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tmp" ContentType="image/pn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55" r:id="rId4"/>
  </p:sldMasterIdLst>
  <p:notesMasterIdLst>
    <p:notesMasterId r:id="rId81"/>
  </p:notesMasterIdLst>
  <p:sldIdLst>
    <p:sldId id="987" r:id="rId5"/>
    <p:sldId id="971" r:id="rId6"/>
    <p:sldId id="896" r:id="rId7"/>
    <p:sldId id="853" r:id="rId8"/>
    <p:sldId id="882" r:id="rId9"/>
    <p:sldId id="990" r:id="rId10"/>
    <p:sldId id="991" r:id="rId11"/>
    <p:sldId id="992" r:id="rId12"/>
    <p:sldId id="993" r:id="rId13"/>
    <p:sldId id="973" r:id="rId14"/>
    <p:sldId id="984" r:id="rId15"/>
    <p:sldId id="994" r:id="rId16"/>
    <p:sldId id="988" r:id="rId17"/>
    <p:sldId id="956" r:id="rId18"/>
    <p:sldId id="771" r:id="rId19"/>
    <p:sldId id="836" r:id="rId20"/>
    <p:sldId id="837" r:id="rId21"/>
    <p:sldId id="876" r:id="rId22"/>
    <p:sldId id="864" r:id="rId23"/>
    <p:sldId id="941" r:id="rId24"/>
    <p:sldId id="942" r:id="rId25"/>
    <p:sldId id="888" r:id="rId26"/>
    <p:sldId id="974" r:id="rId27"/>
    <p:sldId id="995" r:id="rId28"/>
    <p:sldId id="841" r:id="rId29"/>
    <p:sldId id="1033" r:id="rId30"/>
    <p:sldId id="844" r:id="rId31"/>
    <p:sldId id="976" r:id="rId32"/>
    <p:sldId id="290" r:id="rId33"/>
    <p:sldId id="321" r:id="rId34"/>
    <p:sldId id="977" r:id="rId35"/>
    <p:sldId id="845" r:id="rId36"/>
    <p:sldId id="980" r:id="rId37"/>
    <p:sldId id="979" r:id="rId38"/>
    <p:sldId id="996" r:id="rId39"/>
    <p:sldId id="982" r:id="rId40"/>
    <p:sldId id="983" r:id="rId41"/>
    <p:sldId id="957" r:id="rId42"/>
    <p:sldId id="958" r:id="rId43"/>
    <p:sldId id="741" r:id="rId44"/>
    <p:sldId id="878" r:id="rId45"/>
    <p:sldId id="998" r:id="rId46"/>
    <p:sldId id="999" r:id="rId47"/>
    <p:sldId id="1000" r:id="rId48"/>
    <p:sldId id="1001" r:id="rId49"/>
    <p:sldId id="1002" r:id="rId50"/>
    <p:sldId id="1003" r:id="rId51"/>
    <p:sldId id="1004" r:id="rId52"/>
    <p:sldId id="1005" r:id="rId53"/>
    <p:sldId id="1006" r:id="rId54"/>
    <p:sldId id="960" r:id="rId55"/>
    <p:sldId id="1009" r:id="rId56"/>
    <p:sldId id="1010" r:id="rId57"/>
    <p:sldId id="1011" r:id="rId58"/>
    <p:sldId id="1012" r:id="rId59"/>
    <p:sldId id="1013" r:id="rId60"/>
    <p:sldId id="1014" r:id="rId61"/>
    <p:sldId id="1015" r:id="rId62"/>
    <p:sldId id="1016" r:id="rId63"/>
    <p:sldId id="1017" r:id="rId64"/>
    <p:sldId id="1018" r:id="rId65"/>
    <p:sldId id="1019" r:id="rId66"/>
    <p:sldId id="1020" r:id="rId67"/>
    <p:sldId id="1021" r:id="rId68"/>
    <p:sldId id="1022" r:id="rId69"/>
    <p:sldId id="1023" r:id="rId70"/>
    <p:sldId id="1024" r:id="rId71"/>
    <p:sldId id="1025" r:id="rId72"/>
    <p:sldId id="1026" r:id="rId73"/>
    <p:sldId id="1027" r:id="rId74"/>
    <p:sldId id="1028" r:id="rId75"/>
    <p:sldId id="1029" r:id="rId76"/>
    <p:sldId id="851" r:id="rId77"/>
    <p:sldId id="1031" r:id="rId78"/>
    <p:sldId id="1032" r:id="rId79"/>
    <p:sldId id="281" r:id="rId80"/>
  </p:sldIdLst>
  <p:sldSz cx="12192000" cy="6858000"/>
  <p:notesSz cx="6735763" cy="9866313"/>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7F94C"/>
    <a:srgbClr val="FD6BF6"/>
    <a:srgbClr val="0000FF"/>
    <a:srgbClr val="E1E4E7"/>
    <a:srgbClr val="F6F7F7"/>
    <a:srgbClr val="E0E3E5"/>
    <a:srgbClr val="F5F6F6"/>
    <a:srgbClr val="3F794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5632" autoAdjust="0"/>
    <p:restoredTop sz="80835" autoAdjust="0"/>
  </p:normalViewPr>
  <p:slideViewPr>
    <p:cSldViewPr showGuides="1">
      <p:cViewPr>
        <p:scale>
          <a:sx n="66" d="100"/>
          <a:sy n="66" d="100"/>
        </p:scale>
        <p:origin x="666" y="846"/>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notesViewPr>
    <p:cSldViewPr>
      <p:cViewPr varScale="1">
        <p:scale>
          <a:sx n="49" d="100"/>
          <a:sy n="49" d="100"/>
        </p:scale>
        <p:origin x="1884" y="4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slide" Target="slides/slide59.xml"/><Relationship Id="rId68" Type="http://schemas.openxmlformats.org/officeDocument/2006/relationships/slide" Target="slides/slide64.xml"/><Relationship Id="rId76" Type="http://schemas.openxmlformats.org/officeDocument/2006/relationships/slide" Target="slides/slide72.xml"/><Relationship Id="rId84" Type="http://schemas.openxmlformats.org/officeDocument/2006/relationships/theme" Target="theme/theme1.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presProps" Target="presProps.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oleObject" Target="file:///\\10.7.134.38\share\017&#65392;&#20491;&#20154;&#12501;&#12457;&#12523;&#12480;\&#12371;_&#23567;&#26519;\QC&#38306;&#20418;\&#37329;&#27810;&#22823;&#20250;\QC&#12464;&#12521;&#12501;.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oleObject" Target="file:///\\jb1bf148\share\002-&#21697;&#36074;&#31649;&#29702;(TS,QC&#65403;&#65392;&#65400;&#65433;,&#21697;&#36074;&#32207;&#28857;&#26908;)\30-QC&#65403;&#65392;&#65400;&#65433;\FY25\&#36939;&#21942;&#20107;&#20363;&#22577;&#21578;\&#12464;&#12521;&#12501;.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jt23379\Documents\&#26087;&#65328;&#65315;_&#65316;&#12489;&#12521;&#12452;&#12502;\2015&#12288;QC&#38306;&#36899;\2023_J1_&#26757;&#28580;&#29992;\&#26757;&#12469;&#12510;&#12540;&#12464;&#12521;&#12501;&#12383;&#12385;.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C:\Users\jt23379\Documents\&#26087;&#65328;&#65315;_&#65316;&#12489;&#12521;&#12452;&#12502;\2015&#12288;QC&#38306;&#36899;\2023_J1_&#26757;&#28580;&#29992;\&#26757;&#12469;&#12510;&#12540;&#12464;&#12521;&#12501;&#12383;&#12385;.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ltLang="ja-JP"/>
              <a:t>QC</a:t>
            </a:r>
            <a:r>
              <a:rPr lang="ja-JP" altLang="en-US"/>
              <a:t>会合参加率</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barChart>
        <c:barDir val="col"/>
        <c:grouping val="clustered"/>
        <c:varyColors val="0"/>
        <c:ser>
          <c:idx val="0"/>
          <c:order val="0"/>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Sheet3!$A$16:$A$27</c:f>
              <c:strCache>
                <c:ptCount val="12"/>
                <c:pt idx="0">
                  <c:v>4月</c:v>
                </c:pt>
                <c:pt idx="1">
                  <c:v>5月</c:v>
                </c:pt>
                <c:pt idx="2">
                  <c:v>6月</c:v>
                </c:pt>
                <c:pt idx="3">
                  <c:v>7月</c:v>
                </c:pt>
                <c:pt idx="4">
                  <c:v>8月</c:v>
                </c:pt>
                <c:pt idx="5">
                  <c:v>9月</c:v>
                </c:pt>
                <c:pt idx="6">
                  <c:v>10月</c:v>
                </c:pt>
                <c:pt idx="7">
                  <c:v>11月</c:v>
                </c:pt>
                <c:pt idx="8">
                  <c:v>12月</c:v>
                </c:pt>
                <c:pt idx="9">
                  <c:v>1月</c:v>
                </c:pt>
                <c:pt idx="10">
                  <c:v>2月</c:v>
                </c:pt>
                <c:pt idx="11">
                  <c:v>3月</c:v>
                </c:pt>
              </c:strCache>
            </c:strRef>
          </c:cat>
          <c:val>
            <c:numRef>
              <c:f>Sheet3!$B$16:$B$27</c:f>
              <c:numCache>
                <c:formatCode>General</c:formatCode>
                <c:ptCount val="12"/>
                <c:pt idx="0">
                  <c:v>80</c:v>
                </c:pt>
                <c:pt idx="1">
                  <c:v>60</c:v>
                </c:pt>
                <c:pt idx="2">
                  <c:v>40</c:v>
                </c:pt>
                <c:pt idx="3">
                  <c:v>60</c:v>
                </c:pt>
                <c:pt idx="4">
                  <c:v>60</c:v>
                </c:pt>
                <c:pt idx="5">
                  <c:v>40</c:v>
                </c:pt>
                <c:pt idx="6">
                  <c:v>80</c:v>
                </c:pt>
                <c:pt idx="7">
                  <c:v>20</c:v>
                </c:pt>
                <c:pt idx="8">
                  <c:v>80</c:v>
                </c:pt>
                <c:pt idx="9">
                  <c:v>80</c:v>
                </c:pt>
                <c:pt idx="10">
                  <c:v>40</c:v>
                </c:pt>
                <c:pt idx="11">
                  <c:v>60</c:v>
                </c:pt>
              </c:numCache>
            </c:numRef>
          </c:val>
          <c:extLst>
            <c:ext xmlns:c16="http://schemas.microsoft.com/office/drawing/2014/chart" uri="{C3380CC4-5D6E-409C-BE32-E72D297353CC}">
              <c16:uniqueId val="{00000000-3AB3-4D28-A311-418FC8E1344F}"/>
            </c:ext>
          </c:extLst>
        </c:ser>
        <c:dLbls>
          <c:dLblPos val="outEnd"/>
          <c:showLegendKey val="0"/>
          <c:showVal val="1"/>
          <c:showCatName val="0"/>
          <c:showSerName val="0"/>
          <c:showPercent val="0"/>
          <c:showBubbleSize val="0"/>
        </c:dLbls>
        <c:gapWidth val="219"/>
        <c:overlap val="-27"/>
        <c:axId val="832092040"/>
        <c:axId val="832093840"/>
      </c:barChart>
      <c:catAx>
        <c:axId val="8320920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832093840"/>
        <c:crosses val="autoZero"/>
        <c:auto val="1"/>
        <c:lblAlgn val="ctr"/>
        <c:lblOffset val="100"/>
        <c:noMultiLvlLbl val="0"/>
      </c:catAx>
      <c:valAx>
        <c:axId val="83209384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832092040"/>
        <c:crosses val="autoZero"/>
        <c:crossBetween val="between"/>
      </c:valAx>
      <c:spPr>
        <a:noFill/>
        <a:ln>
          <a:noFill/>
        </a:ln>
        <a:effectLst/>
      </c:spPr>
    </c:plotArea>
    <c:plotVisOnly val="1"/>
    <c:dispBlanksAs val="gap"/>
    <c:showDLblsOverMax val="0"/>
  </c:chart>
  <c:spPr>
    <a:solidFill>
      <a:schemeClr val="bg1"/>
    </a:solidFill>
    <a:ln w="9525" cap="flat" cmpd="sng" algn="ctr">
      <a:solidFill>
        <a:sysClr val="windowText" lastClr="000000"/>
      </a:solidFill>
      <a:round/>
    </a:ln>
    <a:effectLst/>
  </c:spPr>
  <c:txPr>
    <a:bodyPr/>
    <a:lstStyle/>
    <a:p>
      <a:pPr>
        <a:defRPr/>
      </a:pPr>
      <a:endParaRPr lang="ja-JP"/>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ln>
                  <a:solidFill>
                    <a:schemeClr val="bg1"/>
                  </a:solidFill>
                </a:ln>
                <a:solidFill>
                  <a:schemeClr val="bg1"/>
                </a:solidFill>
                <a:effectLst>
                  <a:glow rad="139700">
                    <a:schemeClr val="bg1">
                      <a:lumMod val="85000"/>
                      <a:alpha val="40000"/>
                    </a:schemeClr>
                  </a:glow>
                </a:effectLst>
                <a:latin typeface="+mj-ea"/>
                <a:ea typeface="+mj-ea"/>
                <a:cs typeface="+mn-cs"/>
              </a:defRPr>
            </a:pPr>
            <a:r>
              <a:rPr lang="en-US" altLang="ja-JP" sz="1600">
                <a:ln>
                  <a:solidFill>
                    <a:schemeClr val="bg1"/>
                  </a:solidFill>
                </a:ln>
                <a:solidFill>
                  <a:schemeClr val="bg1"/>
                </a:solidFill>
                <a:effectLst>
                  <a:glow rad="139700">
                    <a:schemeClr val="bg1">
                      <a:lumMod val="85000"/>
                      <a:alpha val="40000"/>
                    </a:schemeClr>
                  </a:glow>
                </a:effectLst>
                <a:latin typeface="+mj-ea"/>
                <a:ea typeface="+mj-ea"/>
              </a:rPr>
              <a:t>NG</a:t>
            </a:r>
            <a:r>
              <a:rPr lang="ja-JP" altLang="en-US" sz="1600">
                <a:ln>
                  <a:solidFill>
                    <a:schemeClr val="bg1"/>
                  </a:solidFill>
                </a:ln>
                <a:solidFill>
                  <a:schemeClr val="bg1"/>
                </a:solidFill>
                <a:effectLst>
                  <a:glow rad="139700">
                    <a:schemeClr val="bg1">
                      <a:lumMod val="85000"/>
                      <a:alpha val="40000"/>
                    </a:schemeClr>
                  </a:glow>
                </a:effectLst>
                <a:latin typeface="+mj-ea"/>
                <a:ea typeface="+mj-ea"/>
              </a:rPr>
              <a:t>品加工時の波形</a:t>
            </a:r>
            <a:endParaRPr lang="en-US" altLang="ja-JP" sz="1600">
              <a:ln>
                <a:solidFill>
                  <a:schemeClr val="bg1"/>
                </a:solidFill>
              </a:ln>
              <a:solidFill>
                <a:schemeClr val="bg1"/>
              </a:solidFill>
              <a:effectLst>
                <a:glow rad="139700">
                  <a:schemeClr val="bg1">
                    <a:lumMod val="85000"/>
                    <a:alpha val="40000"/>
                  </a:schemeClr>
                </a:glow>
              </a:effectLst>
              <a:latin typeface="+mj-ea"/>
              <a:ea typeface="+mj-ea"/>
            </a:endParaRPr>
          </a:p>
        </c:rich>
      </c:tx>
      <c:layout>
        <c:manualLayout>
          <c:xMode val="edge"/>
          <c:yMode val="edge"/>
          <c:x val="0.27515240762425508"/>
          <c:y val="2.56558607682698E-3"/>
        </c:manualLayout>
      </c:layout>
      <c:overlay val="0"/>
      <c:spPr>
        <a:noFill/>
        <a:ln>
          <a:noFill/>
        </a:ln>
        <a:effectLst/>
      </c:spPr>
      <c:txPr>
        <a:bodyPr rot="0" spcFirstLastPara="1" vertOverflow="ellipsis" vert="horz" wrap="square" anchor="ctr" anchorCtr="1"/>
        <a:lstStyle/>
        <a:p>
          <a:pPr>
            <a:defRPr sz="1600" b="0" i="0" u="none" strike="noStrike" kern="1200" spc="0" baseline="0">
              <a:ln>
                <a:solidFill>
                  <a:schemeClr val="bg1"/>
                </a:solidFill>
              </a:ln>
              <a:solidFill>
                <a:schemeClr val="bg1"/>
              </a:solidFill>
              <a:effectLst>
                <a:glow rad="139700">
                  <a:schemeClr val="bg1">
                    <a:lumMod val="85000"/>
                    <a:alpha val="40000"/>
                  </a:schemeClr>
                </a:glow>
              </a:effectLst>
              <a:latin typeface="+mj-ea"/>
              <a:ea typeface="+mj-ea"/>
              <a:cs typeface="+mn-cs"/>
            </a:defRPr>
          </a:pPr>
          <a:endParaRPr lang="en-US" altLang="ja-JP"/>
        </a:p>
      </c:txPr>
    </c:title>
    <c:autoTitleDeleted val="0"/>
    <c:plotArea>
      <c:layout>
        <c:manualLayout>
          <c:layoutTarget val="inner"/>
          <c:xMode val="edge"/>
          <c:yMode val="edge"/>
          <c:x val="0.22333930919815684"/>
          <c:y val="1.7050872474724872E-2"/>
          <c:w val="0.73000397374684689"/>
          <c:h val="0.73987234822156955"/>
        </c:manualLayout>
      </c:layout>
      <c:scatterChart>
        <c:scatterStyle val="lineMarker"/>
        <c:varyColors val="0"/>
        <c:ser>
          <c:idx val="0"/>
          <c:order val="0"/>
          <c:tx>
            <c:strRef>
              <c:f>Sheet1!$B$1</c:f>
              <c:strCache>
                <c:ptCount val="1"/>
                <c:pt idx="0">
                  <c:v>主軸速度偏差</c:v>
                </c:pt>
              </c:strCache>
            </c:strRef>
          </c:tx>
          <c:spPr>
            <a:ln w="41275" cap="rnd">
              <a:solidFill>
                <a:srgbClr val="FF0000"/>
              </a:solidFill>
              <a:round/>
            </a:ln>
            <a:effectLst/>
          </c:spPr>
          <c:marker>
            <c:symbol val="none"/>
          </c:marker>
          <c:xVal>
            <c:numRef>
              <c:f>Sheet1!$A$2:$A$94</c:f>
              <c:numCache>
                <c:formatCode>General</c:formatCode>
                <c:ptCount val="93"/>
                <c:pt idx="0">
                  <c:v>0</c:v>
                </c:pt>
                <c:pt idx="1">
                  <c:v>0.05</c:v>
                </c:pt>
                <c:pt idx="2">
                  <c:v>0.1</c:v>
                </c:pt>
                <c:pt idx="3">
                  <c:v>0.15</c:v>
                </c:pt>
                <c:pt idx="4">
                  <c:v>0.2</c:v>
                </c:pt>
                <c:pt idx="5">
                  <c:v>0.25</c:v>
                </c:pt>
                <c:pt idx="6">
                  <c:v>0.3</c:v>
                </c:pt>
                <c:pt idx="7">
                  <c:v>0.35</c:v>
                </c:pt>
                <c:pt idx="8">
                  <c:v>0.4</c:v>
                </c:pt>
                <c:pt idx="9">
                  <c:v>0.42499999999999999</c:v>
                </c:pt>
                <c:pt idx="10">
                  <c:v>0.45</c:v>
                </c:pt>
                <c:pt idx="11">
                  <c:v>0.47499999999999998</c:v>
                </c:pt>
                <c:pt idx="12">
                  <c:v>0.5</c:v>
                </c:pt>
                <c:pt idx="13">
                  <c:v>0.52500000000000002</c:v>
                </c:pt>
                <c:pt idx="14">
                  <c:v>0.55000000000000004</c:v>
                </c:pt>
                <c:pt idx="15">
                  <c:v>0.57499999999999996</c:v>
                </c:pt>
                <c:pt idx="16">
                  <c:v>0.6</c:v>
                </c:pt>
                <c:pt idx="17">
                  <c:v>0.625</c:v>
                </c:pt>
                <c:pt idx="18">
                  <c:v>0.65</c:v>
                </c:pt>
                <c:pt idx="19">
                  <c:v>0.67500000000000004</c:v>
                </c:pt>
                <c:pt idx="20">
                  <c:v>0.7</c:v>
                </c:pt>
                <c:pt idx="21">
                  <c:v>0.72499999999999998</c:v>
                </c:pt>
                <c:pt idx="22">
                  <c:v>0.75</c:v>
                </c:pt>
                <c:pt idx="23">
                  <c:v>0.77500000000000002</c:v>
                </c:pt>
                <c:pt idx="24">
                  <c:v>0.8</c:v>
                </c:pt>
                <c:pt idx="25">
                  <c:v>0.82499999999999996</c:v>
                </c:pt>
                <c:pt idx="26">
                  <c:v>0.85</c:v>
                </c:pt>
                <c:pt idx="27">
                  <c:v>0.875</c:v>
                </c:pt>
                <c:pt idx="28">
                  <c:v>0.9</c:v>
                </c:pt>
                <c:pt idx="29">
                  <c:v>0.92500000000000004</c:v>
                </c:pt>
                <c:pt idx="30">
                  <c:v>0.95</c:v>
                </c:pt>
                <c:pt idx="31">
                  <c:v>0.97499999999999998</c:v>
                </c:pt>
                <c:pt idx="32">
                  <c:v>1</c:v>
                </c:pt>
                <c:pt idx="33">
                  <c:v>1.0249999999999999</c:v>
                </c:pt>
                <c:pt idx="34">
                  <c:v>1.05</c:v>
                </c:pt>
                <c:pt idx="35">
                  <c:v>1.075</c:v>
                </c:pt>
                <c:pt idx="36">
                  <c:v>1.1000000000000001</c:v>
                </c:pt>
                <c:pt idx="37">
                  <c:v>1.125</c:v>
                </c:pt>
                <c:pt idx="38">
                  <c:v>1.1499999999999999</c:v>
                </c:pt>
                <c:pt idx="39">
                  <c:v>1.175</c:v>
                </c:pt>
                <c:pt idx="40">
                  <c:v>1.2</c:v>
                </c:pt>
                <c:pt idx="41">
                  <c:v>1.2250000000000001</c:v>
                </c:pt>
                <c:pt idx="42">
                  <c:v>1.25</c:v>
                </c:pt>
                <c:pt idx="43">
                  <c:v>1.2749999999999999</c:v>
                </c:pt>
                <c:pt idx="44">
                  <c:v>1.3</c:v>
                </c:pt>
                <c:pt idx="45">
                  <c:v>1.325</c:v>
                </c:pt>
                <c:pt idx="46">
                  <c:v>1.35</c:v>
                </c:pt>
                <c:pt idx="47">
                  <c:v>1.375</c:v>
                </c:pt>
                <c:pt idx="48">
                  <c:v>1.4</c:v>
                </c:pt>
                <c:pt idx="49">
                  <c:v>1.425</c:v>
                </c:pt>
                <c:pt idx="50">
                  <c:v>1.45</c:v>
                </c:pt>
                <c:pt idx="51">
                  <c:v>1.4750000000000001</c:v>
                </c:pt>
                <c:pt idx="52">
                  <c:v>1.5</c:v>
                </c:pt>
                <c:pt idx="53">
                  <c:v>1.5249999999999999</c:v>
                </c:pt>
                <c:pt idx="54">
                  <c:v>1.55</c:v>
                </c:pt>
                <c:pt idx="55">
                  <c:v>1.575</c:v>
                </c:pt>
                <c:pt idx="56">
                  <c:v>1.6</c:v>
                </c:pt>
                <c:pt idx="57">
                  <c:v>1.625</c:v>
                </c:pt>
                <c:pt idx="58">
                  <c:v>1.65</c:v>
                </c:pt>
                <c:pt idx="59">
                  <c:v>1.675</c:v>
                </c:pt>
                <c:pt idx="60">
                  <c:v>1.7</c:v>
                </c:pt>
                <c:pt idx="61">
                  <c:v>1.7250000000000001</c:v>
                </c:pt>
                <c:pt idx="62">
                  <c:v>1.75</c:v>
                </c:pt>
                <c:pt idx="63">
                  <c:v>1.7749999999999999</c:v>
                </c:pt>
                <c:pt idx="64">
                  <c:v>1.8</c:v>
                </c:pt>
                <c:pt idx="65">
                  <c:v>1.825</c:v>
                </c:pt>
                <c:pt idx="66">
                  <c:v>1.85</c:v>
                </c:pt>
                <c:pt idx="67">
                  <c:v>1.875</c:v>
                </c:pt>
                <c:pt idx="68">
                  <c:v>1.9</c:v>
                </c:pt>
                <c:pt idx="69">
                  <c:v>1.925</c:v>
                </c:pt>
                <c:pt idx="70">
                  <c:v>1.95</c:v>
                </c:pt>
                <c:pt idx="71">
                  <c:v>1.9750000000000001</c:v>
                </c:pt>
                <c:pt idx="72">
                  <c:v>2</c:v>
                </c:pt>
                <c:pt idx="73">
                  <c:v>2.0249999999999999</c:v>
                </c:pt>
                <c:pt idx="74">
                  <c:v>2.0499999999999998</c:v>
                </c:pt>
                <c:pt idx="75">
                  <c:v>2.0750000000000002</c:v>
                </c:pt>
                <c:pt idx="76">
                  <c:v>2.1</c:v>
                </c:pt>
                <c:pt idx="77">
                  <c:v>2.125</c:v>
                </c:pt>
                <c:pt idx="78">
                  <c:v>2.15</c:v>
                </c:pt>
                <c:pt idx="79">
                  <c:v>2.1749999999999998</c:v>
                </c:pt>
                <c:pt idx="80">
                  <c:v>2.2000000000000002</c:v>
                </c:pt>
                <c:pt idx="81">
                  <c:v>2.2250000000000001</c:v>
                </c:pt>
                <c:pt idx="82">
                  <c:v>2.25</c:v>
                </c:pt>
                <c:pt idx="83">
                  <c:v>2.2749999999999999</c:v>
                </c:pt>
                <c:pt idx="84">
                  <c:v>2.2999999999999998</c:v>
                </c:pt>
                <c:pt idx="85">
                  <c:v>2.3250000000000002</c:v>
                </c:pt>
                <c:pt idx="86">
                  <c:v>2.35</c:v>
                </c:pt>
                <c:pt idx="87">
                  <c:v>2.375</c:v>
                </c:pt>
                <c:pt idx="88">
                  <c:v>2.4</c:v>
                </c:pt>
                <c:pt idx="89">
                  <c:v>2.4249999999999998</c:v>
                </c:pt>
                <c:pt idx="90">
                  <c:v>2.4500000000000002</c:v>
                </c:pt>
                <c:pt idx="91">
                  <c:v>2.4750000000000001</c:v>
                </c:pt>
                <c:pt idx="92">
                  <c:v>2.5</c:v>
                </c:pt>
              </c:numCache>
            </c:numRef>
          </c:xVal>
          <c:yVal>
            <c:numRef>
              <c:f>Sheet1!$B$2:$B$94</c:f>
              <c:numCache>
                <c:formatCode>General</c:formatCode>
                <c:ptCount val="93"/>
                <c:pt idx="0">
                  <c:v>0</c:v>
                </c:pt>
                <c:pt idx="1">
                  <c:v>0</c:v>
                </c:pt>
                <c:pt idx="2">
                  <c:v>0</c:v>
                </c:pt>
                <c:pt idx="3">
                  <c:v>0</c:v>
                </c:pt>
                <c:pt idx="4">
                  <c:v>0</c:v>
                </c:pt>
                <c:pt idx="5">
                  <c:v>0</c:v>
                </c:pt>
                <c:pt idx="6">
                  <c:v>0</c:v>
                </c:pt>
                <c:pt idx="7">
                  <c:v>0</c:v>
                </c:pt>
                <c:pt idx="8">
                  <c:v>0</c:v>
                </c:pt>
                <c:pt idx="9">
                  <c:v>10</c:v>
                </c:pt>
                <c:pt idx="10">
                  <c:v>20</c:v>
                </c:pt>
                <c:pt idx="11">
                  <c:v>35</c:v>
                </c:pt>
                <c:pt idx="12">
                  <c:v>60</c:v>
                </c:pt>
                <c:pt idx="13">
                  <c:v>40</c:v>
                </c:pt>
                <c:pt idx="14">
                  <c:v>25</c:v>
                </c:pt>
                <c:pt idx="15">
                  <c:v>50</c:v>
                </c:pt>
                <c:pt idx="16">
                  <c:v>35</c:v>
                </c:pt>
                <c:pt idx="17">
                  <c:v>65</c:v>
                </c:pt>
                <c:pt idx="18">
                  <c:v>40</c:v>
                </c:pt>
                <c:pt idx="19">
                  <c:v>10</c:v>
                </c:pt>
                <c:pt idx="20">
                  <c:v>-15</c:v>
                </c:pt>
                <c:pt idx="21">
                  <c:v>-40</c:v>
                </c:pt>
                <c:pt idx="22">
                  <c:v>-65</c:v>
                </c:pt>
                <c:pt idx="23">
                  <c:v>-40</c:v>
                </c:pt>
                <c:pt idx="24">
                  <c:v>-10</c:v>
                </c:pt>
                <c:pt idx="25">
                  <c:v>0</c:v>
                </c:pt>
                <c:pt idx="26">
                  <c:v>20</c:v>
                </c:pt>
                <c:pt idx="27">
                  <c:v>40</c:v>
                </c:pt>
                <c:pt idx="28">
                  <c:v>-10</c:v>
                </c:pt>
                <c:pt idx="29">
                  <c:v>-25</c:v>
                </c:pt>
                <c:pt idx="30">
                  <c:v>-15</c:v>
                </c:pt>
                <c:pt idx="31">
                  <c:v>0</c:v>
                </c:pt>
                <c:pt idx="32">
                  <c:v>10</c:v>
                </c:pt>
                <c:pt idx="33">
                  <c:v>30</c:v>
                </c:pt>
                <c:pt idx="34">
                  <c:v>50</c:v>
                </c:pt>
                <c:pt idx="35">
                  <c:v>20</c:v>
                </c:pt>
                <c:pt idx="36">
                  <c:v>-10</c:v>
                </c:pt>
                <c:pt idx="37">
                  <c:v>-25</c:v>
                </c:pt>
                <c:pt idx="38">
                  <c:v>-10</c:v>
                </c:pt>
                <c:pt idx="39">
                  <c:v>5</c:v>
                </c:pt>
                <c:pt idx="40">
                  <c:v>-10</c:v>
                </c:pt>
                <c:pt idx="41">
                  <c:v>-20</c:v>
                </c:pt>
                <c:pt idx="42">
                  <c:v>-10</c:v>
                </c:pt>
                <c:pt idx="43">
                  <c:v>0</c:v>
                </c:pt>
                <c:pt idx="44">
                  <c:v>15</c:v>
                </c:pt>
                <c:pt idx="45">
                  <c:v>30</c:v>
                </c:pt>
                <c:pt idx="46">
                  <c:v>60</c:v>
                </c:pt>
                <c:pt idx="47">
                  <c:v>40</c:v>
                </c:pt>
                <c:pt idx="48">
                  <c:v>10</c:v>
                </c:pt>
                <c:pt idx="49">
                  <c:v>-10</c:v>
                </c:pt>
                <c:pt idx="50">
                  <c:v>-30</c:v>
                </c:pt>
                <c:pt idx="51">
                  <c:v>-50</c:v>
                </c:pt>
                <c:pt idx="52">
                  <c:v>-60</c:v>
                </c:pt>
                <c:pt idx="53">
                  <c:v>-30</c:v>
                </c:pt>
                <c:pt idx="54">
                  <c:v>0</c:v>
                </c:pt>
                <c:pt idx="55">
                  <c:v>20</c:v>
                </c:pt>
                <c:pt idx="56">
                  <c:v>40</c:v>
                </c:pt>
                <c:pt idx="57">
                  <c:v>60</c:v>
                </c:pt>
                <c:pt idx="58">
                  <c:v>40</c:v>
                </c:pt>
                <c:pt idx="59">
                  <c:v>10</c:v>
                </c:pt>
                <c:pt idx="60">
                  <c:v>-20</c:v>
                </c:pt>
                <c:pt idx="61">
                  <c:v>-40</c:v>
                </c:pt>
                <c:pt idx="62">
                  <c:v>-60</c:v>
                </c:pt>
                <c:pt idx="63">
                  <c:v>-30</c:v>
                </c:pt>
                <c:pt idx="64">
                  <c:v>0</c:v>
                </c:pt>
                <c:pt idx="65">
                  <c:v>10</c:v>
                </c:pt>
                <c:pt idx="66">
                  <c:v>20</c:v>
                </c:pt>
                <c:pt idx="67">
                  <c:v>40</c:v>
                </c:pt>
                <c:pt idx="68">
                  <c:v>20</c:v>
                </c:pt>
                <c:pt idx="69">
                  <c:v>-10</c:v>
                </c:pt>
                <c:pt idx="70">
                  <c:v>0</c:v>
                </c:pt>
                <c:pt idx="71">
                  <c:v>10</c:v>
                </c:pt>
                <c:pt idx="72">
                  <c:v>30</c:v>
                </c:pt>
                <c:pt idx="73">
                  <c:v>40</c:v>
                </c:pt>
                <c:pt idx="74">
                  <c:v>20</c:v>
                </c:pt>
                <c:pt idx="75">
                  <c:v>0</c:v>
                </c:pt>
                <c:pt idx="76">
                  <c:v>-10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numCache>
            </c:numRef>
          </c:yVal>
          <c:smooth val="0"/>
          <c:extLst>
            <c:ext xmlns:c16="http://schemas.microsoft.com/office/drawing/2014/chart" uri="{C3380CC4-5D6E-409C-BE32-E72D297353CC}">
              <c16:uniqueId val="{00000000-3A00-465C-A893-173CB39180B1}"/>
            </c:ext>
          </c:extLst>
        </c:ser>
        <c:dLbls>
          <c:showLegendKey val="0"/>
          <c:showVal val="0"/>
          <c:showCatName val="0"/>
          <c:showSerName val="0"/>
          <c:showPercent val="0"/>
          <c:showBubbleSize val="0"/>
        </c:dLbls>
        <c:axId val="479444200"/>
        <c:axId val="479443480"/>
      </c:scatterChart>
      <c:valAx>
        <c:axId val="479444200"/>
        <c:scaling>
          <c:orientation val="minMax"/>
          <c:max val="2.5"/>
          <c:min val="0"/>
        </c:scaling>
        <c:delete val="0"/>
        <c:axPos val="b"/>
        <c:majorGridlines>
          <c:spPr>
            <a:ln w="6350" cap="flat" cmpd="sng" algn="ctr">
              <a:solidFill>
                <a:schemeClr val="bg2">
                  <a:lumMod val="50000"/>
                </a:schemeClr>
              </a:solidFill>
              <a:prstDash val="dash"/>
              <a:round/>
            </a:ln>
            <a:effectLst/>
          </c:spPr>
        </c:majorGridlines>
        <c:numFmt formatCode="General" sourceLinked="1"/>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ja-JP"/>
          </a:p>
        </c:txPr>
        <c:crossAx val="479443480"/>
        <c:crosses val="autoZero"/>
        <c:crossBetween val="midCat"/>
        <c:majorUnit val="0.2"/>
      </c:valAx>
      <c:valAx>
        <c:axId val="479443480"/>
        <c:scaling>
          <c:orientation val="minMax"/>
        </c:scaling>
        <c:delete val="0"/>
        <c:axPos val="l"/>
        <c:majorGridlines>
          <c:spPr>
            <a:ln w="6350" cap="flat" cmpd="sng" algn="ctr">
              <a:solidFill>
                <a:schemeClr val="bg2">
                  <a:lumMod val="75000"/>
                </a:schemeClr>
              </a:solidFill>
              <a:prstDash val="dash"/>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479444200"/>
        <c:crosses val="autoZero"/>
        <c:crossBetween val="midCat"/>
      </c:valAx>
      <c:spPr>
        <a:solidFill>
          <a:schemeClr val="tx1"/>
        </a:solidFill>
        <a:ln>
          <a:noFill/>
        </a:ln>
        <a:effectLst/>
      </c:spPr>
    </c:plotArea>
    <c:legend>
      <c:legendPos val="r"/>
      <c:layout>
        <c:manualLayout>
          <c:xMode val="edge"/>
          <c:yMode val="edge"/>
          <c:x val="0.59864851955063125"/>
          <c:y val="0.69503643487171807"/>
          <c:w val="0.37232238914369331"/>
          <c:h val="7.1490230124178197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solidFill>
              <a:latin typeface="+mj-ea"/>
              <a:ea typeface="+mj-ea"/>
              <a:cs typeface="+mn-cs"/>
            </a:defRPr>
          </a:pPr>
          <a:endParaRPr lang="ja-JP"/>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lumMod val="95000"/>
      </a:schemeClr>
    </a:solidFill>
    <a:ln>
      <a:solidFill>
        <a:schemeClr val="tx1"/>
      </a:solidFill>
    </a:ln>
    <a:effectLst/>
  </c:spPr>
  <c:txPr>
    <a:bodyPr/>
    <a:lstStyle/>
    <a:p>
      <a:pPr>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ja-JP" altLang="en-US"/>
              <a:t>個人別発言率のグラフ</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barChart>
        <c:barDir val="col"/>
        <c:grouping val="clustered"/>
        <c:varyColors val="0"/>
        <c:ser>
          <c:idx val="0"/>
          <c:order val="0"/>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Sheet2!$G$5:$G$13</c:f>
              <c:strCache>
                <c:ptCount val="9"/>
                <c:pt idx="0">
                  <c:v>稲木</c:v>
                </c:pt>
                <c:pt idx="1">
                  <c:v>深澤</c:v>
                </c:pt>
                <c:pt idx="2">
                  <c:v>篠原</c:v>
                </c:pt>
                <c:pt idx="3">
                  <c:v>望月太</c:v>
                </c:pt>
                <c:pt idx="4">
                  <c:v>伊藤</c:v>
                </c:pt>
                <c:pt idx="5">
                  <c:v>石橋</c:v>
                </c:pt>
                <c:pt idx="6">
                  <c:v>牧之瀬</c:v>
                </c:pt>
                <c:pt idx="7">
                  <c:v>梅澤</c:v>
                </c:pt>
                <c:pt idx="8">
                  <c:v>望月追</c:v>
                </c:pt>
              </c:strCache>
            </c:strRef>
          </c:cat>
          <c:val>
            <c:numRef>
              <c:f>Sheet2!$H$5:$H$13</c:f>
              <c:numCache>
                <c:formatCode>General</c:formatCode>
                <c:ptCount val="9"/>
                <c:pt idx="0">
                  <c:v>48.2</c:v>
                </c:pt>
                <c:pt idx="1">
                  <c:v>45.5</c:v>
                </c:pt>
                <c:pt idx="2">
                  <c:v>45.2</c:v>
                </c:pt>
                <c:pt idx="3">
                  <c:v>41.2</c:v>
                </c:pt>
                <c:pt idx="4">
                  <c:v>54.8</c:v>
                </c:pt>
                <c:pt idx="5">
                  <c:v>44.3</c:v>
                </c:pt>
                <c:pt idx="6">
                  <c:v>10.6</c:v>
                </c:pt>
                <c:pt idx="7">
                  <c:v>0</c:v>
                </c:pt>
                <c:pt idx="8">
                  <c:v>10.3</c:v>
                </c:pt>
              </c:numCache>
            </c:numRef>
          </c:val>
          <c:extLst>
            <c:ext xmlns:c16="http://schemas.microsoft.com/office/drawing/2014/chart" uri="{C3380CC4-5D6E-409C-BE32-E72D297353CC}">
              <c16:uniqueId val="{00000000-19EE-421D-BBD8-F1AEEB2175C3}"/>
            </c:ext>
          </c:extLst>
        </c:ser>
        <c:dLbls>
          <c:dLblPos val="outEnd"/>
          <c:showLegendKey val="0"/>
          <c:showVal val="1"/>
          <c:showCatName val="0"/>
          <c:showSerName val="0"/>
          <c:showPercent val="0"/>
          <c:showBubbleSize val="0"/>
        </c:dLbls>
        <c:gapWidth val="219"/>
        <c:overlap val="-27"/>
        <c:axId val="821619936"/>
        <c:axId val="821619576"/>
      </c:barChart>
      <c:catAx>
        <c:axId val="8216199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821619576"/>
        <c:crosses val="autoZero"/>
        <c:auto val="1"/>
        <c:lblAlgn val="ctr"/>
        <c:lblOffset val="100"/>
        <c:noMultiLvlLbl val="0"/>
      </c:catAx>
      <c:valAx>
        <c:axId val="8216195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821619936"/>
        <c:crosses val="autoZero"/>
        <c:crossBetween val="between"/>
      </c:valAx>
      <c:spPr>
        <a:noFill/>
        <a:ln>
          <a:noFill/>
        </a:ln>
        <a:effectLst/>
      </c:spPr>
    </c:plotArea>
    <c:plotVisOnly val="1"/>
    <c:dispBlanksAs val="gap"/>
    <c:showDLblsOverMax val="0"/>
  </c:chart>
  <c:spPr>
    <a:solidFill>
      <a:schemeClr val="bg1"/>
    </a:solidFill>
    <a:ln w="9525" cap="flat" cmpd="sng" algn="ctr">
      <a:solidFill>
        <a:schemeClr val="tx1"/>
      </a:solidFill>
      <a:round/>
    </a:ln>
    <a:effectLst/>
  </c:spPr>
  <c:txPr>
    <a:bodyPr/>
    <a:lstStyle/>
    <a:p>
      <a:pPr>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baseline="0">
                <a:solidFill>
                  <a:schemeClr val="dk1">
                    <a:lumMod val="65000"/>
                    <a:lumOff val="35000"/>
                  </a:schemeClr>
                </a:solidFill>
                <a:latin typeface="+mn-lt"/>
                <a:ea typeface="+mn-ea"/>
                <a:cs typeface="+mn-cs"/>
              </a:defRPr>
            </a:pPr>
            <a:r>
              <a:rPr lang="en-US" altLang="zh-TW" sz="2000" dirty="0">
                <a:solidFill>
                  <a:schemeClr val="tx1"/>
                </a:solidFill>
                <a:latin typeface="+mn-ea"/>
                <a:ea typeface="+mn-ea"/>
              </a:rPr>
              <a:t>RC</a:t>
            </a:r>
            <a:r>
              <a:rPr lang="zh-TW" altLang="en-US" sz="2000" dirty="0">
                <a:solidFill>
                  <a:schemeClr val="tx1"/>
                </a:solidFill>
                <a:latin typeface="+mn-ea"/>
                <a:ea typeface="+mn-ea"/>
              </a:rPr>
              <a:t>ﾌｧﾝ回転異常</a:t>
            </a:r>
            <a:r>
              <a:rPr lang="ja-JP" altLang="en-US" sz="2000" dirty="0">
                <a:solidFill>
                  <a:schemeClr val="tx1"/>
                </a:solidFill>
                <a:latin typeface="+mn-ea"/>
                <a:ea typeface="+mn-ea"/>
              </a:rPr>
              <a:t>内訳</a:t>
            </a:r>
            <a:endParaRPr lang="zh-TW" altLang="en-US" sz="2000" dirty="0">
              <a:solidFill>
                <a:schemeClr val="tx1"/>
              </a:solidFill>
              <a:latin typeface="+mn-ea"/>
              <a:ea typeface="+mn-ea"/>
            </a:endParaRPr>
          </a:p>
        </c:rich>
      </c:tx>
      <c:overlay val="0"/>
      <c:spPr>
        <a:noFill/>
        <a:ln>
          <a:noFill/>
        </a:ln>
        <a:effectLst/>
      </c:spPr>
      <c:txPr>
        <a:bodyPr rot="0" spcFirstLastPara="1" vertOverflow="ellipsis" vert="horz" wrap="square" anchor="ctr" anchorCtr="1"/>
        <a:lstStyle/>
        <a:p>
          <a:pPr>
            <a:defRPr sz="2200" b="1" i="0" u="none" strike="noStrike" kern="1200" baseline="0">
              <a:solidFill>
                <a:schemeClr val="dk1">
                  <a:lumMod val="65000"/>
                  <a:lumOff val="35000"/>
                </a:schemeClr>
              </a:solidFill>
              <a:latin typeface="+mn-lt"/>
              <a:ea typeface="+mn-ea"/>
              <a:cs typeface="+mn-cs"/>
            </a:defRPr>
          </a:pPr>
          <a:endParaRPr lang="zh-TW" altLang="en-US"/>
        </a:p>
      </c:txPr>
    </c:title>
    <c:autoTitleDeleted val="0"/>
    <c:plotArea>
      <c:layout/>
      <c:pieChart>
        <c:varyColors val="1"/>
        <c:ser>
          <c:idx val="0"/>
          <c:order val="0"/>
          <c:tx>
            <c:strRef>
              <c:f>Sheet1!$B$1</c:f>
              <c:strCache>
                <c:ptCount val="1"/>
                <c:pt idx="0">
                  <c:v>RCﾌｧﾝ回転異常</c:v>
                </c:pt>
              </c:strCache>
            </c:strRef>
          </c:tx>
          <c:dPt>
            <c:idx val="0"/>
            <c:bubble3D val="0"/>
            <c:spPr>
              <a:solidFill>
                <a:schemeClr val="accent1"/>
              </a:solidFill>
              <a:ln>
                <a:noFill/>
              </a:ln>
              <a:effectLst>
                <a:outerShdw blurRad="317500" algn="ctr" rotWithShape="0">
                  <a:prstClr val="black">
                    <a:alpha val="25000"/>
                  </a:prstClr>
                </a:outerShdw>
              </a:effectLst>
            </c:spPr>
            <c:extLst>
              <c:ext xmlns:c16="http://schemas.microsoft.com/office/drawing/2014/chart" uri="{C3380CC4-5D6E-409C-BE32-E72D297353CC}">
                <c16:uniqueId val="{00000001-785C-4A2B-ADD7-8BC94FE1227A}"/>
              </c:ext>
            </c:extLst>
          </c:dPt>
          <c:dPt>
            <c:idx val="1"/>
            <c:bubble3D val="0"/>
            <c:spPr>
              <a:solidFill>
                <a:schemeClr val="accent2"/>
              </a:solidFill>
              <a:ln>
                <a:noFill/>
              </a:ln>
              <a:effectLst>
                <a:outerShdw blurRad="317500" algn="ctr" rotWithShape="0">
                  <a:prstClr val="black">
                    <a:alpha val="25000"/>
                  </a:prstClr>
                </a:outerShdw>
              </a:effectLst>
            </c:spPr>
            <c:extLst>
              <c:ext xmlns:c16="http://schemas.microsoft.com/office/drawing/2014/chart" uri="{C3380CC4-5D6E-409C-BE32-E72D297353CC}">
                <c16:uniqueId val="{00000003-785C-4A2B-ADD7-8BC94FE1227A}"/>
              </c:ext>
            </c:extLst>
          </c:dPt>
          <c:dPt>
            <c:idx val="2"/>
            <c:bubble3D val="0"/>
            <c:spPr>
              <a:solidFill>
                <a:schemeClr val="accent3"/>
              </a:solidFill>
              <a:ln>
                <a:noFill/>
              </a:ln>
              <a:effectLst>
                <a:outerShdw blurRad="317500" algn="ctr" rotWithShape="0">
                  <a:prstClr val="black">
                    <a:alpha val="25000"/>
                  </a:prstClr>
                </a:outerShdw>
              </a:effectLst>
            </c:spPr>
            <c:extLst>
              <c:ext xmlns:c16="http://schemas.microsoft.com/office/drawing/2014/chart" uri="{C3380CC4-5D6E-409C-BE32-E72D297353CC}">
                <c16:uniqueId val="{00000005-785C-4A2B-ADD7-8BC94FE1227A}"/>
              </c:ext>
            </c:extLst>
          </c:dPt>
          <c:dPt>
            <c:idx val="3"/>
            <c:bubble3D val="0"/>
            <c:spPr>
              <a:solidFill>
                <a:schemeClr val="accent4"/>
              </a:solidFill>
              <a:ln>
                <a:noFill/>
              </a:ln>
              <a:effectLst>
                <a:outerShdw blurRad="317500" algn="ctr" rotWithShape="0">
                  <a:prstClr val="black">
                    <a:alpha val="25000"/>
                  </a:prstClr>
                </a:outerShdw>
              </a:effectLst>
            </c:spPr>
            <c:extLst>
              <c:ext xmlns:c16="http://schemas.microsoft.com/office/drawing/2014/chart" uri="{C3380CC4-5D6E-409C-BE32-E72D297353CC}">
                <c16:uniqueId val="{00000007-785C-4A2B-ADD7-8BC94FE1227A}"/>
              </c:ext>
            </c:extLst>
          </c:dPt>
          <c:dLbls>
            <c:dLbl>
              <c:idx val="0"/>
              <c:layout>
                <c:manualLayout>
                  <c:x val="3.4815898150772163E-2"/>
                  <c:y val="-0.46355368997343133"/>
                </c:manualLayout>
              </c:layout>
              <c:tx>
                <c:rich>
                  <a:bodyPr rot="0" spcFirstLastPara="1" vertOverflow="overflow" horzOverflow="overflow" vert="horz" wrap="none" lIns="38100" tIns="19050" rIns="38100" bIns="19050" anchor="ctr" anchorCtr="0">
                    <a:noAutofit/>
                  </a:bodyPr>
                  <a:lstStyle/>
                  <a:p>
                    <a:pPr algn="ctr">
                      <a:defRPr sz="1197" b="1" i="0" u="none" strike="noStrike" kern="1200" baseline="0">
                        <a:solidFill>
                          <a:schemeClr val="lt1"/>
                        </a:solidFill>
                        <a:latin typeface="+mn-lt"/>
                        <a:ea typeface="+mn-ea"/>
                        <a:cs typeface="+mn-cs"/>
                      </a:defRPr>
                    </a:pPr>
                    <a:r>
                      <a:rPr lang="ja-JP" altLang="en-US" sz="2000" b="0" dirty="0">
                        <a:solidFill>
                          <a:srgbClr val="FF0000"/>
                        </a:solidFill>
                      </a:rPr>
                      <a:t> </a:t>
                    </a:r>
                    <a:r>
                      <a:rPr lang="ja-JP" altLang="en-US" sz="1800" b="1" dirty="0">
                        <a:solidFill>
                          <a:srgbClr val="FF0000"/>
                        </a:solidFill>
                        <a:latin typeface="+mn-ea"/>
                        <a:ea typeface="+mn-ea"/>
                      </a:rPr>
                      <a:t>ﾍﾞﾙﾄｽﾘｯﾌﾟ </a:t>
                    </a:r>
                  </a:p>
                  <a:p>
                    <a:pPr algn="ctr">
                      <a:defRPr b="1">
                        <a:solidFill>
                          <a:schemeClr val="lt1"/>
                        </a:solidFill>
                      </a:defRPr>
                    </a:pPr>
                    <a:fld id="{22ECDC62-1604-4078-89F9-11CD5988C243}" type="PERCENTAGE">
                      <a:rPr lang="en-US" altLang="ja-JP" sz="1800" b="1" smtClean="0">
                        <a:solidFill>
                          <a:srgbClr val="FF0000"/>
                        </a:solidFill>
                        <a:latin typeface="+mn-ea"/>
                        <a:ea typeface="+mn-ea"/>
                      </a:rPr>
                      <a:pPr algn="ctr">
                        <a:defRPr b="1">
                          <a:solidFill>
                            <a:schemeClr val="lt1"/>
                          </a:solidFill>
                        </a:defRPr>
                      </a:pPr>
                      <a:t>[パーセンテージ]</a:t>
                    </a:fld>
                    <a:endParaRPr lang="ja-JP" altLang="en-US"/>
                  </a:p>
                </c:rich>
              </c:tx>
              <c:spPr>
                <a:solidFill>
                  <a:srgbClr val="FFFF00"/>
                </a:solidFill>
                <a:ln w="25400">
                  <a:solidFill>
                    <a:schemeClr val="tx1"/>
                  </a:solidFill>
                </a:ln>
                <a:effectLst/>
              </c:spPr>
              <c:txPr>
                <a:bodyPr rot="0" spcFirstLastPara="1" vertOverflow="overflow" horzOverflow="overflow" vert="horz" wrap="none" lIns="38100" tIns="19050" rIns="38100" bIns="19050" anchor="ctr" anchorCtr="0">
                  <a:noAutofit/>
                </a:bodyPr>
                <a:lstStyle/>
                <a:p>
                  <a:pPr algn="ctr">
                    <a:defRPr sz="1197" b="1" i="0" u="none" strike="noStrike" kern="1200" baseline="0">
                      <a:solidFill>
                        <a:schemeClr val="lt1"/>
                      </a:solidFill>
                      <a:latin typeface="+mn-lt"/>
                      <a:ea typeface="+mn-ea"/>
                      <a:cs typeface="+mn-cs"/>
                    </a:defRPr>
                  </a:pPr>
                  <a:endParaRPr lang="ja-JP"/>
                </a:p>
              </c:txPr>
              <c:dLblPos val="bestFit"/>
              <c:showLegendKey val="0"/>
              <c:showVal val="0"/>
              <c:showCatName val="0"/>
              <c:showSerName val="0"/>
              <c:showPercent val="1"/>
              <c:showBubbleSize val="0"/>
              <c:extLst>
                <c:ext xmlns:c15="http://schemas.microsoft.com/office/drawing/2012/chart" uri="{CE6537A1-D6FC-4f65-9D91-7224C49458BB}">
                  <c15:spPr xmlns:c15="http://schemas.microsoft.com/office/drawing/2012/chart">
                    <a:prstGeom prst="rect">
                      <a:avLst/>
                    </a:prstGeom>
                    <a:noFill/>
                    <a:ln>
                      <a:noFill/>
                    </a:ln>
                  </c15:spPr>
                  <c15:layout>
                    <c:manualLayout>
                      <c:w val="0.31004755837615244"/>
                      <c:h val="0.2641444563373066"/>
                    </c:manualLayout>
                  </c15:layout>
                  <c15:dlblFieldTable/>
                  <c15:showDataLabelsRange val="0"/>
                </c:ext>
                <c:ext xmlns:c16="http://schemas.microsoft.com/office/drawing/2014/chart" uri="{C3380CC4-5D6E-409C-BE32-E72D297353CC}">
                  <c16:uniqueId val="{00000001-785C-4A2B-ADD7-8BC94FE1227A}"/>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lt1"/>
                    </a:solidFill>
                    <a:latin typeface="+mn-lt"/>
                    <a:ea typeface="+mn-ea"/>
                    <a:cs typeface="+mn-cs"/>
                  </a:defRPr>
                </a:pPr>
                <a:endParaRPr lang="ja-JP"/>
              </a:p>
            </c:txPr>
            <c:dLblPos val="inEnd"/>
            <c:showLegendKey val="0"/>
            <c:showVal val="0"/>
            <c:showCatName val="0"/>
            <c:showSerName val="0"/>
            <c:showPercent val="1"/>
            <c:showBubbleSize val="0"/>
            <c:showLeaderLines val="1"/>
            <c:leaderLines>
              <c:spPr>
                <a:ln w="9525" cap="flat" cmpd="sng" algn="ctr">
                  <a:solidFill>
                    <a:schemeClr val="dk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ﾍﾞﾙﾄｽﾘｯﾌﾟ</c:v>
                </c:pt>
                <c:pt idx="1">
                  <c:v>ﾌｧﾝ過負荷</c:v>
                </c:pt>
                <c:pt idx="2">
                  <c:v>ﾓｰﾀｰ過負荷</c:v>
                </c:pt>
                <c:pt idx="3">
                  <c:v>ﾍﾞﾙﾄ切れ</c:v>
                </c:pt>
              </c:strCache>
            </c:strRef>
          </c:cat>
          <c:val>
            <c:numRef>
              <c:f>Sheet1!$B$2:$B$5</c:f>
              <c:numCache>
                <c:formatCode>General</c:formatCode>
                <c:ptCount val="4"/>
                <c:pt idx="0">
                  <c:v>30</c:v>
                </c:pt>
                <c:pt idx="1">
                  <c:v>1</c:v>
                </c:pt>
                <c:pt idx="2">
                  <c:v>2</c:v>
                </c:pt>
                <c:pt idx="3">
                  <c:v>4</c:v>
                </c:pt>
              </c:numCache>
            </c:numRef>
          </c:val>
          <c:extLst>
            <c:ext xmlns:c16="http://schemas.microsoft.com/office/drawing/2014/chart" uri="{C3380CC4-5D6E-409C-BE32-E72D297353CC}">
              <c16:uniqueId val="{00000008-785C-4A2B-ADD7-8BC94FE1227A}"/>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egendEntry>
        <c:idx val="0"/>
        <c:txPr>
          <a:bodyPr rot="0" spcFirstLastPara="1" vertOverflow="ellipsis" vert="horz" wrap="square" anchor="ctr" anchorCtr="1"/>
          <a:lstStyle/>
          <a:p>
            <a:pPr>
              <a:defRPr sz="1400" b="1" i="0" u="none" strike="noStrike" kern="1200" baseline="0">
                <a:solidFill>
                  <a:srgbClr val="FF0000"/>
                </a:solidFill>
                <a:latin typeface="+mn-lt"/>
                <a:ea typeface="+mn-ea"/>
                <a:cs typeface="+mn-cs"/>
              </a:defRPr>
            </a:pPr>
            <a:endParaRPr lang="ja-JP"/>
          </a:p>
        </c:txPr>
      </c:legendEntry>
      <c:legendEntry>
        <c:idx val="3"/>
        <c:txPr>
          <a:bodyPr rot="0" spcFirstLastPara="1" vertOverflow="ellipsis" vert="horz" wrap="square" anchor="ctr" anchorCtr="1"/>
          <a:lstStyle/>
          <a:p>
            <a:pPr>
              <a:defRPr sz="1400" b="1" i="0" u="none" strike="noStrike" kern="1200" baseline="0">
                <a:solidFill>
                  <a:srgbClr val="FF0000"/>
                </a:solidFill>
                <a:latin typeface="+mn-lt"/>
                <a:ea typeface="+mn-ea"/>
                <a:cs typeface="+mn-cs"/>
              </a:defRPr>
            </a:pPr>
            <a:endParaRPr lang="ja-JP"/>
          </a:p>
        </c:txPr>
      </c:legendEntry>
      <c:layout>
        <c:manualLayout>
          <c:xMode val="edge"/>
          <c:yMode val="edge"/>
          <c:x val="2.2459078797106968E-2"/>
          <c:y val="0.60567278189829976"/>
          <c:w val="0.61025444232451298"/>
          <c:h val="0.19235947297887768"/>
        </c:manualLayout>
      </c:layout>
      <c:overlay val="0"/>
      <c:spPr>
        <a:solidFill>
          <a:schemeClr val="bg1"/>
        </a:solidFill>
        <a:ln w="25400">
          <a:solidFill>
            <a:schemeClr val="tx1"/>
          </a:solidFill>
        </a:ln>
        <a:effectLst/>
      </c:spPr>
      <c:txPr>
        <a:bodyPr rot="0" spcFirstLastPara="1" vertOverflow="ellipsis" vert="horz" wrap="square" anchor="ctr" anchorCtr="1"/>
        <a:lstStyle/>
        <a:p>
          <a:pPr>
            <a:defRPr sz="1400" b="0" i="0" u="none" strike="noStrike" kern="1200" baseline="0">
              <a:solidFill>
                <a:schemeClr val="dk1">
                  <a:lumMod val="65000"/>
                  <a:lumOff val="35000"/>
                </a:schemeClr>
              </a:solidFill>
              <a:latin typeface="+mn-lt"/>
              <a:ea typeface="+mn-ea"/>
              <a:cs typeface="+mn-cs"/>
            </a:defRPr>
          </a:pPr>
          <a:endParaRPr lang="ja-JP"/>
        </a:p>
      </c:txPr>
    </c:legend>
    <c:plotVisOnly val="1"/>
    <c:dispBlanksAs val="gap"/>
    <c:showDLblsOverMax val="0"/>
  </c:chart>
  <c:spPr>
    <a:pattFill prst="dkDnDiag">
      <a:fgClr>
        <a:schemeClr val="lt1">
          <a:lumMod val="95000"/>
        </a:schemeClr>
      </a:fgClr>
      <a:bgClr>
        <a:schemeClr val="lt1"/>
      </a:bgClr>
    </a:pattFill>
    <a:ln w="9525" cap="flat" cmpd="sng" algn="ctr">
      <a:solidFill>
        <a:schemeClr val="dk1">
          <a:lumMod val="15000"/>
          <a:lumOff val="85000"/>
        </a:schemeClr>
      </a:solidFill>
      <a:round/>
    </a:ln>
    <a:effectLst/>
  </c:spPr>
  <c:txPr>
    <a:bodyPr/>
    <a:lstStyle/>
    <a:p>
      <a:pPr>
        <a:defRPr/>
      </a:pPr>
      <a:endParaRPr lang="ja-JP"/>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0933850659971852E-2"/>
          <c:y val="7.407407407407407E-2"/>
          <c:w val="0.84723040054775767"/>
          <c:h val="0.83836468358121896"/>
        </c:manualLayout>
      </c:layout>
      <c:barChart>
        <c:barDir val="col"/>
        <c:grouping val="clustered"/>
        <c:varyColors val="0"/>
        <c:ser>
          <c:idx val="0"/>
          <c:order val="0"/>
          <c:spPr>
            <a:solidFill>
              <a:schemeClr val="accent1"/>
            </a:solidFill>
            <a:ln>
              <a:noFill/>
            </a:ln>
            <a:effectLst/>
          </c:spPr>
          <c:invertIfNegative val="0"/>
          <c:dPt>
            <c:idx val="0"/>
            <c:invertIfNegative val="0"/>
            <c:bubble3D val="0"/>
            <c:spPr>
              <a:solidFill>
                <a:schemeClr val="tx2">
                  <a:lumMod val="25000"/>
                  <a:lumOff val="75000"/>
                </a:schemeClr>
              </a:solidFill>
              <a:ln w="19050">
                <a:solidFill>
                  <a:schemeClr val="tx1"/>
                </a:solidFill>
              </a:ln>
              <a:effectLst/>
            </c:spPr>
            <c:extLst>
              <c:ext xmlns:c16="http://schemas.microsoft.com/office/drawing/2014/chart" uri="{C3380CC4-5D6E-409C-BE32-E72D297353CC}">
                <c16:uniqueId val="{00000001-7716-4561-950B-95F48297E1D5}"/>
              </c:ext>
            </c:extLst>
          </c:dPt>
          <c:dPt>
            <c:idx val="1"/>
            <c:invertIfNegative val="0"/>
            <c:bubble3D val="0"/>
            <c:spPr>
              <a:solidFill>
                <a:srgbClr val="FFFF00"/>
              </a:solidFill>
              <a:ln w="19050">
                <a:solidFill>
                  <a:schemeClr val="tx1"/>
                </a:solidFill>
              </a:ln>
              <a:effectLst/>
            </c:spPr>
            <c:extLst>
              <c:ext xmlns:c16="http://schemas.microsoft.com/office/drawing/2014/chart" uri="{C3380CC4-5D6E-409C-BE32-E72D297353CC}">
                <c16:uniqueId val="{00000003-7716-4561-950B-95F48297E1D5}"/>
              </c:ext>
            </c:extLst>
          </c:dPt>
          <c:dPt>
            <c:idx val="2"/>
            <c:invertIfNegative val="0"/>
            <c:bubble3D val="0"/>
            <c:spPr>
              <a:solidFill>
                <a:srgbClr val="FF0000"/>
              </a:solidFill>
              <a:ln w="19050">
                <a:solidFill>
                  <a:schemeClr val="tx1"/>
                </a:solidFill>
              </a:ln>
              <a:effectLst/>
            </c:spPr>
            <c:extLst>
              <c:ext xmlns:c16="http://schemas.microsoft.com/office/drawing/2014/chart" uri="{C3380CC4-5D6E-409C-BE32-E72D297353CC}">
                <c16:uniqueId val="{00000005-7716-4561-950B-95F48297E1D5}"/>
              </c:ext>
            </c:extLst>
          </c:dPt>
          <c:cat>
            <c:strRef>
              <c:f>回転異常内訳!$B$25:$B$27</c:f>
              <c:strCache>
                <c:ptCount val="3"/>
                <c:pt idx="0">
                  <c:v>正常</c:v>
                </c:pt>
                <c:pt idx="1">
                  <c:v>浸炭ムラ</c:v>
                </c:pt>
                <c:pt idx="2">
                  <c:v>スリップ</c:v>
                </c:pt>
              </c:strCache>
            </c:strRef>
          </c:cat>
          <c:val>
            <c:numRef>
              <c:f>回転異常内訳!$C$25:$C$27</c:f>
              <c:numCache>
                <c:formatCode>General</c:formatCode>
                <c:ptCount val="3"/>
                <c:pt idx="0">
                  <c:v>600</c:v>
                </c:pt>
                <c:pt idx="1">
                  <c:v>350</c:v>
                </c:pt>
                <c:pt idx="2">
                  <c:v>300</c:v>
                </c:pt>
              </c:numCache>
            </c:numRef>
          </c:val>
          <c:extLst>
            <c:ext xmlns:c16="http://schemas.microsoft.com/office/drawing/2014/chart" uri="{C3380CC4-5D6E-409C-BE32-E72D297353CC}">
              <c16:uniqueId val="{00000006-7716-4561-950B-95F48297E1D5}"/>
            </c:ext>
          </c:extLst>
        </c:ser>
        <c:dLbls>
          <c:showLegendKey val="0"/>
          <c:showVal val="0"/>
          <c:showCatName val="0"/>
          <c:showSerName val="0"/>
          <c:showPercent val="0"/>
          <c:showBubbleSize val="0"/>
        </c:dLbls>
        <c:gapWidth val="50"/>
        <c:overlap val="-27"/>
        <c:axId val="510675080"/>
        <c:axId val="510669176"/>
      </c:barChart>
      <c:catAx>
        <c:axId val="51067508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ja-JP"/>
          </a:p>
        </c:txPr>
        <c:crossAx val="510669176"/>
        <c:crosses val="autoZero"/>
        <c:auto val="1"/>
        <c:lblAlgn val="ctr"/>
        <c:lblOffset val="100"/>
        <c:noMultiLvlLbl val="0"/>
      </c:catAx>
      <c:valAx>
        <c:axId val="510669176"/>
        <c:scaling>
          <c:orientation val="minMax"/>
        </c:scaling>
        <c:delete val="0"/>
        <c:axPos val="l"/>
        <c:majorGridlines>
          <c:spPr>
            <a:ln w="6350" cap="flat" cmpd="sng" algn="ctr">
              <a:solidFill>
                <a:schemeClr val="tx1"/>
              </a:solidFill>
              <a:round/>
            </a:ln>
            <a:effectLst/>
          </c:spPr>
        </c:majorGridlines>
        <c:numFmt formatCode="General" sourceLinked="1"/>
        <c:majorTickMark val="none"/>
        <c:minorTickMark val="none"/>
        <c:tickLblPos val="nextTo"/>
        <c:spPr>
          <a:noFill/>
          <a:ln w="19050">
            <a:solidFill>
              <a:schemeClr val="tx1"/>
            </a:solidFill>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ja-JP"/>
          </a:p>
        </c:txPr>
        <c:crossAx val="510675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0933850659971852E-2"/>
          <c:y val="7.407407407407407E-2"/>
          <c:w val="0.84723040054775767"/>
          <c:h val="0.83836468358121896"/>
        </c:manualLayout>
      </c:layout>
      <c:barChart>
        <c:barDir val="col"/>
        <c:grouping val="clustered"/>
        <c:varyColors val="0"/>
        <c:ser>
          <c:idx val="0"/>
          <c:order val="0"/>
          <c:spPr>
            <a:solidFill>
              <a:schemeClr val="accent1"/>
            </a:solidFill>
            <a:ln>
              <a:noFill/>
            </a:ln>
            <a:effectLst/>
          </c:spPr>
          <c:invertIfNegative val="0"/>
          <c:dPt>
            <c:idx val="0"/>
            <c:invertIfNegative val="0"/>
            <c:bubble3D val="0"/>
            <c:spPr>
              <a:solidFill>
                <a:schemeClr val="tx2">
                  <a:lumMod val="25000"/>
                  <a:lumOff val="75000"/>
                </a:schemeClr>
              </a:solidFill>
              <a:ln w="19050">
                <a:solidFill>
                  <a:schemeClr val="tx1"/>
                </a:solidFill>
              </a:ln>
              <a:effectLst/>
            </c:spPr>
            <c:extLst>
              <c:ext xmlns:c16="http://schemas.microsoft.com/office/drawing/2014/chart" uri="{C3380CC4-5D6E-409C-BE32-E72D297353CC}">
                <c16:uniqueId val="{00000001-242C-4450-AD35-67387116E8B4}"/>
              </c:ext>
            </c:extLst>
          </c:dPt>
          <c:dPt>
            <c:idx val="1"/>
            <c:invertIfNegative val="0"/>
            <c:bubble3D val="0"/>
            <c:spPr>
              <a:solidFill>
                <a:srgbClr val="FFFF00"/>
              </a:solidFill>
              <a:ln w="19050">
                <a:solidFill>
                  <a:schemeClr val="tx1"/>
                </a:solidFill>
              </a:ln>
              <a:effectLst/>
            </c:spPr>
            <c:extLst>
              <c:ext xmlns:c16="http://schemas.microsoft.com/office/drawing/2014/chart" uri="{C3380CC4-5D6E-409C-BE32-E72D297353CC}">
                <c16:uniqueId val="{00000003-242C-4450-AD35-67387116E8B4}"/>
              </c:ext>
            </c:extLst>
          </c:dPt>
          <c:dPt>
            <c:idx val="2"/>
            <c:invertIfNegative val="0"/>
            <c:bubble3D val="0"/>
            <c:spPr>
              <a:solidFill>
                <a:srgbClr val="FF0000"/>
              </a:solidFill>
              <a:ln w="19050">
                <a:solidFill>
                  <a:schemeClr val="tx1"/>
                </a:solidFill>
              </a:ln>
              <a:effectLst/>
            </c:spPr>
            <c:extLst>
              <c:ext xmlns:c16="http://schemas.microsoft.com/office/drawing/2014/chart" uri="{C3380CC4-5D6E-409C-BE32-E72D297353CC}">
                <c16:uniqueId val="{00000005-242C-4450-AD35-67387116E8B4}"/>
              </c:ext>
            </c:extLst>
          </c:dPt>
          <c:cat>
            <c:strRef>
              <c:f>回転異常内訳!$B$25:$B$27</c:f>
              <c:strCache>
                <c:ptCount val="3"/>
                <c:pt idx="0">
                  <c:v>正常</c:v>
                </c:pt>
                <c:pt idx="1">
                  <c:v>浸炭ムラ</c:v>
                </c:pt>
                <c:pt idx="2">
                  <c:v>スリップ</c:v>
                </c:pt>
              </c:strCache>
            </c:strRef>
          </c:cat>
          <c:val>
            <c:numRef>
              <c:f>回転異常内訳!$C$25:$C$27</c:f>
              <c:numCache>
                <c:formatCode>General</c:formatCode>
                <c:ptCount val="3"/>
                <c:pt idx="0">
                  <c:v>600</c:v>
                </c:pt>
                <c:pt idx="1">
                  <c:v>350</c:v>
                </c:pt>
                <c:pt idx="2">
                  <c:v>300</c:v>
                </c:pt>
              </c:numCache>
            </c:numRef>
          </c:val>
          <c:extLst>
            <c:ext xmlns:c16="http://schemas.microsoft.com/office/drawing/2014/chart" uri="{C3380CC4-5D6E-409C-BE32-E72D297353CC}">
              <c16:uniqueId val="{00000006-242C-4450-AD35-67387116E8B4}"/>
            </c:ext>
          </c:extLst>
        </c:ser>
        <c:dLbls>
          <c:showLegendKey val="0"/>
          <c:showVal val="0"/>
          <c:showCatName val="0"/>
          <c:showSerName val="0"/>
          <c:showPercent val="0"/>
          <c:showBubbleSize val="0"/>
        </c:dLbls>
        <c:gapWidth val="50"/>
        <c:overlap val="-27"/>
        <c:axId val="510675080"/>
        <c:axId val="510669176"/>
      </c:barChart>
      <c:catAx>
        <c:axId val="51067508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ja-JP"/>
          </a:p>
        </c:txPr>
        <c:crossAx val="510669176"/>
        <c:crosses val="autoZero"/>
        <c:auto val="1"/>
        <c:lblAlgn val="ctr"/>
        <c:lblOffset val="100"/>
        <c:noMultiLvlLbl val="0"/>
      </c:catAx>
      <c:valAx>
        <c:axId val="510669176"/>
        <c:scaling>
          <c:orientation val="minMax"/>
        </c:scaling>
        <c:delete val="0"/>
        <c:axPos val="l"/>
        <c:majorGridlines>
          <c:spPr>
            <a:ln w="6350" cap="flat" cmpd="sng" algn="ctr">
              <a:solidFill>
                <a:schemeClr val="tx1"/>
              </a:solidFill>
              <a:round/>
            </a:ln>
            <a:effectLst/>
          </c:spPr>
        </c:majorGridlines>
        <c:numFmt formatCode="General" sourceLinked="1"/>
        <c:majorTickMark val="none"/>
        <c:minorTickMark val="none"/>
        <c:tickLblPos val="nextTo"/>
        <c:spPr>
          <a:noFill/>
          <a:ln w="19050">
            <a:solidFill>
              <a:schemeClr val="tx1"/>
            </a:solidFill>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ja-JP"/>
          </a:p>
        </c:txPr>
        <c:crossAx val="510675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baseline="0">
                <a:solidFill>
                  <a:schemeClr val="dk1">
                    <a:lumMod val="65000"/>
                    <a:lumOff val="35000"/>
                  </a:schemeClr>
                </a:solidFill>
                <a:latin typeface="+mn-lt"/>
                <a:ea typeface="+mn-ea"/>
                <a:cs typeface="+mn-cs"/>
              </a:defRPr>
            </a:pPr>
            <a:r>
              <a:rPr lang="en-US" altLang="zh-TW" sz="2000" dirty="0">
                <a:solidFill>
                  <a:schemeClr val="tx1"/>
                </a:solidFill>
                <a:latin typeface="+mn-ea"/>
                <a:ea typeface="+mn-ea"/>
              </a:rPr>
              <a:t>RC</a:t>
            </a:r>
            <a:r>
              <a:rPr lang="zh-TW" altLang="en-US" sz="2000" dirty="0">
                <a:solidFill>
                  <a:schemeClr val="tx1"/>
                </a:solidFill>
                <a:latin typeface="+mn-ea"/>
                <a:ea typeface="+mn-ea"/>
              </a:rPr>
              <a:t>ﾌｧﾝ回転異常</a:t>
            </a:r>
            <a:r>
              <a:rPr lang="ja-JP" altLang="en-US" sz="2000" dirty="0">
                <a:solidFill>
                  <a:schemeClr val="tx1"/>
                </a:solidFill>
                <a:latin typeface="+mn-ea"/>
                <a:ea typeface="+mn-ea"/>
              </a:rPr>
              <a:t>内訳</a:t>
            </a:r>
            <a:endParaRPr lang="zh-TW" altLang="en-US" sz="2000" dirty="0">
              <a:solidFill>
                <a:schemeClr val="tx1"/>
              </a:solidFill>
              <a:latin typeface="+mn-ea"/>
              <a:ea typeface="+mn-ea"/>
            </a:endParaRPr>
          </a:p>
        </c:rich>
      </c:tx>
      <c:overlay val="0"/>
      <c:spPr>
        <a:noFill/>
        <a:ln>
          <a:noFill/>
        </a:ln>
        <a:effectLst/>
      </c:spPr>
      <c:txPr>
        <a:bodyPr rot="0" spcFirstLastPara="1" vertOverflow="ellipsis" vert="horz" wrap="square" anchor="ctr" anchorCtr="1"/>
        <a:lstStyle/>
        <a:p>
          <a:pPr>
            <a:defRPr sz="2200" b="1" i="0" u="none" strike="noStrike" kern="1200" baseline="0">
              <a:solidFill>
                <a:schemeClr val="dk1">
                  <a:lumMod val="65000"/>
                  <a:lumOff val="35000"/>
                </a:schemeClr>
              </a:solidFill>
              <a:latin typeface="+mn-lt"/>
              <a:ea typeface="+mn-ea"/>
              <a:cs typeface="+mn-cs"/>
            </a:defRPr>
          </a:pPr>
          <a:endParaRPr lang="zh-TW" altLang="en-US"/>
        </a:p>
      </c:txPr>
    </c:title>
    <c:autoTitleDeleted val="0"/>
    <c:plotArea>
      <c:layout>
        <c:manualLayout>
          <c:layoutTarget val="inner"/>
          <c:xMode val="edge"/>
          <c:yMode val="edge"/>
          <c:x val="0.34108786154891285"/>
          <c:y val="0.20615509009972885"/>
          <c:w val="0.34393833115671235"/>
          <c:h val="0.58674532488169695"/>
        </c:manualLayout>
      </c:layout>
      <c:pieChart>
        <c:varyColors val="1"/>
        <c:ser>
          <c:idx val="0"/>
          <c:order val="0"/>
          <c:tx>
            <c:strRef>
              <c:f>Sheet1!$B$1</c:f>
              <c:strCache>
                <c:ptCount val="1"/>
                <c:pt idx="0">
                  <c:v>RCﾌｧﾝ回転異常</c:v>
                </c:pt>
              </c:strCache>
            </c:strRef>
          </c:tx>
          <c:dPt>
            <c:idx val="0"/>
            <c:bubble3D val="0"/>
            <c:spPr>
              <a:solidFill>
                <a:schemeClr val="accent1"/>
              </a:solidFill>
              <a:ln>
                <a:noFill/>
              </a:ln>
              <a:effectLst>
                <a:outerShdw blurRad="317500" algn="ctr" rotWithShape="0">
                  <a:prstClr val="black">
                    <a:alpha val="25000"/>
                  </a:prstClr>
                </a:outerShdw>
              </a:effectLst>
            </c:spPr>
            <c:extLst>
              <c:ext xmlns:c16="http://schemas.microsoft.com/office/drawing/2014/chart" uri="{C3380CC4-5D6E-409C-BE32-E72D297353CC}">
                <c16:uniqueId val="{00000001-C1B7-4335-9BE7-35A77A68599C}"/>
              </c:ext>
            </c:extLst>
          </c:dPt>
          <c:dPt>
            <c:idx val="1"/>
            <c:bubble3D val="0"/>
            <c:spPr>
              <a:solidFill>
                <a:schemeClr val="accent2"/>
              </a:solidFill>
              <a:ln>
                <a:noFill/>
              </a:ln>
              <a:effectLst>
                <a:outerShdw blurRad="317500" algn="ctr" rotWithShape="0">
                  <a:prstClr val="black">
                    <a:alpha val="25000"/>
                  </a:prstClr>
                </a:outerShdw>
              </a:effectLst>
            </c:spPr>
            <c:extLst>
              <c:ext xmlns:c16="http://schemas.microsoft.com/office/drawing/2014/chart" uri="{C3380CC4-5D6E-409C-BE32-E72D297353CC}">
                <c16:uniqueId val="{00000003-C1B7-4335-9BE7-35A77A68599C}"/>
              </c:ext>
            </c:extLst>
          </c:dPt>
          <c:dPt>
            <c:idx val="2"/>
            <c:bubble3D val="0"/>
            <c:spPr>
              <a:solidFill>
                <a:schemeClr val="accent3"/>
              </a:solidFill>
              <a:ln>
                <a:noFill/>
              </a:ln>
              <a:effectLst>
                <a:outerShdw blurRad="317500" algn="ctr" rotWithShape="0">
                  <a:prstClr val="black">
                    <a:alpha val="25000"/>
                  </a:prstClr>
                </a:outerShdw>
              </a:effectLst>
            </c:spPr>
            <c:extLst>
              <c:ext xmlns:c16="http://schemas.microsoft.com/office/drawing/2014/chart" uri="{C3380CC4-5D6E-409C-BE32-E72D297353CC}">
                <c16:uniqueId val="{00000005-C1B7-4335-9BE7-35A77A68599C}"/>
              </c:ext>
            </c:extLst>
          </c:dPt>
          <c:dPt>
            <c:idx val="3"/>
            <c:bubble3D val="0"/>
            <c:spPr>
              <a:solidFill>
                <a:schemeClr val="accent4"/>
              </a:solidFill>
              <a:ln>
                <a:noFill/>
              </a:ln>
              <a:effectLst>
                <a:outerShdw blurRad="317500" algn="ctr" rotWithShape="0">
                  <a:prstClr val="black">
                    <a:alpha val="25000"/>
                  </a:prstClr>
                </a:outerShdw>
              </a:effectLst>
            </c:spPr>
            <c:extLst>
              <c:ext xmlns:c16="http://schemas.microsoft.com/office/drawing/2014/chart" uri="{C3380CC4-5D6E-409C-BE32-E72D297353CC}">
                <c16:uniqueId val="{00000007-C1B7-4335-9BE7-35A77A68599C}"/>
              </c:ext>
            </c:extLst>
          </c:dPt>
          <c:dLbls>
            <c:dLbl>
              <c:idx val="0"/>
              <c:layout>
                <c:manualLayout>
                  <c:x val="3.4122584834293382E-2"/>
                  <c:y val="-0.33851720060737794"/>
                </c:manualLayout>
              </c:layout>
              <c:tx>
                <c:rich>
                  <a:bodyPr rot="0" spcFirstLastPara="1" vertOverflow="overflow" horzOverflow="overflow" vert="horz" wrap="none" lIns="38100" tIns="19050" rIns="38100" bIns="19050" anchor="ctr" anchorCtr="0">
                    <a:noAutofit/>
                  </a:bodyPr>
                  <a:lstStyle/>
                  <a:p>
                    <a:pPr algn="ctr">
                      <a:defRPr sz="1197" b="1" i="0" u="none" strike="noStrike" kern="1200" baseline="0">
                        <a:solidFill>
                          <a:schemeClr val="lt1"/>
                        </a:solidFill>
                        <a:latin typeface="+mn-lt"/>
                        <a:ea typeface="+mn-ea"/>
                        <a:cs typeface="+mn-cs"/>
                      </a:defRPr>
                    </a:pPr>
                    <a:r>
                      <a:rPr lang="ja-JP" altLang="en-US" sz="2000" b="0" dirty="0">
                        <a:solidFill>
                          <a:srgbClr val="FF0000"/>
                        </a:solidFill>
                      </a:rPr>
                      <a:t> </a:t>
                    </a:r>
                    <a:r>
                      <a:rPr lang="ja-JP" altLang="en-US" sz="2000" b="1" dirty="0">
                        <a:solidFill>
                          <a:srgbClr val="FF0000"/>
                        </a:solidFill>
                        <a:latin typeface="+mn-ea"/>
                        <a:ea typeface="+mn-ea"/>
                      </a:rPr>
                      <a:t>ベルトスリップ</a:t>
                    </a:r>
                    <a:r>
                      <a:rPr lang="ja-JP" altLang="en-US" sz="1800" b="1" dirty="0">
                        <a:solidFill>
                          <a:srgbClr val="FF0000"/>
                        </a:solidFill>
                        <a:latin typeface="+mn-ea"/>
                        <a:ea typeface="+mn-ea"/>
                      </a:rPr>
                      <a:t> </a:t>
                    </a:r>
                  </a:p>
                  <a:p>
                    <a:pPr algn="ctr">
                      <a:defRPr b="1">
                        <a:solidFill>
                          <a:schemeClr val="lt1"/>
                        </a:solidFill>
                      </a:defRPr>
                    </a:pPr>
                    <a:fld id="{22ECDC62-1604-4078-89F9-11CD5988C243}" type="PERCENTAGE">
                      <a:rPr lang="en-US" altLang="ja-JP" sz="1800" b="1" smtClean="0">
                        <a:solidFill>
                          <a:srgbClr val="FF0000"/>
                        </a:solidFill>
                        <a:latin typeface="+mn-ea"/>
                        <a:ea typeface="+mn-ea"/>
                      </a:rPr>
                      <a:pPr algn="ctr">
                        <a:defRPr b="1">
                          <a:solidFill>
                            <a:schemeClr val="lt1"/>
                          </a:solidFill>
                        </a:defRPr>
                      </a:pPr>
                      <a:t>[パーセンテージ]</a:t>
                    </a:fld>
                    <a:r>
                      <a:rPr lang="ja-JP" altLang="en-US" sz="1800" b="1" dirty="0">
                        <a:solidFill>
                          <a:srgbClr val="FF0000"/>
                        </a:solidFill>
                        <a:latin typeface="+mn-ea"/>
                        <a:ea typeface="+mn-ea"/>
                      </a:rPr>
                      <a:t>→</a:t>
                    </a:r>
                    <a:r>
                      <a:rPr lang="en-US" altLang="ja-JP" sz="1800" b="1" dirty="0">
                        <a:solidFill>
                          <a:srgbClr val="FF0000"/>
                        </a:solidFill>
                        <a:latin typeface="+mn-ea"/>
                        <a:ea typeface="+mn-ea"/>
                      </a:rPr>
                      <a:t>0</a:t>
                    </a:r>
                  </a:p>
                </c:rich>
              </c:tx>
              <c:spPr>
                <a:solidFill>
                  <a:srgbClr val="FFFF00"/>
                </a:solidFill>
                <a:ln w="25400">
                  <a:solidFill>
                    <a:schemeClr val="tx1"/>
                  </a:solidFill>
                </a:ln>
                <a:effectLst/>
              </c:spPr>
              <c:txPr>
                <a:bodyPr rot="0" spcFirstLastPara="1" vertOverflow="overflow" horzOverflow="overflow" vert="horz" wrap="none" lIns="38100" tIns="19050" rIns="38100" bIns="19050" anchor="ctr" anchorCtr="0">
                  <a:noAutofit/>
                </a:bodyPr>
                <a:lstStyle/>
                <a:p>
                  <a:pPr algn="ctr">
                    <a:defRPr sz="1197" b="1" i="0" u="none" strike="noStrike" kern="1200" baseline="0">
                      <a:solidFill>
                        <a:schemeClr val="lt1"/>
                      </a:solidFill>
                      <a:latin typeface="+mn-lt"/>
                      <a:ea typeface="+mn-ea"/>
                      <a:cs typeface="+mn-cs"/>
                    </a:defRPr>
                  </a:pPr>
                  <a:endParaRPr lang="ja-JP"/>
                </a:p>
              </c:txPr>
              <c:dLblPos val="bestFit"/>
              <c:showLegendKey val="0"/>
              <c:showVal val="0"/>
              <c:showCatName val="0"/>
              <c:showSerName val="0"/>
              <c:showPercent val="1"/>
              <c:showBubbleSize val="0"/>
              <c:extLst>
                <c:ext xmlns:c15="http://schemas.microsoft.com/office/drawing/2012/chart" uri="{CE6537A1-D6FC-4f65-9D91-7224C49458BB}">
                  <c15:spPr xmlns:c15="http://schemas.microsoft.com/office/drawing/2012/chart">
                    <a:prstGeom prst="rect">
                      <a:avLst/>
                    </a:prstGeom>
                    <a:noFill/>
                    <a:ln>
                      <a:noFill/>
                    </a:ln>
                  </c15:spPr>
                  <c15:layout>
                    <c:manualLayout>
                      <c:w val="0.32636900292937793"/>
                      <c:h val="0.30869461506350998"/>
                    </c:manualLayout>
                  </c15:layout>
                  <c15:dlblFieldTable/>
                  <c15:showDataLabelsRange val="0"/>
                </c:ext>
                <c:ext xmlns:c16="http://schemas.microsoft.com/office/drawing/2014/chart" uri="{C3380CC4-5D6E-409C-BE32-E72D297353CC}">
                  <c16:uniqueId val="{00000001-C1B7-4335-9BE7-35A77A68599C}"/>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lt1"/>
                    </a:solidFill>
                    <a:latin typeface="+mn-lt"/>
                    <a:ea typeface="+mn-ea"/>
                    <a:cs typeface="+mn-cs"/>
                  </a:defRPr>
                </a:pPr>
                <a:endParaRPr lang="ja-JP"/>
              </a:p>
            </c:txPr>
            <c:dLblPos val="inEnd"/>
            <c:showLegendKey val="0"/>
            <c:showVal val="0"/>
            <c:showCatName val="0"/>
            <c:showSerName val="0"/>
            <c:showPercent val="1"/>
            <c:showBubbleSize val="0"/>
            <c:showLeaderLines val="1"/>
            <c:leaderLines>
              <c:spPr>
                <a:ln w="9525" cap="flat" cmpd="sng" algn="ctr">
                  <a:solidFill>
                    <a:schemeClr val="dk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ﾍﾞﾙﾄｽﾘｯﾌﾟ</c:v>
                </c:pt>
                <c:pt idx="1">
                  <c:v>ﾌｧﾝ過負荷</c:v>
                </c:pt>
                <c:pt idx="2">
                  <c:v>ﾓｰﾀｰ過負荷</c:v>
                </c:pt>
                <c:pt idx="3">
                  <c:v>ﾍﾞﾙﾄ切れ</c:v>
                </c:pt>
              </c:strCache>
            </c:strRef>
          </c:cat>
          <c:val>
            <c:numRef>
              <c:f>Sheet1!$B$2:$B$5</c:f>
              <c:numCache>
                <c:formatCode>General</c:formatCode>
                <c:ptCount val="4"/>
                <c:pt idx="0">
                  <c:v>30</c:v>
                </c:pt>
                <c:pt idx="1">
                  <c:v>1</c:v>
                </c:pt>
                <c:pt idx="2">
                  <c:v>2</c:v>
                </c:pt>
                <c:pt idx="3">
                  <c:v>4</c:v>
                </c:pt>
              </c:numCache>
            </c:numRef>
          </c:val>
          <c:extLst>
            <c:ext xmlns:c16="http://schemas.microsoft.com/office/drawing/2014/chart" uri="{C3380CC4-5D6E-409C-BE32-E72D297353CC}">
              <c16:uniqueId val="{00000008-C1B7-4335-9BE7-35A77A68599C}"/>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egendEntry>
        <c:idx val="0"/>
        <c:txPr>
          <a:bodyPr rot="0" spcFirstLastPara="1" vertOverflow="ellipsis" vert="horz" wrap="square" anchor="ctr" anchorCtr="1"/>
          <a:lstStyle/>
          <a:p>
            <a:pPr>
              <a:defRPr sz="1400" b="1" i="0" u="none" strike="noStrike" kern="1200" baseline="0">
                <a:solidFill>
                  <a:srgbClr val="FF0000"/>
                </a:solidFill>
                <a:latin typeface="+mn-lt"/>
                <a:ea typeface="+mn-ea"/>
                <a:cs typeface="+mn-cs"/>
              </a:defRPr>
            </a:pPr>
            <a:endParaRPr lang="ja-JP"/>
          </a:p>
        </c:txPr>
      </c:legendEntry>
      <c:legendEntry>
        <c:idx val="3"/>
        <c:txPr>
          <a:bodyPr rot="0" spcFirstLastPara="1" vertOverflow="ellipsis" vert="horz" wrap="square" anchor="ctr" anchorCtr="1"/>
          <a:lstStyle/>
          <a:p>
            <a:pPr>
              <a:defRPr sz="1400" b="1" i="0" u="none" strike="noStrike" kern="1200" baseline="0">
                <a:solidFill>
                  <a:srgbClr val="FF0000"/>
                </a:solidFill>
                <a:latin typeface="+mn-lt"/>
                <a:ea typeface="+mn-ea"/>
                <a:cs typeface="+mn-cs"/>
              </a:defRPr>
            </a:pPr>
            <a:endParaRPr lang="ja-JP"/>
          </a:p>
        </c:txPr>
      </c:legendEntry>
      <c:layout>
        <c:manualLayout>
          <c:xMode val="edge"/>
          <c:yMode val="edge"/>
          <c:x val="1.2666195272725327E-2"/>
          <c:y val="0.75894582616955208"/>
          <c:w val="0.61025444232451298"/>
          <c:h val="0.19235947297887768"/>
        </c:manualLayout>
      </c:layout>
      <c:overlay val="0"/>
      <c:spPr>
        <a:solidFill>
          <a:schemeClr val="bg1"/>
        </a:solidFill>
        <a:ln w="25400">
          <a:solidFill>
            <a:schemeClr val="tx1"/>
          </a:solidFill>
        </a:ln>
        <a:effectLst/>
      </c:spPr>
      <c:txPr>
        <a:bodyPr rot="0" spcFirstLastPara="1" vertOverflow="ellipsis" vert="horz" wrap="square" anchor="ctr" anchorCtr="1"/>
        <a:lstStyle/>
        <a:p>
          <a:pPr>
            <a:defRPr sz="1400" b="0" i="0" u="none" strike="noStrike" kern="1200" baseline="0">
              <a:solidFill>
                <a:schemeClr val="dk1">
                  <a:lumMod val="65000"/>
                  <a:lumOff val="35000"/>
                </a:schemeClr>
              </a:solidFill>
              <a:latin typeface="+mn-lt"/>
              <a:ea typeface="+mn-ea"/>
              <a:cs typeface="+mn-cs"/>
            </a:defRPr>
          </a:pPr>
          <a:endParaRPr lang="ja-JP"/>
        </a:p>
      </c:txPr>
    </c:legend>
    <c:plotVisOnly val="1"/>
    <c:dispBlanksAs val="gap"/>
    <c:showDLblsOverMax val="0"/>
  </c:chart>
  <c:spPr>
    <a:pattFill prst="dkDnDiag">
      <a:fgClr>
        <a:schemeClr val="lt1">
          <a:lumMod val="95000"/>
        </a:schemeClr>
      </a:fgClr>
      <a:bgClr>
        <a:schemeClr val="lt1"/>
      </a:bgClr>
    </a:pattFill>
    <a:ln w="9525" cap="flat" cmpd="sng" algn="ctr">
      <a:solidFill>
        <a:schemeClr val="dk1">
          <a:lumMod val="15000"/>
          <a:lumOff val="85000"/>
        </a:schemeClr>
      </a:solidFill>
      <a:round/>
    </a:ln>
    <a:effectLst/>
  </c:spPr>
  <c:txPr>
    <a:bodyPr/>
    <a:lstStyle/>
    <a:p>
      <a:pPr>
        <a:defRPr/>
      </a:pPr>
      <a:endParaRPr lang="ja-JP"/>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800" b="0" i="0" u="none" strike="noStrike" kern="1200" spc="0" baseline="0">
                <a:ln>
                  <a:solidFill>
                    <a:schemeClr val="bg1"/>
                  </a:solidFill>
                </a:ln>
                <a:solidFill>
                  <a:schemeClr val="bg1"/>
                </a:solidFill>
                <a:effectLst>
                  <a:glow rad="139700">
                    <a:schemeClr val="bg1">
                      <a:lumMod val="85000"/>
                      <a:alpha val="40000"/>
                    </a:schemeClr>
                  </a:glow>
                </a:effectLst>
                <a:latin typeface="+mj-ea"/>
                <a:ea typeface="+mj-ea"/>
                <a:cs typeface="+mn-cs"/>
              </a:defRPr>
            </a:pPr>
            <a:r>
              <a:rPr lang="en-US" altLang="ja-JP" sz="2800">
                <a:ln>
                  <a:solidFill>
                    <a:schemeClr val="bg1"/>
                  </a:solidFill>
                </a:ln>
                <a:solidFill>
                  <a:schemeClr val="bg1"/>
                </a:solidFill>
                <a:effectLst>
                  <a:glow rad="139700">
                    <a:schemeClr val="bg1">
                      <a:lumMod val="85000"/>
                      <a:alpha val="40000"/>
                    </a:schemeClr>
                  </a:glow>
                </a:effectLst>
                <a:latin typeface="+mj-ea"/>
                <a:ea typeface="+mj-ea"/>
              </a:rPr>
              <a:t>OK</a:t>
            </a:r>
            <a:r>
              <a:rPr lang="ja-JP" altLang="en-US" sz="2800">
                <a:ln>
                  <a:solidFill>
                    <a:schemeClr val="bg1"/>
                  </a:solidFill>
                </a:ln>
                <a:solidFill>
                  <a:schemeClr val="bg1"/>
                </a:solidFill>
                <a:effectLst>
                  <a:glow rad="139700">
                    <a:schemeClr val="bg1">
                      <a:lumMod val="85000"/>
                      <a:alpha val="40000"/>
                    </a:schemeClr>
                  </a:glow>
                </a:effectLst>
                <a:latin typeface="+mj-ea"/>
                <a:ea typeface="+mj-ea"/>
              </a:rPr>
              <a:t>品加工時の波形</a:t>
            </a:r>
            <a:endParaRPr lang="en-US" altLang="ja-JP" sz="2800">
              <a:ln>
                <a:solidFill>
                  <a:schemeClr val="bg1"/>
                </a:solidFill>
              </a:ln>
              <a:solidFill>
                <a:schemeClr val="bg1"/>
              </a:solidFill>
              <a:effectLst>
                <a:glow rad="139700">
                  <a:schemeClr val="bg1">
                    <a:lumMod val="85000"/>
                    <a:alpha val="40000"/>
                  </a:schemeClr>
                </a:glow>
              </a:effectLst>
              <a:latin typeface="+mj-ea"/>
              <a:ea typeface="+mj-ea"/>
            </a:endParaRPr>
          </a:p>
        </c:rich>
      </c:tx>
      <c:layout>
        <c:manualLayout>
          <c:xMode val="edge"/>
          <c:yMode val="edge"/>
          <c:x val="0.27119735152754276"/>
          <c:y val="0"/>
        </c:manualLayout>
      </c:layout>
      <c:overlay val="0"/>
      <c:spPr>
        <a:noFill/>
        <a:ln>
          <a:noFill/>
        </a:ln>
        <a:effectLst/>
      </c:spPr>
      <c:txPr>
        <a:bodyPr rot="0" spcFirstLastPara="1" vertOverflow="ellipsis" vert="horz" wrap="square" anchor="ctr" anchorCtr="1"/>
        <a:lstStyle/>
        <a:p>
          <a:pPr>
            <a:defRPr sz="2800" b="0" i="0" u="none" strike="noStrike" kern="1200" spc="0" baseline="0">
              <a:ln>
                <a:solidFill>
                  <a:schemeClr val="bg1"/>
                </a:solidFill>
              </a:ln>
              <a:solidFill>
                <a:schemeClr val="bg1"/>
              </a:solidFill>
              <a:effectLst>
                <a:glow rad="139700">
                  <a:schemeClr val="bg1">
                    <a:lumMod val="85000"/>
                    <a:alpha val="40000"/>
                  </a:schemeClr>
                </a:glow>
              </a:effectLst>
              <a:latin typeface="+mj-ea"/>
              <a:ea typeface="+mj-ea"/>
              <a:cs typeface="+mn-cs"/>
            </a:defRPr>
          </a:pPr>
          <a:endParaRPr lang="en-US" altLang="ja-JP"/>
        </a:p>
      </c:txPr>
    </c:title>
    <c:autoTitleDeleted val="0"/>
    <c:plotArea>
      <c:layout>
        <c:manualLayout>
          <c:layoutTarget val="inner"/>
          <c:xMode val="edge"/>
          <c:yMode val="edge"/>
          <c:x val="0.13691550974671557"/>
          <c:y val="1.7050872474724872E-2"/>
          <c:w val="0.81642788043075964"/>
          <c:h val="0.83754082716111233"/>
        </c:manualLayout>
      </c:layout>
      <c:scatterChart>
        <c:scatterStyle val="lineMarker"/>
        <c:varyColors val="0"/>
        <c:ser>
          <c:idx val="0"/>
          <c:order val="0"/>
          <c:tx>
            <c:strRef>
              <c:f>Sheet1!$B$1</c:f>
              <c:strCache>
                <c:ptCount val="1"/>
                <c:pt idx="0">
                  <c:v>主軸速度偏差</c:v>
                </c:pt>
              </c:strCache>
            </c:strRef>
          </c:tx>
          <c:spPr>
            <a:ln w="41275" cap="rnd">
              <a:solidFill>
                <a:srgbClr val="FF0000"/>
              </a:solidFill>
              <a:round/>
            </a:ln>
            <a:effectLst/>
          </c:spPr>
          <c:marker>
            <c:symbol val="none"/>
          </c:marker>
          <c:xVal>
            <c:numRef>
              <c:f>Sheet1!$A$2:$A$94</c:f>
              <c:numCache>
                <c:formatCode>General</c:formatCode>
                <c:ptCount val="93"/>
                <c:pt idx="0">
                  <c:v>0</c:v>
                </c:pt>
                <c:pt idx="1">
                  <c:v>0.05</c:v>
                </c:pt>
                <c:pt idx="2">
                  <c:v>0.1</c:v>
                </c:pt>
                <c:pt idx="3">
                  <c:v>0.15</c:v>
                </c:pt>
                <c:pt idx="4">
                  <c:v>0.2</c:v>
                </c:pt>
                <c:pt idx="5">
                  <c:v>0.25</c:v>
                </c:pt>
                <c:pt idx="6">
                  <c:v>0.3</c:v>
                </c:pt>
                <c:pt idx="7">
                  <c:v>0.35</c:v>
                </c:pt>
                <c:pt idx="8">
                  <c:v>0.4</c:v>
                </c:pt>
                <c:pt idx="9">
                  <c:v>0.42499999999999999</c:v>
                </c:pt>
                <c:pt idx="10">
                  <c:v>0.45</c:v>
                </c:pt>
                <c:pt idx="11">
                  <c:v>0.47499999999999998</c:v>
                </c:pt>
                <c:pt idx="12">
                  <c:v>0.5</c:v>
                </c:pt>
                <c:pt idx="13">
                  <c:v>0.52500000000000002</c:v>
                </c:pt>
                <c:pt idx="14">
                  <c:v>0.55000000000000004</c:v>
                </c:pt>
                <c:pt idx="15">
                  <c:v>0.57499999999999996</c:v>
                </c:pt>
                <c:pt idx="16">
                  <c:v>0.6</c:v>
                </c:pt>
                <c:pt idx="17">
                  <c:v>0.625</c:v>
                </c:pt>
                <c:pt idx="18">
                  <c:v>0.65</c:v>
                </c:pt>
                <c:pt idx="19">
                  <c:v>0.67500000000000004</c:v>
                </c:pt>
                <c:pt idx="20">
                  <c:v>0.7</c:v>
                </c:pt>
                <c:pt idx="21">
                  <c:v>0.72499999999999998</c:v>
                </c:pt>
                <c:pt idx="22">
                  <c:v>0.75</c:v>
                </c:pt>
                <c:pt idx="23">
                  <c:v>0.77500000000000002</c:v>
                </c:pt>
                <c:pt idx="24">
                  <c:v>0.8</c:v>
                </c:pt>
                <c:pt idx="25">
                  <c:v>0.82499999999999996</c:v>
                </c:pt>
                <c:pt idx="26">
                  <c:v>0.85</c:v>
                </c:pt>
                <c:pt idx="27">
                  <c:v>0.875</c:v>
                </c:pt>
                <c:pt idx="28">
                  <c:v>0.9</c:v>
                </c:pt>
                <c:pt idx="29">
                  <c:v>0.92500000000000004</c:v>
                </c:pt>
                <c:pt idx="30">
                  <c:v>0.95</c:v>
                </c:pt>
                <c:pt idx="31">
                  <c:v>0.97499999999999998</c:v>
                </c:pt>
                <c:pt idx="32">
                  <c:v>1</c:v>
                </c:pt>
                <c:pt idx="33">
                  <c:v>1.0249999999999999</c:v>
                </c:pt>
                <c:pt idx="34">
                  <c:v>1.05</c:v>
                </c:pt>
                <c:pt idx="35">
                  <c:v>1.075</c:v>
                </c:pt>
                <c:pt idx="36">
                  <c:v>1.1000000000000001</c:v>
                </c:pt>
                <c:pt idx="37">
                  <c:v>1.125</c:v>
                </c:pt>
                <c:pt idx="38">
                  <c:v>1.1499999999999999</c:v>
                </c:pt>
                <c:pt idx="39">
                  <c:v>1.175</c:v>
                </c:pt>
                <c:pt idx="40">
                  <c:v>1.2</c:v>
                </c:pt>
                <c:pt idx="41">
                  <c:v>1.2250000000000001</c:v>
                </c:pt>
                <c:pt idx="42">
                  <c:v>1.25</c:v>
                </c:pt>
                <c:pt idx="43">
                  <c:v>1.2749999999999999</c:v>
                </c:pt>
                <c:pt idx="44">
                  <c:v>1.3</c:v>
                </c:pt>
                <c:pt idx="45">
                  <c:v>1.325</c:v>
                </c:pt>
                <c:pt idx="46">
                  <c:v>1.35</c:v>
                </c:pt>
                <c:pt idx="47">
                  <c:v>1.375</c:v>
                </c:pt>
                <c:pt idx="48">
                  <c:v>1.4</c:v>
                </c:pt>
                <c:pt idx="49">
                  <c:v>1.425</c:v>
                </c:pt>
                <c:pt idx="50">
                  <c:v>1.45</c:v>
                </c:pt>
                <c:pt idx="51">
                  <c:v>1.4750000000000001</c:v>
                </c:pt>
                <c:pt idx="52">
                  <c:v>1.5</c:v>
                </c:pt>
                <c:pt idx="53">
                  <c:v>1.5249999999999999</c:v>
                </c:pt>
                <c:pt idx="54">
                  <c:v>1.55</c:v>
                </c:pt>
                <c:pt idx="55">
                  <c:v>1.575</c:v>
                </c:pt>
                <c:pt idx="56">
                  <c:v>1.6</c:v>
                </c:pt>
                <c:pt idx="57">
                  <c:v>1.625</c:v>
                </c:pt>
                <c:pt idx="58">
                  <c:v>1.65</c:v>
                </c:pt>
                <c:pt idx="59">
                  <c:v>1.675</c:v>
                </c:pt>
                <c:pt idx="60">
                  <c:v>1.7</c:v>
                </c:pt>
                <c:pt idx="61">
                  <c:v>1.7250000000000001</c:v>
                </c:pt>
                <c:pt idx="62">
                  <c:v>1.75</c:v>
                </c:pt>
                <c:pt idx="63">
                  <c:v>1.7749999999999999</c:v>
                </c:pt>
                <c:pt idx="64">
                  <c:v>1.8</c:v>
                </c:pt>
                <c:pt idx="65">
                  <c:v>1.825</c:v>
                </c:pt>
                <c:pt idx="66">
                  <c:v>1.85</c:v>
                </c:pt>
                <c:pt idx="67">
                  <c:v>1.875</c:v>
                </c:pt>
                <c:pt idx="68">
                  <c:v>1.9</c:v>
                </c:pt>
                <c:pt idx="69">
                  <c:v>1.925</c:v>
                </c:pt>
                <c:pt idx="70">
                  <c:v>1.95</c:v>
                </c:pt>
                <c:pt idx="71">
                  <c:v>1.9750000000000001</c:v>
                </c:pt>
                <c:pt idx="72">
                  <c:v>2</c:v>
                </c:pt>
                <c:pt idx="73">
                  <c:v>2.0249999999999999</c:v>
                </c:pt>
                <c:pt idx="74">
                  <c:v>2.0499999999999998</c:v>
                </c:pt>
                <c:pt idx="75">
                  <c:v>2.0750000000000002</c:v>
                </c:pt>
                <c:pt idx="76">
                  <c:v>2.1</c:v>
                </c:pt>
                <c:pt idx="77">
                  <c:v>2.125</c:v>
                </c:pt>
                <c:pt idx="78">
                  <c:v>2.15</c:v>
                </c:pt>
                <c:pt idx="79">
                  <c:v>2.1749999999999998</c:v>
                </c:pt>
                <c:pt idx="80">
                  <c:v>2.2000000000000002</c:v>
                </c:pt>
                <c:pt idx="81">
                  <c:v>2.2250000000000001</c:v>
                </c:pt>
                <c:pt idx="82">
                  <c:v>2.25</c:v>
                </c:pt>
                <c:pt idx="83">
                  <c:v>2.2749999999999999</c:v>
                </c:pt>
                <c:pt idx="84">
                  <c:v>2.2999999999999998</c:v>
                </c:pt>
                <c:pt idx="85">
                  <c:v>2.3250000000000002</c:v>
                </c:pt>
                <c:pt idx="86">
                  <c:v>2.35</c:v>
                </c:pt>
                <c:pt idx="87">
                  <c:v>2.375</c:v>
                </c:pt>
                <c:pt idx="88">
                  <c:v>2.4</c:v>
                </c:pt>
                <c:pt idx="89">
                  <c:v>2.4249999999999998</c:v>
                </c:pt>
                <c:pt idx="90">
                  <c:v>2.4500000000000002</c:v>
                </c:pt>
                <c:pt idx="91">
                  <c:v>2.4750000000000001</c:v>
                </c:pt>
                <c:pt idx="92">
                  <c:v>2.5</c:v>
                </c:pt>
              </c:numCache>
            </c:numRef>
          </c:xVal>
          <c:yVal>
            <c:numRef>
              <c:f>Sheet1!$B$2:$B$94</c:f>
              <c:numCache>
                <c:formatCode>General</c:formatCode>
                <c:ptCount val="93"/>
                <c:pt idx="0">
                  <c:v>0</c:v>
                </c:pt>
                <c:pt idx="1">
                  <c:v>0</c:v>
                </c:pt>
                <c:pt idx="2">
                  <c:v>0</c:v>
                </c:pt>
                <c:pt idx="3">
                  <c:v>0</c:v>
                </c:pt>
                <c:pt idx="4">
                  <c:v>0</c:v>
                </c:pt>
                <c:pt idx="5">
                  <c:v>0</c:v>
                </c:pt>
                <c:pt idx="6">
                  <c:v>0</c:v>
                </c:pt>
                <c:pt idx="7">
                  <c:v>0</c:v>
                </c:pt>
                <c:pt idx="8">
                  <c:v>0</c:v>
                </c:pt>
                <c:pt idx="9">
                  <c:v>1</c:v>
                </c:pt>
                <c:pt idx="10">
                  <c:v>3</c:v>
                </c:pt>
                <c:pt idx="11">
                  <c:v>5</c:v>
                </c:pt>
                <c:pt idx="12">
                  <c:v>8</c:v>
                </c:pt>
                <c:pt idx="13">
                  <c:v>6</c:v>
                </c:pt>
                <c:pt idx="14">
                  <c:v>4</c:v>
                </c:pt>
                <c:pt idx="15">
                  <c:v>7</c:v>
                </c:pt>
                <c:pt idx="16">
                  <c:v>5</c:v>
                </c:pt>
                <c:pt idx="17">
                  <c:v>8</c:v>
                </c:pt>
                <c:pt idx="18">
                  <c:v>5</c:v>
                </c:pt>
                <c:pt idx="19">
                  <c:v>2</c:v>
                </c:pt>
                <c:pt idx="20">
                  <c:v>-1</c:v>
                </c:pt>
                <c:pt idx="21">
                  <c:v>1</c:v>
                </c:pt>
                <c:pt idx="22">
                  <c:v>3</c:v>
                </c:pt>
                <c:pt idx="23">
                  <c:v>1</c:v>
                </c:pt>
                <c:pt idx="24">
                  <c:v>0</c:v>
                </c:pt>
                <c:pt idx="25">
                  <c:v>-2</c:v>
                </c:pt>
                <c:pt idx="26">
                  <c:v>2</c:v>
                </c:pt>
                <c:pt idx="27">
                  <c:v>5</c:v>
                </c:pt>
                <c:pt idx="28">
                  <c:v>-2</c:v>
                </c:pt>
                <c:pt idx="29">
                  <c:v>-5</c:v>
                </c:pt>
                <c:pt idx="30">
                  <c:v>-3</c:v>
                </c:pt>
                <c:pt idx="31">
                  <c:v>-1</c:v>
                </c:pt>
                <c:pt idx="32">
                  <c:v>2</c:v>
                </c:pt>
                <c:pt idx="33">
                  <c:v>0</c:v>
                </c:pt>
                <c:pt idx="34">
                  <c:v>-1</c:v>
                </c:pt>
                <c:pt idx="35">
                  <c:v>-3</c:v>
                </c:pt>
                <c:pt idx="36">
                  <c:v>-5</c:v>
                </c:pt>
                <c:pt idx="37">
                  <c:v>-4</c:v>
                </c:pt>
                <c:pt idx="38">
                  <c:v>-2</c:v>
                </c:pt>
                <c:pt idx="39">
                  <c:v>-4</c:v>
                </c:pt>
                <c:pt idx="40">
                  <c:v>-5</c:v>
                </c:pt>
                <c:pt idx="41">
                  <c:v>-2</c:v>
                </c:pt>
                <c:pt idx="42">
                  <c:v>-1</c:v>
                </c:pt>
                <c:pt idx="43">
                  <c:v>1</c:v>
                </c:pt>
                <c:pt idx="44">
                  <c:v>3</c:v>
                </c:pt>
                <c:pt idx="45">
                  <c:v>6</c:v>
                </c:pt>
                <c:pt idx="46">
                  <c:v>7</c:v>
                </c:pt>
                <c:pt idx="47">
                  <c:v>5</c:v>
                </c:pt>
                <c:pt idx="48">
                  <c:v>2</c:v>
                </c:pt>
                <c:pt idx="49">
                  <c:v>0</c:v>
                </c:pt>
                <c:pt idx="50">
                  <c:v>-2</c:v>
                </c:pt>
                <c:pt idx="51">
                  <c:v>-4</c:v>
                </c:pt>
                <c:pt idx="52">
                  <c:v>-6</c:v>
                </c:pt>
                <c:pt idx="53">
                  <c:v>-3</c:v>
                </c:pt>
                <c:pt idx="54">
                  <c:v>0</c:v>
                </c:pt>
                <c:pt idx="55">
                  <c:v>2</c:v>
                </c:pt>
                <c:pt idx="56">
                  <c:v>4</c:v>
                </c:pt>
                <c:pt idx="57">
                  <c:v>6</c:v>
                </c:pt>
                <c:pt idx="58">
                  <c:v>8</c:v>
                </c:pt>
                <c:pt idx="59">
                  <c:v>5</c:v>
                </c:pt>
                <c:pt idx="60">
                  <c:v>3</c:v>
                </c:pt>
                <c:pt idx="61">
                  <c:v>6</c:v>
                </c:pt>
                <c:pt idx="62">
                  <c:v>8</c:v>
                </c:pt>
                <c:pt idx="63">
                  <c:v>5</c:v>
                </c:pt>
                <c:pt idx="64">
                  <c:v>2</c:v>
                </c:pt>
                <c:pt idx="65">
                  <c:v>0</c:v>
                </c:pt>
                <c:pt idx="66">
                  <c:v>-2</c:v>
                </c:pt>
                <c:pt idx="67">
                  <c:v>-5</c:v>
                </c:pt>
                <c:pt idx="68">
                  <c:v>-3</c:v>
                </c:pt>
                <c:pt idx="69">
                  <c:v>-1</c:v>
                </c:pt>
                <c:pt idx="70">
                  <c:v>1</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numCache>
            </c:numRef>
          </c:yVal>
          <c:smooth val="0"/>
          <c:extLst>
            <c:ext xmlns:c16="http://schemas.microsoft.com/office/drawing/2014/chart" uri="{C3380CC4-5D6E-409C-BE32-E72D297353CC}">
              <c16:uniqueId val="{00000000-2041-46C4-94A8-F2E2EA25FA91}"/>
            </c:ext>
          </c:extLst>
        </c:ser>
        <c:dLbls>
          <c:showLegendKey val="0"/>
          <c:showVal val="0"/>
          <c:showCatName val="0"/>
          <c:showSerName val="0"/>
          <c:showPercent val="0"/>
          <c:showBubbleSize val="0"/>
        </c:dLbls>
        <c:axId val="479444200"/>
        <c:axId val="479443480"/>
      </c:scatterChart>
      <c:valAx>
        <c:axId val="479444200"/>
        <c:scaling>
          <c:orientation val="minMax"/>
          <c:max val="2.5"/>
          <c:min val="0"/>
        </c:scaling>
        <c:delete val="0"/>
        <c:axPos val="b"/>
        <c:majorGridlines>
          <c:spPr>
            <a:ln w="6350" cap="flat" cmpd="sng" algn="ctr">
              <a:solidFill>
                <a:schemeClr val="bg2">
                  <a:lumMod val="50000"/>
                </a:schemeClr>
              </a:solidFill>
              <a:prstDash val="dash"/>
              <a:round/>
            </a:ln>
            <a:effectLst/>
          </c:spPr>
        </c:majorGridlines>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ja-JP" altLang="en-US" sz="1400" b="1">
                    <a:solidFill>
                      <a:schemeClr val="tx1"/>
                    </a:solidFill>
                  </a:rPr>
                  <a:t>時間</a:t>
                </a:r>
                <a:r>
                  <a:rPr lang="en-US" altLang="ja-JP" sz="1400" b="1">
                    <a:solidFill>
                      <a:schemeClr val="tx1"/>
                    </a:solidFill>
                  </a:rPr>
                  <a:t>(s)</a:t>
                </a:r>
                <a:endParaRPr lang="ja-JP" altLang="en-US" sz="1400"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ja-JP" altLang="en-US"/>
            </a:p>
          </c:txPr>
        </c:title>
        <c:numFmt formatCode="General" sourceLinked="1"/>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479443480"/>
        <c:crosses val="autoZero"/>
        <c:crossBetween val="midCat"/>
        <c:majorUnit val="0.2"/>
      </c:valAx>
      <c:valAx>
        <c:axId val="479443480"/>
        <c:scaling>
          <c:orientation val="minMax"/>
          <c:max val="80"/>
          <c:min val="-80"/>
        </c:scaling>
        <c:delete val="0"/>
        <c:axPos val="l"/>
        <c:majorGridlines>
          <c:spPr>
            <a:ln w="6350" cap="flat" cmpd="sng" algn="ctr">
              <a:solidFill>
                <a:schemeClr val="bg2">
                  <a:lumMod val="50000"/>
                </a:schemeClr>
              </a:solidFill>
              <a:prstDash val="dash"/>
              <a:round/>
            </a:ln>
            <a:effectLst/>
          </c:spPr>
        </c:majorGridlines>
        <c:title>
          <c:tx>
            <c:rich>
              <a:bodyPr rot="0" spcFirstLastPara="1" vertOverflow="ellipsis" vert="eaVert" wrap="square" anchor="ctr" anchorCtr="1"/>
              <a:lstStyle/>
              <a:p>
                <a:pPr>
                  <a:defRPr sz="1400" b="1" i="0" u="none" strike="noStrike" kern="1200" baseline="0">
                    <a:solidFill>
                      <a:schemeClr val="tx1"/>
                    </a:solidFill>
                    <a:latin typeface="+mn-lt"/>
                    <a:ea typeface="+mn-ea"/>
                    <a:cs typeface="+mn-cs"/>
                  </a:defRPr>
                </a:pPr>
                <a:r>
                  <a:rPr lang="ja-JP" altLang="en-US" sz="1400" b="1">
                    <a:solidFill>
                      <a:schemeClr val="tx1"/>
                    </a:solidFill>
                  </a:rPr>
                  <a:t>偏差量（パルス</a:t>
                </a:r>
                <a:r>
                  <a:rPr lang="en-US" altLang="ja-JP" sz="1400" b="1">
                    <a:solidFill>
                      <a:schemeClr val="tx1"/>
                    </a:solidFill>
                  </a:rPr>
                  <a:t>)</a:t>
                </a:r>
                <a:endParaRPr lang="ja-JP" altLang="en-US" sz="1400" b="1">
                  <a:solidFill>
                    <a:schemeClr val="tx1"/>
                  </a:solidFill>
                </a:endParaRPr>
              </a:p>
            </c:rich>
          </c:tx>
          <c:overlay val="0"/>
          <c:spPr>
            <a:noFill/>
            <a:ln>
              <a:noFill/>
            </a:ln>
            <a:effectLst/>
          </c:spPr>
          <c:txPr>
            <a:bodyPr rot="0" spcFirstLastPara="1" vertOverflow="ellipsis" vert="eaVert" wrap="square" anchor="ctr" anchorCtr="1"/>
            <a:lstStyle/>
            <a:p>
              <a:pPr>
                <a:defRPr sz="1400" b="1" i="0" u="none" strike="noStrike" kern="1200" baseline="0">
                  <a:solidFill>
                    <a:schemeClr val="tx1"/>
                  </a:solidFill>
                  <a:latin typeface="+mn-lt"/>
                  <a:ea typeface="+mn-ea"/>
                  <a:cs typeface="+mn-cs"/>
                </a:defRPr>
              </a:pPr>
              <a:endParaRPr lang="ja-JP" alt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479444200"/>
        <c:crosses val="autoZero"/>
        <c:crossBetween val="midCat"/>
      </c:valAx>
      <c:spPr>
        <a:solidFill>
          <a:schemeClr val="tx1"/>
        </a:solidFill>
        <a:ln>
          <a:noFill/>
        </a:ln>
        <a:effectLst/>
      </c:spPr>
    </c:plotArea>
    <c:legend>
      <c:legendPos val="r"/>
      <c:layout>
        <c:manualLayout>
          <c:xMode val="edge"/>
          <c:yMode val="edge"/>
          <c:x val="0.67406057419304877"/>
          <c:y val="0.75940054980307603"/>
          <c:w val="0.27230054138493465"/>
          <c:h val="6.7004623711348535E-2"/>
        </c:manualLayout>
      </c:layout>
      <c:overlay val="0"/>
      <c:spPr>
        <a:solidFill>
          <a:schemeClr val="bg1"/>
        </a:solidFill>
        <a:ln>
          <a:noFill/>
        </a:ln>
        <a:effectLst/>
      </c:spPr>
      <c:txPr>
        <a:bodyPr rot="0" spcFirstLastPara="1" vertOverflow="ellipsis" vert="horz" wrap="square" anchor="ctr" anchorCtr="1"/>
        <a:lstStyle/>
        <a:p>
          <a:pPr>
            <a:defRPr sz="1600" b="0" i="0" u="none" strike="noStrike" kern="1200" baseline="0">
              <a:solidFill>
                <a:schemeClr val="tx1"/>
              </a:solidFill>
              <a:latin typeface="+mj-ea"/>
              <a:ea typeface="+mj-ea"/>
              <a:cs typeface="+mn-cs"/>
            </a:defRPr>
          </a:pPr>
          <a:endParaRPr lang="ja-JP"/>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lumMod val="95000"/>
      </a:schemeClr>
    </a:solidFill>
    <a:ln>
      <a:noFill/>
    </a:ln>
    <a:effectLst/>
  </c:spPr>
  <c:txPr>
    <a:bodyPr/>
    <a:lstStyle/>
    <a:p>
      <a:pPr>
        <a:defRPr/>
      </a:pPr>
      <a:endParaRPr lang="ja-JP"/>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800" b="0" i="0" u="none" strike="noStrike" kern="1200" spc="0" baseline="0">
                <a:ln>
                  <a:solidFill>
                    <a:schemeClr val="bg1"/>
                  </a:solidFill>
                </a:ln>
                <a:solidFill>
                  <a:schemeClr val="bg1"/>
                </a:solidFill>
                <a:effectLst>
                  <a:glow rad="139700">
                    <a:schemeClr val="bg1">
                      <a:lumMod val="85000"/>
                      <a:alpha val="40000"/>
                    </a:schemeClr>
                  </a:glow>
                </a:effectLst>
                <a:latin typeface="+mj-ea"/>
                <a:ea typeface="+mj-ea"/>
                <a:cs typeface="+mn-cs"/>
              </a:defRPr>
            </a:pPr>
            <a:r>
              <a:rPr lang="en-US" altLang="ja-JP" sz="2800">
                <a:ln>
                  <a:solidFill>
                    <a:schemeClr val="bg1"/>
                  </a:solidFill>
                </a:ln>
                <a:solidFill>
                  <a:schemeClr val="bg1"/>
                </a:solidFill>
                <a:effectLst>
                  <a:glow rad="139700">
                    <a:schemeClr val="bg1">
                      <a:lumMod val="85000"/>
                      <a:alpha val="40000"/>
                    </a:schemeClr>
                  </a:glow>
                </a:effectLst>
                <a:latin typeface="+mj-ea"/>
                <a:ea typeface="+mj-ea"/>
              </a:rPr>
              <a:t>NG</a:t>
            </a:r>
            <a:r>
              <a:rPr lang="ja-JP" altLang="en-US" sz="2800">
                <a:ln>
                  <a:solidFill>
                    <a:schemeClr val="bg1"/>
                  </a:solidFill>
                </a:ln>
                <a:solidFill>
                  <a:schemeClr val="bg1"/>
                </a:solidFill>
                <a:effectLst>
                  <a:glow rad="139700">
                    <a:schemeClr val="bg1">
                      <a:lumMod val="85000"/>
                      <a:alpha val="40000"/>
                    </a:schemeClr>
                  </a:glow>
                </a:effectLst>
                <a:latin typeface="+mj-ea"/>
                <a:ea typeface="+mj-ea"/>
              </a:rPr>
              <a:t>品加工時の波形</a:t>
            </a:r>
            <a:endParaRPr lang="en-US" altLang="ja-JP" sz="2800">
              <a:ln>
                <a:solidFill>
                  <a:schemeClr val="bg1"/>
                </a:solidFill>
              </a:ln>
              <a:solidFill>
                <a:schemeClr val="bg1"/>
              </a:solidFill>
              <a:effectLst>
                <a:glow rad="139700">
                  <a:schemeClr val="bg1">
                    <a:lumMod val="85000"/>
                    <a:alpha val="40000"/>
                  </a:schemeClr>
                </a:glow>
              </a:effectLst>
              <a:latin typeface="+mj-ea"/>
              <a:ea typeface="+mj-ea"/>
            </a:endParaRPr>
          </a:p>
        </c:rich>
      </c:tx>
      <c:layout>
        <c:manualLayout>
          <c:xMode val="edge"/>
          <c:yMode val="edge"/>
          <c:x val="0.27515240762425508"/>
          <c:y val="2.56558607682698E-3"/>
        </c:manualLayout>
      </c:layout>
      <c:overlay val="0"/>
      <c:spPr>
        <a:noFill/>
        <a:ln>
          <a:noFill/>
        </a:ln>
        <a:effectLst/>
      </c:spPr>
      <c:txPr>
        <a:bodyPr rot="0" spcFirstLastPara="1" vertOverflow="ellipsis" vert="horz" wrap="square" anchor="ctr" anchorCtr="1"/>
        <a:lstStyle/>
        <a:p>
          <a:pPr>
            <a:defRPr sz="2800" b="0" i="0" u="none" strike="noStrike" kern="1200" spc="0" baseline="0">
              <a:ln>
                <a:solidFill>
                  <a:schemeClr val="bg1"/>
                </a:solidFill>
              </a:ln>
              <a:solidFill>
                <a:schemeClr val="bg1"/>
              </a:solidFill>
              <a:effectLst>
                <a:glow rad="139700">
                  <a:schemeClr val="bg1">
                    <a:lumMod val="85000"/>
                    <a:alpha val="40000"/>
                  </a:schemeClr>
                </a:glow>
              </a:effectLst>
              <a:latin typeface="+mj-ea"/>
              <a:ea typeface="+mj-ea"/>
              <a:cs typeface="+mn-cs"/>
            </a:defRPr>
          </a:pPr>
          <a:endParaRPr lang="en-US" altLang="ja-JP"/>
        </a:p>
      </c:txPr>
    </c:title>
    <c:autoTitleDeleted val="0"/>
    <c:plotArea>
      <c:layout>
        <c:manualLayout>
          <c:layoutTarget val="inner"/>
          <c:xMode val="edge"/>
          <c:yMode val="edge"/>
          <c:x val="0.12162670079516948"/>
          <c:y val="1.7050872474724872E-2"/>
          <c:w val="0.83171662040342187"/>
          <c:h val="0.84267199931476644"/>
        </c:manualLayout>
      </c:layout>
      <c:scatterChart>
        <c:scatterStyle val="lineMarker"/>
        <c:varyColors val="0"/>
        <c:ser>
          <c:idx val="0"/>
          <c:order val="0"/>
          <c:tx>
            <c:strRef>
              <c:f>Sheet1!$B$1</c:f>
              <c:strCache>
                <c:ptCount val="1"/>
                <c:pt idx="0">
                  <c:v>主軸速度偏差</c:v>
                </c:pt>
              </c:strCache>
            </c:strRef>
          </c:tx>
          <c:spPr>
            <a:ln w="41275" cap="rnd">
              <a:solidFill>
                <a:srgbClr val="FF0000"/>
              </a:solidFill>
              <a:round/>
            </a:ln>
            <a:effectLst/>
          </c:spPr>
          <c:marker>
            <c:symbol val="none"/>
          </c:marker>
          <c:xVal>
            <c:numRef>
              <c:f>Sheet1!$A$2:$A$94</c:f>
              <c:numCache>
                <c:formatCode>General</c:formatCode>
                <c:ptCount val="93"/>
                <c:pt idx="0">
                  <c:v>0</c:v>
                </c:pt>
                <c:pt idx="1">
                  <c:v>0.05</c:v>
                </c:pt>
                <c:pt idx="2">
                  <c:v>0.1</c:v>
                </c:pt>
                <c:pt idx="3">
                  <c:v>0.15</c:v>
                </c:pt>
                <c:pt idx="4">
                  <c:v>0.2</c:v>
                </c:pt>
                <c:pt idx="5">
                  <c:v>0.25</c:v>
                </c:pt>
                <c:pt idx="6">
                  <c:v>0.3</c:v>
                </c:pt>
                <c:pt idx="7">
                  <c:v>0.35</c:v>
                </c:pt>
                <c:pt idx="8">
                  <c:v>0.4</c:v>
                </c:pt>
                <c:pt idx="9">
                  <c:v>0.42499999999999999</c:v>
                </c:pt>
                <c:pt idx="10">
                  <c:v>0.45</c:v>
                </c:pt>
                <c:pt idx="11">
                  <c:v>0.47499999999999998</c:v>
                </c:pt>
                <c:pt idx="12">
                  <c:v>0.5</c:v>
                </c:pt>
                <c:pt idx="13">
                  <c:v>0.52500000000000002</c:v>
                </c:pt>
                <c:pt idx="14">
                  <c:v>0.55000000000000004</c:v>
                </c:pt>
                <c:pt idx="15">
                  <c:v>0.57499999999999996</c:v>
                </c:pt>
                <c:pt idx="16">
                  <c:v>0.6</c:v>
                </c:pt>
                <c:pt idx="17">
                  <c:v>0.625</c:v>
                </c:pt>
                <c:pt idx="18">
                  <c:v>0.65</c:v>
                </c:pt>
                <c:pt idx="19">
                  <c:v>0.67500000000000004</c:v>
                </c:pt>
                <c:pt idx="20">
                  <c:v>0.7</c:v>
                </c:pt>
                <c:pt idx="21">
                  <c:v>0.72499999999999998</c:v>
                </c:pt>
                <c:pt idx="22">
                  <c:v>0.75</c:v>
                </c:pt>
                <c:pt idx="23">
                  <c:v>0.77500000000000002</c:v>
                </c:pt>
                <c:pt idx="24">
                  <c:v>0.8</c:v>
                </c:pt>
                <c:pt idx="25">
                  <c:v>0.82499999999999996</c:v>
                </c:pt>
                <c:pt idx="26">
                  <c:v>0.85</c:v>
                </c:pt>
                <c:pt idx="27">
                  <c:v>0.875</c:v>
                </c:pt>
                <c:pt idx="28">
                  <c:v>0.9</c:v>
                </c:pt>
                <c:pt idx="29">
                  <c:v>0.92500000000000004</c:v>
                </c:pt>
                <c:pt idx="30">
                  <c:v>0.95</c:v>
                </c:pt>
                <c:pt idx="31">
                  <c:v>0.97499999999999998</c:v>
                </c:pt>
                <c:pt idx="32">
                  <c:v>1</c:v>
                </c:pt>
                <c:pt idx="33">
                  <c:v>1.0249999999999999</c:v>
                </c:pt>
                <c:pt idx="34">
                  <c:v>1.05</c:v>
                </c:pt>
                <c:pt idx="35">
                  <c:v>1.075</c:v>
                </c:pt>
                <c:pt idx="36">
                  <c:v>1.1000000000000001</c:v>
                </c:pt>
                <c:pt idx="37">
                  <c:v>1.125</c:v>
                </c:pt>
                <c:pt idx="38">
                  <c:v>1.1499999999999999</c:v>
                </c:pt>
                <c:pt idx="39">
                  <c:v>1.175</c:v>
                </c:pt>
                <c:pt idx="40">
                  <c:v>1.2</c:v>
                </c:pt>
                <c:pt idx="41">
                  <c:v>1.2250000000000001</c:v>
                </c:pt>
                <c:pt idx="42">
                  <c:v>1.25</c:v>
                </c:pt>
                <c:pt idx="43">
                  <c:v>1.2749999999999999</c:v>
                </c:pt>
                <c:pt idx="44">
                  <c:v>1.3</c:v>
                </c:pt>
                <c:pt idx="45">
                  <c:v>1.325</c:v>
                </c:pt>
                <c:pt idx="46">
                  <c:v>1.35</c:v>
                </c:pt>
                <c:pt idx="47">
                  <c:v>1.375</c:v>
                </c:pt>
                <c:pt idx="48">
                  <c:v>1.4</c:v>
                </c:pt>
                <c:pt idx="49">
                  <c:v>1.425</c:v>
                </c:pt>
                <c:pt idx="50">
                  <c:v>1.45</c:v>
                </c:pt>
                <c:pt idx="51">
                  <c:v>1.4750000000000001</c:v>
                </c:pt>
                <c:pt idx="52">
                  <c:v>1.5</c:v>
                </c:pt>
                <c:pt idx="53">
                  <c:v>1.5249999999999999</c:v>
                </c:pt>
                <c:pt idx="54">
                  <c:v>1.55</c:v>
                </c:pt>
                <c:pt idx="55">
                  <c:v>1.575</c:v>
                </c:pt>
                <c:pt idx="56">
                  <c:v>1.6</c:v>
                </c:pt>
                <c:pt idx="57">
                  <c:v>1.625</c:v>
                </c:pt>
                <c:pt idx="58">
                  <c:v>1.65</c:v>
                </c:pt>
                <c:pt idx="59">
                  <c:v>1.675</c:v>
                </c:pt>
                <c:pt idx="60">
                  <c:v>1.7</c:v>
                </c:pt>
                <c:pt idx="61">
                  <c:v>1.7250000000000001</c:v>
                </c:pt>
                <c:pt idx="62">
                  <c:v>1.75</c:v>
                </c:pt>
                <c:pt idx="63">
                  <c:v>1.7749999999999999</c:v>
                </c:pt>
                <c:pt idx="64">
                  <c:v>1.8</c:v>
                </c:pt>
                <c:pt idx="65">
                  <c:v>1.825</c:v>
                </c:pt>
                <c:pt idx="66">
                  <c:v>1.85</c:v>
                </c:pt>
                <c:pt idx="67">
                  <c:v>1.875</c:v>
                </c:pt>
                <c:pt idx="68">
                  <c:v>1.9</c:v>
                </c:pt>
                <c:pt idx="69">
                  <c:v>1.925</c:v>
                </c:pt>
                <c:pt idx="70">
                  <c:v>1.95</c:v>
                </c:pt>
                <c:pt idx="71">
                  <c:v>1.9750000000000001</c:v>
                </c:pt>
                <c:pt idx="72">
                  <c:v>2</c:v>
                </c:pt>
                <c:pt idx="73">
                  <c:v>2.0249999999999999</c:v>
                </c:pt>
                <c:pt idx="74">
                  <c:v>2.0499999999999998</c:v>
                </c:pt>
                <c:pt idx="75">
                  <c:v>2.0750000000000002</c:v>
                </c:pt>
                <c:pt idx="76">
                  <c:v>2.1</c:v>
                </c:pt>
                <c:pt idx="77">
                  <c:v>2.125</c:v>
                </c:pt>
                <c:pt idx="78">
                  <c:v>2.15</c:v>
                </c:pt>
                <c:pt idx="79">
                  <c:v>2.1749999999999998</c:v>
                </c:pt>
                <c:pt idx="80">
                  <c:v>2.2000000000000002</c:v>
                </c:pt>
                <c:pt idx="81">
                  <c:v>2.2250000000000001</c:v>
                </c:pt>
                <c:pt idx="82">
                  <c:v>2.25</c:v>
                </c:pt>
                <c:pt idx="83">
                  <c:v>2.2749999999999999</c:v>
                </c:pt>
                <c:pt idx="84">
                  <c:v>2.2999999999999998</c:v>
                </c:pt>
                <c:pt idx="85">
                  <c:v>2.3250000000000002</c:v>
                </c:pt>
                <c:pt idx="86">
                  <c:v>2.35</c:v>
                </c:pt>
                <c:pt idx="87">
                  <c:v>2.375</c:v>
                </c:pt>
                <c:pt idx="88">
                  <c:v>2.4</c:v>
                </c:pt>
                <c:pt idx="89">
                  <c:v>2.4249999999999998</c:v>
                </c:pt>
                <c:pt idx="90">
                  <c:v>2.4500000000000002</c:v>
                </c:pt>
                <c:pt idx="91">
                  <c:v>2.4750000000000001</c:v>
                </c:pt>
                <c:pt idx="92">
                  <c:v>2.5</c:v>
                </c:pt>
              </c:numCache>
            </c:numRef>
          </c:xVal>
          <c:yVal>
            <c:numRef>
              <c:f>Sheet1!$B$2:$B$94</c:f>
              <c:numCache>
                <c:formatCode>General</c:formatCode>
                <c:ptCount val="93"/>
                <c:pt idx="0">
                  <c:v>0</c:v>
                </c:pt>
                <c:pt idx="1">
                  <c:v>0</c:v>
                </c:pt>
                <c:pt idx="2">
                  <c:v>0</c:v>
                </c:pt>
                <c:pt idx="3">
                  <c:v>0</c:v>
                </c:pt>
                <c:pt idx="4">
                  <c:v>0</c:v>
                </c:pt>
                <c:pt idx="5">
                  <c:v>0</c:v>
                </c:pt>
                <c:pt idx="6">
                  <c:v>0</c:v>
                </c:pt>
                <c:pt idx="7">
                  <c:v>0</c:v>
                </c:pt>
                <c:pt idx="8">
                  <c:v>0</c:v>
                </c:pt>
                <c:pt idx="9">
                  <c:v>10</c:v>
                </c:pt>
                <c:pt idx="10">
                  <c:v>20</c:v>
                </c:pt>
                <c:pt idx="11">
                  <c:v>35</c:v>
                </c:pt>
                <c:pt idx="12">
                  <c:v>60</c:v>
                </c:pt>
                <c:pt idx="13">
                  <c:v>40</c:v>
                </c:pt>
                <c:pt idx="14">
                  <c:v>25</c:v>
                </c:pt>
                <c:pt idx="15">
                  <c:v>50</c:v>
                </c:pt>
                <c:pt idx="16">
                  <c:v>35</c:v>
                </c:pt>
                <c:pt idx="17">
                  <c:v>65</c:v>
                </c:pt>
                <c:pt idx="18">
                  <c:v>40</c:v>
                </c:pt>
                <c:pt idx="19">
                  <c:v>10</c:v>
                </c:pt>
                <c:pt idx="20">
                  <c:v>-15</c:v>
                </c:pt>
                <c:pt idx="21">
                  <c:v>-40</c:v>
                </c:pt>
                <c:pt idx="22">
                  <c:v>-65</c:v>
                </c:pt>
                <c:pt idx="23">
                  <c:v>-40</c:v>
                </c:pt>
                <c:pt idx="24">
                  <c:v>-10</c:v>
                </c:pt>
                <c:pt idx="25">
                  <c:v>0</c:v>
                </c:pt>
                <c:pt idx="26">
                  <c:v>20</c:v>
                </c:pt>
                <c:pt idx="27">
                  <c:v>40</c:v>
                </c:pt>
                <c:pt idx="28">
                  <c:v>-10</c:v>
                </c:pt>
                <c:pt idx="29">
                  <c:v>-25</c:v>
                </c:pt>
                <c:pt idx="30">
                  <c:v>-15</c:v>
                </c:pt>
                <c:pt idx="31">
                  <c:v>0</c:v>
                </c:pt>
                <c:pt idx="32">
                  <c:v>10</c:v>
                </c:pt>
                <c:pt idx="33">
                  <c:v>30</c:v>
                </c:pt>
                <c:pt idx="34">
                  <c:v>50</c:v>
                </c:pt>
                <c:pt idx="35">
                  <c:v>20</c:v>
                </c:pt>
                <c:pt idx="36">
                  <c:v>-10</c:v>
                </c:pt>
                <c:pt idx="37">
                  <c:v>-25</c:v>
                </c:pt>
                <c:pt idx="38">
                  <c:v>-10</c:v>
                </c:pt>
                <c:pt idx="39">
                  <c:v>5</c:v>
                </c:pt>
                <c:pt idx="40">
                  <c:v>-10</c:v>
                </c:pt>
                <c:pt idx="41">
                  <c:v>-20</c:v>
                </c:pt>
                <c:pt idx="42">
                  <c:v>-10</c:v>
                </c:pt>
                <c:pt idx="43">
                  <c:v>0</c:v>
                </c:pt>
                <c:pt idx="44">
                  <c:v>15</c:v>
                </c:pt>
                <c:pt idx="45">
                  <c:v>30</c:v>
                </c:pt>
                <c:pt idx="46">
                  <c:v>60</c:v>
                </c:pt>
                <c:pt idx="47">
                  <c:v>40</c:v>
                </c:pt>
                <c:pt idx="48">
                  <c:v>10</c:v>
                </c:pt>
                <c:pt idx="49">
                  <c:v>-10</c:v>
                </c:pt>
                <c:pt idx="50">
                  <c:v>-30</c:v>
                </c:pt>
                <c:pt idx="51">
                  <c:v>-50</c:v>
                </c:pt>
                <c:pt idx="52">
                  <c:v>-60</c:v>
                </c:pt>
                <c:pt idx="53">
                  <c:v>-30</c:v>
                </c:pt>
                <c:pt idx="54">
                  <c:v>0</c:v>
                </c:pt>
                <c:pt idx="55">
                  <c:v>20</c:v>
                </c:pt>
                <c:pt idx="56">
                  <c:v>40</c:v>
                </c:pt>
                <c:pt idx="57">
                  <c:v>60</c:v>
                </c:pt>
                <c:pt idx="58">
                  <c:v>40</c:v>
                </c:pt>
                <c:pt idx="59">
                  <c:v>10</c:v>
                </c:pt>
                <c:pt idx="60">
                  <c:v>-20</c:v>
                </c:pt>
                <c:pt idx="61">
                  <c:v>-40</c:v>
                </c:pt>
                <c:pt idx="62">
                  <c:v>-60</c:v>
                </c:pt>
                <c:pt idx="63">
                  <c:v>-30</c:v>
                </c:pt>
                <c:pt idx="64">
                  <c:v>0</c:v>
                </c:pt>
                <c:pt idx="65">
                  <c:v>10</c:v>
                </c:pt>
                <c:pt idx="66">
                  <c:v>20</c:v>
                </c:pt>
                <c:pt idx="67">
                  <c:v>40</c:v>
                </c:pt>
                <c:pt idx="68">
                  <c:v>20</c:v>
                </c:pt>
                <c:pt idx="69">
                  <c:v>-10</c:v>
                </c:pt>
                <c:pt idx="70">
                  <c:v>0</c:v>
                </c:pt>
                <c:pt idx="71">
                  <c:v>10</c:v>
                </c:pt>
                <c:pt idx="72">
                  <c:v>30</c:v>
                </c:pt>
                <c:pt idx="73">
                  <c:v>40</c:v>
                </c:pt>
                <c:pt idx="74">
                  <c:v>20</c:v>
                </c:pt>
                <c:pt idx="75">
                  <c:v>0</c:v>
                </c:pt>
                <c:pt idx="76">
                  <c:v>-10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numCache>
            </c:numRef>
          </c:yVal>
          <c:smooth val="0"/>
          <c:extLst>
            <c:ext xmlns:c16="http://schemas.microsoft.com/office/drawing/2014/chart" uri="{C3380CC4-5D6E-409C-BE32-E72D297353CC}">
              <c16:uniqueId val="{00000000-2041-46C4-94A8-F2E2EA25FA91}"/>
            </c:ext>
          </c:extLst>
        </c:ser>
        <c:dLbls>
          <c:showLegendKey val="0"/>
          <c:showVal val="0"/>
          <c:showCatName val="0"/>
          <c:showSerName val="0"/>
          <c:showPercent val="0"/>
          <c:showBubbleSize val="0"/>
        </c:dLbls>
        <c:axId val="479444200"/>
        <c:axId val="479443480"/>
      </c:scatterChart>
      <c:valAx>
        <c:axId val="479444200"/>
        <c:scaling>
          <c:orientation val="minMax"/>
          <c:max val="2.5"/>
          <c:min val="0"/>
        </c:scaling>
        <c:delete val="0"/>
        <c:axPos val="b"/>
        <c:majorGridlines>
          <c:spPr>
            <a:ln w="6350" cap="flat" cmpd="sng" algn="ctr">
              <a:solidFill>
                <a:schemeClr val="bg2">
                  <a:lumMod val="50000"/>
                </a:schemeClr>
              </a:solidFill>
              <a:prstDash val="dash"/>
              <a:round/>
            </a:ln>
            <a:effectLst/>
          </c:spPr>
        </c:majorGridlines>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ja-JP" altLang="en-US" sz="1400" b="1">
                    <a:solidFill>
                      <a:schemeClr val="tx1"/>
                    </a:solidFill>
                  </a:rPr>
                  <a:t>時間</a:t>
                </a:r>
                <a:r>
                  <a:rPr lang="en-US" altLang="ja-JP" sz="1400" b="1">
                    <a:solidFill>
                      <a:schemeClr val="tx1"/>
                    </a:solidFill>
                  </a:rPr>
                  <a:t>(s)</a:t>
                </a:r>
                <a:endParaRPr lang="ja-JP" altLang="en-US" sz="1400"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ja-JP" altLang="en-US"/>
            </a:p>
          </c:txPr>
        </c:title>
        <c:numFmt formatCode="General" sourceLinked="1"/>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479443480"/>
        <c:crosses val="autoZero"/>
        <c:crossBetween val="midCat"/>
        <c:majorUnit val="0.2"/>
      </c:valAx>
      <c:valAx>
        <c:axId val="479443480"/>
        <c:scaling>
          <c:orientation val="minMax"/>
        </c:scaling>
        <c:delete val="0"/>
        <c:axPos val="l"/>
        <c:majorGridlines>
          <c:spPr>
            <a:ln w="6350" cap="flat" cmpd="sng" algn="ctr">
              <a:solidFill>
                <a:schemeClr val="bg2">
                  <a:lumMod val="75000"/>
                </a:schemeClr>
              </a:solidFill>
              <a:prstDash val="dash"/>
              <a:round/>
            </a:ln>
            <a:effectLst/>
          </c:spPr>
        </c:majorGridlines>
        <c:title>
          <c:tx>
            <c:rich>
              <a:bodyPr rot="0" spcFirstLastPara="1" vertOverflow="ellipsis" vert="eaVert" wrap="square" anchor="ctr" anchorCtr="1"/>
              <a:lstStyle/>
              <a:p>
                <a:pPr>
                  <a:defRPr sz="1400" b="1" i="0" u="none" strike="noStrike" kern="1200" baseline="0">
                    <a:ln>
                      <a:noFill/>
                    </a:ln>
                    <a:solidFill>
                      <a:schemeClr val="tx1"/>
                    </a:solidFill>
                    <a:latin typeface="+mn-lt"/>
                    <a:ea typeface="+mn-ea"/>
                    <a:cs typeface="+mn-cs"/>
                  </a:defRPr>
                </a:pPr>
                <a:r>
                  <a:rPr lang="ja-JP" altLang="en-US" sz="1400" b="1">
                    <a:ln>
                      <a:noFill/>
                    </a:ln>
                    <a:solidFill>
                      <a:schemeClr val="tx1"/>
                    </a:solidFill>
                  </a:rPr>
                  <a:t>偏差量</a:t>
                </a:r>
                <a:r>
                  <a:rPr lang="en-US" altLang="ja-JP" sz="1400" b="1">
                    <a:ln>
                      <a:noFill/>
                    </a:ln>
                    <a:solidFill>
                      <a:schemeClr val="tx1"/>
                    </a:solidFill>
                  </a:rPr>
                  <a:t>(</a:t>
                </a:r>
                <a:r>
                  <a:rPr lang="ja-JP" altLang="en-US" sz="1400" b="1">
                    <a:ln>
                      <a:noFill/>
                    </a:ln>
                    <a:solidFill>
                      <a:schemeClr val="tx1"/>
                    </a:solidFill>
                  </a:rPr>
                  <a:t>パルス</a:t>
                </a:r>
                <a:r>
                  <a:rPr lang="en-US" altLang="ja-JP" sz="1400" b="1">
                    <a:ln>
                      <a:noFill/>
                    </a:ln>
                    <a:solidFill>
                      <a:schemeClr val="tx1"/>
                    </a:solidFill>
                  </a:rPr>
                  <a:t>)</a:t>
                </a:r>
                <a:endParaRPr lang="ja-JP" altLang="en-US" sz="1400" b="1">
                  <a:ln>
                    <a:noFill/>
                  </a:ln>
                  <a:solidFill>
                    <a:schemeClr val="tx1"/>
                  </a:solidFill>
                </a:endParaRPr>
              </a:p>
            </c:rich>
          </c:tx>
          <c:overlay val="0"/>
          <c:spPr>
            <a:noFill/>
            <a:ln>
              <a:noFill/>
            </a:ln>
            <a:effectLst/>
          </c:spPr>
          <c:txPr>
            <a:bodyPr rot="0" spcFirstLastPara="1" vertOverflow="ellipsis" vert="eaVert" wrap="square" anchor="ctr" anchorCtr="1"/>
            <a:lstStyle/>
            <a:p>
              <a:pPr>
                <a:defRPr sz="1400" b="1" i="0" u="none" strike="noStrike" kern="1200" baseline="0">
                  <a:ln>
                    <a:noFill/>
                  </a:ln>
                  <a:solidFill>
                    <a:schemeClr val="tx1"/>
                  </a:solidFill>
                  <a:latin typeface="+mn-lt"/>
                  <a:ea typeface="+mn-ea"/>
                  <a:cs typeface="+mn-cs"/>
                </a:defRPr>
              </a:pPr>
              <a:endParaRPr lang="ja-JP" alt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479444200"/>
        <c:crosses val="autoZero"/>
        <c:crossBetween val="midCat"/>
      </c:valAx>
      <c:spPr>
        <a:solidFill>
          <a:schemeClr val="tx1"/>
        </a:solidFill>
        <a:ln>
          <a:noFill/>
        </a:ln>
        <a:effectLst/>
      </c:spPr>
    </c:plotArea>
    <c:legend>
      <c:legendPos val="r"/>
      <c:layout>
        <c:manualLayout>
          <c:xMode val="edge"/>
          <c:yMode val="edge"/>
          <c:x val="0.67742359867973012"/>
          <c:y val="0.76966289411038391"/>
          <c:w val="0.27128972477876123"/>
          <c:h val="6.7004623711348535E-2"/>
        </c:manualLayout>
      </c:layout>
      <c:overlay val="0"/>
      <c:spPr>
        <a:solidFill>
          <a:schemeClr val="bg1"/>
        </a:solidFill>
        <a:ln>
          <a:noFill/>
        </a:ln>
        <a:effectLst/>
      </c:spPr>
      <c:txPr>
        <a:bodyPr rot="0" spcFirstLastPara="1" vertOverflow="ellipsis" vert="horz" wrap="square" anchor="ctr" anchorCtr="1"/>
        <a:lstStyle/>
        <a:p>
          <a:pPr>
            <a:defRPr sz="1600" b="0" i="0" u="none" strike="noStrike" kern="1200" baseline="0">
              <a:solidFill>
                <a:schemeClr val="tx1"/>
              </a:solidFill>
              <a:latin typeface="+mj-ea"/>
              <a:ea typeface="+mj-ea"/>
              <a:cs typeface="+mn-cs"/>
            </a:defRPr>
          </a:pPr>
          <a:endParaRPr lang="ja-JP"/>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lumMod val="95000"/>
      </a:schemeClr>
    </a:solidFill>
    <a:ln>
      <a:noFill/>
    </a:ln>
    <a:effectLst/>
  </c:spPr>
  <c:txPr>
    <a:bodyPr/>
    <a:lstStyle/>
    <a:p>
      <a:pPr>
        <a:defRPr/>
      </a:pPr>
      <a:endParaRPr lang="ja-JP"/>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ln>
                  <a:solidFill>
                    <a:schemeClr val="bg1"/>
                  </a:solidFill>
                </a:ln>
                <a:solidFill>
                  <a:schemeClr val="bg1"/>
                </a:solidFill>
                <a:effectLst>
                  <a:glow rad="139700">
                    <a:schemeClr val="bg1">
                      <a:lumMod val="85000"/>
                      <a:alpha val="40000"/>
                    </a:schemeClr>
                  </a:glow>
                </a:effectLst>
                <a:latin typeface="+mj-ea"/>
                <a:ea typeface="+mj-ea"/>
                <a:cs typeface="+mn-cs"/>
              </a:defRPr>
            </a:pPr>
            <a:r>
              <a:rPr lang="en-US" altLang="ja-JP" sz="1600">
                <a:ln>
                  <a:solidFill>
                    <a:schemeClr val="bg1"/>
                  </a:solidFill>
                </a:ln>
                <a:solidFill>
                  <a:schemeClr val="bg1"/>
                </a:solidFill>
                <a:effectLst>
                  <a:glow rad="139700">
                    <a:schemeClr val="bg1">
                      <a:lumMod val="85000"/>
                      <a:alpha val="40000"/>
                    </a:schemeClr>
                  </a:glow>
                </a:effectLst>
                <a:latin typeface="+mj-ea"/>
                <a:ea typeface="+mj-ea"/>
              </a:rPr>
              <a:t>OK</a:t>
            </a:r>
            <a:r>
              <a:rPr lang="ja-JP" altLang="en-US" sz="1600">
                <a:ln>
                  <a:solidFill>
                    <a:schemeClr val="bg1"/>
                  </a:solidFill>
                </a:ln>
                <a:solidFill>
                  <a:schemeClr val="bg1"/>
                </a:solidFill>
                <a:effectLst>
                  <a:glow rad="139700">
                    <a:schemeClr val="bg1">
                      <a:lumMod val="85000"/>
                      <a:alpha val="40000"/>
                    </a:schemeClr>
                  </a:glow>
                </a:effectLst>
                <a:latin typeface="+mj-ea"/>
                <a:ea typeface="+mj-ea"/>
              </a:rPr>
              <a:t>品加工時の波形</a:t>
            </a:r>
            <a:endParaRPr lang="en-US" altLang="ja-JP" sz="1600">
              <a:ln>
                <a:solidFill>
                  <a:schemeClr val="bg1"/>
                </a:solidFill>
              </a:ln>
              <a:solidFill>
                <a:schemeClr val="bg1"/>
              </a:solidFill>
              <a:effectLst>
                <a:glow rad="139700">
                  <a:schemeClr val="bg1">
                    <a:lumMod val="85000"/>
                    <a:alpha val="40000"/>
                  </a:schemeClr>
                </a:glow>
              </a:effectLst>
              <a:latin typeface="+mj-ea"/>
              <a:ea typeface="+mj-ea"/>
            </a:endParaRPr>
          </a:p>
        </c:rich>
      </c:tx>
      <c:layout>
        <c:manualLayout>
          <c:xMode val="edge"/>
          <c:yMode val="edge"/>
          <c:x val="0.27550566182702918"/>
          <c:y val="1.6504676454211629E-2"/>
        </c:manualLayout>
      </c:layout>
      <c:overlay val="0"/>
      <c:spPr>
        <a:noFill/>
        <a:ln>
          <a:noFill/>
        </a:ln>
        <a:effectLst/>
      </c:spPr>
      <c:txPr>
        <a:bodyPr rot="0" spcFirstLastPara="1" vertOverflow="ellipsis" vert="horz" wrap="square" anchor="ctr" anchorCtr="1"/>
        <a:lstStyle/>
        <a:p>
          <a:pPr>
            <a:defRPr sz="1600" b="0" i="0" u="none" strike="noStrike" kern="1200" spc="0" baseline="0">
              <a:ln>
                <a:solidFill>
                  <a:schemeClr val="bg1"/>
                </a:solidFill>
              </a:ln>
              <a:solidFill>
                <a:schemeClr val="bg1"/>
              </a:solidFill>
              <a:effectLst>
                <a:glow rad="139700">
                  <a:schemeClr val="bg1">
                    <a:lumMod val="85000"/>
                    <a:alpha val="40000"/>
                  </a:schemeClr>
                </a:glow>
              </a:effectLst>
              <a:latin typeface="+mj-ea"/>
              <a:ea typeface="+mj-ea"/>
              <a:cs typeface="+mn-cs"/>
            </a:defRPr>
          </a:pPr>
          <a:endParaRPr lang="en-US" altLang="ja-JP"/>
        </a:p>
      </c:txPr>
    </c:title>
    <c:autoTitleDeleted val="0"/>
    <c:plotArea>
      <c:layout>
        <c:manualLayout>
          <c:layoutTarget val="inner"/>
          <c:xMode val="edge"/>
          <c:yMode val="edge"/>
          <c:x val="0.24112411302108425"/>
          <c:y val="1.7050872474724872E-2"/>
          <c:w val="0.71221916992391954"/>
          <c:h val="0.75583581798175559"/>
        </c:manualLayout>
      </c:layout>
      <c:scatterChart>
        <c:scatterStyle val="lineMarker"/>
        <c:varyColors val="0"/>
        <c:ser>
          <c:idx val="0"/>
          <c:order val="0"/>
          <c:tx>
            <c:strRef>
              <c:f>Sheet1!$B$1</c:f>
              <c:strCache>
                <c:ptCount val="1"/>
                <c:pt idx="0">
                  <c:v>主軸速度偏差</c:v>
                </c:pt>
              </c:strCache>
            </c:strRef>
          </c:tx>
          <c:spPr>
            <a:ln w="41275" cap="rnd">
              <a:solidFill>
                <a:srgbClr val="FF0000"/>
              </a:solidFill>
              <a:round/>
            </a:ln>
            <a:effectLst/>
          </c:spPr>
          <c:marker>
            <c:symbol val="none"/>
          </c:marker>
          <c:xVal>
            <c:numRef>
              <c:f>Sheet1!$A$2:$A$94</c:f>
              <c:numCache>
                <c:formatCode>General</c:formatCode>
                <c:ptCount val="93"/>
                <c:pt idx="0">
                  <c:v>0</c:v>
                </c:pt>
                <c:pt idx="1">
                  <c:v>0.05</c:v>
                </c:pt>
                <c:pt idx="2">
                  <c:v>0.1</c:v>
                </c:pt>
                <c:pt idx="3">
                  <c:v>0.15</c:v>
                </c:pt>
                <c:pt idx="4">
                  <c:v>0.2</c:v>
                </c:pt>
                <c:pt idx="5">
                  <c:v>0.25</c:v>
                </c:pt>
                <c:pt idx="6">
                  <c:v>0.3</c:v>
                </c:pt>
                <c:pt idx="7">
                  <c:v>0.35</c:v>
                </c:pt>
                <c:pt idx="8">
                  <c:v>0.4</c:v>
                </c:pt>
                <c:pt idx="9">
                  <c:v>0.42499999999999999</c:v>
                </c:pt>
                <c:pt idx="10">
                  <c:v>0.45</c:v>
                </c:pt>
                <c:pt idx="11">
                  <c:v>0.47499999999999998</c:v>
                </c:pt>
                <c:pt idx="12">
                  <c:v>0.5</c:v>
                </c:pt>
                <c:pt idx="13">
                  <c:v>0.52500000000000002</c:v>
                </c:pt>
                <c:pt idx="14">
                  <c:v>0.55000000000000004</c:v>
                </c:pt>
                <c:pt idx="15">
                  <c:v>0.57499999999999996</c:v>
                </c:pt>
                <c:pt idx="16">
                  <c:v>0.6</c:v>
                </c:pt>
                <c:pt idx="17">
                  <c:v>0.625</c:v>
                </c:pt>
                <c:pt idx="18">
                  <c:v>0.65</c:v>
                </c:pt>
                <c:pt idx="19">
                  <c:v>0.67500000000000004</c:v>
                </c:pt>
                <c:pt idx="20">
                  <c:v>0.7</c:v>
                </c:pt>
                <c:pt idx="21">
                  <c:v>0.72499999999999998</c:v>
                </c:pt>
                <c:pt idx="22">
                  <c:v>0.75</c:v>
                </c:pt>
                <c:pt idx="23">
                  <c:v>0.77500000000000002</c:v>
                </c:pt>
                <c:pt idx="24">
                  <c:v>0.8</c:v>
                </c:pt>
                <c:pt idx="25">
                  <c:v>0.82499999999999996</c:v>
                </c:pt>
                <c:pt idx="26">
                  <c:v>0.85</c:v>
                </c:pt>
                <c:pt idx="27">
                  <c:v>0.875</c:v>
                </c:pt>
                <c:pt idx="28">
                  <c:v>0.9</c:v>
                </c:pt>
                <c:pt idx="29">
                  <c:v>0.92500000000000004</c:v>
                </c:pt>
                <c:pt idx="30">
                  <c:v>0.95</c:v>
                </c:pt>
                <c:pt idx="31">
                  <c:v>0.97499999999999998</c:v>
                </c:pt>
                <c:pt idx="32">
                  <c:v>1</c:v>
                </c:pt>
                <c:pt idx="33">
                  <c:v>1.0249999999999999</c:v>
                </c:pt>
                <c:pt idx="34">
                  <c:v>1.05</c:v>
                </c:pt>
                <c:pt idx="35">
                  <c:v>1.075</c:v>
                </c:pt>
                <c:pt idx="36">
                  <c:v>1.1000000000000001</c:v>
                </c:pt>
                <c:pt idx="37">
                  <c:v>1.125</c:v>
                </c:pt>
                <c:pt idx="38">
                  <c:v>1.1499999999999999</c:v>
                </c:pt>
                <c:pt idx="39">
                  <c:v>1.175</c:v>
                </c:pt>
                <c:pt idx="40">
                  <c:v>1.2</c:v>
                </c:pt>
                <c:pt idx="41">
                  <c:v>1.2250000000000001</c:v>
                </c:pt>
                <c:pt idx="42">
                  <c:v>1.25</c:v>
                </c:pt>
                <c:pt idx="43">
                  <c:v>1.2749999999999999</c:v>
                </c:pt>
                <c:pt idx="44">
                  <c:v>1.3</c:v>
                </c:pt>
                <c:pt idx="45">
                  <c:v>1.325</c:v>
                </c:pt>
                <c:pt idx="46">
                  <c:v>1.35</c:v>
                </c:pt>
                <c:pt idx="47">
                  <c:v>1.375</c:v>
                </c:pt>
                <c:pt idx="48">
                  <c:v>1.4</c:v>
                </c:pt>
                <c:pt idx="49">
                  <c:v>1.425</c:v>
                </c:pt>
                <c:pt idx="50">
                  <c:v>1.45</c:v>
                </c:pt>
                <c:pt idx="51">
                  <c:v>1.4750000000000001</c:v>
                </c:pt>
                <c:pt idx="52">
                  <c:v>1.5</c:v>
                </c:pt>
                <c:pt idx="53">
                  <c:v>1.5249999999999999</c:v>
                </c:pt>
                <c:pt idx="54">
                  <c:v>1.55</c:v>
                </c:pt>
                <c:pt idx="55">
                  <c:v>1.575</c:v>
                </c:pt>
                <c:pt idx="56">
                  <c:v>1.6</c:v>
                </c:pt>
                <c:pt idx="57">
                  <c:v>1.625</c:v>
                </c:pt>
                <c:pt idx="58">
                  <c:v>1.65</c:v>
                </c:pt>
                <c:pt idx="59">
                  <c:v>1.675</c:v>
                </c:pt>
                <c:pt idx="60">
                  <c:v>1.7</c:v>
                </c:pt>
                <c:pt idx="61">
                  <c:v>1.7250000000000001</c:v>
                </c:pt>
                <c:pt idx="62">
                  <c:v>1.75</c:v>
                </c:pt>
                <c:pt idx="63">
                  <c:v>1.7749999999999999</c:v>
                </c:pt>
                <c:pt idx="64">
                  <c:v>1.8</c:v>
                </c:pt>
                <c:pt idx="65">
                  <c:v>1.825</c:v>
                </c:pt>
                <c:pt idx="66">
                  <c:v>1.85</c:v>
                </c:pt>
                <c:pt idx="67">
                  <c:v>1.875</c:v>
                </c:pt>
                <c:pt idx="68">
                  <c:v>1.9</c:v>
                </c:pt>
                <c:pt idx="69">
                  <c:v>1.925</c:v>
                </c:pt>
                <c:pt idx="70">
                  <c:v>1.95</c:v>
                </c:pt>
                <c:pt idx="71">
                  <c:v>1.9750000000000001</c:v>
                </c:pt>
                <c:pt idx="72">
                  <c:v>2</c:v>
                </c:pt>
                <c:pt idx="73">
                  <c:v>2.0249999999999999</c:v>
                </c:pt>
                <c:pt idx="74">
                  <c:v>2.0499999999999998</c:v>
                </c:pt>
                <c:pt idx="75">
                  <c:v>2.0750000000000002</c:v>
                </c:pt>
                <c:pt idx="76">
                  <c:v>2.1</c:v>
                </c:pt>
                <c:pt idx="77">
                  <c:v>2.125</c:v>
                </c:pt>
                <c:pt idx="78">
                  <c:v>2.15</c:v>
                </c:pt>
                <c:pt idx="79">
                  <c:v>2.1749999999999998</c:v>
                </c:pt>
                <c:pt idx="80">
                  <c:v>2.2000000000000002</c:v>
                </c:pt>
                <c:pt idx="81">
                  <c:v>2.2250000000000001</c:v>
                </c:pt>
                <c:pt idx="82">
                  <c:v>2.25</c:v>
                </c:pt>
                <c:pt idx="83">
                  <c:v>2.2749999999999999</c:v>
                </c:pt>
                <c:pt idx="84">
                  <c:v>2.2999999999999998</c:v>
                </c:pt>
                <c:pt idx="85">
                  <c:v>2.3250000000000002</c:v>
                </c:pt>
                <c:pt idx="86">
                  <c:v>2.35</c:v>
                </c:pt>
                <c:pt idx="87">
                  <c:v>2.375</c:v>
                </c:pt>
                <c:pt idx="88">
                  <c:v>2.4</c:v>
                </c:pt>
                <c:pt idx="89">
                  <c:v>2.4249999999999998</c:v>
                </c:pt>
                <c:pt idx="90">
                  <c:v>2.4500000000000002</c:v>
                </c:pt>
                <c:pt idx="91">
                  <c:v>2.4750000000000001</c:v>
                </c:pt>
                <c:pt idx="92">
                  <c:v>2.5</c:v>
                </c:pt>
              </c:numCache>
            </c:numRef>
          </c:xVal>
          <c:yVal>
            <c:numRef>
              <c:f>Sheet1!$B$2:$B$94</c:f>
              <c:numCache>
                <c:formatCode>General</c:formatCode>
                <c:ptCount val="93"/>
                <c:pt idx="0">
                  <c:v>0</c:v>
                </c:pt>
                <c:pt idx="1">
                  <c:v>0</c:v>
                </c:pt>
                <c:pt idx="2">
                  <c:v>0</c:v>
                </c:pt>
                <c:pt idx="3">
                  <c:v>0</c:v>
                </c:pt>
                <c:pt idx="4">
                  <c:v>0</c:v>
                </c:pt>
                <c:pt idx="5">
                  <c:v>0</c:v>
                </c:pt>
                <c:pt idx="6">
                  <c:v>0</c:v>
                </c:pt>
                <c:pt idx="7">
                  <c:v>0</c:v>
                </c:pt>
                <c:pt idx="8">
                  <c:v>0</c:v>
                </c:pt>
                <c:pt idx="9">
                  <c:v>1</c:v>
                </c:pt>
                <c:pt idx="10">
                  <c:v>3</c:v>
                </c:pt>
                <c:pt idx="11">
                  <c:v>5</c:v>
                </c:pt>
                <c:pt idx="12">
                  <c:v>8</c:v>
                </c:pt>
                <c:pt idx="13">
                  <c:v>6</c:v>
                </c:pt>
                <c:pt idx="14">
                  <c:v>4</c:v>
                </c:pt>
                <c:pt idx="15">
                  <c:v>7</c:v>
                </c:pt>
                <c:pt idx="16">
                  <c:v>5</c:v>
                </c:pt>
                <c:pt idx="17">
                  <c:v>8</c:v>
                </c:pt>
                <c:pt idx="18">
                  <c:v>5</c:v>
                </c:pt>
                <c:pt idx="19">
                  <c:v>2</c:v>
                </c:pt>
                <c:pt idx="20">
                  <c:v>-1</c:v>
                </c:pt>
                <c:pt idx="21">
                  <c:v>1</c:v>
                </c:pt>
                <c:pt idx="22">
                  <c:v>3</c:v>
                </c:pt>
                <c:pt idx="23">
                  <c:v>1</c:v>
                </c:pt>
                <c:pt idx="24">
                  <c:v>0</c:v>
                </c:pt>
                <c:pt idx="25">
                  <c:v>-2</c:v>
                </c:pt>
                <c:pt idx="26">
                  <c:v>2</c:v>
                </c:pt>
                <c:pt idx="27">
                  <c:v>5</c:v>
                </c:pt>
                <c:pt idx="28">
                  <c:v>-2</c:v>
                </c:pt>
                <c:pt idx="29">
                  <c:v>-5</c:v>
                </c:pt>
                <c:pt idx="30">
                  <c:v>-3</c:v>
                </c:pt>
                <c:pt idx="31">
                  <c:v>-1</c:v>
                </c:pt>
                <c:pt idx="32">
                  <c:v>2</c:v>
                </c:pt>
                <c:pt idx="33">
                  <c:v>0</c:v>
                </c:pt>
                <c:pt idx="34">
                  <c:v>-1</c:v>
                </c:pt>
                <c:pt idx="35">
                  <c:v>-3</c:v>
                </c:pt>
                <c:pt idx="36">
                  <c:v>-5</c:v>
                </c:pt>
                <c:pt idx="37">
                  <c:v>-4</c:v>
                </c:pt>
                <c:pt idx="38">
                  <c:v>-2</c:v>
                </c:pt>
                <c:pt idx="39">
                  <c:v>-4</c:v>
                </c:pt>
                <c:pt idx="40">
                  <c:v>-5</c:v>
                </c:pt>
                <c:pt idx="41">
                  <c:v>-2</c:v>
                </c:pt>
                <c:pt idx="42">
                  <c:v>-1</c:v>
                </c:pt>
                <c:pt idx="43">
                  <c:v>1</c:v>
                </c:pt>
                <c:pt idx="44">
                  <c:v>3</c:v>
                </c:pt>
                <c:pt idx="45">
                  <c:v>6</c:v>
                </c:pt>
                <c:pt idx="46">
                  <c:v>7</c:v>
                </c:pt>
                <c:pt idx="47">
                  <c:v>5</c:v>
                </c:pt>
                <c:pt idx="48">
                  <c:v>2</c:v>
                </c:pt>
                <c:pt idx="49">
                  <c:v>0</c:v>
                </c:pt>
                <c:pt idx="50">
                  <c:v>-2</c:v>
                </c:pt>
                <c:pt idx="51">
                  <c:v>-4</c:v>
                </c:pt>
                <c:pt idx="52">
                  <c:v>-6</c:v>
                </c:pt>
                <c:pt idx="53">
                  <c:v>-3</c:v>
                </c:pt>
                <c:pt idx="54">
                  <c:v>0</c:v>
                </c:pt>
                <c:pt idx="55">
                  <c:v>2</c:v>
                </c:pt>
                <c:pt idx="56">
                  <c:v>4</c:v>
                </c:pt>
                <c:pt idx="57">
                  <c:v>6</c:v>
                </c:pt>
                <c:pt idx="58">
                  <c:v>8</c:v>
                </c:pt>
                <c:pt idx="59">
                  <c:v>5</c:v>
                </c:pt>
                <c:pt idx="60">
                  <c:v>3</c:v>
                </c:pt>
                <c:pt idx="61">
                  <c:v>6</c:v>
                </c:pt>
                <c:pt idx="62">
                  <c:v>8</c:v>
                </c:pt>
                <c:pt idx="63">
                  <c:v>5</c:v>
                </c:pt>
                <c:pt idx="64">
                  <c:v>2</c:v>
                </c:pt>
                <c:pt idx="65">
                  <c:v>0</c:v>
                </c:pt>
                <c:pt idx="66">
                  <c:v>-2</c:v>
                </c:pt>
                <c:pt idx="67">
                  <c:v>-5</c:v>
                </c:pt>
                <c:pt idx="68">
                  <c:v>-3</c:v>
                </c:pt>
                <c:pt idx="69">
                  <c:v>-1</c:v>
                </c:pt>
                <c:pt idx="70">
                  <c:v>1</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numCache>
            </c:numRef>
          </c:yVal>
          <c:smooth val="0"/>
          <c:extLst>
            <c:ext xmlns:c16="http://schemas.microsoft.com/office/drawing/2014/chart" uri="{C3380CC4-5D6E-409C-BE32-E72D297353CC}">
              <c16:uniqueId val="{00000000-5F56-46E0-92BB-13432A0E193A}"/>
            </c:ext>
          </c:extLst>
        </c:ser>
        <c:dLbls>
          <c:showLegendKey val="0"/>
          <c:showVal val="0"/>
          <c:showCatName val="0"/>
          <c:showSerName val="0"/>
          <c:showPercent val="0"/>
          <c:showBubbleSize val="0"/>
        </c:dLbls>
        <c:axId val="479444200"/>
        <c:axId val="479443480"/>
      </c:scatterChart>
      <c:valAx>
        <c:axId val="479444200"/>
        <c:scaling>
          <c:orientation val="minMax"/>
          <c:max val="2.5"/>
          <c:min val="0"/>
        </c:scaling>
        <c:delete val="0"/>
        <c:axPos val="b"/>
        <c:majorGridlines>
          <c:spPr>
            <a:ln w="6350" cap="flat" cmpd="sng" algn="ctr">
              <a:solidFill>
                <a:schemeClr val="bg2">
                  <a:lumMod val="50000"/>
                </a:schemeClr>
              </a:solidFill>
              <a:prstDash val="dash"/>
              <a:round/>
            </a:ln>
            <a:effectLst/>
          </c:spPr>
        </c:majorGridlines>
        <c:numFmt formatCode="General" sourceLinked="1"/>
        <c:majorTickMark val="none"/>
        <c:minorTickMark val="none"/>
        <c:tickLblPos val="low"/>
        <c:spPr>
          <a:noFill/>
          <a:ln w="222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ja-JP"/>
          </a:p>
        </c:txPr>
        <c:crossAx val="479443480"/>
        <c:crosses val="autoZero"/>
        <c:crossBetween val="midCat"/>
        <c:majorUnit val="0.2"/>
      </c:valAx>
      <c:valAx>
        <c:axId val="479443480"/>
        <c:scaling>
          <c:orientation val="minMax"/>
          <c:max val="80"/>
          <c:min val="-80"/>
        </c:scaling>
        <c:delete val="0"/>
        <c:axPos val="l"/>
        <c:majorGridlines>
          <c:spPr>
            <a:ln w="6350" cap="flat" cmpd="sng" algn="ctr">
              <a:solidFill>
                <a:schemeClr val="bg2">
                  <a:lumMod val="50000"/>
                </a:schemeClr>
              </a:solidFill>
              <a:prstDash val="dash"/>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479444200"/>
        <c:crosses val="autoZero"/>
        <c:crossBetween val="midCat"/>
      </c:valAx>
      <c:spPr>
        <a:solidFill>
          <a:schemeClr val="tx1"/>
        </a:solidFill>
        <a:ln>
          <a:noFill/>
        </a:ln>
        <a:effectLst/>
      </c:spPr>
    </c:plotArea>
    <c:legend>
      <c:legendPos val="r"/>
      <c:layout>
        <c:manualLayout>
          <c:xMode val="edge"/>
          <c:yMode val="edge"/>
          <c:x val="0.56666493895064629"/>
          <c:y val="0.70674156511442687"/>
          <c:w val="0.37820606200221557"/>
          <c:h val="8.3573892143236836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solidFill>
              <a:latin typeface="+mj-ea"/>
              <a:ea typeface="+mj-ea"/>
              <a:cs typeface="+mn-cs"/>
            </a:defRPr>
          </a:pPr>
          <a:endParaRPr lang="ja-JP"/>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lumMod val="95000"/>
      </a:schemeClr>
    </a:solidFill>
    <a:ln>
      <a:solidFill>
        <a:schemeClr val="tx1"/>
      </a:solid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61">
  <cs:axisTitle>
    <cs:lnRef idx="0"/>
    <cs:fillRef idx="0"/>
    <cs:effectRef idx="0"/>
    <cs:fontRef idx="minor">
      <a:schemeClr val="dk1">
        <a:lumMod val="65000"/>
        <a:lumOff val="35000"/>
      </a:schemeClr>
    </cs:fontRef>
    <cs:defRPr sz="1197" kern="1200"/>
  </cs:axisTitle>
  <cs:categoryAxis>
    <cs:lnRef idx="0"/>
    <cs:fillRef idx="0"/>
    <cs:effectRef idx="0"/>
    <cs:fontRef idx="minor">
      <a:schemeClr val="dk1">
        <a:lumMod val="65000"/>
        <a:lumOff val="35000"/>
      </a:schemeClr>
    </cs:fontRef>
    <cs:defRPr sz="1197" kern="1200"/>
  </cs:categoryAxis>
  <cs:chartArea>
    <cs:lnRef idx="0"/>
    <cs:fillRef idx="0"/>
    <cs:effectRef idx="0"/>
    <cs:fontRef idx="minor">
      <a:schemeClr val="dk1"/>
    </cs:fontRef>
    <cs:spPr>
      <a:pattFill prst="dkDnDiag">
        <a:fgClr>
          <a:schemeClr val="lt1">
            <a:lumMod val="95000"/>
          </a:schemeClr>
        </a:fgClr>
        <a:bgClr>
          <a:schemeClr val="lt1"/>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lt1"/>
    </cs:fontRef>
    <cs:defRPr sz="1197" b="1" i="0" u="none" strike="noStrike" kern="1200" baseline="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317500" algn="ctr" rotWithShape="0">
          <a:prstClr val="black">
            <a:alpha val="25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20000"/>
          </a:prstClr>
        </a:outerShdw>
      </a:effectLst>
      <a:scene3d>
        <a:camera prst="orthographicFront"/>
        <a:lightRig rig="threePt" dir="t"/>
      </a:scene3d>
      <a:sp3d prstMaterial="matte"/>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noFill/>
      <a:ln w="9525" cap="flat" cmpd="sng" algn="ctr">
        <a:solidFill>
          <a:schemeClr val="dk1">
            <a:lumMod val="15000"/>
            <a:lumOff val="85000"/>
          </a:schemeClr>
        </a:solidFill>
        <a:round/>
      </a:ln>
    </cs:spPr>
    <cs:defRPr sz="1197"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65000"/>
            <a:lumOff val="35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65000"/>
            <a:lumOff val="35000"/>
          </a:schemeClr>
        </a:solidFill>
        <a:round/>
      </a:ln>
    </cs:spPr>
  </cs:errorBar>
  <cs:floor>
    <cs:lnRef idx="0"/>
    <cs:fillRef idx="0"/>
    <cs:effectRef idx="0"/>
    <cs:fontRef idx="minor">
      <a:schemeClr val="dk1"/>
    </cs:fontRef>
    <cs:spPr>
      <a:noFill/>
      <a:ln>
        <a:noFill/>
      </a:ln>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50000"/>
            <a:lumOff val="50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78000"/>
        </a:schemeClr>
      </a:solidFill>
    </cs:spPr>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inor">
      <a:schemeClr val="dk1">
        <a:lumMod val="65000"/>
        <a:lumOff val="35000"/>
      </a:schemeClr>
    </cs:fontRef>
    <cs:defRPr sz="2200" b="1" kern="120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65000"/>
            <a:lumOff val="35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61">
  <cs:axisTitle>
    <cs:lnRef idx="0"/>
    <cs:fillRef idx="0"/>
    <cs:effectRef idx="0"/>
    <cs:fontRef idx="minor">
      <a:schemeClr val="dk1">
        <a:lumMod val="65000"/>
        <a:lumOff val="35000"/>
      </a:schemeClr>
    </cs:fontRef>
    <cs:defRPr sz="1197" kern="1200"/>
  </cs:axisTitle>
  <cs:categoryAxis>
    <cs:lnRef idx="0"/>
    <cs:fillRef idx="0"/>
    <cs:effectRef idx="0"/>
    <cs:fontRef idx="minor">
      <a:schemeClr val="dk1">
        <a:lumMod val="65000"/>
        <a:lumOff val="35000"/>
      </a:schemeClr>
    </cs:fontRef>
    <cs:defRPr sz="1197" kern="1200"/>
  </cs:categoryAxis>
  <cs:chartArea>
    <cs:lnRef idx="0"/>
    <cs:fillRef idx="0"/>
    <cs:effectRef idx="0"/>
    <cs:fontRef idx="minor">
      <a:schemeClr val="dk1"/>
    </cs:fontRef>
    <cs:spPr>
      <a:pattFill prst="dkDnDiag">
        <a:fgClr>
          <a:schemeClr val="lt1">
            <a:lumMod val="95000"/>
          </a:schemeClr>
        </a:fgClr>
        <a:bgClr>
          <a:schemeClr val="lt1"/>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lt1"/>
    </cs:fontRef>
    <cs:defRPr sz="1197" b="1" i="0" u="none" strike="noStrike" kern="1200" baseline="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317500" algn="ctr" rotWithShape="0">
          <a:prstClr val="black">
            <a:alpha val="25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20000"/>
          </a:prstClr>
        </a:outerShdw>
      </a:effectLst>
      <a:scene3d>
        <a:camera prst="orthographicFront"/>
        <a:lightRig rig="threePt" dir="t"/>
      </a:scene3d>
      <a:sp3d prstMaterial="matte"/>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noFill/>
      <a:ln w="9525" cap="flat" cmpd="sng" algn="ctr">
        <a:solidFill>
          <a:schemeClr val="dk1">
            <a:lumMod val="15000"/>
            <a:lumOff val="85000"/>
          </a:schemeClr>
        </a:solidFill>
        <a:round/>
      </a:ln>
    </cs:spPr>
    <cs:defRPr sz="1197"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65000"/>
            <a:lumOff val="35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65000"/>
            <a:lumOff val="35000"/>
          </a:schemeClr>
        </a:solidFill>
        <a:round/>
      </a:ln>
    </cs:spPr>
  </cs:errorBar>
  <cs:floor>
    <cs:lnRef idx="0"/>
    <cs:fillRef idx="0"/>
    <cs:effectRef idx="0"/>
    <cs:fontRef idx="minor">
      <a:schemeClr val="dk1"/>
    </cs:fontRef>
    <cs:spPr>
      <a:noFill/>
      <a:ln>
        <a:noFill/>
      </a:ln>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50000"/>
            <a:lumOff val="50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78000"/>
        </a:schemeClr>
      </a:solidFill>
    </cs:spPr>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inor">
      <a:schemeClr val="dk1">
        <a:lumMod val="65000"/>
        <a:lumOff val="35000"/>
      </a:schemeClr>
    </cs:fontRef>
    <cs:defRPr sz="2200" b="1" kern="120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65000"/>
            <a:lumOff val="35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15373" y="0"/>
            <a:ext cx="2918831" cy="495029"/>
          </a:xfrm>
          <a:prstGeom prst="rect">
            <a:avLst/>
          </a:prstGeom>
        </p:spPr>
        <p:txBody>
          <a:bodyPr vert="horz" lIns="91440" tIns="45720" rIns="91440" bIns="45720" rtlCol="0"/>
          <a:lstStyle>
            <a:lvl1pPr algn="r">
              <a:defRPr sz="1200"/>
            </a:lvl1pPr>
          </a:lstStyle>
          <a:p>
            <a:fld id="{F528B47C-2196-45B9-8B76-98DAB044F6B6}" type="datetimeFigureOut">
              <a:rPr kumimoji="1" lang="ja-JP" altLang="en-US" smtClean="0"/>
              <a:t>2026/4/6</a:t>
            </a:fld>
            <a:endParaRPr kumimoji="1" lang="ja-JP" altLang="en-US"/>
          </a:p>
        </p:txBody>
      </p:sp>
      <p:sp>
        <p:nvSpPr>
          <p:cNvPr id="4" name="スライド イメージ プレースホルダー 3"/>
          <p:cNvSpPr>
            <a:spLocks noGrp="1" noRot="1" noChangeAspect="1"/>
          </p:cNvSpPr>
          <p:nvPr>
            <p:ph type="sldImg" idx="2"/>
          </p:nvPr>
        </p:nvSpPr>
        <p:spPr>
          <a:xfrm>
            <a:off x="409575" y="1233488"/>
            <a:ext cx="5916613" cy="3328987"/>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73577" y="4748163"/>
            <a:ext cx="5388610" cy="3884861"/>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371286"/>
            <a:ext cx="2918831" cy="495028"/>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15373" y="9371286"/>
            <a:ext cx="2918831" cy="495028"/>
          </a:xfrm>
          <a:prstGeom prst="rect">
            <a:avLst/>
          </a:prstGeom>
        </p:spPr>
        <p:txBody>
          <a:bodyPr vert="horz" lIns="91440" tIns="45720" rIns="91440" bIns="45720" rtlCol="0" anchor="b"/>
          <a:lstStyle>
            <a:lvl1pPr algn="r">
              <a:defRPr sz="1200"/>
            </a:lvl1pPr>
          </a:lstStyle>
          <a:p>
            <a:fld id="{9768D3E7-72EC-4DE3-8CF4-D9ED60B4FA8F}" type="slidenum">
              <a:rPr kumimoji="1" lang="ja-JP" altLang="en-US" smtClean="0"/>
              <a:t>‹#›</a:t>
            </a:fld>
            <a:endParaRPr kumimoji="1" lang="ja-JP" altLang="en-US"/>
          </a:p>
        </p:txBody>
      </p:sp>
    </p:spTree>
    <p:extLst>
      <p:ext uri="{BB962C8B-B14F-4D97-AF65-F5344CB8AC3E}">
        <p14:creationId xmlns:p14="http://schemas.microsoft.com/office/powerpoint/2010/main" val="2998530250"/>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sz="1200" kern="1200" dirty="0">
                <a:solidFill>
                  <a:schemeClr val="tx1"/>
                </a:solidFill>
                <a:effectLst/>
                <a:latin typeface="+mn-lt"/>
                <a:ea typeface="+mn-ea"/>
                <a:cs typeface="+mn-cs"/>
              </a:rPr>
              <a:t>た</a:t>
            </a:r>
            <a:r>
              <a:rPr kumimoji="1" lang="ja-JP" altLang="ja-JP" sz="1200" kern="1200" dirty="0">
                <a:solidFill>
                  <a:schemeClr val="tx1"/>
                </a:solidFill>
                <a:effectLst/>
                <a:latin typeface="+mn-lt"/>
                <a:ea typeface="+mn-ea"/>
                <a:cs typeface="+mn-cs"/>
              </a:rPr>
              <a:t>だいまより、ジャトコ株式会社</a:t>
            </a:r>
            <a:r>
              <a:rPr kumimoji="1" lang="en-US" altLang="ja-JP" sz="1200" kern="1200" dirty="0">
                <a:solidFill>
                  <a:schemeClr val="tx1"/>
                </a:solidFill>
                <a:effectLst/>
                <a:latin typeface="+mn-lt"/>
                <a:ea typeface="+mn-ea"/>
                <a:cs typeface="+mn-cs"/>
              </a:rPr>
              <a:t> JPW</a:t>
            </a:r>
            <a:r>
              <a:rPr kumimoji="1" lang="ja-JP" altLang="ja-JP" sz="1200" kern="1200" dirty="0">
                <a:solidFill>
                  <a:schemeClr val="tx1"/>
                </a:solidFill>
                <a:effectLst/>
                <a:latin typeface="+mn-lt"/>
                <a:ea typeface="+mn-ea"/>
                <a:cs typeface="+mn-cs"/>
              </a:rPr>
              <a:t>サークルの発表を行います。</a:t>
            </a:r>
          </a:p>
          <a:p>
            <a:r>
              <a:rPr kumimoji="1" lang="ja-JP" altLang="ja-JP" sz="1200" kern="1200" dirty="0">
                <a:solidFill>
                  <a:schemeClr val="tx1"/>
                </a:solidFill>
                <a:effectLst/>
                <a:latin typeface="+mn-lt"/>
                <a:ea typeface="+mn-ea"/>
                <a:cs typeface="+mn-cs"/>
              </a:rPr>
              <a:t>テーマは「</a:t>
            </a:r>
            <a:r>
              <a:rPr kumimoji="1" lang="en-US" altLang="ja-JP" sz="1200" kern="1200" dirty="0">
                <a:solidFill>
                  <a:schemeClr val="tx1"/>
                </a:solidFill>
                <a:effectLst/>
                <a:latin typeface="+mn-lt"/>
                <a:ea typeface="+mn-ea"/>
                <a:cs typeface="+mn-cs"/>
              </a:rPr>
              <a:t>JPW</a:t>
            </a:r>
            <a:r>
              <a:rPr kumimoji="1" lang="ja-JP" altLang="en-US" sz="1200" kern="1200" dirty="0">
                <a:solidFill>
                  <a:schemeClr val="tx1"/>
                </a:solidFill>
                <a:effectLst/>
                <a:latin typeface="+mn-lt"/>
                <a:ea typeface="+mn-ea"/>
                <a:cs typeface="+mn-cs"/>
              </a:rPr>
              <a:t>サークル</a:t>
            </a:r>
            <a:r>
              <a:rPr kumimoji="1" lang="en-US" altLang="ja-JP" sz="1200" kern="1200" dirty="0">
                <a:solidFill>
                  <a:schemeClr val="tx1"/>
                </a:solidFill>
                <a:effectLst/>
                <a:latin typeface="+mn-lt"/>
                <a:ea typeface="+mn-ea"/>
                <a:cs typeface="+mn-cs"/>
              </a:rPr>
              <a:t>3</a:t>
            </a:r>
            <a:r>
              <a:rPr kumimoji="1" lang="ja-JP" altLang="ja-JP" sz="1200" kern="1200" dirty="0">
                <a:solidFill>
                  <a:schemeClr val="tx1"/>
                </a:solidFill>
                <a:effectLst/>
                <a:latin typeface="+mn-lt"/>
                <a:ea typeface="+mn-ea"/>
                <a:cs typeface="+mn-cs"/>
              </a:rPr>
              <a:t>年間の</a:t>
            </a:r>
            <a:r>
              <a:rPr kumimoji="1" lang="ja-JP" altLang="en-US" sz="1200" kern="1200" dirty="0">
                <a:solidFill>
                  <a:schemeClr val="tx1"/>
                </a:solidFill>
                <a:effectLst/>
                <a:latin typeface="+mn-lt"/>
                <a:ea typeface="+mn-ea"/>
                <a:cs typeface="+mn-cs"/>
              </a:rPr>
              <a:t>軌跡</a:t>
            </a:r>
            <a:r>
              <a:rPr kumimoji="1" lang="ja-JP" altLang="ja-JP" sz="1200" kern="1200" dirty="0">
                <a:solidFill>
                  <a:schemeClr val="tx1"/>
                </a:solidFill>
                <a:effectLst/>
                <a:latin typeface="+mn-lt"/>
                <a:ea typeface="+mn-ea"/>
                <a:cs typeface="+mn-cs"/>
              </a:rPr>
              <a:t>です。</a:t>
            </a:r>
          </a:p>
          <a:p>
            <a:r>
              <a:rPr kumimoji="1" lang="ja-JP" altLang="ja-JP" sz="1200" kern="1200" dirty="0">
                <a:solidFill>
                  <a:schemeClr val="tx1"/>
                </a:solidFill>
                <a:effectLst/>
                <a:latin typeface="+mn-lt"/>
                <a:ea typeface="+mn-ea"/>
                <a:cs typeface="+mn-cs"/>
              </a:rPr>
              <a:t>発表者は小林と梅澤です。よろしくお願いします。</a:t>
            </a:r>
          </a:p>
          <a:p>
            <a:endParaRPr kumimoji="1" lang="en-US" altLang="ja-JP" sz="1200" kern="1200" dirty="0">
              <a:solidFill>
                <a:schemeClr val="tx1"/>
              </a:solidFill>
              <a:effectLst/>
              <a:latin typeface="+mn-lt"/>
              <a:ea typeface="+mn-ea"/>
              <a:cs typeface="+mn-cs"/>
            </a:endParaRPr>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1</a:t>
            </a:fld>
            <a:endParaRPr kumimoji="1" lang="ja-JP" altLang="en-US"/>
          </a:p>
        </p:txBody>
      </p:sp>
    </p:spTree>
    <p:extLst>
      <p:ext uri="{BB962C8B-B14F-4D97-AF65-F5344CB8AC3E}">
        <p14:creationId xmlns:p14="http://schemas.microsoft.com/office/powerpoint/2010/main" val="319711390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529A4A-8CDC-F076-101B-3B0FA08E6EB9}"/>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CAE5EFDD-5EE2-2EA7-9303-B40C30BBE38A}"/>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6D57F4D7-B29E-691B-8728-18C69B017B51}"/>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kern="1200" dirty="0">
                <a:solidFill>
                  <a:schemeClr val="tx1"/>
                </a:solidFill>
                <a:effectLst/>
                <a:latin typeface="+mn-lt"/>
                <a:ea typeface="+mn-ea"/>
                <a:cs typeface="+mn-cs"/>
              </a:rPr>
              <a:t>そこで会合参加率を調査したところ、</a:t>
            </a: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半分以上</a:t>
            </a:r>
            <a:r>
              <a:rPr kumimoji="1" lang="ja-JP" altLang="en-US" sz="1200" kern="1200" dirty="0">
                <a:solidFill>
                  <a:schemeClr val="tx1"/>
                </a:solidFill>
                <a:effectLst/>
                <a:latin typeface="+mn-lt"/>
                <a:ea typeface="+mn-ea"/>
                <a:cs typeface="+mn-cs"/>
              </a:rPr>
              <a:t>の</a:t>
            </a:r>
            <a:r>
              <a:rPr kumimoji="1" lang="ja-JP" altLang="ja-JP" sz="1200" kern="1200" dirty="0">
                <a:solidFill>
                  <a:schemeClr val="tx1"/>
                </a:solidFill>
                <a:effectLst/>
                <a:latin typeface="+mn-lt"/>
                <a:ea typeface="+mn-ea"/>
                <a:cs typeface="+mn-cs"/>
              </a:rPr>
              <a:t>参加</a:t>
            </a:r>
            <a:r>
              <a:rPr kumimoji="1" lang="ja-JP" altLang="en-US" sz="1200" kern="1200" dirty="0">
                <a:solidFill>
                  <a:schemeClr val="tx1"/>
                </a:solidFill>
                <a:effectLst/>
                <a:latin typeface="+mn-lt"/>
                <a:ea typeface="+mn-ea"/>
                <a:cs typeface="+mn-cs"/>
              </a:rPr>
              <a:t>が</a:t>
            </a:r>
            <a:r>
              <a:rPr kumimoji="1" lang="ja-JP" altLang="ja-JP" sz="1200" kern="1200" dirty="0">
                <a:solidFill>
                  <a:schemeClr val="tx1"/>
                </a:solidFill>
                <a:effectLst/>
                <a:latin typeface="+mn-lt"/>
                <a:ea typeface="+mn-ea"/>
                <a:cs typeface="+mn-cs"/>
              </a:rPr>
              <a:t>約</a:t>
            </a:r>
            <a:r>
              <a:rPr kumimoji="1" lang="en-US" altLang="ja-JP" sz="1200" kern="1200" dirty="0">
                <a:solidFill>
                  <a:schemeClr val="tx1"/>
                </a:solidFill>
                <a:effectLst/>
                <a:latin typeface="+mn-lt"/>
                <a:ea typeface="+mn-ea"/>
                <a:cs typeface="+mn-cs"/>
              </a:rPr>
              <a:t>7</a:t>
            </a:r>
            <a:r>
              <a:rPr kumimoji="1" lang="ja-JP" altLang="ja-JP" sz="1200" kern="1200" dirty="0">
                <a:solidFill>
                  <a:schemeClr val="tx1"/>
                </a:solidFill>
                <a:effectLst/>
                <a:latin typeface="+mn-lt"/>
                <a:ea typeface="+mn-ea"/>
                <a:cs typeface="+mn-cs"/>
              </a:rPr>
              <a:t>割で、全員参加は一度もありませんでした。</a:t>
            </a: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特に</a:t>
            </a:r>
            <a:r>
              <a:rPr kumimoji="1" lang="en-US" altLang="ja-JP" sz="1200" kern="1200" dirty="0">
                <a:solidFill>
                  <a:schemeClr val="tx1"/>
                </a:solidFill>
                <a:effectLst/>
                <a:latin typeface="+mn-lt"/>
                <a:ea typeface="+mn-ea"/>
                <a:cs typeface="+mn-cs"/>
              </a:rPr>
              <a:t>3</a:t>
            </a:r>
            <a:r>
              <a:rPr kumimoji="1" lang="ja-JP" altLang="ja-JP" sz="1200" kern="1200" dirty="0">
                <a:solidFill>
                  <a:schemeClr val="tx1"/>
                </a:solidFill>
                <a:effectLst/>
                <a:latin typeface="+mn-lt"/>
                <a:ea typeface="+mn-ea"/>
                <a:cs typeface="+mn-cs"/>
              </a:rPr>
              <a:t>班は突発業務が多く、</a:t>
            </a:r>
            <a:r>
              <a:rPr kumimoji="1" lang="en-US" altLang="ja-JP" sz="1200" kern="1200" dirty="0">
                <a:solidFill>
                  <a:schemeClr val="tx1"/>
                </a:solidFill>
                <a:effectLst/>
                <a:latin typeface="+mn-lt"/>
                <a:ea typeface="+mn-ea"/>
                <a:cs typeface="+mn-cs"/>
              </a:rPr>
              <a:t>16</a:t>
            </a:r>
            <a:r>
              <a:rPr kumimoji="1" lang="ja-JP" altLang="ja-JP" sz="1200" kern="1200" dirty="0">
                <a:solidFill>
                  <a:schemeClr val="tx1"/>
                </a:solidFill>
                <a:effectLst/>
                <a:latin typeface="+mn-lt"/>
                <a:ea typeface="+mn-ea"/>
                <a:cs typeface="+mn-cs"/>
              </a:rPr>
              <a:t>時からの会合に参加できないことが原因でした。</a:t>
            </a:r>
            <a:r>
              <a:rPr kumimoji="1" lang="ja-JP" altLang="en-US" sz="1200" kern="1200" dirty="0">
                <a:solidFill>
                  <a:schemeClr val="tx1"/>
                </a:solidFill>
                <a:effectLst/>
                <a:latin typeface="+mn-lt"/>
                <a:ea typeface="+mn-ea"/>
                <a:cs typeface="+mn-cs"/>
              </a:rPr>
              <a:t>☆</a:t>
            </a:r>
            <a:endParaRPr kumimoji="1" lang="ja-JP" altLang="ja-JP" sz="1200" kern="1200" dirty="0">
              <a:solidFill>
                <a:schemeClr val="tx1"/>
              </a:solidFill>
              <a:effectLst/>
              <a:latin typeface="+mn-lt"/>
              <a:ea typeface="+mn-ea"/>
              <a:cs typeface="+mn-cs"/>
            </a:endParaRPr>
          </a:p>
          <a:p>
            <a:endParaRPr kumimoji="1" lang="ja-JP" altLang="ja-JP" sz="1200" kern="1200" dirty="0">
              <a:solidFill>
                <a:schemeClr val="tx1"/>
              </a:solidFill>
              <a:effectLst/>
              <a:latin typeface="+mn-lt"/>
              <a:ea typeface="+mn-ea"/>
              <a:cs typeface="+mn-cs"/>
            </a:endParaRPr>
          </a:p>
          <a:p>
            <a:endParaRPr kumimoji="1" lang="ja-JP" altLang="en-US" dirty="0"/>
          </a:p>
        </p:txBody>
      </p:sp>
      <p:sp>
        <p:nvSpPr>
          <p:cNvPr id="4" name="スライド番号プレースホルダー 3">
            <a:extLst>
              <a:ext uri="{FF2B5EF4-FFF2-40B4-BE49-F238E27FC236}">
                <a16:creationId xmlns:a16="http://schemas.microsoft.com/office/drawing/2014/main" id="{C46EE335-146C-008E-1984-7C064A6E2EDC}"/>
              </a:ext>
            </a:extLst>
          </p:cNvPr>
          <p:cNvSpPr>
            <a:spLocks noGrp="1"/>
          </p:cNvSpPr>
          <p:nvPr>
            <p:ph type="sldNum" sz="quarter" idx="5"/>
          </p:nvPr>
        </p:nvSpPr>
        <p:spPr/>
        <p:txBody>
          <a:bodyPr/>
          <a:lstStyle/>
          <a:p>
            <a:fld id="{9768D3E7-72EC-4DE3-8CF4-D9ED60B4FA8F}" type="slidenum">
              <a:rPr kumimoji="1" lang="ja-JP" altLang="en-US" smtClean="0"/>
              <a:t>10</a:t>
            </a:fld>
            <a:endParaRPr kumimoji="1" lang="ja-JP" altLang="en-US"/>
          </a:p>
        </p:txBody>
      </p:sp>
    </p:spTree>
    <p:extLst>
      <p:ext uri="{BB962C8B-B14F-4D97-AF65-F5344CB8AC3E}">
        <p14:creationId xmlns:p14="http://schemas.microsoft.com/office/powerpoint/2010/main" val="33634159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そこで会合時間を変更しました。</a:t>
            </a:r>
            <a:r>
              <a:rPr kumimoji="1" lang="ja-JP" altLang="en-US" sz="1200" kern="1200" dirty="0">
                <a:solidFill>
                  <a:schemeClr val="tx1"/>
                </a:solidFill>
                <a:effectLst/>
                <a:latin typeface="+mn-lt"/>
                <a:ea typeface="+mn-ea"/>
                <a:cs typeface="+mn-cs"/>
              </a:rPr>
              <a:t>☆</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仕事を中断する</a:t>
            </a:r>
            <a:r>
              <a:rPr kumimoji="1" lang="en-US" altLang="ja-JP" sz="1200" kern="1200" dirty="0">
                <a:solidFill>
                  <a:schemeClr val="tx1"/>
                </a:solidFill>
                <a:effectLst/>
                <a:latin typeface="+mn-lt"/>
                <a:ea typeface="+mn-ea"/>
                <a:cs typeface="+mn-cs"/>
              </a:rPr>
              <a:t>16</a:t>
            </a:r>
            <a:r>
              <a:rPr kumimoji="1" lang="ja-JP" altLang="ja-JP" sz="1200" kern="1200" dirty="0">
                <a:solidFill>
                  <a:schemeClr val="tx1"/>
                </a:solidFill>
                <a:effectLst/>
                <a:latin typeface="+mn-lt"/>
                <a:ea typeface="+mn-ea"/>
                <a:cs typeface="+mn-cs"/>
              </a:rPr>
              <a:t>時開催をやめ、</a:t>
            </a: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全員が集まる昼休憩</a:t>
            </a:r>
            <a:r>
              <a:rPr kumimoji="1" lang="ja-JP" altLang="en-US" sz="1200" kern="1200" dirty="0">
                <a:solidFill>
                  <a:schemeClr val="tx1"/>
                </a:solidFill>
                <a:effectLst/>
                <a:latin typeface="+mn-lt"/>
                <a:ea typeface="+mn-ea"/>
                <a:cs typeface="+mn-cs"/>
              </a:rPr>
              <a:t>後</a:t>
            </a:r>
            <a:r>
              <a:rPr kumimoji="1" lang="en-US" altLang="ja-JP" sz="1200" kern="1200" dirty="0">
                <a:solidFill>
                  <a:schemeClr val="tx1"/>
                </a:solidFill>
                <a:effectLst/>
                <a:latin typeface="+mn-lt"/>
                <a:ea typeface="+mn-ea"/>
                <a:cs typeface="+mn-cs"/>
              </a:rPr>
              <a:t>13</a:t>
            </a:r>
            <a:r>
              <a:rPr kumimoji="1" lang="ja-JP" altLang="ja-JP" sz="1200" kern="1200" dirty="0">
                <a:solidFill>
                  <a:schemeClr val="tx1"/>
                </a:solidFill>
                <a:effectLst/>
                <a:latin typeface="+mn-lt"/>
                <a:ea typeface="+mn-ea"/>
                <a:cs typeface="+mn-cs"/>
              </a:rPr>
              <a:t>時半に実施。</a:t>
            </a:r>
            <a:r>
              <a:rPr kumimoji="1" lang="ja-JP" altLang="en-US" sz="1200" kern="1200" dirty="0">
                <a:solidFill>
                  <a:schemeClr val="tx1"/>
                </a:solidFill>
                <a:effectLst/>
                <a:latin typeface="+mn-lt"/>
                <a:ea typeface="+mn-ea"/>
                <a:cs typeface="+mn-cs"/>
              </a:rPr>
              <a:t>☆</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さらに</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時間会合を</a:t>
            </a:r>
            <a:r>
              <a:rPr kumimoji="1" lang="en-US" altLang="ja-JP" sz="1200" kern="1200" dirty="0">
                <a:solidFill>
                  <a:schemeClr val="tx1"/>
                </a:solidFill>
                <a:effectLst/>
                <a:latin typeface="+mn-lt"/>
                <a:ea typeface="+mn-ea"/>
                <a:cs typeface="+mn-cs"/>
              </a:rPr>
              <a:t>30</a:t>
            </a:r>
            <a:r>
              <a:rPr kumimoji="1" lang="ja-JP" altLang="ja-JP" sz="1200" kern="1200" dirty="0">
                <a:solidFill>
                  <a:schemeClr val="tx1"/>
                </a:solidFill>
                <a:effectLst/>
                <a:latin typeface="+mn-lt"/>
                <a:ea typeface="+mn-ea"/>
                <a:cs typeface="+mn-cs"/>
              </a:rPr>
              <a:t>分に短縮し、月</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回</a:t>
            </a:r>
            <a:r>
              <a:rPr kumimoji="1" lang="ja-JP" altLang="en-US" sz="1200" kern="1200" dirty="0">
                <a:solidFill>
                  <a:schemeClr val="tx1"/>
                </a:solidFill>
                <a:effectLst/>
                <a:latin typeface="+mn-lt"/>
                <a:ea typeface="+mn-ea"/>
                <a:cs typeface="+mn-cs"/>
              </a:rPr>
              <a:t>を</a:t>
            </a:r>
            <a:r>
              <a:rPr kumimoji="1" lang="ja-JP" altLang="ja-JP" sz="1200" kern="1200" dirty="0">
                <a:solidFill>
                  <a:schemeClr val="tx1"/>
                </a:solidFill>
                <a:effectLst/>
                <a:latin typeface="+mn-lt"/>
                <a:ea typeface="+mn-ea"/>
                <a:cs typeface="+mn-cs"/>
              </a:rPr>
              <a:t>班ごとに</a:t>
            </a:r>
            <a:r>
              <a:rPr kumimoji="1" lang="ja-JP" altLang="en-US" sz="1200" kern="1200" dirty="0">
                <a:solidFill>
                  <a:schemeClr val="tx1"/>
                </a:solidFill>
                <a:effectLst/>
                <a:latin typeface="+mn-lt"/>
                <a:ea typeface="+mn-ea"/>
                <a:cs typeface="+mn-cs"/>
              </a:rPr>
              <a:t>し</a:t>
            </a:r>
            <a:r>
              <a:rPr kumimoji="1" lang="ja-JP" altLang="ja-JP" sz="1200" kern="1200" dirty="0">
                <a:solidFill>
                  <a:schemeClr val="tx1"/>
                </a:solidFill>
                <a:effectLst/>
                <a:latin typeface="+mn-lt"/>
                <a:ea typeface="+mn-ea"/>
                <a:cs typeface="+mn-cs"/>
              </a:rPr>
              <a:t>月</a:t>
            </a:r>
            <a:r>
              <a:rPr kumimoji="1" lang="en-US" altLang="ja-JP" sz="1200" kern="1200" dirty="0">
                <a:solidFill>
                  <a:schemeClr val="tx1"/>
                </a:solidFill>
                <a:effectLst/>
                <a:latin typeface="+mn-lt"/>
                <a:ea typeface="+mn-ea"/>
                <a:cs typeface="+mn-cs"/>
              </a:rPr>
              <a:t>3</a:t>
            </a:r>
            <a:r>
              <a:rPr kumimoji="1" lang="ja-JP" altLang="ja-JP" sz="1200" kern="1200" dirty="0">
                <a:solidFill>
                  <a:schemeClr val="tx1"/>
                </a:solidFill>
                <a:effectLst/>
                <a:latin typeface="+mn-lt"/>
                <a:ea typeface="+mn-ea"/>
                <a:cs typeface="+mn-cs"/>
              </a:rPr>
              <a:t>回へ増やしました。</a:t>
            </a:r>
            <a:r>
              <a:rPr kumimoji="1" lang="ja-JP" altLang="en-US" sz="1200" kern="1200" dirty="0">
                <a:solidFill>
                  <a:schemeClr val="tx1"/>
                </a:solidFill>
                <a:effectLst/>
                <a:latin typeface="+mn-lt"/>
                <a:ea typeface="+mn-ea"/>
                <a:cs typeface="+mn-cs"/>
              </a:rPr>
              <a:t>☆</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これにより参加率のバラツキを改善しました</a:t>
            </a:r>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11</a:t>
            </a:fld>
            <a:endParaRPr kumimoji="1" lang="ja-JP" altLang="en-US"/>
          </a:p>
        </p:txBody>
      </p:sp>
    </p:spTree>
    <p:extLst>
      <p:ext uri="{BB962C8B-B14F-4D97-AF65-F5344CB8AC3E}">
        <p14:creationId xmlns:p14="http://schemas.microsoft.com/office/powerpoint/2010/main" val="20414712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次に</a:t>
            </a: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発言率の低さについて調査しました。</a:t>
            </a:r>
            <a:r>
              <a:rPr kumimoji="1" lang="ja-JP" altLang="en-US" sz="1200" kern="1200" dirty="0">
                <a:solidFill>
                  <a:schemeClr val="tx1"/>
                </a:solidFill>
                <a:effectLst/>
                <a:latin typeface="+mn-lt"/>
                <a:ea typeface="+mn-ea"/>
                <a:cs typeface="+mn-cs"/>
              </a:rPr>
              <a:t>☆</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若手の発言が少な</a:t>
            </a:r>
            <a:r>
              <a:rPr kumimoji="1" lang="ja-JP" altLang="en-US" sz="1200" kern="1200" dirty="0">
                <a:solidFill>
                  <a:schemeClr val="tx1"/>
                </a:solidFill>
                <a:effectLst/>
                <a:latin typeface="+mn-lt"/>
                <a:ea typeface="+mn-ea"/>
                <a:cs typeface="+mn-cs"/>
              </a:rPr>
              <a:t>い</a:t>
            </a:r>
            <a:r>
              <a:rPr kumimoji="1" lang="ja-JP" altLang="ja-JP" sz="1200" kern="1200" dirty="0">
                <a:solidFill>
                  <a:schemeClr val="tx1"/>
                </a:solidFill>
                <a:effectLst/>
                <a:latin typeface="+mn-lt"/>
                <a:ea typeface="+mn-ea"/>
                <a:cs typeface="+mn-cs"/>
              </a:rPr>
              <a:t>、</a:t>
            </a: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先輩との</a:t>
            </a:r>
            <a:r>
              <a:rPr kumimoji="1" lang="ja-JP" altLang="en-US" sz="1200" kern="1200" dirty="0">
                <a:solidFill>
                  <a:schemeClr val="tx1"/>
                </a:solidFill>
                <a:effectLst/>
                <a:latin typeface="+mn-lt"/>
                <a:ea typeface="+mn-ea"/>
                <a:cs typeface="+mn-cs"/>
              </a:rPr>
              <a:t>壁、☆担当分野における☆</a:t>
            </a:r>
            <a:r>
              <a:rPr kumimoji="1" lang="ja-JP" altLang="ja-JP" sz="1200" kern="1200" dirty="0">
                <a:solidFill>
                  <a:schemeClr val="tx1"/>
                </a:solidFill>
                <a:effectLst/>
                <a:latin typeface="+mn-lt"/>
                <a:ea typeface="+mn-ea"/>
                <a:cs typeface="+mn-cs"/>
              </a:rPr>
              <a:t>心理的な壁が原因でした。</a:t>
            </a:r>
          </a:p>
          <a:p>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68D3E7-72EC-4DE3-8CF4-D9ED60B4FA8F}"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106035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そこで</a:t>
            </a: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既存活動の安全パトロールに着目し</a:t>
            </a: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、クロスチェック・見守りチェックを導入。</a:t>
            </a:r>
            <a:r>
              <a:rPr kumimoji="1" lang="ja-JP" altLang="en-US" sz="1200" kern="1200" dirty="0">
                <a:solidFill>
                  <a:schemeClr val="tx1"/>
                </a:solidFill>
                <a:effectLst/>
                <a:latin typeface="+mn-lt"/>
                <a:ea typeface="+mn-ea"/>
                <a:cs typeface="+mn-cs"/>
              </a:rPr>
              <a:t>☆</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お互いの作業理解が進み、声掛けや気づきの共有が増え、心理的な壁を壊すことに成功しました。</a:t>
            </a:r>
          </a:p>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68D3E7-72EC-4DE3-8CF4-D9ED60B4FA8F}"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0178870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1</a:t>
            </a:r>
            <a:r>
              <a:rPr kumimoji="1" lang="ja-JP" altLang="en-US" dirty="0"/>
              <a:t>年目の活動実績に入ります、☆参加率の向上、コミュ二ケーション・発言率がアップし、☆職場の活性化、リーダーシップが向上することができ、サークル活動評価は☆</a:t>
            </a:r>
            <a:r>
              <a:rPr kumimoji="1" lang="en-US" altLang="ja-JP" dirty="0"/>
              <a:t>D</a:t>
            </a:r>
            <a:r>
              <a:rPr kumimoji="1" lang="ja-JP" altLang="en-US" dirty="0"/>
              <a:t>ランクから</a:t>
            </a:r>
            <a:r>
              <a:rPr kumimoji="1" lang="en-US" altLang="ja-JP" dirty="0"/>
              <a:t>D-1</a:t>
            </a:r>
            <a:r>
              <a:rPr kumimoji="1" lang="ja-JP" altLang="en-US" dirty="0"/>
              <a:t>ランクに到達することができました。</a:t>
            </a:r>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14</a:t>
            </a:fld>
            <a:endParaRPr kumimoji="1" lang="ja-JP" altLang="en-US"/>
          </a:p>
        </p:txBody>
      </p:sp>
    </p:spTree>
    <p:extLst>
      <p:ext uri="{BB962C8B-B14F-4D97-AF65-F5344CB8AC3E}">
        <p14:creationId xmlns:p14="http://schemas.microsoft.com/office/powerpoint/2010/main" val="37673970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第</a:t>
            </a:r>
            <a:r>
              <a:rPr kumimoji="1" lang="en-US" altLang="ja-JP" dirty="0"/>
              <a:t>2</a:t>
            </a:r>
            <a:r>
              <a:rPr kumimoji="1" lang="ja-JP" altLang="en-US" dirty="0"/>
              <a:t>章  品質改善に挑戦しよう</a:t>
            </a:r>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15</a:t>
            </a:fld>
            <a:endParaRPr kumimoji="1" lang="ja-JP" altLang="en-US"/>
          </a:p>
        </p:txBody>
      </p:sp>
    </p:spTree>
    <p:extLst>
      <p:ext uri="{BB962C8B-B14F-4D97-AF65-F5344CB8AC3E}">
        <p14:creationId xmlns:p14="http://schemas.microsoft.com/office/powerpoint/2010/main" val="24958991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0A829E-CC25-6864-B2AC-93C2B354FB5D}"/>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4003736A-85A6-000B-977C-16F9ACA4D7BF}"/>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FCBA1326-8D2C-AF07-E62D-46C73D94F26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まず、品質改善に挑戦するため会議を実施しました。</a:t>
            </a:r>
            <a:br>
              <a:rPr lang="ja-JP" altLang="en-US" dirty="0"/>
            </a:br>
            <a:r>
              <a:rPr lang="ja-JP" altLang="en-US" dirty="0"/>
              <a:t>その中で熱処理担当から「実は浸炭ムラが発生してて困ってるんですよ」という声が上がり、今回の改善テーマにしました</a:t>
            </a:r>
          </a:p>
          <a:p>
            <a:endParaRPr kumimoji="1" lang="en-US" altLang="ja-JP" dirty="0"/>
          </a:p>
        </p:txBody>
      </p:sp>
      <p:sp>
        <p:nvSpPr>
          <p:cNvPr id="4" name="スライド番号プレースホルダー 3">
            <a:extLst>
              <a:ext uri="{FF2B5EF4-FFF2-40B4-BE49-F238E27FC236}">
                <a16:creationId xmlns:a16="http://schemas.microsoft.com/office/drawing/2014/main" id="{6BFF8E59-4414-008B-2983-AAA3DD5485EF}"/>
              </a:ext>
            </a:extLst>
          </p:cNvPr>
          <p:cNvSpPr>
            <a:spLocks noGrp="1"/>
          </p:cNvSpPr>
          <p:nvPr>
            <p:ph type="sldNum" sz="quarter" idx="5"/>
          </p:nvPr>
        </p:nvSpPr>
        <p:spPr/>
        <p:txBody>
          <a:bodyPr/>
          <a:lstStyle/>
          <a:p>
            <a:fld id="{9768D3E7-72EC-4DE3-8CF4-D9ED60B4FA8F}" type="slidenum">
              <a:rPr kumimoji="1" lang="ja-JP" altLang="en-US" smtClean="0"/>
              <a:t>16</a:t>
            </a:fld>
            <a:endParaRPr kumimoji="1" lang="ja-JP" altLang="en-US"/>
          </a:p>
        </p:txBody>
      </p:sp>
    </p:spTree>
    <p:extLst>
      <p:ext uri="{BB962C8B-B14F-4D97-AF65-F5344CB8AC3E}">
        <p14:creationId xmlns:p14="http://schemas.microsoft.com/office/powerpoint/2010/main" val="36361719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426DDF-D094-F9C5-4AB8-056A3C457B81}"/>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49A3C404-8159-A223-A9FE-E2F269799327}"/>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79C857A3-5B8C-FD22-91E0-7EA8709D4E56}"/>
              </a:ext>
            </a:extLst>
          </p:cNvPr>
          <p:cNvSpPr>
            <a:spLocks noGrp="1"/>
          </p:cNvSpPr>
          <p:nvPr>
            <p:ph type="body" idx="1"/>
          </p:nvPr>
        </p:nvSpPr>
        <p:spPr/>
        <p:txBody>
          <a:bodyPr/>
          <a:lstStyle/>
          <a:p>
            <a:r>
              <a:rPr lang="ja-JP" altLang="en-US" dirty="0"/>
              <a:t>しかし、熱処理の知識が不足していたため、勉強会を計画しました。☆</a:t>
            </a:r>
            <a:br>
              <a:rPr lang="ja-JP" altLang="en-US" dirty="0"/>
            </a:br>
            <a:r>
              <a:rPr lang="ja-JP" altLang="en-US" dirty="0"/>
              <a:t>ところがその矢先、工長から勤務変更の指示があり、</a:t>
            </a:r>
            <a:r>
              <a:rPr lang="en-US" altLang="ja-JP" dirty="0"/>
              <a:t>A</a:t>
            </a:r>
            <a:r>
              <a:rPr lang="ja-JP" altLang="en-US" dirty="0"/>
              <a:t>・</a:t>
            </a:r>
            <a:r>
              <a:rPr lang="en-US" altLang="ja-JP" dirty="0"/>
              <a:t>B</a:t>
            </a:r>
            <a:r>
              <a:rPr lang="ja-JP" altLang="en-US" dirty="0"/>
              <a:t>班と顔を合わせる機会がなくなってしまいました。</a:t>
            </a:r>
            <a:br>
              <a:rPr lang="ja-JP" altLang="en-US" dirty="0"/>
            </a:br>
            <a:r>
              <a:rPr lang="ja-JP" altLang="en-US" dirty="0"/>
              <a:t>次の</a:t>
            </a:r>
            <a:r>
              <a:rPr lang="en-US" altLang="ja-JP" dirty="0"/>
              <a:t>QC</a:t>
            </a:r>
            <a:r>
              <a:rPr lang="ja-JP" altLang="en-US" dirty="0"/>
              <a:t>会合をどうしようかと悩んでいた時、☆シェアポイントで申し送りをしていると、小林はひらめきました。</a:t>
            </a:r>
          </a:p>
          <a:p>
            <a:r>
              <a:rPr lang="ja-JP" altLang="en-US" b="1" dirty="0"/>
              <a:t>「シェアポイントで仮想</a:t>
            </a:r>
            <a:r>
              <a:rPr lang="en-US" altLang="ja-JP" b="1" dirty="0"/>
              <a:t>QC</a:t>
            </a:r>
            <a:r>
              <a:rPr lang="ja-JP" altLang="en-US" b="1" dirty="0"/>
              <a:t>をやってみよう！」</a:t>
            </a:r>
            <a:endParaRPr lang="ja-JP" altLang="en-US" dirty="0"/>
          </a:p>
          <a:p>
            <a:endParaRPr kumimoji="1" lang="en-US" altLang="ja-JP" dirty="0"/>
          </a:p>
        </p:txBody>
      </p:sp>
      <p:sp>
        <p:nvSpPr>
          <p:cNvPr id="4" name="スライド番号プレースホルダー 3">
            <a:extLst>
              <a:ext uri="{FF2B5EF4-FFF2-40B4-BE49-F238E27FC236}">
                <a16:creationId xmlns:a16="http://schemas.microsoft.com/office/drawing/2014/main" id="{510CD796-B791-A065-F559-3A8C0AFB4015}"/>
              </a:ext>
            </a:extLst>
          </p:cNvPr>
          <p:cNvSpPr>
            <a:spLocks noGrp="1"/>
          </p:cNvSpPr>
          <p:nvPr>
            <p:ph type="sldNum" sz="quarter" idx="5"/>
          </p:nvPr>
        </p:nvSpPr>
        <p:spPr/>
        <p:txBody>
          <a:bodyPr/>
          <a:lstStyle/>
          <a:p>
            <a:fld id="{9768D3E7-72EC-4DE3-8CF4-D9ED60B4FA8F}" type="slidenum">
              <a:rPr kumimoji="1" lang="ja-JP" altLang="en-US" smtClean="0"/>
              <a:t>17</a:t>
            </a:fld>
            <a:endParaRPr kumimoji="1" lang="ja-JP" altLang="en-US"/>
          </a:p>
        </p:txBody>
      </p:sp>
    </p:spTree>
    <p:extLst>
      <p:ext uri="{BB962C8B-B14F-4D97-AF65-F5344CB8AC3E}">
        <p14:creationId xmlns:p14="http://schemas.microsoft.com/office/powerpoint/2010/main" val="18201318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7B0A55-357F-A445-14A5-E1C8172E98FE}"/>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AC3F4267-FC56-9BFE-4B58-0286E86EE20C}"/>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2DC0BB20-49A9-D7DD-C85D-D76FCAED967B}"/>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そこで、まず各班に</a:t>
            </a:r>
            <a:r>
              <a:rPr lang="en-US" altLang="ja-JP" dirty="0"/>
              <a:t>QC</a:t>
            </a:r>
            <a:r>
              <a:rPr lang="ja-JP" altLang="en-US" dirty="0"/>
              <a:t>サブリーダーを選任し、☆班ごとに</a:t>
            </a:r>
            <a:r>
              <a:rPr lang="en-US" altLang="ja-JP" dirty="0"/>
              <a:t>QC</a:t>
            </a:r>
            <a:r>
              <a:rPr lang="ja-JP" altLang="en-US" dirty="0"/>
              <a:t>会合を実施。☆</a:t>
            </a:r>
            <a:br>
              <a:rPr lang="ja-JP" altLang="en-US" dirty="0"/>
            </a:br>
            <a:r>
              <a:rPr lang="ja-JP" altLang="en-US" dirty="0"/>
              <a:t>出た内容をシェアポイントに集約し、班を超えて共有する仕組みを作りました。☆</a:t>
            </a:r>
            <a:br>
              <a:rPr lang="ja-JP" altLang="en-US" dirty="0"/>
            </a:br>
            <a:r>
              <a:rPr lang="ja-JP" altLang="en-US" dirty="0"/>
              <a:t>これにより、顔を合わせなくても勉強会が可能となりました。</a:t>
            </a:r>
          </a:p>
          <a:p>
            <a:endParaRPr kumimoji="1" lang="en-US" altLang="ja-JP" dirty="0"/>
          </a:p>
        </p:txBody>
      </p:sp>
      <p:sp>
        <p:nvSpPr>
          <p:cNvPr id="4" name="スライド番号プレースホルダー 3">
            <a:extLst>
              <a:ext uri="{FF2B5EF4-FFF2-40B4-BE49-F238E27FC236}">
                <a16:creationId xmlns:a16="http://schemas.microsoft.com/office/drawing/2014/main" id="{565B8959-E1E8-19DB-586D-01D08C163ABB}"/>
              </a:ext>
            </a:extLst>
          </p:cNvPr>
          <p:cNvSpPr>
            <a:spLocks noGrp="1"/>
          </p:cNvSpPr>
          <p:nvPr>
            <p:ph type="sldNum" sz="quarter" idx="5"/>
          </p:nvPr>
        </p:nvSpPr>
        <p:spPr/>
        <p:txBody>
          <a:bodyPr/>
          <a:lstStyle/>
          <a:p>
            <a:fld id="{9768D3E7-72EC-4DE3-8CF4-D9ED60B4FA8F}" type="slidenum">
              <a:rPr kumimoji="1" lang="ja-JP" altLang="en-US" smtClean="0"/>
              <a:t>18</a:t>
            </a:fld>
            <a:endParaRPr kumimoji="1" lang="ja-JP" altLang="en-US"/>
          </a:p>
        </p:txBody>
      </p:sp>
    </p:spTree>
    <p:extLst>
      <p:ext uri="{BB962C8B-B14F-4D97-AF65-F5344CB8AC3E}">
        <p14:creationId xmlns:p14="http://schemas.microsoft.com/office/powerpoint/2010/main" val="16177522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勉強会 ■ 熱処理の基礎学習</a:t>
            </a:r>
          </a:p>
          <a:p>
            <a:r>
              <a:rPr lang="ja-JP" altLang="en-US" dirty="0"/>
              <a:t>熱処理とは、金属を加熱し冷却することで性質をコントロールする技術です。☆</a:t>
            </a:r>
            <a:br>
              <a:rPr lang="ja-JP" altLang="en-US" dirty="0"/>
            </a:br>
            <a:r>
              <a:rPr lang="ja-JP" altLang="en-US" dirty="0"/>
              <a:t>今回の設備では、脱脂 → 浸炭 → 焼入れ → 洗浄の工程を経て、金属の性質を変化させます。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19</a:t>
            </a:fld>
            <a:endParaRPr kumimoji="1" lang="ja-JP" altLang="en-US" dirty="0"/>
          </a:p>
        </p:txBody>
      </p:sp>
    </p:spTree>
    <p:extLst>
      <p:ext uri="{BB962C8B-B14F-4D97-AF65-F5344CB8AC3E}">
        <p14:creationId xmlns:p14="http://schemas.microsoft.com/office/powerpoint/2010/main" val="18126037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まず初めに会社紹介です。</a:t>
            </a:r>
          </a:p>
          <a:p>
            <a:r>
              <a:rPr kumimoji="1" lang="ja-JP" altLang="ja-JP" sz="1200" kern="1200" dirty="0">
                <a:solidFill>
                  <a:schemeClr val="tx1"/>
                </a:solidFill>
                <a:effectLst/>
                <a:latin typeface="+mn-lt"/>
                <a:ea typeface="+mn-ea"/>
                <a:cs typeface="+mn-cs"/>
              </a:rPr>
              <a:t>私たちジャトコ株式会社は静岡県富士市に本社を置き、国内外に</a:t>
            </a:r>
            <a:r>
              <a:rPr kumimoji="1" lang="en-US" altLang="ja-JP" sz="1200" kern="1200" dirty="0">
                <a:solidFill>
                  <a:schemeClr val="tx1"/>
                </a:solidFill>
                <a:effectLst/>
                <a:latin typeface="+mn-lt"/>
                <a:ea typeface="+mn-ea"/>
                <a:cs typeface="+mn-cs"/>
              </a:rPr>
              <a:t>8</a:t>
            </a:r>
            <a:r>
              <a:rPr kumimoji="1" lang="ja-JP" altLang="ja-JP" sz="1200" kern="1200" dirty="0">
                <a:solidFill>
                  <a:schemeClr val="tx1"/>
                </a:solidFill>
                <a:effectLst/>
                <a:latin typeface="+mn-lt"/>
                <a:ea typeface="+mn-ea"/>
                <a:cs typeface="+mn-cs"/>
              </a:rPr>
              <a:t>つの生産拠点を持つ、トランスミッションの製造・販売・開発を行う会社です。</a:t>
            </a:r>
          </a:p>
          <a:p>
            <a:endParaRPr kumimoji="1" lang="en-US" altLang="ja-JP"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2</a:t>
            </a:fld>
            <a:endParaRPr kumimoji="1" lang="ja-JP" altLang="en-US"/>
          </a:p>
        </p:txBody>
      </p:sp>
    </p:spTree>
    <p:extLst>
      <p:ext uri="{BB962C8B-B14F-4D97-AF65-F5344CB8AC3E}">
        <p14:creationId xmlns:p14="http://schemas.microsoft.com/office/powerpoint/2010/main" val="27754570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426DDF-D094-F9C5-4AB8-056A3C457B81}"/>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49A3C404-8159-A223-A9FE-E2F269799327}"/>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79C857A3-5B8C-FD22-91E0-7EA8709D4E56}"/>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次に浸炭ムラについて学びました。</a:t>
            </a:r>
            <a:br>
              <a:rPr lang="ja-JP" altLang="en-US" dirty="0"/>
            </a:br>
            <a:r>
              <a:rPr lang="ja-JP" altLang="en-US" dirty="0"/>
              <a:t>本来、硬度や浸炭深さは均一であるべきですが、浸炭ムラが発生すると場所ごとに硬さが異なり、性能にばらつきが生じます。</a:t>
            </a:r>
          </a:p>
          <a:p>
            <a:endParaRPr kumimoji="1" lang="en-US" altLang="ja-JP" dirty="0"/>
          </a:p>
        </p:txBody>
      </p:sp>
      <p:sp>
        <p:nvSpPr>
          <p:cNvPr id="4" name="スライド番号プレースホルダー 3">
            <a:extLst>
              <a:ext uri="{FF2B5EF4-FFF2-40B4-BE49-F238E27FC236}">
                <a16:creationId xmlns:a16="http://schemas.microsoft.com/office/drawing/2014/main" id="{510CD796-B791-A065-F559-3A8C0AFB4015}"/>
              </a:ext>
            </a:extLst>
          </p:cNvPr>
          <p:cNvSpPr>
            <a:spLocks noGrp="1"/>
          </p:cNvSpPr>
          <p:nvPr>
            <p:ph type="sldNum" sz="quarter" idx="5"/>
          </p:nvPr>
        </p:nvSpPr>
        <p:spPr/>
        <p:txBody>
          <a:bodyPr/>
          <a:lstStyle/>
          <a:p>
            <a:fld id="{9768D3E7-72EC-4DE3-8CF4-D9ED60B4FA8F}" type="slidenum">
              <a:rPr kumimoji="1" lang="ja-JP" altLang="en-US" smtClean="0"/>
              <a:t>20</a:t>
            </a:fld>
            <a:endParaRPr kumimoji="1" lang="ja-JP" altLang="en-US"/>
          </a:p>
        </p:txBody>
      </p:sp>
    </p:spTree>
    <p:extLst>
      <p:ext uri="{BB962C8B-B14F-4D97-AF65-F5344CB8AC3E}">
        <p14:creationId xmlns:p14="http://schemas.microsoft.com/office/powerpoint/2010/main" val="9779796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浸炭ムラの原因として、炉内の温度やガスを対流させる </a:t>
            </a:r>
            <a:r>
              <a:rPr lang="en-US" altLang="ja-JP" b="1" dirty="0"/>
              <a:t>RC</a:t>
            </a:r>
            <a:r>
              <a:rPr lang="ja-JP" altLang="en-US" b="1" dirty="0"/>
              <a:t>ファン</a:t>
            </a:r>
            <a:r>
              <a:rPr lang="ja-JP" altLang="en-US" dirty="0"/>
              <a:t> に着目しました。</a:t>
            </a:r>
            <a:br>
              <a:rPr lang="ja-JP" altLang="en-US" dirty="0"/>
            </a:br>
            <a:r>
              <a:rPr lang="en-US" altLang="ja-JP" dirty="0"/>
              <a:t>RC</a:t>
            </a:r>
            <a:r>
              <a:rPr lang="ja-JP" altLang="en-US" dirty="0"/>
              <a:t>ファンは各ゾーンに</a:t>
            </a:r>
            <a:r>
              <a:rPr lang="en-US" altLang="ja-JP" dirty="0"/>
              <a:t>6</a:t>
            </a:r>
            <a:r>
              <a:rPr lang="ja-JP" altLang="en-US" dirty="0"/>
              <a:t>基あり、モーターとベルトで駆動しています。</a:t>
            </a:r>
            <a:br>
              <a:rPr lang="ja-JP" altLang="en-US" dirty="0"/>
            </a:br>
            <a:r>
              <a:rPr lang="ja-JP" altLang="en-US" dirty="0"/>
              <a:t>回転数が低下するとガスが届く場所と届かない場所があり、浸炭ムラの原因となります。</a:t>
            </a:r>
          </a:p>
          <a:p>
            <a:r>
              <a:rPr kumimoji="1" lang="ja-JP" altLang="ja-JP" sz="1200" kern="1200" dirty="0">
                <a:solidFill>
                  <a:schemeClr val="tx1"/>
                </a:solidFill>
                <a:effectLst/>
                <a:latin typeface="+mn-lt"/>
                <a:ea typeface="+mn-ea"/>
                <a:cs typeface="+mn-cs"/>
              </a:rPr>
              <a:t>。</a:t>
            </a:r>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21</a:t>
            </a:fld>
            <a:endParaRPr kumimoji="1" lang="ja-JP" altLang="en-US" dirty="0"/>
          </a:p>
        </p:txBody>
      </p:sp>
    </p:spTree>
    <p:extLst>
      <p:ext uri="{BB962C8B-B14F-4D97-AF65-F5344CB8AC3E}">
        <p14:creationId xmlns:p14="http://schemas.microsoft.com/office/powerpoint/2010/main" val="39397083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E9368D-9B63-AD0E-4DBB-AB5467DC3446}"/>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CFFA763A-0B00-8C6E-D205-47B5B9BE0BF5}"/>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C3FDC55D-03CA-2C70-5DAD-6730CA411464}"/>
              </a:ext>
            </a:extLst>
          </p:cNvPr>
          <p:cNvSpPr>
            <a:spLocks noGrp="1"/>
          </p:cNvSpPr>
          <p:nvPr>
            <p:ph type="body" idx="1"/>
          </p:nvPr>
        </p:nvSpPr>
        <p:spPr/>
        <p:txBody>
          <a:bodyPr/>
          <a:lstStyle/>
          <a:p>
            <a:r>
              <a:rPr lang="en-US" altLang="ja-JP" dirty="0"/>
              <a:t>RC</a:t>
            </a:r>
            <a:r>
              <a:rPr lang="ja-JP" altLang="en-US" dirty="0"/>
              <a:t>ファンをシーリングファン、浸炭ガスを暖かい空気に例えると分かりやすく説明できます。</a:t>
            </a:r>
          </a:p>
          <a:p>
            <a:r>
              <a:rPr lang="ja-JP" altLang="en-US" b="1" dirty="0"/>
              <a:t>ファンが正常に回っている時は</a:t>
            </a:r>
            <a:r>
              <a:rPr lang="ja-JP" altLang="en-US" dirty="0"/>
              <a:t>空気がよく循環し、部屋の温度はどこも均一ですが</a:t>
            </a:r>
          </a:p>
          <a:p>
            <a:r>
              <a:rPr lang="ja-JP" altLang="en-US" b="1" dirty="0"/>
              <a:t>ファンの回転が落ちると</a:t>
            </a:r>
            <a:r>
              <a:rPr lang="ja-JP" altLang="en-US" dirty="0"/>
              <a:t>空気が回らず、暑い所・寒い所ができてしまいます。</a:t>
            </a:r>
          </a:p>
          <a:p>
            <a:r>
              <a:rPr lang="ja-JP" altLang="en-US" dirty="0"/>
              <a:t>それは炉内でも同じで、</a:t>
            </a:r>
            <a:br>
              <a:rPr lang="ja-JP" altLang="en-US" dirty="0"/>
            </a:br>
            <a:r>
              <a:rPr lang="en-US" altLang="ja-JP" b="1" dirty="0"/>
              <a:t>RC</a:t>
            </a:r>
            <a:r>
              <a:rPr lang="ja-JP" altLang="en-US" b="1" dirty="0"/>
              <a:t>ファンの回転が低下すると温度やガスが均一に回らず、浸炭ムラが発生する</a:t>
            </a:r>
            <a:br>
              <a:rPr lang="ja-JP" altLang="en-US" dirty="0"/>
            </a:br>
            <a:r>
              <a:rPr lang="ja-JP" altLang="en-US" dirty="0"/>
              <a:t>という仕組みです。</a:t>
            </a:r>
          </a:p>
          <a:p>
            <a:endParaRPr kumimoji="1" lang="en-US" altLang="ja-JP" dirty="0"/>
          </a:p>
        </p:txBody>
      </p:sp>
      <p:sp>
        <p:nvSpPr>
          <p:cNvPr id="4" name="スライド番号プレースホルダー 3">
            <a:extLst>
              <a:ext uri="{FF2B5EF4-FFF2-40B4-BE49-F238E27FC236}">
                <a16:creationId xmlns:a16="http://schemas.microsoft.com/office/drawing/2014/main" id="{E95A1FE0-68AC-9185-7BAD-7A48D8B10CAE}"/>
              </a:ext>
            </a:extLst>
          </p:cNvPr>
          <p:cNvSpPr>
            <a:spLocks noGrp="1"/>
          </p:cNvSpPr>
          <p:nvPr>
            <p:ph type="sldNum" sz="quarter" idx="10"/>
          </p:nvPr>
        </p:nvSpPr>
        <p:spPr/>
        <p:txBody>
          <a:bodyPr/>
          <a:lstStyle/>
          <a:p>
            <a:fld id="{9768D3E7-72EC-4DE3-8CF4-D9ED60B4FA8F}" type="slidenum">
              <a:rPr kumimoji="1" lang="ja-JP" altLang="en-US" smtClean="0"/>
              <a:t>22</a:t>
            </a:fld>
            <a:endParaRPr kumimoji="1" lang="ja-JP" altLang="en-US" dirty="0"/>
          </a:p>
        </p:txBody>
      </p:sp>
    </p:spTree>
    <p:extLst>
      <p:ext uri="{BB962C8B-B14F-4D97-AF65-F5344CB8AC3E}">
        <p14:creationId xmlns:p14="http://schemas.microsoft.com/office/powerpoint/2010/main" val="36808687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0A829E-CC25-6864-B2AC-93C2B354FB5D}"/>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4003736A-85A6-000B-977C-16F9ACA4D7BF}"/>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FCBA1326-8D2C-AF07-E62D-46C73D94F26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さらに浸炭ムラが発生するとどうなるか</a:t>
            </a:r>
            <a:endParaRPr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焼入れ後の切断検査で発見されますが、異常に気付かず処理すると </a:t>
            </a:r>
            <a:r>
              <a:rPr lang="en-US" altLang="ja-JP" b="1" dirty="0"/>
              <a:t>2000</a:t>
            </a:r>
            <a:r>
              <a:rPr lang="ja-JP" altLang="en-US" b="1" dirty="0"/>
              <a:t>個以上の不良</a:t>
            </a:r>
            <a:r>
              <a:rPr lang="ja-JP" altLang="en-US" dirty="0"/>
              <a:t> が発生し、廃却損失は </a:t>
            </a:r>
            <a:r>
              <a:rPr lang="ja-JP" altLang="en-US" b="1" dirty="0"/>
              <a:t>約</a:t>
            </a:r>
            <a:r>
              <a:rPr lang="en-US" altLang="ja-JP" b="1" dirty="0"/>
              <a:t>140</a:t>
            </a:r>
            <a:r>
              <a:rPr lang="ja-JP" altLang="en-US" b="1" dirty="0"/>
              <a:t>万円</a:t>
            </a:r>
            <a:r>
              <a:rPr lang="ja-JP" altLang="en-US" dirty="0"/>
              <a:t> にもなります。</a:t>
            </a:r>
          </a:p>
          <a:p>
            <a:endParaRPr kumimoji="1" lang="en-US" altLang="ja-JP" dirty="0"/>
          </a:p>
        </p:txBody>
      </p:sp>
      <p:sp>
        <p:nvSpPr>
          <p:cNvPr id="4" name="スライド番号プレースホルダー 3">
            <a:extLst>
              <a:ext uri="{FF2B5EF4-FFF2-40B4-BE49-F238E27FC236}">
                <a16:creationId xmlns:a16="http://schemas.microsoft.com/office/drawing/2014/main" id="{6BFF8E59-4414-008B-2983-AAA3DD5485EF}"/>
              </a:ext>
            </a:extLst>
          </p:cNvPr>
          <p:cNvSpPr>
            <a:spLocks noGrp="1"/>
          </p:cNvSpPr>
          <p:nvPr>
            <p:ph type="sldNum" sz="quarter" idx="5"/>
          </p:nvPr>
        </p:nvSpPr>
        <p:spPr/>
        <p:txBody>
          <a:bodyPr/>
          <a:lstStyle/>
          <a:p>
            <a:fld id="{9768D3E7-72EC-4DE3-8CF4-D9ED60B4FA8F}" type="slidenum">
              <a:rPr kumimoji="1" lang="ja-JP" altLang="en-US" smtClean="0"/>
              <a:t>23</a:t>
            </a:fld>
            <a:endParaRPr kumimoji="1" lang="ja-JP" altLang="en-US"/>
          </a:p>
        </p:txBody>
      </p:sp>
    </p:spTree>
    <p:extLst>
      <p:ext uri="{BB962C8B-B14F-4D97-AF65-F5344CB8AC3E}">
        <p14:creationId xmlns:p14="http://schemas.microsoft.com/office/powerpoint/2010/main" val="8021939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攻めどころの明確化</a:t>
            </a:r>
            <a:endParaRPr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a:t>RC</a:t>
            </a:r>
            <a:r>
              <a:rPr lang="ja-JP" altLang="en-US" dirty="0"/>
              <a:t>ファンは、モーターで回転したプーリーが</a:t>
            </a:r>
            <a:r>
              <a:rPr lang="en-US" altLang="ja-JP" dirty="0"/>
              <a:t>1</a:t>
            </a:r>
            <a:r>
              <a:rPr lang="ja-JP" altLang="en-US" dirty="0"/>
              <a:t>回転するごとに近接スイッチで検知し、</a:t>
            </a:r>
            <a:r>
              <a:rPr lang="en-US" altLang="ja-JP" dirty="0"/>
              <a:t>1</a:t>
            </a:r>
            <a:r>
              <a:rPr lang="ja-JP" altLang="en-US" dirty="0"/>
              <a:t>回転信号となります</a:t>
            </a:r>
            <a:br>
              <a:rPr lang="ja-JP" altLang="en-US" dirty="0"/>
            </a:br>
            <a:r>
              <a:rPr lang="ja-JP" altLang="en-US" dirty="0"/>
              <a:t>正常に検出されないと回転異常として警報が出ます。</a:t>
            </a:r>
            <a:br>
              <a:rPr lang="ja-JP" altLang="en-US" dirty="0"/>
            </a:br>
            <a:r>
              <a:rPr lang="ja-JP" altLang="en-US" dirty="0"/>
              <a:t>回転異常の主な要因は </a:t>
            </a:r>
            <a:r>
              <a:rPr lang="ja-JP" altLang="en-US" b="1" dirty="0"/>
              <a:t>ベルトスリップ</a:t>
            </a:r>
            <a:r>
              <a:rPr lang="ja-JP" altLang="en-US" dirty="0"/>
              <a:t> 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24</a:t>
            </a:fld>
            <a:endParaRPr kumimoji="1" lang="ja-JP" altLang="en-US" dirty="0"/>
          </a:p>
        </p:txBody>
      </p:sp>
    </p:spTree>
    <p:extLst>
      <p:ext uri="{BB962C8B-B14F-4D97-AF65-F5344CB8AC3E}">
        <p14:creationId xmlns:p14="http://schemas.microsoft.com/office/powerpoint/2010/main" val="36134734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ベルトスリップとは、モーターは回っていてもベルト摩耗により滑りが発生し、</a:t>
            </a:r>
            <a:r>
              <a:rPr lang="en-US" altLang="ja-JP" dirty="0"/>
              <a:t>RC</a:t>
            </a:r>
            <a:r>
              <a:rPr lang="ja-JP" altLang="en-US" dirty="0"/>
              <a:t>ファンの回転数が大きく低下する現象です。</a:t>
            </a:r>
            <a:br>
              <a:rPr lang="ja-JP" altLang="en-US" dirty="0"/>
            </a:br>
            <a:r>
              <a:rPr lang="ja-JP" altLang="en-US" dirty="0"/>
              <a:t>浸炭ムラ発生時の回転数は </a:t>
            </a:r>
            <a:r>
              <a:rPr lang="en-US" altLang="ja-JP" b="1" dirty="0"/>
              <a:t>350rpm</a:t>
            </a:r>
            <a:r>
              <a:rPr lang="ja-JP" altLang="en-US" dirty="0"/>
              <a:t> でした。</a:t>
            </a:r>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25</a:t>
            </a:fld>
            <a:endParaRPr kumimoji="1" lang="ja-JP" altLang="en-US" dirty="0"/>
          </a:p>
        </p:txBody>
      </p:sp>
    </p:spTree>
    <p:extLst>
      <p:ext uri="{BB962C8B-B14F-4D97-AF65-F5344CB8AC3E}">
        <p14:creationId xmlns:p14="http://schemas.microsoft.com/office/powerpoint/2010/main" val="45958154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しかし従来の監視方法では、</a:t>
            </a:r>
            <a:r>
              <a:rPr lang="en-US" altLang="ja-JP" dirty="0"/>
              <a:t>350rpm</a:t>
            </a:r>
            <a:r>
              <a:rPr lang="ja-JP" altLang="en-US" dirty="0"/>
              <a:t>では警報が出ません。</a:t>
            </a:r>
            <a:br>
              <a:rPr lang="ja-JP" altLang="en-US" dirty="0"/>
            </a:br>
            <a:r>
              <a:rPr lang="ja-JP" altLang="en-US" dirty="0"/>
              <a:t>そのため回転低下に気づくのが遅れてしまいます。</a:t>
            </a:r>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26</a:t>
            </a:fld>
            <a:endParaRPr kumimoji="1" lang="ja-JP" altLang="en-US" dirty="0"/>
          </a:p>
        </p:txBody>
      </p:sp>
    </p:spTree>
    <p:extLst>
      <p:ext uri="{BB962C8B-B14F-4D97-AF65-F5344CB8AC3E}">
        <p14:creationId xmlns:p14="http://schemas.microsoft.com/office/powerpoint/2010/main" val="132375159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b="0" dirty="0"/>
              <a:t>そこで回転低下に気づくのが遅れるの</a:t>
            </a:r>
            <a:r>
              <a:rPr lang="en-US" altLang="ja-JP" b="0" dirty="0"/>
              <a:t>4M</a:t>
            </a:r>
            <a:r>
              <a:rPr lang="ja-JP" altLang="en-US" b="0" dirty="0"/>
              <a:t>分析に入ります</a:t>
            </a:r>
            <a:endParaRPr lang="en-US" altLang="ja-JP" b="0"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人  回転確認は </a:t>
            </a:r>
            <a:r>
              <a:rPr lang="ja-JP" altLang="en-US" b="1" dirty="0"/>
              <a:t>目視のみ</a:t>
            </a:r>
            <a:r>
              <a:rPr lang="ja-JP" altLang="en-US" dirty="0"/>
              <a:t>、人による判断で基準がなく判断に正当性がなく </a:t>
            </a:r>
            <a:r>
              <a:rPr lang="ja-JP" altLang="en-US" b="1" dirty="0"/>
              <a:t>問題あり</a:t>
            </a:r>
            <a:endParaRPr lang="en-US" altLang="ja-JP" b="1"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モノ プーリー・ベルトはカバーで覆われており、摩耗点検にはカバーを外す必要があり  </a:t>
            </a:r>
            <a:r>
              <a:rPr lang="ja-JP" altLang="en-US" b="1" dirty="0"/>
              <a:t>問題あり</a:t>
            </a:r>
            <a:r>
              <a:rPr lang="ja-JP" altLang="en-US" dirty="0"/>
              <a:t> </a:t>
            </a:r>
            <a:endParaRPr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27</a:t>
            </a:fld>
            <a:endParaRPr kumimoji="1" lang="ja-JP" altLang="en-US" dirty="0"/>
          </a:p>
        </p:txBody>
      </p:sp>
    </p:spTree>
    <p:extLst>
      <p:ext uri="{BB962C8B-B14F-4D97-AF65-F5344CB8AC3E}">
        <p14:creationId xmlns:p14="http://schemas.microsoft.com/office/powerpoint/2010/main" val="339730687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続いて、設備 では</a:t>
            </a:r>
            <a:r>
              <a:rPr lang="en-US" altLang="ja-JP" dirty="0"/>
              <a:t>RC</a:t>
            </a:r>
            <a:r>
              <a:rPr lang="ja-JP" altLang="en-US" dirty="0"/>
              <a:t>ファンは</a:t>
            </a:r>
            <a:r>
              <a:rPr lang="en-US" altLang="ja-JP" dirty="0"/>
              <a:t>6</a:t>
            </a:r>
            <a:r>
              <a:rPr lang="ja-JP" altLang="en-US" dirty="0"/>
              <a:t>基とも高所にあり 作業エリアから遠く、カバーで確認しづらい</a:t>
            </a:r>
          </a:p>
          <a:p>
            <a:r>
              <a:rPr lang="ja-JP" altLang="en-US" dirty="0"/>
              <a:t>そのため、回転計測には工数がかかり、安全性も低く、</a:t>
            </a:r>
            <a:r>
              <a:rPr lang="ja-JP" altLang="en-US" b="1" dirty="0"/>
              <a:t>問題あり</a:t>
            </a:r>
            <a:endParaRPr lang="en-US" altLang="ja-JP" b="1"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方法では 回転監視は</a:t>
            </a:r>
            <a:r>
              <a:rPr lang="en-US" altLang="ja-JP" dirty="0"/>
              <a:t>300rpm</a:t>
            </a:r>
            <a:r>
              <a:rPr lang="ja-JP" altLang="en-US" dirty="0"/>
              <a:t>で警報出すが 今回の浸炭ムラは</a:t>
            </a:r>
            <a:r>
              <a:rPr lang="en-US" altLang="ja-JP" dirty="0"/>
              <a:t>350rpm</a:t>
            </a:r>
            <a:r>
              <a:rPr lang="ja-JP" altLang="en-US" dirty="0"/>
              <a:t>なので </a:t>
            </a:r>
            <a:r>
              <a:rPr lang="ja-JP" altLang="en-US" b="1" dirty="0"/>
              <a:t>異常検出できなく問題あり</a:t>
            </a:r>
            <a:endParaRPr lang="ja-JP" altLang="en-US" dirty="0"/>
          </a:p>
          <a:p>
            <a:endParaRPr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28</a:t>
            </a:fld>
            <a:endParaRPr kumimoji="1" lang="ja-JP" altLang="en-US" dirty="0"/>
          </a:p>
        </p:txBody>
      </p:sp>
    </p:spTree>
    <p:extLst>
      <p:ext uri="{BB962C8B-B14F-4D97-AF65-F5344CB8AC3E}">
        <p14:creationId xmlns:p14="http://schemas.microsoft.com/office/powerpoint/2010/main" val="381496488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攻めどころの明確化 まとめは</a:t>
            </a:r>
            <a:endParaRPr lang="en-US" altLang="ja-JP" dirty="0"/>
          </a:p>
          <a:p>
            <a:r>
              <a:rPr lang="ja-JP" altLang="en-US" b="1" dirty="0"/>
              <a:t>このようになっており、もっと簡単に、安全に、</a:t>
            </a:r>
            <a:r>
              <a:rPr lang="en-US" altLang="ja-JP" b="1" dirty="0"/>
              <a:t>RC</a:t>
            </a:r>
            <a:r>
              <a:rPr lang="ja-JP" altLang="en-US" b="1" dirty="0"/>
              <a:t>ファンの回転数を測りたい！となりました</a:t>
            </a:r>
            <a:endParaRPr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29</a:t>
            </a:fld>
            <a:endParaRPr kumimoji="1" lang="ja-JP" altLang="en-US" dirty="0"/>
          </a:p>
        </p:txBody>
      </p:sp>
    </p:spTree>
    <p:extLst>
      <p:ext uri="{BB962C8B-B14F-4D97-AF65-F5344CB8AC3E}">
        <p14:creationId xmlns:p14="http://schemas.microsoft.com/office/powerpoint/2010/main" val="27865663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2F3C99-7371-B401-8393-37F73F4BAEB0}"/>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3BBFF9B9-C1DD-ED1F-2495-E96E0E982DCC}"/>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118F8DC0-2FCA-3D64-C9AA-AC8BE19EBDC5}"/>
              </a:ext>
            </a:extLst>
          </p:cNvPr>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次に職場紹介です。</a:t>
            </a:r>
          </a:p>
          <a:p>
            <a:r>
              <a:rPr kumimoji="1" lang="en-US" altLang="ja-JP" sz="1200" kern="1200" dirty="0">
                <a:solidFill>
                  <a:schemeClr val="tx1"/>
                </a:solidFill>
                <a:effectLst/>
                <a:latin typeface="+mn-lt"/>
                <a:ea typeface="+mn-ea"/>
                <a:cs typeface="+mn-cs"/>
              </a:rPr>
              <a:t>JPW</a:t>
            </a:r>
            <a:r>
              <a:rPr kumimoji="1" lang="ja-JP" altLang="ja-JP" sz="1200" kern="1200" dirty="0">
                <a:solidFill>
                  <a:schemeClr val="tx1"/>
                </a:solidFill>
                <a:effectLst/>
                <a:latin typeface="+mn-lt"/>
                <a:ea typeface="+mn-ea"/>
                <a:cs typeface="+mn-cs"/>
              </a:rPr>
              <a:t>サークルの活動拠点は富士第一地区で、業務内容は設備保全</a:t>
            </a:r>
            <a:r>
              <a:rPr kumimoji="1" lang="ja-JP" altLang="en-US" sz="1200" kern="1200" dirty="0">
                <a:solidFill>
                  <a:schemeClr val="tx1"/>
                </a:solidFill>
                <a:effectLst/>
                <a:latin typeface="+mn-lt"/>
                <a:ea typeface="+mn-ea"/>
                <a:cs typeface="+mn-cs"/>
              </a:rPr>
              <a:t>をしております</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設備保全とは、製品を加工する設備が能力を十分発揮できるよう、計画修理や突発修理などのメンテナンスを行う仕事です。</a:t>
            </a:r>
          </a:p>
          <a:p>
            <a:endParaRPr kumimoji="1" lang="en-US" altLang="ja-JP" dirty="0"/>
          </a:p>
        </p:txBody>
      </p:sp>
      <p:sp>
        <p:nvSpPr>
          <p:cNvPr id="4" name="スライド番号プレースホルダー 3">
            <a:extLst>
              <a:ext uri="{FF2B5EF4-FFF2-40B4-BE49-F238E27FC236}">
                <a16:creationId xmlns:a16="http://schemas.microsoft.com/office/drawing/2014/main" id="{63675B85-9C95-9D5B-D7F8-1C30945AAA6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68D3E7-72EC-4DE3-8CF4-D9ED60B4FA8F}"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307754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そこで、マトリックス図を用いて検討</a:t>
            </a:r>
            <a:br>
              <a:rPr lang="ja-JP" altLang="en-US" dirty="0"/>
            </a:br>
            <a:r>
              <a:rPr lang="ja-JP" altLang="en-US" b="1" dirty="0"/>
              <a:t>「設備上部に登らず、回転計を使用せず、回転数を測る」</a:t>
            </a:r>
            <a:br>
              <a:rPr lang="ja-JP" altLang="en-US" dirty="0"/>
            </a:br>
            <a:r>
              <a:rPr lang="ja-JP" altLang="en-US" dirty="0"/>
              <a:t>という在りたい姿となりました</a:t>
            </a:r>
          </a:p>
          <a:p>
            <a:endParaRPr kumimoji="1" lang="en-US" altLang="ja-JP"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30</a:t>
            </a:fld>
            <a:endParaRPr kumimoji="1" lang="ja-JP" altLang="en-US" dirty="0"/>
          </a:p>
        </p:txBody>
      </p:sp>
    </p:spTree>
    <p:extLst>
      <p:ext uri="{BB962C8B-B14F-4D97-AF65-F5344CB8AC3E}">
        <p14:creationId xmlns:p14="http://schemas.microsoft.com/office/powerpoint/2010/main" val="12235536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目標の設定はこのようにしました。</a:t>
            </a:r>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31</a:t>
            </a:fld>
            <a:endParaRPr kumimoji="1" lang="ja-JP" altLang="en-US" dirty="0"/>
          </a:p>
        </p:txBody>
      </p:sp>
    </p:spTree>
    <p:extLst>
      <p:ext uri="{BB962C8B-B14F-4D97-AF65-F5344CB8AC3E}">
        <p14:creationId xmlns:p14="http://schemas.microsoft.com/office/powerpoint/2010/main" val="38892256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系統図・マトリックス図で方策を検討した結果、</a:t>
            </a:r>
          </a:p>
          <a:p>
            <a:r>
              <a:rPr lang="ja-JP" altLang="en-US" dirty="0"/>
              <a:t>既存の回転検知で計測</a:t>
            </a:r>
          </a:p>
          <a:p>
            <a:r>
              <a:rPr lang="ja-JP" altLang="en-US" dirty="0"/>
              <a:t>操作盤モニターで回転数表示</a:t>
            </a:r>
          </a:p>
          <a:p>
            <a:r>
              <a:rPr lang="ja-JP" altLang="en-US" dirty="0"/>
              <a:t>この</a:t>
            </a:r>
            <a:r>
              <a:rPr lang="en-US" altLang="ja-JP" dirty="0"/>
              <a:t>2</a:t>
            </a:r>
            <a:r>
              <a:rPr lang="ja-JP" altLang="en-US" dirty="0"/>
              <a:t>つを採用しました。</a:t>
            </a:r>
          </a:p>
          <a:p>
            <a:endParaRPr kumimoji="1" lang="en-US" altLang="ja-JP"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32</a:t>
            </a:fld>
            <a:endParaRPr kumimoji="1" lang="ja-JP" altLang="en-US" dirty="0"/>
          </a:p>
        </p:txBody>
      </p:sp>
    </p:spTree>
    <p:extLst>
      <p:ext uri="{BB962C8B-B14F-4D97-AF65-F5344CB8AC3E}">
        <p14:creationId xmlns:p14="http://schemas.microsoft.com/office/powerpoint/2010/main" val="174285334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まずその前に、回転異常検知の改善をします</a:t>
            </a:r>
          </a:p>
          <a:p>
            <a:r>
              <a:rPr lang="en-US" altLang="ja-JP" dirty="0"/>
              <a:t>300rpm</a:t>
            </a:r>
            <a:r>
              <a:rPr lang="ja-JP" altLang="en-US" dirty="0"/>
              <a:t>から</a:t>
            </a:r>
            <a:r>
              <a:rPr lang="en-US" altLang="ja-JP" b="1" dirty="0"/>
              <a:t>550rpm</a:t>
            </a:r>
            <a:r>
              <a:rPr lang="ja-JP" altLang="en-US" b="1" dirty="0"/>
              <a:t>で警報になるよう設定し、浸炭ムラ発生する前で異常検出にしました</a:t>
            </a:r>
            <a:endParaRPr lang="en-US" altLang="ja-JP" b="1" dirty="0"/>
          </a:p>
          <a:p>
            <a:endParaRPr lang="ja-JP" altLang="en-US" dirty="0"/>
          </a:p>
          <a:p>
            <a:endParaRPr kumimoji="1" lang="en-US" altLang="ja-JP" dirty="0"/>
          </a:p>
          <a:p>
            <a:endParaRPr kumimoji="1" lang="en-US" altLang="ja-JP" dirty="0"/>
          </a:p>
          <a:p>
            <a:endParaRPr kumimoji="1" lang="en-US" altLang="ja-JP" dirty="0"/>
          </a:p>
          <a:p>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33</a:t>
            </a:fld>
            <a:endParaRPr kumimoji="1" lang="ja-JP" altLang="en-US" dirty="0"/>
          </a:p>
        </p:txBody>
      </p:sp>
    </p:spTree>
    <p:extLst>
      <p:ext uri="{BB962C8B-B14F-4D97-AF65-F5344CB8AC3E}">
        <p14:creationId xmlns:p14="http://schemas.microsoft.com/office/powerpoint/2010/main" val="39413569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そして成功シナリオの追求と実施</a:t>
            </a:r>
            <a:endParaRPr lang="en-US" altLang="ja-JP" dirty="0"/>
          </a:p>
          <a:p>
            <a:r>
              <a:rPr lang="ja-JP" altLang="en-US" dirty="0"/>
              <a:t>操作盤モニターに回転数を表示させるため、最年長の稲木さんにアドバイザーを依頼し、見事完成しました。</a:t>
            </a:r>
            <a:endParaRPr kumimoji="1" lang="en-US" altLang="ja-JP"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34</a:t>
            </a:fld>
            <a:endParaRPr kumimoji="1" lang="ja-JP" altLang="en-US" dirty="0"/>
          </a:p>
        </p:txBody>
      </p:sp>
    </p:spTree>
    <p:extLst>
      <p:ext uri="{BB962C8B-B14F-4D97-AF65-F5344CB8AC3E}">
        <p14:creationId xmlns:p14="http://schemas.microsoft.com/office/powerpoint/2010/main" val="344798619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回転信号を</a:t>
            </a:r>
            <a:r>
              <a:rPr kumimoji="1" lang="en-US" altLang="ja-JP" dirty="0"/>
              <a:t>PLC</a:t>
            </a:r>
            <a:r>
              <a:rPr kumimoji="1" lang="ja-JP" altLang="en-US" dirty="0"/>
              <a:t>から</a:t>
            </a:r>
            <a:r>
              <a:rPr kumimoji="1" lang="en-US" altLang="ja-JP" dirty="0"/>
              <a:t>GOT</a:t>
            </a:r>
            <a:r>
              <a:rPr kumimoji="1" lang="ja-JP" altLang="en-US" dirty="0"/>
              <a:t>に取り込み 操作盤モニターで</a:t>
            </a:r>
            <a:r>
              <a:rPr kumimoji="1" lang="en-US" altLang="ja-JP" dirty="0"/>
              <a:t>6</a:t>
            </a:r>
            <a:r>
              <a:rPr kumimoji="1" lang="ja-JP" altLang="en-US" dirty="0"/>
              <a:t>基の</a:t>
            </a:r>
            <a:r>
              <a:rPr kumimoji="1" lang="en-US" altLang="ja-JP" dirty="0"/>
              <a:t>RC</a:t>
            </a:r>
            <a:r>
              <a:rPr kumimoji="1" lang="ja-JP" altLang="en-US" dirty="0"/>
              <a:t>ファンの回転数を常時監視</a:t>
            </a:r>
            <a:endParaRPr kumimoji="1" lang="en-US" altLang="ja-JP" dirty="0"/>
          </a:p>
          <a:p>
            <a:r>
              <a:rPr kumimoji="1" lang="ja-JP" altLang="en-US" dirty="0"/>
              <a:t>回転計測する場合は釦</a:t>
            </a:r>
            <a:r>
              <a:rPr kumimoji="1" lang="en-US" altLang="ja-JP" dirty="0"/>
              <a:t>1</a:t>
            </a:r>
            <a:r>
              <a:rPr kumimoji="1" lang="ja-JP" altLang="en-US" dirty="0"/>
              <a:t>つで計測ができるように簡略化しました</a:t>
            </a:r>
            <a:endParaRPr kumimoji="1" lang="en-US" altLang="ja-JP" dirty="0"/>
          </a:p>
          <a:p>
            <a:endParaRPr kumimoji="1" lang="ja-JP" altLang="en-US" dirty="0"/>
          </a:p>
          <a:p>
            <a:endParaRPr kumimoji="1" lang="ja-JP" altLang="en-US" dirty="0"/>
          </a:p>
          <a:p>
            <a:r>
              <a:rPr kumimoji="1" lang="ja-JP" altLang="en-US" dirty="0"/>
              <a:t>　</a:t>
            </a:r>
            <a:endParaRPr kumimoji="1" lang="en-US" altLang="ja-JP" dirty="0"/>
          </a:p>
          <a:p>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35</a:t>
            </a:fld>
            <a:endParaRPr kumimoji="1" lang="ja-JP" altLang="en-US" dirty="0"/>
          </a:p>
        </p:txBody>
      </p:sp>
    </p:spTree>
    <p:extLst>
      <p:ext uri="{BB962C8B-B14F-4D97-AF65-F5344CB8AC3E}">
        <p14:creationId xmlns:p14="http://schemas.microsoft.com/office/powerpoint/2010/main" val="2311705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効果の確認</a:t>
            </a:r>
            <a:endParaRPr lang="en-US" altLang="ja-JP" dirty="0"/>
          </a:p>
          <a:p>
            <a:r>
              <a:rPr lang="ja-JP" altLang="en-US" dirty="0"/>
              <a:t>回転数計測が簡単になり、ベルトスリップによる浸炭ムラの未然防止に成功、有形効果：</a:t>
            </a:r>
            <a:r>
              <a:rPr lang="en-US" altLang="ja-JP" b="1" dirty="0"/>
              <a:t>206</a:t>
            </a:r>
            <a:r>
              <a:rPr lang="ja-JP" altLang="en-US" b="1" dirty="0"/>
              <a:t>万</a:t>
            </a:r>
            <a:r>
              <a:rPr lang="en-US" altLang="ja-JP" b="1" dirty="0"/>
              <a:t>7716</a:t>
            </a:r>
            <a:r>
              <a:rPr lang="ja-JP" altLang="en-US" b="1" dirty="0"/>
              <a:t>円</a:t>
            </a:r>
            <a:endParaRPr lang="ja-JP" altLang="en-US" dirty="0"/>
          </a:p>
          <a:p>
            <a:r>
              <a:rPr lang="ja-JP" altLang="en-US" dirty="0"/>
              <a:t>無形効果：設備管理の向上、リスクレベル</a:t>
            </a:r>
            <a:r>
              <a:rPr lang="en-US" altLang="ja-JP" dirty="0"/>
              <a:t>2 → 1</a:t>
            </a:r>
            <a:r>
              <a:rPr lang="ja-JP" altLang="en-US" dirty="0"/>
              <a:t>に安全性向上しました</a:t>
            </a:r>
          </a:p>
          <a:p>
            <a:endParaRPr kumimoji="1" lang="en-US" altLang="ja-JP" dirty="0"/>
          </a:p>
          <a:p>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36</a:t>
            </a:fld>
            <a:endParaRPr kumimoji="1" lang="ja-JP" altLang="en-US" dirty="0"/>
          </a:p>
        </p:txBody>
      </p:sp>
    </p:spTree>
    <p:extLst>
      <p:ext uri="{BB962C8B-B14F-4D97-AF65-F5344CB8AC3E}">
        <p14:creationId xmlns:p14="http://schemas.microsoft.com/office/powerpoint/2010/main" val="12435009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標準化と管理の定着はこのようになっており</a:t>
            </a:r>
            <a:endParaRPr kumimoji="1" lang="en-US" altLang="ja-JP"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37</a:t>
            </a:fld>
            <a:endParaRPr kumimoji="1" lang="ja-JP" altLang="en-US" dirty="0"/>
          </a:p>
        </p:txBody>
      </p:sp>
    </p:spTree>
    <p:extLst>
      <p:ext uri="{BB962C8B-B14F-4D97-AF65-F5344CB8AC3E}">
        <p14:creationId xmlns:p14="http://schemas.microsoft.com/office/powerpoint/2010/main" val="10119845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a:t>2</a:t>
            </a:r>
            <a:r>
              <a:rPr lang="ja-JP" altLang="en-US" dirty="0"/>
              <a:t>年目の活動評価は各班に</a:t>
            </a:r>
            <a:r>
              <a:rPr lang="en-US" altLang="ja-JP" dirty="0"/>
              <a:t>QC</a:t>
            </a:r>
            <a:r>
              <a:rPr lang="ja-JP" altLang="en-US" dirty="0"/>
              <a:t>サブリーダーを設け、班ごとに</a:t>
            </a:r>
            <a:r>
              <a:rPr lang="en-US" altLang="ja-JP" dirty="0"/>
              <a:t>QC</a:t>
            </a:r>
            <a:r>
              <a:rPr lang="ja-JP" altLang="en-US" dirty="0"/>
              <a:t>会合を実施し、内容を</a:t>
            </a:r>
            <a:r>
              <a:rPr lang="en-US" altLang="ja-JP" dirty="0"/>
              <a:t>SharePoint</a:t>
            </a:r>
            <a:r>
              <a:rPr lang="ja-JP" altLang="en-US" dirty="0"/>
              <a:t>で共有。</a:t>
            </a:r>
            <a:br>
              <a:rPr lang="ja-JP" altLang="en-US" dirty="0"/>
            </a:br>
            <a:r>
              <a:rPr lang="ja-JP" altLang="en-US" dirty="0"/>
              <a:t>アドバイザー役を追加し、若手の成長促進と中堅による指導で知識・技能・意欲が向上しました。</a:t>
            </a:r>
            <a:br>
              <a:rPr lang="ja-JP" altLang="en-US" dirty="0"/>
            </a:br>
            <a:r>
              <a:rPr lang="ja-JP" altLang="en-US" dirty="0"/>
              <a:t>その結果、サークル活動評価は </a:t>
            </a:r>
            <a:r>
              <a:rPr lang="en-US" altLang="ja-JP" b="1" dirty="0"/>
              <a:t>C</a:t>
            </a:r>
            <a:r>
              <a:rPr lang="ja-JP" altLang="en-US" b="1" dirty="0"/>
              <a:t>ランクへ向上</a:t>
            </a:r>
            <a:r>
              <a:rPr lang="ja-JP" altLang="en-US" dirty="0"/>
              <a:t> しました。</a:t>
            </a:r>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38</a:t>
            </a:fld>
            <a:endParaRPr kumimoji="1" lang="ja-JP" altLang="en-US"/>
          </a:p>
        </p:txBody>
      </p:sp>
    </p:spTree>
    <p:extLst>
      <p:ext uri="{BB962C8B-B14F-4D97-AF65-F5344CB8AC3E}">
        <p14:creationId xmlns:p14="http://schemas.microsoft.com/office/powerpoint/2010/main" val="194655888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a:p>
            <a:r>
              <a:rPr kumimoji="1" lang="en-US" altLang="ja-JP" dirty="0"/>
              <a:t>2</a:t>
            </a:r>
            <a:r>
              <a:rPr kumimoji="1" lang="ja-JP" altLang="en-US" dirty="0"/>
              <a:t>年目活動実績は地区大会を突破</a:t>
            </a:r>
            <a:endParaRPr kumimoji="1" lang="en-US" altLang="ja-JP" dirty="0"/>
          </a:p>
          <a:p>
            <a:r>
              <a:rPr kumimoji="1" lang="ja-JP" altLang="en-US" dirty="0"/>
              <a:t>これまでの活動が実を結びましたが・・・</a:t>
            </a:r>
            <a:endParaRPr kumimoji="1" lang="en-US" altLang="ja-JP" dirty="0"/>
          </a:p>
          <a:p>
            <a:r>
              <a:rPr kumimoji="1" lang="ja-JP" altLang="en-US" dirty="0"/>
              <a:t>目標としていた旅行には届かず</a:t>
            </a:r>
            <a:endParaRPr kumimoji="1" lang="en-US" altLang="ja-JP" dirty="0"/>
          </a:p>
          <a:p>
            <a:r>
              <a:rPr kumimoji="1" lang="ja-JP" altLang="en-US" dirty="0"/>
              <a:t>涙を流しました。</a:t>
            </a:r>
            <a:endParaRPr kumimoji="1" lang="en-US" altLang="ja-JP" dirty="0"/>
          </a:p>
          <a:p>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39</a:t>
            </a:fld>
            <a:endParaRPr kumimoji="1" lang="ja-JP" altLang="en-US"/>
          </a:p>
        </p:txBody>
      </p:sp>
    </p:spTree>
    <p:extLst>
      <p:ext uri="{BB962C8B-B14F-4D97-AF65-F5344CB8AC3E}">
        <p14:creationId xmlns:p14="http://schemas.microsoft.com/office/powerpoint/2010/main" val="23539603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メンバー構成は</a:t>
            </a:r>
            <a:r>
              <a:rPr kumimoji="1" lang="en-US" altLang="ja-JP" sz="1200" kern="1200" dirty="0">
                <a:solidFill>
                  <a:schemeClr val="tx1"/>
                </a:solidFill>
                <a:effectLst/>
                <a:latin typeface="+mn-lt"/>
                <a:ea typeface="+mn-ea"/>
                <a:cs typeface="+mn-cs"/>
              </a:rPr>
              <a:t>30</a:t>
            </a:r>
            <a:r>
              <a:rPr kumimoji="1" lang="ja-JP" altLang="ja-JP" sz="1200" kern="1200" dirty="0">
                <a:solidFill>
                  <a:schemeClr val="tx1"/>
                </a:solidFill>
                <a:effectLst/>
                <a:latin typeface="+mn-lt"/>
                <a:ea typeface="+mn-ea"/>
                <a:cs typeface="+mn-cs"/>
              </a:rPr>
              <a:t>代</a:t>
            </a:r>
            <a:r>
              <a:rPr kumimoji="1" lang="en-US" altLang="ja-JP" sz="1200" kern="1200" dirty="0">
                <a:solidFill>
                  <a:schemeClr val="tx1"/>
                </a:solidFill>
                <a:effectLst/>
                <a:latin typeface="+mn-lt"/>
                <a:ea typeface="+mn-ea"/>
                <a:cs typeface="+mn-cs"/>
              </a:rPr>
              <a:t>6</a:t>
            </a:r>
            <a:r>
              <a:rPr kumimoji="1" lang="ja-JP" altLang="ja-JP" sz="1200" kern="1200" dirty="0">
                <a:solidFill>
                  <a:schemeClr val="tx1"/>
                </a:solidFill>
                <a:effectLst/>
                <a:latin typeface="+mn-lt"/>
                <a:ea typeface="+mn-ea"/>
                <a:cs typeface="+mn-cs"/>
              </a:rPr>
              <a:t>名、</a:t>
            </a:r>
            <a:r>
              <a:rPr kumimoji="1" lang="en-US" altLang="ja-JP" sz="1200" kern="1200" dirty="0">
                <a:solidFill>
                  <a:schemeClr val="tx1"/>
                </a:solidFill>
                <a:effectLst/>
                <a:latin typeface="+mn-lt"/>
                <a:ea typeface="+mn-ea"/>
                <a:cs typeface="+mn-cs"/>
              </a:rPr>
              <a:t>20</a:t>
            </a:r>
            <a:r>
              <a:rPr kumimoji="1" lang="ja-JP" altLang="ja-JP" sz="1200" kern="1200" dirty="0">
                <a:solidFill>
                  <a:schemeClr val="tx1"/>
                </a:solidFill>
                <a:effectLst/>
                <a:latin typeface="+mn-lt"/>
                <a:ea typeface="+mn-ea"/>
                <a:cs typeface="+mn-cs"/>
              </a:rPr>
              <a:t>代</a:t>
            </a:r>
            <a:r>
              <a:rPr kumimoji="1" lang="en-US" altLang="ja-JP" sz="1200" kern="1200" dirty="0">
                <a:solidFill>
                  <a:schemeClr val="tx1"/>
                </a:solidFill>
                <a:effectLst/>
                <a:latin typeface="+mn-lt"/>
                <a:ea typeface="+mn-ea"/>
                <a:cs typeface="+mn-cs"/>
              </a:rPr>
              <a:t>4</a:t>
            </a:r>
            <a:r>
              <a:rPr kumimoji="1" lang="ja-JP" altLang="ja-JP" sz="1200" kern="1200" dirty="0">
                <a:solidFill>
                  <a:schemeClr val="tx1"/>
                </a:solidFill>
                <a:effectLst/>
                <a:latin typeface="+mn-lt"/>
                <a:ea typeface="+mn-ea"/>
                <a:cs typeface="+mn-cs"/>
              </a:rPr>
              <a:t>名の計</a:t>
            </a:r>
            <a:r>
              <a:rPr kumimoji="1" lang="en-US" altLang="ja-JP" sz="1200" kern="1200" dirty="0">
                <a:solidFill>
                  <a:schemeClr val="tx1"/>
                </a:solidFill>
                <a:effectLst/>
                <a:latin typeface="+mn-lt"/>
                <a:ea typeface="+mn-ea"/>
                <a:cs typeface="+mn-cs"/>
              </a:rPr>
              <a:t>10</a:t>
            </a:r>
            <a:r>
              <a:rPr kumimoji="1" lang="ja-JP" altLang="ja-JP" sz="1200" kern="1200" dirty="0">
                <a:solidFill>
                  <a:schemeClr val="tx1"/>
                </a:solidFill>
                <a:effectLst/>
                <a:latin typeface="+mn-lt"/>
                <a:ea typeface="+mn-ea"/>
                <a:cs typeface="+mn-cs"/>
              </a:rPr>
              <a:t>名です。</a:t>
            </a:r>
          </a:p>
          <a:p>
            <a:r>
              <a:rPr kumimoji="1" lang="ja-JP" altLang="ja-JP" sz="1200" kern="1200" dirty="0">
                <a:solidFill>
                  <a:schemeClr val="tx1"/>
                </a:solidFill>
                <a:effectLst/>
                <a:latin typeface="+mn-lt"/>
                <a:ea typeface="+mn-ea"/>
                <a:cs typeface="+mn-cs"/>
              </a:rPr>
              <a:t>レーダーチャートではチームワークと問題解決能力が低く、職場の活性化も低い状態でした。</a:t>
            </a:r>
          </a:p>
          <a:p>
            <a:r>
              <a:rPr kumimoji="1" lang="ja-JP" altLang="ja-JP" sz="1200" kern="1200" dirty="0">
                <a:solidFill>
                  <a:schemeClr val="tx1"/>
                </a:solidFill>
                <a:effectLst/>
                <a:latin typeface="+mn-lt"/>
                <a:ea typeface="+mn-ea"/>
                <a:cs typeface="+mn-cs"/>
              </a:rPr>
              <a:t>活動評価は</a:t>
            </a:r>
            <a:r>
              <a:rPr kumimoji="1" lang="en-US" altLang="ja-JP" sz="1200" kern="1200" dirty="0">
                <a:solidFill>
                  <a:schemeClr val="tx1"/>
                </a:solidFill>
                <a:effectLst/>
                <a:latin typeface="+mn-lt"/>
                <a:ea typeface="+mn-ea"/>
                <a:cs typeface="+mn-cs"/>
              </a:rPr>
              <a:t>D</a:t>
            </a:r>
            <a:r>
              <a:rPr kumimoji="1" lang="ja-JP" altLang="ja-JP" sz="1200" kern="1200" dirty="0">
                <a:solidFill>
                  <a:schemeClr val="tx1"/>
                </a:solidFill>
                <a:effectLst/>
                <a:latin typeface="+mn-lt"/>
                <a:ea typeface="+mn-ea"/>
                <a:cs typeface="+mn-cs"/>
              </a:rPr>
              <a:t>ランクで、</a:t>
            </a:r>
            <a:r>
              <a:rPr kumimoji="1" lang="en-US" altLang="ja-JP" sz="1200" kern="1200" dirty="0">
                <a:solidFill>
                  <a:schemeClr val="tx1"/>
                </a:solidFill>
                <a:effectLst/>
                <a:latin typeface="+mn-lt"/>
                <a:ea typeface="+mn-ea"/>
                <a:cs typeface="+mn-cs"/>
              </a:rPr>
              <a:t>B</a:t>
            </a:r>
            <a:r>
              <a:rPr kumimoji="1" lang="ja-JP" altLang="ja-JP" sz="1200" kern="1200" dirty="0">
                <a:solidFill>
                  <a:schemeClr val="tx1"/>
                </a:solidFill>
                <a:effectLst/>
                <a:latin typeface="+mn-lt"/>
                <a:ea typeface="+mn-ea"/>
                <a:cs typeface="+mn-cs"/>
              </a:rPr>
              <a:t>ランク以上を目指すことを目標としました。</a:t>
            </a:r>
            <a:endParaRPr kumimoji="1" lang="en-US" altLang="ja-JP"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4</a:t>
            </a:fld>
            <a:endParaRPr kumimoji="1" lang="ja-JP" altLang="en-US"/>
          </a:p>
        </p:txBody>
      </p:sp>
    </p:spTree>
    <p:extLst>
      <p:ext uri="{BB962C8B-B14F-4D97-AF65-F5344CB8AC3E}">
        <p14:creationId xmlns:p14="http://schemas.microsoft.com/office/powerpoint/2010/main" val="188555157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第</a:t>
            </a:r>
            <a:r>
              <a:rPr kumimoji="1" lang="en-US" altLang="ja-JP" dirty="0"/>
              <a:t>3</a:t>
            </a:r>
            <a:r>
              <a:rPr kumimoji="1" lang="ja-JP" altLang="en-US" dirty="0"/>
              <a:t>章  お客様志向で難課題に挑戦</a:t>
            </a:r>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40</a:t>
            </a:fld>
            <a:endParaRPr kumimoji="1" lang="ja-JP" altLang="en-US"/>
          </a:p>
        </p:txBody>
      </p:sp>
    </p:spTree>
    <p:extLst>
      <p:ext uri="{BB962C8B-B14F-4D97-AF65-F5344CB8AC3E}">
        <p14:creationId xmlns:p14="http://schemas.microsoft.com/office/powerpoint/2010/main" val="55885243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各製造現場の困りごとを調査し、再発故障・重故障・品質課題を整理しました。</a:t>
            </a:r>
            <a:br>
              <a:rPr lang="ja-JP" altLang="en-US" dirty="0"/>
            </a:br>
            <a:r>
              <a:rPr lang="ja-JP" altLang="en-US" dirty="0"/>
              <a:t>その結果、最も優先すべき領域は「品質」であると判断し、本質的な品質問題に取り組むことを決めました。</a:t>
            </a:r>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41</a:t>
            </a:fld>
            <a:endParaRPr kumimoji="1" lang="ja-JP" altLang="en-US"/>
          </a:p>
        </p:txBody>
      </p:sp>
    </p:spTree>
    <p:extLst>
      <p:ext uri="{BB962C8B-B14F-4D97-AF65-F5344CB8AC3E}">
        <p14:creationId xmlns:p14="http://schemas.microsoft.com/office/powerpoint/2010/main" val="422872884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以前は個人依存で、発言者に負荷が集中し、孤立や継続困難が課題でした。</a:t>
            </a:r>
            <a:br>
              <a:rPr lang="ja-JP" altLang="en-US" dirty="0"/>
            </a:br>
            <a:r>
              <a:rPr lang="ja-JP" altLang="en-US" dirty="0"/>
              <a:t>しかし現在は、☆プチ</a:t>
            </a:r>
            <a:r>
              <a:rPr lang="en-US" altLang="ja-JP" dirty="0"/>
              <a:t>QC</a:t>
            </a:r>
            <a:r>
              <a:rPr lang="ja-JP" altLang="en-US" dirty="0"/>
              <a:t>・</a:t>
            </a:r>
            <a:r>
              <a:rPr lang="en-US" altLang="ja-JP" dirty="0"/>
              <a:t>SharePoint</a:t>
            </a:r>
            <a:r>
              <a:rPr lang="ja-JP" altLang="en-US" dirty="0"/>
              <a:t>を活用した仮想</a:t>
            </a:r>
            <a:r>
              <a:rPr lang="en-US" altLang="ja-JP" dirty="0"/>
              <a:t>QC</a:t>
            </a:r>
            <a:r>
              <a:rPr lang="ja-JP" altLang="en-US" dirty="0"/>
              <a:t>会合・クロスチェック・役割分担により、☆</a:t>
            </a:r>
            <a:br>
              <a:rPr lang="ja-JP" altLang="en-US" dirty="0"/>
            </a:br>
            <a:r>
              <a:rPr lang="ja-JP" altLang="en-US" b="1" dirty="0"/>
              <a:t>全員参加で相談・分担・支援できるサークルへと変化</a:t>
            </a:r>
            <a:r>
              <a:rPr lang="ja-JP" altLang="en-US" dirty="0"/>
              <a:t> しました。</a:t>
            </a:r>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42</a:t>
            </a:fld>
            <a:endParaRPr kumimoji="1" lang="ja-JP" altLang="en-US"/>
          </a:p>
        </p:txBody>
      </p:sp>
    </p:spTree>
    <p:extLst>
      <p:ext uri="{BB962C8B-B14F-4D97-AF65-F5344CB8AC3E}">
        <p14:creationId xmlns:p14="http://schemas.microsoft.com/office/powerpoint/2010/main" val="65528723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r>
              <a:rPr lang="ja-JP" altLang="en-US" dirty="0"/>
              <a:t>品質課題の選定</a:t>
            </a:r>
          </a:p>
          <a:p>
            <a:r>
              <a:rPr lang="ja-JP" altLang="en-US" dirty="0"/>
              <a:t>各製造現場の困りごとを抽出し、マトリックス図で評価した結果、</a:t>
            </a:r>
            <a:br>
              <a:rPr lang="ja-JP" altLang="en-US" dirty="0"/>
            </a:br>
            <a:r>
              <a:rPr lang="ja-JP" altLang="en-US" b="1" dirty="0"/>
              <a:t>「</a:t>
            </a:r>
            <a:r>
              <a:rPr lang="en-US" altLang="ja-JP" b="1" dirty="0"/>
              <a:t>26RST</a:t>
            </a:r>
            <a:r>
              <a:rPr lang="ja-JP" altLang="en-US" b="1" dirty="0"/>
              <a:t>タップ穴加工の有効径プラス</a:t>
            </a:r>
            <a:r>
              <a:rPr lang="en-US" altLang="ja-JP" b="1" dirty="0"/>
              <a:t>NG</a:t>
            </a:r>
            <a:r>
              <a:rPr lang="ja-JP" altLang="en-US" b="1" dirty="0"/>
              <a:t>撲滅」</a:t>
            </a:r>
            <a:r>
              <a:rPr lang="ja-JP" altLang="en-US" dirty="0"/>
              <a:t> をテーマに選定しました。</a:t>
            </a:r>
          </a:p>
          <a:p>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43</a:t>
            </a:fld>
            <a:endParaRPr lang="en-US" altLang="ja-JP" dirty="0"/>
          </a:p>
        </p:txBody>
      </p:sp>
    </p:spTree>
    <p:extLst>
      <p:ext uri="{BB962C8B-B14F-4D97-AF65-F5344CB8AC3E}">
        <p14:creationId xmlns:p14="http://schemas.microsoft.com/office/powerpoint/2010/main" val="386514615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有効径とは、ねじ締結時に山と谷が正しくかみ合う径のことで</a:t>
            </a:r>
            <a:br>
              <a:rPr lang="ja-JP" altLang="en-US" dirty="0"/>
            </a:br>
            <a:r>
              <a:rPr lang="ja-JP" altLang="en-US" dirty="0"/>
              <a:t>規格より大きいとねじが緩みやすくなります。</a:t>
            </a:r>
            <a:br>
              <a:rPr lang="ja-JP" altLang="en-US" dirty="0"/>
            </a:br>
            <a:r>
              <a:rPr lang="ja-JP" altLang="en-US" dirty="0"/>
              <a:t>正常品は富士山のような形状ですが、有効径プラス</a:t>
            </a:r>
            <a:r>
              <a:rPr lang="en-US" altLang="ja-JP" dirty="0"/>
              <a:t>NG</a:t>
            </a:r>
            <a:r>
              <a:rPr lang="ja-JP" altLang="en-US" dirty="0"/>
              <a:t>は細く尖り、槍ヶ岳のような形状になります。</a:t>
            </a:r>
          </a:p>
          <a:p>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44</a:t>
            </a:fld>
            <a:endParaRPr lang="en-US" altLang="ja-JP" dirty="0"/>
          </a:p>
        </p:txBody>
      </p:sp>
    </p:spTree>
    <p:extLst>
      <p:ext uri="{BB962C8B-B14F-4D97-AF65-F5344CB8AC3E}">
        <p14:creationId xmlns:p14="http://schemas.microsoft.com/office/powerpoint/2010/main" val="264549739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対象設備はトランスファーマシンで、複数の加工ステーションがあり</a:t>
            </a:r>
            <a:br>
              <a:rPr lang="ja-JP" altLang="en-US" dirty="0"/>
            </a:br>
            <a:r>
              <a:rPr lang="ja-JP" altLang="en-US" dirty="0"/>
              <a:t>品質トラブルは</a:t>
            </a:r>
            <a:r>
              <a:rPr lang="en-US" altLang="ja-JP" dirty="0"/>
              <a:t>26R</a:t>
            </a:r>
            <a:r>
              <a:rPr lang="ja-JP" altLang="en-US" dirty="0"/>
              <a:t>ステーションのタップ穴で発生していました。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45</a:t>
            </a:fld>
            <a:endParaRPr kumimoji="1" lang="ja-JP" altLang="en-US"/>
          </a:p>
        </p:txBody>
      </p:sp>
    </p:spTree>
    <p:extLst>
      <p:ext uri="{BB962C8B-B14F-4D97-AF65-F5344CB8AC3E}">
        <p14:creationId xmlns:p14="http://schemas.microsoft.com/office/powerpoint/2010/main" val="127987834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r>
              <a:rPr kumimoji="1" lang="en-US" altLang="ja-JP" dirty="0"/>
              <a:t>1</a:t>
            </a:r>
            <a:r>
              <a:rPr kumimoji="1" lang="ja-JP" altLang="en-US" dirty="0"/>
              <a:t>か月間の有効径プラス</a:t>
            </a:r>
            <a:r>
              <a:rPr kumimoji="1" lang="en-US" altLang="ja-JP" dirty="0"/>
              <a:t>NG</a:t>
            </a:r>
            <a:r>
              <a:rPr kumimoji="1" lang="ja-JP" altLang="en-US" dirty="0"/>
              <a:t>発生数を調査した結果慢性的に発生しています。</a:t>
            </a: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46</a:t>
            </a:fld>
            <a:endParaRPr lang="en-US" altLang="ja-JP" dirty="0"/>
          </a:p>
        </p:txBody>
      </p:sp>
    </p:spTree>
    <p:extLst>
      <p:ext uri="{BB962C8B-B14F-4D97-AF65-F5344CB8AC3E}">
        <p14:creationId xmlns:p14="http://schemas.microsoft.com/office/powerpoint/2010/main" val="4980912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設備点検基準書に基づき、</a:t>
            </a:r>
            <a:r>
              <a:rPr lang="en-US" altLang="ja-JP" dirty="0"/>
              <a:t>5</a:t>
            </a:r>
            <a:r>
              <a:rPr lang="ja-JP" altLang="en-US" dirty="0"/>
              <a:t>項目点検を実施しましたが、</a:t>
            </a:r>
            <a:br>
              <a:rPr lang="ja-JP" altLang="en-US" dirty="0"/>
            </a:br>
            <a:r>
              <a:rPr lang="ja-JP" altLang="en-US" b="1" dirty="0"/>
              <a:t>すべて規格内で異常なし</a:t>
            </a:r>
            <a:r>
              <a:rPr lang="ja-JP" altLang="en-US" dirty="0"/>
              <a:t>。</a:t>
            </a:r>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47</a:t>
            </a:fld>
            <a:endParaRPr lang="en-US" altLang="ja-JP" dirty="0"/>
          </a:p>
        </p:txBody>
      </p:sp>
    </p:spTree>
    <p:extLst>
      <p:ext uri="{BB962C8B-B14F-4D97-AF65-F5344CB8AC3E}">
        <p14:creationId xmlns:p14="http://schemas.microsoft.com/office/powerpoint/2010/main" val="38942407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停滞を打破するため、</a:t>
            </a:r>
            <a:r>
              <a:rPr lang="en-US" altLang="ja-JP" dirty="0"/>
              <a:t>SharePoint</a:t>
            </a:r>
            <a:r>
              <a:rPr lang="ja-JP" altLang="en-US" dirty="0"/>
              <a:t>で仮想</a:t>
            </a:r>
            <a:r>
              <a:rPr lang="en-US" altLang="ja-JP" dirty="0"/>
              <a:t>QC</a:t>
            </a:r>
            <a:r>
              <a:rPr lang="ja-JP" altLang="en-US" dirty="0"/>
              <a:t>会合を実施し意見を集約。</a:t>
            </a:r>
            <a:br>
              <a:rPr lang="ja-JP" altLang="en-US" dirty="0"/>
            </a:br>
            <a:r>
              <a:rPr lang="ja-JP" altLang="en-US" dirty="0"/>
              <a:t>「設備に異常はない」という共通認識から視点を変え、</a:t>
            </a:r>
            <a:br>
              <a:rPr lang="ja-JP" altLang="en-US" dirty="0"/>
            </a:br>
            <a:r>
              <a:rPr lang="ja-JP" altLang="en-US" dirty="0"/>
              <a:t>最強サークルの</a:t>
            </a:r>
            <a:r>
              <a:rPr lang="en-US" altLang="ja-JP" dirty="0"/>
              <a:t>QC</a:t>
            </a:r>
            <a:r>
              <a:rPr lang="ja-JP" altLang="en-US" dirty="0"/>
              <a:t>会合を見学しにいきました</a:t>
            </a:r>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48</a:t>
            </a:fld>
            <a:endParaRPr kumimoji="1" lang="ja-JP" altLang="en-US"/>
          </a:p>
        </p:txBody>
      </p:sp>
    </p:spTree>
    <p:extLst>
      <p:ext uri="{BB962C8B-B14F-4D97-AF65-F5344CB8AC3E}">
        <p14:creationId xmlns:p14="http://schemas.microsoft.com/office/powerpoint/2010/main" val="30853558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a:t>SSKT</a:t>
            </a:r>
            <a:r>
              <a:rPr lang="ja-JP" altLang="en-US" dirty="0"/>
              <a:t>では、他工場・他サークル・メーカー・ベテランが集まり、</a:t>
            </a:r>
            <a:br>
              <a:rPr lang="ja-JP" altLang="en-US" dirty="0"/>
            </a:br>
            <a:r>
              <a:rPr lang="ja-JP" altLang="en-US" b="1" dirty="0"/>
              <a:t>垣根を越えて課題解決に取り組む“巻き込み</a:t>
            </a:r>
            <a:r>
              <a:rPr lang="en-US" altLang="ja-JP" b="1" dirty="0"/>
              <a:t>QC”</a:t>
            </a:r>
            <a:r>
              <a:rPr lang="ja-JP" altLang="en-US" dirty="0"/>
              <a:t> を実践していました。</a:t>
            </a:r>
            <a:br>
              <a:rPr lang="ja-JP" altLang="en-US" dirty="0"/>
            </a:br>
            <a:r>
              <a:rPr lang="ja-JP" altLang="en-US" dirty="0"/>
              <a:t>この姿勢から大きな学びを得ました。</a:t>
            </a:r>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49</a:t>
            </a:fld>
            <a:endParaRPr kumimoji="1" lang="ja-JP" altLang="en-US"/>
          </a:p>
        </p:txBody>
      </p:sp>
    </p:spTree>
    <p:extLst>
      <p:ext uri="{BB962C8B-B14F-4D97-AF65-F5344CB8AC3E}">
        <p14:creationId xmlns:p14="http://schemas.microsoft.com/office/powerpoint/2010/main" val="30344887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続いて私の紹介です。</a:t>
            </a:r>
          </a:p>
          <a:p>
            <a:r>
              <a:rPr kumimoji="1" lang="ja-JP" altLang="ja-JP" sz="1200" kern="1200" dirty="0">
                <a:solidFill>
                  <a:schemeClr val="tx1"/>
                </a:solidFill>
                <a:effectLst/>
                <a:latin typeface="+mn-lt"/>
                <a:ea typeface="+mn-ea"/>
                <a:cs typeface="+mn-cs"/>
              </a:rPr>
              <a:t>小林俊介、</a:t>
            </a:r>
            <a:r>
              <a:rPr kumimoji="1" lang="en-US" altLang="ja-JP" sz="1200" kern="1200" dirty="0">
                <a:solidFill>
                  <a:schemeClr val="tx1"/>
                </a:solidFill>
                <a:effectLst/>
                <a:latin typeface="+mn-lt"/>
                <a:ea typeface="+mn-ea"/>
                <a:cs typeface="+mn-cs"/>
              </a:rPr>
              <a:t>32</a:t>
            </a:r>
            <a:r>
              <a:rPr kumimoji="1" lang="ja-JP" altLang="ja-JP" sz="1200" kern="1200" dirty="0">
                <a:solidFill>
                  <a:schemeClr val="tx1"/>
                </a:solidFill>
                <a:effectLst/>
                <a:latin typeface="+mn-lt"/>
                <a:ea typeface="+mn-ea"/>
                <a:cs typeface="+mn-cs"/>
              </a:rPr>
              <a:t>歳。</a:t>
            </a:r>
            <a:r>
              <a:rPr kumimoji="1" lang="en-US" altLang="ja-JP" sz="1200" kern="1200" dirty="0">
                <a:solidFill>
                  <a:schemeClr val="tx1"/>
                </a:solidFill>
                <a:effectLst/>
                <a:latin typeface="+mn-lt"/>
                <a:ea typeface="+mn-ea"/>
                <a:cs typeface="+mn-cs"/>
              </a:rPr>
              <a:t>2012</a:t>
            </a:r>
            <a:r>
              <a:rPr kumimoji="1" lang="ja-JP" altLang="ja-JP" sz="1200" kern="1200" dirty="0">
                <a:solidFill>
                  <a:schemeClr val="tx1"/>
                </a:solidFill>
                <a:effectLst/>
                <a:latin typeface="+mn-lt"/>
                <a:ea typeface="+mn-ea"/>
                <a:cs typeface="+mn-cs"/>
              </a:rPr>
              <a:t>年入社です。</a:t>
            </a:r>
          </a:p>
          <a:p>
            <a:r>
              <a:rPr kumimoji="1" lang="ja-JP" altLang="ja-JP" sz="1200" kern="1200" dirty="0">
                <a:solidFill>
                  <a:schemeClr val="tx1"/>
                </a:solidFill>
                <a:effectLst/>
                <a:latin typeface="+mn-lt"/>
                <a:ea typeface="+mn-ea"/>
                <a:cs typeface="+mn-cs"/>
              </a:rPr>
              <a:t>入社当時は全社大会常連のサークルに所属し、私自身も全社大会出場経験があります。</a:t>
            </a:r>
          </a:p>
          <a:p>
            <a:r>
              <a:rPr kumimoji="1" lang="en-US" altLang="ja-JP" sz="1200" kern="1200" dirty="0">
                <a:solidFill>
                  <a:schemeClr val="tx1"/>
                </a:solidFill>
                <a:effectLst/>
                <a:latin typeface="+mn-lt"/>
                <a:ea typeface="+mn-ea"/>
                <a:cs typeface="+mn-cs"/>
              </a:rPr>
              <a:t>2019</a:t>
            </a:r>
            <a:r>
              <a:rPr kumimoji="1" lang="ja-JP" altLang="ja-JP" sz="1200" kern="1200" dirty="0">
                <a:solidFill>
                  <a:schemeClr val="tx1"/>
                </a:solidFill>
                <a:effectLst/>
                <a:latin typeface="+mn-lt"/>
                <a:ea typeface="+mn-ea"/>
                <a:cs typeface="+mn-cs"/>
              </a:rPr>
              <a:t>年に</a:t>
            </a:r>
            <a:r>
              <a:rPr kumimoji="1" lang="en-US" altLang="ja-JP" sz="1200" kern="1200" dirty="0">
                <a:solidFill>
                  <a:schemeClr val="tx1"/>
                </a:solidFill>
                <a:effectLst/>
                <a:latin typeface="+mn-lt"/>
                <a:ea typeface="+mn-ea"/>
                <a:cs typeface="+mn-cs"/>
              </a:rPr>
              <a:t>JPW</a:t>
            </a:r>
            <a:r>
              <a:rPr kumimoji="1" lang="ja-JP" altLang="ja-JP" sz="1200" kern="1200" dirty="0">
                <a:solidFill>
                  <a:schemeClr val="tx1"/>
                </a:solidFill>
                <a:effectLst/>
                <a:latin typeface="+mn-lt"/>
                <a:ea typeface="+mn-ea"/>
                <a:cs typeface="+mn-cs"/>
              </a:rPr>
              <a:t>サークルへ異動し、</a:t>
            </a:r>
            <a:r>
              <a:rPr kumimoji="1" lang="en-US" altLang="ja-JP" sz="1200" kern="1200" dirty="0">
                <a:solidFill>
                  <a:schemeClr val="tx1"/>
                </a:solidFill>
                <a:effectLst/>
                <a:latin typeface="+mn-lt"/>
                <a:ea typeface="+mn-ea"/>
                <a:cs typeface="+mn-cs"/>
              </a:rPr>
              <a:t>2023</a:t>
            </a:r>
            <a:r>
              <a:rPr kumimoji="1" lang="ja-JP" altLang="ja-JP" sz="1200" kern="1200" dirty="0">
                <a:solidFill>
                  <a:schemeClr val="tx1"/>
                </a:solidFill>
                <a:effectLst/>
                <a:latin typeface="+mn-lt"/>
                <a:ea typeface="+mn-ea"/>
                <a:cs typeface="+mn-cs"/>
              </a:rPr>
              <a:t>年に初めて</a:t>
            </a:r>
            <a:r>
              <a:rPr kumimoji="1" lang="en-US" altLang="ja-JP" sz="1200" kern="1200" dirty="0">
                <a:solidFill>
                  <a:schemeClr val="tx1"/>
                </a:solidFill>
                <a:effectLst/>
                <a:latin typeface="+mn-lt"/>
                <a:ea typeface="+mn-ea"/>
                <a:cs typeface="+mn-cs"/>
              </a:rPr>
              <a:t>QC</a:t>
            </a:r>
            <a:r>
              <a:rPr kumimoji="1" lang="ja-JP" altLang="ja-JP" sz="1200" kern="1200" dirty="0">
                <a:solidFill>
                  <a:schemeClr val="tx1"/>
                </a:solidFill>
                <a:effectLst/>
                <a:latin typeface="+mn-lt"/>
                <a:ea typeface="+mn-ea"/>
                <a:cs typeface="+mn-cs"/>
              </a:rPr>
              <a:t>リーダーとなりました。趣味は旅行です。</a:t>
            </a:r>
            <a:endParaRPr kumimoji="1" lang="en-US" altLang="ja-JP"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5</a:t>
            </a:fld>
            <a:endParaRPr kumimoji="1" lang="ja-JP" altLang="en-US"/>
          </a:p>
        </p:txBody>
      </p:sp>
    </p:spTree>
    <p:extLst>
      <p:ext uri="{BB962C8B-B14F-4D97-AF65-F5344CB8AC3E}">
        <p14:creationId xmlns:p14="http://schemas.microsoft.com/office/powerpoint/2010/main" val="19043606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281488-BDFD-2606-D9B7-FACADCBD9E60}"/>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10674B0C-78C8-51A8-281D-74E7E025E7B5}"/>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04E6EA0E-6B32-FE56-2EC6-26E46781ABBE}"/>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その後、私たちも他工場・メーカーを巻き込み、★仮想</a:t>
            </a:r>
            <a:r>
              <a:rPr lang="en-US" altLang="ja-JP" dirty="0"/>
              <a:t>QC</a:t>
            </a:r>
            <a:r>
              <a:rPr lang="ja-JP" altLang="en-US" dirty="0"/>
              <a:t>で議論を重ねました。★そこで「加工中の動きを見たい」という意見が</a:t>
            </a:r>
            <a:br>
              <a:rPr lang="ja-JP" altLang="en-US" dirty="0"/>
            </a:br>
            <a:endParaRPr lang="ja-JP" altLang="en-US" dirty="0"/>
          </a:p>
          <a:p>
            <a:endParaRPr kumimoji="1" lang="ja-JP" altLang="en-US" dirty="0"/>
          </a:p>
        </p:txBody>
      </p:sp>
      <p:sp>
        <p:nvSpPr>
          <p:cNvPr id="4" name="スライド番号プレースホルダー 3">
            <a:extLst>
              <a:ext uri="{FF2B5EF4-FFF2-40B4-BE49-F238E27FC236}">
                <a16:creationId xmlns:a16="http://schemas.microsoft.com/office/drawing/2014/main" id="{F8E20A19-E00C-4A08-C92C-DFFEBC25AFE1}"/>
              </a:ext>
            </a:extLst>
          </p:cNvPr>
          <p:cNvSpPr>
            <a:spLocks noGrp="1"/>
          </p:cNvSpPr>
          <p:nvPr>
            <p:ph type="sldNum" sz="quarter" idx="10"/>
          </p:nvPr>
        </p:nvSpPr>
        <p:spPr/>
        <p:txBody>
          <a:bodyPr/>
          <a:lstStyle/>
          <a:p>
            <a:fld id="{9768D3E7-72EC-4DE3-8CF4-D9ED60B4FA8F}" type="slidenum">
              <a:rPr kumimoji="1" lang="ja-JP" altLang="en-US" smtClean="0"/>
              <a:t>50</a:t>
            </a:fld>
            <a:endParaRPr kumimoji="1" lang="ja-JP" altLang="en-US"/>
          </a:p>
        </p:txBody>
      </p:sp>
    </p:spTree>
    <p:extLst>
      <p:ext uri="{BB962C8B-B14F-4D97-AF65-F5344CB8AC3E}">
        <p14:creationId xmlns:p14="http://schemas.microsoft.com/office/powerpoint/2010/main" val="395154785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カメラで撮影しましたが、よく見えませんでした。★さらに議論が進み  「加工中の負荷を見たい」という意見が</a:t>
            </a:r>
            <a:endParaRPr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★そこでメーカーへ相談したところ、</a:t>
            </a:r>
            <a:br>
              <a:rPr lang="ja-JP" altLang="en-US" dirty="0"/>
            </a:br>
            <a:r>
              <a:rPr lang="ja-JP" altLang="en-US" b="1" dirty="0"/>
              <a:t>「お役に立てるかも」</a:t>
            </a:r>
            <a:br>
              <a:rPr lang="ja-JP" altLang="en-US" dirty="0"/>
            </a:br>
            <a:r>
              <a:rPr lang="ja-JP" altLang="en-US" dirty="0"/>
              <a:t>とのお返事が</a:t>
            </a:r>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51</a:t>
            </a:fld>
            <a:endParaRPr kumimoji="1" lang="ja-JP" altLang="en-US"/>
          </a:p>
        </p:txBody>
      </p:sp>
    </p:spTree>
    <p:extLst>
      <p:ext uri="{BB962C8B-B14F-4D97-AF65-F5344CB8AC3E}">
        <p14:creationId xmlns:p14="http://schemas.microsoft.com/office/powerpoint/2010/main" val="66232827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b="1" dirty="0"/>
              <a:t>「波形診断機能で負荷を見れるかも」</a:t>
            </a:r>
            <a:br>
              <a:rPr lang="ja-JP" altLang="en-US" b="1" dirty="0"/>
            </a:br>
            <a:r>
              <a:rPr lang="ja-JP" altLang="en-US" b="1" dirty="0"/>
              <a:t>という情報が、詳細を確認することにしました。</a:t>
            </a:r>
          </a:p>
          <a:p>
            <a:endParaRPr kumimoji="1" lang="en-US" altLang="ja-JP"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52</a:t>
            </a:fld>
            <a:endParaRPr kumimoji="1" lang="ja-JP" altLang="en-US"/>
          </a:p>
        </p:txBody>
      </p:sp>
    </p:spTree>
    <p:extLst>
      <p:ext uri="{BB962C8B-B14F-4D97-AF65-F5344CB8AC3E}">
        <p14:creationId xmlns:p14="http://schemas.microsoft.com/office/powerpoint/2010/main" val="182170034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波形診断とは、</a:t>
            </a:r>
            <a:r>
              <a:rPr lang="en-US" altLang="ja-JP" dirty="0"/>
              <a:t>FANUC</a:t>
            </a:r>
            <a:r>
              <a:rPr lang="ja-JP" altLang="en-US" dirty="0"/>
              <a:t>製</a:t>
            </a:r>
            <a:r>
              <a:rPr lang="en-US" altLang="ja-JP" dirty="0"/>
              <a:t>CNC</a:t>
            </a:r>
            <a:r>
              <a:rPr lang="ja-JP" altLang="en-US" dirty="0"/>
              <a:t>装置に搭載された機能で、</a:t>
            </a:r>
            <a:br>
              <a:rPr lang="ja-JP" altLang="en-US" dirty="0"/>
            </a:br>
            <a:r>
              <a:rPr lang="ja-JP" altLang="en-US" dirty="0"/>
              <a:t>各軸の速度・偏差量・負荷を波形で確認できます</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53</a:t>
            </a:fld>
            <a:endParaRPr lang="en-US" altLang="ja-JP" dirty="0"/>
          </a:p>
        </p:txBody>
      </p:sp>
    </p:spTree>
    <p:extLst>
      <p:ext uri="{BB962C8B-B14F-4D97-AF65-F5344CB8AC3E}">
        <p14:creationId xmlns:p14="http://schemas.microsoft.com/office/powerpoint/2010/main" val="150713792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r>
              <a:rPr lang="ja-JP" altLang="en-US" dirty="0"/>
              <a:t>診断の結果、</a:t>
            </a:r>
          </a:p>
          <a:p>
            <a:r>
              <a:rPr lang="en-US" altLang="ja-JP" dirty="0"/>
              <a:t>OK</a:t>
            </a:r>
            <a:r>
              <a:rPr lang="ja-JP" altLang="en-US" dirty="0"/>
              <a:t>品の主軸速度偏差は 約</a:t>
            </a:r>
            <a:r>
              <a:rPr lang="en-US" altLang="ja-JP" dirty="0"/>
              <a:t>14</a:t>
            </a:r>
            <a:r>
              <a:rPr lang="ja-JP" altLang="en-US" dirty="0"/>
              <a:t>パルス</a:t>
            </a:r>
          </a:p>
          <a:p>
            <a:r>
              <a:rPr lang="en-US" altLang="ja-JP" dirty="0"/>
              <a:t>NG</a:t>
            </a:r>
            <a:r>
              <a:rPr lang="ja-JP" altLang="en-US" dirty="0"/>
              <a:t>品の主軸速度偏差は約</a:t>
            </a:r>
            <a:r>
              <a:rPr lang="en-US" altLang="ja-JP" dirty="0"/>
              <a:t>120</a:t>
            </a:r>
            <a:r>
              <a:rPr lang="ja-JP" altLang="en-US" dirty="0"/>
              <a:t>パルス</a:t>
            </a:r>
          </a:p>
          <a:p>
            <a:r>
              <a:rPr lang="ja-JP" altLang="en-US" dirty="0"/>
              <a:t>と大きな差があり、</a:t>
            </a:r>
            <a:r>
              <a:rPr lang="ja-JP" altLang="en-US" b="1" dirty="0"/>
              <a:t>指令通りに回転できていない状態でした</a:t>
            </a:r>
            <a:endParaRPr lang="ja-JP" altLang="en-US" dirty="0"/>
          </a:p>
          <a:p>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54</a:t>
            </a:fld>
            <a:endParaRPr lang="en-US" altLang="ja-JP" dirty="0"/>
          </a:p>
        </p:txBody>
      </p:sp>
    </p:spTree>
    <p:extLst>
      <p:ext uri="{BB962C8B-B14F-4D97-AF65-F5344CB8AC3E}">
        <p14:creationId xmlns:p14="http://schemas.microsoft.com/office/powerpoint/2010/main" val="42466824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a:t>FTA</a:t>
            </a:r>
            <a:r>
              <a:rPr lang="ja-JP" altLang="en-US" dirty="0"/>
              <a:t>解析を行った結果、要因は</a:t>
            </a:r>
            <a:br>
              <a:rPr lang="ja-JP" altLang="en-US" dirty="0"/>
            </a:br>
            <a:r>
              <a:rPr lang="ja-JP" altLang="en-US" dirty="0"/>
              <a:t>下穴とタップ加工の位置ずれ</a:t>
            </a:r>
            <a:br>
              <a:rPr lang="ja-JP" altLang="en-US" dirty="0"/>
            </a:br>
            <a:r>
              <a:rPr lang="ja-JP" altLang="en-US" dirty="0"/>
              <a:t>軸芯クーラントが出ていない</a:t>
            </a:r>
            <a:br>
              <a:rPr lang="ja-JP" altLang="en-US" dirty="0"/>
            </a:br>
            <a:r>
              <a:rPr lang="ja-JP" altLang="en-US" dirty="0"/>
              <a:t>の</a:t>
            </a:r>
            <a:r>
              <a:rPr lang="en-US" altLang="ja-JP" dirty="0"/>
              <a:t>2</a:t>
            </a:r>
            <a:r>
              <a:rPr lang="ja-JP" altLang="en-US" dirty="0"/>
              <a:t>点に絞られました。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u="none"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55</a:t>
            </a:fld>
            <a:endParaRPr kumimoji="1" lang="ja-JP" altLang="en-US" dirty="0"/>
          </a:p>
        </p:txBody>
      </p:sp>
    </p:spTree>
    <p:extLst>
      <p:ext uri="{BB962C8B-B14F-4D97-AF65-F5344CB8AC3E}">
        <p14:creationId xmlns:p14="http://schemas.microsoft.com/office/powerpoint/2010/main" val="149416407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r>
              <a:rPr lang="ja-JP" altLang="en-US" dirty="0"/>
              <a:t>まず位置ずれを点検しましたが、規格</a:t>
            </a:r>
            <a:r>
              <a:rPr lang="en-US" altLang="ja-JP" dirty="0"/>
              <a:t>5µ</a:t>
            </a:r>
            <a:r>
              <a:rPr lang="ja-JP" altLang="en-US" dirty="0"/>
              <a:t>以内で問題なし。</a:t>
            </a: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56</a:t>
            </a:fld>
            <a:endParaRPr lang="en-US" altLang="ja-JP" dirty="0"/>
          </a:p>
        </p:txBody>
      </p:sp>
    </p:spTree>
    <p:extLst>
      <p:ext uri="{BB962C8B-B14F-4D97-AF65-F5344CB8AC3E}">
        <p14:creationId xmlns:p14="http://schemas.microsoft.com/office/powerpoint/2010/main" val="229003187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次に軸芯クーラントを点検しました。</a:t>
            </a:r>
            <a:br>
              <a:rPr lang="ja-JP" altLang="en-US" dirty="0"/>
            </a:br>
            <a:r>
              <a:rPr lang="ja-JP" altLang="en-US" dirty="0"/>
              <a:t>軸芯クーラントは切粉排出・冷却・潤滑の役割があり、出ないと負荷が増大します。</a:t>
            </a:r>
          </a:p>
          <a:p>
            <a:r>
              <a:rPr kumimoji="1" lang="ja-JP" altLang="en-US" dirty="0"/>
              <a:t>。</a:t>
            </a:r>
            <a:endParaRPr kumimoji="1" lang="en-US" altLang="ja-JP" dirty="0"/>
          </a:p>
        </p:txBody>
      </p:sp>
      <p:sp>
        <p:nvSpPr>
          <p:cNvPr id="4" name="スライド番号プレースホルダー 3"/>
          <p:cNvSpPr>
            <a:spLocks noGrp="1"/>
          </p:cNvSpPr>
          <p:nvPr>
            <p:ph type="sldNum" sz="quarter" idx="5"/>
          </p:nvPr>
        </p:nvSpPr>
        <p:spPr/>
        <p:txBody>
          <a:bodyPr/>
          <a:lstStyle/>
          <a:p>
            <a:fld id="{ACADF31C-C86E-44A6-84B7-BD35447CB032}" type="slidenum">
              <a:rPr kumimoji="1" lang="ja-JP" altLang="en-US" smtClean="0"/>
              <a:t>57</a:t>
            </a:fld>
            <a:endParaRPr kumimoji="1" lang="ja-JP" altLang="en-US"/>
          </a:p>
        </p:txBody>
      </p:sp>
    </p:spTree>
    <p:extLst>
      <p:ext uri="{BB962C8B-B14F-4D97-AF65-F5344CB8AC3E}">
        <p14:creationId xmlns:p14="http://schemas.microsoft.com/office/powerpoint/2010/main" val="363676854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カメラで確認しても見えなかったため、</a:t>
            </a:r>
            <a:br>
              <a:rPr lang="ja-JP" altLang="en-US" dirty="0"/>
            </a:br>
            <a:r>
              <a:rPr lang="ja-JP" altLang="en-US" dirty="0"/>
              <a:t>波形診断でバルブ</a:t>
            </a:r>
            <a:r>
              <a:rPr lang="en-US" altLang="ja-JP" dirty="0"/>
              <a:t>ON</a:t>
            </a:r>
            <a:r>
              <a:rPr lang="ja-JP" altLang="en-US" dirty="0"/>
              <a:t>から流量センサ</a:t>
            </a:r>
            <a:r>
              <a:rPr lang="en-US" altLang="ja-JP" dirty="0"/>
              <a:t>ON</a:t>
            </a:r>
            <a:r>
              <a:rPr lang="ja-JP" altLang="en-US" dirty="0" err="1"/>
              <a:t>までの</a:t>
            </a:r>
            <a:r>
              <a:rPr lang="ja-JP" altLang="en-US" dirty="0"/>
              <a:t>時間を測定したところ、</a:t>
            </a:r>
            <a:br>
              <a:rPr lang="ja-JP" altLang="en-US" dirty="0"/>
            </a:br>
            <a:r>
              <a:rPr lang="en-US" altLang="ja-JP" b="1" dirty="0"/>
              <a:t>0.2</a:t>
            </a:r>
            <a:r>
              <a:rPr lang="ja-JP" altLang="en-US" b="1" dirty="0"/>
              <a:t>～</a:t>
            </a:r>
            <a:r>
              <a:rPr lang="en-US" altLang="ja-JP" b="1" dirty="0"/>
              <a:t>2.5</a:t>
            </a:r>
            <a:r>
              <a:rPr lang="ja-JP" altLang="en-US" b="1" dirty="0"/>
              <a:t>秒と大きなばらつき</a:t>
            </a:r>
            <a:r>
              <a:rPr lang="ja-JP" altLang="en-US" dirty="0"/>
              <a:t> があることが判明しました。</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タップ加工開始はバルブ</a:t>
            </a:r>
            <a:r>
              <a:rPr lang="en-US" altLang="ja-JP" dirty="0"/>
              <a:t>ON</a:t>
            </a:r>
            <a:r>
              <a:rPr lang="ja-JP" altLang="en-US" dirty="0"/>
              <a:t>から</a:t>
            </a:r>
            <a:r>
              <a:rPr lang="en-US" altLang="ja-JP" dirty="0"/>
              <a:t>2</a:t>
            </a:r>
            <a:r>
              <a:rPr lang="ja-JP" altLang="en-US" dirty="0"/>
              <a:t>秒後になります</a:t>
            </a:r>
            <a:br>
              <a:rPr lang="ja-JP" altLang="en-US" dirty="0"/>
            </a:br>
            <a:r>
              <a:rPr lang="ja-JP" altLang="en-US" dirty="0"/>
              <a:t>つまり、</a:t>
            </a:r>
            <a:r>
              <a:rPr lang="en-US" altLang="ja-JP" dirty="0"/>
              <a:t>2.5</a:t>
            </a:r>
            <a:r>
              <a:rPr lang="ja-JP" altLang="en-US" dirty="0"/>
              <a:t>秒かかってしまうと </a:t>
            </a:r>
            <a:r>
              <a:rPr lang="ja-JP" altLang="en-US" b="0" dirty="0"/>
              <a:t>加工中にクーラントが出ていない</a:t>
            </a:r>
            <a:r>
              <a:rPr lang="ja-JP" altLang="en-US" dirty="0"/>
              <a:t>ことになります</a:t>
            </a:r>
          </a:p>
          <a:p>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58</a:t>
            </a:fld>
            <a:endParaRPr lang="en-US" altLang="ja-JP" dirty="0"/>
          </a:p>
        </p:txBody>
      </p:sp>
    </p:spTree>
    <p:extLst>
      <p:ext uri="{BB962C8B-B14F-4D97-AF65-F5344CB8AC3E}">
        <p14:creationId xmlns:p14="http://schemas.microsoft.com/office/powerpoint/2010/main" val="361570387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現状把握のまとめ</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主軸が指令通りに回転できていない要因は、加工中にｸｰﾗﾝﾄが出ていないとわかりました</a:t>
            </a:r>
            <a:endParaRPr kumimoji="1" lang="en-US" altLang="ja-JP"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59</a:t>
            </a:fld>
            <a:endParaRPr kumimoji="1" lang="ja-JP" altLang="en-US"/>
          </a:p>
        </p:txBody>
      </p:sp>
    </p:spTree>
    <p:extLst>
      <p:ext uri="{BB962C8B-B14F-4D97-AF65-F5344CB8AC3E}">
        <p14:creationId xmlns:p14="http://schemas.microsoft.com/office/powerpoint/2010/main" val="30030017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第一章  サークル内改革</a:t>
            </a:r>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6</a:t>
            </a:fld>
            <a:endParaRPr kumimoji="1" lang="ja-JP" altLang="en-US"/>
          </a:p>
        </p:txBody>
      </p:sp>
    </p:spTree>
    <p:extLst>
      <p:ext uri="{BB962C8B-B14F-4D97-AF65-F5344CB8AC3E}">
        <p14:creationId xmlns:p14="http://schemas.microsoft.com/office/powerpoint/2010/main" val="257160145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r>
              <a:rPr kumimoji="1" lang="ja-JP" altLang="en-US" dirty="0"/>
              <a:t>そこで目標の設定と活動計画をこのように立てました</a:t>
            </a: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60</a:t>
            </a:fld>
            <a:endParaRPr lang="en-US" altLang="ja-JP" dirty="0"/>
          </a:p>
        </p:txBody>
      </p:sp>
    </p:spTree>
    <p:extLst>
      <p:ext uri="{BB962C8B-B14F-4D97-AF65-F5344CB8AC3E}">
        <p14:creationId xmlns:p14="http://schemas.microsoft.com/office/powerpoint/2010/main" val="388159312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r>
              <a:rPr kumimoji="1" lang="ja-JP" altLang="en-US" dirty="0"/>
              <a:t>要因の解析を進めると</a:t>
            </a:r>
            <a:endParaRPr kumimoji="1" lang="en-US" altLang="ja-JP" dirty="0"/>
          </a:p>
          <a:p>
            <a:r>
              <a:rPr kumimoji="1" lang="ja-JP" altLang="en-US" dirty="0"/>
              <a:t>軸芯バルブが内部ﾘｰｸしている</a:t>
            </a:r>
            <a:endParaRPr kumimoji="1" lang="en-US" altLang="ja-JP" dirty="0"/>
          </a:p>
          <a:p>
            <a:r>
              <a:rPr kumimoji="1" lang="ja-JP" altLang="en-US" dirty="0"/>
              <a:t>配管からクーラントが漏れている</a:t>
            </a:r>
            <a:endParaRPr kumimoji="1" lang="en-US" altLang="ja-JP" dirty="0"/>
          </a:p>
          <a:p>
            <a:r>
              <a:rPr kumimoji="1" lang="ja-JP" altLang="en-US" dirty="0"/>
              <a:t>ポンプの吐出流量が不足している</a:t>
            </a:r>
            <a:endParaRPr kumimoji="1" lang="en-US" altLang="ja-JP" dirty="0"/>
          </a:p>
          <a:p>
            <a:r>
              <a:rPr kumimoji="1" lang="ja-JP" altLang="en-US" dirty="0"/>
              <a:t>が出ましたので検証します</a:t>
            </a: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61</a:t>
            </a:fld>
            <a:endParaRPr lang="en-US" altLang="ja-JP" dirty="0"/>
          </a:p>
        </p:txBody>
      </p:sp>
    </p:spTree>
    <p:extLst>
      <p:ext uri="{BB962C8B-B14F-4D97-AF65-F5344CB8AC3E}">
        <p14:creationId xmlns:p14="http://schemas.microsoft.com/office/powerpoint/2010/main" val="228700985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検証</a:t>
            </a:r>
            <a:r>
              <a:rPr kumimoji="1" lang="en-US" altLang="ja-JP" dirty="0"/>
              <a:t>1</a:t>
            </a:r>
            <a:r>
              <a:rPr kumimoji="1" lang="ja-JP" altLang="en-US" dirty="0"/>
              <a:t>　軸芯バルブに内部リークはなく問題無し</a:t>
            </a:r>
          </a:p>
          <a:p>
            <a:endParaRPr kumimoji="1" lang="en-US" altLang="ja-JP"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62</a:t>
            </a:fld>
            <a:endParaRPr kumimoji="1" lang="ja-JP" altLang="en-US"/>
          </a:p>
        </p:txBody>
      </p:sp>
    </p:spTree>
    <p:extLst>
      <p:ext uri="{BB962C8B-B14F-4D97-AF65-F5344CB8AC3E}">
        <p14:creationId xmlns:p14="http://schemas.microsoft.com/office/powerpoint/2010/main" val="401580171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検証</a:t>
            </a:r>
            <a:r>
              <a:rPr kumimoji="1" lang="en-US" altLang="ja-JP" dirty="0"/>
              <a:t>2</a:t>
            </a:r>
            <a:r>
              <a:rPr kumimoji="1" lang="ja-JP" altLang="en-US" dirty="0"/>
              <a:t>　配管からクーラント漏れはなく問題無し</a:t>
            </a:r>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63</a:t>
            </a:fld>
            <a:endParaRPr kumimoji="1" lang="ja-JP" altLang="en-US"/>
          </a:p>
        </p:txBody>
      </p:sp>
    </p:spTree>
    <p:extLst>
      <p:ext uri="{BB962C8B-B14F-4D97-AF65-F5344CB8AC3E}">
        <p14:creationId xmlns:p14="http://schemas.microsoft.com/office/powerpoint/2010/main" val="350607066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検証</a:t>
            </a:r>
            <a:r>
              <a:rPr lang="en-US" altLang="ja-JP" dirty="0"/>
              <a:t>3</a:t>
            </a:r>
            <a:r>
              <a:rPr lang="ja-JP" altLang="en-US" dirty="0"/>
              <a:t> ポンプの吐出流量は毎分</a:t>
            </a:r>
            <a:r>
              <a:rPr lang="en-US" altLang="ja-JP" dirty="0"/>
              <a:t>310ℓ</a:t>
            </a:r>
            <a:r>
              <a:rPr lang="ja-JP" altLang="en-US" dirty="0"/>
              <a:t>で性能曲線では問題無し</a:t>
            </a:r>
            <a:br>
              <a:rPr lang="ja-JP" altLang="en-US" dirty="0"/>
            </a:br>
            <a:r>
              <a:rPr lang="ja-JP" altLang="en-US" dirty="0"/>
              <a:t>しかしメーカー確認では、毎分</a:t>
            </a:r>
            <a:r>
              <a:rPr lang="en-US" altLang="ja-JP" dirty="0"/>
              <a:t>330ℓ</a:t>
            </a:r>
            <a:r>
              <a:rPr lang="ja-JP" altLang="en-US" dirty="0"/>
              <a:t>必要で要求流量を満たしていない為問題あり</a:t>
            </a:r>
            <a:br>
              <a:rPr lang="ja-JP" altLang="en-US" dirty="0"/>
            </a:br>
            <a:endParaRPr lang="ja-JP" altLang="en-US" dirty="0"/>
          </a:p>
          <a:p>
            <a:endParaRPr kumimoji="1" lang="en-US" altLang="ja-JP" dirty="0"/>
          </a:p>
        </p:txBody>
      </p:sp>
      <p:sp>
        <p:nvSpPr>
          <p:cNvPr id="4" name="スライド番号プレースホルダー 3"/>
          <p:cNvSpPr>
            <a:spLocks noGrp="1"/>
          </p:cNvSpPr>
          <p:nvPr>
            <p:ph type="sldNum" sz="quarter" idx="5"/>
          </p:nvPr>
        </p:nvSpPr>
        <p:spPr/>
        <p:txBody>
          <a:bodyPr/>
          <a:lstStyle/>
          <a:p>
            <a:fld id="{ACADF31C-C86E-44A6-84B7-BD35447CB032}" type="slidenum">
              <a:rPr kumimoji="1" lang="ja-JP" altLang="en-US" smtClean="0"/>
              <a:t>64</a:t>
            </a:fld>
            <a:endParaRPr kumimoji="1" lang="ja-JP" altLang="en-US"/>
          </a:p>
        </p:txBody>
      </p:sp>
    </p:spTree>
    <p:extLst>
      <p:ext uri="{BB962C8B-B14F-4D97-AF65-F5344CB8AC3E}">
        <p14:creationId xmlns:p14="http://schemas.microsoft.com/office/powerpoint/2010/main" val="136514496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なぜだろうと再度、議論をしたところ、</a:t>
            </a:r>
            <a:r>
              <a:rPr lang="en-US" altLang="ja-JP" dirty="0"/>
              <a:t>2015</a:t>
            </a:r>
            <a:r>
              <a:rPr lang="ja-JP" altLang="en-US" dirty="0"/>
              <a:t>年にステーションが</a:t>
            </a:r>
            <a:r>
              <a:rPr lang="en-US" altLang="ja-JP" dirty="0"/>
              <a:t>5→7</a:t>
            </a:r>
            <a:r>
              <a:rPr lang="ja-JP" altLang="en-US" dirty="0"/>
              <a:t>へ増設されていたという情報が</a:t>
            </a:r>
            <a:br>
              <a:rPr lang="ja-JP" altLang="en-US" dirty="0"/>
            </a:br>
            <a:endParaRPr lang="ja-JP" altLang="en-US" dirty="0"/>
          </a:p>
          <a:p>
            <a:endParaRPr kumimoji="1" lang="ja-JP" altLang="en-US" dirty="0"/>
          </a:p>
        </p:txBody>
      </p:sp>
      <p:sp>
        <p:nvSpPr>
          <p:cNvPr id="4" name="スライド番号プレースホルダー 3"/>
          <p:cNvSpPr>
            <a:spLocks noGrp="1"/>
          </p:cNvSpPr>
          <p:nvPr>
            <p:ph type="sldNum" sz="quarter" idx="5"/>
          </p:nvPr>
        </p:nvSpPr>
        <p:spPr/>
        <p:txBody>
          <a:bodyPr/>
          <a:lstStyle/>
          <a:p>
            <a:fld id="{ACADF31C-C86E-44A6-84B7-BD35447CB032}" type="slidenum">
              <a:rPr kumimoji="1" lang="ja-JP" altLang="en-US" smtClean="0"/>
              <a:t>65</a:t>
            </a:fld>
            <a:endParaRPr kumimoji="1" lang="ja-JP" altLang="en-US"/>
          </a:p>
        </p:txBody>
      </p:sp>
    </p:spTree>
    <p:extLst>
      <p:ext uri="{BB962C8B-B14F-4D97-AF65-F5344CB8AC3E}">
        <p14:creationId xmlns:p14="http://schemas.microsoft.com/office/powerpoint/2010/main" val="12759106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再度メーカーへ確認７ステーションに増設した為要求流量を満たすことができていないということが判明</a:t>
            </a:r>
            <a:endParaRPr kumimoji="1" lang="en-US" altLang="ja-JP" dirty="0"/>
          </a:p>
        </p:txBody>
      </p:sp>
      <p:sp>
        <p:nvSpPr>
          <p:cNvPr id="4" name="スライド番号プレースホルダー 3"/>
          <p:cNvSpPr>
            <a:spLocks noGrp="1"/>
          </p:cNvSpPr>
          <p:nvPr>
            <p:ph type="sldNum" sz="quarter" idx="5"/>
          </p:nvPr>
        </p:nvSpPr>
        <p:spPr/>
        <p:txBody>
          <a:bodyPr/>
          <a:lstStyle/>
          <a:p>
            <a:fld id="{ACADF31C-C86E-44A6-84B7-BD35447CB032}" type="slidenum">
              <a:rPr kumimoji="1" lang="ja-JP" altLang="en-US" smtClean="0"/>
              <a:t>66</a:t>
            </a:fld>
            <a:endParaRPr kumimoji="1" lang="ja-JP" altLang="en-US"/>
          </a:p>
        </p:txBody>
      </p:sp>
    </p:spTree>
    <p:extLst>
      <p:ext uri="{BB962C8B-B14F-4D97-AF65-F5344CB8AC3E}">
        <p14:creationId xmlns:p14="http://schemas.microsoft.com/office/powerpoint/2010/main" val="43929570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そこで対策を検討したところ</a:t>
            </a:r>
            <a:endParaRPr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b="1" dirty="0"/>
              <a:t>軸芯クーラント吐出指令を早める</a:t>
            </a:r>
            <a:endParaRPr lang="en-US" altLang="ja-JP" b="1"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b="1" dirty="0"/>
              <a:t>に決定</a:t>
            </a:r>
            <a:endParaRPr lang="en-US" altLang="ja-JP" b="1"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大流量ポンプへの更新は恒久対策とします</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67</a:t>
            </a:fld>
            <a:endParaRPr lang="en-US" altLang="ja-JP" dirty="0"/>
          </a:p>
        </p:txBody>
      </p:sp>
    </p:spTree>
    <p:extLst>
      <p:ext uri="{BB962C8B-B14F-4D97-AF65-F5344CB8AC3E}">
        <p14:creationId xmlns:p14="http://schemas.microsoft.com/office/powerpoint/2010/main" val="67981968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815755-4BAF-1903-CC78-E75D3F49FA4D}"/>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C78F99BC-9D04-A8BE-6480-3139789149FE}"/>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023FEE5D-8F73-8EAF-7CDE-AD76AA45F5BE}"/>
              </a:ext>
            </a:extLst>
          </p:cNvPr>
          <p:cNvSpPr>
            <a:spLocks noGrp="1"/>
          </p:cNvSpPr>
          <p:nvPr>
            <p:ph type="body" idx="1"/>
          </p:nvPr>
        </p:nvSpPr>
        <p:spPr/>
        <p:txBody>
          <a:bodyPr/>
          <a:lstStyle/>
          <a:p>
            <a:r>
              <a:rPr lang="ja-JP" altLang="en-US" dirty="0"/>
              <a:t>対策前は</a:t>
            </a:r>
            <a:br>
              <a:rPr lang="ja-JP" altLang="en-US" dirty="0"/>
            </a:br>
            <a:r>
              <a:rPr lang="ja-JP" altLang="en-US" dirty="0"/>
              <a:t>主軸移動 → クーラント吐出</a:t>
            </a:r>
          </a:p>
          <a:p>
            <a:r>
              <a:rPr lang="ja-JP" altLang="en-US" dirty="0"/>
              <a:t>対策後は</a:t>
            </a:r>
            <a:br>
              <a:rPr lang="ja-JP" altLang="en-US" dirty="0"/>
            </a:br>
            <a:r>
              <a:rPr lang="ja-JP" altLang="en-US" dirty="0"/>
              <a:t>クーラント吐出から</a:t>
            </a:r>
            <a:endParaRPr lang="en-US" altLang="ja-JP" dirty="0"/>
          </a:p>
          <a:p>
            <a:r>
              <a:rPr lang="ja-JP" altLang="en-US" dirty="0"/>
              <a:t>の順に変更にしました</a:t>
            </a:r>
          </a:p>
          <a:p>
            <a:endParaRPr kumimoji="1" lang="en-US" altLang="ja-JP" dirty="0"/>
          </a:p>
        </p:txBody>
      </p:sp>
      <p:sp>
        <p:nvSpPr>
          <p:cNvPr id="4" name="スライド番号プレースホルダー 3">
            <a:extLst>
              <a:ext uri="{FF2B5EF4-FFF2-40B4-BE49-F238E27FC236}">
                <a16:creationId xmlns:a16="http://schemas.microsoft.com/office/drawing/2014/main" id="{F271E8CB-5166-C166-73CF-62B42AD82469}"/>
              </a:ext>
            </a:extLst>
          </p:cNvPr>
          <p:cNvSpPr>
            <a:spLocks noGrp="1"/>
          </p:cNvSpPr>
          <p:nvPr>
            <p:ph type="sldNum" sz="quarter" idx="5"/>
          </p:nvPr>
        </p:nvSpPr>
        <p:spPr/>
        <p:txBody>
          <a:bodyPr/>
          <a:lstStyle/>
          <a:p>
            <a:fld id="{9768D3E7-72EC-4DE3-8CF4-D9ED60B4FA8F}" type="slidenum">
              <a:rPr kumimoji="1" lang="ja-JP" altLang="en-US" smtClean="0"/>
              <a:t>68</a:t>
            </a:fld>
            <a:endParaRPr kumimoji="1" lang="ja-JP" altLang="en-US"/>
          </a:p>
        </p:txBody>
      </p:sp>
    </p:spTree>
    <p:extLst>
      <p:ext uri="{BB962C8B-B14F-4D97-AF65-F5344CB8AC3E}">
        <p14:creationId xmlns:p14="http://schemas.microsoft.com/office/powerpoint/2010/main" val="44154556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さらに、条件を変更し</a:t>
            </a:r>
            <a:r>
              <a:rPr lang="ja-JP" altLang="en-US" b="0" dirty="0"/>
              <a:t>クーラントが出るのを確認してから加工</a:t>
            </a:r>
            <a:r>
              <a:rPr lang="ja-JP" altLang="en-US" dirty="0"/>
              <a:t>するようにしました。</a:t>
            </a:r>
            <a:endParaRPr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dirty="0"/>
              <a:t>変更後の副作用はありません</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69</a:t>
            </a:fld>
            <a:endParaRPr lang="en-US" altLang="ja-JP" dirty="0"/>
          </a:p>
        </p:txBody>
      </p:sp>
    </p:spTree>
    <p:extLst>
      <p:ext uri="{BB962C8B-B14F-4D97-AF65-F5344CB8AC3E}">
        <p14:creationId xmlns:p14="http://schemas.microsoft.com/office/powerpoint/2010/main" val="24454369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ここで今回のテーマのきっかけです。</a:t>
            </a:r>
          </a:p>
          <a:p>
            <a:r>
              <a:rPr kumimoji="1" lang="ja-JP" altLang="ja-JP" sz="1200" kern="1200" dirty="0">
                <a:solidFill>
                  <a:schemeClr val="tx1"/>
                </a:solidFill>
                <a:effectLst/>
                <a:latin typeface="+mn-lt"/>
                <a:ea typeface="+mn-ea"/>
                <a:cs typeface="+mn-cs"/>
              </a:rPr>
              <a:t>ある日、</a:t>
            </a:r>
            <a:r>
              <a:rPr kumimoji="1" lang="en-US" altLang="ja-JP" sz="1200" kern="1200" dirty="0">
                <a:solidFill>
                  <a:schemeClr val="tx1"/>
                </a:solidFill>
                <a:effectLst/>
                <a:latin typeface="+mn-lt"/>
                <a:ea typeface="+mn-ea"/>
                <a:cs typeface="+mn-cs"/>
              </a:rPr>
              <a:t>SSKT</a:t>
            </a:r>
            <a:r>
              <a:rPr kumimoji="1" lang="ja-JP" altLang="ja-JP" sz="1200" kern="1200" dirty="0">
                <a:solidFill>
                  <a:schemeClr val="tx1"/>
                </a:solidFill>
                <a:effectLst/>
                <a:latin typeface="+mn-lt"/>
                <a:ea typeface="+mn-ea"/>
                <a:cs typeface="+mn-cs"/>
              </a:rPr>
              <a:t>から</a:t>
            </a:r>
            <a:r>
              <a:rPr kumimoji="1" lang="en-US" altLang="ja-JP" sz="1200" kern="1200" dirty="0">
                <a:solidFill>
                  <a:schemeClr val="tx1"/>
                </a:solidFill>
                <a:effectLst/>
                <a:latin typeface="+mn-lt"/>
                <a:ea typeface="+mn-ea"/>
                <a:cs typeface="+mn-cs"/>
              </a:rPr>
              <a:t>QC</a:t>
            </a:r>
            <a:r>
              <a:rPr kumimoji="1" lang="ja-JP" altLang="ja-JP" sz="1200" kern="1200" dirty="0">
                <a:solidFill>
                  <a:schemeClr val="tx1"/>
                </a:solidFill>
                <a:effectLst/>
                <a:latin typeface="+mn-lt"/>
                <a:ea typeface="+mn-ea"/>
                <a:cs typeface="+mn-cs"/>
              </a:rPr>
              <a:t>大会のお土産をもらった際、</a:t>
            </a:r>
          </a:p>
          <a:p>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QC</a:t>
            </a:r>
            <a:r>
              <a:rPr kumimoji="1" lang="ja-JP" altLang="ja-JP" sz="1200" kern="1200" dirty="0">
                <a:solidFill>
                  <a:schemeClr val="tx1"/>
                </a:solidFill>
                <a:effectLst/>
                <a:latin typeface="+mn-lt"/>
                <a:ea typeface="+mn-ea"/>
                <a:cs typeface="+mn-cs"/>
              </a:rPr>
              <a:t>発表でこんな所に行けるのか</a:t>
            </a:r>
            <a:r>
              <a:rPr kumimoji="1" lang="en-US" altLang="ja-JP"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つまり合法的に会社のお金で旅行できる！」</a:t>
            </a:r>
          </a:p>
          <a:p>
            <a:r>
              <a:rPr kumimoji="1" lang="ja-JP" altLang="ja-JP" sz="1200" kern="1200" dirty="0">
                <a:solidFill>
                  <a:schemeClr val="tx1"/>
                </a:solidFill>
                <a:effectLst/>
                <a:latin typeface="+mn-lt"/>
                <a:ea typeface="+mn-ea"/>
                <a:cs typeface="+mn-cs"/>
              </a:rPr>
              <a:t>と気づき、私は工長に「</a:t>
            </a:r>
            <a:r>
              <a:rPr kumimoji="1" lang="en-US" altLang="ja-JP" sz="1200" kern="1200" dirty="0">
                <a:solidFill>
                  <a:schemeClr val="tx1"/>
                </a:solidFill>
                <a:effectLst/>
                <a:latin typeface="+mn-lt"/>
                <a:ea typeface="+mn-ea"/>
                <a:cs typeface="+mn-cs"/>
              </a:rPr>
              <a:t>QC</a:t>
            </a:r>
            <a:r>
              <a:rPr kumimoji="1" lang="ja-JP" altLang="ja-JP" sz="1200" kern="1200" dirty="0">
                <a:solidFill>
                  <a:schemeClr val="tx1"/>
                </a:solidFill>
                <a:effectLst/>
                <a:latin typeface="+mn-lt"/>
                <a:ea typeface="+mn-ea"/>
                <a:cs typeface="+mn-cs"/>
              </a:rPr>
              <a:t>に力を入れましょう！」と直訴しました。</a:t>
            </a:r>
          </a:p>
          <a:p>
            <a:r>
              <a:rPr kumimoji="1" lang="ja-JP" altLang="ja-JP" sz="1200" kern="1200" dirty="0">
                <a:solidFill>
                  <a:schemeClr val="tx1"/>
                </a:solidFill>
                <a:effectLst/>
                <a:latin typeface="+mn-lt"/>
                <a:ea typeface="+mn-ea"/>
                <a:cs typeface="+mn-cs"/>
              </a:rPr>
              <a:t>工長からは「やる気すごいな、もっとやれ！」と後押しされ、</a:t>
            </a:r>
          </a:p>
          <a:p>
            <a:r>
              <a:rPr kumimoji="1" lang="ja-JP" altLang="ja-JP" sz="1200" kern="1200" dirty="0">
                <a:solidFill>
                  <a:schemeClr val="tx1"/>
                </a:solidFill>
                <a:effectLst/>
                <a:latin typeface="+mn-lt"/>
                <a:ea typeface="+mn-ea"/>
                <a:cs typeface="+mn-cs"/>
              </a:rPr>
              <a:t>私は「俺が全国に連れていきます！」と宣言。</a:t>
            </a:r>
          </a:p>
          <a:p>
            <a:endParaRPr kumimoji="1" lang="ja-JP" altLang="ja-JP" sz="1200" kern="1200" dirty="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7</a:t>
            </a:fld>
            <a:endParaRPr kumimoji="1" lang="ja-JP" altLang="en-US"/>
          </a:p>
        </p:txBody>
      </p:sp>
    </p:spTree>
    <p:extLst>
      <p:ext uri="{BB962C8B-B14F-4D97-AF65-F5344CB8AC3E}">
        <p14:creationId xmlns:p14="http://schemas.microsoft.com/office/powerpoint/2010/main" val="178775488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r>
              <a:rPr lang="ja-JP" altLang="en-US" dirty="0"/>
              <a:t>対策後、</a:t>
            </a:r>
            <a:br>
              <a:rPr lang="ja-JP" altLang="en-US" dirty="0"/>
            </a:br>
            <a:r>
              <a:rPr lang="ja-JP" altLang="en-US" b="1" dirty="0"/>
              <a:t>タップ穴有効径プラス</a:t>
            </a:r>
            <a:r>
              <a:rPr lang="en-US" altLang="ja-JP" b="1" dirty="0"/>
              <a:t>NG</a:t>
            </a:r>
            <a:r>
              <a:rPr lang="ja-JP" altLang="en-US" b="1" dirty="0"/>
              <a:t>は</a:t>
            </a:r>
            <a:r>
              <a:rPr lang="en-US" altLang="ja-JP" b="1" dirty="0"/>
              <a:t>0</a:t>
            </a:r>
            <a:r>
              <a:rPr lang="ja-JP" altLang="en-US" b="1" dirty="0"/>
              <a:t>件を達成！</a:t>
            </a:r>
            <a:endParaRPr lang="ja-JP" altLang="en-US" dirty="0"/>
          </a:p>
          <a:p>
            <a:r>
              <a:rPr lang="ja-JP" altLang="en-US" dirty="0"/>
              <a:t>効果金額は </a:t>
            </a:r>
            <a:r>
              <a:rPr lang="en-US" altLang="ja-JP" b="1" dirty="0"/>
              <a:t>567</a:t>
            </a:r>
            <a:r>
              <a:rPr lang="ja-JP" altLang="en-US" b="1" dirty="0"/>
              <a:t>万</a:t>
            </a:r>
            <a:r>
              <a:rPr lang="en-US" altLang="ja-JP" b="1" dirty="0"/>
              <a:t>4,320</a:t>
            </a:r>
            <a:r>
              <a:rPr lang="ja-JP" altLang="en-US" b="1" dirty="0"/>
              <a:t>円</a:t>
            </a:r>
            <a:r>
              <a:rPr lang="ja-JP" altLang="en-US" dirty="0"/>
              <a:t>。</a:t>
            </a:r>
            <a:br>
              <a:rPr lang="ja-JP" altLang="en-US" dirty="0"/>
            </a:br>
            <a:r>
              <a:rPr lang="ja-JP" altLang="en-US" dirty="0"/>
              <a:t>品質・コストともに大きな改善効果を得ました</a:t>
            </a:r>
          </a:p>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70</a:t>
            </a:fld>
            <a:endParaRPr lang="en-US" altLang="ja-JP" dirty="0"/>
          </a:p>
        </p:txBody>
      </p:sp>
    </p:spTree>
    <p:extLst>
      <p:ext uri="{BB962C8B-B14F-4D97-AF65-F5344CB8AC3E}">
        <p14:creationId xmlns:p14="http://schemas.microsoft.com/office/powerpoint/2010/main" val="39957005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30325"/>
            <a:ext cx="6386513" cy="3592513"/>
          </a:xfrm>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標準化と管理の定着はこのようになっており</a:t>
            </a:r>
            <a:endParaRPr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F18ED7A6-CBC1-48CA-9477-37EBE8CCE9E6}" type="slidenum">
              <a:rPr lang="en-US" altLang="ja-JP" smtClean="0"/>
              <a:pPr>
                <a:defRPr/>
              </a:pPr>
              <a:t>71</a:t>
            </a:fld>
            <a:endParaRPr lang="en-US" altLang="ja-JP" dirty="0"/>
          </a:p>
        </p:txBody>
      </p:sp>
    </p:spTree>
    <p:extLst>
      <p:ext uri="{BB962C8B-B14F-4D97-AF65-F5344CB8AC3E}">
        <p14:creationId xmlns:p14="http://schemas.microsoft.com/office/powerpoint/2010/main" val="107147603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 y="1328738"/>
            <a:ext cx="6386513" cy="3594100"/>
          </a:xfrm>
        </p:spPr>
      </p:sp>
      <p:sp>
        <p:nvSpPr>
          <p:cNvPr id="3" name="ノート プレースホルダー 2"/>
          <p:cNvSpPr>
            <a:spLocks noGrp="1"/>
          </p:cNvSpPr>
          <p:nvPr>
            <p:ph type="body" idx="1"/>
          </p:nvPr>
        </p:nvSpPr>
        <p:spPr/>
        <p:txBody>
          <a:bodyPr/>
          <a:lstStyle/>
          <a:p>
            <a:r>
              <a:rPr kumimoji="1" lang="ja-JP" altLang="en-US" dirty="0"/>
              <a:t>よかった点は、メーカーを巻き込みながら専門的な解析ができたことです</a:t>
            </a:r>
            <a:endParaRPr kumimoji="1" lang="en-US" altLang="ja-JP"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72</a:t>
            </a:fld>
            <a:endParaRPr kumimoji="1" lang="ja-JP" altLang="en-US"/>
          </a:p>
        </p:txBody>
      </p:sp>
    </p:spTree>
    <p:extLst>
      <p:ext uri="{BB962C8B-B14F-4D97-AF65-F5344CB8AC3E}">
        <p14:creationId xmlns:p14="http://schemas.microsoft.com/office/powerpoint/2010/main" val="371929298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73</a:t>
            </a:fld>
            <a:endParaRPr kumimoji="1" lang="ja-JP" altLang="en-US"/>
          </a:p>
        </p:txBody>
      </p:sp>
    </p:spTree>
    <p:extLst>
      <p:ext uri="{BB962C8B-B14F-4D97-AF65-F5344CB8AC3E}">
        <p14:creationId xmlns:p14="http://schemas.microsoft.com/office/powerpoint/2010/main" val="19271670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i="0" dirty="0">
                <a:effectLst/>
                <a:latin typeface="+mn-lt"/>
                <a:ea typeface="+mn-ea"/>
                <a:cs typeface="+mn-cs"/>
              </a:rPr>
              <a:t>地区大会・工場大会を突破し全社大会へ出場。金賞には届かなかったが銀賞を受賞。さらに日産グローバル大会、</a:t>
            </a:r>
            <a:r>
              <a:rPr lang="en-US" altLang="ja-JP" sz="1200" b="0" i="0" dirty="0">
                <a:effectLst/>
                <a:latin typeface="+mn-lt"/>
                <a:ea typeface="+mn-ea"/>
                <a:cs typeface="+mn-cs"/>
              </a:rPr>
              <a:t>QC</a:t>
            </a:r>
            <a:r>
              <a:rPr lang="ja-JP" altLang="en-US" sz="1200" b="0" i="0" dirty="0">
                <a:effectLst/>
                <a:latin typeface="+mn-lt"/>
                <a:ea typeface="+mn-ea"/>
                <a:cs typeface="+mn-cs"/>
              </a:rPr>
              <a:t>全国大会</a:t>
            </a:r>
            <a:r>
              <a:rPr lang="en-US" altLang="ja-JP" sz="1200" b="0" i="0" dirty="0">
                <a:effectLst/>
                <a:latin typeface="+mn-lt"/>
                <a:ea typeface="+mn-ea"/>
                <a:cs typeface="+mn-cs"/>
              </a:rPr>
              <a:t>in</a:t>
            </a:r>
            <a:r>
              <a:rPr lang="ja-JP" altLang="en-US" sz="1200" b="0" i="0" dirty="0">
                <a:effectLst/>
                <a:latin typeface="+mn-lt"/>
                <a:ea typeface="+mn-ea"/>
                <a:cs typeface="+mn-cs"/>
              </a:rPr>
              <a:t>金沢で発表し、見事「感動賞」を受賞しました</a:t>
            </a:r>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74</a:t>
            </a:fld>
            <a:endParaRPr kumimoji="1" lang="ja-JP" altLang="en-US"/>
          </a:p>
        </p:txBody>
      </p:sp>
    </p:spTree>
    <p:extLst>
      <p:ext uri="{BB962C8B-B14F-4D97-AF65-F5344CB8AC3E}">
        <p14:creationId xmlns:p14="http://schemas.microsoft.com/office/powerpoint/2010/main" val="85882337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i="0" dirty="0">
                <a:effectLst/>
                <a:latin typeface="+mn-lt"/>
                <a:ea typeface="+mn-ea"/>
                <a:cs typeface="+mn-cs"/>
              </a:rPr>
              <a:t>そして、旅行が趣味の小林は、金沢市内の観光を満喫しました。</a:t>
            </a:r>
            <a:br>
              <a:rPr lang="ja-JP" altLang="en-US" sz="1200" b="0" i="0" dirty="0">
                <a:effectLst/>
                <a:latin typeface="+mn-lt"/>
                <a:ea typeface="+mn-ea"/>
                <a:cs typeface="+mn-cs"/>
              </a:rPr>
            </a:br>
            <a:r>
              <a:rPr lang="ja-JP" altLang="en-US" sz="1200" b="0" i="0" dirty="0">
                <a:effectLst/>
                <a:latin typeface="+mn-lt"/>
                <a:ea typeface="+mn-ea"/>
                <a:cs typeface="+mn-cs"/>
              </a:rPr>
              <a:t>しかし心はすでに次の目的地へ。</a:t>
            </a:r>
            <a:br>
              <a:rPr lang="en-US" altLang="ja-JP" sz="1200" b="0" i="0" dirty="0">
                <a:effectLst/>
                <a:latin typeface="+mn-lt"/>
                <a:ea typeface="+mn-ea"/>
                <a:cs typeface="+mn-cs"/>
              </a:rPr>
            </a:br>
            <a:r>
              <a:rPr lang="ja-JP" altLang="en-US" sz="1200" b="0" i="0" dirty="0">
                <a:effectLst/>
                <a:latin typeface="+mn-lt"/>
                <a:ea typeface="+mn-ea"/>
                <a:cs typeface="+mn-cs"/>
              </a:rPr>
              <a:t>「次はどこに行こうかな？」</a:t>
            </a:r>
            <a:br>
              <a:rPr lang="ja-JP" altLang="en-US" sz="1200" b="0" i="0" dirty="0">
                <a:effectLst/>
                <a:latin typeface="+mn-lt"/>
                <a:ea typeface="+mn-ea"/>
                <a:cs typeface="+mn-cs"/>
              </a:rPr>
            </a:br>
            <a:r>
              <a:rPr lang="ja-JP" altLang="en-US" sz="1200" b="0" i="0" dirty="0">
                <a:effectLst/>
                <a:latin typeface="+mn-lt"/>
                <a:ea typeface="+mn-ea"/>
                <a:cs typeface="+mn-cs"/>
              </a:rPr>
              <a:t>そう考えながら、さらなる挑戦へ</a:t>
            </a:r>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75</a:t>
            </a:fld>
            <a:endParaRPr kumimoji="1" lang="ja-JP" altLang="en-US"/>
          </a:p>
        </p:txBody>
      </p:sp>
    </p:spTree>
    <p:extLst>
      <p:ext uri="{BB962C8B-B14F-4D97-AF65-F5344CB8AC3E}">
        <p14:creationId xmlns:p14="http://schemas.microsoft.com/office/powerpoint/2010/main" val="147403438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ご清聴ありがとうございました。</a:t>
            </a:r>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76</a:t>
            </a:fld>
            <a:endParaRPr kumimoji="1" lang="ja-JP" altLang="en-US"/>
          </a:p>
        </p:txBody>
      </p:sp>
    </p:spTree>
    <p:extLst>
      <p:ext uri="{BB962C8B-B14F-4D97-AF65-F5344CB8AC3E}">
        <p14:creationId xmlns:p14="http://schemas.microsoft.com/office/powerpoint/2010/main" val="18889252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kern="1200" dirty="0">
                <a:solidFill>
                  <a:schemeClr val="tx1"/>
                </a:solidFill>
                <a:effectLst/>
                <a:latin typeface="+mn-lt"/>
                <a:ea typeface="+mn-ea"/>
                <a:cs typeface="+mn-cs"/>
              </a:rPr>
              <a:t>こうして</a:t>
            </a:r>
            <a:r>
              <a:rPr kumimoji="1" lang="ja-JP" altLang="en-US" sz="1200" kern="1200" dirty="0">
                <a:solidFill>
                  <a:schemeClr val="tx1"/>
                </a:solidFill>
                <a:effectLst/>
                <a:latin typeface="+mn-lt"/>
                <a:ea typeface="+mn-ea"/>
                <a:cs typeface="+mn-cs"/>
              </a:rPr>
              <a:t>小林と</a:t>
            </a:r>
            <a:r>
              <a:rPr kumimoji="1" lang="en-US" altLang="ja-JP" sz="1200" kern="1200" dirty="0">
                <a:solidFill>
                  <a:schemeClr val="tx1"/>
                </a:solidFill>
                <a:effectLst/>
                <a:latin typeface="+mn-lt"/>
                <a:ea typeface="+mn-ea"/>
                <a:cs typeface="+mn-cs"/>
              </a:rPr>
              <a:t>JPW</a:t>
            </a:r>
            <a:r>
              <a:rPr kumimoji="1" lang="ja-JP" altLang="en-US" sz="1200" kern="1200" dirty="0">
                <a:solidFill>
                  <a:schemeClr val="tx1"/>
                </a:solidFill>
                <a:effectLst/>
                <a:latin typeface="+mn-lt"/>
                <a:ea typeface="+mn-ea"/>
                <a:cs typeface="+mn-cs"/>
              </a:rPr>
              <a:t>サークルの</a:t>
            </a:r>
            <a:r>
              <a:rPr kumimoji="1" lang="ja-JP" altLang="ja-JP" sz="1200" kern="1200" dirty="0">
                <a:solidFill>
                  <a:schemeClr val="tx1"/>
                </a:solidFill>
                <a:effectLst/>
                <a:latin typeface="+mn-lt"/>
                <a:ea typeface="+mn-ea"/>
                <a:cs typeface="+mn-cs"/>
              </a:rPr>
              <a:t>“ご褒美旅行”を目指す</a:t>
            </a:r>
            <a:r>
              <a:rPr kumimoji="1" lang="en-US" altLang="ja-JP" sz="1200" kern="1200" dirty="0">
                <a:solidFill>
                  <a:schemeClr val="tx1"/>
                </a:solidFill>
                <a:effectLst/>
                <a:latin typeface="+mn-lt"/>
                <a:ea typeface="+mn-ea"/>
                <a:cs typeface="+mn-cs"/>
              </a:rPr>
              <a:t>3</a:t>
            </a:r>
            <a:r>
              <a:rPr kumimoji="1" lang="ja-JP" altLang="ja-JP" sz="1200" kern="1200" dirty="0">
                <a:solidFill>
                  <a:schemeClr val="tx1"/>
                </a:solidFill>
                <a:effectLst/>
                <a:latin typeface="+mn-lt"/>
                <a:ea typeface="+mn-ea"/>
                <a:cs typeface="+mn-cs"/>
              </a:rPr>
              <a:t>年計画がスタートしました。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dirty="0"/>
          </a:p>
          <a:p>
            <a:endParaRPr kumimoji="1" lang="ja-JP" altLang="en-US" dirty="0"/>
          </a:p>
        </p:txBody>
      </p:sp>
      <p:sp>
        <p:nvSpPr>
          <p:cNvPr id="4" name="スライド番号プレースホルダー 3"/>
          <p:cNvSpPr>
            <a:spLocks noGrp="1"/>
          </p:cNvSpPr>
          <p:nvPr>
            <p:ph type="sldNum" sz="quarter" idx="5"/>
          </p:nvPr>
        </p:nvSpPr>
        <p:spPr/>
        <p:txBody>
          <a:bodyPr/>
          <a:lstStyle/>
          <a:p>
            <a:fld id="{9768D3E7-72EC-4DE3-8CF4-D9ED60B4FA8F}" type="slidenum">
              <a:rPr kumimoji="1" lang="ja-JP" altLang="en-US" smtClean="0"/>
              <a:t>8</a:t>
            </a:fld>
            <a:endParaRPr kumimoji="1" lang="ja-JP" altLang="en-US"/>
          </a:p>
        </p:txBody>
      </p:sp>
    </p:spTree>
    <p:extLst>
      <p:ext uri="{BB962C8B-B14F-4D97-AF65-F5344CB8AC3E}">
        <p14:creationId xmlns:p14="http://schemas.microsoft.com/office/powerpoint/2010/main" val="17823261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a:solidFill>
                  <a:schemeClr val="tx1"/>
                </a:solidFill>
                <a:effectLst/>
                <a:latin typeface="+mn-lt"/>
                <a:ea typeface="+mn-ea"/>
                <a:cs typeface="+mn-cs"/>
              </a:rPr>
              <a:t>まず現状確認です。</a:t>
            </a:r>
            <a:r>
              <a:rPr kumimoji="1" lang="ja-JP" altLang="en-US" sz="1200" kern="1200" dirty="0">
                <a:solidFill>
                  <a:schemeClr val="tx1"/>
                </a:solidFill>
                <a:effectLst/>
                <a:latin typeface="+mn-lt"/>
                <a:ea typeface="+mn-ea"/>
                <a:cs typeface="+mn-cs"/>
              </a:rPr>
              <a:t>☆</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社内</a:t>
            </a:r>
            <a:r>
              <a:rPr kumimoji="1" lang="en-US" altLang="ja-JP" sz="1200" kern="1200" dirty="0">
                <a:solidFill>
                  <a:schemeClr val="tx1"/>
                </a:solidFill>
                <a:effectLst/>
                <a:latin typeface="+mn-lt"/>
                <a:ea typeface="+mn-ea"/>
                <a:cs typeface="+mn-cs"/>
              </a:rPr>
              <a:t>QC</a:t>
            </a:r>
            <a:r>
              <a:rPr kumimoji="1" lang="ja-JP" altLang="ja-JP" sz="1200" kern="1200" dirty="0">
                <a:solidFill>
                  <a:schemeClr val="tx1"/>
                </a:solidFill>
                <a:effectLst/>
                <a:latin typeface="+mn-lt"/>
                <a:ea typeface="+mn-ea"/>
                <a:cs typeface="+mn-cs"/>
              </a:rPr>
              <a:t>大会では</a:t>
            </a:r>
            <a:r>
              <a:rPr kumimoji="1" lang="en-US" altLang="ja-JP" sz="1200" kern="1200" dirty="0">
                <a:solidFill>
                  <a:schemeClr val="tx1"/>
                </a:solidFill>
                <a:effectLst/>
                <a:latin typeface="+mn-lt"/>
                <a:ea typeface="+mn-ea"/>
                <a:cs typeface="+mn-cs"/>
              </a:rPr>
              <a:t>2016</a:t>
            </a:r>
            <a:r>
              <a:rPr kumimoji="1" lang="ja-JP" altLang="ja-JP" sz="1200" kern="1200" dirty="0">
                <a:solidFill>
                  <a:schemeClr val="tx1"/>
                </a:solidFill>
                <a:effectLst/>
                <a:latin typeface="+mn-lt"/>
                <a:ea typeface="+mn-ea"/>
                <a:cs typeface="+mn-cs"/>
              </a:rPr>
              <a:t>年から負け続け</a:t>
            </a:r>
            <a:r>
              <a:rPr kumimoji="1" lang="ja-JP" altLang="en-US" sz="1200" kern="1200" dirty="0">
                <a:solidFill>
                  <a:schemeClr val="tx1"/>
                </a:solidFill>
                <a:effectLst/>
                <a:latin typeface="+mn-lt"/>
                <a:ea typeface="+mn-ea"/>
                <a:cs typeface="+mn-cs"/>
              </a:rPr>
              <a:t>、☆</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会合回数にもバラツキがあり、</a:t>
            </a: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発言率も低下していました。</a:t>
            </a:r>
          </a:p>
          <a:p>
            <a:endParaRPr kumimoji="1" lang="ja-JP" altLang="en-US" dirty="0"/>
          </a:p>
        </p:txBody>
      </p:sp>
      <p:sp>
        <p:nvSpPr>
          <p:cNvPr id="4" name="スライド番号プレースホルダー 3"/>
          <p:cNvSpPr>
            <a:spLocks noGrp="1"/>
          </p:cNvSpPr>
          <p:nvPr>
            <p:ph type="sldNum" sz="quarter" idx="10"/>
          </p:nvPr>
        </p:nvSpPr>
        <p:spPr/>
        <p:txBody>
          <a:bodyPr/>
          <a:lstStyle/>
          <a:p>
            <a:fld id="{9768D3E7-72EC-4DE3-8CF4-D9ED60B4FA8F}" type="slidenum">
              <a:rPr kumimoji="1" lang="ja-JP" altLang="en-US" smtClean="0"/>
              <a:t>9</a:t>
            </a:fld>
            <a:endParaRPr kumimoji="1" lang="ja-JP" altLang="en-US"/>
          </a:p>
        </p:txBody>
      </p:sp>
    </p:spTree>
    <p:extLst>
      <p:ext uri="{BB962C8B-B14F-4D97-AF65-F5344CB8AC3E}">
        <p14:creationId xmlns:p14="http://schemas.microsoft.com/office/powerpoint/2010/main" val="153460432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p:spTree>
      <p:nvGrpSpPr>
        <p:cNvPr id="1" name=""/>
        <p:cNvGrpSpPr/>
        <p:nvPr/>
      </p:nvGrpSpPr>
      <p:grpSpPr>
        <a:xfrm>
          <a:off x="0" y="0"/>
          <a:ext cx="0" cy="0"/>
          <a:chOff x="0" y="0"/>
          <a:chExt cx="0" cy="0"/>
        </a:xfrm>
      </p:grpSpPr>
      <p:pic>
        <p:nvPicPr>
          <p:cNvPr id="6" name="図 5"/>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0"/>
            <a:ext cx="12192000" cy="6857999"/>
          </a:xfrm>
          <a:prstGeom prst="rect">
            <a:avLst/>
          </a:prstGeom>
        </p:spPr>
      </p:pic>
      <p:sp>
        <p:nvSpPr>
          <p:cNvPr id="2" name="タイトル 1">
            <a:extLst>
              <a:ext uri="{FF2B5EF4-FFF2-40B4-BE49-F238E27FC236}">
                <a16:creationId xmlns:a16="http://schemas.microsoft.com/office/drawing/2014/main" id="{485981A8-8C6C-4D1F-B357-25E180C6DB3D}"/>
              </a:ext>
            </a:extLst>
          </p:cNvPr>
          <p:cNvSpPr>
            <a:spLocks noGrp="1"/>
          </p:cNvSpPr>
          <p:nvPr>
            <p:ph type="ctrTitle"/>
          </p:nvPr>
        </p:nvSpPr>
        <p:spPr>
          <a:xfrm>
            <a:off x="695400" y="620688"/>
            <a:ext cx="9001000" cy="2808287"/>
          </a:xfrm>
          <a:prstGeom prst="rect">
            <a:avLst/>
          </a:prstGeom>
        </p:spPr>
        <p:txBody>
          <a:bodyPr anchor="b"/>
          <a:lstStyle>
            <a:lvl1pPr algn="l">
              <a:lnSpc>
                <a:spcPct val="90000"/>
              </a:lnSpc>
              <a:defRPr sz="3200">
                <a:solidFill>
                  <a:schemeClr val="tx2"/>
                </a:solidFill>
              </a:defRPr>
            </a:lvl1pPr>
          </a:lstStyle>
          <a:p>
            <a:r>
              <a:rPr kumimoji="1" lang="ja-JP" altLang="en-US" dirty="0"/>
              <a:t>マスター タイトルの書式設定</a:t>
            </a:r>
          </a:p>
        </p:txBody>
      </p:sp>
      <p:sp>
        <p:nvSpPr>
          <p:cNvPr id="3" name="字幕 2">
            <a:extLst>
              <a:ext uri="{FF2B5EF4-FFF2-40B4-BE49-F238E27FC236}">
                <a16:creationId xmlns:a16="http://schemas.microsoft.com/office/drawing/2014/main" id="{9FB9FA35-3EE4-477C-906C-29666B906AE9}"/>
              </a:ext>
            </a:extLst>
          </p:cNvPr>
          <p:cNvSpPr>
            <a:spLocks noGrp="1"/>
          </p:cNvSpPr>
          <p:nvPr>
            <p:ph type="subTitle" idx="1"/>
          </p:nvPr>
        </p:nvSpPr>
        <p:spPr>
          <a:xfrm>
            <a:off x="695400" y="3572992"/>
            <a:ext cx="9001000" cy="1800000"/>
          </a:xfrm>
          <a:prstGeom prst="rect">
            <a:avLst/>
          </a:prstGeom>
        </p:spPr>
        <p:txBody>
          <a:bodyPr/>
          <a:lstStyle>
            <a:lvl1pPr marL="0" indent="0" algn="l">
              <a:lnSpc>
                <a:spcPct val="90000"/>
              </a:lnSpc>
              <a:buNone/>
              <a:defRPr sz="18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ja-JP" altLang="en-US" dirty="0"/>
              <a:t>マスター サブタイトルの書式設定</a:t>
            </a:r>
          </a:p>
        </p:txBody>
      </p:sp>
      <p:sp>
        <p:nvSpPr>
          <p:cNvPr id="1687" name="テキスト ボックス 1686">
            <a:extLst>
              <a:ext uri="{FF2B5EF4-FFF2-40B4-BE49-F238E27FC236}">
                <a16:creationId xmlns:a16="http://schemas.microsoft.com/office/drawing/2014/main" id="{17DBC656-5034-4992-A06D-D084FC2433C8}"/>
              </a:ext>
            </a:extLst>
          </p:cNvPr>
          <p:cNvSpPr txBox="1">
            <a:spLocks noGrp="1" noRot="1" noMove="1" noResize="1" noEditPoints="1" noAdjustHandles="1" noChangeArrowheads="1" noChangeShapeType="1"/>
          </p:cNvSpPr>
          <p:nvPr userDrawn="1"/>
        </p:nvSpPr>
        <p:spPr>
          <a:xfrm>
            <a:off x="695400" y="6525344"/>
            <a:ext cx="169309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kern="1200" dirty="0">
                <a:solidFill>
                  <a:schemeClr val="tx1"/>
                </a:solidFill>
                <a:latin typeface="+mn-lt"/>
                <a:ea typeface="+mn-ea"/>
                <a:cs typeface="+mn-cs"/>
              </a:rPr>
              <a:t>Copyright © JATCO Ltd</a:t>
            </a:r>
          </a:p>
        </p:txBody>
      </p:sp>
    </p:spTree>
    <p:extLst>
      <p:ext uri="{BB962C8B-B14F-4D97-AF65-F5344CB8AC3E}">
        <p14:creationId xmlns:p14="http://schemas.microsoft.com/office/powerpoint/2010/main" val="134672025"/>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pos="438">
          <p15:clr>
            <a:srgbClr val="FBAE40"/>
          </p15:clr>
        </p15:guide>
        <p15:guide id="4" pos="7242">
          <p15:clr>
            <a:srgbClr val="FBAE40"/>
          </p15:clr>
        </p15:guide>
        <p15:guide id="5" orient="horz" pos="391">
          <p15:clr>
            <a:srgbClr val="FBAE40"/>
          </p15:clr>
        </p15:guide>
        <p15:guide id="6" orient="horz" pos="3838"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ユーザー設定レイアウト">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1F61912-32B2-4033-8B4F-7024E08E9D6A}"/>
              </a:ext>
            </a:extLst>
          </p:cNvPr>
          <p:cNvSpPr>
            <a:spLocks noGrp="1"/>
          </p:cNvSpPr>
          <p:nvPr>
            <p:ph type="title" hasCustomPrompt="1"/>
          </p:nvPr>
        </p:nvSpPr>
        <p:spPr>
          <a:xfrm>
            <a:off x="-1" y="0"/>
            <a:ext cx="12191999" cy="665472"/>
          </a:xfrm>
          <a:solidFill>
            <a:schemeClr val="accent1"/>
          </a:solidFill>
        </p:spPr>
        <p:txBody>
          <a:bodyPr/>
          <a:lstStyle>
            <a:lvl1pPr>
              <a:defRPr b="1">
                <a:solidFill>
                  <a:schemeClr val="bg1"/>
                </a:solidFill>
              </a:defRPr>
            </a:lvl1pPr>
          </a:lstStyle>
          <a:p>
            <a:r>
              <a:rPr kumimoji="1" lang="ja-JP" altLang="en-US" dirty="0"/>
              <a:t>タイトル</a:t>
            </a:r>
          </a:p>
        </p:txBody>
      </p:sp>
      <p:sp>
        <p:nvSpPr>
          <p:cNvPr id="4" name="スライド番号プレースホルダー 4">
            <a:extLst>
              <a:ext uri="{FF2B5EF4-FFF2-40B4-BE49-F238E27FC236}">
                <a16:creationId xmlns:a16="http://schemas.microsoft.com/office/drawing/2014/main" id="{5E377B34-0EB6-3582-55B3-BEDA4A72BAD3}"/>
              </a:ext>
            </a:extLst>
          </p:cNvPr>
          <p:cNvSpPr>
            <a:spLocks noGrp="1" noRot="1" noMove="1" noResize="1" noEditPoints="1" noAdjustHandles="1" noChangeArrowheads="1" noChangeShapeType="1"/>
          </p:cNvSpPr>
          <p:nvPr>
            <p:ph type="sldNum" sz="quarter" idx="4"/>
          </p:nvPr>
        </p:nvSpPr>
        <p:spPr>
          <a:xfrm>
            <a:off x="11496000" y="6480000"/>
            <a:ext cx="695999" cy="378000"/>
          </a:xfrm>
          <a:prstGeom prst="rect">
            <a:avLst/>
          </a:prstGeom>
        </p:spPr>
        <p:txBody>
          <a:bodyPr anchor="ctr"/>
          <a:lstStyle>
            <a:lvl1pPr algn="r">
              <a:defRPr sz="1000">
                <a:solidFill>
                  <a:schemeClr val="bg1"/>
                </a:solidFill>
              </a:defRPr>
            </a:lvl1pPr>
          </a:lstStyle>
          <a:p>
            <a:fld id="{2A12437D-38F8-4D18-B693-32A1518CF28A}" type="slidenum">
              <a:rPr lang="ja-JP" altLang="en-US" smtClean="0"/>
              <a:pPr/>
              <a:t>‹#›</a:t>
            </a:fld>
            <a:endParaRPr lang="ja-JP" altLang="en-US" dirty="0"/>
          </a:p>
        </p:txBody>
      </p:sp>
    </p:spTree>
    <p:extLst>
      <p:ext uri="{BB962C8B-B14F-4D97-AF65-F5344CB8AC3E}">
        <p14:creationId xmlns:p14="http://schemas.microsoft.com/office/powerpoint/2010/main" val="3139616599"/>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63">
          <p15:clr>
            <a:srgbClr val="FBAE40"/>
          </p15:clr>
        </p15:guide>
        <p15:guide id="4" orient="horz" pos="3838">
          <p15:clr>
            <a:srgbClr val="FBAE40"/>
          </p15:clr>
        </p15:guide>
        <p15:guide id="5" pos="438">
          <p15:clr>
            <a:srgbClr val="FBAE40"/>
          </p15:clr>
        </p15:guide>
        <p15:guide id="6" pos="7242">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1F61912-32B2-4033-8B4F-7024E08E9D6A}"/>
              </a:ext>
            </a:extLst>
          </p:cNvPr>
          <p:cNvSpPr>
            <a:spLocks noGrp="1"/>
          </p:cNvSpPr>
          <p:nvPr>
            <p:ph type="title"/>
          </p:nvPr>
        </p:nvSpPr>
        <p:spPr/>
        <p:txBody>
          <a:bodyPr/>
          <a:lstStyle/>
          <a:p>
            <a:r>
              <a:rPr kumimoji="1" lang="ja-JP" altLang="en-US"/>
              <a:t>マスター タイトルの書式設定</a:t>
            </a:r>
          </a:p>
        </p:txBody>
      </p:sp>
      <p:sp>
        <p:nvSpPr>
          <p:cNvPr id="7" name="コンテンツ プレースホルダー 6">
            <a:extLst>
              <a:ext uri="{FF2B5EF4-FFF2-40B4-BE49-F238E27FC236}">
                <a16:creationId xmlns:a16="http://schemas.microsoft.com/office/drawing/2014/main" id="{F54A6B3A-9C43-4766-B4FB-6C2F81356232}"/>
              </a:ext>
            </a:extLst>
          </p:cNvPr>
          <p:cNvSpPr>
            <a:spLocks noGrp="1"/>
          </p:cNvSpPr>
          <p:nvPr>
            <p:ph sz="quarter" idx="11"/>
          </p:nvPr>
        </p:nvSpPr>
        <p:spPr>
          <a:xfrm>
            <a:off x="695325" y="1052736"/>
            <a:ext cx="10801350" cy="5040000"/>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スライド番号プレースホルダー 4">
            <a:extLst>
              <a:ext uri="{FF2B5EF4-FFF2-40B4-BE49-F238E27FC236}">
                <a16:creationId xmlns:a16="http://schemas.microsoft.com/office/drawing/2014/main" id="{5E377B34-0EB6-3582-55B3-BEDA4A72BAD3}"/>
              </a:ext>
            </a:extLst>
          </p:cNvPr>
          <p:cNvSpPr>
            <a:spLocks noGrp="1" noRot="1" noMove="1" noResize="1" noEditPoints="1" noAdjustHandles="1" noChangeArrowheads="1" noChangeShapeType="1"/>
          </p:cNvSpPr>
          <p:nvPr>
            <p:ph type="sldNum" sz="quarter" idx="4"/>
          </p:nvPr>
        </p:nvSpPr>
        <p:spPr>
          <a:xfrm>
            <a:off x="11496000" y="6480000"/>
            <a:ext cx="695999" cy="378000"/>
          </a:xfrm>
          <a:prstGeom prst="rect">
            <a:avLst/>
          </a:prstGeom>
        </p:spPr>
        <p:txBody>
          <a:bodyPr anchor="ctr"/>
          <a:lstStyle>
            <a:lvl1pPr algn="r">
              <a:defRPr sz="1000">
                <a:solidFill>
                  <a:schemeClr val="bg1"/>
                </a:solidFill>
              </a:defRPr>
            </a:lvl1pPr>
          </a:lstStyle>
          <a:p>
            <a:fld id="{2A12437D-38F8-4D18-B693-32A1518CF28A}" type="slidenum">
              <a:rPr lang="ja-JP" altLang="en-US" smtClean="0"/>
              <a:pPr/>
              <a:t>‹#›</a:t>
            </a:fld>
            <a:endParaRPr lang="ja-JP" altLang="en-US" dirty="0"/>
          </a:p>
        </p:txBody>
      </p:sp>
    </p:spTree>
    <p:extLst>
      <p:ext uri="{BB962C8B-B14F-4D97-AF65-F5344CB8AC3E}">
        <p14:creationId xmlns:p14="http://schemas.microsoft.com/office/powerpoint/2010/main" val="1943118149"/>
      </p:ext>
    </p:extLst>
  </p:cSld>
  <p:clrMapOvr>
    <a:masterClrMapping/>
  </p:clrMapOvr>
  <p:extLst>
    <p:ext uri="{DCECCB84-F9BA-43D5-87BE-67443E8EF086}">
      <p15:sldGuideLst xmlns:p15="http://schemas.microsoft.com/office/powerpoint/2012/main">
        <p15:guide id="1" pos="3840" userDrawn="1">
          <p15:clr>
            <a:srgbClr val="FBAE40"/>
          </p15:clr>
        </p15:guide>
        <p15:guide id="2" orient="horz" pos="2160" userDrawn="1">
          <p15:clr>
            <a:srgbClr val="FBAE40"/>
          </p15:clr>
        </p15:guide>
        <p15:guide id="3" orient="horz" pos="663" userDrawn="1">
          <p15:clr>
            <a:srgbClr val="FBAE40"/>
          </p15:clr>
        </p15:guide>
        <p15:guide id="4" orient="horz" pos="3838" userDrawn="1">
          <p15:clr>
            <a:srgbClr val="FBAE40"/>
          </p15:clr>
        </p15:guide>
        <p15:guide id="5" pos="438" userDrawn="1">
          <p15:clr>
            <a:srgbClr val="FBAE40"/>
          </p15:clr>
        </p15:guide>
        <p15:guide id="6" pos="7242"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裏表紙">
    <p:spTree>
      <p:nvGrpSpPr>
        <p:cNvPr id="1" name=""/>
        <p:cNvGrpSpPr/>
        <p:nvPr/>
      </p:nvGrpSpPr>
      <p:grpSpPr>
        <a:xfrm>
          <a:off x="0" y="0"/>
          <a:ext cx="0" cy="0"/>
          <a:chOff x="0" y="0"/>
          <a:chExt cx="0" cy="0"/>
        </a:xfrm>
      </p:grpSpPr>
      <p:sp>
        <p:nvSpPr>
          <p:cNvPr id="2" name="Rectangle 1"/>
          <p:cNvSpPr/>
          <p:nvPr userDrawn="1"/>
        </p:nvSpPr>
        <p:spPr>
          <a:xfrm>
            <a:off x="0" y="6381328"/>
            <a:ext cx="12192000" cy="4766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Graphic 6">
            <a:extLst>
              <a:ext uri="{FF2B5EF4-FFF2-40B4-BE49-F238E27FC236}">
                <a16:creationId xmlns:a16="http://schemas.microsoft.com/office/drawing/2014/main" id="{79E24EA0-5980-87CC-6AB6-5EE87987D564}"/>
              </a:ext>
            </a:extLst>
          </p:cNvPr>
          <p:cNvPicPr>
            <a:picLocks noGrp="1" noRot="1" noChangeAspect="1" noMove="1" noResize="1" noEditPoints="1" noAdjustHandles="1" noChangeArrowheads="1" noChangeShapeType="1" noCrop="1"/>
          </p:cNvPicPr>
          <p:nvPr userDrawn="1"/>
        </p:nvPicPr>
        <p:blipFill>
          <a:blip r:embed="rId2">
            <a:extLst>
              <a:ext uri="{96DAC541-7B7A-43D3-8B79-37D633B846F1}">
                <asvg:svgBlip xmlns:asvg="http://schemas.microsoft.com/office/drawing/2016/SVG/main" r:embed="rId3"/>
              </a:ext>
            </a:extLst>
          </a:blip>
          <a:stretch>
            <a:fillRect/>
          </a:stretch>
        </p:blipFill>
        <p:spPr>
          <a:xfrm>
            <a:off x="4468812" y="2844800"/>
            <a:ext cx="3236764" cy="1119342"/>
          </a:xfrm>
          <a:prstGeom prst="rect">
            <a:avLst/>
          </a:prstGeom>
        </p:spPr>
      </p:pic>
    </p:spTree>
    <p:extLst>
      <p:ext uri="{BB962C8B-B14F-4D97-AF65-F5344CB8AC3E}">
        <p14:creationId xmlns:p14="http://schemas.microsoft.com/office/powerpoint/2010/main" val="1481072339"/>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63" userDrawn="1">
          <p15:clr>
            <a:srgbClr val="FBAE40"/>
          </p15:clr>
        </p15:guide>
        <p15:guide id="4" orient="horz" pos="3838" userDrawn="1">
          <p15:clr>
            <a:srgbClr val="FBAE40"/>
          </p15:clr>
        </p15:guide>
        <p15:guide id="5" pos="438">
          <p15:clr>
            <a:srgbClr val="FBAE40"/>
          </p15:clr>
        </p15:guide>
        <p15:guide id="6" pos="7242">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4" name="Rectangle 6"/>
          <p:cNvSpPr>
            <a:spLocks noGrp="1" noChangeArrowheads="1"/>
          </p:cNvSpPr>
          <p:nvPr>
            <p:ph type="sldNum" sz="quarter" idx="10"/>
          </p:nvPr>
        </p:nvSpPr>
        <p:spPr>
          <a:ln/>
        </p:spPr>
        <p:txBody>
          <a:bodyPr/>
          <a:lstStyle>
            <a:lvl1pPr>
              <a:defRPr/>
            </a:lvl1pPr>
          </a:lstStyle>
          <a:p>
            <a:pPr>
              <a:defRPr/>
            </a:pPr>
            <a:fld id="{44B71479-5601-46D2-9560-69BA22B0A92B}" type="slidenum">
              <a:rPr lang="en-US" altLang="ja-JP"/>
              <a:pPr>
                <a:defRPr/>
              </a:pPr>
              <a:t>‹#›</a:t>
            </a:fld>
            <a:endParaRPr lang="en-US" altLang="ja-JP" dirty="0"/>
          </a:p>
        </p:txBody>
      </p:sp>
      <p:sp>
        <p:nvSpPr>
          <p:cNvPr id="5" name="コンテンツ プレースホルダ 2"/>
          <p:cNvSpPr>
            <a:spLocks noGrp="1"/>
          </p:cNvSpPr>
          <p:nvPr>
            <p:ph idx="1" hasCustomPrompt="1"/>
          </p:nvPr>
        </p:nvSpPr>
        <p:spPr>
          <a:xfrm>
            <a:off x="609600" y="1600203"/>
            <a:ext cx="10972800" cy="4525963"/>
          </a:xfrm>
          <a:prstGeom prst="rect">
            <a:avLst/>
          </a:prstGeom>
        </p:spPr>
        <p:txBody>
          <a:bodyPr/>
          <a:lstStyle>
            <a:lvl1pPr>
              <a:defRPr>
                <a:latin typeface="+mn-lt"/>
                <a:ea typeface="HGPｺﾞｼｯｸE" pitchFamily="50" charset="-128"/>
              </a:defRPr>
            </a:lvl1pPr>
            <a:lvl2pPr>
              <a:defRPr>
                <a:latin typeface="+mn-lt"/>
                <a:ea typeface="HGPｺﾞｼｯｸE" pitchFamily="50" charset="-128"/>
              </a:defRPr>
            </a:lvl2pPr>
            <a:lvl3pPr>
              <a:defRPr>
                <a:latin typeface="+mn-lt"/>
                <a:ea typeface="HGPｺﾞｼｯｸE" pitchFamily="50" charset="-128"/>
              </a:defRPr>
            </a:lvl3pPr>
            <a:lvl4pPr>
              <a:defRPr>
                <a:latin typeface="+mn-lt"/>
                <a:ea typeface="HGPｺﾞｼｯｸE" pitchFamily="50" charset="-128"/>
              </a:defRPr>
            </a:lvl4pPr>
            <a:lvl5pPr>
              <a:defRPr>
                <a:latin typeface="+mn-lt"/>
                <a:ea typeface="HGPｺﾞｼｯｸE" pitchFamily="50" charset="-128"/>
              </a:defRPr>
            </a:lvl5pPr>
          </a:lstStyle>
          <a:p>
            <a:pPr lvl="0"/>
            <a:r>
              <a:rPr lang="en-US" altLang="ja-JP" dirty="0"/>
              <a:t>Text</a:t>
            </a:r>
            <a:endParaRPr lang="ja-JP" altLang="en-US" dirty="0"/>
          </a:p>
          <a:p>
            <a:pPr lvl="1"/>
            <a:r>
              <a:rPr lang="en-US" altLang="ja-JP" dirty="0"/>
              <a:t>2ndLevel</a:t>
            </a:r>
            <a:endParaRPr lang="ja-JP" altLang="en-US" dirty="0"/>
          </a:p>
          <a:p>
            <a:pPr lvl="2"/>
            <a:r>
              <a:rPr lang="en-US" altLang="ja-JP" dirty="0"/>
              <a:t>3rdLevel</a:t>
            </a:r>
            <a:endParaRPr lang="ja-JP" altLang="en-US" dirty="0"/>
          </a:p>
          <a:p>
            <a:pPr lvl="3"/>
            <a:r>
              <a:rPr lang="en-US" altLang="ja-JP" dirty="0"/>
              <a:t>4thLevel</a:t>
            </a:r>
            <a:endParaRPr lang="ja-JP" altLang="en-US" dirty="0"/>
          </a:p>
          <a:p>
            <a:pPr lvl="4"/>
            <a:r>
              <a:rPr lang="en-US" altLang="ja-JP" dirty="0"/>
              <a:t>5thLevel</a:t>
            </a:r>
            <a:endParaRPr lang="ja-JP" altLang="en-US" dirty="0"/>
          </a:p>
        </p:txBody>
      </p:sp>
      <p:sp>
        <p:nvSpPr>
          <p:cNvPr id="6" name="タイトル 1"/>
          <p:cNvSpPr>
            <a:spLocks noGrp="1"/>
          </p:cNvSpPr>
          <p:nvPr>
            <p:ph type="title" hasCustomPrompt="1"/>
          </p:nvPr>
        </p:nvSpPr>
        <p:spPr>
          <a:xfrm>
            <a:off x="609600" y="836712"/>
            <a:ext cx="10972800" cy="580926"/>
          </a:xfrm>
          <a:prstGeom prst="rect">
            <a:avLst/>
          </a:prstGeom>
        </p:spPr>
        <p:txBody>
          <a:bodyPr/>
          <a:lstStyle>
            <a:lvl1pPr>
              <a:defRPr>
                <a:latin typeface="+mn-lt"/>
              </a:defRPr>
            </a:lvl1pPr>
          </a:lstStyle>
          <a:p>
            <a:r>
              <a:rPr lang="en-US" altLang="ja-JP" dirty="0"/>
              <a:t>Title</a:t>
            </a:r>
            <a:endParaRPr lang="ja-JP" altLang="en-US" dirty="0"/>
          </a:p>
        </p:txBody>
      </p:sp>
    </p:spTree>
    <p:extLst>
      <p:ext uri="{BB962C8B-B14F-4D97-AF65-F5344CB8AC3E}">
        <p14:creationId xmlns:p14="http://schemas.microsoft.com/office/powerpoint/2010/main" val="341454574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sldNum" sz="quarter" idx="10"/>
          </p:nvPr>
        </p:nvSpPr>
        <p:spPr>
          <a:xfrm>
            <a:off x="11664952" y="6488530"/>
            <a:ext cx="527049" cy="333375"/>
          </a:xfrm>
          <a:ln/>
        </p:spPr>
        <p:txBody>
          <a:bodyPr/>
          <a:lstStyle>
            <a:lvl1pPr>
              <a:defRPr/>
            </a:lvl1pPr>
          </a:lstStyle>
          <a:p>
            <a:pPr>
              <a:defRPr/>
            </a:pPr>
            <a:fld id="{F4329632-DFC3-41E8-9793-BD2933CB9CBB}" type="slidenum">
              <a:rPr lang="en-US" altLang="ja-JP"/>
              <a:pPr>
                <a:defRPr/>
              </a:pPr>
              <a:t>‹#›</a:t>
            </a:fld>
            <a:endParaRPr lang="en-US" altLang="ja-JP" dirty="0"/>
          </a:p>
        </p:txBody>
      </p:sp>
    </p:spTree>
    <p:extLst>
      <p:ext uri="{BB962C8B-B14F-4D97-AF65-F5344CB8AC3E}">
        <p14:creationId xmlns:p14="http://schemas.microsoft.com/office/powerpoint/2010/main" val="19426541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2.sv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C9A9C0E7-0AD0-4F3D-8738-0E902821D95F}"/>
              </a:ext>
            </a:extLst>
          </p:cNvPr>
          <p:cNvSpPr>
            <a:spLocks noGrp="1" noRot="1" noMove="1" noResize="1" noEditPoints="1" noAdjustHandles="1" noChangeArrowheads="1" noChangeShapeType="1"/>
          </p:cNvSpPr>
          <p:nvPr userDrawn="1"/>
        </p:nvSpPr>
        <p:spPr>
          <a:xfrm>
            <a:off x="0" y="6480000"/>
            <a:ext cx="12192000" cy="37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ja-JP" altLang="en-US"/>
          </a:p>
        </p:txBody>
      </p:sp>
      <p:sp>
        <p:nvSpPr>
          <p:cNvPr id="8" name="テキスト ボックス 7">
            <a:extLst>
              <a:ext uri="{FF2B5EF4-FFF2-40B4-BE49-F238E27FC236}">
                <a16:creationId xmlns:a16="http://schemas.microsoft.com/office/drawing/2014/main" id="{8C29B55D-F5EB-45B4-94A2-E475C498BCEF}"/>
              </a:ext>
            </a:extLst>
          </p:cNvPr>
          <p:cNvSpPr txBox="1">
            <a:spLocks noGrp="1" noRot="1" noMove="1" noResize="1" noEditPoints="1" noAdjustHandles="1" noChangeArrowheads="1" noChangeShapeType="1"/>
          </p:cNvSpPr>
          <p:nvPr userDrawn="1"/>
        </p:nvSpPr>
        <p:spPr>
          <a:xfrm>
            <a:off x="5249455" y="6548400"/>
            <a:ext cx="1693091"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kern="1200" dirty="0">
                <a:solidFill>
                  <a:schemeClr val="bg1"/>
                </a:solidFill>
                <a:latin typeface="+mn-lt"/>
                <a:ea typeface="+mn-ea"/>
                <a:cs typeface="+mn-cs"/>
              </a:rPr>
              <a:t>Copyright © JATCO Ltd</a:t>
            </a:r>
          </a:p>
        </p:txBody>
      </p:sp>
      <p:sp>
        <p:nvSpPr>
          <p:cNvPr id="2" name="タイトル プレースホルダー 1">
            <a:extLst>
              <a:ext uri="{FF2B5EF4-FFF2-40B4-BE49-F238E27FC236}">
                <a16:creationId xmlns:a16="http://schemas.microsoft.com/office/drawing/2014/main" id="{70809EB9-4F71-430A-90B5-B231B70B96C7}"/>
              </a:ext>
            </a:extLst>
          </p:cNvPr>
          <p:cNvSpPr>
            <a:spLocks noGrp="1"/>
          </p:cNvSpPr>
          <p:nvPr>
            <p:ph type="title"/>
          </p:nvPr>
        </p:nvSpPr>
        <p:spPr>
          <a:xfrm>
            <a:off x="696000" y="0"/>
            <a:ext cx="10800000" cy="1051200"/>
          </a:xfrm>
          <a:prstGeom prst="rect">
            <a:avLst/>
          </a:prstGeom>
        </p:spPr>
        <p:txBody>
          <a:bodyPr vert="horz" lIns="91440" tIns="45720" rIns="91440" bIns="45720" rtlCol="0" anchor="ctr">
            <a:normAutofit/>
          </a:bodyPr>
          <a:lstStyle/>
          <a:p>
            <a:pPr lvl="0"/>
            <a:r>
              <a:rPr kumimoji="1" lang="ja-JP" altLang="en-US" dirty="0"/>
              <a:t>マスター タイトルの書式設定</a:t>
            </a:r>
          </a:p>
        </p:txBody>
      </p:sp>
      <p:sp>
        <p:nvSpPr>
          <p:cNvPr id="3" name="テキスト プレースホルダー 2">
            <a:extLst>
              <a:ext uri="{FF2B5EF4-FFF2-40B4-BE49-F238E27FC236}">
                <a16:creationId xmlns:a16="http://schemas.microsoft.com/office/drawing/2014/main" id="{B1878304-8772-4836-B217-0DCD12469682}"/>
              </a:ext>
            </a:extLst>
          </p:cNvPr>
          <p:cNvSpPr>
            <a:spLocks noGrp="1"/>
          </p:cNvSpPr>
          <p:nvPr>
            <p:ph type="body" idx="1"/>
          </p:nvPr>
        </p:nvSpPr>
        <p:spPr>
          <a:xfrm>
            <a:off x="696000" y="1052736"/>
            <a:ext cx="10800000" cy="5040000"/>
          </a:xfrm>
          <a:prstGeom prst="rect">
            <a:avLst/>
          </a:prstGeom>
        </p:spPr>
        <p:txBody>
          <a:bodyPr vert="horz" lIns="91440" tIns="45720" rIns="91440" bIns="45720" rtlCol="0">
            <a:normAutofit/>
          </a:bodyPr>
          <a:lstStyle/>
          <a:p>
            <a:pPr lvl="0"/>
            <a:r>
              <a:rPr kumimoji="1" lang="ja-JP" altLang="en-US" dirty="0"/>
              <a:t>マスター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pic>
        <p:nvPicPr>
          <p:cNvPr id="9" name="Graphic 8">
            <a:extLst>
              <a:ext uri="{FF2B5EF4-FFF2-40B4-BE49-F238E27FC236}">
                <a16:creationId xmlns:a16="http://schemas.microsoft.com/office/drawing/2014/main" id="{2143CEAF-0934-6493-0E08-4188C895E0B4}"/>
              </a:ext>
            </a:extLst>
          </p:cNvPr>
          <p:cNvPicPr>
            <a:picLocks noGrp="1" noRot="1" noChangeAspect="1" noMove="1" noResize="1" noEditPoints="1" noAdjustHandles="1" noChangeArrowheads="1" noChangeShapeType="1" noCrop="1"/>
          </p:cNvPicPr>
          <p:nvPr userDrawn="1"/>
        </p:nvPicPr>
        <p:blipFill>
          <a:blip r:embed="rId8">
            <a:extLst>
              <a:ext uri="{96DAC541-7B7A-43D3-8B79-37D633B846F1}">
                <asvg:svgBlip xmlns:asvg="http://schemas.microsoft.com/office/drawing/2016/SVG/main" r:embed="rId9"/>
              </a:ext>
            </a:extLst>
          </a:blip>
          <a:stretch>
            <a:fillRect/>
          </a:stretch>
        </p:blipFill>
        <p:spPr>
          <a:xfrm>
            <a:off x="93127" y="6523693"/>
            <a:ext cx="874800" cy="302523"/>
          </a:xfrm>
          <a:prstGeom prst="rect">
            <a:avLst/>
          </a:prstGeom>
        </p:spPr>
      </p:pic>
    </p:spTree>
    <p:extLst>
      <p:ext uri="{BB962C8B-B14F-4D97-AF65-F5344CB8AC3E}">
        <p14:creationId xmlns:p14="http://schemas.microsoft.com/office/powerpoint/2010/main" val="2887767837"/>
      </p:ext>
    </p:extLst>
  </p:cSld>
  <p:clrMap bg1="lt1" tx1="dk1" bg2="lt2" tx2="dk2" accent1="accent1" accent2="accent2" accent3="accent3" accent4="accent4" accent5="accent5" accent6="accent6" hlink="hlink" folHlink="folHlink"/>
  <p:sldLayoutIdLst>
    <p:sldLayoutId id="2147483671" r:id="rId1"/>
    <p:sldLayoutId id="2147483681" r:id="rId2"/>
    <p:sldLayoutId id="2147483678" r:id="rId3"/>
    <p:sldLayoutId id="2147483663" r:id="rId4"/>
    <p:sldLayoutId id="2147483679" r:id="rId5"/>
    <p:sldLayoutId id="2147483680" r:id="rId6"/>
  </p:sldLayoutIdLst>
  <p:hf hdr="0" ftr="0" dt="0"/>
  <p:txStyles>
    <p:titleStyle>
      <a:lvl1pPr algn="l" defTabSz="914400" rtl="0" eaLnBrk="1" latinLnBrk="0" hangingPunct="1">
        <a:lnSpc>
          <a:spcPct val="90000"/>
        </a:lnSpc>
        <a:spcBef>
          <a:spcPct val="0"/>
        </a:spcBef>
        <a:buNone/>
        <a:defRPr kumimoji="1" lang="ja-JP" altLang="en-US" sz="2800" kern="1200" dirty="0" smtClean="0">
          <a:solidFill>
            <a:schemeClr val="tx2"/>
          </a:solidFill>
          <a:latin typeface="+mj-lt"/>
          <a:ea typeface="+mj-ea"/>
          <a:cs typeface="+mj-cs"/>
        </a:defRPr>
      </a:lvl1pPr>
    </p:titleStyle>
    <p:bodyStyle>
      <a:lvl1pPr marL="342900" indent="-342900" algn="l" defTabSz="914400" rtl="0" eaLnBrk="1" latinLnBrk="0" hangingPunct="1">
        <a:lnSpc>
          <a:spcPct val="90000"/>
        </a:lnSpc>
        <a:spcBef>
          <a:spcPts val="1000"/>
        </a:spcBef>
        <a:buFont typeface="Wingdings" panose="05000000000000000000" pitchFamily="2" charset="2"/>
        <a:buChar char="n"/>
        <a:defRPr kumimoji="1" lang="ja-JP" altLang="en-US" sz="2000" kern="1200" smtClean="0">
          <a:solidFill>
            <a:schemeClr val="tx1"/>
          </a:solidFill>
          <a:latin typeface="+mn-lt"/>
          <a:ea typeface="+mn-ea"/>
          <a:cs typeface="+mn-cs"/>
        </a:defRPr>
      </a:lvl1pPr>
      <a:lvl2pPr marL="742950" indent="-285750" algn="l" defTabSz="914400" rtl="0" eaLnBrk="1" latinLnBrk="0" hangingPunct="1">
        <a:lnSpc>
          <a:spcPct val="90000"/>
        </a:lnSpc>
        <a:spcBef>
          <a:spcPts val="500"/>
        </a:spcBef>
        <a:buFont typeface="Arial" panose="020B0604020202020204" pitchFamily="34" charset="0"/>
        <a:buChar char="•"/>
        <a:defRPr kumimoji="1" lang="ja-JP" altLang="en-US" sz="1800" kern="1200" smtClean="0">
          <a:solidFill>
            <a:schemeClr val="tx1"/>
          </a:solidFill>
          <a:latin typeface="+mn-lt"/>
          <a:ea typeface="+mn-ea"/>
          <a:cs typeface="+mn-cs"/>
        </a:defRPr>
      </a:lvl2pPr>
      <a:lvl3pPr marL="1200150" indent="-285750" algn="l" defTabSz="914400" rtl="0" eaLnBrk="1" latinLnBrk="0" hangingPunct="1">
        <a:lnSpc>
          <a:spcPct val="90000"/>
        </a:lnSpc>
        <a:spcBef>
          <a:spcPts val="500"/>
        </a:spcBef>
        <a:buFont typeface="Arial" panose="020B0604020202020204" pitchFamily="34" charset="0"/>
        <a:buChar char="•"/>
        <a:defRPr kumimoji="1" lang="ja-JP" altLang="en-US" sz="1600" kern="1200" smtClean="0">
          <a:solidFill>
            <a:schemeClr val="tx1"/>
          </a:solidFill>
          <a:latin typeface="+mn-lt"/>
          <a:ea typeface="+mn-ea"/>
          <a:cs typeface="+mn-cs"/>
        </a:defRPr>
      </a:lvl3pPr>
      <a:lvl4pPr marL="1657350" indent="-285750" algn="l" defTabSz="914400" rtl="0" eaLnBrk="1" latinLnBrk="0" hangingPunct="1">
        <a:lnSpc>
          <a:spcPct val="90000"/>
        </a:lnSpc>
        <a:spcBef>
          <a:spcPts val="500"/>
        </a:spcBef>
        <a:buFont typeface="Arial" panose="020B0604020202020204" pitchFamily="34" charset="0"/>
        <a:buChar char="•"/>
        <a:defRPr kumimoji="1" lang="ja-JP" altLang="en-US" sz="1600" kern="1200" smtClean="0">
          <a:solidFill>
            <a:schemeClr val="tx1"/>
          </a:solidFill>
          <a:latin typeface="+mn-lt"/>
          <a:ea typeface="+mn-ea"/>
          <a:cs typeface="+mn-cs"/>
        </a:defRPr>
      </a:lvl4pPr>
      <a:lvl5pPr marL="2114550" indent="-285750" algn="l" defTabSz="914400" rtl="0" eaLnBrk="1" latinLnBrk="0" hangingPunct="1">
        <a:lnSpc>
          <a:spcPct val="90000"/>
        </a:lnSpc>
        <a:spcBef>
          <a:spcPts val="500"/>
        </a:spcBef>
        <a:buFont typeface="Arial" panose="020B0604020202020204" pitchFamily="34" charset="0"/>
        <a:buChar char="•"/>
        <a:defRPr kumimoji="1" lang="ja-JP" altLang="en-US" sz="1600" kern="1200" smtClean="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13.png"/><Relationship Id="rId13" Type="http://schemas.microsoft.com/office/2007/relationships/hdphoto" Target="../media/hdphoto31.wdp"/><Relationship Id="rId18" Type="http://schemas.openxmlformats.org/officeDocument/2006/relationships/image" Target="../media/image106.png"/><Relationship Id="rId3" Type="http://schemas.openxmlformats.org/officeDocument/2006/relationships/image" Target="../media/image110.png"/><Relationship Id="rId21" Type="http://schemas.microsoft.com/office/2007/relationships/hdphoto" Target="../media/hdphoto32.wdp"/><Relationship Id="rId7" Type="http://schemas.openxmlformats.org/officeDocument/2006/relationships/image" Target="../media/image112.emf"/><Relationship Id="rId12" Type="http://schemas.openxmlformats.org/officeDocument/2006/relationships/image" Target="../media/image115.png"/><Relationship Id="rId17" Type="http://schemas.openxmlformats.org/officeDocument/2006/relationships/image" Target="../media/image109.jpeg"/><Relationship Id="rId2" Type="http://schemas.openxmlformats.org/officeDocument/2006/relationships/notesSlide" Target="../notesSlides/notesSlide10.xml"/><Relationship Id="rId16" Type="http://schemas.openxmlformats.org/officeDocument/2006/relationships/image" Target="../media/image117.emf"/><Relationship Id="rId20" Type="http://schemas.openxmlformats.org/officeDocument/2006/relationships/image" Target="../media/image118.png"/><Relationship Id="rId1" Type="http://schemas.openxmlformats.org/officeDocument/2006/relationships/slideLayout" Target="../slideLayouts/slideLayout2.xml"/><Relationship Id="rId6" Type="http://schemas.microsoft.com/office/2007/relationships/hdphoto" Target="../media/hdphoto6.wdp"/><Relationship Id="rId11" Type="http://schemas.openxmlformats.org/officeDocument/2006/relationships/image" Target="../media/image114.png"/><Relationship Id="rId5" Type="http://schemas.openxmlformats.org/officeDocument/2006/relationships/image" Target="../media/image53.png"/><Relationship Id="rId15" Type="http://schemas.openxmlformats.org/officeDocument/2006/relationships/chart" Target="../charts/chart1.xml"/><Relationship Id="rId10" Type="http://schemas.microsoft.com/office/2007/relationships/hdphoto" Target="../media/hdphoto11.wdp"/><Relationship Id="rId19" Type="http://schemas.microsoft.com/office/2007/relationships/hdphoto" Target="../media/hdphoto30.wdp"/><Relationship Id="rId4" Type="http://schemas.openxmlformats.org/officeDocument/2006/relationships/image" Target="../media/image111.png"/><Relationship Id="rId9" Type="http://schemas.openxmlformats.org/officeDocument/2006/relationships/image" Target="../media/image56.png"/><Relationship Id="rId14" Type="http://schemas.openxmlformats.org/officeDocument/2006/relationships/image" Target="../media/image116.emf"/></Relationships>
</file>

<file path=ppt/slides/_rels/slide11.xml.rels><?xml version="1.0" encoding="UTF-8" standalone="yes"?>
<Relationships xmlns="http://schemas.openxmlformats.org/package/2006/relationships"><Relationship Id="rId8" Type="http://schemas.openxmlformats.org/officeDocument/2006/relationships/image" Target="../media/image104.png"/><Relationship Id="rId13" Type="http://schemas.microsoft.com/office/2007/relationships/hdphoto" Target="../media/hdphoto11.wdp"/><Relationship Id="rId18" Type="http://schemas.openxmlformats.org/officeDocument/2006/relationships/image" Target="../media/image122.png"/><Relationship Id="rId3" Type="http://schemas.openxmlformats.org/officeDocument/2006/relationships/image" Target="../media/image116.emf"/><Relationship Id="rId7" Type="http://schemas.openxmlformats.org/officeDocument/2006/relationships/image" Target="../media/image105.png"/><Relationship Id="rId12" Type="http://schemas.openxmlformats.org/officeDocument/2006/relationships/image" Target="../media/image56.png"/><Relationship Id="rId17" Type="http://schemas.openxmlformats.org/officeDocument/2006/relationships/image" Target="../media/image121.png"/><Relationship Id="rId2" Type="http://schemas.openxmlformats.org/officeDocument/2006/relationships/notesSlide" Target="../notesSlides/notesSlide11.xml"/><Relationship Id="rId16" Type="http://schemas.openxmlformats.org/officeDocument/2006/relationships/image" Target="../media/image120.jpeg"/><Relationship Id="rId20" Type="http://schemas.openxmlformats.org/officeDocument/2006/relationships/image" Target="../media/image103.png"/><Relationship Id="rId1" Type="http://schemas.openxmlformats.org/officeDocument/2006/relationships/slideLayout" Target="../slideLayouts/slideLayout2.xml"/><Relationship Id="rId6" Type="http://schemas.openxmlformats.org/officeDocument/2006/relationships/image" Target="../media/image119.jpeg"/><Relationship Id="rId11" Type="http://schemas.microsoft.com/office/2007/relationships/hdphoto" Target="../media/hdphoto30.wdp"/><Relationship Id="rId5" Type="http://schemas.openxmlformats.org/officeDocument/2006/relationships/image" Target="../media/image111.png"/><Relationship Id="rId15" Type="http://schemas.microsoft.com/office/2007/relationships/hdphoto" Target="../media/hdphoto26.wdp"/><Relationship Id="rId10" Type="http://schemas.openxmlformats.org/officeDocument/2006/relationships/image" Target="../media/image106.png"/><Relationship Id="rId19" Type="http://schemas.microsoft.com/office/2007/relationships/hdphoto" Target="../media/hdphoto33.wdp"/><Relationship Id="rId4" Type="http://schemas.openxmlformats.org/officeDocument/2006/relationships/image" Target="../media/image110.png"/><Relationship Id="rId9" Type="http://schemas.openxmlformats.org/officeDocument/2006/relationships/image" Target="../media/image52.jpeg"/><Relationship Id="rId14" Type="http://schemas.openxmlformats.org/officeDocument/2006/relationships/image" Target="../media/image107.png"/></Relationships>
</file>

<file path=ppt/slides/_rels/slide12.xml.rels><?xml version="1.0" encoding="UTF-8" standalone="yes"?>
<Relationships xmlns="http://schemas.openxmlformats.org/package/2006/relationships"><Relationship Id="rId8" Type="http://schemas.microsoft.com/office/2007/relationships/hdphoto" Target="../media/hdphoto11.wdp"/><Relationship Id="rId13" Type="http://schemas.openxmlformats.org/officeDocument/2006/relationships/image" Target="../media/image52.jpeg"/><Relationship Id="rId18" Type="http://schemas.openxmlformats.org/officeDocument/2006/relationships/image" Target="../media/image44.png"/><Relationship Id="rId3" Type="http://schemas.openxmlformats.org/officeDocument/2006/relationships/image" Target="../media/image53.png"/><Relationship Id="rId21" Type="http://schemas.openxmlformats.org/officeDocument/2006/relationships/image" Target="../media/image125.png"/><Relationship Id="rId7" Type="http://schemas.openxmlformats.org/officeDocument/2006/relationships/image" Target="../media/image56.png"/><Relationship Id="rId12" Type="http://schemas.openxmlformats.org/officeDocument/2006/relationships/image" Target="../media/image105.png"/><Relationship Id="rId17" Type="http://schemas.openxmlformats.org/officeDocument/2006/relationships/chart" Target="../charts/chart2.xml"/><Relationship Id="rId25" Type="http://schemas.microsoft.com/office/2007/relationships/hdphoto" Target="../media/hdphoto35.wdp"/><Relationship Id="rId2" Type="http://schemas.openxmlformats.org/officeDocument/2006/relationships/notesSlide" Target="../notesSlides/notesSlide12.xml"/><Relationship Id="rId16" Type="http://schemas.openxmlformats.org/officeDocument/2006/relationships/image" Target="../media/image107.png"/><Relationship Id="rId20" Type="http://schemas.openxmlformats.org/officeDocument/2006/relationships/image" Target="../media/image124.jpeg"/><Relationship Id="rId1" Type="http://schemas.openxmlformats.org/officeDocument/2006/relationships/slideLayout" Target="../slideLayouts/slideLayout2.xml"/><Relationship Id="rId6" Type="http://schemas.openxmlformats.org/officeDocument/2006/relationships/image" Target="../media/image91.png"/><Relationship Id="rId11" Type="http://schemas.openxmlformats.org/officeDocument/2006/relationships/image" Target="../media/image104.png"/><Relationship Id="rId24" Type="http://schemas.openxmlformats.org/officeDocument/2006/relationships/image" Target="../media/image126.png"/><Relationship Id="rId5" Type="http://schemas.openxmlformats.org/officeDocument/2006/relationships/image" Target="../media/image48.png"/><Relationship Id="rId15" Type="http://schemas.microsoft.com/office/2007/relationships/hdphoto" Target="../media/hdphoto30.wdp"/><Relationship Id="rId23" Type="http://schemas.openxmlformats.org/officeDocument/2006/relationships/image" Target="cid:8d857971-4aa7-49f1-b808-9d1d92540b79@jpnprd01.prod.outlook.com" TargetMode="External"/><Relationship Id="rId10" Type="http://schemas.openxmlformats.org/officeDocument/2006/relationships/image" Target="../media/image103.png"/><Relationship Id="rId19" Type="http://schemas.microsoft.com/office/2007/relationships/hdphoto" Target="../media/hdphoto4.wdp"/><Relationship Id="rId4" Type="http://schemas.microsoft.com/office/2007/relationships/hdphoto" Target="../media/hdphoto6.wdp"/><Relationship Id="rId9" Type="http://schemas.openxmlformats.org/officeDocument/2006/relationships/image" Target="../media/image123.png"/><Relationship Id="rId14" Type="http://schemas.openxmlformats.org/officeDocument/2006/relationships/image" Target="../media/image106.png"/><Relationship Id="rId22" Type="http://schemas.microsoft.com/office/2007/relationships/hdphoto" Target="../media/hdphoto34.wdp"/></Relationships>
</file>

<file path=ppt/slides/_rels/slide13.xml.rels><?xml version="1.0" encoding="UTF-8" standalone="yes"?>
<Relationships xmlns="http://schemas.openxmlformats.org/package/2006/relationships"><Relationship Id="rId8" Type="http://schemas.openxmlformats.org/officeDocument/2006/relationships/image" Target="../media/image131.png"/><Relationship Id="rId13" Type="http://schemas.microsoft.com/office/2007/relationships/hdphoto" Target="../media/hdphoto37.wdp"/><Relationship Id="rId18" Type="http://schemas.microsoft.com/office/2007/relationships/hdphoto" Target="../media/hdphoto38.wdp"/><Relationship Id="rId26" Type="http://schemas.openxmlformats.org/officeDocument/2006/relationships/image" Target="../media/image139.png"/><Relationship Id="rId3" Type="http://schemas.openxmlformats.org/officeDocument/2006/relationships/image" Target="../media/image127.png"/><Relationship Id="rId21" Type="http://schemas.openxmlformats.org/officeDocument/2006/relationships/image" Target="cid:c8ff8e03-7706-414a-852d-601933fc7265@jpnprd01.prod.outlook.com" TargetMode="External"/><Relationship Id="rId7" Type="http://schemas.microsoft.com/office/2007/relationships/hdphoto" Target="../media/hdphoto36.wdp"/><Relationship Id="rId12" Type="http://schemas.openxmlformats.org/officeDocument/2006/relationships/image" Target="../media/image134.png"/><Relationship Id="rId17" Type="http://schemas.openxmlformats.org/officeDocument/2006/relationships/image" Target="../media/image136.png"/><Relationship Id="rId25" Type="http://schemas.openxmlformats.org/officeDocument/2006/relationships/image" Target="../media/image138.png"/><Relationship Id="rId2" Type="http://schemas.openxmlformats.org/officeDocument/2006/relationships/notesSlide" Target="../notesSlides/notesSlide13.xml"/><Relationship Id="rId16" Type="http://schemas.openxmlformats.org/officeDocument/2006/relationships/image" Target="../media/image135.png"/><Relationship Id="rId20" Type="http://schemas.microsoft.com/office/2007/relationships/hdphoto" Target="../media/hdphoto39.wdp"/><Relationship Id="rId1" Type="http://schemas.openxmlformats.org/officeDocument/2006/relationships/slideLayout" Target="../slideLayouts/slideLayout2.xml"/><Relationship Id="rId6" Type="http://schemas.openxmlformats.org/officeDocument/2006/relationships/image" Target="../media/image130.png"/><Relationship Id="rId11" Type="http://schemas.openxmlformats.org/officeDocument/2006/relationships/image" Target="../media/image47.png"/><Relationship Id="rId24" Type="http://schemas.openxmlformats.org/officeDocument/2006/relationships/image" Target="../media/image52.jpeg"/><Relationship Id="rId5" Type="http://schemas.openxmlformats.org/officeDocument/2006/relationships/image" Target="../media/image129.png"/><Relationship Id="rId15" Type="http://schemas.microsoft.com/office/2007/relationships/hdphoto" Target="../media/hdphoto4.wdp"/><Relationship Id="rId23" Type="http://schemas.microsoft.com/office/2007/relationships/hdphoto" Target="../media/hdphoto30.wdp"/><Relationship Id="rId28" Type="http://schemas.openxmlformats.org/officeDocument/2006/relationships/image" Target="../media/image45.png"/><Relationship Id="rId10" Type="http://schemas.openxmlformats.org/officeDocument/2006/relationships/image" Target="../media/image133.png"/><Relationship Id="rId19" Type="http://schemas.openxmlformats.org/officeDocument/2006/relationships/image" Target="../media/image137.png"/><Relationship Id="rId4" Type="http://schemas.openxmlformats.org/officeDocument/2006/relationships/image" Target="../media/image128.png"/><Relationship Id="rId9" Type="http://schemas.openxmlformats.org/officeDocument/2006/relationships/image" Target="../media/image132.png"/><Relationship Id="rId14" Type="http://schemas.openxmlformats.org/officeDocument/2006/relationships/image" Target="../media/image44.png"/><Relationship Id="rId22" Type="http://schemas.openxmlformats.org/officeDocument/2006/relationships/image" Target="../media/image106.png"/><Relationship Id="rId27" Type="http://schemas.microsoft.com/office/2007/relationships/hdphoto" Target="../media/hdphoto40.wdp"/></Relationships>
</file>

<file path=ppt/slides/_rels/slide14.xml.rels><?xml version="1.0" encoding="UTF-8" standalone="yes"?>
<Relationships xmlns="http://schemas.openxmlformats.org/package/2006/relationships"><Relationship Id="rId8" Type="http://schemas.openxmlformats.org/officeDocument/2006/relationships/image" Target="../media/image62.emf"/><Relationship Id="rId3" Type="http://schemas.openxmlformats.org/officeDocument/2006/relationships/image" Target="../media/image140.png"/><Relationship Id="rId7" Type="http://schemas.openxmlformats.org/officeDocument/2006/relationships/image" Target="../media/image144.emf"/><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43.png"/><Relationship Id="rId11" Type="http://schemas.openxmlformats.org/officeDocument/2006/relationships/image" Target="../media/image146.png"/><Relationship Id="rId5" Type="http://schemas.openxmlformats.org/officeDocument/2006/relationships/image" Target="../media/image142.png"/><Relationship Id="rId10" Type="http://schemas.openxmlformats.org/officeDocument/2006/relationships/image" Target="../media/image145.png"/><Relationship Id="rId4" Type="http://schemas.openxmlformats.org/officeDocument/2006/relationships/image" Target="../media/image141.png"/><Relationship Id="rId9" Type="http://schemas.openxmlformats.org/officeDocument/2006/relationships/image" Target="../media/image59.png"/></Relationships>
</file>

<file path=ppt/slides/_rels/slide15.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8" Type="http://schemas.openxmlformats.org/officeDocument/2006/relationships/image" Target="../media/image106.png"/><Relationship Id="rId13" Type="http://schemas.microsoft.com/office/2007/relationships/hdphoto" Target="../media/hdphoto26.wdp"/><Relationship Id="rId3" Type="http://schemas.openxmlformats.org/officeDocument/2006/relationships/image" Target="../media/image103.png"/><Relationship Id="rId7" Type="http://schemas.openxmlformats.org/officeDocument/2006/relationships/image" Target="../media/image52.jpeg"/><Relationship Id="rId12" Type="http://schemas.openxmlformats.org/officeDocument/2006/relationships/image" Target="../media/image91.png"/><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image" Target="../media/image105.png"/><Relationship Id="rId11" Type="http://schemas.microsoft.com/office/2007/relationships/hdphoto" Target="../media/hdphoto11.wdp"/><Relationship Id="rId5" Type="http://schemas.openxmlformats.org/officeDocument/2006/relationships/image" Target="../media/image104.png"/><Relationship Id="rId10" Type="http://schemas.openxmlformats.org/officeDocument/2006/relationships/image" Target="../media/image56.png"/><Relationship Id="rId4" Type="http://schemas.openxmlformats.org/officeDocument/2006/relationships/image" Target="../media/image148.png"/><Relationship Id="rId9" Type="http://schemas.microsoft.com/office/2007/relationships/hdphoto" Target="../media/hdphoto30.wdp"/></Relationships>
</file>

<file path=ppt/slides/_rels/slide17.xml.rels><?xml version="1.0" encoding="UTF-8" standalone="yes"?>
<Relationships xmlns="http://schemas.openxmlformats.org/package/2006/relationships"><Relationship Id="rId8" Type="http://schemas.microsoft.com/office/2007/relationships/hdphoto" Target="../media/hdphoto11.wdp"/><Relationship Id="rId13" Type="http://schemas.microsoft.com/office/2007/relationships/hdphoto" Target="../media/hdphoto32.wdp"/><Relationship Id="rId18" Type="http://schemas.microsoft.com/office/2007/relationships/hdphoto" Target="../media/hdphoto27.wdp"/><Relationship Id="rId3" Type="http://schemas.openxmlformats.org/officeDocument/2006/relationships/image" Target="../media/image81.jpeg"/><Relationship Id="rId7" Type="http://schemas.openxmlformats.org/officeDocument/2006/relationships/image" Target="../media/image56.png"/><Relationship Id="rId12" Type="http://schemas.openxmlformats.org/officeDocument/2006/relationships/image" Target="../media/image118.png"/><Relationship Id="rId17" Type="http://schemas.openxmlformats.org/officeDocument/2006/relationships/image" Target="../media/image92.png"/><Relationship Id="rId2" Type="http://schemas.openxmlformats.org/officeDocument/2006/relationships/notesSlide" Target="../notesSlides/notesSlide17.xml"/><Relationship Id="rId16" Type="http://schemas.microsoft.com/office/2007/relationships/hdphoto" Target="../media/hdphoto42.wdp"/><Relationship Id="rId1" Type="http://schemas.openxmlformats.org/officeDocument/2006/relationships/slideLayout" Target="../slideLayouts/slideLayout3.xml"/><Relationship Id="rId6" Type="http://schemas.openxmlformats.org/officeDocument/2006/relationships/image" Target="../media/image45.png"/><Relationship Id="rId11" Type="http://schemas.openxmlformats.org/officeDocument/2006/relationships/image" Target="../media/image150.jpeg"/><Relationship Id="rId5" Type="http://schemas.microsoft.com/office/2007/relationships/hdphoto" Target="../media/hdphoto26.wdp"/><Relationship Id="rId15" Type="http://schemas.openxmlformats.org/officeDocument/2006/relationships/image" Target="../media/image152.png"/><Relationship Id="rId10" Type="http://schemas.microsoft.com/office/2007/relationships/hdphoto" Target="../media/hdphoto41.wdp"/><Relationship Id="rId19" Type="http://schemas.openxmlformats.org/officeDocument/2006/relationships/image" Target="cid:95990db6-b59a-4085-ba06-e7e07783a243@jpnprd01.prod.outlook.com" TargetMode="External"/><Relationship Id="rId4" Type="http://schemas.openxmlformats.org/officeDocument/2006/relationships/image" Target="../media/image91.png"/><Relationship Id="rId9" Type="http://schemas.openxmlformats.org/officeDocument/2006/relationships/image" Target="../media/image149.png"/><Relationship Id="rId14" Type="http://schemas.openxmlformats.org/officeDocument/2006/relationships/image" Target="../media/image151.jpeg"/></Relationships>
</file>

<file path=ppt/slides/_rels/slide18.xml.rels><?xml version="1.0" encoding="UTF-8" standalone="yes"?>
<Relationships xmlns="http://schemas.openxmlformats.org/package/2006/relationships"><Relationship Id="rId8" Type="http://schemas.openxmlformats.org/officeDocument/2006/relationships/image" Target="../media/image155.png"/><Relationship Id="rId13" Type="http://schemas.openxmlformats.org/officeDocument/2006/relationships/image" Target="../media/image91.png"/><Relationship Id="rId18" Type="http://schemas.openxmlformats.org/officeDocument/2006/relationships/image" Target="../media/image149.png"/><Relationship Id="rId3" Type="http://schemas.openxmlformats.org/officeDocument/2006/relationships/image" Target="../media/image81.jpeg"/><Relationship Id="rId21" Type="http://schemas.microsoft.com/office/2007/relationships/hdphoto" Target="../media/hdphoto11.wdp"/><Relationship Id="rId7" Type="http://schemas.microsoft.com/office/2007/relationships/hdphoto" Target="../media/hdphoto43.wdp"/><Relationship Id="rId12" Type="http://schemas.openxmlformats.org/officeDocument/2006/relationships/image" Target="../media/image52.jpeg"/><Relationship Id="rId17" Type="http://schemas.openxmlformats.org/officeDocument/2006/relationships/image" Target="../media/image58.jpeg"/><Relationship Id="rId2" Type="http://schemas.openxmlformats.org/officeDocument/2006/relationships/notesSlide" Target="../notesSlides/notesSlide18.xml"/><Relationship Id="rId16" Type="http://schemas.microsoft.com/office/2007/relationships/hdphoto" Target="../media/hdphoto12.wdp"/><Relationship Id="rId20" Type="http://schemas.openxmlformats.org/officeDocument/2006/relationships/image" Target="../media/image56.png"/><Relationship Id="rId1" Type="http://schemas.openxmlformats.org/officeDocument/2006/relationships/slideLayout" Target="../slideLayouts/slideLayout3.xml"/><Relationship Id="rId6" Type="http://schemas.openxmlformats.org/officeDocument/2006/relationships/image" Target="../media/image154.png"/><Relationship Id="rId11" Type="http://schemas.openxmlformats.org/officeDocument/2006/relationships/image" Target="../media/image105.png"/><Relationship Id="rId24" Type="http://schemas.openxmlformats.org/officeDocument/2006/relationships/image" Target="cid:25f29e77-4a4d-4b96-90d6-4922190e8d3b@jpnprd01.prod.outlook.com" TargetMode="External"/><Relationship Id="rId5" Type="http://schemas.openxmlformats.org/officeDocument/2006/relationships/image" Target="../media/image114.png"/><Relationship Id="rId15" Type="http://schemas.openxmlformats.org/officeDocument/2006/relationships/image" Target="../media/image57.png"/><Relationship Id="rId23" Type="http://schemas.microsoft.com/office/2007/relationships/hdphoto" Target="../media/hdphoto8.wdp"/><Relationship Id="rId10" Type="http://schemas.openxmlformats.org/officeDocument/2006/relationships/image" Target="../media/image104.png"/><Relationship Id="rId19" Type="http://schemas.microsoft.com/office/2007/relationships/hdphoto" Target="../media/hdphoto41.wdp"/><Relationship Id="rId4" Type="http://schemas.openxmlformats.org/officeDocument/2006/relationships/image" Target="../media/image153.png"/><Relationship Id="rId9" Type="http://schemas.openxmlformats.org/officeDocument/2006/relationships/image" Target="../media/image103.png"/><Relationship Id="rId14" Type="http://schemas.microsoft.com/office/2007/relationships/hdphoto" Target="../media/hdphoto26.wdp"/><Relationship Id="rId22" Type="http://schemas.openxmlformats.org/officeDocument/2006/relationships/image" Target="../media/image156.png"/></Relationships>
</file>

<file path=ppt/slides/_rels/slide19.xml.rels><?xml version="1.0" encoding="UTF-8" standalone="yes"?>
<Relationships xmlns="http://schemas.openxmlformats.org/package/2006/relationships"><Relationship Id="rId8" Type="http://schemas.openxmlformats.org/officeDocument/2006/relationships/image" Target="../media/image161.png"/><Relationship Id="rId13" Type="http://schemas.openxmlformats.org/officeDocument/2006/relationships/image" Target="../media/image163.png"/><Relationship Id="rId3" Type="http://schemas.openxmlformats.org/officeDocument/2006/relationships/image" Target="../media/image157.png"/><Relationship Id="rId7" Type="http://schemas.openxmlformats.org/officeDocument/2006/relationships/image" Target="../media/image160.png"/><Relationship Id="rId12" Type="http://schemas.microsoft.com/office/2007/relationships/hdphoto" Target="../media/hdphoto26.wdp"/><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image" Target="../media/image159.png"/><Relationship Id="rId11" Type="http://schemas.openxmlformats.org/officeDocument/2006/relationships/image" Target="../media/image91.png"/><Relationship Id="rId5" Type="http://schemas.openxmlformats.org/officeDocument/2006/relationships/image" Target="../media/image158.png"/><Relationship Id="rId15" Type="http://schemas.openxmlformats.org/officeDocument/2006/relationships/image" Target="../media/image164.png"/><Relationship Id="rId10" Type="http://schemas.microsoft.com/office/2007/relationships/hdphoto" Target="../media/hdphoto45.wdp"/><Relationship Id="rId4" Type="http://schemas.microsoft.com/office/2007/relationships/hdphoto" Target="../media/hdphoto44.wdp"/><Relationship Id="rId9" Type="http://schemas.openxmlformats.org/officeDocument/2006/relationships/image" Target="../media/image162.png"/><Relationship Id="rId14" Type="http://schemas.microsoft.com/office/2007/relationships/hdphoto" Target="../media/hdphoto46.wdp"/></Relationships>
</file>

<file path=ppt/slides/_rels/slide2.xml.rels><?xml version="1.0" encoding="UTF-8" standalone="yes"?>
<Relationships xmlns="http://schemas.openxmlformats.org/package/2006/relationships"><Relationship Id="rId8" Type="http://schemas.openxmlformats.org/officeDocument/2006/relationships/image" Target="../media/image11.png"/><Relationship Id="rId13" Type="http://schemas.microsoft.com/office/2007/relationships/hdphoto" Target="../media/hdphoto1.wdp"/><Relationship Id="rId18" Type="http://schemas.openxmlformats.org/officeDocument/2006/relationships/image" Target="../media/image20.png"/><Relationship Id="rId26" Type="http://schemas.openxmlformats.org/officeDocument/2006/relationships/image" Target="../media/image28.gif"/><Relationship Id="rId3" Type="http://schemas.openxmlformats.org/officeDocument/2006/relationships/image" Target="../media/image6.png"/><Relationship Id="rId21" Type="http://schemas.openxmlformats.org/officeDocument/2006/relationships/image" Target="../media/image23.png"/><Relationship Id="rId34" Type="http://schemas.microsoft.com/office/2007/relationships/hdphoto" Target="../media/hdphoto3.wdp"/><Relationship Id="rId7" Type="http://schemas.openxmlformats.org/officeDocument/2006/relationships/image" Target="../media/image10.png"/><Relationship Id="rId12" Type="http://schemas.openxmlformats.org/officeDocument/2006/relationships/image" Target="../media/image15.png"/><Relationship Id="rId17" Type="http://schemas.openxmlformats.org/officeDocument/2006/relationships/image" Target="../media/image19.png"/><Relationship Id="rId25" Type="http://schemas.openxmlformats.org/officeDocument/2006/relationships/image" Target="../media/image27.gif"/><Relationship Id="rId33" Type="http://schemas.openxmlformats.org/officeDocument/2006/relationships/image" Target="../media/image34.png"/><Relationship Id="rId2" Type="http://schemas.openxmlformats.org/officeDocument/2006/relationships/notesSlide" Target="../notesSlides/notesSlide2.xml"/><Relationship Id="rId16" Type="http://schemas.openxmlformats.org/officeDocument/2006/relationships/image" Target="../media/image18.png"/><Relationship Id="rId20" Type="http://schemas.openxmlformats.org/officeDocument/2006/relationships/image" Target="../media/image22.png"/><Relationship Id="rId29" Type="http://schemas.openxmlformats.org/officeDocument/2006/relationships/image" Target="../media/image31.png"/><Relationship Id="rId1" Type="http://schemas.openxmlformats.org/officeDocument/2006/relationships/slideLayout" Target="../slideLayouts/slideLayout3.xml"/><Relationship Id="rId6" Type="http://schemas.openxmlformats.org/officeDocument/2006/relationships/image" Target="../media/image9.png"/><Relationship Id="rId11" Type="http://schemas.openxmlformats.org/officeDocument/2006/relationships/image" Target="../media/image14.jpeg"/><Relationship Id="rId24" Type="http://schemas.openxmlformats.org/officeDocument/2006/relationships/image" Target="../media/image26.png"/><Relationship Id="rId32" Type="http://schemas.microsoft.com/office/2007/relationships/hdphoto" Target="../media/hdphoto2.wdp"/><Relationship Id="rId5" Type="http://schemas.openxmlformats.org/officeDocument/2006/relationships/image" Target="../media/image8.jpg"/><Relationship Id="rId15" Type="http://schemas.openxmlformats.org/officeDocument/2006/relationships/image" Target="../media/image17.png"/><Relationship Id="rId23" Type="http://schemas.openxmlformats.org/officeDocument/2006/relationships/image" Target="../media/image25.png"/><Relationship Id="rId28" Type="http://schemas.openxmlformats.org/officeDocument/2006/relationships/image" Target="../media/image30.png"/><Relationship Id="rId10" Type="http://schemas.openxmlformats.org/officeDocument/2006/relationships/image" Target="../media/image13.png"/><Relationship Id="rId19" Type="http://schemas.openxmlformats.org/officeDocument/2006/relationships/image" Target="../media/image21.png"/><Relationship Id="rId31" Type="http://schemas.openxmlformats.org/officeDocument/2006/relationships/image" Target="../media/image33.png"/><Relationship Id="rId4" Type="http://schemas.openxmlformats.org/officeDocument/2006/relationships/image" Target="../media/image7.png"/><Relationship Id="rId9" Type="http://schemas.openxmlformats.org/officeDocument/2006/relationships/image" Target="../media/image12.jpeg"/><Relationship Id="rId14" Type="http://schemas.openxmlformats.org/officeDocument/2006/relationships/image" Target="../media/image16.png"/><Relationship Id="rId22" Type="http://schemas.openxmlformats.org/officeDocument/2006/relationships/image" Target="../media/image24.png"/><Relationship Id="rId27" Type="http://schemas.openxmlformats.org/officeDocument/2006/relationships/image" Target="../media/image29.png"/><Relationship Id="rId30" Type="http://schemas.openxmlformats.org/officeDocument/2006/relationships/image" Target="../media/image32.png"/></Relationships>
</file>

<file path=ppt/slides/_rels/slide20.xml.rels><?xml version="1.0" encoding="UTF-8" standalone="yes"?>
<Relationships xmlns="http://schemas.openxmlformats.org/package/2006/relationships"><Relationship Id="rId8" Type="http://schemas.openxmlformats.org/officeDocument/2006/relationships/image" Target="../media/image168.png"/><Relationship Id="rId13" Type="http://schemas.openxmlformats.org/officeDocument/2006/relationships/image" Target="../media/image172.png"/><Relationship Id="rId18" Type="http://schemas.microsoft.com/office/2007/relationships/hdphoto" Target="../media/hdphoto46.wdp"/><Relationship Id="rId3" Type="http://schemas.openxmlformats.org/officeDocument/2006/relationships/image" Target="../media/image165.png"/><Relationship Id="rId7" Type="http://schemas.openxmlformats.org/officeDocument/2006/relationships/image" Target="cid:c63b88b2-4a61-41ea-8c7a-666d693c4a3a@jpnprd01.prod.outlook.com" TargetMode="External"/><Relationship Id="rId12" Type="http://schemas.openxmlformats.org/officeDocument/2006/relationships/image" Target="../media/image171.png"/><Relationship Id="rId17" Type="http://schemas.openxmlformats.org/officeDocument/2006/relationships/image" Target="../media/image163.png"/><Relationship Id="rId2" Type="http://schemas.openxmlformats.org/officeDocument/2006/relationships/notesSlide" Target="../notesSlides/notesSlide20.xml"/><Relationship Id="rId16" Type="http://schemas.microsoft.com/office/2007/relationships/hdphoto" Target="../media/hdphoto26.wdp"/><Relationship Id="rId1" Type="http://schemas.openxmlformats.org/officeDocument/2006/relationships/slideLayout" Target="../slideLayouts/slideLayout3.xml"/><Relationship Id="rId6" Type="http://schemas.openxmlformats.org/officeDocument/2006/relationships/image" Target="../media/image167.png"/><Relationship Id="rId11" Type="http://schemas.openxmlformats.org/officeDocument/2006/relationships/image" Target="../media/image170.png"/><Relationship Id="rId5" Type="http://schemas.openxmlformats.org/officeDocument/2006/relationships/image" Target="cid:0463ce05-05fb-4108-83ad-c713476217b0@jpnprd01.prod.outlook.com" TargetMode="External"/><Relationship Id="rId15" Type="http://schemas.openxmlformats.org/officeDocument/2006/relationships/image" Target="../media/image91.png"/><Relationship Id="rId10" Type="http://schemas.openxmlformats.org/officeDocument/2006/relationships/image" Target="cid:66874b75-7ac4-48a2-a865-5c881b07d5c1@jpnprd01.prod.outlook.com" TargetMode="External"/><Relationship Id="rId19" Type="http://schemas.openxmlformats.org/officeDocument/2006/relationships/image" Target="../media/image164.png"/><Relationship Id="rId4" Type="http://schemas.openxmlformats.org/officeDocument/2006/relationships/image" Target="../media/image166.png"/><Relationship Id="rId9" Type="http://schemas.openxmlformats.org/officeDocument/2006/relationships/image" Target="../media/image169.png"/><Relationship Id="rId14" Type="http://schemas.openxmlformats.org/officeDocument/2006/relationships/image" Target="../media/image173.png"/></Relationships>
</file>

<file path=ppt/slides/_rels/slide2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microsoft.com/office/2007/relationships/hdphoto" Target="../media/hdphoto44.wdp"/></Relationships>
</file>

<file path=ppt/slides/_rels/slide22.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22.xml"/><Relationship Id="rId1" Type="http://schemas.openxmlformats.org/officeDocument/2006/relationships/slideLayout" Target="../slideLayouts/slideLayout3.xml"/><Relationship Id="rId5" Type="http://schemas.openxmlformats.org/officeDocument/2006/relationships/image" Target="cid:1c15a991-cdaf-4e8c-92b0-664ccd128905@jpnprd01.prod.outlook.com" TargetMode="External"/><Relationship Id="rId4" Type="http://schemas.openxmlformats.org/officeDocument/2006/relationships/image" Target="../media/image175.png"/></Relationships>
</file>

<file path=ppt/slides/_rels/slide23.xml.rels><?xml version="1.0" encoding="UTF-8" standalone="yes"?>
<Relationships xmlns="http://schemas.openxmlformats.org/package/2006/relationships"><Relationship Id="rId8" Type="http://schemas.openxmlformats.org/officeDocument/2006/relationships/image" Target="../media/image52.jpeg"/><Relationship Id="rId13" Type="http://schemas.openxmlformats.org/officeDocument/2006/relationships/image" Target="../media/image178.png"/><Relationship Id="rId3" Type="http://schemas.openxmlformats.org/officeDocument/2006/relationships/image" Target="../media/image176.jpeg"/><Relationship Id="rId7" Type="http://schemas.openxmlformats.org/officeDocument/2006/relationships/image" Target="../media/image105.png"/><Relationship Id="rId12" Type="http://schemas.microsoft.com/office/2007/relationships/hdphoto" Target="../media/hdphoto11.wdp"/><Relationship Id="rId2" Type="http://schemas.openxmlformats.org/officeDocument/2006/relationships/notesSlide" Target="../notesSlides/notesSlide23.xml"/><Relationship Id="rId1" Type="http://schemas.openxmlformats.org/officeDocument/2006/relationships/slideLayout" Target="../slideLayouts/slideLayout3.xml"/><Relationship Id="rId6" Type="http://schemas.openxmlformats.org/officeDocument/2006/relationships/image" Target="../media/image104.png"/><Relationship Id="rId11" Type="http://schemas.openxmlformats.org/officeDocument/2006/relationships/image" Target="../media/image56.png"/><Relationship Id="rId5" Type="http://schemas.openxmlformats.org/officeDocument/2006/relationships/image" Target="../media/image103.png"/><Relationship Id="rId10" Type="http://schemas.microsoft.com/office/2007/relationships/hdphoto" Target="../media/hdphoto30.wdp"/><Relationship Id="rId4" Type="http://schemas.openxmlformats.org/officeDocument/2006/relationships/image" Target="../media/image177.png"/><Relationship Id="rId9" Type="http://schemas.openxmlformats.org/officeDocument/2006/relationships/image" Target="../media/image106.png"/><Relationship Id="rId14" Type="http://schemas.openxmlformats.org/officeDocument/2006/relationships/image" Target="../media/image45.png"/></Relationships>
</file>

<file path=ppt/slides/_rels/slide24.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4.xml"/><Relationship Id="rId1" Type="http://schemas.openxmlformats.org/officeDocument/2006/relationships/slideLayout" Target="../slideLayouts/slideLayout3.xml"/><Relationship Id="rId6" Type="http://schemas.openxmlformats.org/officeDocument/2006/relationships/image" Target="../media/image181.jpeg"/><Relationship Id="rId5" Type="http://schemas.openxmlformats.org/officeDocument/2006/relationships/chart" Target="../charts/chart3.xml"/><Relationship Id="rId4" Type="http://schemas.openxmlformats.org/officeDocument/2006/relationships/image" Target="../media/image180.png"/></Relationships>
</file>

<file path=ppt/slides/_rels/slide2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image" Target="../media/image183.png"/></Relationships>
</file>

<file path=ppt/slides/_rels/slide26.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6.xml"/><Relationship Id="rId1" Type="http://schemas.openxmlformats.org/officeDocument/2006/relationships/slideLayout" Target="../slideLayouts/slideLayout3.xml"/><Relationship Id="rId4" Type="http://schemas.openxmlformats.org/officeDocument/2006/relationships/image" Target="../media/image185.png"/></Relationships>
</file>

<file path=ppt/slides/_rels/slide27.xml.rels><?xml version="1.0" encoding="UTF-8" standalone="yes"?>
<Relationships xmlns="http://schemas.openxmlformats.org/package/2006/relationships"><Relationship Id="rId3" Type="http://schemas.openxmlformats.org/officeDocument/2006/relationships/image" Target="../media/image186.jpg"/><Relationship Id="rId2" Type="http://schemas.openxmlformats.org/officeDocument/2006/relationships/notesSlide" Target="../notesSlides/notesSlide27.xml"/><Relationship Id="rId1" Type="http://schemas.openxmlformats.org/officeDocument/2006/relationships/slideLayout" Target="../slideLayouts/slideLayout3.xml"/><Relationship Id="rId6" Type="http://schemas.openxmlformats.org/officeDocument/2006/relationships/image" Target="../media/image188.jpg"/><Relationship Id="rId5" Type="http://schemas.openxmlformats.org/officeDocument/2006/relationships/image" Target="../media/image181.jpeg"/><Relationship Id="rId4" Type="http://schemas.openxmlformats.org/officeDocument/2006/relationships/image" Target="../media/image187.png"/></Relationships>
</file>

<file path=ppt/slides/_rels/slide28.xml.rels><?xml version="1.0" encoding="UTF-8" standalone="yes"?>
<Relationships xmlns="http://schemas.openxmlformats.org/package/2006/relationships"><Relationship Id="rId3" Type="http://schemas.openxmlformats.org/officeDocument/2006/relationships/image" Target="../media/image189.jpg"/><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image" Target="../media/image191.png"/><Relationship Id="rId5" Type="http://schemas.openxmlformats.org/officeDocument/2006/relationships/chart" Target="../charts/chart4.xml"/><Relationship Id="rId4" Type="http://schemas.openxmlformats.org/officeDocument/2006/relationships/image" Target="../media/image190.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8" Type="http://schemas.openxmlformats.org/officeDocument/2006/relationships/image" Target="../media/image40.png"/><Relationship Id="rId13" Type="http://schemas.microsoft.com/office/2007/relationships/hdphoto" Target="../media/hdphoto4.wdp"/><Relationship Id="rId18" Type="http://schemas.openxmlformats.org/officeDocument/2006/relationships/image" Target="../media/image48.png"/><Relationship Id="rId26" Type="http://schemas.openxmlformats.org/officeDocument/2006/relationships/image" Target="../media/image51.png"/><Relationship Id="rId3" Type="http://schemas.openxmlformats.org/officeDocument/2006/relationships/image" Target="../media/image35.png"/><Relationship Id="rId21" Type="http://schemas.microsoft.com/office/2007/relationships/hdphoto" Target="../media/hdphoto7.wdp"/><Relationship Id="rId34" Type="http://schemas.microsoft.com/office/2007/relationships/hdphoto" Target="../media/hdphoto11.wdp"/><Relationship Id="rId7" Type="http://schemas.openxmlformats.org/officeDocument/2006/relationships/image" Target="../media/image39.png"/><Relationship Id="rId12" Type="http://schemas.openxmlformats.org/officeDocument/2006/relationships/image" Target="../media/image44.png"/><Relationship Id="rId17" Type="http://schemas.openxmlformats.org/officeDocument/2006/relationships/image" Target="../media/image47.png"/><Relationship Id="rId25" Type="http://schemas.openxmlformats.org/officeDocument/2006/relationships/image" Target="cid:25f29e77-4a4d-4b96-90d6-4922190e8d3b@jpnprd01.prod.outlook.com" TargetMode="External"/><Relationship Id="rId33" Type="http://schemas.openxmlformats.org/officeDocument/2006/relationships/image" Target="../media/image56.png"/><Relationship Id="rId2" Type="http://schemas.openxmlformats.org/officeDocument/2006/relationships/notesSlide" Target="../notesSlides/notesSlide3.xml"/><Relationship Id="rId16" Type="http://schemas.microsoft.com/office/2007/relationships/hdphoto" Target="../media/hdphoto5.wdp"/><Relationship Id="rId20" Type="http://schemas.openxmlformats.org/officeDocument/2006/relationships/image" Target="../media/image49.png"/><Relationship Id="rId29" Type="http://schemas.openxmlformats.org/officeDocument/2006/relationships/image" Target="../media/image53.png"/><Relationship Id="rId1" Type="http://schemas.openxmlformats.org/officeDocument/2006/relationships/slideLayout" Target="../slideLayouts/slideLayout3.xml"/><Relationship Id="rId6" Type="http://schemas.openxmlformats.org/officeDocument/2006/relationships/image" Target="../media/image38.png"/><Relationship Id="rId11" Type="http://schemas.openxmlformats.org/officeDocument/2006/relationships/image" Target="../media/image43.png"/><Relationship Id="rId24" Type="http://schemas.microsoft.com/office/2007/relationships/hdphoto" Target="../media/hdphoto8.wdp"/><Relationship Id="rId32" Type="http://schemas.openxmlformats.org/officeDocument/2006/relationships/image" Target="../media/image55.png"/><Relationship Id="rId37" Type="http://schemas.openxmlformats.org/officeDocument/2006/relationships/image" Target="../media/image58.jpeg"/><Relationship Id="rId5" Type="http://schemas.openxmlformats.org/officeDocument/2006/relationships/image" Target="../media/image37.png"/><Relationship Id="rId15" Type="http://schemas.openxmlformats.org/officeDocument/2006/relationships/image" Target="../media/image46.png"/><Relationship Id="rId23" Type="http://schemas.openxmlformats.org/officeDocument/2006/relationships/image" Target="../media/image50.png"/><Relationship Id="rId28" Type="http://schemas.openxmlformats.org/officeDocument/2006/relationships/image" Target="../media/image52.jpeg"/><Relationship Id="rId36" Type="http://schemas.microsoft.com/office/2007/relationships/hdphoto" Target="../media/hdphoto12.wdp"/><Relationship Id="rId10" Type="http://schemas.openxmlformats.org/officeDocument/2006/relationships/image" Target="../media/image42.png"/><Relationship Id="rId19" Type="http://schemas.microsoft.com/office/2007/relationships/hdphoto" Target="../media/hdphoto6.wdp"/><Relationship Id="rId31" Type="http://schemas.microsoft.com/office/2007/relationships/hdphoto" Target="../media/hdphoto10.wdp"/><Relationship Id="rId4" Type="http://schemas.openxmlformats.org/officeDocument/2006/relationships/image" Target="../media/image36.png"/><Relationship Id="rId9" Type="http://schemas.openxmlformats.org/officeDocument/2006/relationships/image" Target="../media/image41.png"/><Relationship Id="rId14" Type="http://schemas.openxmlformats.org/officeDocument/2006/relationships/image" Target="../media/image45.png"/><Relationship Id="rId22" Type="http://schemas.openxmlformats.org/officeDocument/2006/relationships/image" Target="cid:c8ff8e03-7706-414a-852d-601933fc7265@jpnprd01.prod.outlook.com" TargetMode="External"/><Relationship Id="rId27" Type="http://schemas.microsoft.com/office/2007/relationships/hdphoto" Target="../media/hdphoto9.wdp"/><Relationship Id="rId30" Type="http://schemas.openxmlformats.org/officeDocument/2006/relationships/image" Target="../media/image54.png"/><Relationship Id="rId35" Type="http://schemas.openxmlformats.org/officeDocument/2006/relationships/image" Target="../media/image57.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33.xml"/><Relationship Id="rId1" Type="http://schemas.openxmlformats.org/officeDocument/2006/relationships/slideLayout" Target="../slideLayouts/slideLayout3.xml"/><Relationship Id="rId6" Type="http://schemas.openxmlformats.org/officeDocument/2006/relationships/image" Target="../media/image194.png"/><Relationship Id="rId5" Type="http://schemas.openxmlformats.org/officeDocument/2006/relationships/image" Target="../media/image193.emf"/><Relationship Id="rId4" Type="http://schemas.openxmlformats.org/officeDocument/2006/relationships/image" Target="../media/image192.png"/></Relationships>
</file>

<file path=ppt/slides/_rels/slide34.xml.rels><?xml version="1.0" encoding="UTF-8" standalone="yes"?>
<Relationships xmlns="http://schemas.openxmlformats.org/package/2006/relationships"><Relationship Id="rId8" Type="http://schemas.microsoft.com/office/2007/relationships/hdphoto" Target="../media/hdphoto12.wdp"/><Relationship Id="rId13" Type="http://schemas.openxmlformats.org/officeDocument/2006/relationships/image" Target="../media/image45.png"/><Relationship Id="rId3" Type="http://schemas.openxmlformats.org/officeDocument/2006/relationships/image" Target="../media/image176.jpeg"/><Relationship Id="rId7" Type="http://schemas.openxmlformats.org/officeDocument/2006/relationships/image" Target="../media/image57.png"/><Relationship Id="rId12" Type="http://schemas.openxmlformats.org/officeDocument/2006/relationships/image" Target="../media/image196.jpeg"/><Relationship Id="rId2" Type="http://schemas.openxmlformats.org/officeDocument/2006/relationships/notesSlide" Target="../notesSlides/notesSlide34.xml"/><Relationship Id="rId1" Type="http://schemas.openxmlformats.org/officeDocument/2006/relationships/slideLayout" Target="../slideLayouts/slideLayout3.xml"/><Relationship Id="rId6" Type="http://schemas.openxmlformats.org/officeDocument/2006/relationships/image" Target="../media/image81.jpeg"/><Relationship Id="rId11" Type="http://schemas.openxmlformats.org/officeDocument/2006/relationships/image" Target="../media/image195.png"/><Relationship Id="rId5" Type="http://schemas.microsoft.com/office/2007/relationships/hdphoto" Target="../media/hdphoto26.wdp"/><Relationship Id="rId10" Type="http://schemas.microsoft.com/office/2007/relationships/hdphoto" Target="../media/hdphoto41.wdp"/><Relationship Id="rId4" Type="http://schemas.openxmlformats.org/officeDocument/2006/relationships/image" Target="../media/image91.png"/><Relationship Id="rId9" Type="http://schemas.openxmlformats.org/officeDocument/2006/relationships/image" Target="../media/image149.png"/></Relationships>
</file>

<file path=ppt/slides/_rels/slide35.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35.xml"/><Relationship Id="rId1" Type="http://schemas.openxmlformats.org/officeDocument/2006/relationships/slideLayout" Target="../slideLayouts/slideLayout3.xml"/><Relationship Id="rId6" Type="http://schemas.openxmlformats.org/officeDocument/2006/relationships/image" Target="../media/image199.png"/><Relationship Id="rId5" Type="http://schemas.openxmlformats.org/officeDocument/2006/relationships/image" Target="../media/image198.png"/><Relationship Id="rId4" Type="http://schemas.openxmlformats.org/officeDocument/2006/relationships/image" Target="../media/image195.png"/></Relationships>
</file>

<file path=ppt/slides/_rels/slide36.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36.xml"/><Relationship Id="rId1" Type="http://schemas.openxmlformats.org/officeDocument/2006/relationships/slideLayout" Target="../slideLayouts/slideLayout3.xml"/><Relationship Id="rId4" Type="http://schemas.openxmlformats.org/officeDocument/2006/relationships/image" Target="../media/image200.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8" Type="http://schemas.openxmlformats.org/officeDocument/2006/relationships/image" Target="../media/image204.png"/><Relationship Id="rId13" Type="http://schemas.openxmlformats.org/officeDocument/2006/relationships/image" Target="../media/image209.png"/><Relationship Id="rId3" Type="http://schemas.openxmlformats.org/officeDocument/2006/relationships/image" Target="../media/image59.png"/><Relationship Id="rId7" Type="http://schemas.openxmlformats.org/officeDocument/2006/relationships/image" Target="../media/image203.png"/><Relationship Id="rId12" Type="http://schemas.openxmlformats.org/officeDocument/2006/relationships/image" Target="../media/image208.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202.png"/><Relationship Id="rId11" Type="http://schemas.openxmlformats.org/officeDocument/2006/relationships/image" Target="../media/image207.png"/><Relationship Id="rId5" Type="http://schemas.microsoft.com/office/2007/relationships/hdphoto" Target="../media/hdphoto47.wdp"/><Relationship Id="rId15" Type="http://schemas.openxmlformats.org/officeDocument/2006/relationships/image" Target="../media/image211.png"/><Relationship Id="rId10" Type="http://schemas.openxmlformats.org/officeDocument/2006/relationships/image" Target="../media/image206.emf"/><Relationship Id="rId4" Type="http://schemas.openxmlformats.org/officeDocument/2006/relationships/image" Target="../media/image201.png"/><Relationship Id="rId9" Type="http://schemas.openxmlformats.org/officeDocument/2006/relationships/image" Target="../media/image205.png"/><Relationship Id="rId14" Type="http://schemas.openxmlformats.org/officeDocument/2006/relationships/image" Target="../media/image210.png"/></Relationships>
</file>

<file path=ppt/slides/_rels/slide39.xml.rels><?xml version="1.0" encoding="UTF-8" standalone="yes"?>
<Relationships xmlns="http://schemas.openxmlformats.org/package/2006/relationships"><Relationship Id="rId8" Type="http://schemas.microsoft.com/office/2007/relationships/hdphoto" Target="../media/hdphoto50.wdp"/><Relationship Id="rId13" Type="http://schemas.microsoft.com/office/2007/relationships/hdphoto" Target="../media/hdphoto30.wdp"/><Relationship Id="rId18" Type="http://schemas.openxmlformats.org/officeDocument/2006/relationships/image" Target="../media/image216.png"/><Relationship Id="rId3" Type="http://schemas.openxmlformats.org/officeDocument/2006/relationships/image" Target="../media/image212.png"/><Relationship Id="rId7" Type="http://schemas.openxmlformats.org/officeDocument/2006/relationships/image" Target="../media/image214.png"/><Relationship Id="rId12" Type="http://schemas.openxmlformats.org/officeDocument/2006/relationships/image" Target="../media/image106.png"/><Relationship Id="rId17" Type="http://schemas.openxmlformats.org/officeDocument/2006/relationships/image" Target="cid:25f29e77-4a4d-4b96-90d6-4922190e8d3b@jpnprd01.prod.outlook.com" TargetMode="External"/><Relationship Id="rId2" Type="http://schemas.openxmlformats.org/officeDocument/2006/relationships/notesSlide" Target="../notesSlides/notesSlide39.xml"/><Relationship Id="rId16" Type="http://schemas.microsoft.com/office/2007/relationships/hdphoto" Target="../media/hdphoto8.wdp"/><Relationship Id="rId1" Type="http://schemas.openxmlformats.org/officeDocument/2006/relationships/slideLayout" Target="../slideLayouts/slideLayout2.xml"/><Relationship Id="rId6" Type="http://schemas.microsoft.com/office/2007/relationships/hdphoto" Target="../media/hdphoto49.wdp"/><Relationship Id="rId11" Type="http://schemas.openxmlformats.org/officeDocument/2006/relationships/image" Target="../media/image52.jpeg"/><Relationship Id="rId5" Type="http://schemas.openxmlformats.org/officeDocument/2006/relationships/image" Target="../media/image213.png"/><Relationship Id="rId15" Type="http://schemas.openxmlformats.org/officeDocument/2006/relationships/image" Target="../media/image50.png"/><Relationship Id="rId10" Type="http://schemas.microsoft.com/office/2007/relationships/hdphoto" Target="../media/hdphoto51.wdp"/><Relationship Id="rId19" Type="http://schemas.microsoft.com/office/2007/relationships/hdphoto" Target="../media/hdphoto52.wdp"/><Relationship Id="rId4" Type="http://schemas.microsoft.com/office/2007/relationships/hdphoto" Target="../media/hdphoto48.wdp"/><Relationship Id="rId9" Type="http://schemas.openxmlformats.org/officeDocument/2006/relationships/image" Target="../media/image215.png"/><Relationship Id="rId14" Type="http://schemas.openxmlformats.org/officeDocument/2006/relationships/image" Target="../media/image107.png"/></Relationships>
</file>

<file path=ppt/slides/_rels/slide4.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image" Target="../media/image62.emf"/><Relationship Id="rId11" Type="http://schemas.openxmlformats.org/officeDocument/2006/relationships/image" Target="../media/image66.png"/><Relationship Id="rId5" Type="http://schemas.openxmlformats.org/officeDocument/2006/relationships/image" Target="../media/image61.png"/><Relationship Id="rId10" Type="http://schemas.microsoft.com/office/2007/relationships/hdphoto" Target="../media/hdphoto13.wdp"/><Relationship Id="rId4" Type="http://schemas.openxmlformats.org/officeDocument/2006/relationships/image" Target="../media/image60.png"/><Relationship Id="rId9" Type="http://schemas.openxmlformats.org/officeDocument/2006/relationships/image" Target="../media/image65.png"/></Relationships>
</file>

<file path=ppt/slides/_rels/slide40.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8" Type="http://schemas.microsoft.com/office/2007/relationships/hdphoto" Target="../media/hdphoto53.wdp"/><Relationship Id="rId13" Type="http://schemas.openxmlformats.org/officeDocument/2006/relationships/image" Target="../media/image213.png"/><Relationship Id="rId18" Type="http://schemas.microsoft.com/office/2007/relationships/hdphoto" Target="../media/hdphoto50.wdp"/><Relationship Id="rId3" Type="http://schemas.openxmlformats.org/officeDocument/2006/relationships/image" Target="../media/image115.png"/><Relationship Id="rId7" Type="http://schemas.openxmlformats.org/officeDocument/2006/relationships/image" Target="../media/image220.png"/><Relationship Id="rId12" Type="http://schemas.microsoft.com/office/2007/relationships/hdphoto" Target="../media/hdphoto54.wdp"/><Relationship Id="rId17" Type="http://schemas.openxmlformats.org/officeDocument/2006/relationships/image" Target="../media/image214.png"/><Relationship Id="rId2" Type="http://schemas.openxmlformats.org/officeDocument/2006/relationships/notesSlide" Target="../notesSlides/notesSlide41.xml"/><Relationship Id="rId16" Type="http://schemas.microsoft.com/office/2007/relationships/hdphoto" Target="../media/hdphoto48.wdp"/><Relationship Id="rId1" Type="http://schemas.openxmlformats.org/officeDocument/2006/relationships/slideLayout" Target="../slideLayouts/slideLayout2.xml"/><Relationship Id="rId6" Type="http://schemas.openxmlformats.org/officeDocument/2006/relationships/image" Target="../media/image219.png"/><Relationship Id="rId11" Type="http://schemas.openxmlformats.org/officeDocument/2006/relationships/image" Target="../media/image223.png"/><Relationship Id="rId5" Type="http://schemas.openxmlformats.org/officeDocument/2006/relationships/image" Target="../media/image218.png"/><Relationship Id="rId15" Type="http://schemas.openxmlformats.org/officeDocument/2006/relationships/image" Target="../media/image212.png"/><Relationship Id="rId10" Type="http://schemas.openxmlformats.org/officeDocument/2006/relationships/image" Target="../media/image222.png"/><Relationship Id="rId4" Type="http://schemas.microsoft.com/office/2007/relationships/hdphoto" Target="../media/hdphoto31.wdp"/><Relationship Id="rId9" Type="http://schemas.openxmlformats.org/officeDocument/2006/relationships/image" Target="../media/image221.png"/><Relationship Id="rId14" Type="http://schemas.microsoft.com/office/2007/relationships/hdphoto" Target="../media/hdphoto49.wdp"/></Relationships>
</file>

<file path=ppt/slides/_rels/slide42.xml.rels><?xml version="1.0" encoding="UTF-8" standalone="yes"?>
<Relationships xmlns="http://schemas.openxmlformats.org/package/2006/relationships"><Relationship Id="rId8" Type="http://schemas.microsoft.com/office/2007/relationships/hdphoto" Target="../media/hdphoto51.wdp"/><Relationship Id="rId13" Type="http://schemas.openxmlformats.org/officeDocument/2006/relationships/image" Target="../media/image50.png"/><Relationship Id="rId18" Type="http://schemas.openxmlformats.org/officeDocument/2006/relationships/image" Target="../media/image227.png"/><Relationship Id="rId3" Type="http://schemas.openxmlformats.org/officeDocument/2006/relationships/image" Target="../media/image224.png"/><Relationship Id="rId7" Type="http://schemas.openxmlformats.org/officeDocument/2006/relationships/image" Target="../media/image215.png"/><Relationship Id="rId12" Type="http://schemas.openxmlformats.org/officeDocument/2006/relationships/image" Target="../media/image107.png"/><Relationship Id="rId17" Type="http://schemas.openxmlformats.org/officeDocument/2006/relationships/image" Target="../media/image226.png"/><Relationship Id="rId2" Type="http://schemas.openxmlformats.org/officeDocument/2006/relationships/notesSlide" Target="../notesSlides/notesSlide42.xml"/><Relationship Id="rId16" Type="http://schemas.openxmlformats.org/officeDocument/2006/relationships/image" Target="../media/image225.png"/><Relationship Id="rId20" Type="http://schemas.openxmlformats.org/officeDocument/2006/relationships/image" Target="../media/image228.png"/><Relationship Id="rId1" Type="http://schemas.openxmlformats.org/officeDocument/2006/relationships/slideLayout" Target="../slideLayouts/slideLayout2.xml"/><Relationship Id="rId6" Type="http://schemas.microsoft.com/office/2007/relationships/hdphoto" Target="../media/hdphoto49.wdp"/><Relationship Id="rId11" Type="http://schemas.microsoft.com/office/2007/relationships/hdphoto" Target="../media/hdphoto30.wdp"/><Relationship Id="rId5" Type="http://schemas.openxmlformats.org/officeDocument/2006/relationships/image" Target="../media/image213.png"/><Relationship Id="rId15" Type="http://schemas.openxmlformats.org/officeDocument/2006/relationships/image" Target="cid:25f29e77-4a4d-4b96-90d6-4922190e8d3b@jpnprd01.prod.outlook.com" TargetMode="External"/><Relationship Id="rId10" Type="http://schemas.openxmlformats.org/officeDocument/2006/relationships/image" Target="../media/image106.png"/><Relationship Id="rId19" Type="http://schemas.microsoft.com/office/2007/relationships/hdphoto" Target="../media/hdphoto56.wdp"/><Relationship Id="rId4" Type="http://schemas.microsoft.com/office/2007/relationships/hdphoto" Target="../media/hdphoto55.wdp"/><Relationship Id="rId9" Type="http://schemas.openxmlformats.org/officeDocument/2006/relationships/image" Target="../media/image52.jpeg"/><Relationship Id="rId14" Type="http://schemas.microsoft.com/office/2007/relationships/hdphoto" Target="../media/hdphoto8.wdp"/></Relationships>
</file>

<file path=ppt/slides/_rels/slide4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43.xml"/><Relationship Id="rId1" Type="http://schemas.openxmlformats.org/officeDocument/2006/relationships/slideLayout" Target="../slideLayouts/slideLayout5.xml"/><Relationship Id="rId5" Type="http://schemas.openxmlformats.org/officeDocument/2006/relationships/image" Target="../media/image148.png"/><Relationship Id="rId4" Type="http://schemas.openxmlformats.org/officeDocument/2006/relationships/image" Target="../media/image229.png"/></Relationships>
</file>

<file path=ppt/slides/_rels/slide44.xml.rels><?xml version="1.0" encoding="UTF-8" standalone="yes"?>
<Relationships xmlns="http://schemas.openxmlformats.org/package/2006/relationships"><Relationship Id="rId8" Type="http://schemas.openxmlformats.org/officeDocument/2006/relationships/image" Target="../media/image235.png"/><Relationship Id="rId3" Type="http://schemas.openxmlformats.org/officeDocument/2006/relationships/image" Target="../media/image230.png"/><Relationship Id="rId7" Type="http://schemas.openxmlformats.org/officeDocument/2006/relationships/image" Target="../media/image234.png"/><Relationship Id="rId2" Type="http://schemas.openxmlformats.org/officeDocument/2006/relationships/notesSlide" Target="../notesSlides/notesSlide44.xml"/><Relationship Id="rId1" Type="http://schemas.openxmlformats.org/officeDocument/2006/relationships/slideLayout" Target="../slideLayouts/slideLayout5.xml"/><Relationship Id="rId6" Type="http://schemas.openxmlformats.org/officeDocument/2006/relationships/image" Target="../media/image233.png"/><Relationship Id="rId5" Type="http://schemas.openxmlformats.org/officeDocument/2006/relationships/image" Target="../media/image232.jpeg"/><Relationship Id="rId4" Type="http://schemas.openxmlformats.org/officeDocument/2006/relationships/image" Target="../media/image231.png"/></Relationships>
</file>

<file path=ppt/slides/_rels/slide45.xml.rels><?xml version="1.0" encoding="UTF-8" standalone="yes"?>
<Relationships xmlns="http://schemas.openxmlformats.org/package/2006/relationships"><Relationship Id="rId8" Type="http://schemas.openxmlformats.org/officeDocument/2006/relationships/image" Target="../media/image240.png"/><Relationship Id="rId3" Type="http://schemas.openxmlformats.org/officeDocument/2006/relationships/image" Target="../media/image236.png"/><Relationship Id="rId7" Type="http://schemas.openxmlformats.org/officeDocument/2006/relationships/image" Target="../media/image239.png"/><Relationship Id="rId2" Type="http://schemas.openxmlformats.org/officeDocument/2006/relationships/notesSlide" Target="../notesSlides/notesSlide45.xml"/><Relationship Id="rId1" Type="http://schemas.openxmlformats.org/officeDocument/2006/relationships/slideLayout" Target="../slideLayouts/slideLayout5.xml"/><Relationship Id="rId6" Type="http://schemas.openxmlformats.org/officeDocument/2006/relationships/image" Target="../media/image238.jpeg"/><Relationship Id="rId5" Type="http://schemas.microsoft.com/office/2007/relationships/hdphoto" Target="../media/hdphoto57.wdp"/><Relationship Id="rId4" Type="http://schemas.openxmlformats.org/officeDocument/2006/relationships/image" Target="../media/image237.png"/><Relationship Id="rId9" Type="http://schemas.openxmlformats.org/officeDocument/2006/relationships/image" Target="../media/image241.png"/></Relationships>
</file>

<file path=ppt/slides/_rels/slide46.xml.rels><?xml version="1.0" encoding="UTF-8" standalone="yes"?>
<Relationships xmlns="http://schemas.openxmlformats.org/package/2006/relationships"><Relationship Id="rId8" Type="http://schemas.microsoft.com/office/2007/relationships/hdphoto" Target="../media/hdphoto11.wdp"/><Relationship Id="rId3" Type="http://schemas.openxmlformats.org/officeDocument/2006/relationships/image" Target="../media/image242.png"/><Relationship Id="rId7" Type="http://schemas.openxmlformats.org/officeDocument/2006/relationships/image" Target="../media/image56.png"/><Relationship Id="rId2" Type="http://schemas.openxmlformats.org/officeDocument/2006/relationships/notesSlide" Target="../notesSlides/notesSlide46.xml"/><Relationship Id="rId1" Type="http://schemas.openxmlformats.org/officeDocument/2006/relationships/slideLayout" Target="../slideLayouts/slideLayout5.xml"/><Relationship Id="rId6" Type="http://schemas.openxmlformats.org/officeDocument/2006/relationships/image" Target="../media/image244.png"/><Relationship Id="rId5" Type="http://schemas.openxmlformats.org/officeDocument/2006/relationships/image" Target="../media/image243.png"/><Relationship Id="rId4" Type="http://schemas.openxmlformats.org/officeDocument/2006/relationships/image" Target="../media/image241.png"/></Relationships>
</file>

<file path=ppt/slides/_rels/slide47.xml.rels><?xml version="1.0" encoding="UTF-8" standalone="yes"?>
<Relationships xmlns="http://schemas.openxmlformats.org/package/2006/relationships"><Relationship Id="rId3" Type="http://schemas.openxmlformats.org/officeDocument/2006/relationships/image" Target="../media/image245.png"/><Relationship Id="rId7" Type="http://schemas.microsoft.com/office/2007/relationships/hdphoto" Target="../media/hdphoto11.wdp"/><Relationship Id="rId2" Type="http://schemas.openxmlformats.org/officeDocument/2006/relationships/notesSlide" Target="../notesSlides/notesSlide47.xml"/><Relationship Id="rId1" Type="http://schemas.openxmlformats.org/officeDocument/2006/relationships/slideLayout" Target="../slideLayouts/slideLayout5.xml"/><Relationship Id="rId6" Type="http://schemas.openxmlformats.org/officeDocument/2006/relationships/image" Target="../media/image56.png"/><Relationship Id="rId5" Type="http://schemas.openxmlformats.org/officeDocument/2006/relationships/image" Target="../media/image247.png"/><Relationship Id="rId4" Type="http://schemas.openxmlformats.org/officeDocument/2006/relationships/image" Target="../media/image246.png"/></Relationships>
</file>

<file path=ppt/slides/_rels/slide48.xml.rels><?xml version="1.0" encoding="UTF-8" standalone="yes"?>
<Relationships xmlns="http://schemas.openxmlformats.org/package/2006/relationships"><Relationship Id="rId8" Type="http://schemas.microsoft.com/office/2007/relationships/hdphoto" Target="../media/hdphoto50.wdp"/><Relationship Id="rId13" Type="http://schemas.microsoft.com/office/2007/relationships/hdphoto" Target="../media/hdphoto4.wdp"/><Relationship Id="rId18" Type="http://schemas.microsoft.com/office/2007/relationships/hdphoto" Target="../media/hdphoto31.wdp"/><Relationship Id="rId3" Type="http://schemas.openxmlformats.org/officeDocument/2006/relationships/image" Target="../media/image248.png"/><Relationship Id="rId21" Type="http://schemas.microsoft.com/office/2007/relationships/hdphoto" Target="../media/hdphoto41.wdp"/><Relationship Id="rId7" Type="http://schemas.openxmlformats.org/officeDocument/2006/relationships/image" Target="../media/image214.png"/><Relationship Id="rId12" Type="http://schemas.openxmlformats.org/officeDocument/2006/relationships/image" Target="../media/image44.png"/><Relationship Id="rId17" Type="http://schemas.openxmlformats.org/officeDocument/2006/relationships/image" Target="../media/image115.png"/><Relationship Id="rId25" Type="http://schemas.openxmlformats.org/officeDocument/2006/relationships/image" Target="../media/image255.png"/><Relationship Id="rId2" Type="http://schemas.openxmlformats.org/officeDocument/2006/relationships/notesSlide" Target="../notesSlides/notesSlide48.xml"/><Relationship Id="rId16" Type="http://schemas.openxmlformats.org/officeDocument/2006/relationships/image" Target="../media/image252.png"/><Relationship Id="rId20" Type="http://schemas.openxmlformats.org/officeDocument/2006/relationships/image" Target="../media/image253.png"/><Relationship Id="rId1" Type="http://schemas.openxmlformats.org/officeDocument/2006/relationships/slideLayout" Target="../slideLayouts/slideLayout2.xml"/><Relationship Id="rId6" Type="http://schemas.openxmlformats.org/officeDocument/2006/relationships/image" Target="../media/image249.png"/><Relationship Id="rId11" Type="http://schemas.openxmlformats.org/officeDocument/2006/relationships/image" Target="cid:25f29e77-4a4d-4b96-90d6-4922190e8d3b@jpnprd01.prod.outlook.com" TargetMode="External"/><Relationship Id="rId24" Type="http://schemas.openxmlformats.org/officeDocument/2006/relationships/image" Target="../media/image254.png"/><Relationship Id="rId5" Type="http://schemas.openxmlformats.org/officeDocument/2006/relationships/image" Target="../media/image98.png"/><Relationship Id="rId15" Type="http://schemas.openxmlformats.org/officeDocument/2006/relationships/image" Target="../media/image251.png"/><Relationship Id="rId23" Type="http://schemas.microsoft.com/office/2007/relationships/hdphoto" Target="../media/hdphoto49.wdp"/><Relationship Id="rId10" Type="http://schemas.microsoft.com/office/2007/relationships/hdphoto" Target="../media/hdphoto8.wdp"/><Relationship Id="rId19" Type="http://schemas.openxmlformats.org/officeDocument/2006/relationships/image" Target="../media/image218.png"/><Relationship Id="rId4" Type="http://schemas.openxmlformats.org/officeDocument/2006/relationships/image" Target="../media/image96.png"/><Relationship Id="rId9" Type="http://schemas.openxmlformats.org/officeDocument/2006/relationships/image" Target="../media/image156.png"/><Relationship Id="rId14" Type="http://schemas.openxmlformats.org/officeDocument/2006/relationships/image" Target="../media/image250.png"/><Relationship Id="rId22" Type="http://schemas.openxmlformats.org/officeDocument/2006/relationships/image" Target="../media/image213.png"/></Relationships>
</file>

<file path=ppt/slides/_rels/slide49.xml.rels><?xml version="1.0" encoding="UTF-8" standalone="yes"?>
<Relationships xmlns="http://schemas.openxmlformats.org/package/2006/relationships"><Relationship Id="rId8" Type="http://schemas.openxmlformats.org/officeDocument/2006/relationships/image" Target="../media/image259.png"/><Relationship Id="rId13" Type="http://schemas.openxmlformats.org/officeDocument/2006/relationships/image" Target="../media/image264.png"/><Relationship Id="rId18" Type="http://schemas.openxmlformats.org/officeDocument/2006/relationships/image" Target="../media/image269.png"/><Relationship Id="rId3" Type="http://schemas.openxmlformats.org/officeDocument/2006/relationships/image" Target="../media/image256.png"/><Relationship Id="rId21" Type="http://schemas.microsoft.com/office/2007/relationships/hdphoto" Target="../media/hdphoto40.wdp"/><Relationship Id="rId7" Type="http://schemas.openxmlformats.org/officeDocument/2006/relationships/image" Target="../media/image258.png"/><Relationship Id="rId12" Type="http://schemas.openxmlformats.org/officeDocument/2006/relationships/image" Target="../media/image263.png"/><Relationship Id="rId17" Type="http://schemas.openxmlformats.org/officeDocument/2006/relationships/image" Target="../media/image268.png"/><Relationship Id="rId2" Type="http://schemas.openxmlformats.org/officeDocument/2006/relationships/notesSlide" Target="../notesSlides/notesSlide49.xml"/><Relationship Id="rId16" Type="http://schemas.openxmlformats.org/officeDocument/2006/relationships/image" Target="../media/image267.png"/><Relationship Id="rId20" Type="http://schemas.openxmlformats.org/officeDocument/2006/relationships/image" Target="../media/image139.png"/><Relationship Id="rId1" Type="http://schemas.openxmlformats.org/officeDocument/2006/relationships/slideLayout" Target="../slideLayouts/slideLayout2.xml"/><Relationship Id="rId6" Type="http://schemas.openxmlformats.org/officeDocument/2006/relationships/image" Target="../media/image257.png"/><Relationship Id="rId11" Type="http://schemas.openxmlformats.org/officeDocument/2006/relationships/image" Target="../media/image262.png"/><Relationship Id="rId24" Type="http://schemas.openxmlformats.org/officeDocument/2006/relationships/image" Target="../media/image133.png"/><Relationship Id="rId5" Type="http://schemas.openxmlformats.org/officeDocument/2006/relationships/image" Target="../media/image98.png"/><Relationship Id="rId15" Type="http://schemas.openxmlformats.org/officeDocument/2006/relationships/image" Target="../media/image266.png"/><Relationship Id="rId23" Type="http://schemas.openxmlformats.org/officeDocument/2006/relationships/image" Target="../media/image270.png"/><Relationship Id="rId10" Type="http://schemas.openxmlformats.org/officeDocument/2006/relationships/image" Target="../media/image261.png"/><Relationship Id="rId19" Type="http://schemas.microsoft.com/office/2007/relationships/hdphoto" Target="../media/hdphoto59.wdp"/><Relationship Id="rId4" Type="http://schemas.microsoft.com/office/2007/relationships/hdphoto" Target="../media/hdphoto58.wdp"/><Relationship Id="rId9" Type="http://schemas.openxmlformats.org/officeDocument/2006/relationships/image" Target="../media/image260.png"/><Relationship Id="rId14" Type="http://schemas.openxmlformats.org/officeDocument/2006/relationships/image" Target="../media/image265.png"/><Relationship Id="rId22" Type="http://schemas.openxmlformats.org/officeDocument/2006/relationships/image" Target="../media/image249.png"/></Relationships>
</file>

<file path=ppt/slides/_rels/slide5.xml.rels><?xml version="1.0" encoding="UTF-8" standalone="yes"?>
<Relationships xmlns="http://schemas.openxmlformats.org/package/2006/relationships"><Relationship Id="rId8" Type="http://schemas.microsoft.com/office/2007/relationships/hdphoto" Target="../media/hdphoto15.wdp"/><Relationship Id="rId13" Type="http://schemas.openxmlformats.org/officeDocument/2006/relationships/image" Target="../media/image73.png"/><Relationship Id="rId18" Type="http://schemas.microsoft.com/office/2007/relationships/hdphoto" Target="../media/hdphoto19.wdp"/><Relationship Id="rId3" Type="http://schemas.openxmlformats.org/officeDocument/2006/relationships/image" Target="../media/image67.png"/><Relationship Id="rId7" Type="http://schemas.openxmlformats.org/officeDocument/2006/relationships/image" Target="../media/image70.png"/><Relationship Id="rId12" Type="http://schemas.microsoft.com/office/2007/relationships/hdphoto" Target="../media/hdphoto17.wdp"/><Relationship Id="rId17" Type="http://schemas.openxmlformats.org/officeDocument/2006/relationships/image" Target="../media/image74.png"/><Relationship Id="rId2" Type="http://schemas.openxmlformats.org/officeDocument/2006/relationships/notesSlide" Target="../notesSlides/notesSlide5.xml"/><Relationship Id="rId16" Type="http://schemas.microsoft.com/office/2007/relationships/hdphoto" Target="../media/hdphoto11.wdp"/><Relationship Id="rId1" Type="http://schemas.openxmlformats.org/officeDocument/2006/relationships/slideLayout" Target="../slideLayouts/slideLayout3.xml"/><Relationship Id="rId6" Type="http://schemas.microsoft.com/office/2007/relationships/hdphoto" Target="../media/hdphoto14.wdp"/><Relationship Id="rId11" Type="http://schemas.openxmlformats.org/officeDocument/2006/relationships/image" Target="../media/image72.png"/><Relationship Id="rId5" Type="http://schemas.openxmlformats.org/officeDocument/2006/relationships/image" Target="../media/image69.png"/><Relationship Id="rId15" Type="http://schemas.openxmlformats.org/officeDocument/2006/relationships/image" Target="../media/image56.png"/><Relationship Id="rId10" Type="http://schemas.microsoft.com/office/2007/relationships/hdphoto" Target="../media/hdphoto16.wdp"/><Relationship Id="rId4" Type="http://schemas.openxmlformats.org/officeDocument/2006/relationships/image" Target="../media/image68.png"/><Relationship Id="rId9" Type="http://schemas.openxmlformats.org/officeDocument/2006/relationships/image" Target="../media/image71.png"/><Relationship Id="rId14" Type="http://schemas.microsoft.com/office/2007/relationships/hdphoto" Target="../media/hdphoto18.wdp"/></Relationships>
</file>

<file path=ppt/slides/_rels/slide50.xml.rels><?xml version="1.0" encoding="UTF-8" standalone="yes"?>
<Relationships xmlns="http://schemas.openxmlformats.org/package/2006/relationships"><Relationship Id="rId8" Type="http://schemas.openxmlformats.org/officeDocument/2006/relationships/image" Target="../media/image252.png"/><Relationship Id="rId13" Type="http://schemas.openxmlformats.org/officeDocument/2006/relationships/image" Target="../media/image272.png"/><Relationship Id="rId18" Type="http://schemas.microsoft.com/office/2007/relationships/hdphoto" Target="../media/hdphoto49.wdp"/><Relationship Id="rId3" Type="http://schemas.openxmlformats.org/officeDocument/2006/relationships/image" Target="../media/image249.png"/><Relationship Id="rId7" Type="http://schemas.openxmlformats.org/officeDocument/2006/relationships/image" Target="../media/image251.png"/><Relationship Id="rId12" Type="http://schemas.openxmlformats.org/officeDocument/2006/relationships/image" Target="../media/image271.png"/><Relationship Id="rId17" Type="http://schemas.openxmlformats.org/officeDocument/2006/relationships/image" Target="../media/image213.png"/><Relationship Id="rId2" Type="http://schemas.openxmlformats.org/officeDocument/2006/relationships/notesSlide" Target="../notesSlides/notesSlide50.xml"/><Relationship Id="rId16" Type="http://schemas.openxmlformats.org/officeDocument/2006/relationships/image" Target="../media/image275.png"/><Relationship Id="rId1" Type="http://schemas.openxmlformats.org/officeDocument/2006/relationships/slideLayout" Target="../slideLayouts/slideLayout2.xml"/><Relationship Id="rId6" Type="http://schemas.openxmlformats.org/officeDocument/2006/relationships/image" Target="../media/image250.png"/><Relationship Id="rId11" Type="http://schemas.openxmlformats.org/officeDocument/2006/relationships/image" Target="../media/image218.png"/><Relationship Id="rId5" Type="http://schemas.openxmlformats.org/officeDocument/2006/relationships/image" Target="../media/image225.png"/><Relationship Id="rId15" Type="http://schemas.openxmlformats.org/officeDocument/2006/relationships/image" Target="../media/image274.png"/><Relationship Id="rId10" Type="http://schemas.microsoft.com/office/2007/relationships/hdphoto" Target="../media/hdphoto31.wdp"/><Relationship Id="rId4" Type="http://schemas.openxmlformats.org/officeDocument/2006/relationships/image" Target="../media/image257.png"/><Relationship Id="rId9" Type="http://schemas.openxmlformats.org/officeDocument/2006/relationships/image" Target="../media/image115.png"/><Relationship Id="rId14" Type="http://schemas.openxmlformats.org/officeDocument/2006/relationships/image" Target="../media/image273.png"/></Relationships>
</file>

<file path=ppt/slides/_rels/slide51.xml.rels><?xml version="1.0" encoding="UTF-8" standalone="yes"?>
<Relationships xmlns="http://schemas.openxmlformats.org/package/2006/relationships"><Relationship Id="rId8" Type="http://schemas.openxmlformats.org/officeDocument/2006/relationships/image" Target="../media/image276.png"/><Relationship Id="rId3" Type="http://schemas.openxmlformats.org/officeDocument/2006/relationships/image" Target="../media/image249.png"/><Relationship Id="rId7" Type="http://schemas.openxmlformats.org/officeDocument/2006/relationships/image" Target="../media/image273.png"/><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272.png"/><Relationship Id="rId11" Type="http://schemas.openxmlformats.org/officeDocument/2006/relationships/image" Target="../media/image278.png"/><Relationship Id="rId5" Type="http://schemas.microsoft.com/office/2007/relationships/hdphoto" Target="../media/hdphoto49.wdp"/><Relationship Id="rId10" Type="http://schemas.openxmlformats.org/officeDocument/2006/relationships/image" Target="../media/image277.png"/><Relationship Id="rId4" Type="http://schemas.openxmlformats.org/officeDocument/2006/relationships/image" Target="../media/image213.png"/><Relationship Id="rId9" Type="http://schemas.microsoft.com/office/2007/relationships/hdphoto" Target="../media/hdphoto60.wdp"/></Relationships>
</file>

<file path=ppt/slides/_rels/slide5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2.xml"/><Relationship Id="rId1" Type="http://schemas.openxmlformats.org/officeDocument/2006/relationships/slideLayout" Target="../slideLayouts/slideLayout5.xml"/><Relationship Id="rId6" Type="http://schemas.openxmlformats.org/officeDocument/2006/relationships/image" Target="../media/image279.png"/><Relationship Id="rId5" Type="http://schemas.microsoft.com/office/2007/relationships/hdphoto" Target="../media/hdphoto11.wdp"/><Relationship Id="rId4" Type="http://schemas.openxmlformats.org/officeDocument/2006/relationships/image" Target="../media/image56.png"/></Relationships>
</file>

<file path=ppt/slides/_rels/slide53.xml.rels><?xml version="1.0" encoding="UTF-8" standalone="yes"?>
<Relationships xmlns="http://schemas.openxmlformats.org/package/2006/relationships"><Relationship Id="rId3" Type="http://schemas.openxmlformats.org/officeDocument/2006/relationships/image" Target="../media/image280.tmp"/><Relationship Id="rId2" Type="http://schemas.openxmlformats.org/officeDocument/2006/relationships/notesSlide" Target="../notesSlides/notesSlide53.xml"/><Relationship Id="rId1" Type="http://schemas.openxmlformats.org/officeDocument/2006/relationships/slideLayout" Target="../slideLayouts/slideLayout5.xml"/><Relationship Id="rId4" Type="http://schemas.openxmlformats.org/officeDocument/2006/relationships/image" Target="../media/image281.png"/></Relationships>
</file>

<file path=ppt/slides/_rels/slide5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54.xml"/><Relationship Id="rId1" Type="http://schemas.openxmlformats.org/officeDocument/2006/relationships/slideLayout" Target="../slideLayouts/slideLayout5.xml"/><Relationship Id="rId4" Type="http://schemas.openxmlformats.org/officeDocument/2006/relationships/chart" Target="../charts/chart8.xml"/></Relationships>
</file>

<file path=ppt/slides/_rels/slide55.xml.rels><?xml version="1.0" encoding="UTF-8" standalone="yes"?>
<Relationships xmlns="http://schemas.openxmlformats.org/package/2006/relationships"><Relationship Id="rId8" Type="http://schemas.openxmlformats.org/officeDocument/2006/relationships/image" Target="../media/image106.png"/><Relationship Id="rId13" Type="http://schemas.openxmlformats.org/officeDocument/2006/relationships/image" Target="../media/image284.png"/><Relationship Id="rId3" Type="http://schemas.openxmlformats.org/officeDocument/2006/relationships/image" Target="../media/image103.png"/><Relationship Id="rId7" Type="http://schemas.openxmlformats.org/officeDocument/2006/relationships/image" Target="../media/image52.jpeg"/><Relationship Id="rId12" Type="http://schemas.openxmlformats.org/officeDocument/2006/relationships/image" Target="../media/image283.png"/><Relationship Id="rId2" Type="http://schemas.openxmlformats.org/officeDocument/2006/relationships/notesSlide" Target="../notesSlides/notesSlide55.xml"/><Relationship Id="rId1" Type="http://schemas.openxmlformats.org/officeDocument/2006/relationships/slideLayout" Target="../slideLayouts/slideLayout3.xml"/><Relationship Id="rId6" Type="http://schemas.openxmlformats.org/officeDocument/2006/relationships/image" Target="../media/image282.png"/><Relationship Id="rId11" Type="http://schemas.microsoft.com/office/2007/relationships/hdphoto" Target="../media/hdphoto11.wdp"/><Relationship Id="rId5" Type="http://schemas.openxmlformats.org/officeDocument/2006/relationships/image" Target="../media/image104.png"/><Relationship Id="rId15" Type="http://schemas.openxmlformats.org/officeDocument/2006/relationships/image" Target="../media/image114.png"/><Relationship Id="rId10" Type="http://schemas.openxmlformats.org/officeDocument/2006/relationships/image" Target="../media/image56.png"/><Relationship Id="rId4" Type="http://schemas.openxmlformats.org/officeDocument/2006/relationships/image" Target="../media/image105.png"/><Relationship Id="rId9" Type="http://schemas.microsoft.com/office/2007/relationships/hdphoto" Target="../media/hdphoto30.wdp"/><Relationship Id="rId14" Type="http://schemas.microsoft.com/office/2007/relationships/hdphoto" Target="../media/hdphoto61.wdp"/></Relationships>
</file>

<file path=ppt/slides/_rels/slide56.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56.xml"/><Relationship Id="rId1" Type="http://schemas.openxmlformats.org/officeDocument/2006/relationships/slideLayout" Target="../slideLayouts/slideLayout5.xml"/><Relationship Id="rId5" Type="http://schemas.openxmlformats.org/officeDocument/2006/relationships/image" Target="../media/image52.jpeg"/><Relationship Id="rId4" Type="http://schemas.openxmlformats.org/officeDocument/2006/relationships/image" Target="../media/image286.png"/></Relationships>
</file>

<file path=ppt/slides/_rels/slide57.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57.xml"/><Relationship Id="rId1" Type="http://schemas.openxmlformats.org/officeDocument/2006/relationships/slideLayout" Target="../slideLayouts/slideLayout5.xml"/><Relationship Id="rId5" Type="http://schemas.openxmlformats.org/officeDocument/2006/relationships/image" Target="../media/image238.jpeg"/><Relationship Id="rId4" Type="http://schemas.microsoft.com/office/2007/relationships/hdphoto" Target="../media/hdphoto62.wdp"/></Relationships>
</file>

<file path=ppt/slides/_rels/slide58.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58.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9.xml"/><Relationship Id="rId1" Type="http://schemas.openxmlformats.org/officeDocument/2006/relationships/slideLayout" Target="../slideLayouts/slideLayout5.xml"/><Relationship Id="rId4" Type="http://schemas.openxmlformats.org/officeDocument/2006/relationships/chart" Target="../charts/chart10.xml"/></Relationships>
</file>

<file path=ppt/slides/_rels/slide6.xml.rels><?xml version="1.0" encoding="UTF-8" standalone="yes"?>
<Relationships xmlns="http://schemas.openxmlformats.org/package/2006/relationships"><Relationship Id="rId3" Type="http://schemas.openxmlformats.org/officeDocument/2006/relationships/image" Target="../media/image75.png"/><Relationship Id="rId7" Type="http://schemas.microsoft.com/office/2007/relationships/hdphoto" Target="../media/hdphoto11.wdp"/><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image" Target="../media/image56.png"/><Relationship Id="rId5" Type="http://schemas.openxmlformats.org/officeDocument/2006/relationships/image" Target="../media/image76.png"/><Relationship Id="rId4" Type="http://schemas.microsoft.com/office/2007/relationships/hdphoto" Target="../media/hdphoto20.wdp"/></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62.xml"/><Relationship Id="rId1" Type="http://schemas.openxmlformats.org/officeDocument/2006/relationships/slideLayout" Target="../slideLayouts/slideLayout5.xml"/><Relationship Id="rId5" Type="http://schemas.openxmlformats.org/officeDocument/2006/relationships/image" Target="../media/image238.jpeg"/><Relationship Id="rId4" Type="http://schemas.microsoft.com/office/2007/relationships/hdphoto" Target="../media/hdphoto62.wdp"/></Relationships>
</file>

<file path=ppt/slides/_rels/slide63.xml.rels><?xml version="1.0" encoding="UTF-8" standalone="yes"?>
<Relationships xmlns="http://schemas.openxmlformats.org/package/2006/relationships"><Relationship Id="rId8" Type="http://schemas.openxmlformats.org/officeDocument/2006/relationships/image" Target="../media/image52.jpeg"/><Relationship Id="rId3" Type="http://schemas.openxmlformats.org/officeDocument/2006/relationships/image" Target="../media/image287.png"/><Relationship Id="rId7" Type="http://schemas.openxmlformats.org/officeDocument/2006/relationships/image" Target="../media/image286.png"/><Relationship Id="rId2" Type="http://schemas.openxmlformats.org/officeDocument/2006/relationships/notesSlide" Target="../notesSlides/notesSlide63.xml"/><Relationship Id="rId1" Type="http://schemas.openxmlformats.org/officeDocument/2006/relationships/slideLayout" Target="../slideLayouts/slideLayout5.xml"/><Relationship Id="rId6" Type="http://schemas.openxmlformats.org/officeDocument/2006/relationships/image" Target="../media/image243.png"/><Relationship Id="rId11" Type="http://schemas.openxmlformats.org/officeDocument/2006/relationships/image" Target="../media/image285.png"/><Relationship Id="rId5" Type="http://schemas.openxmlformats.org/officeDocument/2006/relationships/image" Target="../media/image238.jpeg"/><Relationship Id="rId10" Type="http://schemas.microsoft.com/office/2007/relationships/hdphoto" Target="../media/hdphoto63.wdp"/><Relationship Id="rId4" Type="http://schemas.microsoft.com/office/2007/relationships/hdphoto" Target="../media/hdphoto62.wdp"/><Relationship Id="rId9" Type="http://schemas.openxmlformats.org/officeDocument/2006/relationships/image" Target="../media/image289.png"/></Relationships>
</file>

<file path=ppt/slides/_rels/slide64.xml.rels><?xml version="1.0" encoding="UTF-8" standalone="yes"?>
<Relationships xmlns="http://schemas.openxmlformats.org/package/2006/relationships"><Relationship Id="rId8" Type="http://schemas.microsoft.com/office/2007/relationships/hdphoto" Target="../media/hdphoto64.wdp"/><Relationship Id="rId3" Type="http://schemas.openxmlformats.org/officeDocument/2006/relationships/image" Target="../media/image290.jpeg"/><Relationship Id="rId7" Type="http://schemas.openxmlformats.org/officeDocument/2006/relationships/image" Target="../media/image293.png"/><Relationship Id="rId2" Type="http://schemas.openxmlformats.org/officeDocument/2006/relationships/notesSlide" Target="../notesSlides/notesSlide64.xml"/><Relationship Id="rId1" Type="http://schemas.openxmlformats.org/officeDocument/2006/relationships/slideLayout" Target="../slideLayouts/slideLayout5.xml"/><Relationship Id="rId6" Type="http://schemas.openxmlformats.org/officeDocument/2006/relationships/image" Target="../media/image286.png"/><Relationship Id="rId5" Type="http://schemas.openxmlformats.org/officeDocument/2006/relationships/image" Target="../media/image292.png"/><Relationship Id="rId10" Type="http://schemas.microsoft.com/office/2007/relationships/hdphoto" Target="../media/hdphoto65.wdp"/><Relationship Id="rId4" Type="http://schemas.openxmlformats.org/officeDocument/2006/relationships/image" Target="../media/image291.png"/><Relationship Id="rId9" Type="http://schemas.openxmlformats.org/officeDocument/2006/relationships/image" Target="../media/image294.png"/></Relationships>
</file>

<file path=ppt/slides/_rels/slide65.xml.rels><?xml version="1.0" encoding="UTF-8" standalone="yes"?>
<Relationships xmlns="http://schemas.openxmlformats.org/package/2006/relationships"><Relationship Id="rId3" Type="http://schemas.openxmlformats.org/officeDocument/2006/relationships/image" Target="../media/image236.png"/><Relationship Id="rId7" Type="http://schemas.microsoft.com/office/2007/relationships/hdphoto" Target="../media/hdphoto30.wdp"/><Relationship Id="rId2" Type="http://schemas.openxmlformats.org/officeDocument/2006/relationships/notesSlide" Target="../notesSlides/notesSlide65.xml"/><Relationship Id="rId1" Type="http://schemas.openxmlformats.org/officeDocument/2006/relationships/slideLayout" Target="../slideLayouts/slideLayout5.xml"/><Relationship Id="rId6" Type="http://schemas.openxmlformats.org/officeDocument/2006/relationships/image" Target="../media/image106.png"/><Relationship Id="rId5" Type="http://schemas.openxmlformats.org/officeDocument/2006/relationships/image" Target="../media/image114.png"/><Relationship Id="rId4" Type="http://schemas.openxmlformats.org/officeDocument/2006/relationships/image" Target="../media/image295.png"/></Relationships>
</file>

<file path=ppt/slides/_rels/slide66.xml.rels><?xml version="1.0" encoding="UTF-8" standalone="yes"?>
<Relationships xmlns="http://schemas.openxmlformats.org/package/2006/relationships"><Relationship Id="rId8" Type="http://schemas.openxmlformats.org/officeDocument/2006/relationships/image" Target="../media/image296.png"/><Relationship Id="rId3" Type="http://schemas.openxmlformats.org/officeDocument/2006/relationships/image" Target="../media/image293.png"/><Relationship Id="rId7" Type="http://schemas.openxmlformats.org/officeDocument/2006/relationships/image" Target="../media/image291.png"/><Relationship Id="rId2" Type="http://schemas.openxmlformats.org/officeDocument/2006/relationships/notesSlide" Target="../notesSlides/notesSlide66.xml"/><Relationship Id="rId1" Type="http://schemas.openxmlformats.org/officeDocument/2006/relationships/slideLayout" Target="../slideLayouts/slideLayout5.xml"/><Relationship Id="rId6" Type="http://schemas.microsoft.com/office/2007/relationships/hdphoto" Target="../media/hdphoto65.wdp"/><Relationship Id="rId11" Type="http://schemas.microsoft.com/office/2007/relationships/hdphoto" Target="../media/hdphoto11.wdp"/><Relationship Id="rId5" Type="http://schemas.openxmlformats.org/officeDocument/2006/relationships/image" Target="../media/image294.png"/><Relationship Id="rId10" Type="http://schemas.openxmlformats.org/officeDocument/2006/relationships/image" Target="../media/image56.png"/><Relationship Id="rId4" Type="http://schemas.microsoft.com/office/2007/relationships/hdphoto" Target="../media/hdphoto64.wdp"/><Relationship Id="rId9" Type="http://schemas.microsoft.com/office/2007/relationships/hdphoto" Target="../media/hdphoto66.wdp"/></Relationships>
</file>

<file path=ppt/slides/_rels/slide6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67.xml"/><Relationship Id="rId1" Type="http://schemas.openxmlformats.org/officeDocument/2006/relationships/slideLayout" Target="../slideLayouts/slideLayout5.xml"/><Relationship Id="rId6" Type="http://schemas.microsoft.com/office/2007/relationships/hdphoto" Target="../media/hdphoto11.wdp"/><Relationship Id="rId5" Type="http://schemas.openxmlformats.org/officeDocument/2006/relationships/image" Target="../media/image56.png"/><Relationship Id="rId4" Type="http://schemas.microsoft.com/office/2007/relationships/hdphoto" Target="../media/hdphoto30.wdp"/></Relationships>
</file>

<file path=ppt/slides/_rels/slide68.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68.xml"/><Relationship Id="rId1" Type="http://schemas.openxmlformats.org/officeDocument/2006/relationships/slideLayout" Target="../slideLayouts/slideLayout5.xml"/><Relationship Id="rId6" Type="http://schemas.openxmlformats.org/officeDocument/2006/relationships/image" Target="../media/image238.jpeg"/><Relationship Id="rId5" Type="http://schemas.microsoft.com/office/2007/relationships/hdphoto" Target="../media/hdphoto62.wdp"/><Relationship Id="rId4" Type="http://schemas.openxmlformats.org/officeDocument/2006/relationships/image" Target="../media/image287.png"/></Relationships>
</file>

<file path=ppt/slides/_rels/slide69.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69.xml"/><Relationship Id="rId1" Type="http://schemas.openxmlformats.org/officeDocument/2006/relationships/slideLayout" Target="../slideLayouts/slideLayout5.xml"/><Relationship Id="rId5" Type="http://schemas.openxmlformats.org/officeDocument/2006/relationships/image" Target="../media/image300.png"/><Relationship Id="rId4" Type="http://schemas.openxmlformats.org/officeDocument/2006/relationships/image" Target="../media/image299.png"/></Relationships>
</file>

<file path=ppt/slides/_rels/slide7.xml.rels><?xml version="1.0" encoding="UTF-8" standalone="yes"?>
<Relationships xmlns="http://schemas.openxmlformats.org/package/2006/relationships"><Relationship Id="rId8" Type="http://schemas.openxmlformats.org/officeDocument/2006/relationships/image" Target="../media/image81.jpeg"/><Relationship Id="rId13" Type="http://schemas.openxmlformats.org/officeDocument/2006/relationships/image" Target="../media/image84.png"/><Relationship Id="rId18" Type="http://schemas.openxmlformats.org/officeDocument/2006/relationships/image" Target="../media/image87.jpeg"/><Relationship Id="rId26" Type="http://schemas.openxmlformats.org/officeDocument/2006/relationships/image" Target="../media/image92.png"/><Relationship Id="rId3" Type="http://schemas.openxmlformats.org/officeDocument/2006/relationships/image" Target="../media/image77.png"/><Relationship Id="rId21" Type="http://schemas.openxmlformats.org/officeDocument/2006/relationships/image" Target="../media/image89.png"/><Relationship Id="rId7" Type="http://schemas.openxmlformats.org/officeDocument/2006/relationships/image" Target="../media/image80.png"/><Relationship Id="rId12" Type="http://schemas.microsoft.com/office/2007/relationships/hdphoto" Target="../media/hdphoto11.wdp"/><Relationship Id="rId17" Type="http://schemas.microsoft.com/office/2007/relationships/hdphoto" Target="../media/hdphoto23.wdp"/><Relationship Id="rId25" Type="http://schemas.microsoft.com/office/2007/relationships/hdphoto" Target="../media/hdphoto26.wdp"/><Relationship Id="rId2" Type="http://schemas.openxmlformats.org/officeDocument/2006/relationships/notesSlide" Target="../notesSlides/notesSlide7.xml"/><Relationship Id="rId16" Type="http://schemas.openxmlformats.org/officeDocument/2006/relationships/image" Target="../media/image86.png"/><Relationship Id="rId20" Type="http://schemas.microsoft.com/office/2007/relationships/hdphoto" Target="../media/hdphoto24.wdp"/><Relationship Id="rId1" Type="http://schemas.openxmlformats.org/officeDocument/2006/relationships/slideLayout" Target="../slideLayouts/slideLayout2.xml"/><Relationship Id="rId6" Type="http://schemas.openxmlformats.org/officeDocument/2006/relationships/image" Target="../media/image79.png"/><Relationship Id="rId11" Type="http://schemas.openxmlformats.org/officeDocument/2006/relationships/image" Target="../media/image56.png"/><Relationship Id="rId24" Type="http://schemas.openxmlformats.org/officeDocument/2006/relationships/image" Target="../media/image91.png"/><Relationship Id="rId5" Type="http://schemas.openxmlformats.org/officeDocument/2006/relationships/image" Target="../media/image78.png"/><Relationship Id="rId15" Type="http://schemas.microsoft.com/office/2007/relationships/hdphoto" Target="../media/hdphoto22.wdp"/><Relationship Id="rId23" Type="http://schemas.openxmlformats.org/officeDocument/2006/relationships/image" Target="../media/image90.png"/><Relationship Id="rId28" Type="http://schemas.openxmlformats.org/officeDocument/2006/relationships/image" Target="cid:95990db6-b59a-4085-ba06-e7e07783a243@jpnprd01.prod.outlook.com" TargetMode="External"/><Relationship Id="rId10" Type="http://schemas.openxmlformats.org/officeDocument/2006/relationships/image" Target="../media/image83.png"/><Relationship Id="rId19" Type="http://schemas.openxmlformats.org/officeDocument/2006/relationships/image" Target="../media/image88.png"/><Relationship Id="rId4" Type="http://schemas.microsoft.com/office/2007/relationships/hdphoto" Target="../media/hdphoto21.wdp"/><Relationship Id="rId9" Type="http://schemas.openxmlformats.org/officeDocument/2006/relationships/image" Target="../media/image82.png"/><Relationship Id="rId14" Type="http://schemas.openxmlformats.org/officeDocument/2006/relationships/image" Target="../media/image85.png"/><Relationship Id="rId22" Type="http://schemas.microsoft.com/office/2007/relationships/hdphoto" Target="../media/hdphoto25.wdp"/><Relationship Id="rId27" Type="http://schemas.microsoft.com/office/2007/relationships/hdphoto" Target="../media/hdphoto27.wdp"/></Relationships>
</file>

<file path=ppt/slides/_rels/slide70.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70.xml"/><Relationship Id="rId1" Type="http://schemas.openxmlformats.org/officeDocument/2006/relationships/slideLayout" Target="../slideLayouts/slideLayout5.xml"/><Relationship Id="rId6" Type="http://schemas.microsoft.com/office/2007/relationships/hdphoto" Target="../media/hdphoto11.wdp"/><Relationship Id="rId5" Type="http://schemas.openxmlformats.org/officeDocument/2006/relationships/image" Target="../media/image56.png"/><Relationship Id="rId4" Type="http://schemas.openxmlformats.org/officeDocument/2006/relationships/image" Target="../media/image64.png"/></Relationships>
</file>

<file path=ppt/slides/_rels/slide71.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71.xml"/><Relationship Id="rId1" Type="http://schemas.openxmlformats.org/officeDocument/2006/relationships/slideLayout" Target="../slideLayouts/slideLayout5.xml"/><Relationship Id="rId6" Type="http://schemas.openxmlformats.org/officeDocument/2006/relationships/image" Target="../media/image305.png"/><Relationship Id="rId5" Type="http://schemas.openxmlformats.org/officeDocument/2006/relationships/image" Target="../media/image304.png"/><Relationship Id="rId4" Type="http://schemas.openxmlformats.org/officeDocument/2006/relationships/image" Target="../media/image303.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8" Type="http://schemas.openxmlformats.org/officeDocument/2006/relationships/image" Target="../media/image308.png"/><Relationship Id="rId3" Type="http://schemas.openxmlformats.org/officeDocument/2006/relationships/image" Target="../media/image59.png"/><Relationship Id="rId7" Type="http://schemas.openxmlformats.org/officeDocument/2006/relationships/image" Target="../media/image141.png"/><Relationship Id="rId12" Type="http://schemas.microsoft.com/office/2007/relationships/hdphoto" Target="../media/hdphoto47.wdp"/><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image" Target="../media/image307.png"/><Relationship Id="rId11" Type="http://schemas.openxmlformats.org/officeDocument/2006/relationships/image" Target="../media/image201.png"/><Relationship Id="rId5" Type="http://schemas.openxmlformats.org/officeDocument/2006/relationships/image" Target="../media/image62.emf"/><Relationship Id="rId10" Type="http://schemas.openxmlformats.org/officeDocument/2006/relationships/image" Target="../media/image310.png"/><Relationship Id="rId4" Type="http://schemas.openxmlformats.org/officeDocument/2006/relationships/image" Target="../media/image306.emf"/><Relationship Id="rId9" Type="http://schemas.openxmlformats.org/officeDocument/2006/relationships/image" Target="../media/image309.png"/></Relationships>
</file>

<file path=ppt/slides/_rels/slide74.xml.rels><?xml version="1.0" encoding="UTF-8" standalone="yes"?>
<Relationships xmlns="http://schemas.openxmlformats.org/package/2006/relationships"><Relationship Id="rId8" Type="http://schemas.openxmlformats.org/officeDocument/2006/relationships/image" Target="../media/image315.png"/><Relationship Id="rId3" Type="http://schemas.openxmlformats.org/officeDocument/2006/relationships/image" Target="../media/image311.jpeg"/><Relationship Id="rId7" Type="http://schemas.microsoft.com/office/2007/relationships/hdphoto" Target="../media/hdphoto67.wdp"/><Relationship Id="rId2" Type="http://schemas.openxmlformats.org/officeDocument/2006/relationships/notesSlide" Target="../notesSlides/notesSlide74.xml"/><Relationship Id="rId1" Type="http://schemas.openxmlformats.org/officeDocument/2006/relationships/slideLayout" Target="../slideLayouts/slideLayout3.xml"/><Relationship Id="rId6" Type="http://schemas.openxmlformats.org/officeDocument/2006/relationships/image" Target="../media/image314.png"/><Relationship Id="rId11" Type="http://schemas.microsoft.com/office/2007/relationships/hdphoto" Target="../media/hdphoto69.wdp"/><Relationship Id="rId5" Type="http://schemas.openxmlformats.org/officeDocument/2006/relationships/image" Target="../media/image313.jpg"/><Relationship Id="rId10" Type="http://schemas.openxmlformats.org/officeDocument/2006/relationships/image" Target="../media/image316.png"/><Relationship Id="rId4" Type="http://schemas.openxmlformats.org/officeDocument/2006/relationships/image" Target="../media/image312.png"/><Relationship Id="rId9" Type="http://schemas.microsoft.com/office/2007/relationships/hdphoto" Target="../media/hdphoto68.wdp"/></Relationships>
</file>

<file path=ppt/slides/_rels/slide75.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317.png"/><Relationship Id="rId7" Type="http://schemas.openxmlformats.org/officeDocument/2006/relationships/image" Target="../media/image68.png"/><Relationship Id="rId2" Type="http://schemas.openxmlformats.org/officeDocument/2006/relationships/notesSlide" Target="../notesSlides/notesSlide75.xml"/><Relationship Id="rId1" Type="http://schemas.openxmlformats.org/officeDocument/2006/relationships/slideLayout" Target="../slideLayouts/slideLayout3.xml"/><Relationship Id="rId6" Type="http://schemas.openxmlformats.org/officeDocument/2006/relationships/image" Target="../media/image320.emf"/><Relationship Id="rId5" Type="http://schemas.openxmlformats.org/officeDocument/2006/relationships/image" Target="../media/image319.emf"/><Relationship Id="rId4" Type="http://schemas.openxmlformats.org/officeDocument/2006/relationships/image" Target="../media/image318.emf"/><Relationship Id="rId9" Type="http://schemas.microsoft.com/office/2007/relationships/hdphoto" Target="../media/hdphoto11.wdp"/></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8" Type="http://schemas.openxmlformats.org/officeDocument/2006/relationships/image" Target="../media/image95.png"/><Relationship Id="rId13" Type="http://schemas.openxmlformats.org/officeDocument/2006/relationships/image" Target="../media/image99.png"/><Relationship Id="rId18" Type="http://schemas.microsoft.com/office/2007/relationships/hdphoto" Target="../media/hdphoto11.wdp"/><Relationship Id="rId3" Type="http://schemas.openxmlformats.org/officeDocument/2006/relationships/image" Target="../media/image82.png"/><Relationship Id="rId21" Type="http://schemas.openxmlformats.org/officeDocument/2006/relationships/image" Target="../media/image84.png"/><Relationship Id="rId7" Type="http://schemas.microsoft.com/office/2007/relationships/hdphoto" Target="../media/hdphoto28.wdp"/><Relationship Id="rId12" Type="http://schemas.openxmlformats.org/officeDocument/2006/relationships/image" Target="../media/image98.png"/><Relationship Id="rId17" Type="http://schemas.openxmlformats.org/officeDocument/2006/relationships/image" Target="../media/image56.png"/><Relationship Id="rId2" Type="http://schemas.openxmlformats.org/officeDocument/2006/relationships/notesSlide" Target="../notesSlides/notesSlide8.xml"/><Relationship Id="rId16" Type="http://schemas.openxmlformats.org/officeDocument/2006/relationships/image" Target="../media/image101.png"/><Relationship Id="rId20" Type="http://schemas.microsoft.com/office/2007/relationships/hdphoto" Target="../media/hdphoto29.wdp"/><Relationship Id="rId1" Type="http://schemas.openxmlformats.org/officeDocument/2006/relationships/slideLayout" Target="../slideLayouts/slideLayout2.xml"/><Relationship Id="rId6" Type="http://schemas.openxmlformats.org/officeDocument/2006/relationships/image" Target="../media/image94.png"/><Relationship Id="rId11" Type="http://schemas.openxmlformats.org/officeDocument/2006/relationships/image" Target="../media/image97.png"/><Relationship Id="rId5" Type="http://schemas.openxmlformats.org/officeDocument/2006/relationships/image" Target="cid:39964b89-e387-4945-9e8e-5952c29100a0@jpnprd01.prod.outlook.com" TargetMode="External"/><Relationship Id="rId15" Type="http://schemas.openxmlformats.org/officeDocument/2006/relationships/image" Target="../media/image78.png"/><Relationship Id="rId10" Type="http://schemas.openxmlformats.org/officeDocument/2006/relationships/image" Target="../media/image96.png"/><Relationship Id="rId19" Type="http://schemas.openxmlformats.org/officeDocument/2006/relationships/image" Target="../media/image102.png"/><Relationship Id="rId4" Type="http://schemas.openxmlformats.org/officeDocument/2006/relationships/image" Target="../media/image93.jpeg"/><Relationship Id="rId9" Type="http://schemas.openxmlformats.org/officeDocument/2006/relationships/image" Target="cid:37fa5e66-cd21-40f8-8d00-215611c89d22@jpnprd01.prod.outlook.com" TargetMode="External"/><Relationship Id="rId14" Type="http://schemas.openxmlformats.org/officeDocument/2006/relationships/image" Target="../media/image100.png"/></Relationships>
</file>

<file path=ppt/slides/_rels/slide9.xml.rels><?xml version="1.0" encoding="UTF-8" standalone="yes"?>
<Relationships xmlns="http://schemas.openxmlformats.org/package/2006/relationships"><Relationship Id="rId8" Type="http://schemas.microsoft.com/office/2007/relationships/hdphoto" Target="../media/hdphoto30.wdp"/><Relationship Id="rId13" Type="http://schemas.openxmlformats.org/officeDocument/2006/relationships/image" Target="../media/image109.jpeg"/><Relationship Id="rId3" Type="http://schemas.openxmlformats.org/officeDocument/2006/relationships/image" Target="../media/image103.png"/><Relationship Id="rId7" Type="http://schemas.openxmlformats.org/officeDocument/2006/relationships/image" Target="../media/image106.png"/><Relationship Id="rId12" Type="http://schemas.openxmlformats.org/officeDocument/2006/relationships/image" Target="../media/image108.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52.jpeg"/><Relationship Id="rId11" Type="http://schemas.openxmlformats.org/officeDocument/2006/relationships/image" Target="../media/image107.png"/><Relationship Id="rId5" Type="http://schemas.openxmlformats.org/officeDocument/2006/relationships/image" Target="../media/image105.png"/><Relationship Id="rId10" Type="http://schemas.microsoft.com/office/2007/relationships/hdphoto" Target="../media/hdphoto11.wdp"/><Relationship Id="rId4" Type="http://schemas.openxmlformats.org/officeDocument/2006/relationships/image" Target="../media/image104.png"/><Relationship Id="rId9" Type="http://schemas.openxmlformats.org/officeDocument/2006/relationships/image" Target="../media/image5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2">
            <a:extLst>
              <a:ext uri="{FF2B5EF4-FFF2-40B4-BE49-F238E27FC236}">
                <a16:creationId xmlns:a16="http://schemas.microsoft.com/office/drawing/2014/main" id="{CCD629B0-1270-2FF6-236E-F42F5830C1CC}"/>
              </a:ext>
            </a:extLst>
          </p:cNvPr>
          <p:cNvSpPr>
            <a:spLocks noGrp="1"/>
          </p:cNvSpPr>
          <p:nvPr>
            <p:ph type="ctrTitle"/>
          </p:nvPr>
        </p:nvSpPr>
        <p:spPr>
          <a:xfrm>
            <a:off x="335360" y="476672"/>
            <a:ext cx="9001000" cy="2808287"/>
          </a:xfrm>
        </p:spPr>
        <p:txBody>
          <a:bodyPr>
            <a:normAutofit fontScale="90000"/>
          </a:bodyPr>
          <a:lstStyle/>
          <a:p>
            <a:br>
              <a:rPr lang="en-US" altLang="ja-JP" dirty="0">
                <a:latin typeface="+mn-ea"/>
                <a:ea typeface="+mn-ea"/>
              </a:rPr>
            </a:br>
            <a:br>
              <a:rPr lang="en-US" altLang="ja-JP" dirty="0">
                <a:latin typeface="+mn-ea"/>
                <a:ea typeface="+mn-ea"/>
              </a:rPr>
            </a:br>
            <a:r>
              <a:rPr lang="en-US" altLang="ja-JP" sz="5300" b="1" dirty="0">
                <a:latin typeface="+mn-ea"/>
                <a:ea typeface="+mn-ea"/>
              </a:rPr>
              <a:t>JPW</a:t>
            </a:r>
            <a:r>
              <a:rPr lang="ja-JP" altLang="en-US" sz="5300" b="1" dirty="0">
                <a:latin typeface="+mn-ea"/>
                <a:ea typeface="+mn-ea"/>
              </a:rPr>
              <a:t>サークル３年間の軌跡</a:t>
            </a:r>
            <a:br>
              <a:rPr lang="en-US" altLang="ja-JP" sz="3600" dirty="0">
                <a:latin typeface="+mn-ea"/>
                <a:ea typeface="+mn-ea"/>
              </a:rPr>
            </a:br>
            <a:r>
              <a:rPr lang="en-US" altLang="ja-JP" sz="3600" dirty="0">
                <a:latin typeface="+mn-ea"/>
                <a:ea typeface="+mn-ea"/>
              </a:rPr>
              <a:t>			</a:t>
            </a:r>
            <a:r>
              <a:rPr lang="ja-JP" altLang="en-US" sz="3600" dirty="0">
                <a:latin typeface="+mn-ea"/>
                <a:ea typeface="+mn-ea"/>
              </a:rPr>
              <a:t>～ お土産から可能性を拡げて ～</a:t>
            </a:r>
            <a:br>
              <a:rPr lang="en-US" altLang="ja-JP" sz="3600" dirty="0">
                <a:latin typeface="+mn-ea"/>
                <a:ea typeface="+mn-ea"/>
              </a:rPr>
            </a:br>
            <a:r>
              <a:rPr lang="ja-JP" altLang="en-US" dirty="0">
                <a:latin typeface="+mn-ea"/>
                <a:ea typeface="+mn-ea"/>
              </a:rPr>
              <a:t>　</a:t>
            </a:r>
            <a:br>
              <a:rPr kumimoji="1" lang="en-US" altLang="ja-JP" dirty="0">
                <a:latin typeface="+mn-ea"/>
                <a:ea typeface="+mn-ea"/>
              </a:rPr>
            </a:br>
            <a:br>
              <a:rPr kumimoji="1" lang="en-US" altLang="ja-JP" dirty="0">
                <a:latin typeface="+mn-ea"/>
                <a:ea typeface="+mn-ea"/>
              </a:rPr>
            </a:br>
            <a:endParaRPr kumimoji="1" lang="ja-JP" altLang="en-US" dirty="0">
              <a:latin typeface="+mn-ea"/>
              <a:ea typeface="+mn-ea"/>
            </a:endParaRPr>
          </a:p>
        </p:txBody>
      </p:sp>
      <p:sp>
        <p:nvSpPr>
          <p:cNvPr id="3" name="字幕 3">
            <a:extLst>
              <a:ext uri="{FF2B5EF4-FFF2-40B4-BE49-F238E27FC236}">
                <a16:creationId xmlns:a16="http://schemas.microsoft.com/office/drawing/2014/main" id="{77C53CBA-A6BC-0059-620E-1AE789D1BD1D}"/>
              </a:ext>
            </a:extLst>
          </p:cNvPr>
          <p:cNvSpPr>
            <a:spLocks noGrp="1"/>
          </p:cNvSpPr>
          <p:nvPr>
            <p:ph type="subTitle" idx="1"/>
          </p:nvPr>
        </p:nvSpPr>
        <p:spPr>
          <a:xfrm>
            <a:off x="5447928" y="4365104"/>
            <a:ext cx="4320480" cy="2376264"/>
          </a:xfrm>
        </p:spPr>
        <p:txBody>
          <a:bodyPr>
            <a:noAutofit/>
          </a:bodyPr>
          <a:lstStyle/>
          <a:p>
            <a:r>
              <a:rPr lang="ja-JP" altLang="en-US" sz="2000" dirty="0"/>
              <a:t>ジヤトコ株式会社</a:t>
            </a:r>
            <a:endParaRPr lang="en-US" altLang="ja-JP" sz="2000" dirty="0"/>
          </a:p>
          <a:p>
            <a:r>
              <a:rPr lang="ja-JP" altLang="en-US" sz="2000" dirty="0"/>
              <a:t>工務部保全技術課　</a:t>
            </a:r>
            <a:r>
              <a:rPr lang="en-US" altLang="ja-JP" sz="2000" dirty="0"/>
              <a:t>JPW</a:t>
            </a:r>
            <a:r>
              <a:rPr lang="ja-JP" altLang="en-US" sz="2000" dirty="0"/>
              <a:t>サークル</a:t>
            </a:r>
            <a:endParaRPr lang="en-US" altLang="ja-JP" sz="2000" dirty="0"/>
          </a:p>
          <a:p>
            <a:endParaRPr lang="en-US" altLang="ja-JP" sz="2000" dirty="0"/>
          </a:p>
          <a:p>
            <a:r>
              <a:rPr lang="ja-JP" altLang="en-US" sz="2000" dirty="0"/>
              <a:t>発表者</a:t>
            </a:r>
            <a:r>
              <a:rPr lang="en-US" altLang="ja-JP" sz="2000" dirty="0"/>
              <a:t>		</a:t>
            </a:r>
            <a:r>
              <a:rPr lang="ja-JP" altLang="en-US" sz="2000" dirty="0"/>
              <a:t>小林　俊介</a:t>
            </a:r>
            <a:endParaRPr lang="en-US" altLang="ja-JP" sz="2000" dirty="0"/>
          </a:p>
          <a:p>
            <a:r>
              <a:rPr lang="ja-JP" altLang="en-US" sz="2000" dirty="0"/>
              <a:t>　　　　　　　　　</a:t>
            </a:r>
            <a:endParaRPr lang="en-US" altLang="ja-JP" sz="2000" dirty="0"/>
          </a:p>
          <a:p>
            <a:r>
              <a:rPr lang="ja-JP" altLang="en-US" sz="2000" dirty="0"/>
              <a:t>アシスタント</a:t>
            </a:r>
            <a:r>
              <a:rPr lang="en-US" altLang="ja-JP" sz="2000" dirty="0"/>
              <a:t>	</a:t>
            </a:r>
            <a:r>
              <a:rPr lang="ja-JP" altLang="en-US" sz="2000" dirty="0"/>
              <a:t>梅澤　龍生</a:t>
            </a:r>
          </a:p>
        </p:txBody>
      </p:sp>
    </p:spTree>
    <p:extLst>
      <p:ext uri="{BB962C8B-B14F-4D97-AF65-F5344CB8AC3E}">
        <p14:creationId xmlns:p14="http://schemas.microsoft.com/office/powerpoint/2010/main" val="33870893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8E8334-D293-55A9-AF39-CCD976C09980}"/>
            </a:ext>
          </a:extLst>
        </p:cNvPr>
        <p:cNvGrpSpPr/>
        <p:nvPr/>
      </p:nvGrpSpPr>
      <p:grpSpPr>
        <a:xfrm>
          <a:off x="0" y="0"/>
          <a:ext cx="0" cy="0"/>
          <a:chOff x="0" y="0"/>
          <a:chExt cx="0" cy="0"/>
        </a:xfrm>
      </p:grpSpPr>
      <p:grpSp>
        <p:nvGrpSpPr>
          <p:cNvPr id="10" name="グループ化 9"/>
          <p:cNvGrpSpPr/>
          <p:nvPr/>
        </p:nvGrpSpPr>
        <p:grpSpPr>
          <a:xfrm>
            <a:off x="9396338" y="541328"/>
            <a:ext cx="2579226" cy="1845304"/>
            <a:chOff x="8845192" y="-2107739"/>
            <a:chExt cx="2579226" cy="1845304"/>
          </a:xfrm>
        </p:grpSpPr>
        <p:grpSp>
          <p:nvGrpSpPr>
            <p:cNvPr id="526" name="グループ化 525">
              <a:extLst>
                <a:ext uri="{FF2B5EF4-FFF2-40B4-BE49-F238E27FC236}">
                  <a16:creationId xmlns:a16="http://schemas.microsoft.com/office/drawing/2014/main" id="{082357EB-2023-5321-0B76-A3FF8FC5E793}"/>
                </a:ext>
              </a:extLst>
            </p:cNvPr>
            <p:cNvGrpSpPr/>
            <p:nvPr/>
          </p:nvGrpSpPr>
          <p:grpSpPr>
            <a:xfrm>
              <a:off x="10230142" y="-1959855"/>
              <a:ext cx="1194276" cy="1634912"/>
              <a:chOff x="1055440" y="1033641"/>
              <a:chExt cx="1664635" cy="2095012"/>
            </a:xfrm>
          </p:grpSpPr>
          <p:pic>
            <p:nvPicPr>
              <p:cNvPr id="529" name="Picture 2" descr="機械のメンテナンスをする人のイラスト | かわいいフリー素材集 いらすとや">
                <a:extLst>
                  <a:ext uri="{FF2B5EF4-FFF2-40B4-BE49-F238E27FC236}">
                    <a16:creationId xmlns:a16="http://schemas.microsoft.com/office/drawing/2014/main" id="{514C4BBD-E19F-2C04-D006-6923AAFB4C88}"/>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1055440" y="1233684"/>
                <a:ext cx="1664635" cy="1894969"/>
              </a:xfrm>
              <a:prstGeom prst="rect">
                <a:avLst/>
              </a:prstGeom>
              <a:noFill/>
              <a:extLst>
                <a:ext uri="{909E8E84-426E-40DD-AFC4-6F175D3DCCD1}">
                  <a14:hiddenFill xmlns:a14="http://schemas.microsoft.com/office/drawing/2010/main">
                    <a:solidFill>
                      <a:srgbClr val="FFFFFF"/>
                    </a:solidFill>
                  </a14:hiddenFill>
                </a:ext>
              </a:extLst>
            </p:spPr>
          </p:pic>
          <p:pic>
            <p:nvPicPr>
              <p:cNvPr id="530" name="図 529" descr="メガネをかけた男性の顔のcg&#10;&#10;自動的に生成された説明">
                <a:extLst>
                  <a:ext uri="{FF2B5EF4-FFF2-40B4-BE49-F238E27FC236}">
                    <a16:creationId xmlns:a16="http://schemas.microsoft.com/office/drawing/2014/main" id="{08F505F1-5383-609D-63A3-C01ADB86D73D}"/>
                  </a:ext>
                </a:extLst>
              </p:cNvPr>
              <p:cNvPicPr>
                <a:picLocks noChangeAspect="1"/>
              </p:cNvPicPr>
              <p:nvPr/>
            </p:nvPicPr>
            <p:blipFill>
              <a:blip r:embed="rId4" cstate="print">
                <a:clrChange>
                  <a:clrFrom>
                    <a:srgbClr val="EC1C24"/>
                  </a:clrFrom>
                  <a:clrTo>
                    <a:srgbClr val="EC1C24">
                      <a:alpha val="0"/>
                    </a:srgbClr>
                  </a:clrTo>
                </a:clrChange>
                <a:extLst>
                  <a:ext uri="{28A0092B-C50C-407E-A947-70E740481C1C}">
                    <a14:useLocalDpi xmlns:a14="http://schemas.microsoft.com/office/drawing/2010/main" val="0"/>
                  </a:ext>
                </a:extLst>
              </a:blip>
              <a:stretch>
                <a:fillRect/>
              </a:stretch>
            </p:blipFill>
            <p:spPr>
              <a:xfrm>
                <a:off x="1302474" y="1033641"/>
                <a:ext cx="1057487" cy="1333202"/>
              </a:xfrm>
              <a:prstGeom prst="rect">
                <a:avLst/>
              </a:prstGeom>
            </p:spPr>
          </p:pic>
        </p:grpSp>
        <p:pic>
          <p:nvPicPr>
            <p:cNvPr id="532" name="図 531" descr="generated image">
              <a:extLst>
                <a:ext uri="{FF2B5EF4-FFF2-40B4-BE49-F238E27FC236}">
                  <a16:creationId xmlns:a16="http://schemas.microsoft.com/office/drawing/2014/main" id="{925BBE8C-CD02-52BF-CABF-12983C52005A}"/>
                </a:ext>
              </a:extLst>
            </p:cNvPr>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8039" b="79020" l="58158" r="95658">
                          <a14:foregroundMark x1="71053" y1="74902" x2="85921" y2="74314"/>
                          <a14:foregroundMark x1="85921" y1="74314" x2="89342" y2="75490"/>
                          <a14:foregroundMark x1="95658" y1="72549" x2="88947" y2="79020"/>
                          <a14:foregroundMark x1="86447" y1="78824" x2="78553" y2="77647"/>
                          <a14:foregroundMark x1="77895" y1="77647" x2="70789" y2="75882"/>
                        </a14:backgroundRemoval>
                      </a14:imgEffect>
                    </a14:imgLayer>
                  </a14:imgProps>
                </a:ext>
                <a:ext uri="{28A0092B-C50C-407E-A947-70E740481C1C}">
                  <a14:useLocalDpi xmlns:a14="http://schemas.microsoft.com/office/drawing/2010/main" val="0"/>
                </a:ext>
              </a:extLst>
            </a:blip>
            <a:srcRect l="53730" b="17401"/>
            <a:stretch>
              <a:fillRect/>
            </a:stretch>
          </p:blipFill>
          <p:spPr bwMode="auto">
            <a:xfrm>
              <a:off x="8845192" y="-2107739"/>
              <a:ext cx="1529092" cy="1845304"/>
            </a:xfrm>
            <a:prstGeom prst="rect">
              <a:avLst/>
            </a:prstGeom>
            <a:noFill/>
            <a:extLst>
              <a:ext uri="{909E8E84-426E-40DD-AFC4-6F175D3DCCD1}">
                <a14:hiddenFill xmlns:a14="http://schemas.microsoft.com/office/drawing/2010/main">
                  <a:solidFill>
                    <a:srgbClr val="FFFFFF"/>
                  </a:solidFill>
                </a14:hiddenFill>
              </a:ext>
            </a:extLst>
          </p:spPr>
        </p:pic>
      </p:grpSp>
      <p:pic>
        <p:nvPicPr>
          <p:cNvPr id="29" name="図 28">
            <a:extLst>
              <a:ext uri="{FF2B5EF4-FFF2-40B4-BE49-F238E27FC236}">
                <a16:creationId xmlns:a16="http://schemas.microsoft.com/office/drawing/2014/main" id="{3DD76686-E34E-C635-A1D7-5F3F3AA9ECD3}"/>
              </a:ext>
            </a:extLst>
          </p:cNvPr>
          <p:cNvPicPr>
            <a:picLocks noChangeAspect="1"/>
          </p:cNvPicPr>
          <p:nvPr/>
        </p:nvPicPr>
        <p:blipFill>
          <a:blip r:embed="rId7"/>
          <a:srcRect r="16897"/>
          <a:stretch>
            <a:fillRect/>
          </a:stretch>
        </p:blipFill>
        <p:spPr>
          <a:xfrm>
            <a:off x="7493366" y="4385666"/>
            <a:ext cx="2539699" cy="1339579"/>
          </a:xfrm>
          <a:prstGeom prst="rect">
            <a:avLst/>
          </a:prstGeom>
        </p:spPr>
      </p:pic>
      <p:sp>
        <p:nvSpPr>
          <p:cNvPr id="2" name="タイトル 1">
            <a:extLst>
              <a:ext uri="{FF2B5EF4-FFF2-40B4-BE49-F238E27FC236}">
                <a16:creationId xmlns:a16="http://schemas.microsoft.com/office/drawing/2014/main" id="{56045604-1B05-2BAB-C018-A64AB0718441}"/>
              </a:ext>
            </a:extLst>
          </p:cNvPr>
          <p:cNvSpPr>
            <a:spLocks noGrp="1"/>
          </p:cNvSpPr>
          <p:nvPr>
            <p:ph type="title"/>
          </p:nvPr>
        </p:nvSpPr>
        <p:spPr/>
        <p:txBody>
          <a:bodyPr/>
          <a:lstStyle/>
          <a:p>
            <a:r>
              <a:rPr kumimoji="1" lang="ja-JP" altLang="en-US" dirty="0"/>
              <a:t>サークルの</a:t>
            </a:r>
            <a:r>
              <a:rPr lang="ja-JP" altLang="en-US" dirty="0"/>
              <a:t>問題　会合が実施出来てない月がある</a:t>
            </a:r>
            <a:endParaRPr kumimoji="1" lang="ja-JP" altLang="en-US" dirty="0"/>
          </a:p>
        </p:txBody>
      </p:sp>
      <p:cxnSp>
        <p:nvCxnSpPr>
          <p:cNvPr id="9" name="直線コネクタ 8">
            <a:extLst>
              <a:ext uri="{FF2B5EF4-FFF2-40B4-BE49-F238E27FC236}">
                <a16:creationId xmlns:a16="http://schemas.microsoft.com/office/drawing/2014/main" id="{418E9330-7FC0-E0F8-EC9A-20ECF4500F78}"/>
              </a:ext>
            </a:extLst>
          </p:cNvPr>
          <p:cNvCxnSpPr>
            <a:cxnSpLocks/>
          </p:cNvCxnSpPr>
          <p:nvPr/>
        </p:nvCxnSpPr>
        <p:spPr>
          <a:xfrm>
            <a:off x="16751" y="3789040"/>
            <a:ext cx="1214610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テキスト ボックス 3">
            <a:extLst>
              <a:ext uri="{FF2B5EF4-FFF2-40B4-BE49-F238E27FC236}">
                <a16:creationId xmlns:a16="http://schemas.microsoft.com/office/drawing/2014/main" id="{40A2B602-C878-F98C-31A6-126C21D25F9B}"/>
              </a:ext>
            </a:extLst>
          </p:cNvPr>
          <p:cNvSpPr txBox="1"/>
          <p:nvPr/>
        </p:nvSpPr>
        <p:spPr>
          <a:xfrm>
            <a:off x="3161154" y="847411"/>
            <a:ext cx="2766889" cy="369332"/>
          </a:xfrm>
          <a:prstGeom prst="rect">
            <a:avLst/>
          </a:prstGeom>
          <a:noFill/>
          <a:ln>
            <a:solidFill>
              <a:schemeClr val="tx1"/>
            </a:solidFill>
          </a:ln>
        </p:spPr>
        <p:txBody>
          <a:bodyPr wrap="square" rtlCol="0">
            <a:spAutoFit/>
          </a:bodyPr>
          <a:lstStyle/>
          <a:p>
            <a:pPr algn="ctr"/>
            <a:r>
              <a:rPr kumimoji="1" lang="ja-JP" altLang="en-US" dirty="0"/>
              <a:t>参加率が低い理由を調査</a:t>
            </a:r>
          </a:p>
        </p:txBody>
      </p:sp>
      <p:grpSp>
        <p:nvGrpSpPr>
          <p:cNvPr id="118" name="グループ化 117">
            <a:extLst>
              <a:ext uri="{FF2B5EF4-FFF2-40B4-BE49-F238E27FC236}">
                <a16:creationId xmlns:a16="http://schemas.microsoft.com/office/drawing/2014/main" id="{6DBEB157-D7C6-308B-AD47-560F8B2409C3}"/>
              </a:ext>
            </a:extLst>
          </p:cNvPr>
          <p:cNvGrpSpPr/>
          <p:nvPr/>
        </p:nvGrpSpPr>
        <p:grpSpPr>
          <a:xfrm>
            <a:off x="3105489" y="2148655"/>
            <a:ext cx="1119452" cy="1336697"/>
            <a:chOff x="1254913" y="4215558"/>
            <a:chExt cx="1837588" cy="2202499"/>
          </a:xfrm>
        </p:grpSpPr>
        <p:pic>
          <p:nvPicPr>
            <p:cNvPr id="202" name="Picture 24" descr="マイクを持つ手のイラスト（インタビュー） | かわいいフリー素材集 いらすとや">
              <a:extLst>
                <a:ext uri="{FF2B5EF4-FFF2-40B4-BE49-F238E27FC236}">
                  <a16:creationId xmlns:a16="http://schemas.microsoft.com/office/drawing/2014/main" id="{D77824EF-EC93-03B8-E395-7ED5E9D227F5}"/>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rot="422175">
              <a:off x="2424666" y="5245224"/>
              <a:ext cx="667835" cy="738998"/>
            </a:xfrm>
            <a:prstGeom prst="rect">
              <a:avLst/>
            </a:prstGeom>
            <a:noFill/>
            <a:extLst>
              <a:ext uri="{909E8E84-426E-40DD-AFC4-6F175D3DCCD1}">
                <a14:hiddenFill xmlns:a14="http://schemas.microsoft.com/office/drawing/2010/main">
                  <a:solidFill>
                    <a:srgbClr val="FFFFFF"/>
                  </a:solidFill>
                </a14:hiddenFill>
              </a:ext>
            </a:extLst>
          </p:spPr>
        </p:pic>
        <p:grpSp>
          <p:nvGrpSpPr>
            <p:cNvPr id="203" name="グループ化 202">
              <a:extLst>
                <a:ext uri="{FF2B5EF4-FFF2-40B4-BE49-F238E27FC236}">
                  <a16:creationId xmlns:a16="http://schemas.microsoft.com/office/drawing/2014/main" id="{B1D23C07-B0B0-42E2-ADFC-A544A81BA178}"/>
                </a:ext>
              </a:extLst>
            </p:cNvPr>
            <p:cNvGrpSpPr/>
            <p:nvPr/>
          </p:nvGrpSpPr>
          <p:grpSpPr>
            <a:xfrm flipH="1">
              <a:off x="1254913" y="5244652"/>
              <a:ext cx="1408607" cy="1173405"/>
              <a:chOff x="662701" y="1459313"/>
              <a:chExt cx="2704354" cy="2969405"/>
            </a:xfrm>
          </p:grpSpPr>
          <p:grpSp>
            <p:nvGrpSpPr>
              <p:cNvPr id="205" name="グループ化 204">
                <a:extLst>
                  <a:ext uri="{FF2B5EF4-FFF2-40B4-BE49-F238E27FC236}">
                    <a16:creationId xmlns:a16="http://schemas.microsoft.com/office/drawing/2014/main" id="{98948696-0834-8F2E-94F6-1B46C86875A8}"/>
                  </a:ext>
                </a:extLst>
              </p:cNvPr>
              <p:cNvGrpSpPr/>
              <p:nvPr/>
            </p:nvGrpSpPr>
            <p:grpSpPr>
              <a:xfrm>
                <a:off x="662701" y="1459313"/>
                <a:ext cx="2530530" cy="2969405"/>
                <a:chOff x="665133" y="1457014"/>
                <a:chExt cx="2539816" cy="2939700"/>
              </a:xfrm>
            </p:grpSpPr>
            <p:sp>
              <p:nvSpPr>
                <p:cNvPr id="211" name="フリーフォーム 1">
                  <a:extLst>
                    <a:ext uri="{FF2B5EF4-FFF2-40B4-BE49-F238E27FC236}">
                      <a16:creationId xmlns:a16="http://schemas.microsoft.com/office/drawing/2014/main" id="{F78B7CC4-B158-F455-8032-2D1EF635C655}"/>
                    </a:ext>
                  </a:extLst>
                </p:cNvPr>
                <p:cNvSpPr/>
                <p:nvPr/>
              </p:nvSpPr>
              <p:spPr>
                <a:xfrm rot="19085354">
                  <a:off x="665133" y="1968319"/>
                  <a:ext cx="1349665" cy="842642"/>
                </a:xfrm>
                <a:custGeom>
                  <a:avLst/>
                  <a:gdLst>
                    <a:gd name="connsiteX0" fmla="*/ 108857 w 1669143"/>
                    <a:gd name="connsiteY0" fmla="*/ 0 h 1188357"/>
                    <a:gd name="connsiteX1" fmla="*/ 108857 w 1669143"/>
                    <a:gd name="connsiteY1" fmla="*/ 0 h 1188357"/>
                    <a:gd name="connsiteX2" fmla="*/ 99786 w 1669143"/>
                    <a:gd name="connsiteY2" fmla="*/ 81643 h 1188357"/>
                    <a:gd name="connsiteX3" fmla="*/ 90715 w 1669143"/>
                    <a:gd name="connsiteY3" fmla="*/ 199571 h 1188357"/>
                    <a:gd name="connsiteX4" fmla="*/ 81643 w 1669143"/>
                    <a:gd name="connsiteY4" fmla="*/ 244928 h 1188357"/>
                    <a:gd name="connsiteX5" fmla="*/ 72572 w 1669143"/>
                    <a:gd name="connsiteY5" fmla="*/ 308428 h 1188357"/>
                    <a:gd name="connsiteX6" fmla="*/ 36286 w 1669143"/>
                    <a:gd name="connsiteY6" fmla="*/ 362857 h 1188357"/>
                    <a:gd name="connsiteX7" fmla="*/ 0 w 1669143"/>
                    <a:gd name="connsiteY7" fmla="*/ 408214 h 1188357"/>
                    <a:gd name="connsiteX8" fmla="*/ 1415143 w 1669143"/>
                    <a:gd name="connsiteY8" fmla="*/ 1188357 h 1188357"/>
                    <a:gd name="connsiteX9" fmla="*/ 1669143 w 1669143"/>
                    <a:gd name="connsiteY9" fmla="*/ 544285 h 1188357"/>
                    <a:gd name="connsiteX10" fmla="*/ 1487715 w 1669143"/>
                    <a:gd name="connsiteY10" fmla="*/ 272143 h 1188357"/>
                    <a:gd name="connsiteX11" fmla="*/ 108857 w 1669143"/>
                    <a:gd name="connsiteY11" fmla="*/ 0 h 118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9143" h="1188357">
                      <a:moveTo>
                        <a:pt x="108857" y="0"/>
                      </a:moveTo>
                      <a:lnTo>
                        <a:pt x="108857" y="0"/>
                      </a:lnTo>
                      <a:cubicBezTo>
                        <a:pt x="105833" y="27214"/>
                        <a:pt x="102265" y="54374"/>
                        <a:pt x="99786" y="81643"/>
                      </a:cubicBezTo>
                      <a:cubicBezTo>
                        <a:pt x="96217" y="120907"/>
                        <a:pt x="95069" y="160387"/>
                        <a:pt x="90715" y="199571"/>
                      </a:cubicBezTo>
                      <a:cubicBezTo>
                        <a:pt x="89012" y="214895"/>
                        <a:pt x="84178" y="229719"/>
                        <a:pt x="81643" y="244928"/>
                      </a:cubicBezTo>
                      <a:cubicBezTo>
                        <a:pt x="78128" y="266019"/>
                        <a:pt x="80247" y="288472"/>
                        <a:pt x="72572" y="308428"/>
                      </a:cubicBezTo>
                      <a:cubicBezTo>
                        <a:pt x="64744" y="328780"/>
                        <a:pt x="48381" y="344714"/>
                        <a:pt x="36286" y="362857"/>
                      </a:cubicBezTo>
                      <a:cubicBezTo>
                        <a:pt x="13400" y="397186"/>
                        <a:pt x="25852" y="382362"/>
                        <a:pt x="0" y="408214"/>
                      </a:cubicBezTo>
                      <a:lnTo>
                        <a:pt x="1415143" y="1188357"/>
                      </a:lnTo>
                      <a:lnTo>
                        <a:pt x="1669143" y="544285"/>
                      </a:lnTo>
                      <a:lnTo>
                        <a:pt x="1487715" y="272143"/>
                      </a:lnTo>
                      <a:lnTo>
                        <a:pt x="108857" y="0"/>
                      </a:lnTo>
                      <a:close/>
                    </a:path>
                  </a:pathLst>
                </a:custGeom>
                <a:solidFill>
                  <a:srgbClr val="2C451B"/>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ja-JP" altLang="en-US"/>
                </a:p>
              </p:txBody>
            </p:sp>
            <p:grpSp>
              <p:nvGrpSpPr>
                <p:cNvPr id="212" name="グループ化 211">
                  <a:extLst>
                    <a:ext uri="{FF2B5EF4-FFF2-40B4-BE49-F238E27FC236}">
                      <a16:creationId xmlns:a16="http://schemas.microsoft.com/office/drawing/2014/main" id="{CB8EF8E0-BD45-E56A-6198-6559896F4212}"/>
                    </a:ext>
                  </a:extLst>
                </p:cNvPr>
                <p:cNvGrpSpPr/>
                <p:nvPr/>
              </p:nvGrpSpPr>
              <p:grpSpPr>
                <a:xfrm>
                  <a:off x="1351674" y="1457014"/>
                  <a:ext cx="1853275" cy="2939700"/>
                  <a:chOff x="1351674" y="1457014"/>
                  <a:chExt cx="2679608" cy="3167060"/>
                </a:xfrm>
              </p:grpSpPr>
              <p:grpSp>
                <p:nvGrpSpPr>
                  <p:cNvPr id="213" name="グループ化 212">
                    <a:extLst>
                      <a:ext uri="{FF2B5EF4-FFF2-40B4-BE49-F238E27FC236}">
                        <a16:creationId xmlns:a16="http://schemas.microsoft.com/office/drawing/2014/main" id="{248B9607-17CD-7A04-4AE6-FB58AE386271}"/>
                      </a:ext>
                    </a:extLst>
                  </p:cNvPr>
                  <p:cNvGrpSpPr>
                    <a:grpSpLocks/>
                  </p:cNvGrpSpPr>
                  <p:nvPr/>
                </p:nvGrpSpPr>
                <p:grpSpPr bwMode="auto">
                  <a:xfrm flipH="1">
                    <a:off x="1351674" y="3123887"/>
                    <a:ext cx="2371725" cy="1500187"/>
                    <a:chOff x="1351675" y="3123887"/>
                    <a:chExt cx="1045256" cy="863985"/>
                  </a:xfrm>
                </p:grpSpPr>
                <p:sp>
                  <p:nvSpPr>
                    <p:cNvPr id="241" name="フリーフォーム 130">
                      <a:extLst>
                        <a:ext uri="{FF2B5EF4-FFF2-40B4-BE49-F238E27FC236}">
                          <a16:creationId xmlns:a16="http://schemas.microsoft.com/office/drawing/2014/main" id="{729E267A-DBF9-08C4-E75F-95334E557A6C}"/>
                        </a:ext>
                      </a:extLst>
                    </p:cNvPr>
                    <p:cNvSpPr/>
                    <p:nvPr/>
                  </p:nvSpPr>
                  <p:spPr>
                    <a:xfrm>
                      <a:off x="1360139" y="3123887"/>
                      <a:ext cx="842129" cy="789320"/>
                    </a:xfrm>
                    <a:custGeom>
                      <a:avLst/>
                      <a:gdLst>
                        <a:gd name="connsiteX0" fmla="*/ 29765 w 827484"/>
                        <a:gd name="connsiteY0" fmla="*/ 0 h 791766"/>
                        <a:gd name="connsiteX1" fmla="*/ 0 w 827484"/>
                        <a:gd name="connsiteY1" fmla="*/ 119063 h 791766"/>
                        <a:gd name="connsiteX2" fmla="*/ 11906 w 827484"/>
                        <a:gd name="connsiteY2" fmla="*/ 255984 h 791766"/>
                        <a:gd name="connsiteX3" fmla="*/ 136922 w 827484"/>
                        <a:gd name="connsiteY3" fmla="*/ 404813 h 791766"/>
                        <a:gd name="connsiteX4" fmla="*/ 178594 w 827484"/>
                        <a:gd name="connsiteY4" fmla="*/ 559594 h 791766"/>
                        <a:gd name="connsiteX5" fmla="*/ 172640 w 827484"/>
                        <a:gd name="connsiteY5" fmla="*/ 648891 h 791766"/>
                        <a:gd name="connsiteX6" fmla="*/ 208359 w 827484"/>
                        <a:gd name="connsiteY6" fmla="*/ 750094 h 791766"/>
                        <a:gd name="connsiteX7" fmla="*/ 291703 w 827484"/>
                        <a:gd name="connsiteY7" fmla="*/ 779859 h 791766"/>
                        <a:gd name="connsiteX8" fmla="*/ 452437 w 827484"/>
                        <a:gd name="connsiteY8" fmla="*/ 779859 h 791766"/>
                        <a:gd name="connsiteX9" fmla="*/ 511969 w 827484"/>
                        <a:gd name="connsiteY9" fmla="*/ 714375 h 791766"/>
                        <a:gd name="connsiteX10" fmla="*/ 541734 w 827484"/>
                        <a:gd name="connsiteY10" fmla="*/ 791766 h 791766"/>
                        <a:gd name="connsiteX11" fmla="*/ 690562 w 827484"/>
                        <a:gd name="connsiteY11" fmla="*/ 779859 h 791766"/>
                        <a:gd name="connsiteX12" fmla="*/ 756047 w 827484"/>
                        <a:gd name="connsiteY12" fmla="*/ 601266 h 791766"/>
                        <a:gd name="connsiteX13" fmla="*/ 773906 w 827484"/>
                        <a:gd name="connsiteY13" fmla="*/ 309563 h 791766"/>
                        <a:gd name="connsiteX14" fmla="*/ 827484 w 827484"/>
                        <a:gd name="connsiteY14" fmla="*/ 95250 h 791766"/>
                        <a:gd name="connsiteX15" fmla="*/ 565547 w 827484"/>
                        <a:gd name="connsiteY15" fmla="*/ 136922 h 791766"/>
                        <a:gd name="connsiteX16" fmla="*/ 422672 w 827484"/>
                        <a:gd name="connsiteY16" fmla="*/ 136922 h 791766"/>
                        <a:gd name="connsiteX17" fmla="*/ 321469 w 827484"/>
                        <a:gd name="connsiteY17" fmla="*/ 119063 h 791766"/>
                        <a:gd name="connsiteX18" fmla="*/ 196453 w 827484"/>
                        <a:gd name="connsiteY18" fmla="*/ 95250 h 791766"/>
                        <a:gd name="connsiteX19" fmla="*/ 101203 w 827484"/>
                        <a:gd name="connsiteY19" fmla="*/ 77391 h 791766"/>
                        <a:gd name="connsiteX20" fmla="*/ 29765 w 827484"/>
                        <a:gd name="connsiteY20" fmla="*/ 0 h 79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7484" h="791766">
                          <a:moveTo>
                            <a:pt x="29765" y="0"/>
                          </a:moveTo>
                          <a:lnTo>
                            <a:pt x="0" y="119063"/>
                          </a:lnTo>
                          <a:lnTo>
                            <a:pt x="11906" y="255984"/>
                          </a:lnTo>
                          <a:lnTo>
                            <a:pt x="136922" y="404813"/>
                          </a:lnTo>
                          <a:lnTo>
                            <a:pt x="178594" y="559594"/>
                          </a:lnTo>
                          <a:lnTo>
                            <a:pt x="172640" y="648891"/>
                          </a:lnTo>
                          <a:lnTo>
                            <a:pt x="208359" y="750094"/>
                          </a:lnTo>
                          <a:lnTo>
                            <a:pt x="291703" y="779859"/>
                          </a:lnTo>
                          <a:lnTo>
                            <a:pt x="452437" y="779859"/>
                          </a:lnTo>
                          <a:lnTo>
                            <a:pt x="511969" y="714375"/>
                          </a:lnTo>
                          <a:lnTo>
                            <a:pt x="541734" y="791766"/>
                          </a:lnTo>
                          <a:lnTo>
                            <a:pt x="690562" y="779859"/>
                          </a:lnTo>
                          <a:lnTo>
                            <a:pt x="756047" y="601266"/>
                          </a:lnTo>
                          <a:lnTo>
                            <a:pt x="773906" y="309563"/>
                          </a:lnTo>
                          <a:lnTo>
                            <a:pt x="827484" y="95250"/>
                          </a:lnTo>
                          <a:lnTo>
                            <a:pt x="565547" y="136922"/>
                          </a:lnTo>
                          <a:lnTo>
                            <a:pt x="422672" y="136922"/>
                          </a:lnTo>
                          <a:lnTo>
                            <a:pt x="321469" y="119063"/>
                          </a:lnTo>
                          <a:lnTo>
                            <a:pt x="196453" y="95250"/>
                          </a:lnTo>
                          <a:lnTo>
                            <a:pt x="101203" y="77391"/>
                          </a:lnTo>
                          <a:lnTo>
                            <a:pt x="29765" y="0"/>
                          </a:lnTo>
                          <a:close/>
                        </a:path>
                      </a:pathLst>
                    </a:custGeom>
                    <a:solidFill>
                      <a:schemeClr val="tx1">
                        <a:lumMod val="85000"/>
                        <a:lumOff val="15000"/>
                      </a:schemeClr>
                    </a:solidFill>
                    <a:ln w="25400">
                      <a:solidFill>
                        <a:schemeClr val="tx1"/>
                      </a:solidFill>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42" name="フリーフォーム 131">
                      <a:extLst>
                        <a:ext uri="{FF2B5EF4-FFF2-40B4-BE49-F238E27FC236}">
                          <a16:creationId xmlns:a16="http://schemas.microsoft.com/office/drawing/2014/main" id="{82EBBCBA-8040-C3B7-021A-0247461BF1C5}"/>
                        </a:ext>
                      </a:extLst>
                    </p:cNvPr>
                    <p:cNvSpPr/>
                    <p:nvPr/>
                  </p:nvSpPr>
                  <p:spPr>
                    <a:xfrm>
                      <a:off x="1867955" y="3843874"/>
                      <a:ext cx="270836" cy="143998"/>
                    </a:xfrm>
                    <a:custGeom>
                      <a:avLst/>
                      <a:gdLst>
                        <a:gd name="connsiteX0" fmla="*/ 175846 w 271096"/>
                        <a:gd name="connsiteY0" fmla="*/ 139211 h 139211"/>
                        <a:gd name="connsiteX1" fmla="*/ 0 w 271096"/>
                        <a:gd name="connsiteY1" fmla="*/ 139211 h 139211"/>
                        <a:gd name="connsiteX2" fmla="*/ 0 w 271096"/>
                        <a:gd name="connsiteY2" fmla="*/ 7327 h 139211"/>
                        <a:gd name="connsiteX3" fmla="*/ 95250 w 271096"/>
                        <a:gd name="connsiteY3" fmla="*/ 14653 h 139211"/>
                        <a:gd name="connsiteX4" fmla="*/ 271096 w 271096"/>
                        <a:gd name="connsiteY4" fmla="*/ 0 h 139211"/>
                        <a:gd name="connsiteX5" fmla="*/ 263769 w 271096"/>
                        <a:gd name="connsiteY5" fmla="*/ 139211 h 139211"/>
                        <a:gd name="connsiteX6" fmla="*/ 175846 w 271096"/>
                        <a:gd name="connsiteY6" fmla="*/ 139211 h 13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096" h="139211">
                          <a:moveTo>
                            <a:pt x="175846" y="139211"/>
                          </a:moveTo>
                          <a:lnTo>
                            <a:pt x="0" y="139211"/>
                          </a:lnTo>
                          <a:lnTo>
                            <a:pt x="0" y="7327"/>
                          </a:lnTo>
                          <a:lnTo>
                            <a:pt x="95250" y="14653"/>
                          </a:lnTo>
                          <a:lnTo>
                            <a:pt x="271096" y="0"/>
                          </a:lnTo>
                          <a:lnTo>
                            <a:pt x="263769" y="139211"/>
                          </a:lnTo>
                          <a:lnTo>
                            <a:pt x="175846" y="139211"/>
                          </a:lnTo>
                          <a:close/>
                        </a:path>
                      </a:pathLst>
                    </a:custGeom>
                    <a:solidFill>
                      <a:schemeClr val="tx1"/>
                    </a:solidFill>
                    <a:ln>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43" name="フリーフォーム 132">
                      <a:extLst>
                        <a:ext uri="{FF2B5EF4-FFF2-40B4-BE49-F238E27FC236}">
                          <a16:creationId xmlns:a16="http://schemas.microsoft.com/office/drawing/2014/main" id="{A3114708-1988-A53B-1166-FF4EBA6F152D}"/>
                        </a:ext>
                      </a:extLst>
                    </p:cNvPr>
                    <p:cNvSpPr/>
                    <p:nvPr/>
                  </p:nvSpPr>
                  <p:spPr>
                    <a:xfrm>
                      <a:off x="1592888" y="3843874"/>
                      <a:ext cx="266604" cy="143998"/>
                    </a:xfrm>
                    <a:custGeom>
                      <a:avLst/>
                      <a:gdLst>
                        <a:gd name="connsiteX0" fmla="*/ 175846 w 271096"/>
                        <a:gd name="connsiteY0" fmla="*/ 139211 h 139211"/>
                        <a:gd name="connsiteX1" fmla="*/ 0 w 271096"/>
                        <a:gd name="connsiteY1" fmla="*/ 139211 h 139211"/>
                        <a:gd name="connsiteX2" fmla="*/ 0 w 271096"/>
                        <a:gd name="connsiteY2" fmla="*/ 7327 h 139211"/>
                        <a:gd name="connsiteX3" fmla="*/ 95250 w 271096"/>
                        <a:gd name="connsiteY3" fmla="*/ 14653 h 139211"/>
                        <a:gd name="connsiteX4" fmla="*/ 271096 w 271096"/>
                        <a:gd name="connsiteY4" fmla="*/ 0 h 139211"/>
                        <a:gd name="connsiteX5" fmla="*/ 263769 w 271096"/>
                        <a:gd name="connsiteY5" fmla="*/ 139211 h 139211"/>
                        <a:gd name="connsiteX6" fmla="*/ 175846 w 271096"/>
                        <a:gd name="connsiteY6" fmla="*/ 139211 h 13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096" h="139211">
                          <a:moveTo>
                            <a:pt x="175846" y="139211"/>
                          </a:moveTo>
                          <a:lnTo>
                            <a:pt x="0" y="139211"/>
                          </a:lnTo>
                          <a:lnTo>
                            <a:pt x="0" y="7327"/>
                          </a:lnTo>
                          <a:lnTo>
                            <a:pt x="95250" y="14653"/>
                          </a:lnTo>
                          <a:lnTo>
                            <a:pt x="271096" y="0"/>
                          </a:lnTo>
                          <a:lnTo>
                            <a:pt x="263769" y="139211"/>
                          </a:lnTo>
                          <a:lnTo>
                            <a:pt x="175846" y="139211"/>
                          </a:lnTo>
                          <a:close/>
                        </a:path>
                      </a:pathLst>
                    </a:custGeom>
                    <a:solidFill>
                      <a:schemeClr val="tx1"/>
                    </a:solidFill>
                    <a:ln>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44" name="フリーフォーム 133">
                      <a:extLst>
                        <a:ext uri="{FF2B5EF4-FFF2-40B4-BE49-F238E27FC236}">
                          <a16:creationId xmlns:a16="http://schemas.microsoft.com/office/drawing/2014/main" id="{9B030EEC-6BAC-76CC-A474-E64CB17A2284}"/>
                        </a:ext>
                      </a:extLst>
                    </p:cNvPr>
                    <p:cNvSpPr/>
                    <p:nvPr/>
                  </p:nvSpPr>
                  <p:spPr>
                    <a:xfrm>
                      <a:off x="1914505" y="3246552"/>
                      <a:ext cx="46550" cy="223996"/>
                    </a:xfrm>
                    <a:custGeom>
                      <a:avLst/>
                      <a:gdLst>
                        <a:gd name="connsiteX0" fmla="*/ 25670 w 41208"/>
                        <a:gd name="connsiteY0" fmla="*/ 0 h 212792"/>
                        <a:gd name="connsiteX1" fmla="*/ 37830 w 41208"/>
                        <a:gd name="connsiteY1" fmla="*/ 117543 h 212792"/>
                        <a:gd name="connsiteX2" fmla="*/ 5404 w 41208"/>
                        <a:gd name="connsiteY2" fmla="*/ 198606 h 212792"/>
                        <a:gd name="connsiteX3" fmla="*/ 5404 w 41208"/>
                        <a:gd name="connsiteY3" fmla="*/ 202660 h 212792"/>
                      </a:gdLst>
                      <a:ahLst/>
                      <a:cxnLst>
                        <a:cxn ang="0">
                          <a:pos x="connsiteX0" y="connsiteY0"/>
                        </a:cxn>
                        <a:cxn ang="0">
                          <a:pos x="connsiteX1" y="connsiteY1"/>
                        </a:cxn>
                        <a:cxn ang="0">
                          <a:pos x="connsiteX2" y="connsiteY2"/>
                        </a:cxn>
                        <a:cxn ang="0">
                          <a:pos x="connsiteX3" y="connsiteY3"/>
                        </a:cxn>
                      </a:cxnLst>
                      <a:rect l="l" t="t" r="r" b="b"/>
                      <a:pathLst>
                        <a:path w="41208" h="212792">
                          <a:moveTo>
                            <a:pt x="25670" y="0"/>
                          </a:moveTo>
                          <a:cubicBezTo>
                            <a:pt x="33439" y="42221"/>
                            <a:pt x="41208" y="84442"/>
                            <a:pt x="37830" y="117543"/>
                          </a:cubicBezTo>
                          <a:cubicBezTo>
                            <a:pt x="34452" y="150644"/>
                            <a:pt x="10808" y="184420"/>
                            <a:pt x="5404" y="198606"/>
                          </a:cubicBezTo>
                          <a:cubicBezTo>
                            <a:pt x="0" y="212792"/>
                            <a:pt x="2702" y="207726"/>
                            <a:pt x="5404" y="202660"/>
                          </a:cubicBezTo>
                        </a:path>
                      </a:pathLst>
                    </a:custGeom>
                    <a:ln w="12700">
                      <a:solidFill>
                        <a:schemeClr val="tx1">
                          <a:alpha val="78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45" name="フリーフォーム 134">
                      <a:extLst>
                        <a:ext uri="{FF2B5EF4-FFF2-40B4-BE49-F238E27FC236}">
                          <a16:creationId xmlns:a16="http://schemas.microsoft.com/office/drawing/2014/main" id="{0340A081-6D6B-4505-03C5-1D30B7C74794}"/>
                        </a:ext>
                      </a:extLst>
                    </p:cNvPr>
                    <p:cNvSpPr/>
                    <p:nvPr/>
                  </p:nvSpPr>
                  <p:spPr>
                    <a:xfrm>
                      <a:off x="1859492" y="3257218"/>
                      <a:ext cx="46550" cy="213330"/>
                    </a:xfrm>
                    <a:custGeom>
                      <a:avLst/>
                      <a:gdLst>
                        <a:gd name="connsiteX0" fmla="*/ 0 w 40532"/>
                        <a:gd name="connsiteY0" fmla="*/ 0 h 206713"/>
                        <a:gd name="connsiteX1" fmla="*/ 40532 w 40532"/>
                        <a:gd name="connsiteY1" fmla="*/ 93224 h 206713"/>
                        <a:gd name="connsiteX2" fmla="*/ 0 w 40532"/>
                        <a:gd name="connsiteY2" fmla="*/ 202660 h 206713"/>
                        <a:gd name="connsiteX3" fmla="*/ 0 w 40532"/>
                        <a:gd name="connsiteY3" fmla="*/ 202660 h 206713"/>
                        <a:gd name="connsiteX4" fmla="*/ 4053 w 40532"/>
                        <a:gd name="connsiteY4" fmla="*/ 206713 h 20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2" h="206713">
                          <a:moveTo>
                            <a:pt x="0" y="0"/>
                          </a:moveTo>
                          <a:cubicBezTo>
                            <a:pt x="20266" y="29723"/>
                            <a:pt x="40532" y="59447"/>
                            <a:pt x="40532" y="93224"/>
                          </a:cubicBezTo>
                          <a:cubicBezTo>
                            <a:pt x="40532" y="127001"/>
                            <a:pt x="0" y="202660"/>
                            <a:pt x="0" y="202660"/>
                          </a:cubicBezTo>
                          <a:lnTo>
                            <a:pt x="0" y="202660"/>
                          </a:lnTo>
                          <a:lnTo>
                            <a:pt x="4053" y="206713"/>
                          </a:lnTo>
                        </a:path>
                      </a:pathLst>
                    </a:custGeom>
                    <a:ln w="12700">
                      <a:solidFill>
                        <a:schemeClr val="tx1">
                          <a:alpha val="78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cxnSp>
                  <p:nvCxnSpPr>
                    <p:cNvPr id="246" name="直線コネクタ 245">
                      <a:extLst>
                        <a:ext uri="{FF2B5EF4-FFF2-40B4-BE49-F238E27FC236}">
                          <a16:creationId xmlns:a16="http://schemas.microsoft.com/office/drawing/2014/main" id="{9E0D7779-0D2E-1748-016E-44B3917B940D}"/>
                        </a:ext>
                      </a:extLst>
                    </p:cNvPr>
                    <p:cNvCxnSpPr>
                      <a:stCxn id="245" idx="2"/>
                      <a:endCxn id="244" idx="3"/>
                    </p:cNvCxnSpPr>
                    <p:nvPr/>
                  </p:nvCxnSpPr>
                  <p:spPr>
                    <a:xfrm flipV="1">
                      <a:off x="1859492" y="3459883"/>
                      <a:ext cx="61118" cy="64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7" name="フリーフォーム 136">
                      <a:extLst>
                        <a:ext uri="{FF2B5EF4-FFF2-40B4-BE49-F238E27FC236}">
                          <a16:creationId xmlns:a16="http://schemas.microsoft.com/office/drawing/2014/main" id="{B915F3D4-3EBB-5EB6-6C3A-C5C89AD5474F}"/>
                        </a:ext>
                      </a:extLst>
                    </p:cNvPr>
                    <p:cNvSpPr/>
                    <p:nvPr/>
                  </p:nvSpPr>
                  <p:spPr>
                    <a:xfrm>
                      <a:off x="1880651" y="3486547"/>
                      <a:ext cx="16927" cy="346661"/>
                    </a:xfrm>
                    <a:custGeom>
                      <a:avLst/>
                      <a:gdLst>
                        <a:gd name="connsiteX0" fmla="*/ 14187 w 14187"/>
                        <a:gd name="connsiteY0" fmla="*/ 0 h 347223"/>
                        <a:gd name="connsiteX1" fmla="*/ 2027 w 14187"/>
                        <a:gd name="connsiteY1" fmla="*/ 295883 h 347223"/>
                        <a:gd name="connsiteX2" fmla="*/ 2027 w 14187"/>
                        <a:gd name="connsiteY2" fmla="*/ 308042 h 347223"/>
                      </a:gdLst>
                      <a:ahLst/>
                      <a:cxnLst>
                        <a:cxn ang="0">
                          <a:pos x="connsiteX0" y="connsiteY0"/>
                        </a:cxn>
                        <a:cxn ang="0">
                          <a:pos x="connsiteX1" y="connsiteY1"/>
                        </a:cxn>
                        <a:cxn ang="0">
                          <a:pos x="connsiteX2" y="connsiteY2"/>
                        </a:cxn>
                      </a:cxnLst>
                      <a:rect l="l" t="t" r="r" b="b"/>
                      <a:pathLst>
                        <a:path w="14187" h="347223">
                          <a:moveTo>
                            <a:pt x="14187" y="0"/>
                          </a:moveTo>
                          <a:cubicBezTo>
                            <a:pt x="9120" y="122271"/>
                            <a:pt x="4054" y="244543"/>
                            <a:pt x="2027" y="295883"/>
                          </a:cubicBezTo>
                          <a:cubicBezTo>
                            <a:pt x="0" y="347223"/>
                            <a:pt x="1013" y="327632"/>
                            <a:pt x="2027" y="308042"/>
                          </a:cubicBezTo>
                        </a:path>
                      </a:pathLst>
                    </a:custGeom>
                    <a:ln w="12700">
                      <a:solidFill>
                        <a:schemeClr val="tx1">
                          <a:alpha val="78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48" name="フリーフォーム 137">
                      <a:extLst>
                        <a:ext uri="{FF2B5EF4-FFF2-40B4-BE49-F238E27FC236}">
                          <a16:creationId xmlns:a16="http://schemas.microsoft.com/office/drawing/2014/main" id="{18A74EAE-F72D-84C2-EFEC-9B4AB0089C93}"/>
                        </a:ext>
                      </a:extLst>
                    </p:cNvPr>
                    <p:cNvSpPr/>
                    <p:nvPr/>
                  </p:nvSpPr>
                  <p:spPr>
                    <a:xfrm>
                      <a:off x="1817174" y="3555879"/>
                      <a:ext cx="71941" cy="85332"/>
                    </a:xfrm>
                    <a:custGeom>
                      <a:avLst/>
                      <a:gdLst>
                        <a:gd name="connsiteX0" fmla="*/ 76200 w 76200"/>
                        <a:gd name="connsiteY0" fmla="*/ 72390 h 72390"/>
                        <a:gd name="connsiteX1" fmla="*/ 0 w 76200"/>
                        <a:gd name="connsiteY1" fmla="*/ 0 h 72390"/>
                      </a:gdLst>
                      <a:ahLst/>
                      <a:cxnLst>
                        <a:cxn ang="0">
                          <a:pos x="connsiteX0" y="connsiteY0"/>
                        </a:cxn>
                        <a:cxn ang="0">
                          <a:pos x="connsiteX1" y="connsiteY1"/>
                        </a:cxn>
                      </a:cxnLst>
                      <a:rect l="l" t="t" r="r" b="b"/>
                      <a:pathLst>
                        <a:path w="76200" h="72390">
                          <a:moveTo>
                            <a:pt x="76200" y="72390"/>
                          </a:moveTo>
                          <a:lnTo>
                            <a:pt x="0" y="0"/>
                          </a:lnTo>
                        </a:path>
                      </a:pathLst>
                    </a:custGeom>
                    <a:ln w="12700">
                      <a:solidFill>
                        <a:schemeClr val="tx1">
                          <a:alpha val="78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49" name="フリーフォーム 138">
                      <a:extLst>
                        <a:ext uri="{FF2B5EF4-FFF2-40B4-BE49-F238E27FC236}">
                          <a16:creationId xmlns:a16="http://schemas.microsoft.com/office/drawing/2014/main" id="{8C249824-AA99-D831-28C2-6324B1C1BCAE}"/>
                        </a:ext>
                      </a:extLst>
                    </p:cNvPr>
                    <p:cNvSpPr/>
                    <p:nvPr/>
                  </p:nvSpPr>
                  <p:spPr>
                    <a:xfrm>
                      <a:off x="1897578" y="3529213"/>
                      <a:ext cx="80404" cy="37333"/>
                    </a:xfrm>
                    <a:custGeom>
                      <a:avLst/>
                      <a:gdLst>
                        <a:gd name="connsiteX0" fmla="*/ 0 w 80010"/>
                        <a:gd name="connsiteY0" fmla="*/ 38100 h 38100"/>
                        <a:gd name="connsiteX1" fmla="*/ 80010 w 80010"/>
                        <a:gd name="connsiteY1" fmla="*/ 0 h 38100"/>
                      </a:gdLst>
                      <a:ahLst/>
                      <a:cxnLst>
                        <a:cxn ang="0">
                          <a:pos x="connsiteX0" y="connsiteY0"/>
                        </a:cxn>
                        <a:cxn ang="0">
                          <a:pos x="connsiteX1" y="connsiteY1"/>
                        </a:cxn>
                      </a:cxnLst>
                      <a:rect l="l" t="t" r="r" b="b"/>
                      <a:pathLst>
                        <a:path w="80010" h="38100">
                          <a:moveTo>
                            <a:pt x="0" y="38100"/>
                          </a:moveTo>
                          <a:lnTo>
                            <a:pt x="80010" y="0"/>
                          </a:lnTo>
                        </a:path>
                      </a:pathLst>
                    </a:custGeom>
                    <a:ln w="12700">
                      <a:solidFill>
                        <a:schemeClr val="tx1">
                          <a:alpha val="78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50" name="フリーフォーム 139">
                      <a:extLst>
                        <a:ext uri="{FF2B5EF4-FFF2-40B4-BE49-F238E27FC236}">
                          <a16:creationId xmlns:a16="http://schemas.microsoft.com/office/drawing/2014/main" id="{85C6B866-FFCF-F1C0-B940-DE839D8CA5F1}"/>
                        </a:ext>
                      </a:extLst>
                    </p:cNvPr>
                    <p:cNvSpPr/>
                    <p:nvPr/>
                  </p:nvSpPr>
                  <p:spPr>
                    <a:xfrm>
                      <a:off x="1889114" y="3662544"/>
                      <a:ext cx="97332" cy="47999"/>
                    </a:xfrm>
                    <a:custGeom>
                      <a:avLst/>
                      <a:gdLst>
                        <a:gd name="connsiteX0" fmla="*/ 0 w 95250"/>
                        <a:gd name="connsiteY0" fmla="*/ 49530 h 49530"/>
                        <a:gd name="connsiteX1" fmla="*/ 95250 w 95250"/>
                        <a:gd name="connsiteY1" fmla="*/ 0 h 49530"/>
                      </a:gdLst>
                      <a:ahLst/>
                      <a:cxnLst>
                        <a:cxn ang="0">
                          <a:pos x="connsiteX0" y="connsiteY0"/>
                        </a:cxn>
                        <a:cxn ang="0">
                          <a:pos x="connsiteX1" y="connsiteY1"/>
                        </a:cxn>
                      </a:cxnLst>
                      <a:rect l="l" t="t" r="r" b="b"/>
                      <a:pathLst>
                        <a:path w="95250" h="49530">
                          <a:moveTo>
                            <a:pt x="0" y="49530"/>
                          </a:moveTo>
                          <a:lnTo>
                            <a:pt x="95250" y="0"/>
                          </a:lnTo>
                        </a:path>
                      </a:pathLst>
                    </a:custGeom>
                    <a:ln w="12700">
                      <a:solidFill>
                        <a:schemeClr val="tx1">
                          <a:alpha val="78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51" name="フリーフォーム 140">
                      <a:extLst>
                        <a:ext uri="{FF2B5EF4-FFF2-40B4-BE49-F238E27FC236}">
                          <a16:creationId xmlns:a16="http://schemas.microsoft.com/office/drawing/2014/main" id="{F5B511C4-4586-A2C2-E4A2-95C2CFE1E13D}"/>
                        </a:ext>
                      </a:extLst>
                    </p:cNvPr>
                    <p:cNvSpPr/>
                    <p:nvPr/>
                  </p:nvSpPr>
                  <p:spPr>
                    <a:xfrm>
                      <a:off x="1449007" y="3390549"/>
                      <a:ext cx="55013" cy="127998"/>
                    </a:xfrm>
                    <a:custGeom>
                      <a:avLst/>
                      <a:gdLst>
                        <a:gd name="connsiteX0" fmla="*/ 53340 w 53340"/>
                        <a:gd name="connsiteY0" fmla="*/ 121920 h 121920"/>
                        <a:gd name="connsiteX1" fmla="*/ 0 w 53340"/>
                        <a:gd name="connsiteY1" fmla="*/ 0 h 121920"/>
                      </a:gdLst>
                      <a:ahLst/>
                      <a:cxnLst>
                        <a:cxn ang="0">
                          <a:pos x="connsiteX0" y="connsiteY0"/>
                        </a:cxn>
                        <a:cxn ang="0">
                          <a:pos x="connsiteX1" y="connsiteY1"/>
                        </a:cxn>
                      </a:cxnLst>
                      <a:rect l="l" t="t" r="r" b="b"/>
                      <a:pathLst>
                        <a:path w="53340" h="121920">
                          <a:moveTo>
                            <a:pt x="53340" y="121920"/>
                          </a:moveTo>
                          <a:lnTo>
                            <a:pt x="0" y="0"/>
                          </a:lnTo>
                        </a:path>
                      </a:pathLst>
                    </a:custGeom>
                    <a:ln w="12700">
                      <a:solidFill>
                        <a:schemeClr val="tx1">
                          <a:alpha val="78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52" name="フリーフォーム 141">
                      <a:extLst>
                        <a:ext uri="{FF2B5EF4-FFF2-40B4-BE49-F238E27FC236}">
                          <a16:creationId xmlns:a16="http://schemas.microsoft.com/office/drawing/2014/main" id="{0C0F4E9C-7747-199E-86E9-0E56602D3139}"/>
                        </a:ext>
                      </a:extLst>
                    </p:cNvPr>
                    <p:cNvSpPr/>
                    <p:nvPr/>
                  </p:nvSpPr>
                  <p:spPr>
                    <a:xfrm>
                      <a:off x="1559033" y="3422548"/>
                      <a:ext cx="533208" cy="469325"/>
                    </a:xfrm>
                    <a:custGeom>
                      <a:avLst/>
                      <a:gdLst>
                        <a:gd name="connsiteX0" fmla="*/ 0 w 535983"/>
                        <a:gd name="connsiteY0" fmla="*/ 274449 h 461721"/>
                        <a:gd name="connsiteX1" fmla="*/ 83949 w 535983"/>
                        <a:gd name="connsiteY1" fmla="*/ 284136 h 461721"/>
                        <a:gd name="connsiteX2" fmla="*/ 174356 w 535983"/>
                        <a:gd name="connsiteY2" fmla="*/ 316424 h 461721"/>
                        <a:gd name="connsiteX3" fmla="*/ 209873 w 535983"/>
                        <a:gd name="connsiteY3" fmla="*/ 355170 h 461721"/>
                        <a:gd name="connsiteX4" fmla="*/ 267992 w 535983"/>
                        <a:gd name="connsiteY4" fmla="*/ 339026 h 461721"/>
                        <a:gd name="connsiteX5" fmla="*/ 277678 w 535983"/>
                        <a:gd name="connsiteY5" fmla="*/ 261534 h 461721"/>
                        <a:gd name="connsiteX6" fmla="*/ 200187 w 535983"/>
                        <a:gd name="connsiteY6" fmla="*/ 64577 h 461721"/>
                        <a:gd name="connsiteX7" fmla="*/ 297051 w 535983"/>
                        <a:gd name="connsiteY7" fmla="*/ 125924 h 461721"/>
                        <a:gd name="connsiteX8" fmla="*/ 284136 w 535983"/>
                        <a:gd name="connsiteY8" fmla="*/ 0 h 461721"/>
                        <a:gd name="connsiteX9" fmla="*/ 377771 w 535983"/>
                        <a:gd name="connsiteY9" fmla="*/ 67805 h 461721"/>
                        <a:gd name="connsiteX10" fmla="*/ 377771 w 535983"/>
                        <a:gd name="connsiteY10" fmla="*/ 100094 h 461721"/>
                        <a:gd name="connsiteX11" fmla="*/ 374543 w 535983"/>
                        <a:gd name="connsiteY11" fmla="*/ 129153 h 461721"/>
                        <a:gd name="connsiteX12" fmla="*/ 471407 w 535983"/>
                        <a:gd name="connsiteY12" fmla="*/ 96865 h 461721"/>
                        <a:gd name="connsiteX13" fmla="*/ 361627 w 535983"/>
                        <a:gd name="connsiteY13" fmla="*/ 200187 h 461721"/>
                        <a:gd name="connsiteX14" fmla="*/ 364856 w 535983"/>
                        <a:gd name="connsiteY14" fmla="*/ 274449 h 461721"/>
                        <a:gd name="connsiteX15" fmla="*/ 468178 w 535983"/>
                        <a:gd name="connsiteY15" fmla="*/ 216331 h 461721"/>
                        <a:gd name="connsiteX16" fmla="*/ 506924 w 535983"/>
                        <a:gd name="connsiteY16" fmla="*/ 142068 h 461721"/>
                        <a:gd name="connsiteX17" fmla="*/ 477865 w 535983"/>
                        <a:gd name="connsiteY17" fmla="*/ 245390 h 461721"/>
                        <a:gd name="connsiteX18" fmla="*/ 384229 w 535983"/>
                        <a:gd name="connsiteY18" fmla="*/ 284136 h 461721"/>
                        <a:gd name="connsiteX19" fmla="*/ 381000 w 535983"/>
                        <a:gd name="connsiteY19" fmla="*/ 358399 h 461721"/>
                        <a:gd name="connsiteX20" fmla="*/ 432661 w 535983"/>
                        <a:gd name="connsiteY20" fmla="*/ 377771 h 461721"/>
                        <a:gd name="connsiteX21" fmla="*/ 535983 w 535983"/>
                        <a:gd name="connsiteY21" fmla="*/ 322882 h 461721"/>
                        <a:gd name="connsiteX22" fmla="*/ 426204 w 535983"/>
                        <a:gd name="connsiteY22" fmla="*/ 461721 h 461721"/>
                        <a:gd name="connsiteX23" fmla="*/ 319653 w 535983"/>
                        <a:gd name="connsiteY23" fmla="*/ 413288 h 461721"/>
                        <a:gd name="connsiteX24" fmla="*/ 267992 w 535983"/>
                        <a:gd name="connsiteY24" fmla="*/ 455263 h 461721"/>
                        <a:gd name="connsiteX25" fmla="*/ 35517 w 535983"/>
                        <a:gd name="connsiteY25" fmla="*/ 387458 h 461721"/>
                        <a:gd name="connsiteX26" fmla="*/ 0 w 535983"/>
                        <a:gd name="connsiteY26" fmla="*/ 274449 h 46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35983" h="461721">
                          <a:moveTo>
                            <a:pt x="0" y="274449"/>
                          </a:moveTo>
                          <a:lnTo>
                            <a:pt x="83949" y="284136"/>
                          </a:lnTo>
                          <a:lnTo>
                            <a:pt x="174356" y="316424"/>
                          </a:lnTo>
                          <a:lnTo>
                            <a:pt x="209873" y="355170"/>
                          </a:lnTo>
                          <a:lnTo>
                            <a:pt x="267992" y="339026"/>
                          </a:lnTo>
                          <a:lnTo>
                            <a:pt x="277678" y="261534"/>
                          </a:lnTo>
                          <a:lnTo>
                            <a:pt x="200187" y="64577"/>
                          </a:lnTo>
                          <a:lnTo>
                            <a:pt x="297051" y="125924"/>
                          </a:lnTo>
                          <a:lnTo>
                            <a:pt x="284136" y="0"/>
                          </a:lnTo>
                          <a:lnTo>
                            <a:pt x="377771" y="67805"/>
                          </a:lnTo>
                          <a:lnTo>
                            <a:pt x="377771" y="100094"/>
                          </a:lnTo>
                          <a:lnTo>
                            <a:pt x="374543" y="129153"/>
                          </a:lnTo>
                          <a:lnTo>
                            <a:pt x="471407" y="96865"/>
                          </a:lnTo>
                          <a:lnTo>
                            <a:pt x="361627" y="200187"/>
                          </a:lnTo>
                          <a:lnTo>
                            <a:pt x="364856" y="274449"/>
                          </a:lnTo>
                          <a:lnTo>
                            <a:pt x="468178" y="216331"/>
                          </a:lnTo>
                          <a:lnTo>
                            <a:pt x="506924" y="142068"/>
                          </a:lnTo>
                          <a:lnTo>
                            <a:pt x="477865" y="245390"/>
                          </a:lnTo>
                          <a:lnTo>
                            <a:pt x="384229" y="284136"/>
                          </a:lnTo>
                          <a:lnTo>
                            <a:pt x="381000" y="358399"/>
                          </a:lnTo>
                          <a:lnTo>
                            <a:pt x="432661" y="377771"/>
                          </a:lnTo>
                          <a:lnTo>
                            <a:pt x="535983" y="322882"/>
                          </a:lnTo>
                          <a:lnTo>
                            <a:pt x="426204" y="461721"/>
                          </a:lnTo>
                          <a:lnTo>
                            <a:pt x="319653" y="413288"/>
                          </a:lnTo>
                          <a:lnTo>
                            <a:pt x="267992" y="455263"/>
                          </a:lnTo>
                          <a:lnTo>
                            <a:pt x="35517" y="387458"/>
                          </a:lnTo>
                          <a:lnTo>
                            <a:pt x="0" y="274449"/>
                          </a:lnTo>
                          <a:close/>
                        </a:path>
                      </a:pathLst>
                    </a:custGeom>
                    <a:solidFill>
                      <a:schemeClr val="tx1">
                        <a:lumMod val="95000"/>
                        <a:lumOff val="5000"/>
                        <a:alpha val="57000"/>
                      </a:schemeClr>
                    </a:solidFill>
                    <a:ln>
                      <a:no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53" name="フローチャート : 論理積ゲート 1311">
                      <a:extLst>
                        <a:ext uri="{FF2B5EF4-FFF2-40B4-BE49-F238E27FC236}">
                          <a16:creationId xmlns:a16="http://schemas.microsoft.com/office/drawing/2014/main" id="{557B4045-D8C5-6ADF-DEF4-C2BF4E9D3527}"/>
                        </a:ext>
                      </a:extLst>
                    </p:cNvPr>
                    <p:cNvSpPr/>
                    <p:nvPr/>
                  </p:nvSpPr>
                  <p:spPr>
                    <a:xfrm rot="16200000">
                      <a:off x="2099284" y="3679559"/>
                      <a:ext cx="218663" cy="376631"/>
                    </a:xfrm>
                    <a:prstGeom prst="flowChartDelay">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54" name="フローチャート : 論理積ゲート 1312">
                      <a:extLst>
                        <a:ext uri="{FF2B5EF4-FFF2-40B4-BE49-F238E27FC236}">
                          <a16:creationId xmlns:a16="http://schemas.microsoft.com/office/drawing/2014/main" id="{5AD8C236-65AF-8A29-E641-E92ACF340A25}"/>
                        </a:ext>
                      </a:extLst>
                    </p:cNvPr>
                    <p:cNvSpPr/>
                    <p:nvPr/>
                  </p:nvSpPr>
                  <p:spPr>
                    <a:xfrm rot="16200000">
                      <a:off x="1430659" y="3679559"/>
                      <a:ext cx="218663" cy="376631"/>
                    </a:xfrm>
                    <a:prstGeom prst="flowChartDelay">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grpSp>
              <p:grpSp>
                <p:nvGrpSpPr>
                  <p:cNvPr id="214" name="グループ化 213">
                    <a:extLst>
                      <a:ext uri="{FF2B5EF4-FFF2-40B4-BE49-F238E27FC236}">
                        <a16:creationId xmlns:a16="http://schemas.microsoft.com/office/drawing/2014/main" id="{6FDA0FC5-A694-1420-B94D-6BD425EADAA4}"/>
                      </a:ext>
                    </a:extLst>
                  </p:cNvPr>
                  <p:cNvGrpSpPr>
                    <a:grpSpLocks/>
                  </p:cNvGrpSpPr>
                  <p:nvPr/>
                </p:nvGrpSpPr>
                <p:grpSpPr bwMode="auto">
                  <a:xfrm>
                    <a:off x="1746962" y="1457014"/>
                    <a:ext cx="2284320" cy="2066923"/>
                    <a:chOff x="1746962" y="1457014"/>
                    <a:chExt cx="983121" cy="1294584"/>
                  </a:xfrm>
                </p:grpSpPr>
                <p:grpSp>
                  <p:nvGrpSpPr>
                    <p:cNvPr id="215" name="グループ化 214">
                      <a:extLst>
                        <a:ext uri="{FF2B5EF4-FFF2-40B4-BE49-F238E27FC236}">
                          <a16:creationId xmlns:a16="http://schemas.microsoft.com/office/drawing/2014/main" id="{E170D450-FD5E-967A-2B77-CC011F4013D4}"/>
                        </a:ext>
                      </a:extLst>
                    </p:cNvPr>
                    <p:cNvGrpSpPr>
                      <a:grpSpLocks/>
                    </p:cNvGrpSpPr>
                    <p:nvPr/>
                  </p:nvGrpSpPr>
                  <p:grpSpPr bwMode="auto">
                    <a:xfrm flipH="1">
                      <a:off x="1746962" y="1457014"/>
                      <a:ext cx="971520" cy="1294584"/>
                      <a:chOff x="1746962" y="1457014"/>
                      <a:chExt cx="972757" cy="1304309"/>
                    </a:xfrm>
                  </p:grpSpPr>
                  <p:grpSp>
                    <p:nvGrpSpPr>
                      <p:cNvPr id="217" name="グループ化 216">
                        <a:extLst>
                          <a:ext uri="{FF2B5EF4-FFF2-40B4-BE49-F238E27FC236}">
                            <a16:creationId xmlns:a16="http://schemas.microsoft.com/office/drawing/2014/main" id="{24849C66-C392-67AE-2C88-9193763F262D}"/>
                          </a:ext>
                        </a:extLst>
                      </p:cNvPr>
                      <p:cNvGrpSpPr>
                        <a:grpSpLocks/>
                      </p:cNvGrpSpPr>
                      <p:nvPr/>
                    </p:nvGrpSpPr>
                    <p:grpSpPr bwMode="auto">
                      <a:xfrm>
                        <a:off x="1746962" y="1457014"/>
                        <a:ext cx="972757" cy="1304309"/>
                        <a:chOff x="1746962" y="1457014"/>
                        <a:chExt cx="977662" cy="1314561"/>
                      </a:xfrm>
                    </p:grpSpPr>
                    <p:sp>
                      <p:nvSpPr>
                        <p:cNvPr id="219" name="フリーフォーム 108">
                          <a:extLst>
                            <a:ext uri="{FF2B5EF4-FFF2-40B4-BE49-F238E27FC236}">
                              <a16:creationId xmlns:a16="http://schemas.microsoft.com/office/drawing/2014/main" id="{34B85060-197D-AB70-04D0-B4F053B8702F}"/>
                            </a:ext>
                          </a:extLst>
                        </p:cNvPr>
                        <p:cNvSpPr/>
                        <p:nvPr/>
                      </p:nvSpPr>
                      <p:spPr bwMode="auto">
                        <a:xfrm>
                          <a:off x="1776856" y="1457014"/>
                          <a:ext cx="947768" cy="1314561"/>
                        </a:xfrm>
                        <a:custGeom>
                          <a:avLst/>
                          <a:gdLst>
                            <a:gd name="connsiteX0" fmla="*/ 422910 w 937260"/>
                            <a:gd name="connsiteY0" fmla="*/ 0 h 1303020"/>
                            <a:gd name="connsiteX1" fmla="*/ 342900 w 937260"/>
                            <a:gd name="connsiteY1" fmla="*/ 19050 h 1303020"/>
                            <a:gd name="connsiteX2" fmla="*/ 259080 w 937260"/>
                            <a:gd name="connsiteY2" fmla="*/ 45720 h 1303020"/>
                            <a:gd name="connsiteX3" fmla="*/ 156210 w 937260"/>
                            <a:gd name="connsiteY3" fmla="*/ 76200 h 1303020"/>
                            <a:gd name="connsiteX4" fmla="*/ 87630 w 937260"/>
                            <a:gd name="connsiteY4" fmla="*/ 140970 h 1303020"/>
                            <a:gd name="connsiteX5" fmla="*/ 38100 w 937260"/>
                            <a:gd name="connsiteY5" fmla="*/ 255270 h 1303020"/>
                            <a:gd name="connsiteX6" fmla="*/ 3810 w 937260"/>
                            <a:gd name="connsiteY6" fmla="*/ 457200 h 1303020"/>
                            <a:gd name="connsiteX7" fmla="*/ 0 w 937260"/>
                            <a:gd name="connsiteY7" fmla="*/ 643890 h 1303020"/>
                            <a:gd name="connsiteX8" fmla="*/ 26670 w 937260"/>
                            <a:gd name="connsiteY8" fmla="*/ 861060 h 1303020"/>
                            <a:gd name="connsiteX9" fmla="*/ 57150 w 937260"/>
                            <a:gd name="connsiteY9" fmla="*/ 1089660 h 1303020"/>
                            <a:gd name="connsiteX10" fmla="*/ 87630 w 937260"/>
                            <a:gd name="connsiteY10" fmla="*/ 1242060 h 1303020"/>
                            <a:gd name="connsiteX11" fmla="*/ 270510 w 937260"/>
                            <a:gd name="connsiteY11" fmla="*/ 1280160 h 1303020"/>
                            <a:gd name="connsiteX12" fmla="*/ 411480 w 937260"/>
                            <a:gd name="connsiteY12" fmla="*/ 1299210 h 1303020"/>
                            <a:gd name="connsiteX13" fmla="*/ 548640 w 937260"/>
                            <a:gd name="connsiteY13" fmla="*/ 1303020 h 1303020"/>
                            <a:gd name="connsiteX14" fmla="*/ 716280 w 937260"/>
                            <a:gd name="connsiteY14" fmla="*/ 1287780 h 1303020"/>
                            <a:gd name="connsiteX15" fmla="*/ 883920 w 937260"/>
                            <a:gd name="connsiteY15" fmla="*/ 1249680 h 1303020"/>
                            <a:gd name="connsiteX16" fmla="*/ 937260 w 937260"/>
                            <a:gd name="connsiteY16" fmla="*/ 1226820 h 1303020"/>
                            <a:gd name="connsiteX17" fmla="*/ 937260 w 937260"/>
                            <a:gd name="connsiteY17" fmla="*/ 1097280 h 1303020"/>
                            <a:gd name="connsiteX18" fmla="*/ 925830 w 937260"/>
                            <a:gd name="connsiteY18" fmla="*/ 971550 h 1303020"/>
                            <a:gd name="connsiteX19" fmla="*/ 918210 w 937260"/>
                            <a:gd name="connsiteY19" fmla="*/ 735330 h 1303020"/>
                            <a:gd name="connsiteX20" fmla="*/ 902970 w 937260"/>
                            <a:gd name="connsiteY20" fmla="*/ 453390 h 1303020"/>
                            <a:gd name="connsiteX21" fmla="*/ 891540 w 937260"/>
                            <a:gd name="connsiteY21" fmla="*/ 270510 h 1303020"/>
                            <a:gd name="connsiteX22" fmla="*/ 861060 w 937260"/>
                            <a:gd name="connsiteY22" fmla="*/ 171450 h 1303020"/>
                            <a:gd name="connsiteX23" fmla="*/ 701040 w 937260"/>
                            <a:gd name="connsiteY23" fmla="*/ 80010 h 1303020"/>
                            <a:gd name="connsiteX24" fmla="*/ 422910 w 937260"/>
                            <a:gd name="connsiteY24" fmla="*/ 0 h 130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7260" h="1303020">
                              <a:moveTo>
                                <a:pt x="422910" y="0"/>
                              </a:moveTo>
                              <a:lnTo>
                                <a:pt x="342900" y="19050"/>
                              </a:lnTo>
                              <a:lnTo>
                                <a:pt x="259080" y="45720"/>
                              </a:lnTo>
                              <a:lnTo>
                                <a:pt x="156210" y="76200"/>
                              </a:lnTo>
                              <a:lnTo>
                                <a:pt x="87630" y="140970"/>
                              </a:lnTo>
                              <a:lnTo>
                                <a:pt x="38100" y="255270"/>
                              </a:lnTo>
                              <a:lnTo>
                                <a:pt x="3810" y="457200"/>
                              </a:lnTo>
                              <a:lnTo>
                                <a:pt x="0" y="643890"/>
                              </a:lnTo>
                              <a:lnTo>
                                <a:pt x="26670" y="861060"/>
                              </a:lnTo>
                              <a:lnTo>
                                <a:pt x="57150" y="1089660"/>
                              </a:lnTo>
                              <a:lnTo>
                                <a:pt x="87630" y="1242060"/>
                              </a:lnTo>
                              <a:lnTo>
                                <a:pt x="270510" y="1280160"/>
                              </a:lnTo>
                              <a:lnTo>
                                <a:pt x="411480" y="1299210"/>
                              </a:lnTo>
                              <a:lnTo>
                                <a:pt x="548640" y="1303020"/>
                              </a:lnTo>
                              <a:lnTo>
                                <a:pt x="716280" y="1287780"/>
                              </a:lnTo>
                              <a:lnTo>
                                <a:pt x="883920" y="1249680"/>
                              </a:lnTo>
                              <a:lnTo>
                                <a:pt x="937260" y="1226820"/>
                              </a:lnTo>
                              <a:lnTo>
                                <a:pt x="937260" y="1097280"/>
                              </a:lnTo>
                              <a:lnTo>
                                <a:pt x="925830" y="971550"/>
                              </a:lnTo>
                              <a:lnTo>
                                <a:pt x="918210" y="735330"/>
                              </a:lnTo>
                              <a:lnTo>
                                <a:pt x="902970" y="453390"/>
                              </a:lnTo>
                              <a:lnTo>
                                <a:pt x="891540" y="270510"/>
                              </a:lnTo>
                              <a:lnTo>
                                <a:pt x="861060" y="171450"/>
                              </a:lnTo>
                              <a:lnTo>
                                <a:pt x="701040" y="80010"/>
                              </a:lnTo>
                              <a:lnTo>
                                <a:pt x="422910" y="0"/>
                              </a:lnTo>
                              <a:close/>
                            </a:path>
                          </a:pathLst>
                        </a:custGeom>
                        <a:solidFill>
                          <a:schemeClr val="bg1">
                            <a:lumMod val="85000"/>
                          </a:scheme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20" name="Freeform 307">
                          <a:extLst>
                            <a:ext uri="{FF2B5EF4-FFF2-40B4-BE49-F238E27FC236}">
                              <a16:creationId xmlns:a16="http://schemas.microsoft.com/office/drawing/2014/main" id="{740D9E4C-89E1-2EF9-5D8A-6FDD27C5A33C}"/>
                            </a:ext>
                          </a:extLst>
                        </p:cNvPr>
                        <p:cNvSpPr>
                          <a:spLocks noChangeAspect="1"/>
                        </p:cNvSpPr>
                        <p:nvPr/>
                      </p:nvSpPr>
                      <p:spPr bwMode="auto">
                        <a:xfrm rot="1442761" flipH="1">
                          <a:off x="1862013" y="2607949"/>
                          <a:ext cx="428881" cy="118057"/>
                        </a:xfrm>
                        <a:custGeom>
                          <a:avLst/>
                          <a:gdLst>
                            <a:gd name="T0" fmla="*/ 0 w 281"/>
                            <a:gd name="T1" fmla="*/ 0 h 104"/>
                            <a:gd name="T2" fmla="*/ 0 w 281"/>
                            <a:gd name="T3" fmla="*/ 0 h 104"/>
                            <a:gd name="T4" fmla="*/ 0 w 281"/>
                            <a:gd name="T5" fmla="*/ 0 h 104"/>
                            <a:gd name="T6" fmla="*/ 0 w 281"/>
                            <a:gd name="T7" fmla="*/ 0 h 104"/>
                            <a:gd name="T8" fmla="*/ 0 w 281"/>
                            <a:gd name="T9" fmla="*/ 0 h 104"/>
                            <a:gd name="T10" fmla="*/ 0 w 281"/>
                            <a:gd name="T11" fmla="*/ 0 h 104"/>
                            <a:gd name="T12" fmla="*/ 0 w 281"/>
                            <a:gd name="T13" fmla="*/ 0 h 104"/>
                            <a:gd name="T14" fmla="*/ 0 60000 65536"/>
                            <a:gd name="T15" fmla="*/ 0 60000 65536"/>
                            <a:gd name="T16" fmla="*/ 0 60000 65536"/>
                            <a:gd name="T17" fmla="*/ 0 60000 65536"/>
                            <a:gd name="T18" fmla="*/ 0 60000 65536"/>
                            <a:gd name="T19" fmla="*/ 0 60000 65536"/>
                            <a:gd name="T20" fmla="*/ 0 60000 65536"/>
                            <a:gd name="T21" fmla="*/ 0 w 281"/>
                            <a:gd name="T22" fmla="*/ 0 h 104"/>
                            <a:gd name="T23" fmla="*/ 281 w 281"/>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1" h="104">
                              <a:moveTo>
                                <a:pt x="281" y="104"/>
                              </a:moveTo>
                              <a:lnTo>
                                <a:pt x="227" y="102"/>
                              </a:lnTo>
                              <a:lnTo>
                                <a:pt x="179" y="95"/>
                              </a:lnTo>
                              <a:lnTo>
                                <a:pt x="130" y="81"/>
                              </a:lnTo>
                              <a:lnTo>
                                <a:pt x="83" y="60"/>
                              </a:lnTo>
                              <a:lnTo>
                                <a:pt x="42" y="32"/>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1" name="Freeform 310">
                          <a:extLst>
                            <a:ext uri="{FF2B5EF4-FFF2-40B4-BE49-F238E27FC236}">
                              <a16:creationId xmlns:a16="http://schemas.microsoft.com/office/drawing/2014/main" id="{0B89C569-C9D6-C678-FDC1-C6967113EC19}"/>
                            </a:ext>
                          </a:extLst>
                        </p:cNvPr>
                        <p:cNvSpPr>
                          <a:spLocks noChangeAspect="1"/>
                        </p:cNvSpPr>
                        <p:nvPr/>
                      </p:nvSpPr>
                      <p:spPr bwMode="auto">
                        <a:xfrm rot="1442761" flipH="1">
                          <a:off x="2626063" y="2608919"/>
                          <a:ext cx="79143" cy="66368"/>
                        </a:xfrm>
                        <a:custGeom>
                          <a:avLst/>
                          <a:gdLst>
                            <a:gd name="T0" fmla="*/ 0 w 60"/>
                            <a:gd name="T1" fmla="*/ 0 h 62"/>
                            <a:gd name="T2" fmla="*/ 0 w 60"/>
                            <a:gd name="T3" fmla="*/ 0 h 62"/>
                            <a:gd name="T4" fmla="*/ 0 w 60"/>
                            <a:gd name="T5" fmla="*/ 0 h 62"/>
                            <a:gd name="T6" fmla="*/ 0 w 60"/>
                            <a:gd name="T7" fmla="*/ 0 h 62"/>
                            <a:gd name="T8" fmla="*/ 0 w 60"/>
                            <a:gd name="T9" fmla="*/ 0 h 62"/>
                            <a:gd name="T10" fmla="*/ 0 60000 65536"/>
                            <a:gd name="T11" fmla="*/ 0 60000 65536"/>
                            <a:gd name="T12" fmla="*/ 0 60000 65536"/>
                            <a:gd name="T13" fmla="*/ 0 60000 65536"/>
                            <a:gd name="T14" fmla="*/ 0 60000 65536"/>
                            <a:gd name="T15" fmla="*/ 0 w 60"/>
                            <a:gd name="T16" fmla="*/ 0 h 62"/>
                            <a:gd name="T17" fmla="*/ 60 w 60"/>
                            <a:gd name="T18" fmla="*/ 62 h 62"/>
                          </a:gdLst>
                          <a:ahLst/>
                          <a:cxnLst>
                            <a:cxn ang="T10">
                              <a:pos x="T0" y="T1"/>
                            </a:cxn>
                            <a:cxn ang="T11">
                              <a:pos x="T2" y="T3"/>
                            </a:cxn>
                            <a:cxn ang="T12">
                              <a:pos x="T4" y="T5"/>
                            </a:cxn>
                            <a:cxn ang="T13">
                              <a:pos x="T6" y="T7"/>
                            </a:cxn>
                            <a:cxn ang="T14">
                              <a:pos x="T8" y="T9"/>
                            </a:cxn>
                          </a:cxnLst>
                          <a:rect l="T15" t="T16" r="T17" b="T18"/>
                          <a:pathLst>
                            <a:path w="60" h="62">
                              <a:moveTo>
                                <a:pt x="0" y="0"/>
                              </a:moveTo>
                              <a:lnTo>
                                <a:pt x="9" y="23"/>
                              </a:lnTo>
                              <a:lnTo>
                                <a:pt x="21" y="39"/>
                              </a:lnTo>
                              <a:lnTo>
                                <a:pt x="39" y="53"/>
                              </a:lnTo>
                              <a:lnTo>
                                <a:pt x="60" y="6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2" name="Freeform 19">
                          <a:extLst>
                            <a:ext uri="{FF2B5EF4-FFF2-40B4-BE49-F238E27FC236}">
                              <a16:creationId xmlns:a16="http://schemas.microsoft.com/office/drawing/2014/main" id="{CD93C6E1-1E93-9979-05DB-ECB00BB018ED}"/>
                            </a:ext>
                          </a:extLst>
                        </p:cNvPr>
                        <p:cNvSpPr>
                          <a:spLocks/>
                        </p:cNvSpPr>
                        <p:nvPr/>
                      </p:nvSpPr>
                      <p:spPr bwMode="auto">
                        <a:xfrm rot="596095" flipH="1">
                          <a:off x="1746962" y="1850321"/>
                          <a:ext cx="332498" cy="870201"/>
                        </a:xfrm>
                        <a:custGeom>
                          <a:avLst/>
                          <a:gdLst>
                            <a:gd name="T0" fmla="*/ 2147483646 w 34"/>
                            <a:gd name="T1" fmla="*/ 2147483646 h 89"/>
                            <a:gd name="T2" fmla="*/ 2147483646 w 34"/>
                            <a:gd name="T3" fmla="*/ 2147483646 h 89"/>
                            <a:gd name="T4" fmla="*/ 2147483646 w 34"/>
                            <a:gd name="T5" fmla="*/ 2147483646 h 89"/>
                            <a:gd name="T6" fmla="*/ 2147483646 w 34"/>
                            <a:gd name="T7" fmla="*/ 2147483646 h 89"/>
                            <a:gd name="T8" fmla="*/ 0 w 34"/>
                            <a:gd name="T9" fmla="*/ 2147483646 h 89"/>
                            <a:gd name="T10" fmla="*/ 2147483646 w 34"/>
                            <a:gd name="T11" fmla="*/ 2147483646 h 89"/>
                            <a:gd name="T12" fmla="*/ 2147483646 w 34"/>
                            <a:gd name="T13" fmla="*/ 2147483646 h 89"/>
                            <a:gd name="T14" fmla="*/ 2147483646 w 34"/>
                            <a:gd name="T15" fmla="*/ 2147483646 h 89"/>
                            <a:gd name="T16" fmla="*/ 2147483646 w 34"/>
                            <a:gd name="T17" fmla="*/ 2147483646 h 89"/>
                            <a:gd name="T18" fmla="*/ 2147483646 w 34"/>
                            <a:gd name="T19" fmla="*/ 2147483646 h 89"/>
                            <a:gd name="T20" fmla="*/ 2147483646 w 34"/>
                            <a:gd name="T21" fmla="*/ 0 h 89"/>
                            <a:gd name="T22" fmla="*/ 2147483646 w 34"/>
                            <a:gd name="T23" fmla="*/ 2147483646 h 89"/>
                            <a:gd name="T24" fmla="*/ 2147483646 w 34"/>
                            <a:gd name="T25" fmla="*/ 2147483646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89"/>
                            <a:gd name="T41" fmla="*/ 34 w 34"/>
                            <a:gd name="T42" fmla="*/ 89 h 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89">
                              <a:moveTo>
                                <a:pt x="18" y="31"/>
                              </a:moveTo>
                              <a:lnTo>
                                <a:pt x="14" y="51"/>
                              </a:lnTo>
                              <a:lnTo>
                                <a:pt x="10" y="68"/>
                              </a:lnTo>
                              <a:lnTo>
                                <a:pt x="7" y="78"/>
                              </a:lnTo>
                              <a:lnTo>
                                <a:pt x="0" y="89"/>
                              </a:lnTo>
                              <a:lnTo>
                                <a:pt x="14" y="87"/>
                              </a:lnTo>
                              <a:lnTo>
                                <a:pt x="24" y="61"/>
                              </a:lnTo>
                              <a:lnTo>
                                <a:pt x="30" y="37"/>
                              </a:lnTo>
                              <a:lnTo>
                                <a:pt x="34" y="22"/>
                              </a:lnTo>
                              <a:lnTo>
                                <a:pt x="34" y="5"/>
                              </a:lnTo>
                              <a:lnTo>
                                <a:pt x="32" y="0"/>
                              </a:lnTo>
                              <a:lnTo>
                                <a:pt x="22" y="25"/>
                              </a:lnTo>
                              <a:lnTo>
                                <a:pt x="18" y="31"/>
                              </a:lnTo>
                              <a:close/>
                            </a:path>
                          </a:pathLst>
                        </a:custGeom>
                        <a:solidFill>
                          <a:srgbClr val="333333"/>
                        </a:solidFill>
                        <a:ln w="222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3" name="Freeform 26">
                          <a:extLst>
                            <a:ext uri="{FF2B5EF4-FFF2-40B4-BE49-F238E27FC236}">
                              <a16:creationId xmlns:a16="http://schemas.microsoft.com/office/drawing/2014/main" id="{2CD362CF-248B-B92F-9492-3BA1BC0DA2C6}"/>
                            </a:ext>
                          </a:extLst>
                        </p:cNvPr>
                        <p:cNvSpPr>
                          <a:spLocks/>
                        </p:cNvSpPr>
                        <p:nvPr/>
                      </p:nvSpPr>
                      <p:spPr bwMode="auto">
                        <a:xfrm rot="596095" flipH="1">
                          <a:off x="2164145" y="1564863"/>
                          <a:ext cx="292335" cy="261643"/>
                        </a:xfrm>
                        <a:custGeom>
                          <a:avLst/>
                          <a:gdLst>
                            <a:gd name="T0" fmla="*/ 2147483646 w 30"/>
                            <a:gd name="T1" fmla="*/ 0 h 27"/>
                            <a:gd name="T2" fmla="*/ 2147483646 w 30"/>
                            <a:gd name="T3" fmla="*/ 2147483646 h 27"/>
                            <a:gd name="T4" fmla="*/ 2147483646 w 30"/>
                            <a:gd name="T5" fmla="*/ 2147483646 h 27"/>
                            <a:gd name="T6" fmla="*/ 2147483646 w 30"/>
                            <a:gd name="T7" fmla="*/ 2147483646 h 27"/>
                            <a:gd name="T8" fmla="*/ 0 w 30"/>
                            <a:gd name="T9" fmla="*/ 2147483646 h 27"/>
                            <a:gd name="T10" fmla="*/ 2147483646 w 30"/>
                            <a:gd name="T11" fmla="*/ 2147483646 h 27"/>
                            <a:gd name="T12" fmla="*/ 2147483646 w 30"/>
                            <a:gd name="T13" fmla="*/ 2147483646 h 27"/>
                            <a:gd name="T14" fmla="*/ 2147483646 w 30"/>
                            <a:gd name="T15" fmla="*/ 2147483646 h 27"/>
                            <a:gd name="T16" fmla="*/ 2147483646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27"/>
                            <a:gd name="T29" fmla="*/ 30 w 30"/>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27">
                              <a:moveTo>
                                <a:pt x="27" y="0"/>
                              </a:moveTo>
                              <a:cubicBezTo>
                                <a:pt x="29" y="4"/>
                                <a:pt x="30" y="5"/>
                                <a:pt x="30" y="9"/>
                              </a:cubicBezTo>
                              <a:lnTo>
                                <a:pt x="18" y="18"/>
                              </a:lnTo>
                              <a:lnTo>
                                <a:pt x="5" y="26"/>
                              </a:lnTo>
                              <a:lnTo>
                                <a:pt x="0" y="27"/>
                              </a:lnTo>
                              <a:lnTo>
                                <a:pt x="2" y="12"/>
                              </a:lnTo>
                              <a:lnTo>
                                <a:pt x="14" y="7"/>
                              </a:lnTo>
                              <a:lnTo>
                                <a:pt x="22" y="3"/>
                              </a:lnTo>
                              <a:lnTo>
                                <a:pt x="27" y="0"/>
                              </a:lnTo>
                              <a:close/>
                            </a:path>
                          </a:pathLst>
                        </a:custGeom>
                        <a:solidFill>
                          <a:srgbClr val="003300"/>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4" name="フリーフォーム 113">
                          <a:extLst>
                            <a:ext uri="{FF2B5EF4-FFF2-40B4-BE49-F238E27FC236}">
                              <a16:creationId xmlns:a16="http://schemas.microsoft.com/office/drawing/2014/main" id="{97E03D18-51AC-6009-C1AA-FC89249F961D}"/>
                            </a:ext>
                          </a:extLst>
                        </p:cNvPr>
                        <p:cNvSpPr/>
                        <p:nvPr/>
                      </p:nvSpPr>
                      <p:spPr bwMode="auto">
                        <a:xfrm rot="21288531">
                          <a:off x="2150975" y="1910920"/>
                          <a:ext cx="257726" cy="41264"/>
                        </a:xfrm>
                        <a:custGeom>
                          <a:avLst/>
                          <a:gdLst>
                            <a:gd name="connsiteX0" fmla="*/ 0 w 252730"/>
                            <a:gd name="connsiteY0" fmla="*/ 0 h 34925"/>
                            <a:gd name="connsiteX1" fmla="*/ 125730 w 252730"/>
                            <a:gd name="connsiteY1" fmla="*/ 30480 h 34925"/>
                            <a:gd name="connsiteX2" fmla="*/ 232410 w 252730"/>
                            <a:gd name="connsiteY2" fmla="*/ 26670 h 34925"/>
                            <a:gd name="connsiteX3" fmla="*/ 247650 w 252730"/>
                            <a:gd name="connsiteY3" fmla="*/ 19050 h 34925"/>
                          </a:gdLst>
                          <a:ahLst/>
                          <a:cxnLst>
                            <a:cxn ang="0">
                              <a:pos x="connsiteX0" y="connsiteY0"/>
                            </a:cxn>
                            <a:cxn ang="0">
                              <a:pos x="connsiteX1" y="connsiteY1"/>
                            </a:cxn>
                            <a:cxn ang="0">
                              <a:pos x="connsiteX2" y="connsiteY2"/>
                            </a:cxn>
                            <a:cxn ang="0">
                              <a:pos x="connsiteX3" y="connsiteY3"/>
                            </a:cxn>
                          </a:cxnLst>
                          <a:rect l="l" t="t" r="r" b="b"/>
                          <a:pathLst>
                            <a:path w="252730" h="34925">
                              <a:moveTo>
                                <a:pt x="0" y="0"/>
                              </a:moveTo>
                              <a:cubicBezTo>
                                <a:pt x="43497" y="13017"/>
                                <a:pt x="86995" y="26035"/>
                                <a:pt x="125730" y="30480"/>
                              </a:cubicBezTo>
                              <a:cubicBezTo>
                                <a:pt x="164465" y="34925"/>
                                <a:pt x="212090" y="28575"/>
                                <a:pt x="232410" y="26670"/>
                              </a:cubicBezTo>
                              <a:cubicBezTo>
                                <a:pt x="252730" y="24765"/>
                                <a:pt x="247650" y="19050"/>
                                <a:pt x="247650" y="19050"/>
                              </a:cubicBezTo>
                            </a:path>
                          </a:pathLst>
                        </a:custGeom>
                        <a:ln>
                          <a:solidFill>
                            <a:schemeClr val="tx1">
                              <a:alpha val="84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25" name="フリーフォーム 114">
                          <a:extLst>
                            <a:ext uri="{FF2B5EF4-FFF2-40B4-BE49-F238E27FC236}">
                              <a16:creationId xmlns:a16="http://schemas.microsoft.com/office/drawing/2014/main" id="{2D324037-9DE0-207E-6D01-A044A2BB076E}"/>
                            </a:ext>
                          </a:extLst>
                        </p:cNvPr>
                        <p:cNvSpPr/>
                        <p:nvPr/>
                      </p:nvSpPr>
                      <p:spPr bwMode="auto">
                        <a:xfrm rot="21288531">
                          <a:off x="2159289" y="1981659"/>
                          <a:ext cx="241099" cy="35369"/>
                        </a:xfrm>
                        <a:custGeom>
                          <a:avLst/>
                          <a:gdLst>
                            <a:gd name="connsiteX0" fmla="*/ 236220 w 236220"/>
                            <a:gd name="connsiteY0" fmla="*/ 19050 h 33655"/>
                            <a:gd name="connsiteX1" fmla="*/ 160020 w 236220"/>
                            <a:gd name="connsiteY1" fmla="*/ 30480 h 33655"/>
                            <a:gd name="connsiteX2" fmla="*/ 0 w 236220"/>
                            <a:gd name="connsiteY2" fmla="*/ 0 h 33655"/>
                          </a:gdLst>
                          <a:ahLst/>
                          <a:cxnLst>
                            <a:cxn ang="0">
                              <a:pos x="connsiteX0" y="connsiteY0"/>
                            </a:cxn>
                            <a:cxn ang="0">
                              <a:pos x="connsiteX1" y="connsiteY1"/>
                            </a:cxn>
                            <a:cxn ang="0">
                              <a:pos x="connsiteX2" y="connsiteY2"/>
                            </a:cxn>
                          </a:cxnLst>
                          <a:rect l="l" t="t" r="r" b="b"/>
                          <a:pathLst>
                            <a:path w="236220" h="33655">
                              <a:moveTo>
                                <a:pt x="236220" y="19050"/>
                              </a:moveTo>
                              <a:cubicBezTo>
                                <a:pt x="217805" y="26352"/>
                                <a:pt x="199390" y="33655"/>
                                <a:pt x="160020" y="30480"/>
                              </a:cubicBezTo>
                              <a:cubicBezTo>
                                <a:pt x="120650" y="27305"/>
                                <a:pt x="60325" y="13652"/>
                                <a:pt x="0" y="0"/>
                              </a:cubicBezTo>
                            </a:path>
                          </a:pathLst>
                        </a:custGeom>
                        <a:ln>
                          <a:solidFill>
                            <a:schemeClr val="tx1">
                              <a:alpha val="84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26" name="フリーフォーム 115">
                          <a:extLst>
                            <a:ext uri="{FF2B5EF4-FFF2-40B4-BE49-F238E27FC236}">
                              <a16:creationId xmlns:a16="http://schemas.microsoft.com/office/drawing/2014/main" id="{FBE53F64-611B-D634-2270-F29A4CFBD0F2}"/>
                            </a:ext>
                          </a:extLst>
                        </p:cNvPr>
                        <p:cNvSpPr/>
                        <p:nvPr/>
                      </p:nvSpPr>
                      <p:spPr bwMode="auto">
                        <a:xfrm rot="21288531">
                          <a:off x="1968072" y="2258719"/>
                          <a:ext cx="236942" cy="406748"/>
                        </a:xfrm>
                        <a:custGeom>
                          <a:avLst/>
                          <a:gdLst>
                            <a:gd name="connsiteX0" fmla="*/ 0 w 243840"/>
                            <a:gd name="connsiteY0" fmla="*/ 0 h 407670"/>
                            <a:gd name="connsiteX1" fmla="*/ 91440 w 243840"/>
                            <a:gd name="connsiteY1" fmla="*/ 163830 h 407670"/>
                            <a:gd name="connsiteX2" fmla="*/ 163830 w 243840"/>
                            <a:gd name="connsiteY2" fmla="*/ 243840 h 407670"/>
                            <a:gd name="connsiteX3" fmla="*/ 205740 w 243840"/>
                            <a:gd name="connsiteY3" fmla="*/ 270510 h 407670"/>
                            <a:gd name="connsiteX4" fmla="*/ 232410 w 243840"/>
                            <a:gd name="connsiteY4" fmla="*/ 308610 h 407670"/>
                            <a:gd name="connsiteX5" fmla="*/ 243840 w 243840"/>
                            <a:gd name="connsiteY5" fmla="*/ 350520 h 407670"/>
                            <a:gd name="connsiteX6" fmla="*/ 243840 w 243840"/>
                            <a:gd name="connsiteY6" fmla="*/ 350520 h 407670"/>
                            <a:gd name="connsiteX7" fmla="*/ 217170 w 243840"/>
                            <a:gd name="connsiteY7" fmla="*/ 392430 h 407670"/>
                            <a:gd name="connsiteX8" fmla="*/ 137160 w 243840"/>
                            <a:gd name="connsiteY8" fmla="*/ 407670 h 407670"/>
                            <a:gd name="connsiteX9" fmla="*/ 76200 w 243840"/>
                            <a:gd name="connsiteY9" fmla="*/ 384810 h 407670"/>
                            <a:gd name="connsiteX10" fmla="*/ 0 w 243840"/>
                            <a:gd name="connsiteY10" fmla="*/ 346710 h 407670"/>
                            <a:gd name="connsiteX11" fmla="*/ 64770 w 243840"/>
                            <a:gd name="connsiteY11" fmla="*/ 361950 h 407670"/>
                            <a:gd name="connsiteX12" fmla="*/ 129540 w 243840"/>
                            <a:gd name="connsiteY12" fmla="*/ 342900 h 407670"/>
                            <a:gd name="connsiteX13" fmla="*/ 179070 w 243840"/>
                            <a:gd name="connsiteY13" fmla="*/ 323850 h 407670"/>
                            <a:gd name="connsiteX14" fmla="*/ 179070 w 243840"/>
                            <a:gd name="connsiteY14" fmla="*/ 323850 h 407670"/>
                            <a:gd name="connsiteX15" fmla="*/ 137160 w 243840"/>
                            <a:gd name="connsiteY15" fmla="*/ 274320 h 407670"/>
                            <a:gd name="connsiteX16" fmla="*/ 72390 w 243840"/>
                            <a:gd name="connsiteY16" fmla="*/ 213360 h 407670"/>
                            <a:gd name="connsiteX17" fmla="*/ 34290 w 243840"/>
                            <a:gd name="connsiteY17" fmla="*/ 121920 h 407670"/>
                            <a:gd name="connsiteX18" fmla="*/ 0 w 243840"/>
                            <a:gd name="connsiteY18" fmla="*/ 0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840" h="407670">
                              <a:moveTo>
                                <a:pt x="0" y="0"/>
                              </a:moveTo>
                              <a:lnTo>
                                <a:pt x="91440" y="163830"/>
                              </a:lnTo>
                              <a:lnTo>
                                <a:pt x="163830" y="243840"/>
                              </a:lnTo>
                              <a:lnTo>
                                <a:pt x="205740" y="270510"/>
                              </a:lnTo>
                              <a:lnTo>
                                <a:pt x="232410" y="308610"/>
                              </a:lnTo>
                              <a:lnTo>
                                <a:pt x="243840" y="350520"/>
                              </a:lnTo>
                              <a:lnTo>
                                <a:pt x="243840" y="350520"/>
                              </a:lnTo>
                              <a:lnTo>
                                <a:pt x="217170" y="392430"/>
                              </a:lnTo>
                              <a:lnTo>
                                <a:pt x="137160" y="407670"/>
                              </a:lnTo>
                              <a:lnTo>
                                <a:pt x="76200" y="384810"/>
                              </a:lnTo>
                              <a:lnTo>
                                <a:pt x="0" y="346710"/>
                              </a:lnTo>
                              <a:lnTo>
                                <a:pt x="64770" y="361950"/>
                              </a:lnTo>
                              <a:lnTo>
                                <a:pt x="129540" y="342900"/>
                              </a:lnTo>
                              <a:lnTo>
                                <a:pt x="179070" y="323850"/>
                              </a:lnTo>
                              <a:lnTo>
                                <a:pt x="179070" y="323850"/>
                              </a:lnTo>
                              <a:lnTo>
                                <a:pt x="137160" y="274320"/>
                              </a:lnTo>
                              <a:lnTo>
                                <a:pt x="72390" y="213360"/>
                              </a:lnTo>
                              <a:lnTo>
                                <a:pt x="34290" y="121920"/>
                              </a:lnTo>
                              <a:lnTo>
                                <a:pt x="0" y="0"/>
                              </a:lnTo>
                              <a:close/>
                            </a:path>
                          </a:pathLst>
                        </a:custGeom>
                        <a:solidFill>
                          <a:schemeClr val="bg1">
                            <a:lumMod val="50000"/>
                            <a:alpha val="47000"/>
                          </a:schemeClr>
                        </a:solidFill>
                        <a:ln>
                          <a:no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27" name="フリーフォーム 116">
                          <a:extLst>
                            <a:ext uri="{FF2B5EF4-FFF2-40B4-BE49-F238E27FC236}">
                              <a16:creationId xmlns:a16="http://schemas.microsoft.com/office/drawing/2014/main" id="{A3C4A077-BD2B-5391-18E9-40EF4C8993DC}"/>
                            </a:ext>
                          </a:extLst>
                        </p:cNvPr>
                        <p:cNvSpPr/>
                        <p:nvPr/>
                      </p:nvSpPr>
                      <p:spPr bwMode="auto">
                        <a:xfrm rot="21288531">
                          <a:off x="1955602" y="2482725"/>
                          <a:ext cx="108079" cy="76634"/>
                        </a:xfrm>
                        <a:custGeom>
                          <a:avLst/>
                          <a:gdLst>
                            <a:gd name="connsiteX0" fmla="*/ 0 w 102870"/>
                            <a:gd name="connsiteY0" fmla="*/ 0 h 83820"/>
                            <a:gd name="connsiteX1" fmla="*/ 45720 w 102870"/>
                            <a:gd name="connsiteY1" fmla="*/ 64770 h 83820"/>
                            <a:gd name="connsiteX2" fmla="*/ 102870 w 102870"/>
                            <a:gd name="connsiteY2" fmla="*/ 83820 h 83820"/>
                            <a:gd name="connsiteX3" fmla="*/ 26670 w 102870"/>
                            <a:gd name="connsiteY3" fmla="*/ 80010 h 83820"/>
                            <a:gd name="connsiteX4" fmla="*/ 3810 w 102870"/>
                            <a:gd name="connsiteY4" fmla="*/ 68580 h 83820"/>
                            <a:gd name="connsiteX5" fmla="*/ 0 w 102870"/>
                            <a:gd name="connsiteY5" fmla="*/ 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870" h="83820">
                              <a:moveTo>
                                <a:pt x="0" y="0"/>
                              </a:moveTo>
                              <a:lnTo>
                                <a:pt x="45720" y="64770"/>
                              </a:lnTo>
                              <a:lnTo>
                                <a:pt x="102870" y="83820"/>
                              </a:lnTo>
                              <a:lnTo>
                                <a:pt x="26670" y="80010"/>
                              </a:lnTo>
                              <a:lnTo>
                                <a:pt x="3810" y="68580"/>
                              </a:lnTo>
                              <a:lnTo>
                                <a:pt x="0" y="0"/>
                              </a:lnTo>
                              <a:close/>
                            </a:path>
                          </a:pathLst>
                        </a:custGeom>
                        <a:solidFill>
                          <a:schemeClr val="bg1">
                            <a:lumMod val="50000"/>
                            <a:alpha val="47000"/>
                          </a:schemeClr>
                        </a:solidFill>
                        <a:ln>
                          <a:no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28" name="フリーフォーム 117">
                          <a:extLst>
                            <a:ext uri="{FF2B5EF4-FFF2-40B4-BE49-F238E27FC236}">
                              <a16:creationId xmlns:a16="http://schemas.microsoft.com/office/drawing/2014/main" id="{B60A31E5-A3EF-183B-24DD-A1734153057F}"/>
                            </a:ext>
                          </a:extLst>
                        </p:cNvPr>
                        <p:cNvSpPr/>
                        <p:nvPr/>
                      </p:nvSpPr>
                      <p:spPr bwMode="auto">
                        <a:xfrm rot="21288531">
                          <a:off x="1830895" y="2335353"/>
                          <a:ext cx="108079" cy="359589"/>
                        </a:xfrm>
                        <a:custGeom>
                          <a:avLst/>
                          <a:gdLst>
                            <a:gd name="connsiteX0" fmla="*/ 99060 w 99060"/>
                            <a:gd name="connsiteY0" fmla="*/ 354330 h 354330"/>
                            <a:gd name="connsiteX1" fmla="*/ 22860 w 99060"/>
                            <a:gd name="connsiteY1" fmla="*/ 118110 h 354330"/>
                            <a:gd name="connsiteX2" fmla="*/ 0 w 99060"/>
                            <a:gd name="connsiteY2" fmla="*/ 0 h 354330"/>
                            <a:gd name="connsiteX3" fmla="*/ 30480 w 99060"/>
                            <a:gd name="connsiteY3" fmla="*/ 320040 h 354330"/>
                            <a:gd name="connsiteX4" fmla="*/ 99060 w 99060"/>
                            <a:gd name="connsiteY4" fmla="*/ 354330 h 354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 h="354330">
                              <a:moveTo>
                                <a:pt x="99060" y="354330"/>
                              </a:moveTo>
                              <a:lnTo>
                                <a:pt x="22860" y="118110"/>
                              </a:lnTo>
                              <a:lnTo>
                                <a:pt x="0" y="0"/>
                              </a:lnTo>
                              <a:lnTo>
                                <a:pt x="30480" y="320040"/>
                              </a:lnTo>
                              <a:lnTo>
                                <a:pt x="99060" y="354330"/>
                              </a:lnTo>
                              <a:close/>
                            </a:path>
                          </a:pathLst>
                        </a:custGeom>
                        <a:solidFill>
                          <a:schemeClr val="tx1">
                            <a:lumMod val="95000"/>
                            <a:lumOff val="5000"/>
                            <a:alpha val="68000"/>
                          </a:schemeClr>
                        </a:solidFill>
                        <a:ln>
                          <a:no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29" name="フリーフォーム 118">
                          <a:extLst>
                            <a:ext uri="{FF2B5EF4-FFF2-40B4-BE49-F238E27FC236}">
                              <a16:creationId xmlns:a16="http://schemas.microsoft.com/office/drawing/2014/main" id="{0B11C0D7-65C3-5FFC-D78F-BFD7A4D53262}"/>
                            </a:ext>
                          </a:extLst>
                        </p:cNvPr>
                        <p:cNvSpPr/>
                        <p:nvPr/>
                      </p:nvSpPr>
                      <p:spPr bwMode="auto">
                        <a:xfrm>
                          <a:off x="2425329" y="1728178"/>
                          <a:ext cx="49883" cy="984448"/>
                        </a:xfrm>
                        <a:custGeom>
                          <a:avLst/>
                          <a:gdLst>
                            <a:gd name="connsiteX0" fmla="*/ 15240 w 38735"/>
                            <a:gd name="connsiteY0" fmla="*/ 0 h 982980"/>
                            <a:gd name="connsiteX1" fmla="*/ 26670 w 38735"/>
                            <a:gd name="connsiteY1" fmla="*/ 575310 h 982980"/>
                            <a:gd name="connsiteX2" fmla="*/ 34290 w 38735"/>
                            <a:gd name="connsiteY2" fmla="*/ 887730 h 982980"/>
                            <a:gd name="connsiteX3" fmla="*/ 0 w 38735"/>
                            <a:gd name="connsiteY3" fmla="*/ 982980 h 982980"/>
                          </a:gdLst>
                          <a:ahLst/>
                          <a:cxnLst>
                            <a:cxn ang="0">
                              <a:pos x="connsiteX0" y="connsiteY0"/>
                            </a:cxn>
                            <a:cxn ang="0">
                              <a:pos x="connsiteX1" y="connsiteY1"/>
                            </a:cxn>
                            <a:cxn ang="0">
                              <a:pos x="connsiteX2" y="connsiteY2"/>
                            </a:cxn>
                            <a:cxn ang="0">
                              <a:pos x="connsiteX3" y="connsiteY3"/>
                            </a:cxn>
                          </a:cxnLst>
                          <a:rect l="l" t="t" r="r" b="b"/>
                          <a:pathLst>
                            <a:path w="38735" h="982980">
                              <a:moveTo>
                                <a:pt x="15240" y="0"/>
                              </a:moveTo>
                              <a:cubicBezTo>
                                <a:pt x="19367" y="213677"/>
                                <a:pt x="23495" y="427355"/>
                                <a:pt x="26670" y="575310"/>
                              </a:cubicBezTo>
                              <a:cubicBezTo>
                                <a:pt x="29845" y="723265"/>
                                <a:pt x="38735" y="819785"/>
                                <a:pt x="34290" y="887730"/>
                              </a:cubicBezTo>
                              <a:cubicBezTo>
                                <a:pt x="29845" y="955675"/>
                                <a:pt x="14922" y="969327"/>
                                <a:pt x="0" y="982980"/>
                              </a:cubicBez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30" name="フリーフォーム 119">
                          <a:extLst>
                            <a:ext uri="{FF2B5EF4-FFF2-40B4-BE49-F238E27FC236}">
                              <a16:creationId xmlns:a16="http://schemas.microsoft.com/office/drawing/2014/main" id="{C5380A4B-9351-08D8-8132-F89E4226D65E}"/>
                            </a:ext>
                          </a:extLst>
                        </p:cNvPr>
                        <p:cNvSpPr/>
                        <p:nvPr/>
                      </p:nvSpPr>
                      <p:spPr bwMode="auto">
                        <a:xfrm>
                          <a:off x="2495996" y="1716388"/>
                          <a:ext cx="37412" cy="990343"/>
                        </a:xfrm>
                        <a:custGeom>
                          <a:avLst/>
                          <a:gdLst>
                            <a:gd name="connsiteX0" fmla="*/ 15240 w 38735"/>
                            <a:gd name="connsiteY0" fmla="*/ 0 h 982980"/>
                            <a:gd name="connsiteX1" fmla="*/ 26670 w 38735"/>
                            <a:gd name="connsiteY1" fmla="*/ 575310 h 982980"/>
                            <a:gd name="connsiteX2" fmla="*/ 34290 w 38735"/>
                            <a:gd name="connsiteY2" fmla="*/ 887730 h 982980"/>
                            <a:gd name="connsiteX3" fmla="*/ 0 w 38735"/>
                            <a:gd name="connsiteY3" fmla="*/ 982980 h 982980"/>
                          </a:gdLst>
                          <a:ahLst/>
                          <a:cxnLst>
                            <a:cxn ang="0">
                              <a:pos x="connsiteX0" y="connsiteY0"/>
                            </a:cxn>
                            <a:cxn ang="0">
                              <a:pos x="connsiteX1" y="connsiteY1"/>
                            </a:cxn>
                            <a:cxn ang="0">
                              <a:pos x="connsiteX2" y="connsiteY2"/>
                            </a:cxn>
                            <a:cxn ang="0">
                              <a:pos x="connsiteX3" y="connsiteY3"/>
                            </a:cxn>
                          </a:cxnLst>
                          <a:rect l="l" t="t" r="r" b="b"/>
                          <a:pathLst>
                            <a:path w="38735" h="982980">
                              <a:moveTo>
                                <a:pt x="15240" y="0"/>
                              </a:moveTo>
                              <a:cubicBezTo>
                                <a:pt x="19367" y="213677"/>
                                <a:pt x="23495" y="427355"/>
                                <a:pt x="26670" y="575310"/>
                              </a:cubicBezTo>
                              <a:cubicBezTo>
                                <a:pt x="29845" y="723265"/>
                                <a:pt x="38735" y="819785"/>
                                <a:pt x="34290" y="887730"/>
                              </a:cubicBezTo>
                              <a:cubicBezTo>
                                <a:pt x="29845" y="955675"/>
                                <a:pt x="14922" y="969327"/>
                                <a:pt x="0" y="982980"/>
                              </a:cubicBez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31" name="フリーフォーム 120">
                          <a:extLst>
                            <a:ext uri="{FF2B5EF4-FFF2-40B4-BE49-F238E27FC236}">
                              <a16:creationId xmlns:a16="http://schemas.microsoft.com/office/drawing/2014/main" id="{86A26696-027B-6ABC-2A8E-0FA4B02E4F97}"/>
                            </a:ext>
                          </a:extLst>
                        </p:cNvPr>
                        <p:cNvSpPr/>
                        <p:nvPr/>
                      </p:nvSpPr>
                      <p:spPr bwMode="auto">
                        <a:xfrm>
                          <a:off x="2400387" y="1928605"/>
                          <a:ext cx="8314" cy="241691"/>
                        </a:xfrm>
                        <a:custGeom>
                          <a:avLst/>
                          <a:gdLst>
                            <a:gd name="connsiteX0" fmla="*/ 7620 w 7620"/>
                            <a:gd name="connsiteY0" fmla="*/ 0 h 247650"/>
                            <a:gd name="connsiteX1" fmla="*/ 0 w 7620"/>
                            <a:gd name="connsiteY1" fmla="*/ 247650 h 247650"/>
                          </a:gdLst>
                          <a:ahLst/>
                          <a:cxnLst>
                            <a:cxn ang="0">
                              <a:pos x="connsiteX0" y="connsiteY0"/>
                            </a:cxn>
                            <a:cxn ang="0">
                              <a:pos x="connsiteX1" y="connsiteY1"/>
                            </a:cxn>
                          </a:cxnLst>
                          <a:rect l="l" t="t" r="r" b="b"/>
                          <a:pathLst>
                            <a:path w="7620" h="247650">
                              <a:moveTo>
                                <a:pt x="7620" y="0"/>
                              </a:moveTo>
                              <a:lnTo>
                                <a:pt x="0" y="247650"/>
                              </a:ln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cxnSp>
                      <p:nvCxnSpPr>
                        <p:cNvPr id="232" name="直線コネクタ 231">
                          <a:extLst>
                            <a:ext uri="{FF2B5EF4-FFF2-40B4-BE49-F238E27FC236}">
                              <a16:creationId xmlns:a16="http://schemas.microsoft.com/office/drawing/2014/main" id="{ABE68C85-6A13-16BA-6305-29C594EAE70B}"/>
                            </a:ext>
                          </a:extLst>
                        </p:cNvPr>
                        <p:cNvCxnSpPr>
                          <a:stCxn id="224" idx="0"/>
                        </p:cNvCxnSpPr>
                        <p:nvPr/>
                      </p:nvCxnSpPr>
                      <p:spPr bwMode="auto">
                        <a:xfrm>
                          <a:off x="2149863" y="1924266"/>
                          <a:ext cx="9426" cy="24603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フリーフォーム 122">
                          <a:extLst>
                            <a:ext uri="{FF2B5EF4-FFF2-40B4-BE49-F238E27FC236}">
                              <a16:creationId xmlns:a16="http://schemas.microsoft.com/office/drawing/2014/main" id="{30A19703-EE00-5A01-1ED8-FD6BA7D5EE38}"/>
                            </a:ext>
                          </a:extLst>
                        </p:cNvPr>
                        <p:cNvSpPr/>
                        <p:nvPr/>
                      </p:nvSpPr>
                      <p:spPr bwMode="auto">
                        <a:xfrm>
                          <a:off x="2159289" y="2170296"/>
                          <a:ext cx="249413" cy="29474"/>
                        </a:xfrm>
                        <a:custGeom>
                          <a:avLst/>
                          <a:gdLst>
                            <a:gd name="connsiteX0" fmla="*/ 0 w 247650"/>
                            <a:gd name="connsiteY0" fmla="*/ 7620 h 35560"/>
                            <a:gd name="connsiteX1" fmla="*/ 114300 w 247650"/>
                            <a:gd name="connsiteY1" fmla="*/ 34290 h 35560"/>
                            <a:gd name="connsiteX2" fmla="*/ 247650 w 247650"/>
                            <a:gd name="connsiteY2" fmla="*/ 0 h 35560"/>
                          </a:gdLst>
                          <a:ahLst/>
                          <a:cxnLst>
                            <a:cxn ang="0">
                              <a:pos x="connsiteX0" y="connsiteY0"/>
                            </a:cxn>
                            <a:cxn ang="0">
                              <a:pos x="connsiteX1" y="connsiteY1"/>
                            </a:cxn>
                            <a:cxn ang="0">
                              <a:pos x="connsiteX2" y="connsiteY2"/>
                            </a:cxn>
                          </a:cxnLst>
                          <a:rect l="l" t="t" r="r" b="b"/>
                          <a:pathLst>
                            <a:path w="247650" h="35560">
                              <a:moveTo>
                                <a:pt x="0" y="7620"/>
                              </a:moveTo>
                              <a:cubicBezTo>
                                <a:pt x="36512" y="21590"/>
                                <a:pt x="73025" y="35560"/>
                                <a:pt x="114300" y="34290"/>
                              </a:cubicBezTo>
                              <a:cubicBezTo>
                                <a:pt x="155575" y="33020"/>
                                <a:pt x="201612" y="16510"/>
                                <a:pt x="247650" y="0"/>
                              </a:cubicBez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cxnSp>
                      <p:nvCxnSpPr>
                        <p:cNvPr id="234" name="直線コネクタ 233">
                          <a:extLst>
                            <a:ext uri="{FF2B5EF4-FFF2-40B4-BE49-F238E27FC236}">
                              <a16:creationId xmlns:a16="http://schemas.microsoft.com/office/drawing/2014/main" id="{4665AC70-B88E-5DA7-93FB-A0537AEAD965}"/>
                            </a:ext>
                          </a:extLst>
                        </p:cNvPr>
                        <p:cNvCxnSpPr>
                          <a:stCxn id="219" idx="20"/>
                        </p:cNvCxnSpPr>
                        <p:nvPr/>
                      </p:nvCxnSpPr>
                      <p:spPr bwMode="auto">
                        <a:xfrm flipH="1">
                          <a:off x="2570820" y="1914419"/>
                          <a:ext cx="119130" cy="829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直線コネクタ 234">
                          <a:extLst>
                            <a:ext uri="{FF2B5EF4-FFF2-40B4-BE49-F238E27FC236}">
                              <a16:creationId xmlns:a16="http://schemas.microsoft.com/office/drawing/2014/main" id="{9CB4C59B-F419-DBBB-AB74-33536D56A094}"/>
                            </a:ext>
                          </a:extLst>
                        </p:cNvPr>
                        <p:cNvCxnSpPr/>
                        <p:nvPr/>
                      </p:nvCxnSpPr>
                      <p:spPr bwMode="auto">
                        <a:xfrm flipH="1">
                          <a:off x="2570820" y="1928605"/>
                          <a:ext cx="0" cy="18863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236" name="フリーフォーム 125">
                          <a:extLst>
                            <a:ext uri="{FF2B5EF4-FFF2-40B4-BE49-F238E27FC236}">
                              <a16:creationId xmlns:a16="http://schemas.microsoft.com/office/drawing/2014/main" id="{E8BE1A8C-97A9-12AF-8A5D-4884F2E202AC}"/>
                            </a:ext>
                          </a:extLst>
                        </p:cNvPr>
                        <p:cNvSpPr/>
                        <p:nvPr/>
                      </p:nvSpPr>
                      <p:spPr bwMode="auto">
                        <a:xfrm>
                          <a:off x="2570820" y="2117241"/>
                          <a:ext cx="116393" cy="17685"/>
                        </a:xfrm>
                        <a:custGeom>
                          <a:avLst/>
                          <a:gdLst>
                            <a:gd name="connsiteX0" fmla="*/ 0 w 114300"/>
                            <a:gd name="connsiteY0" fmla="*/ 11430 h 24765"/>
                            <a:gd name="connsiteX1" fmla="*/ 83820 w 114300"/>
                            <a:gd name="connsiteY1" fmla="*/ 22860 h 24765"/>
                            <a:gd name="connsiteX2" fmla="*/ 114300 w 114300"/>
                            <a:gd name="connsiteY2" fmla="*/ 0 h 24765"/>
                          </a:gdLst>
                          <a:ahLst/>
                          <a:cxnLst>
                            <a:cxn ang="0">
                              <a:pos x="connsiteX0" y="connsiteY0"/>
                            </a:cxn>
                            <a:cxn ang="0">
                              <a:pos x="connsiteX1" y="connsiteY1"/>
                            </a:cxn>
                            <a:cxn ang="0">
                              <a:pos x="connsiteX2" y="connsiteY2"/>
                            </a:cxn>
                          </a:cxnLst>
                          <a:rect l="l" t="t" r="r" b="b"/>
                          <a:pathLst>
                            <a:path w="114300" h="24765">
                              <a:moveTo>
                                <a:pt x="0" y="11430"/>
                              </a:moveTo>
                              <a:cubicBezTo>
                                <a:pt x="32385" y="18097"/>
                                <a:pt x="64770" y="24765"/>
                                <a:pt x="83820" y="22860"/>
                              </a:cubicBezTo>
                              <a:cubicBezTo>
                                <a:pt x="102870" y="20955"/>
                                <a:pt x="108585" y="10477"/>
                                <a:pt x="114300" y="0"/>
                              </a:cubicBez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37" name="フリーフォーム 126">
                          <a:extLst>
                            <a:ext uri="{FF2B5EF4-FFF2-40B4-BE49-F238E27FC236}">
                              <a16:creationId xmlns:a16="http://schemas.microsoft.com/office/drawing/2014/main" id="{D751A1F6-5C03-3A42-06CB-171E140D2A34}"/>
                            </a:ext>
                          </a:extLst>
                        </p:cNvPr>
                        <p:cNvSpPr/>
                        <p:nvPr/>
                      </p:nvSpPr>
                      <p:spPr bwMode="auto">
                        <a:xfrm>
                          <a:off x="2570820" y="1952184"/>
                          <a:ext cx="116393" cy="17685"/>
                        </a:xfrm>
                        <a:custGeom>
                          <a:avLst/>
                          <a:gdLst>
                            <a:gd name="connsiteX0" fmla="*/ 0 w 114300"/>
                            <a:gd name="connsiteY0" fmla="*/ 11430 h 24765"/>
                            <a:gd name="connsiteX1" fmla="*/ 83820 w 114300"/>
                            <a:gd name="connsiteY1" fmla="*/ 22860 h 24765"/>
                            <a:gd name="connsiteX2" fmla="*/ 114300 w 114300"/>
                            <a:gd name="connsiteY2" fmla="*/ 0 h 24765"/>
                          </a:gdLst>
                          <a:ahLst/>
                          <a:cxnLst>
                            <a:cxn ang="0">
                              <a:pos x="connsiteX0" y="connsiteY0"/>
                            </a:cxn>
                            <a:cxn ang="0">
                              <a:pos x="connsiteX1" y="connsiteY1"/>
                            </a:cxn>
                            <a:cxn ang="0">
                              <a:pos x="connsiteX2" y="connsiteY2"/>
                            </a:cxn>
                          </a:cxnLst>
                          <a:rect l="l" t="t" r="r" b="b"/>
                          <a:pathLst>
                            <a:path w="114300" h="24765">
                              <a:moveTo>
                                <a:pt x="0" y="11430"/>
                              </a:moveTo>
                              <a:cubicBezTo>
                                <a:pt x="32385" y="18097"/>
                                <a:pt x="64770" y="24765"/>
                                <a:pt x="83820" y="22860"/>
                              </a:cubicBezTo>
                              <a:cubicBezTo>
                                <a:pt x="102870" y="20955"/>
                                <a:pt x="108585" y="10477"/>
                                <a:pt x="114300" y="0"/>
                              </a:cubicBez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38" name="フリーフォーム 127">
                          <a:extLst>
                            <a:ext uri="{FF2B5EF4-FFF2-40B4-BE49-F238E27FC236}">
                              <a16:creationId xmlns:a16="http://schemas.microsoft.com/office/drawing/2014/main" id="{FD651B99-2EC7-E0C1-6F59-5363E7C8CCDF}"/>
                            </a:ext>
                          </a:extLst>
                        </p:cNvPr>
                        <p:cNvSpPr/>
                        <p:nvPr/>
                      </p:nvSpPr>
                      <p:spPr bwMode="auto">
                        <a:xfrm>
                          <a:off x="2466898" y="1610280"/>
                          <a:ext cx="141334" cy="212216"/>
                        </a:xfrm>
                        <a:custGeom>
                          <a:avLst/>
                          <a:gdLst>
                            <a:gd name="connsiteX0" fmla="*/ 0 w 179070"/>
                            <a:gd name="connsiteY0" fmla="*/ 121920 h 186690"/>
                            <a:gd name="connsiteX1" fmla="*/ 22860 w 179070"/>
                            <a:gd name="connsiteY1" fmla="*/ 68580 h 186690"/>
                            <a:gd name="connsiteX2" fmla="*/ 60960 w 179070"/>
                            <a:gd name="connsiteY2" fmla="*/ 72390 h 186690"/>
                            <a:gd name="connsiteX3" fmla="*/ 80010 w 179070"/>
                            <a:gd name="connsiteY3" fmla="*/ 102870 h 186690"/>
                            <a:gd name="connsiteX4" fmla="*/ 102870 w 179070"/>
                            <a:gd name="connsiteY4" fmla="*/ 186690 h 186690"/>
                            <a:gd name="connsiteX5" fmla="*/ 179070 w 179070"/>
                            <a:gd name="connsiteY5" fmla="*/ 91440 h 186690"/>
                            <a:gd name="connsiteX6" fmla="*/ 179070 w 179070"/>
                            <a:gd name="connsiteY6" fmla="*/ 11430 h 186690"/>
                            <a:gd name="connsiteX7" fmla="*/ 160020 w 179070"/>
                            <a:gd name="connsiteY7" fmla="*/ 3810 h 186690"/>
                            <a:gd name="connsiteX8" fmla="*/ 137160 w 179070"/>
                            <a:gd name="connsiteY8" fmla="*/ 0 h 186690"/>
                            <a:gd name="connsiteX9" fmla="*/ 11430 w 179070"/>
                            <a:gd name="connsiteY9" fmla="*/ 53340 h 186690"/>
                            <a:gd name="connsiteX10" fmla="*/ 0 w 179070"/>
                            <a:gd name="connsiteY10" fmla="*/ 12192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070" h="186690">
                              <a:moveTo>
                                <a:pt x="0" y="121920"/>
                              </a:moveTo>
                              <a:lnTo>
                                <a:pt x="22860" y="68580"/>
                              </a:lnTo>
                              <a:lnTo>
                                <a:pt x="60960" y="72390"/>
                              </a:lnTo>
                              <a:lnTo>
                                <a:pt x="80010" y="102870"/>
                              </a:lnTo>
                              <a:lnTo>
                                <a:pt x="102870" y="186690"/>
                              </a:lnTo>
                              <a:lnTo>
                                <a:pt x="179070" y="91440"/>
                              </a:lnTo>
                              <a:lnTo>
                                <a:pt x="179070" y="11430"/>
                              </a:lnTo>
                              <a:lnTo>
                                <a:pt x="160020" y="3810"/>
                              </a:lnTo>
                              <a:lnTo>
                                <a:pt x="137160" y="0"/>
                              </a:lnTo>
                              <a:lnTo>
                                <a:pt x="11430" y="53340"/>
                              </a:lnTo>
                              <a:lnTo>
                                <a:pt x="0" y="121920"/>
                              </a:lnTo>
                              <a:close/>
                            </a:path>
                          </a:pathLst>
                        </a:custGeom>
                        <a:solidFill>
                          <a:srgbClr val="003300"/>
                        </a:solidFill>
                        <a:ln w="635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39" name="フリーフォーム 128">
                          <a:extLst>
                            <a:ext uri="{FF2B5EF4-FFF2-40B4-BE49-F238E27FC236}">
                              <a16:creationId xmlns:a16="http://schemas.microsoft.com/office/drawing/2014/main" id="{55315E5C-295C-2F78-E005-C44700119AEB}"/>
                            </a:ext>
                          </a:extLst>
                        </p:cNvPr>
                        <p:cNvSpPr/>
                        <p:nvPr/>
                      </p:nvSpPr>
                      <p:spPr bwMode="auto">
                        <a:xfrm>
                          <a:off x="2599918" y="2317668"/>
                          <a:ext cx="103922" cy="224006"/>
                        </a:xfrm>
                        <a:custGeom>
                          <a:avLst/>
                          <a:gdLst>
                            <a:gd name="connsiteX0" fmla="*/ 99060 w 99060"/>
                            <a:gd name="connsiteY0" fmla="*/ 0 h 217170"/>
                            <a:gd name="connsiteX1" fmla="*/ 49530 w 99060"/>
                            <a:gd name="connsiteY1" fmla="*/ 144780 h 217170"/>
                            <a:gd name="connsiteX2" fmla="*/ 0 w 99060"/>
                            <a:gd name="connsiteY2" fmla="*/ 217170 h 217170"/>
                          </a:gdLst>
                          <a:ahLst/>
                          <a:cxnLst>
                            <a:cxn ang="0">
                              <a:pos x="connsiteX0" y="connsiteY0"/>
                            </a:cxn>
                            <a:cxn ang="0">
                              <a:pos x="connsiteX1" y="connsiteY1"/>
                            </a:cxn>
                            <a:cxn ang="0">
                              <a:pos x="connsiteX2" y="connsiteY2"/>
                            </a:cxn>
                          </a:cxnLst>
                          <a:rect l="l" t="t" r="r" b="b"/>
                          <a:pathLst>
                            <a:path w="99060" h="217170">
                              <a:moveTo>
                                <a:pt x="99060" y="0"/>
                              </a:moveTo>
                              <a:cubicBezTo>
                                <a:pt x="82550" y="54292"/>
                                <a:pt x="66040" y="108585"/>
                                <a:pt x="49530" y="144780"/>
                              </a:cubicBezTo>
                              <a:cubicBezTo>
                                <a:pt x="33020" y="180975"/>
                                <a:pt x="16510" y="199072"/>
                                <a:pt x="0" y="217170"/>
                              </a:cubicBezTo>
                            </a:path>
                          </a:pathLst>
                        </a:custGeom>
                        <a:ln>
                          <a:solidFill>
                            <a:schemeClr val="tx1">
                              <a:alpha val="53000"/>
                            </a:schemeClr>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sp>
                      <p:nvSpPr>
                        <p:cNvPr id="240" name="フリーフォーム 129">
                          <a:extLst>
                            <a:ext uri="{FF2B5EF4-FFF2-40B4-BE49-F238E27FC236}">
                              <a16:creationId xmlns:a16="http://schemas.microsoft.com/office/drawing/2014/main" id="{00573E9E-7F62-1C9F-381E-A409AD710D69}"/>
                            </a:ext>
                          </a:extLst>
                        </p:cNvPr>
                        <p:cNvSpPr/>
                        <p:nvPr/>
                      </p:nvSpPr>
                      <p:spPr bwMode="auto">
                        <a:xfrm>
                          <a:off x="2150975" y="1633860"/>
                          <a:ext cx="552865" cy="1137715"/>
                        </a:xfrm>
                        <a:custGeom>
                          <a:avLst/>
                          <a:gdLst>
                            <a:gd name="connsiteX0" fmla="*/ 483870 w 556260"/>
                            <a:gd name="connsiteY0" fmla="*/ 53340 h 1131570"/>
                            <a:gd name="connsiteX1" fmla="*/ 495300 w 556260"/>
                            <a:gd name="connsiteY1" fmla="*/ 281940 h 1131570"/>
                            <a:gd name="connsiteX2" fmla="*/ 499110 w 556260"/>
                            <a:gd name="connsiteY2" fmla="*/ 476250 h 1131570"/>
                            <a:gd name="connsiteX3" fmla="*/ 426720 w 556260"/>
                            <a:gd name="connsiteY3" fmla="*/ 480060 h 1131570"/>
                            <a:gd name="connsiteX4" fmla="*/ 438150 w 556260"/>
                            <a:gd name="connsiteY4" fmla="*/ 529590 h 1131570"/>
                            <a:gd name="connsiteX5" fmla="*/ 506730 w 556260"/>
                            <a:gd name="connsiteY5" fmla="*/ 533400 h 1131570"/>
                            <a:gd name="connsiteX6" fmla="*/ 521970 w 556260"/>
                            <a:gd name="connsiteY6" fmla="*/ 704850 h 1131570"/>
                            <a:gd name="connsiteX7" fmla="*/ 514350 w 556260"/>
                            <a:gd name="connsiteY7" fmla="*/ 807720 h 1131570"/>
                            <a:gd name="connsiteX8" fmla="*/ 419100 w 556260"/>
                            <a:gd name="connsiteY8" fmla="*/ 979170 h 1131570"/>
                            <a:gd name="connsiteX9" fmla="*/ 518160 w 556260"/>
                            <a:gd name="connsiteY9" fmla="*/ 880110 h 1131570"/>
                            <a:gd name="connsiteX10" fmla="*/ 514350 w 556260"/>
                            <a:gd name="connsiteY10" fmla="*/ 967740 h 1131570"/>
                            <a:gd name="connsiteX11" fmla="*/ 384810 w 556260"/>
                            <a:gd name="connsiteY11" fmla="*/ 1043940 h 1131570"/>
                            <a:gd name="connsiteX12" fmla="*/ 392430 w 556260"/>
                            <a:gd name="connsiteY12" fmla="*/ 1005840 h 1131570"/>
                            <a:gd name="connsiteX13" fmla="*/ 327660 w 556260"/>
                            <a:gd name="connsiteY13" fmla="*/ 1078230 h 1131570"/>
                            <a:gd name="connsiteX14" fmla="*/ 285750 w 556260"/>
                            <a:gd name="connsiteY14" fmla="*/ 1078230 h 1131570"/>
                            <a:gd name="connsiteX15" fmla="*/ 320040 w 556260"/>
                            <a:gd name="connsiteY15" fmla="*/ 986790 h 1131570"/>
                            <a:gd name="connsiteX16" fmla="*/ 232410 w 556260"/>
                            <a:gd name="connsiteY16" fmla="*/ 1078230 h 1131570"/>
                            <a:gd name="connsiteX17" fmla="*/ 0 w 556260"/>
                            <a:gd name="connsiteY17" fmla="*/ 1116330 h 1131570"/>
                            <a:gd name="connsiteX18" fmla="*/ 205740 w 556260"/>
                            <a:gd name="connsiteY18" fmla="*/ 1131570 h 1131570"/>
                            <a:gd name="connsiteX19" fmla="*/ 369570 w 556260"/>
                            <a:gd name="connsiteY19" fmla="*/ 1101090 h 1131570"/>
                            <a:gd name="connsiteX20" fmla="*/ 556260 w 556260"/>
                            <a:gd name="connsiteY20" fmla="*/ 1062990 h 1131570"/>
                            <a:gd name="connsiteX21" fmla="*/ 521970 w 556260"/>
                            <a:gd name="connsiteY21" fmla="*/ 91440 h 1131570"/>
                            <a:gd name="connsiteX22" fmla="*/ 495300 w 556260"/>
                            <a:gd name="connsiteY22" fmla="*/ 0 h 1131570"/>
                            <a:gd name="connsiteX23" fmla="*/ 483870 w 556260"/>
                            <a:gd name="connsiteY23" fmla="*/ 53340 h 113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56260" h="1131570">
                              <a:moveTo>
                                <a:pt x="483870" y="53340"/>
                              </a:moveTo>
                              <a:lnTo>
                                <a:pt x="495300" y="281940"/>
                              </a:lnTo>
                              <a:lnTo>
                                <a:pt x="499110" y="476250"/>
                              </a:lnTo>
                              <a:lnTo>
                                <a:pt x="426720" y="480060"/>
                              </a:lnTo>
                              <a:lnTo>
                                <a:pt x="438150" y="529590"/>
                              </a:lnTo>
                              <a:lnTo>
                                <a:pt x="506730" y="533400"/>
                              </a:lnTo>
                              <a:lnTo>
                                <a:pt x="521970" y="704850"/>
                              </a:lnTo>
                              <a:lnTo>
                                <a:pt x="514350" y="807720"/>
                              </a:lnTo>
                              <a:lnTo>
                                <a:pt x="419100" y="979170"/>
                              </a:lnTo>
                              <a:lnTo>
                                <a:pt x="518160" y="880110"/>
                              </a:lnTo>
                              <a:lnTo>
                                <a:pt x="514350" y="967740"/>
                              </a:lnTo>
                              <a:lnTo>
                                <a:pt x="384810" y="1043940"/>
                              </a:lnTo>
                              <a:lnTo>
                                <a:pt x="392430" y="1005840"/>
                              </a:lnTo>
                              <a:lnTo>
                                <a:pt x="327660" y="1078230"/>
                              </a:lnTo>
                              <a:lnTo>
                                <a:pt x="285750" y="1078230"/>
                              </a:lnTo>
                              <a:lnTo>
                                <a:pt x="320040" y="986790"/>
                              </a:lnTo>
                              <a:lnTo>
                                <a:pt x="232410" y="1078230"/>
                              </a:lnTo>
                              <a:lnTo>
                                <a:pt x="0" y="1116330"/>
                              </a:lnTo>
                              <a:lnTo>
                                <a:pt x="205740" y="1131570"/>
                              </a:lnTo>
                              <a:lnTo>
                                <a:pt x="369570" y="1101090"/>
                              </a:lnTo>
                              <a:lnTo>
                                <a:pt x="556260" y="1062990"/>
                              </a:lnTo>
                              <a:lnTo>
                                <a:pt x="521970" y="91440"/>
                              </a:lnTo>
                              <a:lnTo>
                                <a:pt x="495300" y="0"/>
                              </a:lnTo>
                              <a:lnTo>
                                <a:pt x="483870" y="53340"/>
                              </a:lnTo>
                              <a:close/>
                            </a:path>
                          </a:pathLst>
                        </a:custGeom>
                        <a:solidFill>
                          <a:schemeClr val="bg1">
                            <a:lumMod val="50000"/>
                            <a:alpha val="50000"/>
                          </a:schemeClr>
                        </a:solidFill>
                        <a:ln>
                          <a:no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grpSp>
                  <p:sp>
                    <p:nvSpPr>
                      <p:cNvPr id="218" name="フリーフォーム 107">
                        <a:extLst>
                          <a:ext uri="{FF2B5EF4-FFF2-40B4-BE49-F238E27FC236}">
                            <a16:creationId xmlns:a16="http://schemas.microsoft.com/office/drawing/2014/main" id="{257775FC-0CFB-1A9B-80C6-16C30FF2DAA3}"/>
                          </a:ext>
                        </a:extLst>
                      </p:cNvPr>
                      <p:cNvSpPr/>
                      <p:nvPr/>
                    </p:nvSpPr>
                    <p:spPr>
                      <a:xfrm>
                        <a:off x="1793250" y="1468711"/>
                        <a:ext cx="421874" cy="286597"/>
                      </a:xfrm>
                      <a:custGeom>
                        <a:avLst/>
                        <a:gdLst>
                          <a:gd name="connsiteX0" fmla="*/ 421532 w 421532"/>
                          <a:gd name="connsiteY0" fmla="*/ 60797 h 287776"/>
                          <a:gd name="connsiteX1" fmla="*/ 263457 w 421532"/>
                          <a:gd name="connsiteY1" fmla="*/ 121595 h 287776"/>
                          <a:gd name="connsiteX2" fmla="*/ 158074 w 421532"/>
                          <a:gd name="connsiteY2" fmla="*/ 190500 h 287776"/>
                          <a:gd name="connsiteX3" fmla="*/ 85117 w 421532"/>
                          <a:gd name="connsiteY3" fmla="*/ 287776 h 287776"/>
                          <a:gd name="connsiteX4" fmla="*/ 24319 w 421532"/>
                          <a:gd name="connsiteY4" fmla="*/ 287776 h 287776"/>
                          <a:gd name="connsiteX5" fmla="*/ 0 w 421532"/>
                          <a:gd name="connsiteY5" fmla="*/ 255351 h 287776"/>
                          <a:gd name="connsiteX6" fmla="*/ 40532 w 421532"/>
                          <a:gd name="connsiteY6" fmla="*/ 133755 h 287776"/>
                          <a:gd name="connsiteX7" fmla="*/ 97277 w 421532"/>
                          <a:gd name="connsiteY7" fmla="*/ 64851 h 287776"/>
                          <a:gd name="connsiteX8" fmla="*/ 251298 w 421532"/>
                          <a:gd name="connsiteY8" fmla="*/ 20266 h 287776"/>
                          <a:gd name="connsiteX9" fmla="*/ 372894 w 421532"/>
                          <a:gd name="connsiteY9" fmla="*/ 0 h 287776"/>
                          <a:gd name="connsiteX10" fmla="*/ 421532 w 421532"/>
                          <a:gd name="connsiteY10" fmla="*/ 60797 h 287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532" h="287776">
                            <a:moveTo>
                              <a:pt x="421532" y="60797"/>
                            </a:moveTo>
                            <a:lnTo>
                              <a:pt x="263457" y="121595"/>
                            </a:lnTo>
                            <a:lnTo>
                              <a:pt x="158074" y="190500"/>
                            </a:lnTo>
                            <a:lnTo>
                              <a:pt x="85117" y="287776"/>
                            </a:lnTo>
                            <a:lnTo>
                              <a:pt x="24319" y="287776"/>
                            </a:lnTo>
                            <a:lnTo>
                              <a:pt x="0" y="255351"/>
                            </a:lnTo>
                            <a:lnTo>
                              <a:pt x="40532" y="133755"/>
                            </a:lnTo>
                            <a:lnTo>
                              <a:pt x="97277" y="64851"/>
                            </a:lnTo>
                            <a:lnTo>
                              <a:pt x="251298" y="20266"/>
                            </a:lnTo>
                            <a:lnTo>
                              <a:pt x="372894" y="0"/>
                            </a:lnTo>
                            <a:lnTo>
                              <a:pt x="421532" y="60797"/>
                            </a:lnTo>
                            <a:close/>
                          </a:path>
                        </a:pathLst>
                      </a:custGeom>
                      <a:solidFill>
                        <a:srgbClr val="003300"/>
                      </a:solidFill>
                      <a:ln w="9525">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grpSp>
                <p:sp>
                  <p:nvSpPr>
                    <p:cNvPr id="216" name="フリーフォーム 105">
                      <a:extLst>
                        <a:ext uri="{FF2B5EF4-FFF2-40B4-BE49-F238E27FC236}">
                          <a16:creationId xmlns:a16="http://schemas.microsoft.com/office/drawing/2014/main" id="{B22FE5A7-95E2-46D1-A95E-934A1FE8E7F3}"/>
                        </a:ext>
                      </a:extLst>
                    </p:cNvPr>
                    <p:cNvSpPr/>
                    <p:nvPr/>
                  </p:nvSpPr>
                  <p:spPr>
                    <a:xfrm>
                      <a:off x="2424407" y="1706641"/>
                      <a:ext cx="305676" cy="609558"/>
                    </a:xfrm>
                    <a:custGeom>
                      <a:avLst/>
                      <a:gdLst>
                        <a:gd name="connsiteX0" fmla="*/ 248009 w 309113"/>
                        <a:gd name="connsiteY0" fmla="*/ 621821 h 621821"/>
                        <a:gd name="connsiteX1" fmla="*/ 305519 w 309113"/>
                        <a:gd name="connsiteY1" fmla="*/ 531962 h 621821"/>
                        <a:gd name="connsiteX2" fmla="*/ 309113 w 309113"/>
                        <a:gd name="connsiteY2" fmla="*/ 377406 h 621821"/>
                        <a:gd name="connsiteX3" fmla="*/ 226443 w 309113"/>
                        <a:gd name="connsiteY3" fmla="*/ 168934 h 621821"/>
                        <a:gd name="connsiteX4" fmla="*/ 226443 w 309113"/>
                        <a:gd name="connsiteY4" fmla="*/ 287547 h 621821"/>
                        <a:gd name="connsiteX5" fmla="*/ 132990 w 309113"/>
                        <a:gd name="connsiteY5" fmla="*/ 222849 h 621821"/>
                        <a:gd name="connsiteX6" fmla="*/ 89858 w 309113"/>
                        <a:gd name="connsiteY6" fmla="*/ 132990 h 621821"/>
                        <a:gd name="connsiteX7" fmla="*/ 122207 w 309113"/>
                        <a:gd name="connsiteY7" fmla="*/ 79075 h 621821"/>
                        <a:gd name="connsiteX8" fmla="*/ 64698 w 309113"/>
                        <a:gd name="connsiteY8" fmla="*/ 118613 h 621821"/>
                        <a:gd name="connsiteX9" fmla="*/ 0 w 309113"/>
                        <a:gd name="connsiteY9" fmla="*/ 0 h 621821"/>
                        <a:gd name="connsiteX10" fmla="*/ 25160 w 309113"/>
                        <a:gd name="connsiteY10" fmla="*/ 179717 h 621821"/>
                        <a:gd name="connsiteX11" fmla="*/ 255198 w 309113"/>
                        <a:gd name="connsiteY11" fmla="*/ 388189 h 621821"/>
                        <a:gd name="connsiteX12" fmla="*/ 248009 w 309113"/>
                        <a:gd name="connsiteY12" fmla="*/ 621821 h 62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113" h="621821">
                          <a:moveTo>
                            <a:pt x="248009" y="621821"/>
                          </a:moveTo>
                          <a:lnTo>
                            <a:pt x="305519" y="531962"/>
                          </a:lnTo>
                          <a:lnTo>
                            <a:pt x="309113" y="377406"/>
                          </a:lnTo>
                          <a:lnTo>
                            <a:pt x="226443" y="168934"/>
                          </a:lnTo>
                          <a:lnTo>
                            <a:pt x="226443" y="287547"/>
                          </a:lnTo>
                          <a:lnTo>
                            <a:pt x="132990" y="222849"/>
                          </a:lnTo>
                          <a:lnTo>
                            <a:pt x="89858" y="132990"/>
                          </a:lnTo>
                          <a:lnTo>
                            <a:pt x="122207" y="79075"/>
                          </a:lnTo>
                          <a:lnTo>
                            <a:pt x="64698" y="118613"/>
                          </a:lnTo>
                          <a:lnTo>
                            <a:pt x="0" y="0"/>
                          </a:lnTo>
                          <a:lnTo>
                            <a:pt x="25160" y="179717"/>
                          </a:lnTo>
                          <a:lnTo>
                            <a:pt x="255198" y="388189"/>
                          </a:lnTo>
                          <a:lnTo>
                            <a:pt x="248009" y="621821"/>
                          </a:lnTo>
                          <a:close/>
                        </a:path>
                      </a:pathLst>
                    </a:custGeom>
                    <a:solidFill>
                      <a:schemeClr val="tx1">
                        <a:alpha val="42000"/>
                      </a:schemeClr>
                    </a:solidFill>
                    <a:ln>
                      <a:noFill/>
                    </a:ln>
                  </p:spPr>
                  <p:style>
                    <a:lnRef idx="1">
                      <a:schemeClr val="accent1"/>
                    </a:lnRef>
                    <a:fillRef idx="0">
                      <a:schemeClr val="accent1"/>
                    </a:fillRef>
                    <a:effectRef idx="0">
                      <a:schemeClr val="accent1"/>
                    </a:effectRef>
                    <a:fontRef idx="minor">
                      <a:schemeClr val="tx1"/>
                    </a:fontRef>
                  </p:style>
                  <p:txBody>
                    <a:bodyPr wrap="square"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ja-JP" altLang="en-US"/>
                    </a:p>
                  </p:txBody>
                </p:sp>
              </p:grpSp>
            </p:grpSp>
          </p:grpSp>
          <p:grpSp>
            <p:nvGrpSpPr>
              <p:cNvPr id="206" name="グループ化 205">
                <a:extLst>
                  <a:ext uri="{FF2B5EF4-FFF2-40B4-BE49-F238E27FC236}">
                    <a16:creationId xmlns:a16="http://schemas.microsoft.com/office/drawing/2014/main" id="{8CD6C536-F890-3B9D-4EAE-450577FDD385}"/>
                  </a:ext>
                </a:extLst>
              </p:cNvPr>
              <p:cNvGrpSpPr/>
              <p:nvPr/>
            </p:nvGrpSpPr>
            <p:grpSpPr>
              <a:xfrm>
                <a:off x="2346727" y="1565353"/>
                <a:ext cx="1020328" cy="1273710"/>
                <a:chOff x="2346727" y="1565353"/>
                <a:chExt cx="1917987" cy="1677701"/>
              </a:xfrm>
            </p:grpSpPr>
            <p:sp>
              <p:nvSpPr>
                <p:cNvPr id="207" name="フリーフォーム 150">
                  <a:extLst>
                    <a:ext uri="{FF2B5EF4-FFF2-40B4-BE49-F238E27FC236}">
                      <a16:creationId xmlns:a16="http://schemas.microsoft.com/office/drawing/2014/main" id="{092473B1-96CA-8CEA-A4D0-19EC31418CA5}"/>
                    </a:ext>
                  </a:extLst>
                </p:cNvPr>
                <p:cNvSpPr/>
                <p:nvPr/>
              </p:nvSpPr>
              <p:spPr>
                <a:xfrm>
                  <a:off x="3259154" y="1565353"/>
                  <a:ext cx="824934" cy="1677701"/>
                </a:xfrm>
                <a:custGeom>
                  <a:avLst/>
                  <a:gdLst>
                    <a:gd name="connsiteX0" fmla="*/ 483613 w 826522"/>
                    <a:gd name="connsiteY0" fmla="*/ 204501 h 1665001"/>
                    <a:gd name="connsiteX1" fmla="*/ 680463 w 826522"/>
                    <a:gd name="connsiteY1" fmla="*/ 420401 h 1665001"/>
                    <a:gd name="connsiteX2" fmla="*/ 826513 w 826522"/>
                    <a:gd name="connsiteY2" fmla="*/ 1049051 h 1665001"/>
                    <a:gd name="connsiteX3" fmla="*/ 674113 w 826522"/>
                    <a:gd name="connsiteY3" fmla="*/ 1493551 h 1665001"/>
                    <a:gd name="connsiteX4" fmla="*/ 388363 w 826522"/>
                    <a:gd name="connsiteY4" fmla="*/ 1665001 h 1665001"/>
                    <a:gd name="connsiteX5" fmla="*/ 7363 w 826522"/>
                    <a:gd name="connsiteY5" fmla="*/ 1493551 h 1665001"/>
                    <a:gd name="connsiteX6" fmla="*/ 153413 w 826522"/>
                    <a:gd name="connsiteY6" fmla="*/ 1512601 h 1665001"/>
                    <a:gd name="connsiteX7" fmla="*/ 356613 w 826522"/>
                    <a:gd name="connsiteY7" fmla="*/ 1423701 h 1665001"/>
                    <a:gd name="connsiteX8" fmla="*/ 375663 w 826522"/>
                    <a:gd name="connsiteY8" fmla="*/ 1233201 h 1665001"/>
                    <a:gd name="connsiteX9" fmla="*/ 362963 w 826522"/>
                    <a:gd name="connsiteY9" fmla="*/ 1125251 h 1665001"/>
                    <a:gd name="connsiteX10" fmla="*/ 223263 w 826522"/>
                    <a:gd name="connsiteY10" fmla="*/ 699801 h 1665001"/>
                    <a:gd name="connsiteX11" fmla="*/ 134363 w 826522"/>
                    <a:gd name="connsiteY11" fmla="*/ 598201 h 1665001"/>
                    <a:gd name="connsiteX12" fmla="*/ 197863 w 826522"/>
                    <a:gd name="connsiteY12" fmla="*/ 14001 h 1665001"/>
                    <a:gd name="connsiteX13" fmla="*/ 483613 w 826522"/>
                    <a:gd name="connsiteY13" fmla="*/ 204501 h 166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6522" h="1665001">
                      <a:moveTo>
                        <a:pt x="483613" y="204501"/>
                      </a:moveTo>
                      <a:cubicBezTo>
                        <a:pt x="564046" y="272234"/>
                        <a:pt x="623313" y="279643"/>
                        <a:pt x="680463" y="420401"/>
                      </a:cubicBezTo>
                      <a:cubicBezTo>
                        <a:pt x="737613" y="561159"/>
                        <a:pt x="827571" y="870193"/>
                        <a:pt x="826513" y="1049051"/>
                      </a:cubicBezTo>
                      <a:cubicBezTo>
                        <a:pt x="825455" y="1227909"/>
                        <a:pt x="747138" y="1390893"/>
                        <a:pt x="674113" y="1493551"/>
                      </a:cubicBezTo>
                      <a:cubicBezTo>
                        <a:pt x="601088" y="1596209"/>
                        <a:pt x="499488" y="1665001"/>
                        <a:pt x="388363" y="1665001"/>
                      </a:cubicBezTo>
                      <a:cubicBezTo>
                        <a:pt x="277238" y="1665001"/>
                        <a:pt x="46521" y="1518951"/>
                        <a:pt x="7363" y="1493551"/>
                      </a:cubicBezTo>
                      <a:cubicBezTo>
                        <a:pt x="-31795" y="1468151"/>
                        <a:pt x="95205" y="1524243"/>
                        <a:pt x="153413" y="1512601"/>
                      </a:cubicBezTo>
                      <a:cubicBezTo>
                        <a:pt x="211621" y="1500959"/>
                        <a:pt x="319571" y="1470268"/>
                        <a:pt x="356613" y="1423701"/>
                      </a:cubicBezTo>
                      <a:cubicBezTo>
                        <a:pt x="393655" y="1377134"/>
                        <a:pt x="374605" y="1282943"/>
                        <a:pt x="375663" y="1233201"/>
                      </a:cubicBezTo>
                      <a:cubicBezTo>
                        <a:pt x="376721" y="1183459"/>
                        <a:pt x="388363" y="1214151"/>
                        <a:pt x="362963" y="1125251"/>
                      </a:cubicBezTo>
                      <a:cubicBezTo>
                        <a:pt x="337563" y="1036351"/>
                        <a:pt x="261363" y="787643"/>
                        <a:pt x="223263" y="699801"/>
                      </a:cubicBezTo>
                      <a:cubicBezTo>
                        <a:pt x="185163" y="611959"/>
                        <a:pt x="138596" y="712501"/>
                        <a:pt x="134363" y="598201"/>
                      </a:cubicBezTo>
                      <a:cubicBezTo>
                        <a:pt x="130130" y="483901"/>
                        <a:pt x="138596" y="80676"/>
                        <a:pt x="197863" y="14001"/>
                      </a:cubicBezTo>
                      <a:cubicBezTo>
                        <a:pt x="257130" y="-52674"/>
                        <a:pt x="403180" y="136768"/>
                        <a:pt x="483613" y="204501"/>
                      </a:cubicBezTo>
                      <a:close/>
                    </a:path>
                  </a:pathLst>
                </a:custGeom>
                <a:solidFill>
                  <a:srgbClr val="2C451B"/>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ja-JP" altLang="en-US"/>
                </a:p>
              </p:txBody>
            </p:sp>
            <p:sp>
              <p:nvSpPr>
                <p:cNvPr id="208" name="フリーフォーム 148">
                  <a:extLst>
                    <a:ext uri="{FF2B5EF4-FFF2-40B4-BE49-F238E27FC236}">
                      <a16:creationId xmlns:a16="http://schemas.microsoft.com/office/drawing/2014/main" id="{15636ED7-4186-F274-AF7E-88512652FFE9}"/>
                    </a:ext>
                  </a:extLst>
                </p:cNvPr>
                <p:cNvSpPr/>
                <p:nvPr/>
              </p:nvSpPr>
              <p:spPr>
                <a:xfrm>
                  <a:off x="2411319" y="2273544"/>
                  <a:ext cx="1796526" cy="730001"/>
                </a:xfrm>
                <a:custGeom>
                  <a:avLst/>
                  <a:gdLst>
                    <a:gd name="connsiteX0" fmla="*/ 4016 w 1869595"/>
                    <a:gd name="connsiteY0" fmla="*/ 213087 h 707345"/>
                    <a:gd name="connsiteX1" fmla="*/ 378666 w 1869595"/>
                    <a:gd name="connsiteY1" fmla="*/ 676637 h 707345"/>
                    <a:gd name="connsiteX2" fmla="*/ 683466 w 1869595"/>
                    <a:gd name="connsiteY2" fmla="*/ 644887 h 707345"/>
                    <a:gd name="connsiteX3" fmla="*/ 645366 w 1869595"/>
                    <a:gd name="connsiteY3" fmla="*/ 492487 h 707345"/>
                    <a:gd name="connsiteX4" fmla="*/ 759666 w 1869595"/>
                    <a:gd name="connsiteY4" fmla="*/ 416287 h 707345"/>
                    <a:gd name="connsiteX5" fmla="*/ 981916 w 1869595"/>
                    <a:gd name="connsiteY5" fmla="*/ 428987 h 707345"/>
                    <a:gd name="connsiteX6" fmla="*/ 1077166 w 1869595"/>
                    <a:gd name="connsiteY6" fmla="*/ 441687 h 707345"/>
                    <a:gd name="connsiteX7" fmla="*/ 1274016 w 1869595"/>
                    <a:gd name="connsiteY7" fmla="*/ 517887 h 707345"/>
                    <a:gd name="connsiteX8" fmla="*/ 1572466 w 1869595"/>
                    <a:gd name="connsiteY8" fmla="*/ 517887 h 707345"/>
                    <a:gd name="connsiteX9" fmla="*/ 1864566 w 1869595"/>
                    <a:gd name="connsiteY9" fmla="*/ 35287 h 707345"/>
                    <a:gd name="connsiteX10" fmla="*/ 1318466 w 1869595"/>
                    <a:gd name="connsiteY10" fmla="*/ 67037 h 707345"/>
                    <a:gd name="connsiteX11" fmla="*/ 956516 w 1869595"/>
                    <a:gd name="connsiteY11" fmla="*/ 308337 h 707345"/>
                    <a:gd name="connsiteX12" fmla="*/ 632666 w 1869595"/>
                    <a:gd name="connsiteY12" fmla="*/ 168637 h 707345"/>
                    <a:gd name="connsiteX13" fmla="*/ 4016 w 1869595"/>
                    <a:gd name="connsiteY13" fmla="*/ 213087 h 707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9595" h="707345">
                      <a:moveTo>
                        <a:pt x="4016" y="213087"/>
                      </a:moveTo>
                      <a:cubicBezTo>
                        <a:pt x="-38317" y="297754"/>
                        <a:pt x="265424" y="604670"/>
                        <a:pt x="378666" y="676637"/>
                      </a:cubicBezTo>
                      <a:cubicBezTo>
                        <a:pt x="491908" y="748604"/>
                        <a:pt x="639016" y="675579"/>
                        <a:pt x="683466" y="644887"/>
                      </a:cubicBezTo>
                      <a:cubicBezTo>
                        <a:pt x="727916" y="614195"/>
                        <a:pt x="632666" y="530587"/>
                        <a:pt x="645366" y="492487"/>
                      </a:cubicBezTo>
                      <a:cubicBezTo>
                        <a:pt x="658066" y="454387"/>
                        <a:pt x="703574" y="426870"/>
                        <a:pt x="759666" y="416287"/>
                      </a:cubicBezTo>
                      <a:cubicBezTo>
                        <a:pt x="815758" y="405704"/>
                        <a:pt x="928999" y="424754"/>
                        <a:pt x="981916" y="428987"/>
                      </a:cubicBezTo>
                      <a:cubicBezTo>
                        <a:pt x="1034833" y="433220"/>
                        <a:pt x="1028483" y="426870"/>
                        <a:pt x="1077166" y="441687"/>
                      </a:cubicBezTo>
                      <a:cubicBezTo>
                        <a:pt x="1125849" y="456504"/>
                        <a:pt x="1191466" y="505187"/>
                        <a:pt x="1274016" y="517887"/>
                      </a:cubicBezTo>
                      <a:cubicBezTo>
                        <a:pt x="1356566" y="530587"/>
                        <a:pt x="1474041" y="598320"/>
                        <a:pt x="1572466" y="517887"/>
                      </a:cubicBezTo>
                      <a:cubicBezTo>
                        <a:pt x="1670891" y="437454"/>
                        <a:pt x="1906899" y="110429"/>
                        <a:pt x="1864566" y="35287"/>
                      </a:cubicBezTo>
                      <a:cubicBezTo>
                        <a:pt x="1822233" y="-39855"/>
                        <a:pt x="1469808" y="21529"/>
                        <a:pt x="1318466" y="67037"/>
                      </a:cubicBezTo>
                      <a:cubicBezTo>
                        <a:pt x="1167124" y="112545"/>
                        <a:pt x="1070816" y="291404"/>
                        <a:pt x="956516" y="308337"/>
                      </a:cubicBezTo>
                      <a:cubicBezTo>
                        <a:pt x="842216" y="325270"/>
                        <a:pt x="795649" y="186629"/>
                        <a:pt x="632666" y="168637"/>
                      </a:cubicBezTo>
                      <a:cubicBezTo>
                        <a:pt x="469683" y="150645"/>
                        <a:pt x="46349" y="128420"/>
                        <a:pt x="4016" y="213087"/>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ja-JP" altLang="en-US"/>
                </a:p>
              </p:txBody>
            </p:sp>
            <p:sp>
              <p:nvSpPr>
                <p:cNvPr id="209" name="フリーフォーム 149">
                  <a:extLst>
                    <a:ext uri="{FF2B5EF4-FFF2-40B4-BE49-F238E27FC236}">
                      <a16:creationId xmlns:a16="http://schemas.microsoft.com/office/drawing/2014/main" id="{60ABC2B6-C9C3-4720-A439-B18B6971483B}"/>
                    </a:ext>
                  </a:extLst>
                </p:cNvPr>
                <p:cNvSpPr/>
                <p:nvPr/>
              </p:nvSpPr>
              <p:spPr>
                <a:xfrm>
                  <a:off x="3018375" y="2549088"/>
                  <a:ext cx="629576" cy="541200"/>
                </a:xfrm>
                <a:custGeom>
                  <a:avLst/>
                  <a:gdLst>
                    <a:gd name="connsiteX0" fmla="*/ 521645 w 631164"/>
                    <a:gd name="connsiteY0" fmla="*/ 45132 h 536438"/>
                    <a:gd name="connsiteX1" fmla="*/ 610545 w 631164"/>
                    <a:gd name="connsiteY1" fmla="*/ 178482 h 536438"/>
                    <a:gd name="connsiteX2" fmla="*/ 616895 w 631164"/>
                    <a:gd name="connsiteY2" fmla="*/ 419782 h 536438"/>
                    <a:gd name="connsiteX3" fmla="*/ 445445 w 631164"/>
                    <a:gd name="connsiteY3" fmla="*/ 515032 h 536438"/>
                    <a:gd name="connsiteX4" fmla="*/ 267645 w 631164"/>
                    <a:gd name="connsiteY4" fmla="*/ 527732 h 536438"/>
                    <a:gd name="connsiteX5" fmla="*/ 115245 w 631164"/>
                    <a:gd name="connsiteY5" fmla="*/ 407082 h 536438"/>
                    <a:gd name="connsiteX6" fmla="*/ 7295 w 631164"/>
                    <a:gd name="connsiteY6" fmla="*/ 292782 h 536438"/>
                    <a:gd name="connsiteX7" fmla="*/ 19995 w 631164"/>
                    <a:gd name="connsiteY7" fmla="*/ 159432 h 536438"/>
                    <a:gd name="connsiteX8" fmla="*/ 102545 w 631164"/>
                    <a:gd name="connsiteY8" fmla="*/ 89582 h 536438"/>
                    <a:gd name="connsiteX9" fmla="*/ 204145 w 631164"/>
                    <a:gd name="connsiteY9" fmla="*/ 76882 h 536438"/>
                    <a:gd name="connsiteX10" fmla="*/ 356545 w 631164"/>
                    <a:gd name="connsiteY10" fmla="*/ 127682 h 536438"/>
                    <a:gd name="connsiteX11" fmla="*/ 445445 w 631164"/>
                    <a:gd name="connsiteY11" fmla="*/ 178482 h 536438"/>
                    <a:gd name="connsiteX12" fmla="*/ 470845 w 631164"/>
                    <a:gd name="connsiteY12" fmla="*/ 7032 h 536438"/>
                    <a:gd name="connsiteX13" fmla="*/ 521645 w 631164"/>
                    <a:gd name="connsiteY13" fmla="*/ 45132 h 5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1164" h="536438">
                      <a:moveTo>
                        <a:pt x="521645" y="45132"/>
                      </a:moveTo>
                      <a:cubicBezTo>
                        <a:pt x="544928" y="73707"/>
                        <a:pt x="594670" y="116040"/>
                        <a:pt x="610545" y="178482"/>
                      </a:cubicBezTo>
                      <a:cubicBezTo>
                        <a:pt x="626420" y="240924"/>
                        <a:pt x="644412" y="363690"/>
                        <a:pt x="616895" y="419782"/>
                      </a:cubicBezTo>
                      <a:cubicBezTo>
                        <a:pt x="589378" y="475874"/>
                        <a:pt x="503653" y="497040"/>
                        <a:pt x="445445" y="515032"/>
                      </a:cubicBezTo>
                      <a:cubicBezTo>
                        <a:pt x="387237" y="533024"/>
                        <a:pt x="322678" y="545724"/>
                        <a:pt x="267645" y="527732"/>
                      </a:cubicBezTo>
                      <a:cubicBezTo>
                        <a:pt x="212612" y="509740"/>
                        <a:pt x="158637" y="446240"/>
                        <a:pt x="115245" y="407082"/>
                      </a:cubicBezTo>
                      <a:cubicBezTo>
                        <a:pt x="71853" y="367924"/>
                        <a:pt x="23170" y="334057"/>
                        <a:pt x="7295" y="292782"/>
                      </a:cubicBezTo>
                      <a:cubicBezTo>
                        <a:pt x="-8580" y="251507"/>
                        <a:pt x="4120" y="193299"/>
                        <a:pt x="19995" y="159432"/>
                      </a:cubicBezTo>
                      <a:cubicBezTo>
                        <a:pt x="35870" y="125565"/>
                        <a:pt x="71853" y="103340"/>
                        <a:pt x="102545" y="89582"/>
                      </a:cubicBezTo>
                      <a:cubicBezTo>
                        <a:pt x="133237" y="75824"/>
                        <a:pt x="161812" y="70532"/>
                        <a:pt x="204145" y="76882"/>
                      </a:cubicBezTo>
                      <a:cubicBezTo>
                        <a:pt x="246478" y="83232"/>
                        <a:pt x="316328" y="110749"/>
                        <a:pt x="356545" y="127682"/>
                      </a:cubicBezTo>
                      <a:cubicBezTo>
                        <a:pt x="396762" y="144615"/>
                        <a:pt x="426395" y="198590"/>
                        <a:pt x="445445" y="178482"/>
                      </a:cubicBezTo>
                      <a:cubicBezTo>
                        <a:pt x="464495" y="158374"/>
                        <a:pt x="458145" y="28199"/>
                        <a:pt x="470845" y="7032"/>
                      </a:cubicBezTo>
                      <a:cubicBezTo>
                        <a:pt x="483545" y="-14135"/>
                        <a:pt x="498362" y="16557"/>
                        <a:pt x="521645" y="45132"/>
                      </a:cubicBezTo>
                      <a:close/>
                    </a:path>
                  </a:pathLst>
                </a:custGeom>
                <a:solidFill>
                  <a:srgbClr val="FCF0C8"/>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ja-JP" altLang="en-US"/>
                </a:p>
              </p:txBody>
            </p:sp>
            <p:sp>
              <p:nvSpPr>
                <p:cNvPr id="210" name="フリーフォーム 147">
                  <a:extLst>
                    <a:ext uri="{FF2B5EF4-FFF2-40B4-BE49-F238E27FC236}">
                      <a16:creationId xmlns:a16="http://schemas.microsoft.com/office/drawing/2014/main" id="{DF858AAE-6F4F-194E-DDEC-DFA7D021EC66}"/>
                    </a:ext>
                  </a:extLst>
                </p:cNvPr>
                <p:cNvSpPr/>
                <p:nvPr/>
              </p:nvSpPr>
              <p:spPr>
                <a:xfrm>
                  <a:off x="2346727" y="2231921"/>
                  <a:ext cx="1917987" cy="387325"/>
                </a:xfrm>
                <a:custGeom>
                  <a:avLst/>
                  <a:gdLst>
                    <a:gd name="connsiteX0" fmla="*/ 286 w 1986927"/>
                    <a:gd name="connsiteY0" fmla="*/ 193229 h 384150"/>
                    <a:gd name="connsiteX1" fmla="*/ 82836 w 1986927"/>
                    <a:gd name="connsiteY1" fmla="*/ 326579 h 384150"/>
                    <a:gd name="connsiteX2" fmla="*/ 260636 w 1986927"/>
                    <a:gd name="connsiteY2" fmla="*/ 256729 h 384150"/>
                    <a:gd name="connsiteX3" fmla="*/ 660686 w 1986927"/>
                    <a:gd name="connsiteY3" fmla="*/ 269429 h 384150"/>
                    <a:gd name="connsiteX4" fmla="*/ 1016286 w 1986927"/>
                    <a:gd name="connsiteY4" fmla="*/ 383729 h 384150"/>
                    <a:gd name="connsiteX5" fmla="*/ 1130586 w 1986927"/>
                    <a:gd name="connsiteY5" fmla="*/ 301179 h 384150"/>
                    <a:gd name="connsiteX6" fmla="*/ 1422686 w 1986927"/>
                    <a:gd name="connsiteY6" fmla="*/ 129729 h 384150"/>
                    <a:gd name="connsiteX7" fmla="*/ 1784636 w 1986927"/>
                    <a:gd name="connsiteY7" fmla="*/ 129729 h 384150"/>
                    <a:gd name="connsiteX8" fmla="*/ 1949736 w 1986927"/>
                    <a:gd name="connsiteY8" fmla="*/ 123379 h 384150"/>
                    <a:gd name="connsiteX9" fmla="*/ 1949736 w 1986927"/>
                    <a:gd name="connsiteY9" fmla="*/ 34479 h 384150"/>
                    <a:gd name="connsiteX10" fmla="*/ 1543336 w 1986927"/>
                    <a:gd name="connsiteY10" fmla="*/ 2729 h 384150"/>
                    <a:gd name="connsiteX11" fmla="*/ 1130586 w 1986927"/>
                    <a:gd name="connsiteY11" fmla="*/ 97979 h 384150"/>
                    <a:gd name="connsiteX12" fmla="*/ 997236 w 1986927"/>
                    <a:gd name="connsiteY12" fmla="*/ 231329 h 384150"/>
                    <a:gd name="connsiteX13" fmla="*/ 717836 w 1986927"/>
                    <a:gd name="connsiteY13" fmla="*/ 136079 h 384150"/>
                    <a:gd name="connsiteX14" fmla="*/ 413036 w 1986927"/>
                    <a:gd name="connsiteY14" fmla="*/ 91629 h 384150"/>
                    <a:gd name="connsiteX15" fmla="*/ 108236 w 1986927"/>
                    <a:gd name="connsiteY15" fmla="*/ 148779 h 384150"/>
                    <a:gd name="connsiteX16" fmla="*/ 286 w 1986927"/>
                    <a:gd name="connsiteY16" fmla="*/ 193229 h 38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6927" h="384150">
                      <a:moveTo>
                        <a:pt x="286" y="193229"/>
                      </a:moveTo>
                      <a:cubicBezTo>
                        <a:pt x="-3947" y="222862"/>
                        <a:pt x="39444" y="315996"/>
                        <a:pt x="82836" y="326579"/>
                      </a:cubicBezTo>
                      <a:cubicBezTo>
                        <a:pt x="126228" y="337162"/>
                        <a:pt x="164328" y="266254"/>
                        <a:pt x="260636" y="256729"/>
                      </a:cubicBezTo>
                      <a:cubicBezTo>
                        <a:pt x="356944" y="247204"/>
                        <a:pt x="534744" y="248262"/>
                        <a:pt x="660686" y="269429"/>
                      </a:cubicBezTo>
                      <a:cubicBezTo>
                        <a:pt x="786628" y="290596"/>
                        <a:pt x="937969" y="378437"/>
                        <a:pt x="1016286" y="383729"/>
                      </a:cubicBezTo>
                      <a:cubicBezTo>
                        <a:pt x="1094603" y="389021"/>
                        <a:pt x="1062853" y="343512"/>
                        <a:pt x="1130586" y="301179"/>
                      </a:cubicBezTo>
                      <a:cubicBezTo>
                        <a:pt x="1198319" y="258846"/>
                        <a:pt x="1313678" y="158304"/>
                        <a:pt x="1422686" y="129729"/>
                      </a:cubicBezTo>
                      <a:cubicBezTo>
                        <a:pt x="1531694" y="101154"/>
                        <a:pt x="1696794" y="130787"/>
                        <a:pt x="1784636" y="129729"/>
                      </a:cubicBezTo>
                      <a:cubicBezTo>
                        <a:pt x="1872478" y="128671"/>
                        <a:pt x="1922219" y="139254"/>
                        <a:pt x="1949736" y="123379"/>
                      </a:cubicBezTo>
                      <a:cubicBezTo>
                        <a:pt x="1977253" y="107504"/>
                        <a:pt x="2017469" y="54587"/>
                        <a:pt x="1949736" y="34479"/>
                      </a:cubicBezTo>
                      <a:cubicBezTo>
                        <a:pt x="1882003" y="14371"/>
                        <a:pt x="1679861" y="-7854"/>
                        <a:pt x="1543336" y="2729"/>
                      </a:cubicBezTo>
                      <a:cubicBezTo>
                        <a:pt x="1406811" y="13312"/>
                        <a:pt x="1221603" y="59879"/>
                        <a:pt x="1130586" y="97979"/>
                      </a:cubicBezTo>
                      <a:cubicBezTo>
                        <a:pt x="1039569" y="136079"/>
                        <a:pt x="1066028" y="224979"/>
                        <a:pt x="997236" y="231329"/>
                      </a:cubicBezTo>
                      <a:cubicBezTo>
                        <a:pt x="928444" y="237679"/>
                        <a:pt x="815203" y="159362"/>
                        <a:pt x="717836" y="136079"/>
                      </a:cubicBezTo>
                      <a:cubicBezTo>
                        <a:pt x="620469" y="112796"/>
                        <a:pt x="514636" y="89512"/>
                        <a:pt x="413036" y="91629"/>
                      </a:cubicBezTo>
                      <a:cubicBezTo>
                        <a:pt x="311436" y="93746"/>
                        <a:pt x="172794" y="135021"/>
                        <a:pt x="108236" y="148779"/>
                      </a:cubicBezTo>
                      <a:cubicBezTo>
                        <a:pt x="43678" y="162537"/>
                        <a:pt x="4519" y="163596"/>
                        <a:pt x="286" y="193229"/>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ja-JP" altLang="en-US"/>
                </a:p>
              </p:txBody>
            </p:sp>
          </p:grpSp>
        </p:grpSp>
        <p:pic>
          <p:nvPicPr>
            <p:cNvPr id="204" name="id-120725F3-1AA5-4EFB-8FD8-75D9273A1AAE" descr="IMG_2629.jpeg">
              <a:extLst>
                <a:ext uri="{FF2B5EF4-FFF2-40B4-BE49-F238E27FC236}">
                  <a16:creationId xmlns:a16="http://schemas.microsoft.com/office/drawing/2014/main" id="{CA1332D1-4C9F-3EB5-F3CA-3183A165F185}"/>
                </a:ext>
              </a:extLst>
            </p:cNvPr>
            <p:cNvPicPr>
              <a:picLocks noChangeAspect="1" noChangeArrowheads="1"/>
            </p:cNvPicPr>
            <p:nvPr/>
          </p:nvPicPr>
          <p:blipFill rotWithShape="1">
            <a:blip r:embed="rId9" cstate="hqprint">
              <a:extLst>
                <a:ext uri="{BEBA8EAE-BF5A-486C-A8C5-ECC9F3942E4B}">
                  <a14:imgProps xmlns:a14="http://schemas.microsoft.com/office/drawing/2010/main">
                    <a14:imgLayer r:embed="rId10">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353640" y="4215558"/>
              <a:ext cx="1044828" cy="1303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55" name="グループ化 254">
            <a:extLst>
              <a:ext uri="{FF2B5EF4-FFF2-40B4-BE49-F238E27FC236}">
                <a16:creationId xmlns:a16="http://schemas.microsoft.com/office/drawing/2014/main" id="{66596D00-E640-5B2F-5B0F-AAF01DA918A4}"/>
              </a:ext>
            </a:extLst>
          </p:cNvPr>
          <p:cNvGrpSpPr/>
          <p:nvPr/>
        </p:nvGrpSpPr>
        <p:grpSpPr>
          <a:xfrm>
            <a:off x="3880935" y="1633375"/>
            <a:ext cx="585020" cy="844987"/>
            <a:chOff x="6283367" y="3864953"/>
            <a:chExt cx="1580842" cy="2134310"/>
          </a:xfrm>
        </p:grpSpPr>
        <p:grpSp>
          <p:nvGrpSpPr>
            <p:cNvPr id="256" name="グループ化 255">
              <a:extLst>
                <a:ext uri="{FF2B5EF4-FFF2-40B4-BE49-F238E27FC236}">
                  <a16:creationId xmlns:a16="http://schemas.microsoft.com/office/drawing/2014/main" id="{AC940E87-DB5C-E4B3-A81B-8BFEA9DBB320}"/>
                </a:ext>
              </a:extLst>
            </p:cNvPr>
            <p:cNvGrpSpPr/>
            <p:nvPr/>
          </p:nvGrpSpPr>
          <p:grpSpPr>
            <a:xfrm>
              <a:off x="6628060" y="3864953"/>
              <a:ext cx="897781" cy="1357792"/>
              <a:chOff x="1754419" y="483484"/>
              <a:chExt cx="1442115" cy="2079181"/>
            </a:xfrm>
          </p:grpSpPr>
          <p:grpSp>
            <p:nvGrpSpPr>
              <p:cNvPr id="305" name="グループ化 304">
                <a:extLst>
                  <a:ext uri="{FF2B5EF4-FFF2-40B4-BE49-F238E27FC236}">
                    <a16:creationId xmlns:a16="http://schemas.microsoft.com/office/drawing/2014/main" id="{6EB398E6-55B9-586F-1BB5-B17FCFF058A8}"/>
                  </a:ext>
                </a:extLst>
              </p:cNvPr>
              <p:cNvGrpSpPr/>
              <p:nvPr/>
            </p:nvGrpSpPr>
            <p:grpSpPr>
              <a:xfrm>
                <a:off x="1754419" y="659756"/>
                <a:ext cx="1442115" cy="1902909"/>
                <a:chOff x="0" y="0"/>
                <a:chExt cx="2386011" cy="2963865"/>
              </a:xfrm>
            </p:grpSpPr>
            <p:grpSp>
              <p:nvGrpSpPr>
                <p:cNvPr id="308" name="グループ化 307">
                  <a:extLst>
                    <a:ext uri="{FF2B5EF4-FFF2-40B4-BE49-F238E27FC236}">
                      <a16:creationId xmlns:a16="http://schemas.microsoft.com/office/drawing/2014/main" id="{7D11F72C-78F5-117E-B5E8-496950A23145}"/>
                    </a:ext>
                  </a:extLst>
                </p:cNvPr>
                <p:cNvGrpSpPr/>
                <p:nvPr/>
              </p:nvGrpSpPr>
              <p:grpSpPr>
                <a:xfrm>
                  <a:off x="335035" y="0"/>
                  <a:ext cx="1690687" cy="1952625"/>
                  <a:chOff x="335035" y="0"/>
                  <a:chExt cx="1690687" cy="1952625"/>
                </a:xfrm>
              </p:grpSpPr>
              <p:sp>
                <p:nvSpPr>
                  <p:cNvPr id="326" name="フリーフォーム 151">
                    <a:extLst>
                      <a:ext uri="{FF2B5EF4-FFF2-40B4-BE49-F238E27FC236}">
                        <a16:creationId xmlns:a16="http://schemas.microsoft.com/office/drawing/2014/main" id="{D9A26867-158B-D786-D019-5C23B582DB21}"/>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327" name="フリーフォーム 152">
                    <a:extLst>
                      <a:ext uri="{FF2B5EF4-FFF2-40B4-BE49-F238E27FC236}">
                        <a16:creationId xmlns:a16="http://schemas.microsoft.com/office/drawing/2014/main" id="{56A98223-C0C4-AA93-77B6-B4AEEE09C946}"/>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309" name="グループ化 308">
                  <a:extLst>
                    <a:ext uri="{FF2B5EF4-FFF2-40B4-BE49-F238E27FC236}">
                      <a16:creationId xmlns:a16="http://schemas.microsoft.com/office/drawing/2014/main" id="{21F5765F-DCA3-1D11-E22B-0DC304E924A6}"/>
                    </a:ext>
                  </a:extLst>
                </p:cNvPr>
                <p:cNvGrpSpPr>
                  <a:grpSpLocks/>
                </p:cNvGrpSpPr>
                <p:nvPr/>
              </p:nvGrpSpPr>
              <p:grpSpPr bwMode="auto">
                <a:xfrm>
                  <a:off x="0" y="1895475"/>
                  <a:ext cx="2386011" cy="1068390"/>
                  <a:chOff x="0" y="1895475"/>
                  <a:chExt cx="3381375" cy="1514475"/>
                </a:xfrm>
              </p:grpSpPr>
              <p:sp>
                <p:nvSpPr>
                  <p:cNvPr id="311" name="フリーフォーム 136">
                    <a:extLst>
                      <a:ext uri="{FF2B5EF4-FFF2-40B4-BE49-F238E27FC236}">
                        <a16:creationId xmlns:a16="http://schemas.microsoft.com/office/drawing/2014/main" id="{207FBD13-A475-B7E3-4017-C6A46B9BFFDB}"/>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12" name="フリーフォーム 137">
                    <a:extLst>
                      <a:ext uri="{FF2B5EF4-FFF2-40B4-BE49-F238E27FC236}">
                        <a16:creationId xmlns:a16="http://schemas.microsoft.com/office/drawing/2014/main" id="{DB911C6D-DCBE-0A42-9C8D-271283651223}"/>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313" name="フリーフォーム 138">
                    <a:extLst>
                      <a:ext uri="{FF2B5EF4-FFF2-40B4-BE49-F238E27FC236}">
                        <a16:creationId xmlns:a16="http://schemas.microsoft.com/office/drawing/2014/main" id="{8466F815-0799-3ACE-491C-06BB52E12B74}"/>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4" name="フリーフォーム 139">
                    <a:extLst>
                      <a:ext uri="{FF2B5EF4-FFF2-40B4-BE49-F238E27FC236}">
                        <a16:creationId xmlns:a16="http://schemas.microsoft.com/office/drawing/2014/main" id="{869B10F5-DF08-7D49-76C0-AAC1FCD0FB9D}"/>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5" name="フリーフォーム 140">
                    <a:extLst>
                      <a:ext uri="{FF2B5EF4-FFF2-40B4-BE49-F238E27FC236}">
                        <a16:creationId xmlns:a16="http://schemas.microsoft.com/office/drawing/2014/main" id="{1AB8BF0B-4A17-D41E-94B8-492BE7F4AE45}"/>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16" name="フリーフォーム 141">
                    <a:extLst>
                      <a:ext uri="{FF2B5EF4-FFF2-40B4-BE49-F238E27FC236}">
                        <a16:creationId xmlns:a16="http://schemas.microsoft.com/office/drawing/2014/main" id="{762B2CBA-1B49-C2D3-794F-F034A9B9BDE1}"/>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317" name="フリーフォーム 142">
                    <a:extLst>
                      <a:ext uri="{FF2B5EF4-FFF2-40B4-BE49-F238E27FC236}">
                        <a16:creationId xmlns:a16="http://schemas.microsoft.com/office/drawing/2014/main" id="{BBBF4247-4EE6-9066-C8FA-826D4AA7827F}"/>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8" name="フリーフォーム 143">
                    <a:extLst>
                      <a:ext uri="{FF2B5EF4-FFF2-40B4-BE49-F238E27FC236}">
                        <a16:creationId xmlns:a16="http://schemas.microsoft.com/office/drawing/2014/main" id="{A8E91B5E-7A15-B487-71BC-040D82446E79}"/>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9" name="フリーフォーム 144">
                    <a:extLst>
                      <a:ext uri="{FF2B5EF4-FFF2-40B4-BE49-F238E27FC236}">
                        <a16:creationId xmlns:a16="http://schemas.microsoft.com/office/drawing/2014/main" id="{D1D900D4-A37A-094E-A865-3D42F5B9322A}"/>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0" name="フリーフォーム 145">
                    <a:extLst>
                      <a:ext uri="{FF2B5EF4-FFF2-40B4-BE49-F238E27FC236}">
                        <a16:creationId xmlns:a16="http://schemas.microsoft.com/office/drawing/2014/main" id="{14111D85-503C-21ED-9FB4-38869299EDD5}"/>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1" name="フリーフォーム 146">
                    <a:extLst>
                      <a:ext uri="{FF2B5EF4-FFF2-40B4-BE49-F238E27FC236}">
                        <a16:creationId xmlns:a16="http://schemas.microsoft.com/office/drawing/2014/main" id="{D87639C4-9B77-4F24-132D-8D9DBF1F6085}"/>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2" name="フリーフォーム 147">
                    <a:extLst>
                      <a:ext uri="{FF2B5EF4-FFF2-40B4-BE49-F238E27FC236}">
                        <a16:creationId xmlns:a16="http://schemas.microsoft.com/office/drawing/2014/main" id="{A94A8CBD-5717-2C86-31A1-095FE38F98AD}"/>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23" name="フリーフォーム 148">
                    <a:extLst>
                      <a:ext uri="{FF2B5EF4-FFF2-40B4-BE49-F238E27FC236}">
                        <a16:creationId xmlns:a16="http://schemas.microsoft.com/office/drawing/2014/main" id="{A987B0DA-A952-E3D3-8A42-7F74CDB44E19}"/>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24" name="フリーフォーム 149">
                    <a:extLst>
                      <a:ext uri="{FF2B5EF4-FFF2-40B4-BE49-F238E27FC236}">
                        <a16:creationId xmlns:a16="http://schemas.microsoft.com/office/drawing/2014/main" id="{0EDBEEAF-06DF-7B54-F2D0-A7E5E025180E}"/>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5" name="フリーフォーム 150">
                    <a:extLst>
                      <a:ext uri="{FF2B5EF4-FFF2-40B4-BE49-F238E27FC236}">
                        <a16:creationId xmlns:a16="http://schemas.microsoft.com/office/drawing/2014/main" id="{B1805D1C-90E5-8979-1976-4BDCF5841E7A}"/>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310" name="フリーフォーム 135">
                  <a:extLst>
                    <a:ext uri="{FF2B5EF4-FFF2-40B4-BE49-F238E27FC236}">
                      <a16:creationId xmlns:a16="http://schemas.microsoft.com/office/drawing/2014/main" id="{51F04929-67FF-7DE3-B9F2-EDBE4A3BAA12}"/>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306" name="楕円 305">
                <a:extLst>
                  <a:ext uri="{FF2B5EF4-FFF2-40B4-BE49-F238E27FC236}">
                    <a16:creationId xmlns:a16="http://schemas.microsoft.com/office/drawing/2014/main" id="{F9FA251B-4C9D-9178-E739-13CDDE8EBC6E}"/>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307" name="図 306">
                <a:extLst>
                  <a:ext uri="{FF2B5EF4-FFF2-40B4-BE49-F238E27FC236}">
                    <a16:creationId xmlns:a16="http://schemas.microsoft.com/office/drawing/2014/main" id="{A979176E-FFAA-AC53-614E-1E6B5466E677}"/>
                  </a:ext>
                </a:extLst>
              </p:cNvPr>
              <p:cNvPicPr>
                <a:picLocks noChangeAspect="1"/>
              </p:cNvPicPr>
              <p:nvPr/>
            </p:nvPicPr>
            <p:blipFill>
              <a:blip r:embed="rId11"/>
              <a:stretch>
                <a:fillRect/>
              </a:stretch>
            </p:blipFill>
            <p:spPr>
              <a:xfrm rot="207905">
                <a:off x="1871575" y="483484"/>
                <a:ext cx="1295158" cy="815793"/>
              </a:xfrm>
              <a:prstGeom prst="rect">
                <a:avLst/>
              </a:prstGeom>
            </p:spPr>
          </p:pic>
        </p:grpSp>
        <p:grpSp>
          <p:nvGrpSpPr>
            <p:cNvPr id="257" name="グループ化 256">
              <a:extLst>
                <a:ext uri="{FF2B5EF4-FFF2-40B4-BE49-F238E27FC236}">
                  <a16:creationId xmlns:a16="http://schemas.microsoft.com/office/drawing/2014/main" id="{4F1C466F-2263-6FF1-944A-C22B59A9691C}"/>
                </a:ext>
              </a:extLst>
            </p:cNvPr>
            <p:cNvGrpSpPr/>
            <p:nvPr/>
          </p:nvGrpSpPr>
          <p:grpSpPr>
            <a:xfrm>
              <a:off x="6966428" y="4610181"/>
              <a:ext cx="897781" cy="1357792"/>
              <a:chOff x="1754419" y="483484"/>
              <a:chExt cx="1442115" cy="2079181"/>
            </a:xfrm>
          </p:grpSpPr>
          <p:grpSp>
            <p:nvGrpSpPr>
              <p:cNvPr id="282" name="グループ化 281">
                <a:extLst>
                  <a:ext uri="{FF2B5EF4-FFF2-40B4-BE49-F238E27FC236}">
                    <a16:creationId xmlns:a16="http://schemas.microsoft.com/office/drawing/2014/main" id="{5E288E3F-8D41-9E17-8427-2219101F8465}"/>
                  </a:ext>
                </a:extLst>
              </p:cNvPr>
              <p:cNvGrpSpPr/>
              <p:nvPr/>
            </p:nvGrpSpPr>
            <p:grpSpPr>
              <a:xfrm>
                <a:off x="1754419" y="659756"/>
                <a:ext cx="1442115" cy="1902909"/>
                <a:chOff x="0" y="0"/>
                <a:chExt cx="2386011" cy="2963865"/>
              </a:xfrm>
            </p:grpSpPr>
            <p:grpSp>
              <p:nvGrpSpPr>
                <p:cNvPr id="285" name="グループ化 284">
                  <a:extLst>
                    <a:ext uri="{FF2B5EF4-FFF2-40B4-BE49-F238E27FC236}">
                      <a16:creationId xmlns:a16="http://schemas.microsoft.com/office/drawing/2014/main" id="{BB84F0F9-9615-0616-361F-60FADB6943B1}"/>
                    </a:ext>
                  </a:extLst>
                </p:cNvPr>
                <p:cNvGrpSpPr/>
                <p:nvPr/>
              </p:nvGrpSpPr>
              <p:grpSpPr>
                <a:xfrm>
                  <a:off x="335035" y="0"/>
                  <a:ext cx="1690687" cy="1952625"/>
                  <a:chOff x="335035" y="0"/>
                  <a:chExt cx="1690687" cy="1952625"/>
                </a:xfrm>
              </p:grpSpPr>
              <p:sp>
                <p:nvSpPr>
                  <p:cNvPr id="303" name="フリーフォーム 151">
                    <a:extLst>
                      <a:ext uri="{FF2B5EF4-FFF2-40B4-BE49-F238E27FC236}">
                        <a16:creationId xmlns:a16="http://schemas.microsoft.com/office/drawing/2014/main" id="{E24163B4-2D82-DD02-B0F6-F0D5A8794067}"/>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304" name="フリーフォーム 152">
                    <a:extLst>
                      <a:ext uri="{FF2B5EF4-FFF2-40B4-BE49-F238E27FC236}">
                        <a16:creationId xmlns:a16="http://schemas.microsoft.com/office/drawing/2014/main" id="{1960C84E-0C85-E289-D9A1-CDB376EA8DE6}"/>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86" name="グループ化 285">
                  <a:extLst>
                    <a:ext uri="{FF2B5EF4-FFF2-40B4-BE49-F238E27FC236}">
                      <a16:creationId xmlns:a16="http://schemas.microsoft.com/office/drawing/2014/main" id="{A1E295A3-2566-EDEA-7097-2E13A7E33D87}"/>
                    </a:ext>
                  </a:extLst>
                </p:cNvPr>
                <p:cNvGrpSpPr>
                  <a:grpSpLocks/>
                </p:cNvGrpSpPr>
                <p:nvPr/>
              </p:nvGrpSpPr>
              <p:grpSpPr bwMode="auto">
                <a:xfrm>
                  <a:off x="0" y="1895475"/>
                  <a:ext cx="2386011" cy="1068390"/>
                  <a:chOff x="0" y="1895475"/>
                  <a:chExt cx="3381375" cy="1514475"/>
                </a:xfrm>
              </p:grpSpPr>
              <p:sp>
                <p:nvSpPr>
                  <p:cNvPr id="288" name="フリーフォーム 136">
                    <a:extLst>
                      <a:ext uri="{FF2B5EF4-FFF2-40B4-BE49-F238E27FC236}">
                        <a16:creationId xmlns:a16="http://schemas.microsoft.com/office/drawing/2014/main" id="{740758EC-D01F-E91C-0816-7F01E19430A2}"/>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89" name="フリーフォーム 137">
                    <a:extLst>
                      <a:ext uri="{FF2B5EF4-FFF2-40B4-BE49-F238E27FC236}">
                        <a16:creationId xmlns:a16="http://schemas.microsoft.com/office/drawing/2014/main" id="{2D7CB5D9-C23C-36FB-AC0C-D05FA3562D38}"/>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90" name="フリーフォーム 138">
                    <a:extLst>
                      <a:ext uri="{FF2B5EF4-FFF2-40B4-BE49-F238E27FC236}">
                        <a16:creationId xmlns:a16="http://schemas.microsoft.com/office/drawing/2014/main" id="{79D8DAEC-0CA9-3615-B87D-0311A6E1887D}"/>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1" name="フリーフォーム 139">
                    <a:extLst>
                      <a:ext uri="{FF2B5EF4-FFF2-40B4-BE49-F238E27FC236}">
                        <a16:creationId xmlns:a16="http://schemas.microsoft.com/office/drawing/2014/main" id="{77E772AB-4CC4-E08E-0904-683E72DD4AE3}"/>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2" name="フリーフォーム 140">
                    <a:extLst>
                      <a:ext uri="{FF2B5EF4-FFF2-40B4-BE49-F238E27FC236}">
                        <a16:creationId xmlns:a16="http://schemas.microsoft.com/office/drawing/2014/main" id="{4A3EE7D5-E43F-72B8-CB0F-9DD0EF723C8F}"/>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93" name="フリーフォーム 141">
                    <a:extLst>
                      <a:ext uri="{FF2B5EF4-FFF2-40B4-BE49-F238E27FC236}">
                        <a16:creationId xmlns:a16="http://schemas.microsoft.com/office/drawing/2014/main" id="{88EFB851-D45D-2FB4-725D-BB97E7AB4179}"/>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94" name="フリーフォーム 142">
                    <a:extLst>
                      <a:ext uri="{FF2B5EF4-FFF2-40B4-BE49-F238E27FC236}">
                        <a16:creationId xmlns:a16="http://schemas.microsoft.com/office/drawing/2014/main" id="{BABB5F04-CFE4-C382-3B27-A7F6720B7FA6}"/>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5" name="フリーフォーム 143">
                    <a:extLst>
                      <a:ext uri="{FF2B5EF4-FFF2-40B4-BE49-F238E27FC236}">
                        <a16:creationId xmlns:a16="http://schemas.microsoft.com/office/drawing/2014/main" id="{3078DF82-DC0E-F9A5-92B1-D26DC273F3DB}"/>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6" name="フリーフォーム 144">
                    <a:extLst>
                      <a:ext uri="{FF2B5EF4-FFF2-40B4-BE49-F238E27FC236}">
                        <a16:creationId xmlns:a16="http://schemas.microsoft.com/office/drawing/2014/main" id="{5259E9D5-7FF1-29C3-C0F4-A0A97CA5D87E}"/>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7" name="フリーフォーム 145">
                    <a:extLst>
                      <a:ext uri="{FF2B5EF4-FFF2-40B4-BE49-F238E27FC236}">
                        <a16:creationId xmlns:a16="http://schemas.microsoft.com/office/drawing/2014/main" id="{CF05D59F-2735-C555-9394-E635088DA44E}"/>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8" name="フリーフォーム 146">
                    <a:extLst>
                      <a:ext uri="{FF2B5EF4-FFF2-40B4-BE49-F238E27FC236}">
                        <a16:creationId xmlns:a16="http://schemas.microsoft.com/office/drawing/2014/main" id="{C8E2BFC6-82F2-C753-4DE4-FAF044766F28}"/>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9" name="フリーフォーム 147">
                    <a:extLst>
                      <a:ext uri="{FF2B5EF4-FFF2-40B4-BE49-F238E27FC236}">
                        <a16:creationId xmlns:a16="http://schemas.microsoft.com/office/drawing/2014/main" id="{37A15D87-170C-B3F1-B837-2FE7DB04FD86}"/>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00" name="フリーフォーム 148">
                    <a:extLst>
                      <a:ext uri="{FF2B5EF4-FFF2-40B4-BE49-F238E27FC236}">
                        <a16:creationId xmlns:a16="http://schemas.microsoft.com/office/drawing/2014/main" id="{FD570218-ED80-906A-8469-675A0B60DD71}"/>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01" name="フリーフォーム 149">
                    <a:extLst>
                      <a:ext uri="{FF2B5EF4-FFF2-40B4-BE49-F238E27FC236}">
                        <a16:creationId xmlns:a16="http://schemas.microsoft.com/office/drawing/2014/main" id="{D51460F5-7CA5-3D92-5043-A7C8E4D47246}"/>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2" name="フリーフォーム 150">
                    <a:extLst>
                      <a:ext uri="{FF2B5EF4-FFF2-40B4-BE49-F238E27FC236}">
                        <a16:creationId xmlns:a16="http://schemas.microsoft.com/office/drawing/2014/main" id="{17A20485-3F50-E68A-954D-6A901D7BC6A5}"/>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87" name="フリーフォーム 135">
                  <a:extLst>
                    <a:ext uri="{FF2B5EF4-FFF2-40B4-BE49-F238E27FC236}">
                      <a16:creationId xmlns:a16="http://schemas.microsoft.com/office/drawing/2014/main" id="{F97AB736-55F2-65EB-FA02-D52DD6830409}"/>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283" name="楕円 282">
                <a:extLst>
                  <a:ext uri="{FF2B5EF4-FFF2-40B4-BE49-F238E27FC236}">
                    <a16:creationId xmlns:a16="http://schemas.microsoft.com/office/drawing/2014/main" id="{6E7728F8-FFB8-E6C6-DB82-7763C16673A4}"/>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284" name="図 283">
                <a:extLst>
                  <a:ext uri="{FF2B5EF4-FFF2-40B4-BE49-F238E27FC236}">
                    <a16:creationId xmlns:a16="http://schemas.microsoft.com/office/drawing/2014/main" id="{72062CAB-24B2-3BFB-F6D9-BCFA278576D9}"/>
                  </a:ext>
                </a:extLst>
              </p:cNvPr>
              <p:cNvPicPr>
                <a:picLocks noChangeAspect="1"/>
              </p:cNvPicPr>
              <p:nvPr/>
            </p:nvPicPr>
            <p:blipFill>
              <a:blip r:embed="rId11"/>
              <a:stretch>
                <a:fillRect/>
              </a:stretch>
            </p:blipFill>
            <p:spPr>
              <a:xfrm rot="207905">
                <a:off x="1871575" y="483484"/>
                <a:ext cx="1295158" cy="815793"/>
              </a:xfrm>
              <a:prstGeom prst="rect">
                <a:avLst/>
              </a:prstGeom>
            </p:spPr>
          </p:pic>
        </p:grpSp>
        <p:grpSp>
          <p:nvGrpSpPr>
            <p:cNvPr id="258" name="グループ化 257">
              <a:extLst>
                <a:ext uri="{FF2B5EF4-FFF2-40B4-BE49-F238E27FC236}">
                  <a16:creationId xmlns:a16="http://schemas.microsoft.com/office/drawing/2014/main" id="{015122E7-0E64-8BB3-34D4-FF05AEEA4094}"/>
                </a:ext>
              </a:extLst>
            </p:cNvPr>
            <p:cNvGrpSpPr/>
            <p:nvPr/>
          </p:nvGrpSpPr>
          <p:grpSpPr>
            <a:xfrm>
              <a:off x="6283367" y="4641471"/>
              <a:ext cx="897781" cy="1357792"/>
              <a:chOff x="1754419" y="483484"/>
              <a:chExt cx="1442115" cy="2079181"/>
            </a:xfrm>
          </p:grpSpPr>
          <p:grpSp>
            <p:nvGrpSpPr>
              <p:cNvPr id="259" name="グループ化 258">
                <a:extLst>
                  <a:ext uri="{FF2B5EF4-FFF2-40B4-BE49-F238E27FC236}">
                    <a16:creationId xmlns:a16="http://schemas.microsoft.com/office/drawing/2014/main" id="{0EE67973-E3B1-1E31-50FC-1D28EC0F71FD}"/>
                  </a:ext>
                </a:extLst>
              </p:cNvPr>
              <p:cNvGrpSpPr/>
              <p:nvPr/>
            </p:nvGrpSpPr>
            <p:grpSpPr>
              <a:xfrm>
                <a:off x="1754419" y="659756"/>
                <a:ext cx="1442115" cy="1902909"/>
                <a:chOff x="0" y="0"/>
                <a:chExt cx="2386011" cy="2963865"/>
              </a:xfrm>
            </p:grpSpPr>
            <p:grpSp>
              <p:nvGrpSpPr>
                <p:cNvPr id="262" name="グループ化 261">
                  <a:extLst>
                    <a:ext uri="{FF2B5EF4-FFF2-40B4-BE49-F238E27FC236}">
                      <a16:creationId xmlns:a16="http://schemas.microsoft.com/office/drawing/2014/main" id="{F2D9C019-B7EF-0912-7EE9-4DC9D6042E05}"/>
                    </a:ext>
                  </a:extLst>
                </p:cNvPr>
                <p:cNvGrpSpPr/>
                <p:nvPr/>
              </p:nvGrpSpPr>
              <p:grpSpPr>
                <a:xfrm>
                  <a:off x="335035" y="0"/>
                  <a:ext cx="1690687" cy="1952625"/>
                  <a:chOff x="335035" y="0"/>
                  <a:chExt cx="1690687" cy="1952625"/>
                </a:xfrm>
              </p:grpSpPr>
              <p:sp>
                <p:nvSpPr>
                  <p:cNvPr id="280" name="フリーフォーム 151">
                    <a:extLst>
                      <a:ext uri="{FF2B5EF4-FFF2-40B4-BE49-F238E27FC236}">
                        <a16:creationId xmlns:a16="http://schemas.microsoft.com/office/drawing/2014/main" id="{9B2148BC-C7A9-8C7B-281B-2961B339DE2C}"/>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81" name="フリーフォーム 152">
                    <a:extLst>
                      <a:ext uri="{FF2B5EF4-FFF2-40B4-BE49-F238E27FC236}">
                        <a16:creationId xmlns:a16="http://schemas.microsoft.com/office/drawing/2014/main" id="{FEA769D9-1722-CB7D-7F10-04FDF8AFF5BD}"/>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63" name="グループ化 262">
                  <a:extLst>
                    <a:ext uri="{FF2B5EF4-FFF2-40B4-BE49-F238E27FC236}">
                      <a16:creationId xmlns:a16="http://schemas.microsoft.com/office/drawing/2014/main" id="{EB9F302E-C952-ED10-7AEE-CEDFEECFB626}"/>
                    </a:ext>
                  </a:extLst>
                </p:cNvPr>
                <p:cNvGrpSpPr>
                  <a:grpSpLocks/>
                </p:cNvGrpSpPr>
                <p:nvPr/>
              </p:nvGrpSpPr>
              <p:grpSpPr bwMode="auto">
                <a:xfrm>
                  <a:off x="0" y="1895475"/>
                  <a:ext cx="2386011" cy="1068390"/>
                  <a:chOff x="0" y="1895475"/>
                  <a:chExt cx="3381375" cy="1514475"/>
                </a:xfrm>
              </p:grpSpPr>
              <p:sp>
                <p:nvSpPr>
                  <p:cNvPr id="265" name="フリーフォーム 136">
                    <a:extLst>
                      <a:ext uri="{FF2B5EF4-FFF2-40B4-BE49-F238E27FC236}">
                        <a16:creationId xmlns:a16="http://schemas.microsoft.com/office/drawing/2014/main" id="{2D07F6A9-4E6A-B24F-3C18-046EFB092BF1}"/>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66" name="フリーフォーム 137">
                    <a:extLst>
                      <a:ext uri="{FF2B5EF4-FFF2-40B4-BE49-F238E27FC236}">
                        <a16:creationId xmlns:a16="http://schemas.microsoft.com/office/drawing/2014/main" id="{A4D810FC-EEAE-39A6-9742-761B552A160F}"/>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67" name="フリーフォーム 138">
                    <a:extLst>
                      <a:ext uri="{FF2B5EF4-FFF2-40B4-BE49-F238E27FC236}">
                        <a16:creationId xmlns:a16="http://schemas.microsoft.com/office/drawing/2014/main" id="{2A2E6BC0-C124-5938-7AB3-F4C4167D1496}"/>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 name="フリーフォーム 139">
                    <a:extLst>
                      <a:ext uri="{FF2B5EF4-FFF2-40B4-BE49-F238E27FC236}">
                        <a16:creationId xmlns:a16="http://schemas.microsoft.com/office/drawing/2014/main" id="{C3599202-8A6F-C4B0-C8B2-02D79A16420C}"/>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 name="フリーフォーム 140">
                    <a:extLst>
                      <a:ext uri="{FF2B5EF4-FFF2-40B4-BE49-F238E27FC236}">
                        <a16:creationId xmlns:a16="http://schemas.microsoft.com/office/drawing/2014/main" id="{7508E059-C08B-DA80-79B9-4D6BC9E2F254}"/>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70" name="フリーフォーム 141">
                    <a:extLst>
                      <a:ext uri="{FF2B5EF4-FFF2-40B4-BE49-F238E27FC236}">
                        <a16:creationId xmlns:a16="http://schemas.microsoft.com/office/drawing/2014/main" id="{B1243C3C-4077-FA3E-43F5-786521F434C8}"/>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71" name="フリーフォーム 142">
                    <a:extLst>
                      <a:ext uri="{FF2B5EF4-FFF2-40B4-BE49-F238E27FC236}">
                        <a16:creationId xmlns:a16="http://schemas.microsoft.com/office/drawing/2014/main" id="{F38E972A-837C-21FF-CF68-8C1DCE97B4CF}"/>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 name="フリーフォーム 143">
                    <a:extLst>
                      <a:ext uri="{FF2B5EF4-FFF2-40B4-BE49-F238E27FC236}">
                        <a16:creationId xmlns:a16="http://schemas.microsoft.com/office/drawing/2014/main" id="{BD6F5F6A-6EFC-7698-CAEC-BBA3B0697C7D}"/>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 name="フリーフォーム 144">
                    <a:extLst>
                      <a:ext uri="{FF2B5EF4-FFF2-40B4-BE49-F238E27FC236}">
                        <a16:creationId xmlns:a16="http://schemas.microsoft.com/office/drawing/2014/main" id="{0FFC7E51-7E0A-03F5-FD6B-FC9BE716148A}"/>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 name="フリーフォーム 145">
                    <a:extLst>
                      <a:ext uri="{FF2B5EF4-FFF2-40B4-BE49-F238E27FC236}">
                        <a16:creationId xmlns:a16="http://schemas.microsoft.com/office/drawing/2014/main" id="{5E206348-938E-A1D8-4DAF-8009B0A5415E}"/>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 name="フリーフォーム 146">
                    <a:extLst>
                      <a:ext uri="{FF2B5EF4-FFF2-40B4-BE49-F238E27FC236}">
                        <a16:creationId xmlns:a16="http://schemas.microsoft.com/office/drawing/2014/main" id="{33962F6D-2185-4C0A-0305-E5044A2DC040}"/>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6" name="フリーフォーム 147">
                    <a:extLst>
                      <a:ext uri="{FF2B5EF4-FFF2-40B4-BE49-F238E27FC236}">
                        <a16:creationId xmlns:a16="http://schemas.microsoft.com/office/drawing/2014/main" id="{C25BAAD6-2690-1D39-4981-F8DACCE8B525}"/>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77" name="フリーフォーム 148">
                    <a:extLst>
                      <a:ext uri="{FF2B5EF4-FFF2-40B4-BE49-F238E27FC236}">
                        <a16:creationId xmlns:a16="http://schemas.microsoft.com/office/drawing/2014/main" id="{5B2685D6-4E67-0A8A-AA83-624F5E2FB2DB}"/>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78" name="フリーフォーム 149">
                    <a:extLst>
                      <a:ext uri="{FF2B5EF4-FFF2-40B4-BE49-F238E27FC236}">
                        <a16:creationId xmlns:a16="http://schemas.microsoft.com/office/drawing/2014/main" id="{1FCC6555-C52E-FD34-B2B4-DDCF218855AD}"/>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9" name="フリーフォーム 150">
                    <a:extLst>
                      <a:ext uri="{FF2B5EF4-FFF2-40B4-BE49-F238E27FC236}">
                        <a16:creationId xmlns:a16="http://schemas.microsoft.com/office/drawing/2014/main" id="{34F1C368-B5B3-D1CD-71C1-9AF9CB4BE963}"/>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64" name="フリーフォーム 135">
                  <a:extLst>
                    <a:ext uri="{FF2B5EF4-FFF2-40B4-BE49-F238E27FC236}">
                      <a16:creationId xmlns:a16="http://schemas.microsoft.com/office/drawing/2014/main" id="{4D1D0183-1423-24C9-8791-A056F4017A3C}"/>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260" name="楕円 259">
                <a:extLst>
                  <a:ext uri="{FF2B5EF4-FFF2-40B4-BE49-F238E27FC236}">
                    <a16:creationId xmlns:a16="http://schemas.microsoft.com/office/drawing/2014/main" id="{06E4F898-FD69-1267-1366-1B598201590F}"/>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261" name="図 260">
                <a:extLst>
                  <a:ext uri="{FF2B5EF4-FFF2-40B4-BE49-F238E27FC236}">
                    <a16:creationId xmlns:a16="http://schemas.microsoft.com/office/drawing/2014/main" id="{04400437-C917-86BC-9288-5CDBCD508024}"/>
                  </a:ext>
                </a:extLst>
              </p:cNvPr>
              <p:cNvPicPr>
                <a:picLocks noChangeAspect="1"/>
              </p:cNvPicPr>
              <p:nvPr/>
            </p:nvPicPr>
            <p:blipFill>
              <a:blip r:embed="rId11"/>
              <a:stretch>
                <a:fillRect/>
              </a:stretch>
            </p:blipFill>
            <p:spPr>
              <a:xfrm rot="207905">
                <a:off x="1871575" y="483484"/>
                <a:ext cx="1295158" cy="815793"/>
              </a:xfrm>
              <a:prstGeom prst="rect">
                <a:avLst/>
              </a:prstGeom>
            </p:spPr>
          </p:pic>
        </p:grpSp>
      </p:grpSp>
      <p:grpSp>
        <p:nvGrpSpPr>
          <p:cNvPr id="328" name="グループ化 327">
            <a:extLst>
              <a:ext uri="{FF2B5EF4-FFF2-40B4-BE49-F238E27FC236}">
                <a16:creationId xmlns:a16="http://schemas.microsoft.com/office/drawing/2014/main" id="{B81B6385-3580-5226-E0BB-C54D63DD897D}"/>
              </a:ext>
            </a:extLst>
          </p:cNvPr>
          <p:cNvGrpSpPr/>
          <p:nvPr/>
        </p:nvGrpSpPr>
        <p:grpSpPr>
          <a:xfrm>
            <a:off x="4681353" y="1258704"/>
            <a:ext cx="558282" cy="856894"/>
            <a:chOff x="6283367" y="3864953"/>
            <a:chExt cx="1580842" cy="2134310"/>
          </a:xfrm>
        </p:grpSpPr>
        <p:grpSp>
          <p:nvGrpSpPr>
            <p:cNvPr id="329" name="グループ化 328">
              <a:extLst>
                <a:ext uri="{FF2B5EF4-FFF2-40B4-BE49-F238E27FC236}">
                  <a16:creationId xmlns:a16="http://schemas.microsoft.com/office/drawing/2014/main" id="{D395588D-F222-74A7-2FD7-3A3BA980C92C}"/>
                </a:ext>
              </a:extLst>
            </p:cNvPr>
            <p:cNvGrpSpPr/>
            <p:nvPr/>
          </p:nvGrpSpPr>
          <p:grpSpPr>
            <a:xfrm>
              <a:off x="6628060" y="3864953"/>
              <a:ext cx="897781" cy="1357792"/>
              <a:chOff x="1754419" y="483484"/>
              <a:chExt cx="1442115" cy="2079181"/>
            </a:xfrm>
          </p:grpSpPr>
          <p:grpSp>
            <p:nvGrpSpPr>
              <p:cNvPr id="378" name="グループ化 377">
                <a:extLst>
                  <a:ext uri="{FF2B5EF4-FFF2-40B4-BE49-F238E27FC236}">
                    <a16:creationId xmlns:a16="http://schemas.microsoft.com/office/drawing/2014/main" id="{7E943EC6-ED0E-D507-35BC-6259D7D3CA70}"/>
                  </a:ext>
                </a:extLst>
              </p:cNvPr>
              <p:cNvGrpSpPr/>
              <p:nvPr/>
            </p:nvGrpSpPr>
            <p:grpSpPr>
              <a:xfrm>
                <a:off x="1754419" y="659756"/>
                <a:ext cx="1442115" cy="1902909"/>
                <a:chOff x="0" y="0"/>
                <a:chExt cx="2386011" cy="2963865"/>
              </a:xfrm>
            </p:grpSpPr>
            <p:grpSp>
              <p:nvGrpSpPr>
                <p:cNvPr id="381" name="グループ化 380">
                  <a:extLst>
                    <a:ext uri="{FF2B5EF4-FFF2-40B4-BE49-F238E27FC236}">
                      <a16:creationId xmlns:a16="http://schemas.microsoft.com/office/drawing/2014/main" id="{7083B86A-E3A3-486C-DCD0-F7CFF18ECC86}"/>
                    </a:ext>
                  </a:extLst>
                </p:cNvPr>
                <p:cNvGrpSpPr/>
                <p:nvPr/>
              </p:nvGrpSpPr>
              <p:grpSpPr>
                <a:xfrm>
                  <a:off x="335035" y="0"/>
                  <a:ext cx="1690687" cy="1952625"/>
                  <a:chOff x="335035" y="0"/>
                  <a:chExt cx="1690687" cy="1952625"/>
                </a:xfrm>
              </p:grpSpPr>
              <p:sp>
                <p:nvSpPr>
                  <p:cNvPr id="399" name="フリーフォーム 151">
                    <a:extLst>
                      <a:ext uri="{FF2B5EF4-FFF2-40B4-BE49-F238E27FC236}">
                        <a16:creationId xmlns:a16="http://schemas.microsoft.com/office/drawing/2014/main" id="{88F4D203-4185-8514-6570-24857D59B56F}"/>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400" name="フリーフォーム 152">
                    <a:extLst>
                      <a:ext uri="{FF2B5EF4-FFF2-40B4-BE49-F238E27FC236}">
                        <a16:creationId xmlns:a16="http://schemas.microsoft.com/office/drawing/2014/main" id="{AB13C96C-4619-842F-229E-ACC33BF3612B}"/>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382" name="グループ化 381">
                  <a:extLst>
                    <a:ext uri="{FF2B5EF4-FFF2-40B4-BE49-F238E27FC236}">
                      <a16:creationId xmlns:a16="http://schemas.microsoft.com/office/drawing/2014/main" id="{7F249F4D-276E-125F-4BED-8FE72DBB996E}"/>
                    </a:ext>
                  </a:extLst>
                </p:cNvPr>
                <p:cNvGrpSpPr>
                  <a:grpSpLocks/>
                </p:cNvGrpSpPr>
                <p:nvPr/>
              </p:nvGrpSpPr>
              <p:grpSpPr bwMode="auto">
                <a:xfrm>
                  <a:off x="0" y="1895475"/>
                  <a:ext cx="2386011" cy="1068390"/>
                  <a:chOff x="0" y="1895475"/>
                  <a:chExt cx="3381375" cy="1514475"/>
                </a:xfrm>
              </p:grpSpPr>
              <p:sp>
                <p:nvSpPr>
                  <p:cNvPr id="384" name="フリーフォーム 136">
                    <a:extLst>
                      <a:ext uri="{FF2B5EF4-FFF2-40B4-BE49-F238E27FC236}">
                        <a16:creationId xmlns:a16="http://schemas.microsoft.com/office/drawing/2014/main" id="{2A497426-3C6E-E4B7-7C90-D5944BE6707A}"/>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85" name="フリーフォーム 137">
                    <a:extLst>
                      <a:ext uri="{FF2B5EF4-FFF2-40B4-BE49-F238E27FC236}">
                        <a16:creationId xmlns:a16="http://schemas.microsoft.com/office/drawing/2014/main" id="{11111381-5342-0B98-0AB7-91A32ECCC503}"/>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386" name="フリーフォーム 138">
                    <a:extLst>
                      <a:ext uri="{FF2B5EF4-FFF2-40B4-BE49-F238E27FC236}">
                        <a16:creationId xmlns:a16="http://schemas.microsoft.com/office/drawing/2014/main" id="{7DC57AF2-7E9D-9B0E-1488-83B273CC5041}"/>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7" name="フリーフォーム 139">
                    <a:extLst>
                      <a:ext uri="{FF2B5EF4-FFF2-40B4-BE49-F238E27FC236}">
                        <a16:creationId xmlns:a16="http://schemas.microsoft.com/office/drawing/2014/main" id="{321D9B21-AAD8-BDE9-360A-C0B6AAD5114C}"/>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8" name="フリーフォーム 140">
                    <a:extLst>
                      <a:ext uri="{FF2B5EF4-FFF2-40B4-BE49-F238E27FC236}">
                        <a16:creationId xmlns:a16="http://schemas.microsoft.com/office/drawing/2014/main" id="{0BDD5382-8043-6422-6509-486C6D944F78}"/>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89" name="フリーフォーム 141">
                    <a:extLst>
                      <a:ext uri="{FF2B5EF4-FFF2-40B4-BE49-F238E27FC236}">
                        <a16:creationId xmlns:a16="http://schemas.microsoft.com/office/drawing/2014/main" id="{32D18F5A-1466-9194-AC89-7E51345BEA10}"/>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390" name="フリーフォーム 142">
                    <a:extLst>
                      <a:ext uri="{FF2B5EF4-FFF2-40B4-BE49-F238E27FC236}">
                        <a16:creationId xmlns:a16="http://schemas.microsoft.com/office/drawing/2014/main" id="{B87C9DD0-3C08-F92C-4A7A-D50B595A1745}"/>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1" name="フリーフォーム 143">
                    <a:extLst>
                      <a:ext uri="{FF2B5EF4-FFF2-40B4-BE49-F238E27FC236}">
                        <a16:creationId xmlns:a16="http://schemas.microsoft.com/office/drawing/2014/main" id="{E7DD35D0-5B47-1AD2-43D8-738310CE1F81}"/>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2" name="フリーフォーム 144">
                    <a:extLst>
                      <a:ext uri="{FF2B5EF4-FFF2-40B4-BE49-F238E27FC236}">
                        <a16:creationId xmlns:a16="http://schemas.microsoft.com/office/drawing/2014/main" id="{C8762536-753A-A95E-B1C4-6C0CBB00D08E}"/>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3" name="フリーフォーム 145">
                    <a:extLst>
                      <a:ext uri="{FF2B5EF4-FFF2-40B4-BE49-F238E27FC236}">
                        <a16:creationId xmlns:a16="http://schemas.microsoft.com/office/drawing/2014/main" id="{00CC736B-16F1-97DD-F1C7-81AE3CAC2BCB}"/>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4" name="フリーフォーム 146">
                    <a:extLst>
                      <a:ext uri="{FF2B5EF4-FFF2-40B4-BE49-F238E27FC236}">
                        <a16:creationId xmlns:a16="http://schemas.microsoft.com/office/drawing/2014/main" id="{E054B75C-6BD9-D2CB-DC6A-5B8A1A8ADA94}"/>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5" name="フリーフォーム 147">
                    <a:extLst>
                      <a:ext uri="{FF2B5EF4-FFF2-40B4-BE49-F238E27FC236}">
                        <a16:creationId xmlns:a16="http://schemas.microsoft.com/office/drawing/2014/main" id="{C2CDB705-5D5C-72E7-DDFA-B0591106AB0F}"/>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96" name="フリーフォーム 148">
                    <a:extLst>
                      <a:ext uri="{FF2B5EF4-FFF2-40B4-BE49-F238E27FC236}">
                        <a16:creationId xmlns:a16="http://schemas.microsoft.com/office/drawing/2014/main" id="{A1327E7A-8598-07AC-8988-F0DA97DD6B06}"/>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97" name="フリーフォーム 149">
                    <a:extLst>
                      <a:ext uri="{FF2B5EF4-FFF2-40B4-BE49-F238E27FC236}">
                        <a16:creationId xmlns:a16="http://schemas.microsoft.com/office/drawing/2014/main" id="{9CF7E333-B646-540E-8CA1-9D930937F2A3}"/>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8" name="フリーフォーム 150">
                    <a:extLst>
                      <a:ext uri="{FF2B5EF4-FFF2-40B4-BE49-F238E27FC236}">
                        <a16:creationId xmlns:a16="http://schemas.microsoft.com/office/drawing/2014/main" id="{1C9B954D-C925-51C1-6916-6C7B58F09A0F}"/>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383" name="フリーフォーム 135">
                  <a:extLst>
                    <a:ext uri="{FF2B5EF4-FFF2-40B4-BE49-F238E27FC236}">
                      <a16:creationId xmlns:a16="http://schemas.microsoft.com/office/drawing/2014/main" id="{16DD0AD3-0992-D763-4FBA-069C6A362DC0}"/>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379" name="楕円 378">
                <a:extLst>
                  <a:ext uri="{FF2B5EF4-FFF2-40B4-BE49-F238E27FC236}">
                    <a16:creationId xmlns:a16="http://schemas.microsoft.com/office/drawing/2014/main" id="{B0D72DC1-F479-6543-9579-CF969C9A305A}"/>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380" name="図 379">
                <a:extLst>
                  <a:ext uri="{FF2B5EF4-FFF2-40B4-BE49-F238E27FC236}">
                    <a16:creationId xmlns:a16="http://schemas.microsoft.com/office/drawing/2014/main" id="{68D2C8D5-2DC0-AEEE-7A3B-C2585C3EC90E}"/>
                  </a:ext>
                </a:extLst>
              </p:cNvPr>
              <p:cNvPicPr>
                <a:picLocks noChangeAspect="1"/>
              </p:cNvPicPr>
              <p:nvPr/>
            </p:nvPicPr>
            <p:blipFill>
              <a:blip r:embed="rId11"/>
              <a:stretch>
                <a:fillRect/>
              </a:stretch>
            </p:blipFill>
            <p:spPr>
              <a:xfrm rot="207905">
                <a:off x="1871575" y="483484"/>
                <a:ext cx="1295158" cy="815793"/>
              </a:xfrm>
              <a:prstGeom prst="rect">
                <a:avLst/>
              </a:prstGeom>
            </p:spPr>
          </p:pic>
        </p:grpSp>
        <p:grpSp>
          <p:nvGrpSpPr>
            <p:cNvPr id="330" name="グループ化 329">
              <a:extLst>
                <a:ext uri="{FF2B5EF4-FFF2-40B4-BE49-F238E27FC236}">
                  <a16:creationId xmlns:a16="http://schemas.microsoft.com/office/drawing/2014/main" id="{EFB15363-D1AF-1BFD-4D4D-73F934E0881F}"/>
                </a:ext>
              </a:extLst>
            </p:cNvPr>
            <p:cNvGrpSpPr/>
            <p:nvPr/>
          </p:nvGrpSpPr>
          <p:grpSpPr>
            <a:xfrm>
              <a:off x="6966428" y="4610181"/>
              <a:ext cx="897781" cy="1357792"/>
              <a:chOff x="1754419" y="483484"/>
              <a:chExt cx="1442115" cy="2079181"/>
            </a:xfrm>
          </p:grpSpPr>
          <p:grpSp>
            <p:nvGrpSpPr>
              <p:cNvPr id="355" name="グループ化 354">
                <a:extLst>
                  <a:ext uri="{FF2B5EF4-FFF2-40B4-BE49-F238E27FC236}">
                    <a16:creationId xmlns:a16="http://schemas.microsoft.com/office/drawing/2014/main" id="{0B656792-C179-30E3-2C1E-51132564B95A}"/>
                  </a:ext>
                </a:extLst>
              </p:cNvPr>
              <p:cNvGrpSpPr/>
              <p:nvPr/>
            </p:nvGrpSpPr>
            <p:grpSpPr>
              <a:xfrm>
                <a:off x="1754419" y="659756"/>
                <a:ext cx="1442115" cy="1902909"/>
                <a:chOff x="0" y="0"/>
                <a:chExt cx="2386011" cy="2963865"/>
              </a:xfrm>
            </p:grpSpPr>
            <p:grpSp>
              <p:nvGrpSpPr>
                <p:cNvPr id="358" name="グループ化 357">
                  <a:extLst>
                    <a:ext uri="{FF2B5EF4-FFF2-40B4-BE49-F238E27FC236}">
                      <a16:creationId xmlns:a16="http://schemas.microsoft.com/office/drawing/2014/main" id="{90D5B11B-9E3C-4A57-277E-53710B5A90C7}"/>
                    </a:ext>
                  </a:extLst>
                </p:cNvPr>
                <p:cNvGrpSpPr/>
                <p:nvPr/>
              </p:nvGrpSpPr>
              <p:grpSpPr>
                <a:xfrm>
                  <a:off x="335035" y="0"/>
                  <a:ext cx="1690687" cy="1952625"/>
                  <a:chOff x="335035" y="0"/>
                  <a:chExt cx="1690687" cy="1952625"/>
                </a:xfrm>
              </p:grpSpPr>
              <p:sp>
                <p:nvSpPr>
                  <p:cNvPr id="376" name="フリーフォーム 151">
                    <a:extLst>
                      <a:ext uri="{FF2B5EF4-FFF2-40B4-BE49-F238E27FC236}">
                        <a16:creationId xmlns:a16="http://schemas.microsoft.com/office/drawing/2014/main" id="{432486A5-F753-E640-9067-B2A1F0A7D374}"/>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377" name="フリーフォーム 152">
                    <a:extLst>
                      <a:ext uri="{FF2B5EF4-FFF2-40B4-BE49-F238E27FC236}">
                        <a16:creationId xmlns:a16="http://schemas.microsoft.com/office/drawing/2014/main" id="{4772E69E-CE43-B09C-B5E8-66DCD026C173}"/>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359" name="グループ化 358">
                  <a:extLst>
                    <a:ext uri="{FF2B5EF4-FFF2-40B4-BE49-F238E27FC236}">
                      <a16:creationId xmlns:a16="http://schemas.microsoft.com/office/drawing/2014/main" id="{30058D0A-6849-D18D-8B68-DEA16AF0F324}"/>
                    </a:ext>
                  </a:extLst>
                </p:cNvPr>
                <p:cNvGrpSpPr>
                  <a:grpSpLocks/>
                </p:cNvGrpSpPr>
                <p:nvPr/>
              </p:nvGrpSpPr>
              <p:grpSpPr bwMode="auto">
                <a:xfrm>
                  <a:off x="0" y="1895475"/>
                  <a:ext cx="2386011" cy="1068390"/>
                  <a:chOff x="0" y="1895475"/>
                  <a:chExt cx="3381375" cy="1514475"/>
                </a:xfrm>
              </p:grpSpPr>
              <p:sp>
                <p:nvSpPr>
                  <p:cNvPr id="361" name="フリーフォーム 136">
                    <a:extLst>
                      <a:ext uri="{FF2B5EF4-FFF2-40B4-BE49-F238E27FC236}">
                        <a16:creationId xmlns:a16="http://schemas.microsoft.com/office/drawing/2014/main" id="{B9AD1019-0606-BFAD-85E2-AF7A8A8CBAF4}"/>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62" name="フリーフォーム 137">
                    <a:extLst>
                      <a:ext uri="{FF2B5EF4-FFF2-40B4-BE49-F238E27FC236}">
                        <a16:creationId xmlns:a16="http://schemas.microsoft.com/office/drawing/2014/main" id="{25FF101B-7307-B029-7E0C-AAEBF9714273}"/>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363" name="フリーフォーム 138">
                    <a:extLst>
                      <a:ext uri="{FF2B5EF4-FFF2-40B4-BE49-F238E27FC236}">
                        <a16:creationId xmlns:a16="http://schemas.microsoft.com/office/drawing/2014/main" id="{752254D2-C2A8-A2CC-0C9E-75CDF9FE7DCF}"/>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4" name="フリーフォーム 139">
                    <a:extLst>
                      <a:ext uri="{FF2B5EF4-FFF2-40B4-BE49-F238E27FC236}">
                        <a16:creationId xmlns:a16="http://schemas.microsoft.com/office/drawing/2014/main" id="{FD06670D-8618-091F-3CFB-5A99DB7C3A37}"/>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5" name="フリーフォーム 140">
                    <a:extLst>
                      <a:ext uri="{FF2B5EF4-FFF2-40B4-BE49-F238E27FC236}">
                        <a16:creationId xmlns:a16="http://schemas.microsoft.com/office/drawing/2014/main" id="{E280BF52-2FE4-6669-74C6-C3DA3006D25A}"/>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66" name="フリーフォーム 141">
                    <a:extLst>
                      <a:ext uri="{FF2B5EF4-FFF2-40B4-BE49-F238E27FC236}">
                        <a16:creationId xmlns:a16="http://schemas.microsoft.com/office/drawing/2014/main" id="{8C10001D-3249-1EF7-7A67-7B1D6938EF5B}"/>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367" name="フリーフォーム 142">
                    <a:extLst>
                      <a:ext uri="{FF2B5EF4-FFF2-40B4-BE49-F238E27FC236}">
                        <a16:creationId xmlns:a16="http://schemas.microsoft.com/office/drawing/2014/main" id="{003F20E8-B8BE-08CE-ED81-623CDDD7BA1E}"/>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8" name="フリーフォーム 143">
                    <a:extLst>
                      <a:ext uri="{FF2B5EF4-FFF2-40B4-BE49-F238E27FC236}">
                        <a16:creationId xmlns:a16="http://schemas.microsoft.com/office/drawing/2014/main" id="{55B253F6-8240-74E3-522D-AEACCD76AAE8}"/>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9" name="フリーフォーム 144">
                    <a:extLst>
                      <a:ext uri="{FF2B5EF4-FFF2-40B4-BE49-F238E27FC236}">
                        <a16:creationId xmlns:a16="http://schemas.microsoft.com/office/drawing/2014/main" id="{2262DAA7-C2B8-D229-4C82-B069EB679849}"/>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0" name="フリーフォーム 145">
                    <a:extLst>
                      <a:ext uri="{FF2B5EF4-FFF2-40B4-BE49-F238E27FC236}">
                        <a16:creationId xmlns:a16="http://schemas.microsoft.com/office/drawing/2014/main" id="{D580E594-8675-CF2F-004C-F0DE34C9A1B9}"/>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1" name="フリーフォーム 146">
                    <a:extLst>
                      <a:ext uri="{FF2B5EF4-FFF2-40B4-BE49-F238E27FC236}">
                        <a16:creationId xmlns:a16="http://schemas.microsoft.com/office/drawing/2014/main" id="{F1CB3B66-D1DF-5362-C47D-8FE56C34E608}"/>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2" name="フリーフォーム 147">
                    <a:extLst>
                      <a:ext uri="{FF2B5EF4-FFF2-40B4-BE49-F238E27FC236}">
                        <a16:creationId xmlns:a16="http://schemas.microsoft.com/office/drawing/2014/main" id="{CE270597-EF42-2820-DFAC-43C3C8BA6BAC}"/>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73" name="フリーフォーム 148">
                    <a:extLst>
                      <a:ext uri="{FF2B5EF4-FFF2-40B4-BE49-F238E27FC236}">
                        <a16:creationId xmlns:a16="http://schemas.microsoft.com/office/drawing/2014/main" id="{A6A77538-A68D-A58D-9E02-41A84E7970F2}"/>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74" name="フリーフォーム 149">
                    <a:extLst>
                      <a:ext uri="{FF2B5EF4-FFF2-40B4-BE49-F238E27FC236}">
                        <a16:creationId xmlns:a16="http://schemas.microsoft.com/office/drawing/2014/main" id="{567E398D-78F0-BF49-4D2E-ACB714BEBA5C}"/>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5" name="フリーフォーム 150">
                    <a:extLst>
                      <a:ext uri="{FF2B5EF4-FFF2-40B4-BE49-F238E27FC236}">
                        <a16:creationId xmlns:a16="http://schemas.microsoft.com/office/drawing/2014/main" id="{9E1FB3DD-C3E9-64D4-EC17-599E62B563EE}"/>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360" name="フリーフォーム 135">
                  <a:extLst>
                    <a:ext uri="{FF2B5EF4-FFF2-40B4-BE49-F238E27FC236}">
                      <a16:creationId xmlns:a16="http://schemas.microsoft.com/office/drawing/2014/main" id="{909D011D-437C-F95C-F60A-31A5591EDBE4}"/>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356" name="楕円 355">
                <a:extLst>
                  <a:ext uri="{FF2B5EF4-FFF2-40B4-BE49-F238E27FC236}">
                    <a16:creationId xmlns:a16="http://schemas.microsoft.com/office/drawing/2014/main" id="{33D2B713-505D-A381-6283-F2CAB184D487}"/>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357" name="図 356">
                <a:extLst>
                  <a:ext uri="{FF2B5EF4-FFF2-40B4-BE49-F238E27FC236}">
                    <a16:creationId xmlns:a16="http://schemas.microsoft.com/office/drawing/2014/main" id="{C0FED6B8-C3EC-6439-103A-12CF014BCE87}"/>
                  </a:ext>
                </a:extLst>
              </p:cNvPr>
              <p:cNvPicPr>
                <a:picLocks noChangeAspect="1"/>
              </p:cNvPicPr>
              <p:nvPr/>
            </p:nvPicPr>
            <p:blipFill>
              <a:blip r:embed="rId11"/>
              <a:stretch>
                <a:fillRect/>
              </a:stretch>
            </p:blipFill>
            <p:spPr>
              <a:xfrm rot="207905">
                <a:off x="1871575" y="483484"/>
                <a:ext cx="1295158" cy="815793"/>
              </a:xfrm>
              <a:prstGeom prst="rect">
                <a:avLst/>
              </a:prstGeom>
            </p:spPr>
          </p:pic>
        </p:grpSp>
        <p:grpSp>
          <p:nvGrpSpPr>
            <p:cNvPr id="331" name="グループ化 330">
              <a:extLst>
                <a:ext uri="{FF2B5EF4-FFF2-40B4-BE49-F238E27FC236}">
                  <a16:creationId xmlns:a16="http://schemas.microsoft.com/office/drawing/2014/main" id="{7E92F0FF-897E-882F-9F8B-9ADFEFC60962}"/>
                </a:ext>
              </a:extLst>
            </p:cNvPr>
            <p:cNvGrpSpPr/>
            <p:nvPr/>
          </p:nvGrpSpPr>
          <p:grpSpPr>
            <a:xfrm>
              <a:off x="6283367" y="4641471"/>
              <a:ext cx="897781" cy="1357792"/>
              <a:chOff x="1754419" y="483484"/>
              <a:chExt cx="1442115" cy="2079181"/>
            </a:xfrm>
          </p:grpSpPr>
          <p:grpSp>
            <p:nvGrpSpPr>
              <p:cNvPr id="332" name="グループ化 331">
                <a:extLst>
                  <a:ext uri="{FF2B5EF4-FFF2-40B4-BE49-F238E27FC236}">
                    <a16:creationId xmlns:a16="http://schemas.microsoft.com/office/drawing/2014/main" id="{9BE38ED5-61AB-247C-89F2-F0108C9FDFA6}"/>
                  </a:ext>
                </a:extLst>
              </p:cNvPr>
              <p:cNvGrpSpPr/>
              <p:nvPr/>
            </p:nvGrpSpPr>
            <p:grpSpPr>
              <a:xfrm>
                <a:off x="1754419" y="659756"/>
                <a:ext cx="1442115" cy="1902909"/>
                <a:chOff x="0" y="0"/>
                <a:chExt cx="2386011" cy="2963865"/>
              </a:xfrm>
            </p:grpSpPr>
            <p:grpSp>
              <p:nvGrpSpPr>
                <p:cNvPr id="335" name="グループ化 334">
                  <a:extLst>
                    <a:ext uri="{FF2B5EF4-FFF2-40B4-BE49-F238E27FC236}">
                      <a16:creationId xmlns:a16="http://schemas.microsoft.com/office/drawing/2014/main" id="{7E7E5080-B86B-9312-F313-BAB5F8DE0FC6}"/>
                    </a:ext>
                  </a:extLst>
                </p:cNvPr>
                <p:cNvGrpSpPr/>
                <p:nvPr/>
              </p:nvGrpSpPr>
              <p:grpSpPr>
                <a:xfrm>
                  <a:off x="335035" y="0"/>
                  <a:ext cx="1690687" cy="1952625"/>
                  <a:chOff x="335035" y="0"/>
                  <a:chExt cx="1690687" cy="1952625"/>
                </a:xfrm>
              </p:grpSpPr>
              <p:sp>
                <p:nvSpPr>
                  <p:cNvPr id="353" name="フリーフォーム 151">
                    <a:extLst>
                      <a:ext uri="{FF2B5EF4-FFF2-40B4-BE49-F238E27FC236}">
                        <a16:creationId xmlns:a16="http://schemas.microsoft.com/office/drawing/2014/main" id="{44615BDD-594B-3290-2B07-59EE6E5970D3}"/>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354" name="フリーフォーム 152">
                    <a:extLst>
                      <a:ext uri="{FF2B5EF4-FFF2-40B4-BE49-F238E27FC236}">
                        <a16:creationId xmlns:a16="http://schemas.microsoft.com/office/drawing/2014/main" id="{78FD546A-2CDF-AA2F-032D-C4A1FEECB887}"/>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336" name="グループ化 335">
                  <a:extLst>
                    <a:ext uri="{FF2B5EF4-FFF2-40B4-BE49-F238E27FC236}">
                      <a16:creationId xmlns:a16="http://schemas.microsoft.com/office/drawing/2014/main" id="{5AFB48B8-68F8-3263-565D-85F1188B4C57}"/>
                    </a:ext>
                  </a:extLst>
                </p:cNvPr>
                <p:cNvGrpSpPr>
                  <a:grpSpLocks/>
                </p:cNvGrpSpPr>
                <p:nvPr/>
              </p:nvGrpSpPr>
              <p:grpSpPr bwMode="auto">
                <a:xfrm>
                  <a:off x="0" y="1895475"/>
                  <a:ext cx="2386011" cy="1068390"/>
                  <a:chOff x="0" y="1895475"/>
                  <a:chExt cx="3381375" cy="1514475"/>
                </a:xfrm>
              </p:grpSpPr>
              <p:sp>
                <p:nvSpPr>
                  <p:cNvPr id="338" name="フリーフォーム 136">
                    <a:extLst>
                      <a:ext uri="{FF2B5EF4-FFF2-40B4-BE49-F238E27FC236}">
                        <a16:creationId xmlns:a16="http://schemas.microsoft.com/office/drawing/2014/main" id="{8A42DE17-B6DB-C06F-B36A-E51416685357}"/>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39" name="フリーフォーム 137">
                    <a:extLst>
                      <a:ext uri="{FF2B5EF4-FFF2-40B4-BE49-F238E27FC236}">
                        <a16:creationId xmlns:a16="http://schemas.microsoft.com/office/drawing/2014/main" id="{F70B2361-4D74-1AEA-36C7-F95E7F9E2016}"/>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340" name="フリーフォーム 138">
                    <a:extLst>
                      <a:ext uri="{FF2B5EF4-FFF2-40B4-BE49-F238E27FC236}">
                        <a16:creationId xmlns:a16="http://schemas.microsoft.com/office/drawing/2014/main" id="{C58C0A36-602F-B9B4-8D6A-8DA8E6D2220E}"/>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1" name="フリーフォーム 139">
                    <a:extLst>
                      <a:ext uri="{FF2B5EF4-FFF2-40B4-BE49-F238E27FC236}">
                        <a16:creationId xmlns:a16="http://schemas.microsoft.com/office/drawing/2014/main" id="{D3487734-651A-2CDB-C4C8-75F07BF6D8C1}"/>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2" name="フリーフォーム 140">
                    <a:extLst>
                      <a:ext uri="{FF2B5EF4-FFF2-40B4-BE49-F238E27FC236}">
                        <a16:creationId xmlns:a16="http://schemas.microsoft.com/office/drawing/2014/main" id="{BC573282-CA04-9EE9-8B30-8F8DC3463292}"/>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43" name="フリーフォーム 141">
                    <a:extLst>
                      <a:ext uri="{FF2B5EF4-FFF2-40B4-BE49-F238E27FC236}">
                        <a16:creationId xmlns:a16="http://schemas.microsoft.com/office/drawing/2014/main" id="{0085A575-E54A-4F67-35C5-8D5326E36450}"/>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344" name="フリーフォーム 142">
                    <a:extLst>
                      <a:ext uri="{FF2B5EF4-FFF2-40B4-BE49-F238E27FC236}">
                        <a16:creationId xmlns:a16="http://schemas.microsoft.com/office/drawing/2014/main" id="{F7191264-4677-365E-C715-ADBCAC7E8C07}"/>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5" name="フリーフォーム 143">
                    <a:extLst>
                      <a:ext uri="{FF2B5EF4-FFF2-40B4-BE49-F238E27FC236}">
                        <a16:creationId xmlns:a16="http://schemas.microsoft.com/office/drawing/2014/main" id="{A406B5A6-B2A8-55F3-D316-A236D82CADBE}"/>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6" name="フリーフォーム 144">
                    <a:extLst>
                      <a:ext uri="{FF2B5EF4-FFF2-40B4-BE49-F238E27FC236}">
                        <a16:creationId xmlns:a16="http://schemas.microsoft.com/office/drawing/2014/main" id="{07316944-2589-35AB-F779-5857766FFE89}"/>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7" name="フリーフォーム 145">
                    <a:extLst>
                      <a:ext uri="{FF2B5EF4-FFF2-40B4-BE49-F238E27FC236}">
                        <a16:creationId xmlns:a16="http://schemas.microsoft.com/office/drawing/2014/main" id="{808F94A6-3D02-4395-849D-367BF18CB844}"/>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8" name="フリーフォーム 146">
                    <a:extLst>
                      <a:ext uri="{FF2B5EF4-FFF2-40B4-BE49-F238E27FC236}">
                        <a16:creationId xmlns:a16="http://schemas.microsoft.com/office/drawing/2014/main" id="{D09379FC-D3B0-A5B5-8286-CAD68E90FDE1}"/>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9" name="フリーフォーム 147">
                    <a:extLst>
                      <a:ext uri="{FF2B5EF4-FFF2-40B4-BE49-F238E27FC236}">
                        <a16:creationId xmlns:a16="http://schemas.microsoft.com/office/drawing/2014/main" id="{64A01748-AB3B-487E-B8B4-6E135954BB40}"/>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50" name="フリーフォーム 148">
                    <a:extLst>
                      <a:ext uri="{FF2B5EF4-FFF2-40B4-BE49-F238E27FC236}">
                        <a16:creationId xmlns:a16="http://schemas.microsoft.com/office/drawing/2014/main" id="{8E1EDFE6-8C94-A54B-808C-CB92AE4490D8}"/>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51" name="フリーフォーム 149">
                    <a:extLst>
                      <a:ext uri="{FF2B5EF4-FFF2-40B4-BE49-F238E27FC236}">
                        <a16:creationId xmlns:a16="http://schemas.microsoft.com/office/drawing/2014/main" id="{1548243C-FC26-F849-17C8-735175FD2A2D}"/>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2" name="フリーフォーム 150">
                    <a:extLst>
                      <a:ext uri="{FF2B5EF4-FFF2-40B4-BE49-F238E27FC236}">
                        <a16:creationId xmlns:a16="http://schemas.microsoft.com/office/drawing/2014/main" id="{ADA21369-985A-CD00-1002-81D3BC58A452}"/>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337" name="フリーフォーム 135">
                  <a:extLst>
                    <a:ext uri="{FF2B5EF4-FFF2-40B4-BE49-F238E27FC236}">
                      <a16:creationId xmlns:a16="http://schemas.microsoft.com/office/drawing/2014/main" id="{89726194-D72D-FBA1-7D89-BA61936F4ED9}"/>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333" name="楕円 332">
                <a:extLst>
                  <a:ext uri="{FF2B5EF4-FFF2-40B4-BE49-F238E27FC236}">
                    <a16:creationId xmlns:a16="http://schemas.microsoft.com/office/drawing/2014/main" id="{91C6586E-7990-2ECC-9183-6B385DFF1505}"/>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334" name="図 333">
                <a:extLst>
                  <a:ext uri="{FF2B5EF4-FFF2-40B4-BE49-F238E27FC236}">
                    <a16:creationId xmlns:a16="http://schemas.microsoft.com/office/drawing/2014/main" id="{E07B73BF-1F5D-962D-C829-3F702551F69F}"/>
                  </a:ext>
                </a:extLst>
              </p:cNvPr>
              <p:cNvPicPr>
                <a:picLocks noChangeAspect="1"/>
              </p:cNvPicPr>
              <p:nvPr/>
            </p:nvPicPr>
            <p:blipFill>
              <a:blip r:embed="rId11"/>
              <a:stretch>
                <a:fillRect/>
              </a:stretch>
            </p:blipFill>
            <p:spPr>
              <a:xfrm rot="207905">
                <a:off x="1871575" y="483484"/>
                <a:ext cx="1295158" cy="815793"/>
              </a:xfrm>
              <a:prstGeom prst="rect">
                <a:avLst/>
              </a:prstGeom>
            </p:spPr>
          </p:pic>
        </p:grpSp>
      </p:grpSp>
      <p:grpSp>
        <p:nvGrpSpPr>
          <p:cNvPr id="401" name="グループ化 400">
            <a:extLst>
              <a:ext uri="{FF2B5EF4-FFF2-40B4-BE49-F238E27FC236}">
                <a16:creationId xmlns:a16="http://schemas.microsoft.com/office/drawing/2014/main" id="{188E9ABA-A249-B26E-C696-E96DD9CDF804}"/>
              </a:ext>
            </a:extLst>
          </p:cNvPr>
          <p:cNvGrpSpPr/>
          <p:nvPr/>
        </p:nvGrpSpPr>
        <p:grpSpPr>
          <a:xfrm>
            <a:off x="5320014" y="1645659"/>
            <a:ext cx="544591" cy="791006"/>
            <a:chOff x="6283367" y="3864953"/>
            <a:chExt cx="1580842" cy="2134310"/>
          </a:xfrm>
        </p:grpSpPr>
        <p:grpSp>
          <p:nvGrpSpPr>
            <p:cNvPr id="402" name="グループ化 401">
              <a:extLst>
                <a:ext uri="{FF2B5EF4-FFF2-40B4-BE49-F238E27FC236}">
                  <a16:creationId xmlns:a16="http://schemas.microsoft.com/office/drawing/2014/main" id="{019C9804-446A-5242-AAF7-C83B659DD53F}"/>
                </a:ext>
              </a:extLst>
            </p:cNvPr>
            <p:cNvGrpSpPr/>
            <p:nvPr/>
          </p:nvGrpSpPr>
          <p:grpSpPr>
            <a:xfrm>
              <a:off x="6628060" y="3864953"/>
              <a:ext cx="897781" cy="1357792"/>
              <a:chOff x="1754419" y="483484"/>
              <a:chExt cx="1442115" cy="2079181"/>
            </a:xfrm>
          </p:grpSpPr>
          <p:grpSp>
            <p:nvGrpSpPr>
              <p:cNvPr id="451" name="グループ化 450">
                <a:extLst>
                  <a:ext uri="{FF2B5EF4-FFF2-40B4-BE49-F238E27FC236}">
                    <a16:creationId xmlns:a16="http://schemas.microsoft.com/office/drawing/2014/main" id="{355F133D-699B-9D9A-249E-C46FC5178E94}"/>
                  </a:ext>
                </a:extLst>
              </p:cNvPr>
              <p:cNvGrpSpPr/>
              <p:nvPr/>
            </p:nvGrpSpPr>
            <p:grpSpPr>
              <a:xfrm>
                <a:off x="1754419" y="659756"/>
                <a:ext cx="1442115" cy="1902909"/>
                <a:chOff x="0" y="0"/>
                <a:chExt cx="2386011" cy="2963865"/>
              </a:xfrm>
            </p:grpSpPr>
            <p:grpSp>
              <p:nvGrpSpPr>
                <p:cNvPr id="454" name="グループ化 453">
                  <a:extLst>
                    <a:ext uri="{FF2B5EF4-FFF2-40B4-BE49-F238E27FC236}">
                      <a16:creationId xmlns:a16="http://schemas.microsoft.com/office/drawing/2014/main" id="{49303232-EE96-73A3-F7D6-79153874ED85}"/>
                    </a:ext>
                  </a:extLst>
                </p:cNvPr>
                <p:cNvGrpSpPr/>
                <p:nvPr/>
              </p:nvGrpSpPr>
              <p:grpSpPr>
                <a:xfrm>
                  <a:off x="335035" y="0"/>
                  <a:ext cx="1690687" cy="1952625"/>
                  <a:chOff x="335035" y="0"/>
                  <a:chExt cx="1690687" cy="1952625"/>
                </a:xfrm>
              </p:grpSpPr>
              <p:sp>
                <p:nvSpPr>
                  <p:cNvPr id="472" name="フリーフォーム 151">
                    <a:extLst>
                      <a:ext uri="{FF2B5EF4-FFF2-40B4-BE49-F238E27FC236}">
                        <a16:creationId xmlns:a16="http://schemas.microsoft.com/office/drawing/2014/main" id="{C714D7A0-6527-5322-D2B9-52B330ED15FB}"/>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473" name="フリーフォーム 152">
                    <a:extLst>
                      <a:ext uri="{FF2B5EF4-FFF2-40B4-BE49-F238E27FC236}">
                        <a16:creationId xmlns:a16="http://schemas.microsoft.com/office/drawing/2014/main" id="{508F46F6-1ED6-42CA-45B5-9E174E1A3117}"/>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455" name="グループ化 454">
                  <a:extLst>
                    <a:ext uri="{FF2B5EF4-FFF2-40B4-BE49-F238E27FC236}">
                      <a16:creationId xmlns:a16="http://schemas.microsoft.com/office/drawing/2014/main" id="{E047F0FD-A99E-7819-4E36-5E4E97F4E720}"/>
                    </a:ext>
                  </a:extLst>
                </p:cNvPr>
                <p:cNvGrpSpPr>
                  <a:grpSpLocks/>
                </p:cNvGrpSpPr>
                <p:nvPr/>
              </p:nvGrpSpPr>
              <p:grpSpPr bwMode="auto">
                <a:xfrm>
                  <a:off x="0" y="1895475"/>
                  <a:ext cx="2386011" cy="1068390"/>
                  <a:chOff x="0" y="1895475"/>
                  <a:chExt cx="3381375" cy="1514475"/>
                </a:xfrm>
              </p:grpSpPr>
              <p:sp>
                <p:nvSpPr>
                  <p:cNvPr id="457" name="フリーフォーム 136">
                    <a:extLst>
                      <a:ext uri="{FF2B5EF4-FFF2-40B4-BE49-F238E27FC236}">
                        <a16:creationId xmlns:a16="http://schemas.microsoft.com/office/drawing/2014/main" id="{03C3BF84-EB01-5085-5A60-20514C0A40A3}"/>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58" name="フリーフォーム 137">
                    <a:extLst>
                      <a:ext uri="{FF2B5EF4-FFF2-40B4-BE49-F238E27FC236}">
                        <a16:creationId xmlns:a16="http://schemas.microsoft.com/office/drawing/2014/main" id="{00C9D713-FADE-7666-A814-171D53171043}"/>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59" name="フリーフォーム 138">
                    <a:extLst>
                      <a:ext uri="{FF2B5EF4-FFF2-40B4-BE49-F238E27FC236}">
                        <a16:creationId xmlns:a16="http://schemas.microsoft.com/office/drawing/2014/main" id="{DF8D1CBD-0CEB-5E6B-C4DD-45FBD4E4AE87}"/>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0" name="フリーフォーム 139">
                    <a:extLst>
                      <a:ext uri="{FF2B5EF4-FFF2-40B4-BE49-F238E27FC236}">
                        <a16:creationId xmlns:a16="http://schemas.microsoft.com/office/drawing/2014/main" id="{454E2078-D5F6-4980-F35A-9BC5AB9C9AC0}"/>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1" name="フリーフォーム 140">
                    <a:extLst>
                      <a:ext uri="{FF2B5EF4-FFF2-40B4-BE49-F238E27FC236}">
                        <a16:creationId xmlns:a16="http://schemas.microsoft.com/office/drawing/2014/main" id="{07B1CFAC-9C93-D2A9-B7FC-9EF12EC87A7B}"/>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62" name="フリーフォーム 141">
                    <a:extLst>
                      <a:ext uri="{FF2B5EF4-FFF2-40B4-BE49-F238E27FC236}">
                        <a16:creationId xmlns:a16="http://schemas.microsoft.com/office/drawing/2014/main" id="{34A5047E-C89F-D53B-B419-799025DE32DD}"/>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63" name="フリーフォーム 142">
                    <a:extLst>
                      <a:ext uri="{FF2B5EF4-FFF2-40B4-BE49-F238E27FC236}">
                        <a16:creationId xmlns:a16="http://schemas.microsoft.com/office/drawing/2014/main" id="{B930438C-7FA0-C3EA-31A1-D9A65F807761}"/>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4" name="フリーフォーム 143">
                    <a:extLst>
                      <a:ext uri="{FF2B5EF4-FFF2-40B4-BE49-F238E27FC236}">
                        <a16:creationId xmlns:a16="http://schemas.microsoft.com/office/drawing/2014/main" id="{A1BA9FF8-EC53-25DF-FD55-B6F844DC33D8}"/>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5" name="フリーフォーム 144">
                    <a:extLst>
                      <a:ext uri="{FF2B5EF4-FFF2-40B4-BE49-F238E27FC236}">
                        <a16:creationId xmlns:a16="http://schemas.microsoft.com/office/drawing/2014/main" id="{06FA1C2B-4E65-1141-90FD-DBFFE7B80BD9}"/>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6" name="フリーフォーム 145">
                    <a:extLst>
                      <a:ext uri="{FF2B5EF4-FFF2-40B4-BE49-F238E27FC236}">
                        <a16:creationId xmlns:a16="http://schemas.microsoft.com/office/drawing/2014/main" id="{AB77CC47-ADE9-CB35-BEA7-5BE4912EB906}"/>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7" name="フリーフォーム 146">
                    <a:extLst>
                      <a:ext uri="{FF2B5EF4-FFF2-40B4-BE49-F238E27FC236}">
                        <a16:creationId xmlns:a16="http://schemas.microsoft.com/office/drawing/2014/main" id="{F1CB5004-1B0D-3FBB-684F-162841AFC6E7}"/>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8" name="フリーフォーム 147">
                    <a:extLst>
                      <a:ext uri="{FF2B5EF4-FFF2-40B4-BE49-F238E27FC236}">
                        <a16:creationId xmlns:a16="http://schemas.microsoft.com/office/drawing/2014/main" id="{5F50EAD8-AF94-649D-51F2-212559F09019}"/>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69" name="フリーフォーム 148">
                    <a:extLst>
                      <a:ext uri="{FF2B5EF4-FFF2-40B4-BE49-F238E27FC236}">
                        <a16:creationId xmlns:a16="http://schemas.microsoft.com/office/drawing/2014/main" id="{AD9676CF-2531-2FE1-7AA0-94B3F1B06591}"/>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70" name="フリーフォーム 149">
                    <a:extLst>
                      <a:ext uri="{FF2B5EF4-FFF2-40B4-BE49-F238E27FC236}">
                        <a16:creationId xmlns:a16="http://schemas.microsoft.com/office/drawing/2014/main" id="{CFDA8B7E-84ED-25DC-BE90-4D66362730ED}"/>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1" name="フリーフォーム 150">
                    <a:extLst>
                      <a:ext uri="{FF2B5EF4-FFF2-40B4-BE49-F238E27FC236}">
                        <a16:creationId xmlns:a16="http://schemas.microsoft.com/office/drawing/2014/main" id="{87476887-1882-251D-F66A-D2D026E08618}"/>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456" name="フリーフォーム 135">
                  <a:extLst>
                    <a:ext uri="{FF2B5EF4-FFF2-40B4-BE49-F238E27FC236}">
                      <a16:creationId xmlns:a16="http://schemas.microsoft.com/office/drawing/2014/main" id="{5A9ECFE0-BB98-07B7-30D3-195058279724}"/>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452" name="楕円 451">
                <a:extLst>
                  <a:ext uri="{FF2B5EF4-FFF2-40B4-BE49-F238E27FC236}">
                    <a16:creationId xmlns:a16="http://schemas.microsoft.com/office/drawing/2014/main" id="{2F367602-117F-2262-7044-F870CAC98A90}"/>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453" name="図 452">
                <a:extLst>
                  <a:ext uri="{FF2B5EF4-FFF2-40B4-BE49-F238E27FC236}">
                    <a16:creationId xmlns:a16="http://schemas.microsoft.com/office/drawing/2014/main" id="{DE747341-2E6B-4979-50EC-9FE93639ACA1}"/>
                  </a:ext>
                </a:extLst>
              </p:cNvPr>
              <p:cNvPicPr>
                <a:picLocks noChangeAspect="1"/>
              </p:cNvPicPr>
              <p:nvPr/>
            </p:nvPicPr>
            <p:blipFill>
              <a:blip r:embed="rId11"/>
              <a:stretch>
                <a:fillRect/>
              </a:stretch>
            </p:blipFill>
            <p:spPr>
              <a:xfrm rot="207905">
                <a:off x="1871575" y="483484"/>
                <a:ext cx="1295158" cy="815793"/>
              </a:xfrm>
              <a:prstGeom prst="rect">
                <a:avLst/>
              </a:prstGeom>
            </p:spPr>
          </p:pic>
        </p:grpSp>
        <p:grpSp>
          <p:nvGrpSpPr>
            <p:cNvPr id="403" name="グループ化 402">
              <a:extLst>
                <a:ext uri="{FF2B5EF4-FFF2-40B4-BE49-F238E27FC236}">
                  <a16:creationId xmlns:a16="http://schemas.microsoft.com/office/drawing/2014/main" id="{C432CDA6-0D69-74C0-8780-EBA181C6D1FE}"/>
                </a:ext>
              </a:extLst>
            </p:cNvPr>
            <p:cNvGrpSpPr/>
            <p:nvPr/>
          </p:nvGrpSpPr>
          <p:grpSpPr>
            <a:xfrm>
              <a:off x="6966428" y="4610181"/>
              <a:ext cx="897781" cy="1357792"/>
              <a:chOff x="1754419" y="483484"/>
              <a:chExt cx="1442115" cy="2079181"/>
            </a:xfrm>
          </p:grpSpPr>
          <p:grpSp>
            <p:nvGrpSpPr>
              <p:cNvPr id="428" name="グループ化 427">
                <a:extLst>
                  <a:ext uri="{FF2B5EF4-FFF2-40B4-BE49-F238E27FC236}">
                    <a16:creationId xmlns:a16="http://schemas.microsoft.com/office/drawing/2014/main" id="{5602B288-9BE1-4635-A006-31A18485888E}"/>
                  </a:ext>
                </a:extLst>
              </p:cNvPr>
              <p:cNvGrpSpPr/>
              <p:nvPr/>
            </p:nvGrpSpPr>
            <p:grpSpPr>
              <a:xfrm>
                <a:off x="1754419" y="659756"/>
                <a:ext cx="1442115" cy="1902909"/>
                <a:chOff x="0" y="0"/>
                <a:chExt cx="2386011" cy="2963865"/>
              </a:xfrm>
            </p:grpSpPr>
            <p:grpSp>
              <p:nvGrpSpPr>
                <p:cNvPr id="431" name="グループ化 430">
                  <a:extLst>
                    <a:ext uri="{FF2B5EF4-FFF2-40B4-BE49-F238E27FC236}">
                      <a16:creationId xmlns:a16="http://schemas.microsoft.com/office/drawing/2014/main" id="{51F20343-1375-C005-DCC5-2A8EE3DAF03F}"/>
                    </a:ext>
                  </a:extLst>
                </p:cNvPr>
                <p:cNvGrpSpPr/>
                <p:nvPr/>
              </p:nvGrpSpPr>
              <p:grpSpPr>
                <a:xfrm>
                  <a:off x="335035" y="0"/>
                  <a:ext cx="1690687" cy="1952625"/>
                  <a:chOff x="335035" y="0"/>
                  <a:chExt cx="1690687" cy="1952625"/>
                </a:xfrm>
              </p:grpSpPr>
              <p:sp>
                <p:nvSpPr>
                  <p:cNvPr id="449" name="フリーフォーム 151">
                    <a:extLst>
                      <a:ext uri="{FF2B5EF4-FFF2-40B4-BE49-F238E27FC236}">
                        <a16:creationId xmlns:a16="http://schemas.microsoft.com/office/drawing/2014/main" id="{D77D3B2C-E492-9F49-9BE1-B5F32268452F}"/>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450" name="フリーフォーム 152">
                    <a:extLst>
                      <a:ext uri="{FF2B5EF4-FFF2-40B4-BE49-F238E27FC236}">
                        <a16:creationId xmlns:a16="http://schemas.microsoft.com/office/drawing/2014/main" id="{C645E252-1A8D-FA0F-63D8-C2D1FB04ECA9}"/>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432" name="グループ化 431">
                  <a:extLst>
                    <a:ext uri="{FF2B5EF4-FFF2-40B4-BE49-F238E27FC236}">
                      <a16:creationId xmlns:a16="http://schemas.microsoft.com/office/drawing/2014/main" id="{2016CE2D-049B-4544-2F6D-5516228D9906}"/>
                    </a:ext>
                  </a:extLst>
                </p:cNvPr>
                <p:cNvGrpSpPr>
                  <a:grpSpLocks/>
                </p:cNvGrpSpPr>
                <p:nvPr/>
              </p:nvGrpSpPr>
              <p:grpSpPr bwMode="auto">
                <a:xfrm>
                  <a:off x="0" y="1895475"/>
                  <a:ext cx="2386011" cy="1068390"/>
                  <a:chOff x="0" y="1895475"/>
                  <a:chExt cx="3381375" cy="1514475"/>
                </a:xfrm>
              </p:grpSpPr>
              <p:sp>
                <p:nvSpPr>
                  <p:cNvPr id="434" name="フリーフォーム 136">
                    <a:extLst>
                      <a:ext uri="{FF2B5EF4-FFF2-40B4-BE49-F238E27FC236}">
                        <a16:creationId xmlns:a16="http://schemas.microsoft.com/office/drawing/2014/main" id="{5BA36255-022A-9D52-6ADA-E1AC435BE860}"/>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35" name="フリーフォーム 137">
                    <a:extLst>
                      <a:ext uri="{FF2B5EF4-FFF2-40B4-BE49-F238E27FC236}">
                        <a16:creationId xmlns:a16="http://schemas.microsoft.com/office/drawing/2014/main" id="{2FB9BEB9-8277-7C1D-2B4F-747BB19BAC4A}"/>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36" name="フリーフォーム 138">
                    <a:extLst>
                      <a:ext uri="{FF2B5EF4-FFF2-40B4-BE49-F238E27FC236}">
                        <a16:creationId xmlns:a16="http://schemas.microsoft.com/office/drawing/2014/main" id="{4B60EDE1-0757-6488-BFF2-70D6F0355208}"/>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37" name="フリーフォーム 139">
                    <a:extLst>
                      <a:ext uri="{FF2B5EF4-FFF2-40B4-BE49-F238E27FC236}">
                        <a16:creationId xmlns:a16="http://schemas.microsoft.com/office/drawing/2014/main" id="{E49ECAD6-DE68-6FFA-5412-92E78CF2B213}"/>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38" name="フリーフォーム 140">
                    <a:extLst>
                      <a:ext uri="{FF2B5EF4-FFF2-40B4-BE49-F238E27FC236}">
                        <a16:creationId xmlns:a16="http://schemas.microsoft.com/office/drawing/2014/main" id="{16AE5498-27BB-A83B-F530-3689D3FC496E}"/>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39" name="フリーフォーム 141">
                    <a:extLst>
                      <a:ext uri="{FF2B5EF4-FFF2-40B4-BE49-F238E27FC236}">
                        <a16:creationId xmlns:a16="http://schemas.microsoft.com/office/drawing/2014/main" id="{24DE617A-2AD2-5FA0-40AE-B51D469B5319}"/>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40" name="フリーフォーム 142">
                    <a:extLst>
                      <a:ext uri="{FF2B5EF4-FFF2-40B4-BE49-F238E27FC236}">
                        <a16:creationId xmlns:a16="http://schemas.microsoft.com/office/drawing/2014/main" id="{8B7475B6-D2B2-DE73-34F5-4982E06EE6AC}"/>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1" name="フリーフォーム 143">
                    <a:extLst>
                      <a:ext uri="{FF2B5EF4-FFF2-40B4-BE49-F238E27FC236}">
                        <a16:creationId xmlns:a16="http://schemas.microsoft.com/office/drawing/2014/main" id="{622EC18D-D963-4A9A-3406-B6CF416635B3}"/>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2" name="フリーフォーム 144">
                    <a:extLst>
                      <a:ext uri="{FF2B5EF4-FFF2-40B4-BE49-F238E27FC236}">
                        <a16:creationId xmlns:a16="http://schemas.microsoft.com/office/drawing/2014/main" id="{A97D35FD-F3ED-6027-F98C-582E323B9125}"/>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3" name="フリーフォーム 145">
                    <a:extLst>
                      <a:ext uri="{FF2B5EF4-FFF2-40B4-BE49-F238E27FC236}">
                        <a16:creationId xmlns:a16="http://schemas.microsoft.com/office/drawing/2014/main" id="{B37DFF44-0C03-C2F2-B3DD-97FF07725148}"/>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4" name="フリーフォーム 146">
                    <a:extLst>
                      <a:ext uri="{FF2B5EF4-FFF2-40B4-BE49-F238E27FC236}">
                        <a16:creationId xmlns:a16="http://schemas.microsoft.com/office/drawing/2014/main" id="{232F29FC-86B8-935A-9520-09F38AC4F7B8}"/>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5" name="フリーフォーム 147">
                    <a:extLst>
                      <a:ext uri="{FF2B5EF4-FFF2-40B4-BE49-F238E27FC236}">
                        <a16:creationId xmlns:a16="http://schemas.microsoft.com/office/drawing/2014/main" id="{5C65F299-2E3D-BDF3-464F-52F35D811BB6}"/>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46" name="フリーフォーム 148">
                    <a:extLst>
                      <a:ext uri="{FF2B5EF4-FFF2-40B4-BE49-F238E27FC236}">
                        <a16:creationId xmlns:a16="http://schemas.microsoft.com/office/drawing/2014/main" id="{C9CEEFB3-5B75-956C-FB63-E900994A3799}"/>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47" name="フリーフォーム 149">
                    <a:extLst>
                      <a:ext uri="{FF2B5EF4-FFF2-40B4-BE49-F238E27FC236}">
                        <a16:creationId xmlns:a16="http://schemas.microsoft.com/office/drawing/2014/main" id="{2CEBB1A9-C65D-48C2-AE38-D0F15AC4AF60}"/>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8" name="フリーフォーム 150">
                    <a:extLst>
                      <a:ext uri="{FF2B5EF4-FFF2-40B4-BE49-F238E27FC236}">
                        <a16:creationId xmlns:a16="http://schemas.microsoft.com/office/drawing/2014/main" id="{0397991F-A288-E691-198F-8515F1E9546E}"/>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433" name="フリーフォーム 135">
                  <a:extLst>
                    <a:ext uri="{FF2B5EF4-FFF2-40B4-BE49-F238E27FC236}">
                      <a16:creationId xmlns:a16="http://schemas.microsoft.com/office/drawing/2014/main" id="{AB4B5090-92EE-A967-4B61-2B70712B38E7}"/>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429" name="楕円 428">
                <a:extLst>
                  <a:ext uri="{FF2B5EF4-FFF2-40B4-BE49-F238E27FC236}">
                    <a16:creationId xmlns:a16="http://schemas.microsoft.com/office/drawing/2014/main" id="{D86DA17B-4AB8-92A4-9F1F-0924BE897491}"/>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430" name="図 429">
                <a:extLst>
                  <a:ext uri="{FF2B5EF4-FFF2-40B4-BE49-F238E27FC236}">
                    <a16:creationId xmlns:a16="http://schemas.microsoft.com/office/drawing/2014/main" id="{890F934F-5C76-764B-0787-671345575452}"/>
                  </a:ext>
                </a:extLst>
              </p:cNvPr>
              <p:cNvPicPr>
                <a:picLocks noChangeAspect="1"/>
              </p:cNvPicPr>
              <p:nvPr/>
            </p:nvPicPr>
            <p:blipFill>
              <a:blip r:embed="rId11"/>
              <a:stretch>
                <a:fillRect/>
              </a:stretch>
            </p:blipFill>
            <p:spPr>
              <a:xfrm rot="207905">
                <a:off x="1871575" y="483484"/>
                <a:ext cx="1295158" cy="815793"/>
              </a:xfrm>
              <a:prstGeom prst="rect">
                <a:avLst/>
              </a:prstGeom>
            </p:spPr>
          </p:pic>
        </p:grpSp>
        <p:grpSp>
          <p:nvGrpSpPr>
            <p:cNvPr id="404" name="グループ化 403">
              <a:extLst>
                <a:ext uri="{FF2B5EF4-FFF2-40B4-BE49-F238E27FC236}">
                  <a16:creationId xmlns:a16="http://schemas.microsoft.com/office/drawing/2014/main" id="{6667AB8E-CD92-7708-E496-FA1D4F65B2EF}"/>
                </a:ext>
              </a:extLst>
            </p:cNvPr>
            <p:cNvGrpSpPr/>
            <p:nvPr/>
          </p:nvGrpSpPr>
          <p:grpSpPr>
            <a:xfrm>
              <a:off x="6283367" y="4641471"/>
              <a:ext cx="897781" cy="1357792"/>
              <a:chOff x="1754419" y="483484"/>
              <a:chExt cx="1442115" cy="2079181"/>
            </a:xfrm>
          </p:grpSpPr>
          <p:grpSp>
            <p:nvGrpSpPr>
              <p:cNvPr id="405" name="グループ化 404">
                <a:extLst>
                  <a:ext uri="{FF2B5EF4-FFF2-40B4-BE49-F238E27FC236}">
                    <a16:creationId xmlns:a16="http://schemas.microsoft.com/office/drawing/2014/main" id="{95C89149-0823-D620-CC10-086EA42196BA}"/>
                  </a:ext>
                </a:extLst>
              </p:cNvPr>
              <p:cNvGrpSpPr/>
              <p:nvPr/>
            </p:nvGrpSpPr>
            <p:grpSpPr>
              <a:xfrm>
                <a:off x="1754419" y="659756"/>
                <a:ext cx="1442115" cy="1902909"/>
                <a:chOff x="0" y="0"/>
                <a:chExt cx="2386011" cy="2963865"/>
              </a:xfrm>
            </p:grpSpPr>
            <p:grpSp>
              <p:nvGrpSpPr>
                <p:cNvPr id="408" name="グループ化 407">
                  <a:extLst>
                    <a:ext uri="{FF2B5EF4-FFF2-40B4-BE49-F238E27FC236}">
                      <a16:creationId xmlns:a16="http://schemas.microsoft.com/office/drawing/2014/main" id="{EC7ECAE4-C731-0D08-32A4-D67F37F9F310}"/>
                    </a:ext>
                  </a:extLst>
                </p:cNvPr>
                <p:cNvGrpSpPr/>
                <p:nvPr/>
              </p:nvGrpSpPr>
              <p:grpSpPr>
                <a:xfrm>
                  <a:off x="335035" y="0"/>
                  <a:ext cx="1690687" cy="1952625"/>
                  <a:chOff x="335035" y="0"/>
                  <a:chExt cx="1690687" cy="1952625"/>
                </a:xfrm>
              </p:grpSpPr>
              <p:sp>
                <p:nvSpPr>
                  <p:cNvPr id="426" name="フリーフォーム 151">
                    <a:extLst>
                      <a:ext uri="{FF2B5EF4-FFF2-40B4-BE49-F238E27FC236}">
                        <a16:creationId xmlns:a16="http://schemas.microsoft.com/office/drawing/2014/main" id="{67429618-2A68-8421-00E6-B16B9E44C433}"/>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427" name="フリーフォーム 152">
                    <a:extLst>
                      <a:ext uri="{FF2B5EF4-FFF2-40B4-BE49-F238E27FC236}">
                        <a16:creationId xmlns:a16="http://schemas.microsoft.com/office/drawing/2014/main" id="{84785558-61DB-64DC-033F-E62093A79051}"/>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409" name="グループ化 408">
                  <a:extLst>
                    <a:ext uri="{FF2B5EF4-FFF2-40B4-BE49-F238E27FC236}">
                      <a16:creationId xmlns:a16="http://schemas.microsoft.com/office/drawing/2014/main" id="{EF524277-B246-5E55-1487-F161591D63C1}"/>
                    </a:ext>
                  </a:extLst>
                </p:cNvPr>
                <p:cNvGrpSpPr>
                  <a:grpSpLocks/>
                </p:cNvGrpSpPr>
                <p:nvPr/>
              </p:nvGrpSpPr>
              <p:grpSpPr bwMode="auto">
                <a:xfrm>
                  <a:off x="0" y="1895475"/>
                  <a:ext cx="2386011" cy="1068390"/>
                  <a:chOff x="0" y="1895475"/>
                  <a:chExt cx="3381375" cy="1514475"/>
                </a:xfrm>
              </p:grpSpPr>
              <p:sp>
                <p:nvSpPr>
                  <p:cNvPr id="411" name="フリーフォーム 136">
                    <a:extLst>
                      <a:ext uri="{FF2B5EF4-FFF2-40B4-BE49-F238E27FC236}">
                        <a16:creationId xmlns:a16="http://schemas.microsoft.com/office/drawing/2014/main" id="{0665E4D2-AE12-8D83-A7F8-66A7CA29E050}"/>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12" name="フリーフォーム 137">
                    <a:extLst>
                      <a:ext uri="{FF2B5EF4-FFF2-40B4-BE49-F238E27FC236}">
                        <a16:creationId xmlns:a16="http://schemas.microsoft.com/office/drawing/2014/main" id="{47BCEE4B-0506-3252-935D-E0E6F77651F6}"/>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13" name="フリーフォーム 138">
                    <a:extLst>
                      <a:ext uri="{FF2B5EF4-FFF2-40B4-BE49-F238E27FC236}">
                        <a16:creationId xmlns:a16="http://schemas.microsoft.com/office/drawing/2014/main" id="{F9B04864-99C8-9BDA-4680-0ACCC2956376}"/>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14" name="フリーフォーム 139">
                    <a:extLst>
                      <a:ext uri="{FF2B5EF4-FFF2-40B4-BE49-F238E27FC236}">
                        <a16:creationId xmlns:a16="http://schemas.microsoft.com/office/drawing/2014/main" id="{3DDD57F0-AF85-6B52-C090-33E9EB1277CF}"/>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15" name="フリーフォーム 140">
                    <a:extLst>
                      <a:ext uri="{FF2B5EF4-FFF2-40B4-BE49-F238E27FC236}">
                        <a16:creationId xmlns:a16="http://schemas.microsoft.com/office/drawing/2014/main" id="{45A6E715-6A46-4818-C0BF-EAE6DB8AA758}"/>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16" name="フリーフォーム 141">
                    <a:extLst>
                      <a:ext uri="{FF2B5EF4-FFF2-40B4-BE49-F238E27FC236}">
                        <a16:creationId xmlns:a16="http://schemas.microsoft.com/office/drawing/2014/main" id="{E1879390-56C0-FECC-FF32-8A8DD66DD1E3}"/>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17" name="フリーフォーム 142">
                    <a:extLst>
                      <a:ext uri="{FF2B5EF4-FFF2-40B4-BE49-F238E27FC236}">
                        <a16:creationId xmlns:a16="http://schemas.microsoft.com/office/drawing/2014/main" id="{193C5BD8-C1D5-1E0D-2532-D294CD97C24F}"/>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18" name="フリーフォーム 143">
                    <a:extLst>
                      <a:ext uri="{FF2B5EF4-FFF2-40B4-BE49-F238E27FC236}">
                        <a16:creationId xmlns:a16="http://schemas.microsoft.com/office/drawing/2014/main" id="{8705DF4F-029E-3DF4-8575-C017A3B68A69}"/>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19" name="フリーフォーム 144">
                    <a:extLst>
                      <a:ext uri="{FF2B5EF4-FFF2-40B4-BE49-F238E27FC236}">
                        <a16:creationId xmlns:a16="http://schemas.microsoft.com/office/drawing/2014/main" id="{29AC16C4-1B59-8EE6-1EF1-11E4E2482C2E}"/>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0" name="フリーフォーム 145">
                    <a:extLst>
                      <a:ext uri="{FF2B5EF4-FFF2-40B4-BE49-F238E27FC236}">
                        <a16:creationId xmlns:a16="http://schemas.microsoft.com/office/drawing/2014/main" id="{F8608E2D-6A15-3CBB-2CA0-6C2AC1D06114}"/>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1" name="フリーフォーム 146">
                    <a:extLst>
                      <a:ext uri="{FF2B5EF4-FFF2-40B4-BE49-F238E27FC236}">
                        <a16:creationId xmlns:a16="http://schemas.microsoft.com/office/drawing/2014/main" id="{E186E07D-A3B8-357E-487A-22D68F751194}"/>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2" name="フリーフォーム 147">
                    <a:extLst>
                      <a:ext uri="{FF2B5EF4-FFF2-40B4-BE49-F238E27FC236}">
                        <a16:creationId xmlns:a16="http://schemas.microsoft.com/office/drawing/2014/main" id="{84D2D930-FF57-460F-4703-1BE353CC31D5}"/>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23" name="フリーフォーム 148">
                    <a:extLst>
                      <a:ext uri="{FF2B5EF4-FFF2-40B4-BE49-F238E27FC236}">
                        <a16:creationId xmlns:a16="http://schemas.microsoft.com/office/drawing/2014/main" id="{547E51BD-29AD-826F-157D-D29304479B6D}"/>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24" name="フリーフォーム 149">
                    <a:extLst>
                      <a:ext uri="{FF2B5EF4-FFF2-40B4-BE49-F238E27FC236}">
                        <a16:creationId xmlns:a16="http://schemas.microsoft.com/office/drawing/2014/main" id="{A8C84118-647F-EA19-8DB6-34AA2DC5BD96}"/>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5" name="フリーフォーム 150">
                    <a:extLst>
                      <a:ext uri="{FF2B5EF4-FFF2-40B4-BE49-F238E27FC236}">
                        <a16:creationId xmlns:a16="http://schemas.microsoft.com/office/drawing/2014/main" id="{0DD48307-249A-D662-90F6-10C75B183BE5}"/>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410" name="フリーフォーム 135">
                  <a:extLst>
                    <a:ext uri="{FF2B5EF4-FFF2-40B4-BE49-F238E27FC236}">
                      <a16:creationId xmlns:a16="http://schemas.microsoft.com/office/drawing/2014/main" id="{C48684AD-F3D1-8122-D4D3-29FA739550E1}"/>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406" name="楕円 405">
                <a:extLst>
                  <a:ext uri="{FF2B5EF4-FFF2-40B4-BE49-F238E27FC236}">
                    <a16:creationId xmlns:a16="http://schemas.microsoft.com/office/drawing/2014/main" id="{66FB2076-90D4-E888-5210-0B8D8AACD671}"/>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407" name="図 406">
                <a:extLst>
                  <a:ext uri="{FF2B5EF4-FFF2-40B4-BE49-F238E27FC236}">
                    <a16:creationId xmlns:a16="http://schemas.microsoft.com/office/drawing/2014/main" id="{181BF80B-8BE3-C600-EFF3-01097C1AA2E4}"/>
                  </a:ext>
                </a:extLst>
              </p:cNvPr>
              <p:cNvPicPr>
                <a:picLocks noChangeAspect="1"/>
              </p:cNvPicPr>
              <p:nvPr/>
            </p:nvPicPr>
            <p:blipFill>
              <a:blip r:embed="rId11"/>
              <a:stretch>
                <a:fillRect/>
              </a:stretch>
            </p:blipFill>
            <p:spPr>
              <a:xfrm rot="207905">
                <a:off x="1871575" y="483484"/>
                <a:ext cx="1295158" cy="815793"/>
              </a:xfrm>
              <a:prstGeom prst="rect">
                <a:avLst/>
              </a:prstGeom>
            </p:spPr>
          </p:pic>
        </p:grpSp>
      </p:grpSp>
      <p:pic>
        <p:nvPicPr>
          <p:cNvPr id="474" name="Picture 28" descr="矢印-右肩上がり-UP-上-曲線-青イラスト - No: 22202484｜無料イラスト・フリー素材なら「イラストAC」">
            <a:extLst>
              <a:ext uri="{FF2B5EF4-FFF2-40B4-BE49-F238E27FC236}">
                <a16:creationId xmlns:a16="http://schemas.microsoft.com/office/drawing/2014/main" id="{CEF918BD-5CFF-03BA-3DE5-3AA82741D0B5}"/>
              </a:ext>
            </a:extLst>
          </p:cNvPr>
          <p:cNvPicPr>
            <a:picLocks noChangeAspect="1" noChangeArrowheads="1"/>
          </p:cNvPicPr>
          <p:nvPr/>
        </p:nvPicPr>
        <p:blipFill>
          <a:blip r:embed="rId12" cstate="hqprint">
            <a:extLst>
              <a:ext uri="{BEBA8EAE-BF5A-486C-A8C5-ECC9F3942E4B}">
                <a14:imgProps xmlns:a14="http://schemas.microsoft.com/office/drawing/2010/main">
                  <a14:imgLayer r:embed="rId13">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Layer>
                </a14:imgProps>
              </a:ext>
              <a:ext uri="{28A0092B-C50C-407E-A947-70E740481C1C}">
                <a14:useLocalDpi xmlns:a14="http://schemas.microsoft.com/office/drawing/2010/main" val="0"/>
              </a:ext>
            </a:extLst>
          </a:blip>
          <a:srcRect/>
          <a:stretch>
            <a:fillRect/>
          </a:stretch>
        </p:blipFill>
        <p:spPr bwMode="auto">
          <a:xfrm rot="410355">
            <a:off x="3889211" y="2359134"/>
            <a:ext cx="1012852" cy="868352"/>
          </a:xfrm>
          <a:prstGeom prst="rect">
            <a:avLst/>
          </a:prstGeom>
          <a:noFill/>
          <a:extLst>
            <a:ext uri="{909E8E84-426E-40DD-AFC4-6F175D3DCCD1}">
              <a14:hiddenFill xmlns:a14="http://schemas.microsoft.com/office/drawing/2010/main">
                <a:solidFill>
                  <a:srgbClr val="FFFFFF"/>
                </a:solidFill>
              </a14:hiddenFill>
            </a:ext>
          </a:extLst>
        </p:spPr>
      </p:pic>
      <p:pic>
        <p:nvPicPr>
          <p:cNvPr id="475" name="図 474">
            <a:extLst>
              <a:ext uri="{FF2B5EF4-FFF2-40B4-BE49-F238E27FC236}">
                <a16:creationId xmlns:a16="http://schemas.microsoft.com/office/drawing/2014/main" id="{CED80382-BE46-1CDF-6BF9-F22A70FEC106}"/>
              </a:ext>
            </a:extLst>
          </p:cNvPr>
          <p:cNvPicPr>
            <a:picLocks noChangeAspect="1"/>
          </p:cNvPicPr>
          <p:nvPr/>
        </p:nvPicPr>
        <p:blipFill>
          <a:blip r:embed="rId14"/>
          <a:srcRect r="67334"/>
          <a:stretch>
            <a:fillRect/>
          </a:stretch>
        </p:blipFill>
        <p:spPr>
          <a:xfrm>
            <a:off x="2190968" y="4453151"/>
            <a:ext cx="2536039" cy="1358074"/>
          </a:xfrm>
          <a:prstGeom prst="rect">
            <a:avLst/>
          </a:prstGeom>
        </p:spPr>
      </p:pic>
      <p:grpSp>
        <p:nvGrpSpPr>
          <p:cNvPr id="482" name="グループ化 481">
            <a:extLst>
              <a:ext uri="{FF2B5EF4-FFF2-40B4-BE49-F238E27FC236}">
                <a16:creationId xmlns:a16="http://schemas.microsoft.com/office/drawing/2014/main" id="{A639B950-6322-D1EF-EE9D-EDA87AB35E0B}"/>
              </a:ext>
            </a:extLst>
          </p:cNvPr>
          <p:cNvGrpSpPr/>
          <p:nvPr/>
        </p:nvGrpSpPr>
        <p:grpSpPr>
          <a:xfrm>
            <a:off x="121790" y="2544158"/>
            <a:ext cx="634264" cy="935419"/>
            <a:chOff x="1235715" y="1545487"/>
            <a:chExt cx="1052028" cy="1475242"/>
          </a:xfrm>
        </p:grpSpPr>
        <p:grpSp>
          <p:nvGrpSpPr>
            <p:cNvPr id="483" name="グループ化 482">
              <a:extLst>
                <a:ext uri="{FF2B5EF4-FFF2-40B4-BE49-F238E27FC236}">
                  <a16:creationId xmlns:a16="http://schemas.microsoft.com/office/drawing/2014/main" id="{7623958E-63D2-A146-C955-4F6C4A394167}"/>
                </a:ext>
              </a:extLst>
            </p:cNvPr>
            <p:cNvGrpSpPr/>
            <p:nvPr/>
          </p:nvGrpSpPr>
          <p:grpSpPr>
            <a:xfrm>
              <a:off x="1295348" y="1926475"/>
              <a:ext cx="959366" cy="1094254"/>
              <a:chOff x="-1" y="0"/>
              <a:chExt cx="2386010" cy="2963865"/>
            </a:xfrm>
          </p:grpSpPr>
          <p:grpSp>
            <p:nvGrpSpPr>
              <p:cNvPr id="485" name="グループ化 484">
                <a:extLst>
                  <a:ext uri="{FF2B5EF4-FFF2-40B4-BE49-F238E27FC236}">
                    <a16:creationId xmlns:a16="http://schemas.microsoft.com/office/drawing/2014/main" id="{BF689F07-B993-72BC-F53D-087F468218C5}"/>
                  </a:ext>
                </a:extLst>
              </p:cNvPr>
              <p:cNvGrpSpPr/>
              <p:nvPr/>
            </p:nvGrpSpPr>
            <p:grpSpPr>
              <a:xfrm>
                <a:off x="335035" y="0"/>
                <a:ext cx="1690686" cy="1952625"/>
                <a:chOff x="335035" y="0"/>
                <a:chExt cx="1690687" cy="1952625"/>
              </a:xfrm>
            </p:grpSpPr>
            <p:sp>
              <p:nvSpPr>
                <p:cNvPr id="503" name="フリーフォーム 151">
                  <a:extLst>
                    <a:ext uri="{FF2B5EF4-FFF2-40B4-BE49-F238E27FC236}">
                      <a16:creationId xmlns:a16="http://schemas.microsoft.com/office/drawing/2014/main" id="{9D002B87-3F4D-1CA1-7437-50CC0EE8D642}"/>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504" name="フリーフォーム 152">
                  <a:extLst>
                    <a:ext uri="{FF2B5EF4-FFF2-40B4-BE49-F238E27FC236}">
                      <a16:creationId xmlns:a16="http://schemas.microsoft.com/office/drawing/2014/main" id="{1929873F-F089-C87F-63F1-8B7EF9C6585A}"/>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486" name="グループ化 485">
                <a:extLst>
                  <a:ext uri="{FF2B5EF4-FFF2-40B4-BE49-F238E27FC236}">
                    <a16:creationId xmlns:a16="http://schemas.microsoft.com/office/drawing/2014/main" id="{2A6B47C2-40AC-A7DB-602D-FF3CBE575F72}"/>
                  </a:ext>
                </a:extLst>
              </p:cNvPr>
              <p:cNvGrpSpPr>
                <a:grpSpLocks/>
              </p:cNvGrpSpPr>
              <p:nvPr/>
            </p:nvGrpSpPr>
            <p:grpSpPr bwMode="auto">
              <a:xfrm>
                <a:off x="-1" y="1895475"/>
                <a:ext cx="2386010" cy="1068390"/>
                <a:chOff x="0" y="1895475"/>
                <a:chExt cx="3381375" cy="1514475"/>
              </a:xfrm>
            </p:grpSpPr>
            <p:sp>
              <p:nvSpPr>
                <p:cNvPr id="488" name="フリーフォーム 136">
                  <a:extLst>
                    <a:ext uri="{FF2B5EF4-FFF2-40B4-BE49-F238E27FC236}">
                      <a16:creationId xmlns:a16="http://schemas.microsoft.com/office/drawing/2014/main" id="{2E0311A8-93E1-C261-3AA5-E9358ABB7E16}"/>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89" name="フリーフォーム 137">
                  <a:extLst>
                    <a:ext uri="{FF2B5EF4-FFF2-40B4-BE49-F238E27FC236}">
                      <a16:creationId xmlns:a16="http://schemas.microsoft.com/office/drawing/2014/main" id="{0145F77D-7D75-64F0-CA4D-996B1B847F32}"/>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90" name="フリーフォーム 138">
                  <a:extLst>
                    <a:ext uri="{FF2B5EF4-FFF2-40B4-BE49-F238E27FC236}">
                      <a16:creationId xmlns:a16="http://schemas.microsoft.com/office/drawing/2014/main" id="{7614DA9A-6638-1179-3E83-0674DF7565E5}"/>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91" name="フリーフォーム 139">
                  <a:extLst>
                    <a:ext uri="{FF2B5EF4-FFF2-40B4-BE49-F238E27FC236}">
                      <a16:creationId xmlns:a16="http://schemas.microsoft.com/office/drawing/2014/main" id="{659C4FCE-F836-7E43-8F49-2937D2D8E30B}"/>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92" name="フリーフォーム 140">
                  <a:extLst>
                    <a:ext uri="{FF2B5EF4-FFF2-40B4-BE49-F238E27FC236}">
                      <a16:creationId xmlns:a16="http://schemas.microsoft.com/office/drawing/2014/main" id="{EF25F5F0-55EF-9B2C-B830-06A4BD4F5DDC}"/>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93" name="フリーフォーム 141">
                  <a:extLst>
                    <a:ext uri="{FF2B5EF4-FFF2-40B4-BE49-F238E27FC236}">
                      <a16:creationId xmlns:a16="http://schemas.microsoft.com/office/drawing/2014/main" id="{25D1C011-E10A-A6C5-D87C-48875B02C097}"/>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94" name="フリーフォーム 142">
                  <a:extLst>
                    <a:ext uri="{FF2B5EF4-FFF2-40B4-BE49-F238E27FC236}">
                      <a16:creationId xmlns:a16="http://schemas.microsoft.com/office/drawing/2014/main" id="{162B0A64-F1CE-C2BF-8A80-BE04C142AA47}"/>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95" name="フリーフォーム 143">
                  <a:extLst>
                    <a:ext uri="{FF2B5EF4-FFF2-40B4-BE49-F238E27FC236}">
                      <a16:creationId xmlns:a16="http://schemas.microsoft.com/office/drawing/2014/main" id="{29FD78EA-0B69-BBC2-AF51-6629DBDD3767}"/>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96" name="フリーフォーム 144">
                  <a:extLst>
                    <a:ext uri="{FF2B5EF4-FFF2-40B4-BE49-F238E27FC236}">
                      <a16:creationId xmlns:a16="http://schemas.microsoft.com/office/drawing/2014/main" id="{78141366-B96B-AD26-A795-6C9E9F6AFCB4}"/>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97" name="フリーフォーム 145">
                  <a:extLst>
                    <a:ext uri="{FF2B5EF4-FFF2-40B4-BE49-F238E27FC236}">
                      <a16:creationId xmlns:a16="http://schemas.microsoft.com/office/drawing/2014/main" id="{7EF83F3D-2C43-2745-60AE-59731D6E7C3F}"/>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98" name="フリーフォーム 146">
                  <a:extLst>
                    <a:ext uri="{FF2B5EF4-FFF2-40B4-BE49-F238E27FC236}">
                      <a16:creationId xmlns:a16="http://schemas.microsoft.com/office/drawing/2014/main" id="{74B0EBD5-D349-8B30-7210-2FC46C6D08C0}"/>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99" name="フリーフォーム 147">
                  <a:extLst>
                    <a:ext uri="{FF2B5EF4-FFF2-40B4-BE49-F238E27FC236}">
                      <a16:creationId xmlns:a16="http://schemas.microsoft.com/office/drawing/2014/main" id="{E04E6C7C-CE75-F943-CB5B-FA8CF9E49E02}"/>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500" name="フリーフォーム 148">
                  <a:extLst>
                    <a:ext uri="{FF2B5EF4-FFF2-40B4-BE49-F238E27FC236}">
                      <a16:creationId xmlns:a16="http://schemas.microsoft.com/office/drawing/2014/main" id="{391202BF-AC00-1824-9831-C8F33C38E57B}"/>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501" name="フリーフォーム 149">
                  <a:extLst>
                    <a:ext uri="{FF2B5EF4-FFF2-40B4-BE49-F238E27FC236}">
                      <a16:creationId xmlns:a16="http://schemas.microsoft.com/office/drawing/2014/main" id="{7B8149AD-EE03-5BAE-8582-5841CE780A88}"/>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02" name="フリーフォーム 150">
                  <a:extLst>
                    <a:ext uri="{FF2B5EF4-FFF2-40B4-BE49-F238E27FC236}">
                      <a16:creationId xmlns:a16="http://schemas.microsoft.com/office/drawing/2014/main" id="{20D9C0E4-835C-EB72-02BD-BB04FD5F07F5}"/>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487" name="フリーフォーム 135">
                <a:extLst>
                  <a:ext uri="{FF2B5EF4-FFF2-40B4-BE49-F238E27FC236}">
                    <a16:creationId xmlns:a16="http://schemas.microsoft.com/office/drawing/2014/main" id="{7D3F01F9-BF03-2F0F-4D94-F90BD1AD9DCE}"/>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484" name="id-120725F3-1AA5-4EFB-8FD8-75D9273A1AAE" descr="IMG_2629.jpeg">
              <a:extLst>
                <a:ext uri="{FF2B5EF4-FFF2-40B4-BE49-F238E27FC236}">
                  <a16:creationId xmlns:a16="http://schemas.microsoft.com/office/drawing/2014/main" id="{65B86590-E820-3C24-3654-2990CF7DBC5E}"/>
                </a:ext>
              </a:extLst>
            </p:cNvPr>
            <p:cNvPicPr>
              <a:picLocks noChangeAspect="1" noChangeArrowheads="1"/>
            </p:cNvPicPr>
            <p:nvPr/>
          </p:nvPicPr>
          <p:blipFill rotWithShape="1">
            <a:blip r:embed="rId9" cstate="hqprint">
              <a:extLst>
                <a:ext uri="{BEBA8EAE-BF5A-486C-A8C5-ECC9F3942E4B}">
                  <a14:imgProps xmlns:a14="http://schemas.microsoft.com/office/drawing/2010/main">
                    <a14:imgLayer r:embed="rId10">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235715" y="1545487"/>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 name="テキスト ボックス 15">
            <a:extLst>
              <a:ext uri="{FF2B5EF4-FFF2-40B4-BE49-F238E27FC236}">
                <a16:creationId xmlns:a16="http://schemas.microsoft.com/office/drawing/2014/main" id="{33037D6F-305D-343D-8299-E09041521D06}"/>
              </a:ext>
            </a:extLst>
          </p:cNvPr>
          <p:cNvSpPr txBox="1"/>
          <p:nvPr/>
        </p:nvSpPr>
        <p:spPr>
          <a:xfrm>
            <a:off x="2690848" y="5897515"/>
            <a:ext cx="1628442" cy="369332"/>
          </a:xfrm>
          <a:prstGeom prst="rect">
            <a:avLst/>
          </a:prstGeom>
          <a:solidFill>
            <a:srgbClr val="FF0000"/>
          </a:solidFill>
        </p:spPr>
        <p:txBody>
          <a:bodyPr wrap="square" rtlCol="0">
            <a:spAutoFit/>
          </a:bodyPr>
          <a:lstStyle/>
          <a:p>
            <a:pPr algn="ctr"/>
            <a:r>
              <a:rPr kumimoji="1" lang="en-US" altLang="ja-JP" dirty="0">
                <a:solidFill>
                  <a:schemeClr val="bg1"/>
                </a:solidFill>
              </a:rPr>
              <a:t>B</a:t>
            </a:r>
            <a:r>
              <a:rPr kumimoji="1" lang="ja-JP" altLang="en-US" dirty="0">
                <a:solidFill>
                  <a:schemeClr val="bg1"/>
                </a:solidFill>
              </a:rPr>
              <a:t>班と</a:t>
            </a:r>
            <a:r>
              <a:rPr kumimoji="1" lang="en-US" altLang="ja-JP" dirty="0">
                <a:solidFill>
                  <a:schemeClr val="bg1"/>
                </a:solidFill>
              </a:rPr>
              <a:t>QC</a:t>
            </a:r>
            <a:r>
              <a:rPr kumimoji="1" lang="ja-JP" altLang="en-US" dirty="0">
                <a:solidFill>
                  <a:schemeClr val="bg1"/>
                </a:solidFill>
              </a:rPr>
              <a:t>会合</a:t>
            </a:r>
          </a:p>
        </p:txBody>
      </p:sp>
      <p:graphicFrame>
        <p:nvGraphicFramePr>
          <p:cNvPr id="17" name="グラフ 16">
            <a:extLst>
              <a:ext uri="{FF2B5EF4-FFF2-40B4-BE49-F238E27FC236}">
                <a16:creationId xmlns:a16="http://schemas.microsoft.com/office/drawing/2014/main" id="{B487B200-9449-663C-5DB8-527DA9395647}"/>
              </a:ext>
            </a:extLst>
          </p:cNvPr>
          <p:cNvGraphicFramePr>
            <a:graphicFrameLocks/>
          </p:cNvGraphicFramePr>
          <p:nvPr/>
        </p:nvGraphicFramePr>
        <p:xfrm>
          <a:off x="111483" y="847411"/>
          <a:ext cx="2853623" cy="1696881"/>
        </p:xfrm>
        <a:graphic>
          <a:graphicData uri="http://schemas.openxmlformats.org/drawingml/2006/chart">
            <c:chart xmlns:c="http://schemas.openxmlformats.org/drawingml/2006/chart" xmlns:r="http://schemas.openxmlformats.org/officeDocument/2006/relationships" r:id="rId15"/>
          </a:graphicData>
        </a:graphic>
      </p:graphicFrame>
      <p:sp>
        <p:nvSpPr>
          <p:cNvPr id="18" name="吹き出し: 角を丸めた四角形 17">
            <a:extLst>
              <a:ext uri="{FF2B5EF4-FFF2-40B4-BE49-F238E27FC236}">
                <a16:creationId xmlns:a16="http://schemas.microsoft.com/office/drawing/2014/main" id="{1A783BE2-B9A0-1F33-A1ED-A15EFCB4A44A}"/>
              </a:ext>
            </a:extLst>
          </p:cNvPr>
          <p:cNvSpPr/>
          <p:nvPr/>
        </p:nvSpPr>
        <p:spPr>
          <a:xfrm>
            <a:off x="833252" y="3075543"/>
            <a:ext cx="2064114" cy="511271"/>
          </a:xfrm>
          <a:prstGeom prst="wedgeRoundRectCallout">
            <a:avLst>
              <a:gd name="adj1" fmla="val -53466"/>
              <a:gd name="adj2" fmla="val -77167"/>
              <a:gd name="adj3" fmla="val 16667"/>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rPr>
              <a:t>参加率が半分以下は</a:t>
            </a:r>
            <a:endParaRPr lang="en-US" altLang="ja-JP" sz="1600" dirty="0">
              <a:solidFill>
                <a:schemeClr val="tx1"/>
              </a:solidFill>
            </a:endParaRPr>
          </a:p>
          <a:p>
            <a:r>
              <a:rPr lang="ja-JP" altLang="en-US" sz="1600" dirty="0">
                <a:solidFill>
                  <a:schemeClr val="tx1"/>
                </a:solidFill>
              </a:rPr>
              <a:t>実施見送ります</a:t>
            </a:r>
            <a:endParaRPr kumimoji="1" lang="ja-JP" altLang="en-US" sz="1600" dirty="0">
              <a:solidFill>
                <a:schemeClr val="tx1"/>
              </a:solidFill>
            </a:endParaRPr>
          </a:p>
        </p:txBody>
      </p:sp>
      <p:sp>
        <p:nvSpPr>
          <p:cNvPr id="5" name="正方形/長方形 4">
            <a:extLst>
              <a:ext uri="{FF2B5EF4-FFF2-40B4-BE49-F238E27FC236}">
                <a16:creationId xmlns:a16="http://schemas.microsoft.com/office/drawing/2014/main" id="{572C0F68-2599-F5C4-756F-3B886128CB1C}"/>
              </a:ext>
            </a:extLst>
          </p:cNvPr>
          <p:cNvSpPr/>
          <p:nvPr/>
        </p:nvSpPr>
        <p:spPr>
          <a:xfrm>
            <a:off x="3417598" y="4460858"/>
            <a:ext cx="230946" cy="1339576"/>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 name="図 11">
            <a:extLst>
              <a:ext uri="{FF2B5EF4-FFF2-40B4-BE49-F238E27FC236}">
                <a16:creationId xmlns:a16="http://schemas.microsoft.com/office/drawing/2014/main" id="{BB40B89A-6881-1576-74AB-C4556F63875D}"/>
              </a:ext>
            </a:extLst>
          </p:cNvPr>
          <p:cNvPicPr>
            <a:picLocks noChangeAspect="1"/>
          </p:cNvPicPr>
          <p:nvPr/>
        </p:nvPicPr>
        <p:blipFill>
          <a:blip r:embed="rId16"/>
          <a:srcRect r="73314"/>
          <a:stretch>
            <a:fillRect/>
          </a:stretch>
        </p:blipFill>
        <p:spPr>
          <a:xfrm>
            <a:off x="4835295" y="4426673"/>
            <a:ext cx="2546685" cy="1358074"/>
          </a:xfrm>
          <a:prstGeom prst="rect">
            <a:avLst/>
          </a:prstGeom>
        </p:spPr>
      </p:pic>
      <p:sp>
        <p:nvSpPr>
          <p:cNvPr id="15" name="正方形/長方形 14">
            <a:extLst>
              <a:ext uri="{FF2B5EF4-FFF2-40B4-BE49-F238E27FC236}">
                <a16:creationId xmlns:a16="http://schemas.microsoft.com/office/drawing/2014/main" id="{756F91E3-698D-A065-2BB9-6EB3FA05F479}"/>
              </a:ext>
            </a:extLst>
          </p:cNvPr>
          <p:cNvSpPr/>
          <p:nvPr/>
        </p:nvSpPr>
        <p:spPr>
          <a:xfrm>
            <a:off x="5785566" y="4412431"/>
            <a:ext cx="240914" cy="1366286"/>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a:extLst>
              <a:ext uri="{FF2B5EF4-FFF2-40B4-BE49-F238E27FC236}">
                <a16:creationId xmlns:a16="http://schemas.microsoft.com/office/drawing/2014/main" id="{75124400-7992-8B9C-14FD-89E51E305A3A}"/>
              </a:ext>
            </a:extLst>
          </p:cNvPr>
          <p:cNvSpPr txBox="1"/>
          <p:nvPr/>
        </p:nvSpPr>
        <p:spPr>
          <a:xfrm>
            <a:off x="5294416" y="5886987"/>
            <a:ext cx="1628442" cy="369332"/>
          </a:xfrm>
          <a:prstGeom prst="rect">
            <a:avLst/>
          </a:prstGeom>
          <a:solidFill>
            <a:srgbClr val="FF0000"/>
          </a:solidFill>
        </p:spPr>
        <p:txBody>
          <a:bodyPr wrap="square" rtlCol="0">
            <a:spAutoFit/>
          </a:bodyPr>
          <a:lstStyle/>
          <a:p>
            <a:pPr algn="ctr"/>
            <a:r>
              <a:rPr lang="en-US" altLang="ja-JP" dirty="0">
                <a:solidFill>
                  <a:schemeClr val="bg1"/>
                </a:solidFill>
              </a:rPr>
              <a:t>C</a:t>
            </a:r>
            <a:r>
              <a:rPr kumimoji="1" lang="ja-JP" altLang="en-US" dirty="0">
                <a:solidFill>
                  <a:schemeClr val="bg1"/>
                </a:solidFill>
              </a:rPr>
              <a:t>班と</a:t>
            </a:r>
            <a:r>
              <a:rPr kumimoji="1" lang="en-US" altLang="ja-JP" dirty="0">
                <a:solidFill>
                  <a:schemeClr val="bg1"/>
                </a:solidFill>
              </a:rPr>
              <a:t>QC</a:t>
            </a:r>
            <a:r>
              <a:rPr kumimoji="1" lang="ja-JP" altLang="en-US" dirty="0">
                <a:solidFill>
                  <a:schemeClr val="bg1"/>
                </a:solidFill>
              </a:rPr>
              <a:t>会合</a:t>
            </a:r>
          </a:p>
        </p:txBody>
      </p:sp>
      <p:sp>
        <p:nvSpPr>
          <p:cNvPr id="20" name="正方形/長方形 19">
            <a:extLst>
              <a:ext uri="{FF2B5EF4-FFF2-40B4-BE49-F238E27FC236}">
                <a16:creationId xmlns:a16="http://schemas.microsoft.com/office/drawing/2014/main" id="{CC5A3A0A-ECAC-CBAC-B280-252BDCB94DAB}"/>
              </a:ext>
            </a:extLst>
          </p:cNvPr>
          <p:cNvSpPr/>
          <p:nvPr/>
        </p:nvSpPr>
        <p:spPr>
          <a:xfrm>
            <a:off x="9269245" y="4417575"/>
            <a:ext cx="254186" cy="1330481"/>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ボックス 20">
            <a:extLst>
              <a:ext uri="{FF2B5EF4-FFF2-40B4-BE49-F238E27FC236}">
                <a16:creationId xmlns:a16="http://schemas.microsoft.com/office/drawing/2014/main" id="{3329AABE-23D2-D196-FEA2-A494E281488F}"/>
              </a:ext>
            </a:extLst>
          </p:cNvPr>
          <p:cNvSpPr txBox="1"/>
          <p:nvPr/>
        </p:nvSpPr>
        <p:spPr>
          <a:xfrm>
            <a:off x="8258925" y="5886987"/>
            <a:ext cx="1628442" cy="369332"/>
          </a:xfrm>
          <a:prstGeom prst="rect">
            <a:avLst/>
          </a:prstGeom>
          <a:solidFill>
            <a:srgbClr val="FF0000"/>
          </a:solidFill>
        </p:spPr>
        <p:txBody>
          <a:bodyPr wrap="square" rtlCol="0">
            <a:spAutoFit/>
          </a:bodyPr>
          <a:lstStyle/>
          <a:p>
            <a:pPr algn="ctr"/>
            <a:r>
              <a:rPr kumimoji="1" lang="en-US" altLang="ja-JP" dirty="0">
                <a:solidFill>
                  <a:schemeClr val="bg1"/>
                </a:solidFill>
              </a:rPr>
              <a:t>B</a:t>
            </a:r>
            <a:r>
              <a:rPr kumimoji="1" lang="ja-JP" altLang="en-US" dirty="0">
                <a:solidFill>
                  <a:schemeClr val="bg1"/>
                </a:solidFill>
              </a:rPr>
              <a:t>班と</a:t>
            </a:r>
            <a:r>
              <a:rPr kumimoji="1" lang="en-US" altLang="ja-JP" dirty="0">
                <a:solidFill>
                  <a:schemeClr val="bg1"/>
                </a:solidFill>
              </a:rPr>
              <a:t>QC</a:t>
            </a:r>
            <a:r>
              <a:rPr kumimoji="1" lang="ja-JP" altLang="en-US" dirty="0">
                <a:solidFill>
                  <a:schemeClr val="bg1"/>
                </a:solidFill>
              </a:rPr>
              <a:t>会合</a:t>
            </a:r>
          </a:p>
        </p:txBody>
      </p:sp>
      <p:sp>
        <p:nvSpPr>
          <p:cNvPr id="30" name="テキスト ボックス 29">
            <a:extLst>
              <a:ext uri="{FF2B5EF4-FFF2-40B4-BE49-F238E27FC236}">
                <a16:creationId xmlns:a16="http://schemas.microsoft.com/office/drawing/2014/main" id="{353E8CD2-71E4-A8FE-6EE4-13E459C59713}"/>
              </a:ext>
            </a:extLst>
          </p:cNvPr>
          <p:cNvSpPr txBox="1"/>
          <p:nvPr/>
        </p:nvSpPr>
        <p:spPr>
          <a:xfrm>
            <a:off x="2108814" y="3933057"/>
            <a:ext cx="917289" cy="369332"/>
          </a:xfrm>
          <a:prstGeom prst="rect">
            <a:avLst/>
          </a:prstGeom>
          <a:noFill/>
        </p:spPr>
        <p:txBody>
          <a:bodyPr wrap="square" rtlCol="0">
            <a:spAutoFit/>
          </a:bodyPr>
          <a:lstStyle/>
          <a:p>
            <a:r>
              <a:rPr kumimoji="1" lang="en-US" altLang="ja-JP" dirty="0"/>
              <a:t>9</a:t>
            </a:r>
            <a:r>
              <a:rPr kumimoji="1" lang="ja-JP" altLang="en-US" dirty="0"/>
              <a:t>月</a:t>
            </a:r>
          </a:p>
        </p:txBody>
      </p:sp>
      <p:sp>
        <p:nvSpPr>
          <p:cNvPr id="31" name="テキスト ボックス 30">
            <a:extLst>
              <a:ext uri="{FF2B5EF4-FFF2-40B4-BE49-F238E27FC236}">
                <a16:creationId xmlns:a16="http://schemas.microsoft.com/office/drawing/2014/main" id="{636146B0-7B35-E987-D6C8-6B43237037AD}"/>
              </a:ext>
            </a:extLst>
          </p:cNvPr>
          <p:cNvSpPr txBox="1"/>
          <p:nvPr/>
        </p:nvSpPr>
        <p:spPr>
          <a:xfrm>
            <a:off x="4773771" y="3937698"/>
            <a:ext cx="1181504" cy="369332"/>
          </a:xfrm>
          <a:prstGeom prst="rect">
            <a:avLst/>
          </a:prstGeom>
          <a:noFill/>
        </p:spPr>
        <p:txBody>
          <a:bodyPr wrap="square" rtlCol="0">
            <a:spAutoFit/>
          </a:bodyPr>
          <a:lstStyle/>
          <a:p>
            <a:r>
              <a:rPr lang="en-US" altLang="ja-JP" dirty="0"/>
              <a:t>10</a:t>
            </a:r>
            <a:r>
              <a:rPr kumimoji="1" lang="ja-JP" altLang="en-US" dirty="0"/>
              <a:t>月</a:t>
            </a:r>
          </a:p>
        </p:txBody>
      </p:sp>
      <p:sp>
        <p:nvSpPr>
          <p:cNvPr id="96" name="テキスト ボックス 95">
            <a:extLst>
              <a:ext uri="{FF2B5EF4-FFF2-40B4-BE49-F238E27FC236}">
                <a16:creationId xmlns:a16="http://schemas.microsoft.com/office/drawing/2014/main" id="{E82973B2-FC73-CDC9-BA37-F76F7288411F}"/>
              </a:ext>
            </a:extLst>
          </p:cNvPr>
          <p:cNvSpPr txBox="1"/>
          <p:nvPr/>
        </p:nvSpPr>
        <p:spPr>
          <a:xfrm>
            <a:off x="7317380" y="3918642"/>
            <a:ext cx="1181504" cy="369332"/>
          </a:xfrm>
          <a:prstGeom prst="rect">
            <a:avLst/>
          </a:prstGeom>
          <a:noFill/>
        </p:spPr>
        <p:txBody>
          <a:bodyPr wrap="square" rtlCol="0">
            <a:spAutoFit/>
          </a:bodyPr>
          <a:lstStyle/>
          <a:p>
            <a:r>
              <a:rPr lang="en-US" altLang="ja-JP" dirty="0"/>
              <a:t>11</a:t>
            </a:r>
            <a:r>
              <a:rPr kumimoji="1" lang="ja-JP" altLang="en-US" dirty="0"/>
              <a:t>月</a:t>
            </a:r>
          </a:p>
        </p:txBody>
      </p:sp>
      <p:grpSp>
        <p:nvGrpSpPr>
          <p:cNvPr id="11" name="グループ化 10">
            <a:extLst>
              <a:ext uri="{FF2B5EF4-FFF2-40B4-BE49-F238E27FC236}">
                <a16:creationId xmlns:a16="http://schemas.microsoft.com/office/drawing/2014/main" id="{0811E047-54F2-156B-1D15-78CC237487D4}"/>
              </a:ext>
            </a:extLst>
          </p:cNvPr>
          <p:cNvGrpSpPr/>
          <p:nvPr/>
        </p:nvGrpSpPr>
        <p:grpSpPr>
          <a:xfrm>
            <a:off x="23033" y="3967382"/>
            <a:ext cx="2014635" cy="1508758"/>
            <a:chOff x="23033" y="3967382"/>
            <a:chExt cx="2014635" cy="1508758"/>
          </a:xfrm>
        </p:grpSpPr>
        <p:pic>
          <p:nvPicPr>
            <p:cNvPr id="1026" name="Picture 2" descr="無地掲示板イラスト｜無料イラスト・フリー素材なら「イラストAC」">
              <a:extLst>
                <a:ext uri="{FF2B5EF4-FFF2-40B4-BE49-F238E27FC236}">
                  <a16:creationId xmlns:a16="http://schemas.microsoft.com/office/drawing/2014/main" id="{FB871255-8EAF-603A-361A-4C7F968087C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3033" y="3967382"/>
              <a:ext cx="2014635" cy="1508758"/>
            </a:xfrm>
            <a:prstGeom prst="rect">
              <a:avLst/>
            </a:prstGeom>
            <a:noFill/>
            <a:extLst>
              <a:ext uri="{909E8E84-426E-40DD-AFC4-6F175D3DCCD1}">
                <a14:hiddenFill xmlns:a14="http://schemas.microsoft.com/office/drawing/2010/main">
                  <a:solidFill>
                    <a:srgbClr val="FFFFFF"/>
                  </a:solidFill>
                </a14:hiddenFill>
              </a:ext>
            </a:extLst>
          </p:spPr>
        </p:pic>
        <p:sp>
          <p:nvSpPr>
            <p:cNvPr id="97" name="テキスト ボックス 96">
              <a:extLst>
                <a:ext uri="{FF2B5EF4-FFF2-40B4-BE49-F238E27FC236}">
                  <a16:creationId xmlns:a16="http://schemas.microsoft.com/office/drawing/2014/main" id="{5FF0C92B-AD0E-3E2B-B3AE-CF4362353CE6}"/>
                </a:ext>
              </a:extLst>
            </p:cNvPr>
            <p:cNvSpPr txBox="1"/>
            <p:nvPr/>
          </p:nvSpPr>
          <p:spPr>
            <a:xfrm>
              <a:off x="167353" y="4194458"/>
              <a:ext cx="1783359" cy="369332"/>
            </a:xfrm>
            <a:prstGeom prst="rect">
              <a:avLst/>
            </a:prstGeom>
            <a:noFill/>
          </p:spPr>
          <p:txBody>
            <a:bodyPr wrap="square" rtlCol="0">
              <a:spAutoFit/>
            </a:bodyPr>
            <a:lstStyle/>
            <a:p>
              <a:r>
                <a:rPr kumimoji="1" lang="en-US" altLang="ja-JP" dirty="0"/>
                <a:t>QC</a:t>
              </a:r>
              <a:r>
                <a:rPr kumimoji="1" lang="ja-JP" altLang="en-US" dirty="0"/>
                <a:t>会合実施日</a:t>
              </a:r>
            </a:p>
          </p:txBody>
        </p:sp>
        <p:sp>
          <p:nvSpPr>
            <p:cNvPr id="98" name="テキスト ボックス 97">
              <a:extLst>
                <a:ext uri="{FF2B5EF4-FFF2-40B4-BE49-F238E27FC236}">
                  <a16:creationId xmlns:a16="http://schemas.microsoft.com/office/drawing/2014/main" id="{3225897E-7C2D-71A1-74EC-AF50E602F031}"/>
                </a:ext>
              </a:extLst>
            </p:cNvPr>
            <p:cNvSpPr txBox="1"/>
            <p:nvPr/>
          </p:nvSpPr>
          <p:spPr>
            <a:xfrm>
              <a:off x="305143" y="4563790"/>
              <a:ext cx="1507778" cy="646331"/>
            </a:xfrm>
            <a:prstGeom prst="rect">
              <a:avLst/>
            </a:prstGeom>
            <a:noFill/>
          </p:spPr>
          <p:txBody>
            <a:bodyPr wrap="square" rtlCol="0">
              <a:spAutoFit/>
            </a:bodyPr>
            <a:lstStyle/>
            <a:p>
              <a:r>
                <a:rPr kumimoji="1" lang="ja-JP" altLang="en-US" dirty="0"/>
                <a:t>第</a:t>
              </a:r>
              <a:r>
                <a:rPr kumimoji="1" lang="en-US" altLang="ja-JP" dirty="0"/>
                <a:t>1</a:t>
              </a:r>
              <a:r>
                <a:rPr kumimoji="1" lang="ja-JP" altLang="en-US" dirty="0"/>
                <a:t>金曜日の</a:t>
              </a:r>
              <a:endParaRPr kumimoji="1" lang="en-US" altLang="ja-JP" dirty="0"/>
            </a:p>
            <a:p>
              <a:r>
                <a:rPr kumimoji="1" lang="en-US" altLang="ja-JP" dirty="0"/>
                <a:t>16</a:t>
              </a:r>
              <a:r>
                <a:rPr kumimoji="1" lang="ja-JP" altLang="en-US" dirty="0"/>
                <a:t>時～</a:t>
              </a:r>
              <a:r>
                <a:rPr kumimoji="1" lang="en-US" altLang="ja-JP" dirty="0"/>
                <a:t>17</a:t>
              </a:r>
              <a:r>
                <a:rPr kumimoji="1" lang="ja-JP" altLang="en-US" dirty="0"/>
                <a:t>時</a:t>
              </a:r>
            </a:p>
          </p:txBody>
        </p:sp>
      </p:grpSp>
      <p:grpSp>
        <p:nvGrpSpPr>
          <p:cNvPr id="517" name="グループ化 516">
            <a:extLst>
              <a:ext uri="{FF2B5EF4-FFF2-40B4-BE49-F238E27FC236}">
                <a16:creationId xmlns:a16="http://schemas.microsoft.com/office/drawing/2014/main" id="{7F67DD9B-0AD7-6D94-7017-27EABFEE29CE}"/>
              </a:ext>
            </a:extLst>
          </p:cNvPr>
          <p:cNvGrpSpPr/>
          <p:nvPr/>
        </p:nvGrpSpPr>
        <p:grpSpPr>
          <a:xfrm>
            <a:off x="10894819" y="4922470"/>
            <a:ext cx="1350576" cy="1433090"/>
            <a:chOff x="9257119" y="4877580"/>
            <a:chExt cx="1350576" cy="1433090"/>
          </a:xfrm>
        </p:grpSpPr>
        <p:sp>
          <p:nvSpPr>
            <p:cNvPr id="125" name="テキスト ボックス 124">
              <a:extLst>
                <a:ext uri="{FF2B5EF4-FFF2-40B4-BE49-F238E27FC236}">
                  <a16:creationId xmlns:a16="http://schemas.microsoft.com/office/drawing/2014/main" id="{15D2B9BD-0602-F6EE-2EA8-7C146C665254}"/>
                </a:ext>
              </a:extLst>
            </p:cNvPr>
            <p:cNvSpPr txBox="1"/>
            <p:nvPr/>
          </p:nvSpPr>
          <p:spPr>
            <a:xfrm>
              <a:off x="9257119" y="5941338"/>
              <a:ext cx="1350576" cy="369332"/>
            </a:xfrm>
            <a:prstGeom prst="rect">
              <a:avLst/>
            </a:prstGeom>
            <a:noFill/>
          </p:spPr>
          <p:txBody>
            <a:bodyPr wrap="square" rtlCol="0">
              <a:spAutoFit/>
            </a:bodyPr>
            <a:lstStyle/>
            <a:p>
              <a:r>
                <a:rPr lang="en-US" altLang="ja-JP" u="sng" dirty="0"/>
                <a:t>A</a:t>
              </a:r>
              <a:r>
                <a:rPr lang="ja-JP" altLang="en-US" u="sng" dirty="0"/>
                <a:t>班作業者</a:t>
              </a:r>
              <a:endParaRPr kumimoji="1" lang="ja-JP" altLang="en-US" u="sng" dirty="0"/>
            </a:p>
          </p:txBody>
        </p:sp>
        <p:grpSp>
          <p:nvGrpSpPr>
            <p:cNvPr id="516" name="グループ化 515">
              <a:extLst>
                <a:ext uri="{FF2B5EF4-FFF2-40B4-BE49-F238E27FC236}">
                  <a16:creationId xmlns:a16="http://schemas.microsoft.com/office/drawing/2014/main" id="{5D41A274-A9D3-42FE-BDEF-C9F48D474CB4}"/>
                </a:ext>
              </a:extLst>
            </p:cNvPr>
            <p:cNvGrpSpPr/>
            <p:nvPr/>
          </p:nvGrpSpPr>
          <p:grpSpPr>
            <a:xfrm>
              <a:off x="9332318" y="4877580"/>
              <a:ext cx="899902" cy="1052541"/>
              <a:chOff x="9227524" y="4818004"/>
              <a:chExt cx="899902" cy="1052541"/>
            </a:xfrm>
          </p:grpSpPr>
          <p:grpSp>
            <p:nvGrpSpPr>
              <p:cNvPr id="514" name="グループ化 513">
                <a:extLst>
                  <a:ext uri="{FF2B5EF4-FFF2-40B4-BE49-F238E27FC236}">
                    <a16:creationId xmlns:a16="http://schemas.microsoft.com/office/drawing/2014/main" id="{D6FB3355-2A72-B4F5-2AFC-AC1C83801519}"/>
                  </a:ext>
                </a:extLst>
              </p:cNvPr>
              <p:cNvGrpSpPr/>
              <p:nvPr/>
            </p:nvGrpSpPr>
            <p:grpSpPr>
              <a:xfrm>
                <a:off x="9289018" y="4818004"/>
                <a:ext cx="828496" cy="1052541"/>
                <a:chOff x="9411699" y="4834460"/>
                <a:chExt cx="828496" cy="1052541"/>
              </a:xfrm>
            </p:grpSpPr>
            <p:grpSp>
              <p:nvGrpSpPr>
                <p:cNvPr id="193" name="グループ化 192">
                  <a:extLst>
                    <a:ext uri="{FF2B5EF4-FFF2-40B4-BE49-F238E27FC236}">
                      <a16:creationId xmlns:a16="http://schemas.microsoft.com/office/drawing/2014/main" id="{5ED05ECA-5D05-2AF3-848F-65A36D613392}"/>
                    </a:ext>
                  </a:extLst>
                </p:cNvPr>
                <p:cNvGrpSpPr/>
                <p:nvPr/>
              </p:nvGrpSpPr>
              <p:grpSpPr>
                <a:xfrm>
                  <a:off x="9497899" y="5467647"/>
                  <a:ext cx="668218" cy="419354"/>
                  <a:chOff x="-1" y="1806550"/>
                  <a:chExt cx="2386010" cy="1157315"/>
                </a:xfrm>
              </p:grpSpPr>
              <p:grpSp>
                <p:nvGrpSpPr>
                  <p:cNvPr id="196" name="グループ化 195">
                    <a:extLst>
                      <a:ext uri="{FF2B5EF4-FFF2-40B4-BE49-F238E27FC236}">
                        <a16:creationId xmlns:a16="http://schemas.microsoft.com/office/drawing/2014/main" id="{DAB708C1-D490-1B14-5942-612517E49003}"/>
                      </a:ext>
                    </a:extLst>
                  </p:cNvPr>
                  <p:cNvGrpSpPr>
                    <a:grpSpLocks/>
                  </p:cNvGrpSpPr>
                  <p:nvPr/>
                </p:nvGrpSpPr>
                <p:grpSpPr bwMode="auto">
                  <a:xfrm>
                    <a:off x="-1" y="1895475"/>
                    <a:ext cx="2386010" cy="1068390"/>
                    <a:chOff x="0" y="1895475"/>
                    <a:chExt cx="3381375" cy="1514475"/>
                  </a:xfrm>
                </p:grpSpPr>
                <p:sp>
                  <p:nvSpPr>
                    <p:cNvPr id="198" name="フリーフォーム 136">
                      <a:extLst>
                        <a:ext uri="{FF2B5EF4-FFF2-40B4-BE49-F238E27FC236}">
                          <a16:creationId xmlns:a16="http://schemas.microsoft.com/office/drawing/2014/main" id="{2E4E5C1F-0033-03AE-EBA0-06D1DE9F85CE}"/>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99" name="フリーフォーム 137">
                      <a:extLst>
                        <a:ext uri="{FF2B5EF4-FFF2-40B4-BE49-F238E27FC236}">
                          <a16:creationId xmlns:a16="http://schemas.microsoft.com/office/drawing/2014/main" id="{75F3BCB9-2BFB-1E2C-481D-506E85FA54D1}"/>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00" name="フリーフォーム 138">
                      <a:extLst>
                        <a:ext uri="{FF2B5EF4-FFF2-40B4-BE49-F238E27FC236}">
                          <a16:creationId xmlns:a16="http://schemas.microsoft.com/office/drawing/2014/main" id="{1065CD69-1C6F-B455-811B-73662712B4EC}"/>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1" name="フリーフォーム 139">
                      <a:extLst>
                        <a:ext uri="{FF2B5EF4-FFF2-40B4-BE49-F238E27FC236}">
                          <a16:creationId xmlns:a16="http://schemas.microsoft.com/office/drawing/2014/main" id="{473E323B-3555-49D4-8E7E-21E7CD7B3656}"/>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6" name="フリーフォーム 140">
                      <a:extLst>
                        <a:ext uri="{FF2B5EF4-FFF2-40B4-BE49-F238E27FC236}">
                          <a16:creationId xmlns:a16="http://schemas.microsoft.com/office/drawing/2014/main" id="{CB8BF23E-E1AB-38CB-3A9D-249249ADB272}"/>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77" name="フリーフォーム 141">
                      <a:extLst>
                        <a:ext uri="{FF2B5EF4-FFF2-40B4-BE49-F238E27FC236}">
                          <a16:creationId xmlns:a16="http://schemas.microsoft.com/office/drawing/2014/main" id="{B48CBB91-FB52-F9AE-FA33-0509069A37CD}"/>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78" name="フリーフォーム 142">
                      <a:extLst>
                        <a:ext uri="{FF2B5EF4-FFF2-40B4-BE49-F238E27FC236}">
                          <a16:creationId xmlns:a16="http://schemas.microsoft.com/office/drawing/2014/main" id="{46A618A6-0F31-9D35-4EE4-83DED2F7C380}"/>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0" name="フリーフォーム 143">
                      <a:extLst>
                        <a:ext uri="{FF2B5EF4-FFF2-40B4-BE49-F238E27FC236}">
                          <a16:creationId xmlns:a16="http://schemas.microsoft.com/office/drawing/2014/main" id="{C47A5EF2-56C5-BEAB-0C27-EFE500768324}"/>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05" name="フリーフォーム 144">
                      <a:extLst>
                        <a:ext uri="{FF2B5EF4-FFF2-40B4-BE49-F238E27FC236}">
                          <a16:creationId xmlns:a16="http://schemas.microsoft.com/office/drawing/2014/main" id="{5B747371-5385-965A-973A-0B757B6D5DE6}"/>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06" name="フリーフォーム 145">
                      <a:extLst>
                        <a:ext uri="{FF2B5EF4-FFF2-40B4-BE49-F238E27FC236}">
                          <a16:creationId xmlns:a16="http://schemas.microsoft.com/office/drawing/2014/main" id="{68CE2AF6-7C04-36AD-9966-7DDDAA8DF5C2}"/>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07" name="フリーフォーム 146">
                      <a:extLst>
                        <a:ext uri="{FF2B5EF4-FFF2-40B4-BE49-F238E27FC236}">
                          <a16:creationId xmlns:a16="http://schemas.microsoft.com/office/drawing/2014/main" id="{DAC77717-E3C1-00CA-0220-799F4FD55E30}"/>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08" name="フリーフォーム 147">
                      <a:extLst>
                        <a:ext uri="{FF2B5EF4-FFF2-40B4-BE49-F238E27FC236}">
                          <a16:creationId xmlns:a16="http://schemas.microsoft.com/office/drawing/2014/main" id="{BA13A5D7-92E8-E4CF-5BF3-D2504A526A4C}"/>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509" name="フリーフォーム 148">
                      <a:extLst>
                        <a:ext uri="{FF2B5EF4-FFF2-40B4-BE49-F238E27FC236}">
                          <a16:creationId xmlns:a16="http://schemas.microsoft.com/office/drawing/2014/main" id="{D998E858-13FB-4F3A-EE82-50434FAA5505}"/>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510" name="フリーフォーム 149">
                      <a:extLst>
                        <a:ext uri="{FF2B5EF4-FFF2-40B4-BE49-F238E27FC236}">
                          <a16:creationId xmlns:a16="http://schemas.microsoft.com/office/drawing/2014/main" id="{185F174F-A759-80E7-63D5-3503E7B5F6C4}"/>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11" name="フリーフォーム 150">
                      <a:extLst>
                        <a:ext uri="{FF2B5EF4-FFF2-40B4-BE49-F238E27FC236}">
                          <a16:creationId xmlns:a16="http://schemas.microsoft.com/office/drawing/2014/main" id="{B549D726-13F7-4962-B607-6BE985C4874A}"/>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97" name="フリーフォーム 135">
                    <a:extLst>
                      <a:ext uri="{FF2B5EF4-FFF2-40B4-BE49-F238E27FC236}">
                        <a16:creationId xmlns:a16="http://schemas.microsoft.com/office/drawing/2014/main" id="{2A896D64-FE44-5522-0AF4-631CD6237693}"/>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123" name="図 122" descr="若い男性の顔&#10;&#10;AI によって生成されたコンテンツは間違っている可能性があります。">
                  <a:extLst>
                    <a:ext uri="{FF2B5EF4-FFF2-40B4-BE49-F238E27FC236}">
                      <a16:creationId xmlns:a16="http://schemas.microsoft.com/office/drawing/2014/main" id="{B635B836-8022-35D4-4023-D175AC16DBA9}"/>
                    </a:ext>
                  </a:extLst>
                </p:cNvPr>
                <p:cNvPicPr>
                  <a:picLocks noChangeAspect="1"/>
                </p:cNvPicPr>
                <p:nvPr/>
              </p:nvPicPr>
              <p:blipFill>
                <a:blip r:embed="rId18" cstate="hqprint">
                  <a:extLst>
                    <a:ext uri="{BEBA8EAE-BF5A-486C-A8C5-ECC9F3942E4B}">
                      <a14:imgProps xmlns:a14="http://schemas.microsoft.com/office/drawing/2010/main">
                        <a14:imgLayer r:embed="rId19">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9411699" y="4834460"/>
                  <a:ext cx="828496" cy="789584"/>
                </a:xfrm>
                <a:prstGeom prst="rect">
                  <a:avLst/>
                </a:prstGeom>
              </p:spPr>
            </p:pic>
          </p:grpSp>
          <p:pic>
            <p:nvPicPr>
              <p:cNvPr id="1028" name="Picture 4" descr="ビックリして口が閉まらないのイラスト素材 [115396069] - PIXTA">
                <a:extLst>
                  <a:ext uri="{FF2B5EF4-FFF2-40B4-BE49-F238E27FC236}">
                    <a16:creationId xmlns:a16="http://schemas.microsoft.com/office/drawing/2014/main" id="{9D3FFDB1-131C-683E-A2AD-C10BC4565C79}"/>
                  </a:ext>
                </a:extLst>
              </p:cNvPr>
              <p:cNvPicPr>
                <a:picLocks noChangeAspect="1" noChangeArrowheads="1"/>
              </p:cNvPicPr>
              <p:nvPr/>
            </p:nvPicPr>
            <p:blipFill>
              <a:blip r:embed="rId20" cstate="hqprint">
                <a:extLst>
                  <a:ext uri="{BEBA8EAE-BF5A-486C-A8C5-ECC9F3942E4B}">
                    <a14:imgProps xmlns:a14="http://schemas.microsoft.com/office/drawing/2010/main">
                      <a14:imgLayer r:embed="rId21">
                        <a14:imgEffect>
                          <a14:backgroundRemoval t="10000" b="90000" l="10000" r="90000">
                            <a14:foregroundMark x1="52000" y1="56930" x2="50444" y2="56930"/>
                            <a14:foregroundMark x1="52222" y1="56290" x2="47778" y2="56930"/>
                            <a14:foregroundMark x1="45333" y1="58209" x2="52667" y2="55650"/>
                            <a14:foregroundMark x1="54222" y1="56503" x2="46889" y2="56077"/>
                            <a14:foregroundMark x1="40444" y1="52452" x2="33778" y2="41578"/>
                            <a14:foregroundMark x1="33778" y1="41578" x2="35778" y2="40725"/>
                            <a14:foregroundMark x1="38889" y1="38806" x2="32948" y2="43493"/>
                            <a14:foregroundMark x1="32882" y1="48904" x2="36889" y2="54158"/>
                            <a14:foregroundMark x1="36889" y1="54158" x2="39333" y2="54371"/>
                            <a14:foregroundMark x1="59333" y1="48614" x2="69091" y2="46227"/>
                            <a14:foregroundMark x1="69102" y1="46771" x2="66000" y2="48614"/>
                            <a14:foregroundMark x1="64444" y1="44989" x2="59556" y2="44563"/>
                            <a14:foregroundMark x1="59333" y1="41151" x2="65556" y2="37953"/>
                            <a14:foregroundMark x1="65333" y1="38380" x2="67333" y2="50533"/>
                            <a14:foregroundMark x1="69086" y1="45983" x2="60889" y2="52239"/>
                            <a14:foregroundMark x1="60889" y1="52239" x2="58444" y2="42857"/>
                            <a14:foregroundMark x1="60667" y1="39659" x2="56889" y2="49680"/>
                            <a14:foregroundMark x1="56889" y1="49680" x2="57778" y2="52239"/>
                            <a14:backgroundMark x1="31333" y1="67377" x2="31333" y2="67377"/>
                            <a14:backgroundMark x1="32222" y1="71429" x2="38000" y2="86354"/>
                            <a14:backgroundMark x1="38222" y1="71429" x2="32300" y2="56939"/>
                            <a14:backgroundMark x1="40889" y1="60341" x2="45557" y2="57797"/>
                            <a14:backgroundMark x1="54232" y1="40738" x2="53111" y2="38380"/>
                            <a14:backgroundMark x1="53111" y1="38380" x2="52222" y2="31557"/>
                            <a14:backgroundMark x1="49778" y1="31130" x2="49778" y2="51780"/>
                            <a14:backgroundMark x1="52444" y1="35394" x2="37333" y2="30917"/>
                            <a14:backgroundMark x1="37333" y1="30917" x2="26889" y2="33049"/>
                            <a14:backgroundMark x1="38889" y1="29424" x2="42444" y2="23667"/>
                            <a14:backgroundMark x1="74000" y1="31770" x2="42000" y2="20043"/>
                            <a14:backgroundMark x1="42000" y1="20043" x2="22667" y2="23028"/>
                            <a14:backgroundMark x1="22667" y1="23028" x2="18889" y2="25160"/>
                            <a14:backgroundMark x1="23111" y1="34328" x2="20667" y2="51599"/>
                            <a14:backgroundMark x1="20667" y1="51599" x2="20889" y2="53945"/>
                            <a14:backgroundMark x1="20889" y1="52452" x2="20222" y2="62047"/>
                            <a14:backgroundMark x1="27778" y1="61620" x2="32667" y2="71215"/>
                            <a14:backgroundMark x1="32667" y1="71215" x2="44889" y2="57569"/>
                            <a14:backgroundMark x1="44889" y1="57569" x2="45740" y2="57460"/>
                            <a14:backgroundMark x1="30667" y1="60128" x2="30124" y2="54478"/>
                            <a14:backgroundMark x1="31832" y1="36634" x2="34444" y2="29638"/>
                            <a14:backgroundMark x1="31416" y1="37748" x2="31818" y2="36671"/>
                            <a14:backgroundMark x1="34444" y1="29638" x2="38444" y2="27079"/>
                            <a14:backgroundMark x1="42889" y1="24520" x2="23111" y2="42857"/>
                            <a14:backgroundMark x1="23111" y1="42857" x2="20667" y2="51812"/>
                            <a14:backgroundMark x1="32000" y1="24307" x2="17556" y2="56716"/>
                            <a14:backgroundMark x1="17556" y1="56716" x2="17556" y2="57569"/>
                            <a14:backgroundMark x1="55111" y1="18977" x2="77778" y2="41578"/>
                            <a14:backgroundMark x1="77778" y1="41578" x2="78222" y2="42857"/>
                            <a14:backgroundMark x1="71556" y1="68657" x2="68222" y2="85714"/>
                            <a14:backgroundMark x1="65778" y1="87633" x2="48000" y2="84648"/>
                            <a14:backgroundMark x1="48000" y1="84648" x2="56889" y2="78252"/>
                            <a14:backgroundMark x1="56889" y1="78252" x2="41778" y2="79318"/>
                            <a14:backgroundMark x1="41778" y1="79318" x2="69111" y2="82090"/>
                            <a14:backgroundMark x1="69111" y1="82090" x2="65333" y2="63753"/>
                            <a14:backgroundMark x1="65333" y1="63753" x2="59778" y2="79531"/>
                            <a14:backgroundMark x1="59778" y1="79531" x2="63333" y2="56503"/>
                            <a14:backgroundMark x1="63333" y1="56503" x2="64434" y2="55296"/>
                            <a14:backgroundMark x1="71813" y1="51401" x2="72444" y2="56077"/>
                            <a14:backgroundMark x1="72444" y1="56077" x2="85333" y2="59915"/>
                            <a14:backgroundMark x1="85333" y1="59915" x2="80444" y2="36247"/>
                            <a14:backgroundMark x1="80444" y1="36247" x2="66000" y2="24947"/>
                            <a14:backgroundMark x1="66000" y1="24947" x2="57111" y2="21322"/>
                            <a14:backgroundMark x1="42222" y1="17058" x2="62667" y2="14925"/>
                            <a14:backgroundMark x1="62667" y1="14925" x2="76000" y2="17697"/>
                            <a14:backgroundMark x1="76000" y1="17697" x2="76000" y2="17910"/>
                            <a14:backgroundMark x1="27333" y1="39019" x2="27111" y2="57143"/>
                            <a14:backgroundMark x1="74667" y1="41578" x2="74889" y2="52452"/>
                          </a14:backgroundRemoval>
                        </a14:imgEffect>
                      </a14:imgLayer>
                    </a14:imgProps>
                  </a:ext>
                  <a:ext uri="{28A0092B-C50C-407E-A947-70E740481C1C}">
                    <a14:useLocalDpi xmlns:a14="http://schemas.microsoft.com/office/drawing/2010/main" val="0"/>
                  </a:ext>
                </a:extLst>
              </a:blip>
              <a:srcRect/>
              <a:stretch>
                <a:fillRect/>
              </a:stretch>
            </p:blipFill>
            <p:spPr bwMode="auto">
              <a:xfrm>
                <a:off x="9227524" y="4862119"/>
                <a:ext cx="899902" cy="937898"/>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3" name="スライド番号プレースホルダー 3">
            <a:extLst>
              <a:ext uri="{FF2B5EF4-FFF2-40B4-BE49-F238E27FC236}">
                <a16:creationId xmlns:a16="http://schemas.microsoft.com/office/drawing/2014/main" id="{7CF03E01-232D-0ECE-C786-58C605BEA3D2}"/>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10</a:t>
            </a:fld>
            <a:endParaRPr lang="ja-JP" altLang="en-US" sz="1800" dirty="0"/>
          </a:p>
        </p:txBody>
      </p:sp>
      <p:cxnSp>
        <p:nvCxnSpPr>
          <p:cNvPr id="22" name="直線コネクタ 21">
            <a:extLst>
              <a:ext uri="{FF2B5EF4-FFF2-40B4-BE49-F238E27FC236}">
                <a16:creationId xmlns:a16="http://schemas.microsoft.com/office/drawing/2014/main" id="{790A4D44-D594-A35C-6019-7DAE3A142093}"/>
              </a:ext>
            </a:extLst>
          </p:cNvPr>
          <p:cNvCxnSpPr>
            <a:cxnSpLocks/>
          </p:cNvCxnSpPr>
          <p:nvPr/>
        </p:nvCxnSpPr>
        <p:spPr>
          <a:xfrm>
            <a:off x="6080783" y="764704"/>
            <a:ext cx="0" cy="302433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直線コネクタ 100">
            <a:extLst>
              <a:ext uri="{FF2B5EF4-FFF2-40B4-BE49-F238E27FC236}">
                <a16:creationId xmlns:a16="http://schemas.microsoft.com/office/drawing/2014/main" id="{CF435333-54D2-DFAB-75B7-44BC18D053E6}"/>
              </a:ext>
            </a:extLst>
          </p:cNvPr>
          <p:cNvCxnSpPr>
            <a:cxnSpLocks/>
          </p:cNvCxnSpPr>
          <p:nvPr/>
        </p:nvCxnSpPr>
        <p:spPr>
          <a:xfrm>
            <a:off x="3071664" y="764704"/>
            <a:ext cx="0" cy="302433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 name="グループ化 101">
            <a:extLst>
              <a:ext uri="{FF2B5EF4-FFF2-40B4-BE49-F238E27FC236}">
                <a16:creationId xmlns:a16="http://schemas.microsoft.com/office/drawing/2014/main" id="{9510EA34-CF54-8DB7-5799-17BE5BC4F82E}"/>
              </a:ext>
            </a:extLst>
          </p:cNvPr>
          <p:cNvGrpSpPr/>
          <p:nvPr/>
        </p:nvGrpSpPr>
        <p:grpSpPr>
          <a:xfrm>
            <a:off x="1991544" y="5013176"/>
            <a:ext cx="10440000" cy="707886"/>
            <a:chOff x="-1896888" y="5625244"/>
            <a:chExt cx="10440000" cy="707886"/>
          </a:xfrm>
        </p:grpSpPr>
        <p:sp>
          <p:nvSpPr>
            <p:cNvPr id="103" name="テキスト ボックス 102">
              <a:extLst>
                <a:ext uri="{FF2B5EF4-FFF2-40B4-BE49-F238E27FC236}">
                  <a16:creationId xmlns:a16="http://schemas.microsoft.com/office/drawing/2014/main" id="{499C40F9-82C5-873D-789A-ED1BAE24F320}"/>
                </a:ext>
              </a:extLst>
            </p:cNvPr>
            <p:cNvSpPr txBox="1"/>
            <p:nvPr/>
          </p:nvSpPr>
          <p:spPr>
            <a:xfrm>
              <a:off x="-1896888" y="5625244"/>
              <a:ext cx="10440000"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３班の人は会合に参加できない時がある</a:t>
              </a:r>
            </a:p>
          </p:txBody>
        </p:sp>
        <p:sp>
          <p:nvSpPr>
            <p:cNvPr id="104" name="テキスト ボックス 103">
              <a:extLst>
                <a:ext uri="{FF2B5EF4-FFF2-40B4-BE49-F238E27FC236}">
                  <a16:creationId xmlns:a16="http://schemas.microsoft.com/office/drawing/2014/main" id="{C32ECB92-D13E-4C32-70C6-A553C90ADC39}"/>
                </a:ext>
              </a:extLst>
            </p:cNvPr>
            <p:cNvSpPr txBox="1"/>
            <p:nvPr/>
          </p:nvSpPr>
          <p:spPr>
            <a:xfrm>
              <a:off x="-1896888" y="5625244"/>
              <a:ext cx="10440000" cy="707886"/>
            </a:xfrm>
            <a:prstGeom prst="rect">
              <a:avLst/>
            </a:prstGeom>
            <a:noFill/>
          </p:spPr>
          <p:txBody>
            <a:bodyPr wrap="square" rtlCol="0">
              <a:spAutoFit/>
            </a:bodyPr>
            <a:lstStyle/>
            <a:p>
              <a:r>
                <a:rPr lang="ja-JP" altLang="en-US" sz="4000" b="1" dirty="0">
                  <a:ln w="76200">
                    <a:solidFill>
                      <a:schemeClr val="bg1"/>
                    </a:solidFill>
                  </a:ln>
                  <a:solidFill>
                    <a:schemeClr val="bg1"/>
                  </a:solidFill>
                </a:rPr>
                <a:t>３班の人は会合に参加できない時がある</a:t>
              </a:r>
              <a:endParaRPr kumimoji="1" lang="ja-JP" altLang="en-US" sz="4000" b="1" dirty="0">
                <a:ln w="76200">
                  <a:solidFill>
                    <a:schemeClr val="bg1"/>
                  </a:solidFill>
                </a:ln>
                <a:solidFill>
                  <a:schemeClr val="bg1"/>
                </a:solidFill>
              </a:endParaRPr>
            </a:p>
          </p:txBody>
        </p:sp>
        <p:sp>
          <p:nvSpPr>
            <p:cNvPr id="105" name="テキスト ボックス 104">
              <a:extLst>
                <a:ext uri="{FF2B5EF4-FFF2-40B4-BE49-F238E27FC236}">
                  <a16:creationId xmlns:a16="http://schemas.microsoft.com/office/drawing/2014/main" id="{D0B5D06E-452A-F482-79A4-2AE9E6C7A985}"/>
                </a:ext>
              </a:extLst>
            </p:cNvPr>
            <p:cNvSpPr txBox="1"/>
            <p:nvPr/>
          </p:nvSpPr>
          <p:spPr>
            <a:xfrm>
              <a:off x="-1896888" y="5625244"/>
              <a:ext cx="10440000" cy="707886"/>
            </a:xfrm>
            <a:prstGeom prst="rect">
              <a:avLst/>
            </a:prstGeom>
            <a:noFill/>
          </p:spPr>
          <p:txBody>
            <a:bodyPr wrap="square" rtlCol="0">
              <a:spAutoFit/>
            </a:bodyPr>
            <a:lstStyle/>
            <a:p>
              <a:r>
                <a:rPr kumimoji="1" lang="ja-JP" altLang="en-US" sz="4000" b="1" dirty="0">
                  <a:ln w="254000">
                    <a:noFill/>
                  </a:ln>
                  <a:solidFill>
                    <a:srgbClr val="C00000"/>
                  </a:solidFill>
                </a:rPr>
                <a:t>３班の人は会合に参加できない時がある</a:t>
              </a:r>
            </a:p>
          </p:txBody>
        </p:sp>
      </p:grpSp>
      <p:sp>
        <p:nvSpPr>
          <p:cNvPr id="107" name="テキスト ボックス 106">
            <a:extLst>
              <a:ext uri="{FF2B5EF4-FFF2-40B4-BE49-F238E27FC236}">
                <a16:creationId xmlns:a16="http://schemas.microsoft.com/office/drawing/2014/main" id="{02CEE849-987E-C9BB-162F-95645CE0AC9A}"/>
              </a:ext>
            </a:extLst>
          </p:cNvPr>
          <p:cNvSpPr txBox="1"/>
          <p:nvPr/>
        </p:nvSpPr>
        <p:spPr>
          <a:xfrm>
            <a:off x="6177216" y="847411"/>
            <a:ext cx="2766889" cy="369332"/>
          </a:xfrm>
          <a:prstGeom prst="rect">
            <a:avLst/>
          </a:prstGeom>
          <a:noFill/>
          <a:ln>
            <a:solidFill>
              <a:schemeClr val="tx1"/>
            </a:solidFill>
          </a:ln>
        </p:spPr>
        <p:txBody>
          <a:bodyPr wrap="square" rtlCol="0">
            <a:spAutoFit/>
          </a:bodyPr>
          <a:lstStyle/>
          <a:p>
            <a:pPr algn="ctr"/>
            <a:r>
              <a:rPr kumimoji="1" lang="ja-JP" altLang="en-US" dirty="0"/>
              <a:t>参加率が低い理由</a:t>
            </a:r>
          </a:p>
        </p:txBody>
      </p:sp>
      <p:grpSp>
        <p:nvGrpSpPr>
          <p:cNvPr id="3" name="グループ化 2"/>
          <p:cNvGrpSpPr/>
          <p:nvPr/>
        </p:nvGrpSpPr>
        <p:grpSpPr>
          <a:xfrm>
            <a:off x="6672064" y="1340768"/>
            <a:ext cx="5760000" cy="954107"/>
            <a:chOff x="12491372" y="1702499"/>
            <a:chExt cx="5760000" cy="954107"/>
          </a:xfrm>
        </p:grpSpPr>
        <p:sp>
          <p:nvSpPr>
            <p:cNvPr id="479" name="テキスト ボックス 478">
              <a:extLst>
                <a:ext uri="{FF2B5EF4-FFF2-40B4-BE49-F238E27FC236}">
                  <a16:creationId xmlns:a16="http://schemas.microsoft.com/office/drawing/2014/main" id="{3465E325-89B4-BC37-4896-D5B325324DE6}"/>
                </a:ext>
              </a:extLst>
            </p:cNvPr>
            <p:cNvSpPr txBox="1"/>
            <p:nvPr/>
          </p:nvSpPr>
          <p:spPr>
            <a:xfrm>
              <a:off x="12491372" y="1702499"/>
              <a:ext cx="5760000" cy="954107"/>
            </a:xfrm>
            <a:prstGeom prst="rect">
              <a:avLst/>
            </a:prstGeom>
            <a:noFill/>
          </p:spPr>
          <p:txBody>
            <a:bodyPr wrap="square" rtlCol="0">
              <a:spAutoFit/>
            </a:bodyPr>
            <a:lstStyle/>
            <a:p>
              <a:r>
                <a:rPr lang="ja-JP" altLang="en-US" sz="2800" b="1" dirty="0">
                  <a:ln w="152400">
                    <a:solidFill>
                      <a:srgbClr val="C00000"/>
                    </a:solidFill>
                  </a:ln>
                  <a:solidFill>
                    <a:srgbClr val="0000FF"/>
                  </a:solidFill>
                </a:rPr>
                <a:t>故障対応で会合に</a:t>
              </a:r>
              <a:endParaRPr lang="en-US" altLang="ja-JP" sz="2800" b="1" dirty="0">
                <a:ln w="152400">
                  <a:solidFill>
                    <a:srgbClr val="C00000"/>
                  </a:solidFill>
                </a:ln>
                <a:solidFill>
                  <a:srgbClr val="0000FF"/>
                </a:solidFill>
              </a:endParaRPr>
            </a:p>
            <a:p>
              <a:r>
                <a:rPr lang="en-US" altLang="ja-JP" sz="2800" b="1" dirty="0">
                  <a:ln w="152400">
                    <a:solidFill>
                      <a:srgbClr val="C00000"/>
                    </a:solidFill>
                  </a:ln>
                  <a:solidFill>
                    <a:srgbClr val="0000FF"/>
                  </a:solidFill>
                </a:rPr>
                <a:t>	</a:t>
              </a:r>
              <a:r>
                <a:rPr lang="ja-JP" altLang="en-US" sz="2800" b="1" dirty="0">
                  <a:ln w="152400">
                    <a:solidFill>
                      <a:srgbClr val="C00000"/>
                    </a:solidFill>
                  </a:ln>
                  <a:solidFill>
                    <a:srgbClr val="0000FF"/>
                  </a:solidFill>
                </a:rPr>
                <a:t>時間を割けない</a:t>
              </a:r>
            </a:p>
          </p:txBody>
        </p:sp>
        <p:sp>
          <p:nvSpPr>
            <p:cNvPr id="481" name="テキスト ボックス 480">
              <a:extLst>
                <a:ext uri="{FF2B5EF4-FFF2-40B4-BE49-F238E27FC236}">
                  <a16:creationId xmlns:a16="http://schemas.microsoft.com/office/drawing/2014/main" id="{D7C4057B-BA63-F3C6-F4A1-1EBAE910C24B}"/>
                </a:ext>
              </a:extLst>
            </p:cNvPr>
            <p:cNvSpPr txBox="1"/>
            <p:nvPr/>
          </p:nvSpPr>
          <p:spPr>
            <a:xfrm>
              <a:off x="12491372" y="1702499"/>
              <a:ext cx="5760000" cy="954107"/>
            </a:xfrm>
            <a:prstGeom prst="rect">
              <a:avLst/>
            </a:prstGeom>
            <a:noFill/>
          </p:spPr>
          <p:txBody>
            <a:bodyPr wrap="square" rtlCol="0">
              <a:spAutoFit/>
            </a:bodyPr>
            <a:lstStyle/>
            <a:p>
              <a:r>
                <a:rPr kumimoji="1" lang="ja-JP" altLang="en-US" sz="2800" b="1" dirty="0">
                  <a:ln w="76200">
                    <a:solidFill>
                      <a:schemeClr val="bg1"/>
                    </a:solidFill>
                  </a:ln>
                  <a:solidFill>
                    <a:schemeClr val="bg1"/>
                  </a:solidFill>
                </a:rPr>
                <a:t>故障対応で会合に</a:t>
              </a:r>
              <a:endParaRPr kumimoji="1" lang="en-US" altLang="ja-JP" sz="2800" b="1" dirty="0">
                <a:ln w="76200">
                  <a:solidFill>
                    <a:schemeClr val="bg1"/>
                  </a:solidFill>
                </a:ln>
                <a:solidFill>
                  <a:schemeClr val="bg1"/>
                </a:solidFill>
              </a:endParaRPr>
            </a:p>
            <a:p>
              <a:r>
                <a:rPr lang="en-US" altLang="ja-JP" sz="2800" b="1" dirty="0">
                  <a:ln w="76200">
                    <a:solidFill>
                      <a:schemeClr val="bg1"/>
                    </a:solidFill>
                  </a:ln>
                  <a:solidFill>
                    <a:schemeClr val="bg1"/>
                  </a:solidFill>
                </a:rPr>
                <a:t>	</a:t>
              </a:r>
              <a:r>
                <a:rPr lang="ja-JP" altLang="en-US" sz="2800" b="1" dirty="0">
                  <a:ln w="76200">
                    <a:solidFill>
                      <a:schemeClr val="bg1"/>
                    </a:solidFill>
                  </a:ln>
                  <a:solidFill>
                    <a:schemeClr val="bg1"/>
                  </a:solidFill>
                </a:rPr>
                <a:t>時間を割けない</a:t>
              </a:r>
              <a:endParaRPr kumimoji="1" lang="ja-JP" altLang="en-US" sz="2800" b="1" dirty="0">
                <a:ln w="76200">
                  <a:solidFill>
                    <a:schemeClr val="bg1"/>
                  </a:solidFill>
                </a:ln>
                <a:solidFill>
                  <a:schemeClr val="bg1"/>
                </a:solidFill>
              </a:endParaRPr>
            </a:p>
          </p:txBody>
        </p:sp>
        <p:sp>
          <p:nvSpPr>
            <p:cNvPr id="512" name="テキスト ボックス 511">
              <a:extLst>
                <a:ext uri="{FF2B5EF4-FFF2-40B4-BE49-F238E27FC236}">
                  <a16:creationId xmlns:a16="http://schemas.microsoft.com/office/drawing/2014/main" id="{534990D8-D88A-1C74-B248-56B6F51B184E}"/>
                </a:ext>
              </a:extLst>
            </p:cNvPr>
            <p:cNvSpPr txBox="1"/>
            <p:nvPr/>
          </p:nvSpPr>
          <p:spPr>
            <a:xfrm>
              <a:off x="12491372" y="1702499"/>
              <a:ext cx="5760000" cy="954107"/>
            </a:xfrm>
            <a:prstGeom prst="rect">
              <a:avLst/>
            </a:prstGeom>
            <a:noFill/>
          </p:spPr>
          <p:txBody>
            <a:bodyPr wrap="square" rtlCol="0">
              <a:spAutoFit/>
            </a:bodyPr>
            <a:lstStyle/>
            <a:p>
              <a:r>
                <a:rPr kumimoji="1" lang="ja-JP" altLang="en-US" sz="2800" b="1" dirty="0">
                  <a:ln w="254000">
                    <a:noFill/>
                  </a:ln>
                  <a:solidFill>
                    <a:srgbClr val="C00000"/>
                  </a:solidFill>
                </a:rPr>
                <a:t>故障対応で会合に</a:t>
              </a:r>
              <a:endParaRPr kumimoji="1" lang="en-US" altLang="ja-JP" sz="2800" b="1" dirty="0">
                <a:ln w="254000">
                  <a:noFill/>
                </a:ln>
                <a:solidFill>
                  <a:srgbClr val="C00000"/>
                </a:solidFill>
              </a:endParaRPr>
            </a:p>
            <a:p>
              <a:r>
                <a:rPr lang="en-US" altLang="ja-JP" sz="2800" b="1" dirty="0">
                  <a:ln w="254000">
                    <a:noFill/>
                  </a:ln>
                  <a:solidFill>
                    <a:srgbClr val="C00000"/>
                  </a:solidFill>
                </a:rPr>
                <a:t>	</a:t>
              </a:r>
              <a:r>
                <a:rPr kumimoji="1" lang="ja-JP" altLang="en-US" sz="2800" b="1" dirty="0">
                  <a:ln w="254000">
                    <a:noFill/>
                  </a:ln>
                  <a:solidFill>
                    <a:srgbClr val="C00000"/>
                  </a:solidFill>
                </a:rPr>
                <a:t>時間を割けない</a:t>
              </a:r>
            </a:p>
          </p:txBody>
        </p:sp>
      </p:grpSp>
      <p:grpSp>
        <p:nvGrpSpPr>
          <p:cNvPr id="6" name="グループ化 5"/>
          <p:cNvGrpSpPr/>
          <p:nvPr/>
        </p:nvGrpSpPr>
        <p:grpSpPr>
          <a:xfrm>
            <a:off x="6672064" y="2435178"/>
            <a:ext cx="5760000" cy="523220"/>
            <a:chOff x="12742064" y="5478400"/>
            <a:chExt cx="5760000" cy="523220"/>
          </a:xfrm>
        </p:grpSpPr>
        <p:sp>
          <p:nvSpPr>
            <p:cNvPr id="513" name="テキスト ボックス 512">
              <a:extLst>
                <a:ext uri="{FF2B5EF4-FFF2-40B4-BE49-F238E27FC236}">
                  <a16:creationId xmlns:a16="http://schemas.microsoft.com/office/drawing/2014/main" id="{3465E325-89B4-BC37-4896-D5B325324DE6}"/>
                </a:ext>
              </a:extLst>
            </p:cNvPr>
            <p:cNvSpPr txBox="1"/>
            <p:nvPr/>
          </p:nvSpPr>
          <p:spPr>
            <a:xfrm>
              <a:off x="12742064" y="5478400"/>
              <a:ext cx="5760000" cy="523220"/>
            </a:xfrm>
            <a:prstGeom prst="rect">
              <a:avLst/>
            </a:prstGeom>
            <a:noFill/>
          </p:spPr>
          <p:txBody>
            <a:bodyPr wrap="square" rtlCol="0">
              <a:spAutoFit/>
            </a:bodyPr>
            <a:lstStyle/>
            <a:p>
              <a:r>
                <a:rPr lang="ja-JP" altLang="en-US" sz="2800" b="1" dirty="0">
                  <a:ln w="152400">
                    <a:solidFill>
                      <a:srgbClr val="C00000"/>
                    </a:solidFill>
                  </a:ln>
                  <a:solidFill>
                    <a:srgbClr val="0000FF"/>
                  </a:solidFill>
                </a:rPr>
                <a:t>作業を中断し、会議室に戻れない</a:t>
              </a:r>
            </a:p>
          </p:txBody>
        </p:sp>
        <p:sp>
          <p:nvSpPr>
            <p:cNvPr id="515" name="テキスト ボックス 514">
              <a:extLst>
                <a:ext uri="{FF2B5EF4-FFF2-40B4-BE49-F238E27FC236}">
                  <a16:creationId xmlns:a16="http://schemas.microsoft.com/office/drawing/2014/main" id="{D7C4057B-BA63-F3C6-F4A1-1EBAE910C24B}"/>
                </a:ext>
              </a:extLst>
            </p:cNvPr>
            <p:cNvSpPr txBox="1"/>
            <p:nvPr/>
          </p:nvSpPr>
          <p:spPr>
            <a:xfrm>
              <a:off x="12742064" y="5478400"/>
              <a:ext cx="5760000" cy="523220"/>
            </a:xfrm>
            <a:prstGeom prst="rect">
              <a:avLst/>
            </a:prstGeom>
            <a:noFill/>
          </p:spPr>
          <p:txBody>
            <a:bodyPr wrap="square" rtlCol="0">
              <a:spAutoFit/>
            </a:bodyPr>
            <a:lstStyle/>
            <a:p>
              <a:r>
                <a:rPr kumimoji="1" lang="ja-JP" altLang="en-US" sz="2800" b="1" dirty="0">
                  <a:ln w="76200">
                    <a:solidFill>
                      <a:schemeClr val="bg1"/>
                    </a:solidFill>
                  </a:ln>
                  <a:solidFill>
                    <a:schemeClr val="bg1"/>
                  </a:solidFill>
                </a:rPr>
                <a:t>作業を中断し、会議室に戻れない</a:t>
              </a:r>
            </a:p>
          </p:txBody>
        </p:sp>
        <p:sp>
          <p:nvSpPr>
            <p:cNvPr id="518" name="テキスト ボックス 517">
              <a:extLst>
                <a:ext uri="{FF2B5EF4-FFF2-40B4-BE49-F238E27FC236}">
                  <a16:creationId xmlns:a16="http://schemas.microsoft.com/office/drawing/2014/main" id="{534990D8-D88A-1C74-B248-56B6F51B184E}"/>
                </a:ext>
              </a:extLst>
            </p:cNvPr>
            <p:cNvSpPr txBox="1"/>
            <p:nvPr/>
          </p:nvSpPr>
          <p:spPr>
            <a:xfrm>
              <a:off x="12742064" y="5478400"/>
              <a:ext cx="5760000" cy="523220"/>
            </a:xfrm>
            <a:prstGeom prst="rect">
              <a:avLst/>
            </a:prstGeom>
            <a:noFill/>
          </p:spPr>
          <p:txBody>
            <a:bodyPr wrap="square" rtlCol="0">
              <a:spAutoFit/>
            </a:bodyPr>
            <a:lstStyle/>
            <a:p>
              <a:r>
                <a:rPr kumimoji="1" lang="ja-JP" altLang="en-US" sz="2800" b="1" dirty="0">
                  <a:ln w="254000">
                    <a:noFill/>
                  </a:ln>
                  <a:solidFill>
                    <a:srgbClr val="C00000"/>
                  </a:solidFill>
                </a:rPr>
                <a:t>作業を中断し、会議室に戻れない</a:t>
              </a:r>
            </a:p>
          </p:txBody>
        </p:sp>
      </p:grpSp>
      <p:grpSp>
        <p:nvGrpSpPr>
          <p:cNvPr id="7" name="グループ化 6"/>
          <p:cNvGrpSpPr/>
          <p:nvPr/>
        </p:nvGrpSpPr>
        <p:grpSpPr>
          <a:xfrm>
            <a:off x="6672064" y="3098701"/>
            <a:ext cx="5760000" cy="523220"/>
            <a:chOff x="19260124" y="5706401"/>
            <a:chExt cx="5760000" cy="523220"/>
          </a:xfrm>
        </p:grpSpPr>
        <p:sp>
          <p:nvSpPr>
            <p:cNvPr id="522" name="テキスト ボックス 521">
              <a:extLst>
                <a:ext uri="{FF2B5EF4-FFF2-40B4-BE49-F238E27FC236}">
                  <a16:creationId xmlns:a16="http://schemas.microsoft.com/office/drawing/2014/main" id="{3465E325-89B4-BC37-4896-D5B325324DE6}"/>
                </a:ext>
              </a:extLst>
            </p:cNvPr>
            <p:cNvSpPr txBox="1"/>
            <p:nvPr/>
          </p:nvSpPr>
          <p:spPr>
            <a:xfrm>
              <a:off x="19260124" y="5706401"/>
              <a:ext cx="5760000" cy="523220"/>
            </a:xfrm>
            <a:prstGeom prst="rect">
              <a:avLst/>
            </a:prstGeom>
            <a:noFill/>
          </p:spPr>
          <p:txBody>
            <a:bodyPr wrap="square" rtlCol="0">
              <a:spAutoFit/>
            </a:bodyPr>
            <a:lstStyle/>
            <a:p>
              <a:r>
                <a:rPr lang="ja-JP" altLang="en-US" sz="2800" b="1" dirty="0">
                  <a:ln w="152400">
                    <a:solidFill>
                      <a:srgbClr val="C00000"/>
                    </a:solidFill>
                  </a:ln>
                  <a:solidFill>
                    <a:srgbClr val="0000FF"/>
                  </a:solidFill>
                </a:rPr>
                <a:t>勤務によっては参加できない</a:t>
              </a:r>
            </a:p>
          </p:txBody>
        </p:sp>
        <p:sp>
          <p:nvSpPr>
            <p:cNvPr id="523" name="テキスト ボックス 522">
              <a:extLst>
                <a:ext uri="{FF2B5EF4-FFF2-40B4-BE49-F238E27FC236}">
                  <a16:creationId xmlns:a16="http://schemas.microsoft.com/office/drawing/2014/main" id="{D7C4057B-BA63-F3C6-F4A1-1EBAE910C24B}"/>
                </a:ext>
              </a:extLst>
            </p:cNvPr>
            <p:cNvSpPr txBox="1"/>
            <p:nvPr/>
          </p:nvSpPr>
          <p:spPr>
            <a:xfrm>
              <a:off x="19260124" y="5706401"/>
              <a:ext cx="5760000" cy="523220"/>
            </a:xfrm>
            <a:prstGeom prst="rect">
              <a:avLst/>
            </a:prstGeom>
            <a:noFill/>
          </p:spPr>
          <p:txBody>
            <a:bodyPr wrap="square" rtlCol="0">
              <a:spAutoFit/>
            </a:bodyPr>
            <a:lstStyle/>
            <a:p>
              <a:r>
                <a:rPr kumimoji="1" lang="ja-JP" altLang="en-US" sz="2800" b="1" dirty="0">
                  <a:ln w="76200">
                    <a:solidFill>
                      <a:schemeClr val="bg1"/>
                    </a:solidFill>
                  </a:ln>
                  <a:solidFill>
                    <a:schemeClr val="bg1"/>
                  </a:solidFill>
                </a:rPr>
                <a:t>勤務によっては参加できない</a:t>
              </a:r>
            </a:p>
          </p:txBody>
        </p:sp>
        <p:sp>
          <p:nvSpPr>
            <p:cNvPr id="524" name="テキスト ボックス 523">
              <a:extLst>
                <a:ext uri="{FF2B5EF4-FFF2-40B4-BE49-F238E27FC236}">
                  <a16:creationId xmlns:a16="http://schemas.microsoft.com/office/drawing/2014/main" id="{534990D8-D88A-1C74-B248-56B6F51B184E}"/>
                </a:ext>
              </a:extLst>
            </p:cNvPr>
            <p:cNvSpPr txBox="1"/>
            <p:nvPr/>
          </p:nvSpPr>
          <p:spPr>
            <a:xfrm>
              <a:off x="19260124" y="5706401"/>
              <a:ext cx="5760000" cy="523220"/>
            </a:xfrm>
            <a:prstGeom prst="rect">
              <a:avLst/>
            </a:prstGeom>
            <a:noFill/>
          </p:spPr>
          <p:txBody>
            <a:bodyPr wrap="square" rtlCol="0">
              <a:spAutoFit/>
            </a:bodyPr>
            <a:lstStyle/>
            <a:p>
              <a:r>
                <a:rPr kumimoji="1" lang="ja-JP" altLang="en-US" sz="2800" b="1" dirty="0">
                  <a:ln w="254000">
                    <a:noFill/>
                  </a:ln>
                  <a:solidFill>
                    <a:srgbClr val="C00000"/>
                  </a:solidFill>
                </a:rPr>
                <a:t>勤務に</a:t>
              </a:r>
              <a:r>
                <a:rPr lang="ja-JP" altLang="en-US" sz="2800" b="1" dirty="0">
                  <a:ln w="254000">
                    <a:noFill/>
                  </a:ln>
                  <a:solidFill>
                    <a:srgbClr val="C00000"/>
                  </a:solidFill>
                </a:rPr>
                <a:t>よっては参加できない</a:t>
              </a:r>
              <a:endParaRPr kumimoji="1" lang="ja-JP" altLang="en-US" sz="2800" b="1" dirty="0">
                <a:ln w="254000">
                  <a:noFill/>
                </a:ln>
                <a:solidFill>
                  <a:srgbClr val="C00000"/>
                </a:solidFill>
              </a:endParaRPr>
            </a:p>
          </p:txBody>
        </p:sp>
      </p:grpSp>
    </p:spTree>
    <p:extLst>
      <p:ext uri="{BB962C8B-B14F-4D97-AF65-F5344CB8AC3E}">
        <p14:creationId xmlns:p14="http://schemas.microsoft.com/office/powerpoint/2010/main" val="3965343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29"/>
                                        </p:tgtEl>
                                        <p:attrNameLst>
                                          <p:attrName>style.visibility</p:attrName>
                                        </p:attrNameLst>
                                      </p:cBhvr>
                                      <p:to>
                                        <p:strVal val="visible"/>
                                      </p:to>
                                    </p:set>
                                    <p:anim calcmode="lin" valueType="num">
                                      <p:cBhvr additive="base">
                                        <p:cTn id="24" dur="500" fill="hold"/>
                                        <p:tgtEl>
                                          <p:spTgt spid="29"/>
                                        </p:tgtEl>
                                        <p:attrNameLst>
                                          <p:attrName>ppt_x</p:attrName>
                                        </p:attrNameLst>
                                      </p:cBhvr>
                                      <p:tavLst>
                                        <p:tav tm="0">
                                          <p:val>
                                            <p:strVal val="#ppt_x"/>
                                          </p:val>
                                        </p:tav>
                                        <p:tav tm="100000">
                                          <p:val>
                                            <p:strVal val="#ppt_x"/>
                                          </p:val>
                                        </p:tav>
                                      </p:tavLst>
                                    </p:anim>
                                    <p:anim calcmode="lin" valueType="num">
                                      <p:cBhvr additive="base">
                                        <p:cTn id="25" dur="500" fill="hold"/>
                                        <p:tgtEl>
                                          <p:spTgt spid="29"/>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475"/>
                                        </p:tgtEl>
                                        <p:attrNameLst>
                                          <p:attrName>style.visibility</p:attrName>
                                        </p:attrNameLst>
                                      </p:cBhvr>
                                      <p:to>
                                        <p:strVal val="visible"/>
                                      </p:to>
                                    </p:set>
                                    <p:anim calcmode="lin" valueType="num">
                                      <p:cBhvr additive="base">
                                        <p:cTn id="28" dur="500" fill="hold"/>
                                        <p:tgtEl>
                                          <p:spTgt spid="475"/>
                                        </p:tgtEl>
                                        <p:attrNameLst>
                                          <p:attrName>ppt_x</p:attrName>
                                        </p:attrNameLst>
                                      </p:cBhvr>
                                      <p:tavLst>
                                        <p:tav tm="0">
                                          <p:val>
                                            <p:strVal val="#ppt_x"/>
                                          </p:val>
                                        </p:tav>
                                        <p:tav tm="100000">
                                          <p:val>
                                            <p:strVal val="#ppt_x"/>
                                          </p:val>
                                        </p:tav>
                                      </p:tavLst>
                                    </p:anim>
                                    <p:anim calcmode="lin" valueType="num">
                                      <p:cBhvr additive="base">
                                        <p:cTn id="29" dur="500" fill="hold"/>
                                        <p:tgtEl>
                                          <p:spTgt spid="475"/>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ppt_x"/>
                                          </p:val>
                                        </p:tav>
                                        <p:tav tm="100000">
                                          <p:val>
                                            <p:strVal val="#ppt_x"/>
                                          </p:val>
                                        </p:tav>
                                      </p:tavLst>
                                    </p:anim>
                                    <p:anim calcmode="lin" valueType="num">
                                      <p:cBhvr additive="base">
                                        <p:cTn id="33" dur="500" fill="hold"/>
                                        <p:tgtEl>
                                          <p:spTgt spid="16"/>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ppt_x"/>
                                          </p:val>
                                        </p:tav>
                                        <p:tav tm="100000">
                                          <p:val>
                                            <p:strVal val="#ppt_x"/>
                                          </p:val>
                                        </p:tav>
                                      </p:tavLst>
                                    </p:anim>
                                    <p:anim calcmode="lin" valueType="num">
                                      <p:cBhvr additive="base">
                                        <p:cTn id="37" dur="500" fill="hold"/>
                                        <p:tgtEl>
                                          <p:spTgt spid="5"/>
                                        </p:tgtEl>
                                        <p:attrNameLst>
                                          <p:attrName>ppt_y</p:attrName>
                                        </p:attrNameLst>
                                      </p:cBhvr>
                                      <p:tavLst>
                                        <p:tav tm="0">
                                          <p:val>
                                            <p:strVal val="1+#ppt_h/2"/>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additive="base">
                                        <p:cTn id="40" dur="500" fill="hold"/>
                                        <p:tgtEl>
                                          <p:spTgt spid="12"/>
                                        </p:tgtEl>
                                        <p:attrNameLst>
                                          <p:attrName>ppt_x</p:attrName>
                                        </p:attrNameLst>
                                      </p:cBhvr>
                                      <p:tavLst>
                                        <p:tav tm="0">
                                          <p:val>
                                            <p:strVal val="#ppt_x"/>
                                          </p:val>
                                        </p:tav>
                                        <p:tav tm="100000">
                                          <p:val>
                                            <p:strVal val="#ppt_x"/>
                                          </p:val>
                                        </p:tav>
                                      </p:tavLst>
                                    </p:anim>
                                    <p:anim calcmode="lin" valueType="num">
                                      <p:cBhvr additive="base">
                                        <p:cTn id="41" dur="500" fill="hold"/>
                                        <p:tgtEl>
                                          <p:spTgt spid="12"/>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500" fill="hold"/>
                                        <p:tgtEl>
                                          <p:spTgt spid="15"/>
                                        </p:tgtEl>
                                        <p:attrNameLst>
                                          <p:attrName>ppt_x</p:attrName>
                                        </p:attrNameLst>
                                      </p:cBhvr>
                                      <p:tavLst>
                                        <p:tav tm="0">
                                          <p:val>
                                            <p:strVal val="#ppt_x"/>
                                          </p:val>
                                        </p:tav>
                                        <p:tav tm="100000">
                                          <p:val>
                                            <p:strVal val="#ppt_x"/>
                                          </p:val>
                                        </p:tav>
                                      </p:tavLst>
                                    </p:anim>
                                    <p:anim calcmode="lin" valueType="num">
                                      <p:cBhvr additive="base">
                                        <p:cTn id="45" dur="500" fill="hold"/>
                                        <p:tgtEl>
                                          <p:spTgt spid="15"/>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19"/>
                                        </p:tgtEl>
                                        <p:attrNameLst>
                                          <p:attrName>style.visibility</p:attrName>
                                        </p:attrNameLst>
                                      </p:cBhvr>
                                      <p:to>
                                        <p:strVal val="visible"/>
                                      </p:to>
                                    </p:set>
                                    <p:anim calcmode="lin" valueType="num">
                                      <p:cBhvr additive="base">
                                        <p:cTn id="48" dur="500" fill="hold"/>
                                        <p:tgtEl>
                                          <p:spTgt spid="19"/>
                                        </p:tgtEl>
                                        <p:attrNameLst>
                                          <p:attrName>ppt_x</p:attrName>
                                        </p:attrNameLst>
                                      </p:cBhvr>
                                      <p:tavLst>
                                        <p:tav tm="0">
                                          <p:val>
                                            <p:strVal val="#ppt_x"/>
                                          </p:val>
                                        </p:tav>
                                        <p:tav tm="100000">
                                          <p:val>
                                            <p:strVal val="#ppt_x"/>
                                          </p:val>
                                        </p:tav>
                                      </p:tavLst>
                                    </p:anim>
                                    <p:anim calcmode="lin" valueType="num">
                                      <p:cBhvr additive="base">
                                        <p:cTn id="49" dur="500" fill="hold"/>
                                        <p:tgtEl>
                                          <p:spTgt spid="1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500" fill="hold"/>
                                        <p:tgtEl>
                                          <p:spTgt spid="20"/>
                                        </p:tgtEl>
                                        <p:attrNameLst>
                                          <p:attrName>ppt_x</p:attrName>
                                        </p:attrNameLst>
                                      </p:cBhvr>
                                      <p:tavLst>
                                        <p:tav tm="0">
                                          <p:val>
                                            <p:strVal val="#ppt_x"/>
                                          </p:val>
                                        </p:tav>
                                        <p:tav tm="100000">
                                          <p:val>
                                            <p:strVal val="#ppt_x"/>
                                          </p:val>
                                        </p:tav>
                                      </p:tavLst>
                                    </p:anim>
                                    <p:anim calcmode="lin" valueType="num">
                                      <p:cBhvr additive="base">
                                        <p:cTn id="53" dur="500" fill="hold"/>
                                        <p:tgtEl>
                                          <p:spTgt spid="20"/>
                                        </p:tgtEl>
                                        <p:attrNameLst>
                                          <p:attrName>ppt_y</p:attrName>
                                        </p:attrNameLst>
                                      </p:cBhvr>
                                      <p:tavLst>
                                        <p:tav tm="0">
                                          <p:val>
                                            <p:strVal val="1+#ppt_h/2"/>
                                          </p:val>
                                        </p:tav>
                                        <p:tav tm="100000">
                                          <p:val>
                                            <p:strVal val="#ppt_y"/>
                                          </p:val>
                                        </p:tav>
                                      </p:tavLst>
                                    </p:anim>
                                  </p:childTnLst>
                                </p:cTn>
                              </p:par>
                              <p:par>
                                <p:cTn id="54" presetID="2" presetClass="entr" presetSubtype="4"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30"/>
                                        </p:tgtEl>
                                        <p:attrNameLst>
                                          <p:attrName>style.visibility</p:attrName>
                                        </p:attrNameLst>
                                      </p:cBhvr>
                                      <p:to>
                                        <p:strVal val="visible"/>
                                      </p:to>
                                    </p:set>
                                    <p:anim calcmode="lin" valueType="num">
                                      <p:cBhvr additive="base">
                                        <p:cTn id="60" dur="500" fill="hold"/>
                                        <p:tgtEl>
                                          <p:spTgt spid="30"/>
                                        </p:tgtEl>
                                        <p:attrNameLst>
                                          <p:attrName>ppt_x</p:attrName>
                                        </p:attrNameLst>
                                      </p:cBhvr>
                                      <p:tavLst>
                                        <p:tav tm="0">
                                          <p:val>
                                            <p:strVal val="#ppt_x"/>
                                          </p:val>
                                        </p:tav>
                                        <p:tav tm="100000">
                                          <p:val>
                                            <p:strVal val="#ppt_x"/>
                                          </p:val>
                                        </p:tav>
                                      </p:tavLst>
                                    </p:anim>
                                    <p:anim calcmode="lin" valueType="num">
                                      <p:cBhvr additive="base">
                                        <p:cTn id="61" dur="500" fill="hold"/>
                                        <p:tgtEl>
                                          <p:spTgt spid="30"/>
                                        </p:tgtEl>
                                        <p:attrNameLst>
                                          <p:attrName>ppt_y</p:attrName>
                                        </p:attrNameLst>
                                      </p:cBhvr>
                                      <p:tavLst>
                                        <p:tav tm="0">
                                          <p:val>
                                            <p:strVal val="1+#ppt_h/2"/>
                                          </p:val>
                                        </p:tav>
                                        <p:tav tm="100000">
                                          <p:val>
                                            <p:strVal val="#ppt_y"/>
                                          </p:val>
                                        </p:tav>
                                      </p:tavLst>
                                    </p:anim>
                                  </p:childTnLst>
                                </p:cTn>
                              </p:par>
                              <p:par>
                                <p:cTn id="62" presetID="2" presetClass="entr" presetSubtype="4"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additive="base">
                                        <p:cTn id="64" dur="500" fill="hold"/>
                                        <p:tgtEl>
                                          <p:spTgt spid="31"/>
                                        </p:tgtEl>
                                        <p:attrNameLst>
                                          <p:attrName>ppt_x</p:attrName>
                                        </p:attrNameLst>
                                      </p:cBhvr>
                                      <p:tavLst>
                                        <p:tav tm="0">
                                          <p:val>
                                            <p:strVal val="#ppt_x"/>
                                          </p:val>
                                        </p:tav>
                                        <p:tav tm="100000">
                                          <p:val>
                                            <p:strVal val="#ppt_x"/>
                                          </p:val>
                                        </p:tav>
                                      </p:tavLst>
                                    </p:anim>
                                    <p:anim calcmode="lin" valueType="num">
                                      <p:cBhvr additive="base">
                                        <p:cTn id="65" dur="500" fill="hold"/>
                                        <p:tgtEl>
                                          <p:spTgt spid="31"/>
                                        </p:tgtEl>
                                        <p:attrNameLst>
                                          <p:attrName>ppt_y</p:attrName>
                                        </p:attrNameLst>
                                      </p:cBhvr>
                                      <p:tavLst>
                                        <p:tav tm="0">
                                          <p:val>
                                            <p:strVal val="1+#ppt_h/2"/>
                                          </p:val>
                                        </p:tav>
                                        <p:tav tm="100000">
                                          <p:val>
                                            <p:strVal val="#ppt_y"/>
                                          </p:val>
                                        </p:tav>
                                      </p:tavLst>
                                    </p:anim>
                                  </p:childTnLst>
                                </p:cTn>
                              </p:par>
                              <p:par>
                                <p:cTn id="66" presetID="2" presetClass="entr" presetSubtype="4" fill="hold" grpId="0" nodeType="withEffect">
                                  <p:stCondLst>
                                    <p:cond delay="0"/>
                                  </p:stCondLst>
                                  <p:childTnLst>
                                    <p:set>
                                      <p:cBhvr>
                                        <p:cTn id="67" dur="1" fill="hold">
                                          <p:stCondLst>
                                            <p:cond delay="0"/>
                                          </p:stCondLst>
                                        </p:cTn>
                                        <p:tgtEl>
                                          <p:spTgt spid="96"/>
                                        </p:tgtEl>
                                        <p:attrNameLst>
                                          <p:attrName>style.visibility</p:attrName>
                                        </p:attrNameLst>
                                      </p:cBhvr>
                                      <p:to>
                                        <p:strVal val="visible"/>
                                      </p:to>
                                    </p:set>
                                    <p:anim calcmode="lin" valueType="num">
                                      <p:cBhvr additive="base">
                                        <p:cTn id="68" dur="500" fill="hold"/>
                                        <p:tgtEl>
                                          <p:spTgt spid="96"/>
                                        </p:tgtEl>
                                        <p:attrNameLst>
                                          <p:attrName>ppt_x</p:attrName>
                                        </p:attrNameLst>
                                      </p:cBhvr>
                                      <p:tavLst>
                                        <p:tav tm="0">
                                          <p:val>
                                            <p:strVal val="#ppt_x"/>
                                          </p:val>
                                        </p:tav>
                                        <p:tav tm="100000">
                                          <p:val>
                                            <p:strVal val="#ppt_x"/>
                                          </p:val>
                                        </p:tav>
                                      </p:tavLst>
                                    </p:anim>
                                    <p:anim calcmode="lin" valueType="num">
                                      <p:cBhvr additive="base">
                                        <p:cTn id="69" dur="500" fill="hold"/>
                                        <p:tgtEl>
                                          <p:spTgt spid="9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517"/>
                                        </p:tgtEl>
                                        <p:attrNameLst>
                                          <p:attrName>style.visibility</p:attrName>
                                        </p:attrNameLst>
                                      </p:cBhvr>
                                      <p:to>
                                        <p:strVal val="visible"/>
                                      </p:to>
                                    </p:set>
                                    <p:anim calcmode="lin" valueType="num">
                                      <p:cBhvr additive="base">
                                        <p:cTn id="72" dur="500" fill="hold"/>
                                        <p:tgtEl>
                                          <p:spTgt spid="517"/>
                                        </p:tgtEl>
                                        <p:attrNameLst>
                                          <p:attrName>ppt_x</p:attrName>
                                        </p:attrNameLst>
                                      </p:cBhvr>
                                      <p:tavLst>
                                        <p:tav tm="0">
                                          <p:val>
                                            <p:strVal val="#ppt_x"/>
                                          </p:val>
                                        </p:tav>
                                        <p:tav tm="100000">
                                          <p:val>
                                            <p:strVal val="#ppt_x"/>
                                          </p:val>
                                        </p:tav>
                                      </p:tavLst>
                                    </p:anim>
                                    <p:anim calcmode="lin" valueType="num">
                                      <p:cBhvr additive="base">
                                        <p:cTn id="73" dur="500" fill="hold"/>
                                        <p:tgtEl>
                                          <p:spTgt spid="517"/>
                                        </p:tgtEl>
                                        <p:attrNameLst>
                                          <p:attrName>ppt_y</p:attrName>
                                        </p:attrNameLst>
                                      </p:cBhvr>
                                      <p:tavLst>
                                        <p:tav tm="0">
                                          <p:val>
                                            <p:strVal val="1+#ppt_h/2"/>
                                          </p:val>
                                        </p:tav>
                                        <p:tav tm="100000">
                                          <p:val>
                                            <p:strVal val="#ppt_y"/>
                                          </p:val>
                                        </p:tav>
                                      </p:tavLst>
                                    </p:anim>
                                  </p:childTnLst>
                                </p:cTn>
                              </p:par>
                            </p:childTnLst>
                          </p:cTn>
                        </p:par>
                        <p:par>
                          <p:cTn id="74" fill="hold">
                            <p:stCondLst>
                              <p:cond delay="500"/>
                            </p:stCondLst>
                            <p:childTnLst>
                              <p:par>
                                <p:cTn id="75" presetID="42" presetClass="entr" presetSubtype="0" fill="hold" nodeType="afterEffect">
                                  <p:stCondLst>
                                    <p:cond delay="0"/>
                                  </p:stCondLst>
                                  <p:childTnLst>
                                    <p:set>
                                      <p:cBhvr>
                                        <p:cTn id="76" dur="1" fill="hold">
                                          <p:stCondLst>
                                            <p:cond delay="0"/>
                                          </p:stCondLst>
                                        </p:cTn>
                                        <p:tgtEl>
                                          <p:spTgt spid="102"/>
                                        </p:tgtEl>
                                        <p:attrNameLst>
                                          <p:attrName>style.visibility</p:attrName>
                                        </p:attrNameLst>
                                      </p:cBhvr>
                                      <p:to>
                                        <p:strVal val="visible"/>
                                      </p:to>
                                    </p:set>
                                    <p:animEffect transition="in" filter="fade">
                                      <p:cBhvr>
                                        <p:cTn id="77" dur="1000"/>
                                        <p:tgtEl>
                                          <p:spTgt spid="102"/>
                                        </p:tgtEl>
                                      </p:cBhvr>
                                    </p:animEffect>
                                    <p:anim calcmode="lin" valueType="num">
                                      <p:cBhvr>
                                        <p:cTn id="78" dur="1000" fill="hold"/>
                                        <p:tgtEl>
                                          <p:spTgt spid="102"/>
                                        </p:tgtEl>
                                        <p:attrNameLst>
                                          <p:attrName>ppt_x</p:attrName>
                                        </p:attrNameLst>
                                      </p:cBhvr>
                                      <p:tavLst>
                                        <p:tav tm="0">
                                          <p:val>
                                            <p:strVal val="#ppt_x"/>
                                          </p:val>
                                        </p:tav>
                                        <p:tav tm="100000">
                                          <p:val>
                                            <p:strVal val="#ppt_x"/>
                                          </p:val>
                                        </p:tav>
                                      </p:tavLst>
                                    </p:anim>
                                    <p:anim calcmode="lin" valueType="num">
                                      <p:cBhvr>
                                        <p:cTn id="79" dur="1000" fill="hold"/>
                                        <p:tgtEl>
                                          <p:spTgt spid="1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5" grpId="0" animBg="1"/>
      <p:bldP spid="15" grpId="0" animBg="1"/>
      <p:bldP spid="19" grpId="0" animBg="1"/>
      <p:bldP spid="20" grpId="0" animBg="1"/>
      <p:bldP spid="21" grpId="0" animBg="1"/>
      <p:bldP spid="30" grpId="0"/>
      <p:bldP spid="31" grpId="0"/>
      <p:bldP spid="9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0C5A2C-D233-B0E5-0C54-881110D8C07A}"/>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0286CC49-E65B-E112-C9DE-E40977C6EA95}"/>
              </a:ext>
            </a:extLst>
          </p:cNvPr>
          <p:cNvSpPr>
            <a:spLocks noGrp="1"/>
          </p:cNvSpPr>
          <p:nvPr>
            <p:ph type="title"/>
          </p:nvPr>
        </p:nvSpPr>
        <p:spPr/>
        <p:txBody>
          <a:bodyPr/>
          <a:lstStyle/>
          <a:p>
            <a:r>
              <a:rPr kumimoji="1" lang="ja-JP" altLang="en-US" dirty="0"/>
              <a:t>サークル問題　会合が実施出来ていないについての対策</a:t>
            </a:r>
          </a:p>
        </p:txBody>
      </p:sp>
      <p:pic>
        <p:nvPicPr>
          <p:cNvPr id="4" name="図 3">
            <a:extLst>
              <a:ext uri="{FF2B5EF4-FFF2-40B4-BE49-F238E27FC236}">
                <a16:creationId xmlns:a16="http://schemas.microsoft.com/office/drawing/2014/main" id="{2813FF11-9B9B-A16B-98FB-CC91C8B281DA}"/>
              </a:ext>
            </a:extLst>
          </p:cNvPr>
          <p:cNvPicPr>
            <a:picLocks noChangeAspect="1"/>
          </p:cNvPicPr>
          <p:nvPr/>
        </p:nvPicPr>
        <p:blipFill>
          <a:blip r:embed="rId3"/>
          <a:stretch>
            <a:fillRect/>
          </a:stretch>
        </p:blipFill>
        <p:spPr>
          <a:xfrm>
            <a:off x="10802" y="4059787"/>
            <a:ext cx="12192000" cy="2132758"/>
          </a:xfrm>
          <a:prstGeom prst="rect">
            <a:avLst/>
          </a:prstGeom>
        </p:spPr>
      </p:pic>
      <p:sp>
        <p:nvSpPr>
          <p:cNvPr id="5" name="正方形/長方形 4">
            <a:extLst>
              <a:ext uri="{FF2B5EF4-FFF2-40B4-BE49-F238E27FC236}">
                <a16:creationId xmlns:a16="http://schemas.microsoft.com/office/drawing/2014/main" id="{202465F8-DFF2-503C-9CF2-E18840928626}"/>
              </a:ext>
            </a:extLst>
          </p:cNvPr>
          <p:cNvSpPr/>
          <p:nvPr/>
        </p:nvSpPr>
        <p:spPr>
          <a:xfrm>
            <a:off x="1983725" y="4074762"/>
            <a:ext cx="360040" cy="2066274"/>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a:extLst>
              <a:ext uri="{FF2B5EF4-FFF2-40B4-BE49-F238E27FC236}">
                <a16:creationId xmlns:a16="http://schemas.microsoft.com/office/drawing/2014/main" id="{297302D2-C4DC-7E3E-C2AE-B1A48C97C6DF}"/>
              </a:ext>
            </a:extLst>
          </p:cNvPr>
          <p:cNvSpPr/>
          <p:nvPr/>
        </p:nvSpPr>
        <p:spPr>
          <a:xfrm>
            <a:off x="4349267" y="4066406"/>
            <a:ext cx="360040" cy="2030212"/>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a:extLst>
              <a:ext uri="{FF2B5EF4-FFF2-40B4-BE49-F238E27FC236}">
                <a16:creationId xmlns:a16="http://schemas.microsoft.com/office/drawing/2014/main" id="{E1D13C18-C202-3502-D130-D5BCDB7E76A3}"/>
              </a:ext>
            </a:extLst>
          </p:cNvPr>
          <p:cNvSpPr/>
          <p:nvPr/>
        </p:nvSpPr>
        <p:spPr>
          <a:xfrm>
            <a:off x="5915978" y="4072866"/>
            <a:ext cx="360040" cy="2051223"/>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a:extLst>
              <a:ext uri="{FF2B5EF4-FFF2-40B4-BE49-F238E27FC236}">
                <a16:creationId xmlns:a16="http://schemas.microsoft.com/office/drawing/2014/main" id="{4A8580DD-3817-222B-3997-461A4F5FBD00}"/>
              </a:ext>
            </a:extLst>
          </p:cNvPr>
          <p:cNvSpPr txBox="1"/>
          <p:nvPr/>
        </p:nvSpPr>
        <p:spPr>
          <a:xfrm>
            <a:off x="1342112" y="6133772"/>
            <a:ext cx="1628442" cy="369332"/>
          </a:xfrm>
          <a:prstGeom prst="rect">
            <a:avLst/>
          </a:prstGeom>
          <a:solidFill>
            <a:srgbClr val="FF0000"/>
          </a:solidFill>
        </p:spPr>
        <p:txBody>
          <a:bodyPr wrap="square" rtlCol="0">
            <a:spAutoFit/>
          </a:bodyPr>
          <a:lstStyle/>
          <a:p>
            <a:pPr algn="ctr"/>
            <a:r>
              <a:rPr kumimoji="1" lang="en-US" altLang="ja-JP" dirty="0">
                <a:solidFill>
                  <a:schemeClr val="bg1"/>
                </a:solidFill>
              </a:rPr>
              <a:t>B</a:t>
            </a:r>
            <a:r>
              <a:rPr kumimoji="1" lang="ja-JP" altLang="en-US" dirty="0">
                <a:solidFill>
                  <a:schemeClr val="bg1"/>
                </a:solidFill>
              </a:rPr>
              <a:t>班と</a:t>
            </a:r>
            <a:r>
              <a:rPr kumimoji="1" lang="en-US" altLang="ja-JP" dirty="0">
                <a:solidFill>
                  <a:schemeClr val="bg1"/>
                </a:solidFill>
              </a:rPr>
              <a:t>QC</a:t>
            </a:r>
            <a:r>
              <a:rPr kumimoji="1" lang="ja-JP" altLang="en-US" dirty="0">
                <a:solidFill>
                  <a:schemeClr val="bg1"/>
                </a:solidFill>
              </a:rPr>
              <a:t>会合</a:t>
            </a:r>
          </a:p>
        </p:txBody>
      </p:sp>
      <p:sp>
        <p:nvSpPr>
          <p:cNvPr id="9" name="テキスト ボックス 8">
            <a:extLst>
              <a:ext uri="{FF2B5EF4-FFF2-40B4-BE49-F238E27FC236}">
                <a16:creationId xmlns:a16="http://schemas.microsoft.com/office/drawing/2014/main" id="{79F168F2-4D74-B7B8-11AB-29DAE10A3349}"/>
              </a:ext>
            </a:extLst>
          </p:cNvPr>
          <p:cNvSpPr txBox="1"/>
          <p:nvPr/>
        </p:nvSpPr>
        <p:spPr>
          <a:xfrm>
            <a:off x="3551979" y="6123411"/>
            <a:ext cx="1628442" cy="369332"/>
          </a:xfrm>
          <a:prstGeom prst="rect">
            <a:avLst/>
          </a:prstGeom>
          <a:solidFill>
            <a:srgbClr val="FF0000"/>
          </a:solidFill>
        </p:spPr>
        <p:txBody>
          <a:bodyPr wrap="square" rtlCol="0">
            <a:spAutoFit/>
          </a:bodyPr>
          <a:lstStyle/>
          <a:p>
            <a:pPr algn="ctr"/>
            <a:r>
              <a:rPr lang="en-US" altLang="ja-JP" dirty="0">
                <a:solidFill>
                  <a:schemeClr val="bg1"/>
                </a:solidFill>
              </a:rPr>
              <a:t>C</a:t>
            </a:r>
            <a:r>
              <a:rPr kumimoji="1" lang="ja-JP" altLang="en-US" dirty="0">
                <a:solidFill>
                  <a:schemeClr val="bg1"/>
                </a:solidFill>
              </a:rPr>
              <a:t>班と</a:t>
            </a:r>
            <a:r>
              <a:rPr kumimoji="1" lang="en-US" altLang="ja-JP" dirty="0">
                <a:solidFill>
                  <a:schemeClr val="bg1"/>
                </a:solidFill>
              </a:rPr>
              <a:t>QC</a:t>
            </a:r>
            <a:r>
              <a:rPr kumimoji="1" lang="ja-JP" altLang="en-US" dirty="0">
                <a:solidFill>
                  <a:schemeClr val="bg1"/>
                </a:solidFill>
              </a:rPr>
              <a:t>会合</a:t>
            </a:r>
          </a:p>
        </p:txBody>
      </p:sp>
      <p:sp>
        <p:nvSpPr>
          <p:cNvPr id="10" name="テキスト ボックス 9">
            <a:extLst>
              <a:ext uri="{FF2B5EF4-FFF2-40B4-BE49-F238E27FC236}">
                <a16:creationId xmlns:a16="http://schemas.microsoft.com/office/drawing/2014/main" id="{EB3A9B41-A2DE-A26C-07C3-8BF5DA71B6BA}"/>
              </a:ext>
            </a:extLst>
          </p:cNvPr>
          <p:cNvSpPr txBox="1"/>
          <p:nvPr/>
        </p:nvSpPr>
        <p:spPr>
          <a:xfrm>
            <a:off x="5376820" y="6123411"/>
            <a:ext cx="1628442" cy="369332"/>
          </a:xfrm>
          <a:prstGeom prst="rect">
            <a:avLst/>
          </a:prstGeom>
          <a:solidFill>
            <a:srgbClr val="FF0000"/>
          </a:solidFill>
        </p:spPr>
        <p:txBody>
          <a:bodyPr wrap="square" rtlCol="0">
            <a:spAutoFit/>
          </a:bodyPr>
          <a:lstStyle/>
          <a:p>
            <a:pPr algn="ctr"/>
            <a:r>
              <a:rPr kumimoji="1" lang="en-US" altLang="ja-JP" dirty="0">
                <a:solidFill>
                  <a:schemeClr val="bg1"/>
                </a:solidFill>
              </a:rPr>
              <a:t>A</a:t>
            </a:r>
            <a:r>
              <a:rPr kumimoji="1" lang="ja-JP" altLang="en-US" dirty="0">
                <a:solidFill>
                  <a:schemeClr val="bg1"/>
                </a:solidFill>
              </a:rPr>
              <a:t>班と</a:t>
            </a:r>
            <a:r>
              <a:rPr kumimoji="1" lang="en-US" altLang="ja-JP" dirty="0">
                <a:solidFill>
                  <a:schemeClr val="bg1"/>
                </a:solidFill>
              </a:rPr>
              <a:t>QC</a:t>
            </a:r>
            <a:r>
              <a:rPr kumimoji="1" lang="ja-JP" altLang="en-US" dirty="0">
                <a:solidFill>
                  <a:schemeClr val="bg1"/>
                </a:solidFill>
              </a:rPr>
              <a:t>会合</a:t>
            </a:r>
          </a:p>
        </p:txBody>
      </p:sp>
      <p:sp>
        <p:nvSpPr>
          <p:cNvPr id="11" name="正方形/長方形 10">
            <a:extLst>
              <a:ext uri="{FF2B5EF4-FFF2-40B4-BE49-F238E27FC236}">
                <a16:creationId xmlns:a16="http://schemas.microsoft.com/office/drawing/2014/main" id="{D40A24CD-2557-C6BE-7AD9-CB21CC590183}"/>
              </a:ext>
            </a:extLst>
          </p:cNvPr>
          <p:cNvSpPr/>
          <p:nvPr/>
        </p:nvSpPr>
        <p:spPr>
          <a:xfrm>
            <a:off x="9336360" y="573123"/>
            <a:ext cx="2744662" cy="923330"/>
          </a:xfrm>
          <a:prstGeom prst="rect">
            <a:avLst/>
          </a:prstGeom>
          <a:noFill/>
        </p:spPr>
        <p:txBody>
          <a:bodyPr wrap="none" lIns="91440" tIns="45720" rIns="91440" bIns="45720">
            <a:spAutoFit/>
          </a:bodyPr>
          <a:lstStyle/>
          <a:p>
            <a:pPr algn="ctr"/>
            <a:r>
              <a:rPr lang="en-US" altLang="ja-JP" sz="5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Before</a:t>
            </a:r>
            <a:endParaRPr lang="ja-JP" altLang="en-US" sz="5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grpSp>
        <p:nvGrpSpPr>
          <p:cNvPr id="2273" name="グループ化 2272">
            <a:extLst>
              <a:ext uri="{FF2B5EF4-FFF2-40B4-BE49-F238E27FC236}">
                <a16:creationId xmlns:a16="http://schemas.microsoft.com/office/drawing/2014/main" id="{8FAC0D0C-EB48-47F1-23EF-E2193025B1C1}"/>
              </a:ext>
            </a:extLst>
          </p:cNvPr>
          <p:cNvGrpSpPr/>
          <p:nvPr/>
        </p:nvGrpSpPr>
        <p:grpSpPr>
          <a:xfrm>
            <a:off x="3682369" y="741099"/>
            <a:ext cx="2695319" cy="1827371"/>
            <a:chOff x="4306902" y="741099"/>
            <a:chExt cx="2695319" cy="1827371"/>
          </a:xfrm>
        </p:grpSpPr>
        <p:grpSp>
          <p:nvGrpSpPr>
            <p:cNvPr id="15" name="グループ化 14">
              <a:extLst>
                <a:ext uri="{FF2B5EF4-FFF2-40B4-BE49-F238E27FC236}">
                  <a16:creationId xmlns:a16="http://schemas.microsoft.com/office/drawing/2014/main" id="{082357EB-2023-5321-0B76-A3FF8FC5E793}"/>
                </a:ext>
              </a:extLst>
            </p:cNvPr>
            <p:cNvGrpSpPr/>
            <p:nvPr/>
          </p:nvGrpSpPr>
          <p:grpSpPr>
            <a:xfrm>
              <a:off x="5807945" y="933558"/>
              <a:ext cx="1194276" cy="1634912"/>
              <a:chOff x="1055440" y="1033641"/>
              <a:chExt cx="1664635" cy="2095012"/>
            </a:xfrm>
          </p:grpSpPr>
          <p:pic>
            <p:nvPicPr>
              <p:cNvPr id="2050" name="Picture 2" descr="機械のメンテナンスをする人のイラスト | かわいいフリー素材集 いらすとや">
                <a:extLst>
                  <a:ext uri="{FF2B5EF4-FFF2-40B4-BE49-F238E27FC236}">
                    <a16:creationId xmlns:a16="http://schemas.microsoft.com/office/drawing/2014/main" id="{514C4BBD-E19F-2C04-D006-6923AAFB4C88}"/>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1055440" y="1233684"/>
                <a:ext cx="1664635" cy="1894969"/>
              </a:xfrm>
              <a:prstGeom prst="rect">
                <a:avLst/>
              </a:prstGeom>
              <a:noFill/>
              <a:extLst>
                <a:ext uri="{909E8E84-426E-40DD-AFC4-6F175D3DCCD1}">
                  <a14:hiddenFill xmlns:a14="http://schemas.microsoft.com/office/drawing/2010/main">
                    <a:solidFill>
                      <a:srgbClr val="FFFFFF"/>
                    </a:solidFill>
                  </a14:hiddenFill>
                </a:ext>
              </a:extLst>
            </p:spPr>
          </p:pic>
          <p:pic>
            <p:nvPicPr>
              <p:cNvPr id="14" name="図 13" descr="メガネをかけた男性の顔のcg&#10;&#10;自動的に生成された説明">
                <a:extLst>
                  <a:ext uri="{FF2B5EF4-FFF2-40B4-BE49-F238E27FC236}">
                    <a16:creationId xmlns:a16="http://schemas.microsoft.com/office/drawing/2014/main" id="{08F505F1-5383-609D-63A3-C01ADB86D73D}"/>
                  </a:ext>
                </a:extLst>
              </p:cNvPr>
              <p:cNvPicPr>
                <a:picLocks noChangeAspect="1"/>
              </p:cNvPicPr>
              <p:nvPr/>
            </p:nvPicPr>
            <p:blipFill>
              <a:blip r:embed="rId5" cstate="print">
                <a:clrChange>
                  <a:clrFrom>
                    <a:srgbClr val="EC1C24"/>
                  </a:clrFrom>
                  <a:clrTo>
                    <a:srgbClr val="EC1C24">
                      <a:alpha val="0"/>
                    </a:srgbClr>
                  </a:clrTo>
                </a:clrChange>
                <a:extLst>
                  <a:ext uri="{28A0092B-C50C-407E-A947-70E740481C1C}">
                    <a14:useLocalDpi xmlns:a14="http://schemas.microsoft.com/office/drawing/2010/main" val="0"/>
                  </a:ext>
                </a:extLst>
              </a:blip>
              <a:stretch>
                <a:fillRect/>
              </a:stretch>
            </p:blipFill>
            <p:spPr>
              <a:xfrm>
                <a:off x="1302474" y="1033641"/>
                <a:ext cx="1057487" cy="1333201"/>
              </a:xfrm>
              <a:prstGeom prst="rect">
                <a:avLst/>
              </a:prstGeom>
            </p:spPr>
          </p:pic>
        </p:grpSp>
        <p:pic>
          <p:nvPicPr>
            <p:cNvPr id="2052" name="Picture 4" descr="16時イラスト｜無料イラスト・フリー素材なら「イラストAC」">
              <a:extLst>
                <a:ext uri="{FF2B5EF4-FFF2-40B4-BE49-F238E27FC236}">
                  <a16:creationId xmlns:a16="http://schemas.microsoft.com/office/drawing/2014/main" id="{7DC26707-96CB-4667-78D3-6DEABD09E972}"/>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4545370" y="1146693"/>
              <a:ext cx="923331" cy="923331"/>
            </a:xfrm>
            <a:prstGeom prst="rect">
              <a:avLst/>
            </a:prstGeom>
            <a:noFill/>
            <a:extLst>
              <a:ext uri="{909E8E84-426E-40DD-AFC4-6F175D3DCCD1}">
                <a14:hiddenFill xmlns:a14="http://schemas.microsoft.com/office/drawing/2010/main">
                  <a:solidFill>
                    <a:srgbClr val="FFFFFF"/>
                  </a:solidFill>
                </a14:hiddenFill>
              </a:ext>
            </a:extLst>
          </p:spPr>
        </p:pic>
        <p:sp>
          <p:nvSpPr>
            <p:cNvPr id="17" name="テキスト ボックス 16">
              <a:extLst>
                <a:ext uri="{FF2B5EF4-FFF2-40B4-BE49-F238E27FC236}">
                  <a16:creationId xmlns:a16="http://schemas.microsoft.com/office/drawing/2014/main" id="{7864CFA4-0865-A8F4-CBD4-8217EF8E1B31}"/>
                </a:ext>
              </a:extLst>
            </p:cNvPr>
            <p:cNvSpPr txBox="1"/>
            <p:nvPr/>
          </p:nvSpPr>
          <p:spPr>
            <a:xfrm>
              <a:off x="4306902" y="741099"/>
              <a:ext cx="1799900" cy="369332"/>
            </a:xfrm>
            <a:prstGeom prst="rect">
              <a:avLst/>
            </a:prstGeom>
            <a:noFill/>
          </p:spPr>
          <p:txBody>
            <a:bodyPr wrap="square" rtlCol="0">
              <a:spAutoFit/>
            </a:bodyPr>
            <a:lstStyle/>
            <a:p>
              <a:r>
                <a:rPr kumimoji="1" lang="en-US" altLang="ja-JP" dirty="0"/>
                <a:t>16</a:t>
              </a:r>
              <a:r>
                <a:rPr kumimoji="1" lang="ja-JP" altLang="en-US" dirty="0"/>
                <a:t>時～</a:t>
              </a:r>
              <a:r>
                <a:rPr kumimoji="1" lang="en-US" altLang="ja-JP" dirty="0"/>
                <a:t>17</a:t>
              </a:r>
              <a:r>
                <a:rPr kumimoji="1" lang="ja-JP" altLang="en-US" dirty="0"/>
                <a:t>時</a:t>
              </a:r>
            </a:p>
          </p:txBody>
        </p:sp>
      </p:grpSp>
      <p:grpSp>
        <p:nvGrpSpPr>
          <p:cNvPr id="2171" name="グループ化 2170">
            <a:extLst>
              <a:ext uri="{FF2B5EF4-FFF2-40B4-BE49-F238E27FC236}">
                <a16:creationId xmlns:a16="http://schemas.microsoft.com/office/drawing/2014/main" id="{3A311E30-8FBC-06B6-54AE-8187F58A0F4E}"/>
              </a:ext>
            </a:extLst>
          </p:cNvPr>
          <p:cNvGrpSpPr/>
          <p:nvPr/>
        </p:nvGrpSpPr>
        <p:grpSpPr>
          <a:xfrm>
            <a:off x="3359696" y="741099"/>
            <a:ext cx="3866059" cy="3082108"/>
            <a:chOff x="7002221" y="815644"/>
            <a:chExt cx="3866059" cy="3082108"/>
          </a:xfrm>
        </p:grpSpPr>
        <p:pic>
          <p:nvPicPr>
            <p:cNvPr id="2067" name="Picture 4" descr="005_01">
              <a:extLst>
                <a:ext uri="{FF2B5EF4-FFF2-40B4-BE49-F238E27FC236}">
                  <a16:creationId xmlns:a16="http://schemas.microsoft.com/office/drawing/2014/main" id="{DCD5B041-FFF9-F6DE-C747-75FD98DB2075}"/>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l="43948" b="5948"/>
            <a:stretch>
              <a:fillRect/>
            </a:stretch>
          </p:blipFill>
          <p:spPr bwMode="auto">
            <a:xfrm>
              <a:off x="7341590" y="1575873"/>
              <a:ext cx="566335" cy="2321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70" name="グループ化 2169">
              <a:extLst>
                <a:ext uri="{FF2B5EF4-FFF2-40B4-BE49-F238E27FC236}">
                  <a16:creationId xmlns:a16="http://schemas.microsoft.com/office/drawing/2014/main" id="{1CF6090F-6ADB-6AD3-F32E-B7C0989F38D7}"/>
                </a:ext>
              </a:extLst>
            </p:cNvPr>
            <p:cNvGrpSpPr/>
            <p:nvPr/>
          </p:nvGrpSpPr>
          <p:grpSpPr>
            <a:xfrm>
              <a:off x="7002221" y="815644"/>
              <a:ext cx="3866059" cy="2945372"/>
              <a:chOff x="6993039" y="747338"/>
              <a:chExt cx="3866059" cy="2945372"/>
            </a:xfrm>
          </p:grpSpPr>
          <p:pic>
            <p:nvPicPr>
              <p:cNvPr id="2066" name="Picture 5" descr="002_01">
                <a:extLst>
                  <a:ext uri="{FF2B5EF4-FFF2-40B4-BE49-F238E27FC236}">
                    <a16:creationId xmlns:a16="http://schemas.microsoft.com/office/drawing/2014/main" id="{33FC8A9A-4605-B317-094B-9D209591897A}"/>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10235064" y="1342993"/>
                <a:ext cx="624034" cy="226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 name="正方形/長方形 2067">
                <a:extLst>
                  <a:ext uri="{FF2B5EF4-FFF2-40B4-BE49-F238E27FC236}">
                    <a16:creationId xmlns:a16="http://schemas.microsoft.com/office/drawing/2014/main" id="{D3C420A0-5956-2A28-414A-8B819C98CC9A}"/>
                  </a:ext>
                </a:extLst>
              </p:cNvPr>
              <p:cNvSpPr/>
              <p:nvPr/>
            </p:nvSpPr>
            <p:spPr>
              <a:xfrm>
                <a:off x="10045382" y="2496952"/>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9" name="正方形/長方形 2068">
                <a:extLst>
                  <a:ext uri="{FF2B5EF4-FFF2-40B4-BE49-F238E27FC236}">
                    <a16:creationId xmlns:a16="http://schemas.microsoft.com/office/drawing/2014/main" id="{BAA47972-A6EA-970D-9476-EF5E922B4C53}"/>
                  </a:ext>
                </a:extLst>
              </p:cNvPr>
              <p:cNvSpPr/>
              <p:nvPr/>
            </p:nvSpPr>
            <p:spPr>
              <a:xfrm>
                <a:off x="10284615" y="2831180"/>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0" name="正方形/長方形 2069">
                <a:extLst>
                  <a:ext uri="{FF2B5EF4-FFF2-40B4-BE49-F238E27FC236}">
                    <a16:creationId xmlns:a16="http://schemas.microsoft.com/office/drawing/2014/main" id="{BDEC66AE-C39A-E281-4FDB-D900566829D3}"/>
                  </a:ext>
                </a:extLst>
              </p:cNvPr>
              <p:cNvSpPr/>
              <p:nvPr/>
            </p:nvSpPr>
            <p:spPr>
              <a:xfrm>
                <a:off x="8076344" y="2564776"/>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1" name="正方形/長方形 2070">
                <a:extLst>
                  <a:ext uri="{FF2B5EF4-FFF2-40B4-BE49-F238E27FC236}">
                    <a16:creationId xmlns:a16="http://schemas.microsoft.com/office/drawing/2014/main" id="{FE9207D5-A238-ED86-753B-ECAF7DC236EA}"/>
                  </a:ext>
                </a:extLst>
              </p:cNvPr>
              <p:cNvSpPr/>
              <p:nvPr/>
            </p:nvSpPr>
            <p:spPr>
              <a:xfrm>
                <a:off x="7768982" y="2878689"/>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072" name="グループ化 2071">
                <a:extLst>
                  <a:ext uri="{FF2B5EF4-FFF2-40B4-BE49-F238E27FC236}">
                    <a16:creationId xmlns:a16="http://schemas.microsoft.com/office/drawing/2014/main" id="{F4E9390E-5DCD-EBD1-E5E4-4DFF031577FF}"/>
                  </a:ext>
                </a:extLst>
              </p:cNvPr>
              <p:cNvGrpSpPr/>
              <p:nvPr/>
            </p:nvGrpSpPr>
            <p:grpSpPr>
              <a:xfrm>
                <a:off x="7659097" y="2518694"/>
                <a:ext cx="2846442" cy="1174016"/>
                <a:chOff x="62881" y="1014879"/>
                <a:chExt cx="9185302" cy="3581282"/>
              </a:xfrm>
            </p:grpSpPr>
            <p:sp>
              <p:nvSpPr>
                <p:cNvPr id="2081" name="フリーフォーム 1562">
                  <a:extLst>
                    <a:ext uri="{FF2B5EF4-FFF2-40B4-BE49-F238E27FC236}">
                      <a16:creationId xmlns:a16="http://schemas.microsoft.com/office/drawing/2014/main" id="{9D886E40-E2AE-A7EA-857E-9F0A797D9564}"/>
                    </a:ext>
                  </a:extLst>
                </p:cNvPr>
                <p:cNvSpPr/>
                <p:nvPr/>
              </p:nvSpPr>
              <p:spPr bwMode="auto">
                <a:xfrm>
                  <a:off x="313134" y="3522946"/>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chemeClr val="bg1">
                    <a:lumMod val="50000"/>
                  </a:scheme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082" name="グループ化 2081">
                  <a:extLst>
                    <a:ext uri="{FF2B5EF4-FFF2-40B4-BE49-F238E27FC236}">
                      <a16:creationId xmlns:a16="http://schemas.microsoft.com/office/drawing/2014/main" id="{310144AC-A8FC-BAED-1428-895FC433F7A9}"/>
                    </a:ext>
                  </a:extLst>
                </p:cNvPr>
                <p:cNvGrpSpPr/>
                <p:nvPr/>
              </p:nvGrpSpPr>
              <p:grpSpPr>
                <a:xfrm>
                  <a:off x="62881" y="1014879"/>
                  <a:ext cx="9185302" cy="3474763"/>
                  <a:chOff x="62881" y="1014879"/>
                  <a:chExt cx="9185302" cy="3474763"/>
                </a:xfrm>
              </p:grpSpPr>
              <p:sp>
                <p:nvSpPr>
                  <p:cNvPr id="2083" name="フリーフォーム 1564">
                    <a:extLst>
                      <a:ext uri="{FF2B5EF4-FFF2-40B4-BE49-F238E27FC236}">
                        <a16:creationId xmlns:a16="http://schemas.microsoft.com/office/drawing/2014/main" id="{BF070C8F-0F41-0DE8-58CE-93B439335605}"/>
                      </a:ext>
                    </a:extLst>
                  </p:cNvPr>
                  <p:cNvSpPr/>
                  <p:nvPr/>
                </p:nvSpPr>
                <p:spPr bwMode="auto">
                  <a:xfrm flipH="1">
                    <a:off x="6426465" y="2387188"/>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084" name="グループ化 2083">
                    <a:extLst>
                      <a:ext uri="{FF2B5EF4-FFF2-40B4-BE49-F238E27FC236}">
                        <a16:creationId xmlns:a16="http://schemas.microsoft.com/office/drawing/2014/main" id="{68D70C55-0A13-58B5-D69B-4C04D2F5AA1D}"/>
                      </a:ext>
                    </a:extLst>
                  </p:cNvPr>
                  <p:cNvGrpSpPr/>
                  <p:nvPr/>
                </p:nvGrpSpPr>
                <p:grpSpPr>
                  <a:xfrm>
                    <a:off x="6737802" y="1014879"/>
                    <a:ext cx="1730683" cy="1561167"/>
                    <a:chOff x="6737802" y="1014879"/>
                    <a:chExt cx="1748884" cy="1694183"/>
                  </a:xfrm>
                </p:grpSpPr>
                <p:sp>
                  <p:nvSpPr>
                    <p:cNvPr id="2138" name="フリーフォーム 1669">
                      <a:extLst>
                        <a:ext uri="{FF2B5EF4-FFF2-40B4-BE49-F238E27FC236}">
                          <a16:creationId xmlns:a16="http://schemas.microsoft.com/office/drawing/2014/main" id="{43BE369D-2FCF-1C72-890E-6DDE19C3B31F}"/>
                        </a:ext>
                      </a:extLst>
                    </p:cNvPr>
                    <p:cNvSpPr/>
                    <p:nvPr/>
                  </p:nvSpPr>
                  <p:spPr bwMode="auto">
                    <a:xfrm rot="1233761">
                      <a:off x="6737802" y="184921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39" name="フリーフォーム 1670">
                      <a:extLst>
                        <a:ext uri="{FF2B5EF4-FFF2-40B4-BE49-F238E27FC236}">
                          <a16:creationId xmlns:a16="http://schemas.microsoft.com/office/drawing/2014/main" id="{DDA2AC7A-FEA8-67D6-4406-82650AA840B0}"/>
                        </a:ext>
                      </a:extLst>
                    </p:cNvPr>
                    <p:cNvSpPr/>
                    <p:nvPr/>
                  </p:nvSpPr>
                  <p:spPr bwMode="auto">
                    <a:xfrm rot="1233761">
                      <a:off x="7466028" y="104547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0" name="フリーフォーム 1671">
                      <a:extLst>
                        <a:ext uri="{FF2B5EF4-FFF2-40B4-BE49-F238E27FC236}">
                          <a16:creationId xmlns:a16="http://schemas.microsoft.com/office/drawing/2014/main" id="{6729FDC2-1090-A10F-CC36-49DE4532F1AA}"/>
                        </a:ext>
                      </a:extLst>
                    </p:cNvPr>
                    <p:cNvSpPr/>
                    <p:nvPr/>
                  </p:nvSpPr>
                  <p:spPr bwMode="auto">
                    <a:xfrm rot="1233761">
                      <a:off x="7756666" y="101487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1" name="フリーフォーム 1672">
                      <a:extLst>
                        <a:ext uri="{FF2B5EF4-FFF2-40B4-BE49-F238E27FC236}">
                          <a16:creationId xmlns:a16="http://schemas.microsoft.com/office/drawing/2014/main" id="{C82CF7CB-CE15-FA5A-488A-D99FDD0B1EB3}"/>
                        </a:ext>
                      </a:extLst>
                    </p:cNvPr>
                    <p:cNvSpPr/>
                    <p:nvPr/>
                  </p:nvSpPr>
                  <p:spPr bwMode="auto">
                    <a:xfrm rot="1233761">
                      <a:off x="7867200" y="147695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2" name="フリーフォーム 1673">
                      <a:extLst>
                        <a:ext uri="{FF2B5EF4-FFF2-40B4-BE49-F238E27FC236}">
                          <a16:creationId xmlns:a16="http://schemas.microsoft.com/office/drawing/2014/main" id="{5ADF9013-6047-8B87-CAB6-E536A14B869F}"/>
                        </a:ext>
                      </a:extLst>
                    </p:cNvPr>
                    <p:cNvSpPr/>
                    <p:nvPr/>
                  </p:nvSpPr>
                  <p:spPr bwMode="auto">
                    <a:xfrm rot="1233761">
                      <a:off x="7754088" y="112265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3" name="角丸四角形 12">
                      <a:extLst>
                        <a:ext uri="{FF2B5EF4-FFF2-40B4-BE49-F238E27FC236}">
                          <a16:creationId xmlns:a16="http://schemas.microsoft.com/office/drawing/2014/main" id="{667AEFAB-FD8C-B9DA-01A4-B64798C371AB}"/>
                        </a:ext>
                      </a:extLst>
                    </p:cNvPr>
                    <p:cNvSpPr/>
                    <p:nvPr/>
                  </p:nvSpPr>
                  <p:spPr bwMode="auto">
                    <a:xfrm rot="446595">
                      <a:off x="7714341" y="148611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4" name="フリーフォーム 1675">
                      <a:extLst>
                        <a:ext uri="{FF2B5EF4-FFF2-40B4-BE49-F238E27FC236}">
                          <a16:creationId xmlns:a16="http://schemas.microsoft.com/office/drawing/2014/main" id="{2728E9C7-38EC-EEAA-C1B1-C5DC7FEF8E64}"/>
                        </a:ext>
                      </a:extLst>
                    </p:cNvPr>
                    <p:cNvSpPr/>
                    <p:nvPr/>
                  </p:nvSpPr>
                  <p:spPr bwMode="auto">
                    <a:xfrm rot="1233761">
                      <a:off x="7049875" y="174302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5" name="フリーフォーム 1676">
                      <a:extLst>
                        <a:ext uri="{FF2B5EF4-FFF2-40B4-BE49-F238E27FC236}">
                          <a16:creationId xmlns:a16="http://schemas.microsoft.com/office/drawing/2014/main" id="{B2AE8F9E-3ACE-0FC4-FFE6-3866836189F4}"/>
                        </a:ext>
                      </a:extLst>
                    </p:cNvPr>
                    <p:cNvSpPr/>
                    <p:nvPr/>
                  </p:nvSpPr>
                  <p:spPr bwMode="auto">
                    <a:xfrm rot="1233761">
                      <a:off x="6957446" y="182047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6" name="フリーフォーム 1677">
                      <a:extLst>
                        <a:ext uri="{FF2B5EF4-FFF2-40B4-BE49-F238E27FC236}">
                          <a16:creationId xmlns:a16="http://schemas.microsoft.com/office/drawing/2014/main" id="{D39A9B8B-DFA5-5608-17DB-0CEC6E0E1D27}"/>
                        </a:ext>
                      </a:extLst>
                    </p:cNvPr>
                    <p:cNvSpPr/>
                    <p:nvPr/>
                  </p:nvSpPr>
                  <p:spPr bwMode="auto">
                    <a:xfrm rot="1233761">
                      <a:off x="7535183" y="247780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7" name="フリーフォーム 1678">
                      <a:extLst>
                        <a:ext uri="{FF2B5EF4-FFF2-40B4-BE49-F238E27FC236}">
                          <a16:creationId xmlns:a16="http://schemas.microsoft.com/office/drawing/2014/main" id="{B1530D7D-7238-0057-D756-1D0F920F5D00}"/>
                        </a:ext>
                      </a:extLst>
                    </p:cNvPr>
                    <p:cNvSpPr/>
                    <p:nvPr/>
                  </p:nvSpPr>
                  <p:spPr bwMode="auto">
                    <a:xfrm rot="1233761">
                      <a:off x="7452270" y="253759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8" name="フリーフォーム 1679">
                      <a:extLst>
                        <a:ext uri="{FF2B5EF4-FFF2-40B4-BE49-F238E27FC236}">
                          <a16:creationId xmlns:a16="http://schemas.microsoft.com/office/drawing/2014/main" id="{E7DE52DD-D36D-0028-CE6A-80CC64F964BE}"/>
                        </a:ext>
                      </a:extLst>
                    </p:cNvPr>
                    <p:cNvSpPr/>
                    <p:nvPr/>
                  </p:nvSpPr>
                  <p:spPr bwMode="auto">
                    <a:xfrm rot="1233761">
                      <a:off x="6745248" y="180392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49" name="フリーフォーム 1680">
                      <a:extLst>
                        <a:ext uri="{FF2B5EF4-FFF2-40B4-BE49-F238E27FC236}">
                          <a16:creationId xmlns:a16="http://schemas.microsoft.com/office/drawing/2014/main" id="{AD2DA3D3-99FF-E89E-0A0D-01440A3AB498}"/>
                        </a:ext>
                      </a:extLst>
                    </p:cNvPr>
                    <p:cNvSpPr/>
                    <p:nvPr/>
                  </p:nvSpPr>
                  <p:spPr bwMode="auto">
                    <a:xfrm rot="1233761">
                      <a:off x="7507550" y="126137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50" name="フリーフォーム 1681">
                      <a:extLst>
                        <a:ext uri="{FF2B5EF4-FFF2-40B4-BE49-F238E27FC236}">
                          <a16:creationId xmlns:a16="http://schemas.microsoft.com/office/drawing/2014/main" id="{72FEA059-02AE-7A14-4BC6-9D2201D01F4C}"/>
                        </a:ext>
                      </a:extLst>
                    </p:cNvPr>
                    <p:cNvSpPr/>
                    <p:nvPr/>
                  </p:nvSpPr>
                  <p:spPr bwMode="auto">
                    <a:xfrm rot="1233761">
                      <a:off x="7755647" y="150225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51" name="フリーフォーム 1682">
                      <a:extLst>
                        <a:ext uri="{FF2B5EF4-FFF2-40B4-BE49-F238E27FC236}">
                          <a16:creationId xmlns:a16="http://schemas.microsoft.com/office/drawing/2014/main" id="{9545565F-8F17-6667-D063-F39941658C9B}"/>
                        </a:ext>
                      </a:extLst>
                    </p:cNvPr>
                    <p:cNvSpPr/>
                    <p:nvPr/>
                  </p:nvSpPr>
                  <p:spPr bwMode="auto">
                    <a:xfrm rot="1233761">
                      <a:off x="7946479" y="253102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52" name="フリーフォーム 1683">
                      <a:extLst>
                        <a:ext uri="{FF2B5EF4-FFF2-40B4-BE49-F238E27FC236}">
                          <a16:creationId xmlns:a16="http://schemas.microsoft.com/office/drawing/2014/main" id="{93233FCF-EFD5-31F0-8F54-0E5DD4A97673}"/>
                        </a:ext>
                      </a:extLst>
                    </p:cNvPr>
                    <p:cNvSpPr/>
                    <p:nvPr/>
                  </p:nvSpPr>
                  <p:spPr bwMode="auto">
                    <a:xfrm rot="1233761">
                      <a:off x="7437647" y="242456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2085" name="フリーフォーム 1566">
                    <a:extLst>
                      <a:ext uri="{FF2B5EF4-FFF2-40B4-BE49-F238E27FC236}">
                        <a16:creationId xmlns:a16="http://schemas.microsoft.com/office/drawing/2014/main" id="{7248D777-3427-3A10-26A9-6E7339F47901}"/>
                      </a:ext>
                    </a:extLst>
                  </p:cNvPr>
                  <p:cNvSpPr/>
                  <p:nvPr/>
                </p:nvSpPr>
                <p:spPr bwMode="auto">
                  <a:xfrm>
                    <a:off x="1288933" y="2553554"/>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086" name="グループ化 2085">
                    <a:extLst>
                      <a:ext uri="{FF2B5EF4-FFF2-40B4-BE49-F238E27FC236}">
                        <a16:creationId xmlns:a16="http://schemas.microsoft.com/office/drawing/2014/main" id="{4908BC77-0F99-9C69-A948-9997B04A9B00}"/>
                      </a:ext>
                    </a:extLst>
                  </p:cNvPr>
                  <p:cNvGrpSpPr/>
                  <p:nvPr/>
                </p:nvGrpSpPr>
                <p:grpSpPr>
                  <a:xfrm>
                    <a:off x="1053193" y="1198690"/>
                    <a:ext cx="1746922" cy="1561167"/>
                    <a:chOff x="1053193" y="1198690"/>
                    <a:chExt cx="1765293" cy="1694183"/>
                  </a:xfrm>
                </p:grpSpPr>
                <p:sp>
                  <p:nvSpPr>
                    <p:cNvPr id="2123" name="フリーフォーム 1654">
                      <a:extLst>
                        <a:ext uri="{FF2B5EF4-FFF2-40B4-BE49-F238E27FC236}">
                          <a16:creationId xmlns:a16="http://schemas.microsoft.com/office/drawing/2014/main" id="{3B917962-C87E-7308-576E-93735D0A5D2D}"/>
                        </a:ext>
                      </a:extLst>
                    </p:cNvPr>
                    <p:cNvSpPr/>
                    <p:nvPr/>
                  </p:nvSpPr>
                  <p:spPr bwMode="auto">
                    <a:xfrm rot="20366239" flipH="1">
                      <a:off x="2536933" y="2033029"/>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24" name="フリーフォーム 1655">
                      <a:extLst>
                        <a:ext uri="{FF2B5EF4-FFF2-40B4-BE49-F238E27FC236}">
                          <a16:creationId xmlns:a16="http://schemas.microsoft.com/office/drawing/2014/main" id="{1A02EAF0-27A6-0B95-0514-525F83965C82}"/>
                        </a:ext>
                      </a:extLst>
                    </p:cNvPr>
                    <p:cNvSpPr/>
                    <p:nvPr/>
                  </p:nvSpPr>
                  <p:spPr bwMode="auto">
                    <a:xfrm rot="20366239" flipH="1">
                      <a:off x="1053193" y="1229283"/>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25" name="フリーフォーム 1656">
                      <a:extLst>
                        <a:ext uri="{FF2B5EF4-FFF2-40B4-BE49-F238E27FC236}">
                          <a16:creationId xmlns:a16="http://schemas.microsoft.com/office/drawing/2014/main" id="{D9909971-9471-E9FB-445C-51E8BDC99669}"/>
                        </a:ext>
                      </a:extLst>
                    </p:cNvPr>
                    <p:cNvSpPr/>
                    <p:nvPr/>
                  </p:nvSpPr>
                  <p:spPr bwMode="auto">
                    <a:xfrm rot="20366239" flipH="1">
                      <a:off x="1294262" y="1198690"/>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26" name="フリーフォーム 1657">
                      <a:extLst>
                        <a:ext uri="{FF2B5EF4-FFF2-40B4-BE49-F238E27FC236}">
                          <a16:creationId xmlns:a16="http://schemas.microsoft.com/office/drawing/2014/main" id="{0A332E57-11E3-C356-7375-C5A9DC3ADA0D}"/>
                        </a:ext>
                      </a:extLst>
                    </p:cNvPr>
                    <p:cNvSpPr/>
                    <p:nvPr/>
                  </p:nvSpPr>
                  <p:spPr bwMode="auto">
                    <a:xfrm rot="20366239" flipH="1">
                      <a:off x="1297673" y="1660761"/>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27" name="フリーフォーム 1658">
                      <a:extLst>
                        <a:ext uri="{FF2B5EF4-FFF2-40B4-BE49-F238E27FC236}">
                          <a16:creationId xmlns:a16="http://schemas.microsoft.com/office/drawing/2014/main" id="{8149B6B7-08C8-D1ED-E196-4279F13B5853}"/>
                        </a:ext>
                      </a:extLst>
                    </p:cNvPr>
                    <p:cNvSpPr/>
                    <p:nvPr/>
                  </p:nvSpPr>
                  <p:spPr bwMode="auto">
                    <a:xfrm rot="20366239" flipH="1">
                      <a:off x="1176763" y="1306468"/>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28" name="角丸四角形 12">
                      <a:extLst>
                        <a:ext uri="{FF2B5EF4-FFF2-40B4-BE49-F238E27FC236}">
                          <a16:creationId xmlns:a16="http://schemas.microsoft.com/office/drawing/2014/main" id="{345E62D5-23A6-36A6-0249-51B383D2D21C}"/>
                        </a:ext>
                      </a:extLst>
                    </p:cNvPr>
                    <p:cNvSpPr/>
                    <p:nvPr/>
                  </p:nvSpPr>
                  <p:spPr bwMode="auto">
                    <a:xfrm rot="21153405" flipH="1">
                      <a:off x="1561235" y="1669925"/>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29" name="フリーフォーム 1660">
                      <a:extLst>
                        <a:ext uri="{FF2B5EF4-FFF2-40B4-BE49-F238E27FC236}">
                          <a16:creationId xmlns:a16="http://schemas.microsoft.com/office/drawing/2014/main" id="{51019B39-2A04-35B4-4A56-9208948DDE20}"/>
                        </a:ext>
                      </a:extLst>
                    </p:cNvPr>
                    <p:cNvSpPr/>
                    <p:nvPr/>
                  </p:nvSpPr>
                  <p:spPr bwMode="auto">
                    <a:xfrm rot="20366239" flipH="1">
                      <a:off x="2020562" y="1926831"/>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30" name="フリーフォーム 1661">
                      <a:extLst>
                        <a:ext uri="{FF2B5EF4-FFF2-40B4-BE49-F238E27FC236}">
                          <a16:creationId xmlns:a16="http://schemas.microsoft.com/office/drawing/2014/main" id="{B7540CA4-965F-1FD1-56D2-53DEEB911011}"/>
                        </a:ext>
                      </a:extLst>
                    </p:cNvPr>
                    <p:cNvSpPr/>
                    <p:nvPr/>
                  </p:nvSpPr>
                  <p:spPr bwMode="auto">
                    <a:xfrm rot="20366239" flipH="1">
                      <a:off x="2410051" y="2004286"/>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31" name="フリーフォーム 1662">
                      <a:extLst>
                        <a:ext uri="{FF2B5EF4-FFF2-40B4-BE49-F238E27FC236}">
                          <a16:creationId xmlns:a16="http://schemas.microsoft.com/office/drawing/2014/main" id="{B70B3C6E-CD5E-9703-E8D4-239CA6AE8C00}"/>
                        </a:ext>
                      </a:extLst>
                    </p:cNvPr>
                    <p:cNvSpPr/>
                    <p:nvPr/>
                  </p:nvSpPr>
                  <p:spPr bwMode="auto">
                    <a:xfrm rot="20366239" flipH="1">
                      <a:off x="1665919" y="2661611"/>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32" name="フリーフォーム 1663">
                      <a:extLst>
                        <a:ext uri="{FF2B5EF4-FFF2-40B4-BE49-F238E27FC236}">
                          <a16:creationId xmlns:a16="http://schemas.microsoft.com/office/drawing/2014/main" id="{622F2D87-4AEB-D3D8-F343-57477095539C}"/>
                        </a:ext>
                      </a:extLst>
                    </p:cNvPr>
                    <p:cNvSpPr/>
                    <p:nvPr/>
                  </p:nvSpPr>
                  <p:spPr bwMode="auto">
                    <a:xfrm rot="20366239" flipH="1">
                      <a:off x="1730281" y="2721402"/>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33" name="フリーフォーム 1664">
                      <a:extLst>
                        <a:ext uri="{FF2B5EF4-FFF2-40B4-BE49-F238E27FC236}">
                          <a16:creationId xmlns:a16="http://schemas.microsoft.com/office/drawing/2014/main" id="{822268FC-624C-48D4-CA02-CFFC289C4702}"/>
                        </a:ext>
                      </a:extLst>
                    </p:cNvPr>
                    <p:cNvSpPr/>
                    <p:nvPr/>
                  </p:nvSpPr>
                  <p:spPr bwMode="auto">
                    <a:xfrm rot="20366239" flipH="1">
                      <a:off x="2482536" y="1987731"/>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34" name="フリーフォーム 1665">
                      <a:extLst>
                        <a:ext uri="{FF2B5EF4-FFF2-40B4-BE49-F238E27FC236}">
                          <a16:creationId xmlns:a16="http://schemas.microsoft.com/office/drawing/2014/main" id="{04207ACE-FB12-D505-9C6A-87C4A366ED5B}"/>
                        </a:ext>
                      </a:extLst>
                    </p:cNvPr>
                    <p:cNvSpPr/>
                    <p:nvPr/>
                  </p:nvSpPr>
                  <p:spPr bwMode="auto">
                    <a:xfrm rot="20366239" flipH="1">
                      <a:off x="1813134" y="1445182"/>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35" name="フリーフォーム 1666">
                      <a:extLst>
                        <a:ext uri="{FF2B5EF4-FFF2-40B4-BE49-F238E27FC236}">
                          <a16:creationId xmlns:a16="http://schemas.microsoft.com/office/drawing/2014/main" id="{5845BC07-C11B-69B4-C36F-6FB4DFE8CB09}"/>
                        </a:ext>
                      </a:extLst>
                    </p:cNvPr>
                    <p:cNvSpPr/>
                    <p:nvPr/>
                  </p:nvSpPr>
                  <p:spPr bwMode="auto">
                    <a:xfrm rot="20366239" flipH="1">
                      <a:off x="1726367" y="1686065"/>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36" name="フリーフォーム 1667">
                      <a:extLst>
                        <a:ext uri="{FF2B5EF4-FFF2-40B4-BE49-F238E27FC236}">
                          <a16:creationId xmlns:a16="http://schemas.microsoft.com/office/drawing/2014/main" id="{DDC00D44-1D32-A5BD-06CF-4C9E00F974FA}"/>
                        </a:ext>
                      </a:extLst>
                    </p:cNvPr>
                    <p:cNvSpPr/>
                    <p:nvPr/>
                  </p:nvSpPr>
                  <p:spPr bwMode="auto">
                    <a:xfrm rot="20366239" flipH="1">
                      <a:off x="1297496" y="2714839"/>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37" name="フリーフォーム 1668">
                      <a:extLst>
                        <a:ext uri="{FF2B5EF4-FFF2-40B4-BE49-F238E27FC236}">
                          <a16:creationId xmlns:a16="http://schemas.microsoft.com/office/drawing/2014/main" id="{AF2A207C-7001-4D95-75D7-D0245B21DDC8}"/>
                        </a:ext>
                      </a:extLst>
                    </p:cNvPr>
                    <p:cNvSpPr/>
                    <p:nvPr/>
                  </p:nvSpPr>
                  <p:spPr bwMode="auto">
                    <a:xfrm rot="20366239" flipH="1">
                      <a:off x="1947026" y="2608372"/>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2087" name="フリーフォーム 1568">
                    <a:extLst>
                      <a:ext uri="{FF2B5EF4-FFF2-40B4-BE49-F238E27FC236}">
                        <a16:creationId xmlns:a16="http://schemas.microsoft.com/office/drawing/2014/main" id="{181CABE3-D668-6418-24D5-26018033AFEB}"/>
                      </a:ext>
                    </a:extLst>
                  </p:cNvPr>
                  <p:cNvSpPr/>
                  <p:nvPr/>
                </p:nvSpPr>
                <p:spPr bwMode="auto">
                  <a:xfrm flipH="1">
                    <a:off x="7193356" y="3416427"/>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088" name="フリーフォーム 1569">
                    <a:extLst>
                      <a:ext uri="{FF2B5EF4-FFF2-40B4-BE49-F238E27FC236}">
                        <a16:creationId xmlns:a16="http://schemas.microsoft.com/office/drawing/2014/main" id="{8FB81064-326B-B32F-ED93-337328673E9B}"/>
                      </a:ext>
                    </a:extLst>
                  </p:cNvPr>
                  <p:cNvSpPr/>
                  <p:nvPr/>
                </p:nvSpPr>
                <p:spPr bwMode="auto">
                  <a:xfrm>
                    <a:off x="445148" y="1688816"/>
                    <a:ext cx="8803035" cy="2466381"/>
                  </a:xfrm>
                  <a:custGeom>
                    <a:avLst/>
                    <a:gdLst>
                      <a:gd name="connsiteX0" fmla="*/ 0 w 7315200"/>
                      <a:gd name="connsiteY0" fmla="*/ 2712720 h 2712720"/>
                      <a:gd name="connsiteX1" fmla="*/ 2103120 w 7315200"/>
                      <a:gd name="connsiteY1" fmla="*/ 0 h 2712720"/>
                      <a:gd name="connsiteX2" fmla="*/ 5364480 w 7315200"/>
                      <a:gd name="connsiteY2" fmla="*/ 45720 h 2712720"/>
                      <a:gd name="connsiteX3" fmla="*/ 7315200 w 7315200"/>
                      <a:gd name="connsiteY3" fmla="*/ 2667000 h 2712720"/>
                      <a:gd name="connsiteX4" fmla="*/ 0 w 7315200"/>
                      <a:gd name="connsiteY4" fmla="*/ 2712720 h 2712720"/>
                      <a:gd name="connsiteX0" fmla="*/ 0 w 7315200"/>
                      <a:gd name="connsiteY0" fmla="*/ 2667000 h 2667000"/>
                      <a:gd name="connsiteX1" fmla="*/ 2093595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1430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49855 h 2667000"/>
                      <a:gd name="connsiteX4" fmla="*/ 0 w 7315200"/>
                      <a:gd name="connsiteY4" fmla="*/ 2667000 h 2667000"/>
                      <a:gd name="connsiteX0" fmla="*/ 0 w 7267575"/>
                      <a:gd name="connsiteY0" fmla="*/ 2647950 h 2649855"/>
                      <a:gd name="connsiteX1" fmla="*/ 2017395 w 7267575"/>
                      <a:gd name="connsiteY1" fmla="*/ 1905 h 2649855"/>
                      <a:gd name="connsiteX2" fmla="*/ 5316855 w 7267575"/>
                      <a:gd name="connsiteY2" fmla="*/ 0 h 2649855"/>
                      <a:gd name="connsiteX3" fmla="*/ 7267575 w 7267575"/>
                      <a:gd name="connsiteY3" fmla="*/ 2649855 h 2649855"/>
                      <a:gd name="connsiteX4" fmla="*/ 0 w 7267575"/>
                      <a:gd name="connsiteY4" fmla="*/ 2647950 h 2649855"/>
                      <a:gd name="connsiteX0" fmla="*/ 0 w 7277100"/>
                      <a:gd name="connsiteY0" fmla="*/ 2667000 h 2667000"/>
                      <a:gd name="connsiteX1" fmla="*/ 2026920 w 7277100"/>
                      <a:gd name="connsiteY1" fmla="*/ 1905 h 2667000"/>
                      <a:gd name="connsiteX2" fmla="*/ 5326380 w 7277100"/>
                      <a:gd name="connsiteY2" fmla="*/ 0 h 2667000"/>
                      <a:gd name="connsiteX3" fmla="*/ 7277100 w 7277100"/>
                      <a:gd name="connsiteY3" fmla="*/ 2649855 h 2667000"/>
                      <a:gd name="connsiteX4" fmla="*/ 0 w 7277100"/>
                      <a:gd name="connsiteY4" fmla="*/ 2667000 h 2667000"/>
                      <a:gd name="connsiteX0" fmla="*/ 0 w 7296150"/>
                      <a:gd name="connsiteY0" fmla="*/ 2676525 h 2676525"/>
                      <a:gd name="connsiteX1" fmla="*/ 2045970 w 7296150"/>
                      <a:gd name="connsiteY1" fmla="*/ 1905 h 2676525"/>
                      <a:gd name="connsiteX2" fmla="*/ 5345430 w 7296150"/>
                      <a:gd name="connsiteY2" fmla="*/ 0 h 2676525"/>
                      <a:gd name="connsiteX3" fmla="*/ 7296150 w 7296150"/>
                      <a:gd name="connsiteY3" fmla="*/ 2649855 h 2676525"/>
                      <a:gd name="connsiteX4" fmla="*/ 0 w 7296150"/>
                      <a:gd name="connsiteY4" fmla="*/ 2676525 h 2676525"/>
                      <a:gd name="connsiteX0" fmla="*/ 0 w 7305675"/>
                      <a:gd name="connsiteY0" fmla="*/ 2676525 h 2676525"/>
                      <a:gd name="connsiteX1" fmla="*/ 2045970 w 7305675"/>
                      <a:gd name="connsiteY1" fmla="*/ 1905 h 2676525"/>
                      <a:gd name="connsiteX2" fmla="*/ 5345430 w 7305675"/>
                      <a:gd name="connsiteY2" fmla="*/ 0 h 2676525"/>
                      <a:gd name="connsiteX3" fmla="*/ 7305675 w 7305675"/>
                      <a:gd name="connsiteY3" fmla="*/ 2668905 h 2676525"/>
                      <a:gd name="connsiteX4" fmla="*/ 0 w 7305675"/>
                      <a:gd name="connsiteY4" fmla="*/ 2676525 h 267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675" h="2676525">
                        <a:moveTo>
                          <a:pt x="0" y="2676525"/>
                        </a:moveTo>
                        <a:lnTo>
                          <a:pt x="2045970" y="1905"/>
                        </a:lnTo>
                        <a:lnTo>
                          <a:pt x="5345430" y="0"/>
                        </a:lnTo>
                        <a:lnTo>
                          <a:pt x="7305675" y="2668905"/>
                        </a:lnTo>
                        <a:lnTo>
                          <a:pt x="0" y="2676525"/>
                        </a:lnTo>
                        <a:close/>
                      </a:path>
                    </a:pathLst>
                  </a:custGeom>
                  <a:solidFill>
                    <a:srgbClr val="FFFFFF">
                      <a:lumMod val="85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2089" name="フリーフォーム 1570">
                    <a:extLst>
                      <a:ext uri="{FF2B5EF4-FFF2-40B4-BE49-F238E27FC236}">
                        <a16:creationId xmlns:a16="http://schemas.microsoft.com/office/drawing/2014/main" id="{3DCAD464-2FC6-B786-D928-0E2B1CF6E83E}"/>
                      </a:ext>
                    </a:extLst>
                  </p:cNvPr>
                  <p:cNvSpPr/>
                  <p:nvPr/>
                </p:nvSpPr>
                <p:spPr bwMode="auto">
                  <a:xfrm>
                    <a:off x="2315530" y="2201256"/>
                    <a:ext cx="4909959" cy="1937996"/>
                  </a:xfrm>
                  <a:custGeom>
                    <a:avLst/>
                    <a:gdLst>
                      <a:gd name="connsiteX0" fmla="*/ 0 w 4084320"/>
                      <a:gd name="connsiteY0" fmla="*/ 2103120 h 2133600"/>
                      <a:gd name="connsiteX1" fmla="*/ 1127760 w 4084320"/>
                      <a:gd name="connsiteY1" fmla="*/ 15240 h 2133600"/>
                      <a:gd name="connsiteX2" fmla="*/ 3017520 w 4084320"/>
                      <a:gd name="connsiteY2" fmla="*/ 0 h 2133600"/>
                      <a:gd name="connsiteX3" fmla="*/ 4084320 w 4084320"/>
                      <a:gd name="connsiteY3" fmla="*/ 2133600 h 2133600"/>
                      <a:gd name="connsiteX4" fmla="*/ 0 w 4084320"/>
                      <a:gd name="connsiteY4" fmla="*/ 2103120 h 2133600"/>
                      <a:gd name="connsiteX0" fmla="*/ 0 w 4074795"/>
                      <a:gd name="connsiteY0" fmla="*/ 2103120 h 2103120"/>
                      <a:gd name="connsiteX1" fmla="*/ 1127760 w 4074795"/>
                      <a:gd name="connsiteY1" fmla="*/ 15240 h 2103120"/>
                      <a:gd name="connsiteX2" fmla="*/ 3017520 w 4074795"/>
                      <a:gd name="connsiteY2" fmla="*/ 0 h 2103120"/>
                      <a:gd name="connsiteX3" fmla="*/ 4074795 w 4074795"/>
                      <a:gd name="connsiteY3" fmla="*/ 2095500 h 2103120"/>
                      <a:gd name="connsiteX4" fmla="*/ 0 w 4074795"/>
                      <a:gd name="connsiteY4" fmla="*/ 2103120 h 21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795" h="2103120">
                        <a:moveTo>
                          <a:pt x="0" y="2103120"/>
                        </a:moveTo>
                        <a:lnTo>
                          <a:pt x="1127760" y="15240"/>
                        </a:lnTo>
                        <a:lnTo>
                          <a:pt x="3017520" y="0"/>
                        </a:lnTo>
                        <a:lnTo>
                          <a:pt x="4074795" y="2095500"/>
                        </a:lnTo>
                        <a:lnTo>
                          <a:pt x="0" y="2103120"/>
                        </a:lnTo>
                        <a:close/>
                      </a:path>
                    </a:pathLst>
                  </a:custGeom>
                  <a:solidFill>
                    <a:srgbClr val="808080">
                      <a:lumMod val="60000"/>
                      <a:lumOff val="40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2090" name="フリーフォーム 1571">
                    <a:extLst>
                      <a:ext uri="{FF2B5EF4-FFF2-40B4-BE49-F238E27FC236}">
                        <a16:creationId xmlns:a16="http://schemas.microsoft.com/office/drawing/2014/main" id="{992F09ED-384C-0C37-259E-74E7CEDD522E}"/>
                      </a:ext>
                    </a:extLst>
                  </p:cNvPr>
                  <p:cNvSpPr/>
                  <p:nvPr/>
                </p:nvSpPr>
                <p:spPr bwMode="auto">
                  <a:xfrm>
                    <a:off x="3425359" y="3022798"/>
                    <a:ext cx="2535563" cy="1114698"/>
                  </a:xfrm>
                  <a:custGeom>
                    <a:avLst/>
                    <a:gdLst>
                      <a:gd name="connsiteX0" fmla="*/ 0 w 2600325"/>
                      <a:gd name="connsiteY0" fmla="*/ 1228725 h 1257300"/>
                      <a:gd name="connsiteX1" fmla="*/ 485775 w 2600325"/>
                      <a:gd name="connsiteY1" fmla="*/ 0 h 1257300"/>
                      <a:gd name="connsiteX2" fmla="*/ 2124075 w 2600325"/>
                      <a:gd name="connsiteY2" fmla="*/ 28575 h 1257300"/>
                      <a:gd name="connsiteX3" fmla="*/ 2600325 w 2600325"/>
                      <a:gd name="connsiteY3" fmla="*/ 1257300 h 1257300"/>
                      <a:gd name="connsiteX4" fmla="*/ 0 w 2600325"/>
                      <a:gd name="connsiteY4" fmla="*/ 1228725 h 1257300"/>
                      <a:gd name="connsiteX0" fmla="*/ 0 w 2562225"/>
                      <a:gd name="connsiteY0" fmla="*/ 1228725 h 1228725"/>
                      <a:gd name="connsiteX1" fmla="*/ 485775 w 2562225"/>
                      <a:gd name="connsiteY1" fmla="*/ 0 h 1228725"/>
                      <a:gd name="connsiteX2" fmla="*/ 2124075 w 2562225"/>
                      <a:gd name="connsiteY2" fmla="*/ 28575 h 1228725"/>
                      <a:gd name="connsiteX3" fmla="*/ 2562225 w 2562225"/>
                      <a:gd name="connsiteY3" fmla="*/ 1228725 h 1228725"/>
                      <a:gd name="connsiteX4" fmla="*/ 0 w 2562225"/>
                      <a:gd name="connsiteY4" fmla="*/ 1228725 h 1228725"/>
                      <a:gd name="connsiteX0" fmla="*/ 0 w 2562225"/>
                      <a:gd name="connsiteY0" fmla="*/ 1214437 h 1214437"/>
                      <a:gd name="connsiteX1" fmla="*/ 490538 w 2562225"/>
                      <a:gd name="connsiteY1" fmla="*/ 0 h 1214437"/>
                      <a:gd name="connsiteX2" fmla="*/ 2124075 w 2562225"/>
                      <a:gd name="connsiteY2" fmla="*/ 14287 h 1214437"/>
                      <a:gd name="connsiteX3" fmla="*/ 2562225 w 2562225"/>
                      <a:gd name="connsiteY3" fmla="*/ 1214437 h 1214437"/>
                      <a:gd name="connsiteX4" fmla="*/ 0 w 2562225"/>
                      <a:gd name="connsiteY4" fmla="*/ 1214437 h 1214437"/>
                      <a:gd name="connsiteX0" fmla="*/ 0 w 2562225"/>
                      <a:gd name="connsiteY0" fmla="*/ 1209674 h 1209674"/>
                      <a:gd name="connsiteX1" fmla="*/ 495300 w 2562225"/>
                      <a:gd name="connsiteY1" fmla="*/ 0 h 1209674"/>
                      <a:gd name="connsiteX2" fmla="*/ 2124075 w 2562225"/>
                      <a:gd name="connsiteY2" fmla="*/ 9524 h 1209674"/>
                      <a:gd name="connsiteX3" fmla="*/ 2562225 w 2562225"/>
                      <a:gd name="connsiteY3" fmla="*/ 1209674 h 1209674"/>
                      <a:gd name="connsiteX4" fmla="*/ 0 w 2562225"/>
                      <a:gd name="connsiteY4" fmla="*/ 1209674 h 1209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225" h="1209674">
                        <a:moveTo>
                          <a:pt x="0" y="1209674"/>
                        </a:moveTo>
                        <a:lnTo>
                          <a:pt x="495300" y="0"/>
                        </a:lnTo>
                        <a:lnTo>
                          <a:pt x="2124075" y="9524"/>
                        </a:lnTo>
                        <a:lnTo>
                          <a:pt x="2562225" y="1209674"/>
                        </a:lnTo>
                        <a:lnTo>
                          <a:pt x="0" y="1209674"/>
                        </a:lnTo>
                        <a:close/>
                      </a:path>
                    </a:pathLst>
                  </a:custGeom>
                  <a:solidFill>
                    <a:srgbClr val="000000"/>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grpSp>
                <p:nvGrpSpPr>
                  <p:cNvPr id="2091" name="グループ化 2090">
                    <a:extLst>
                      <a:ext uri="{FF2B5EF4-FFF2-40B4-BE49-F238E27FC236}">
                        <a16:creationId xmlns:a16="http://schemas.microsoft.com/office/drawing/2014/main" id="{1B7F4D7D-8567-614F-3906-C0BFD65F94C0}"/>
                      </a:ext>
                    </a:extLst>
                  </p:cNvPr>
                  <p:cNvGrpSpPr/>
                  <p:nvPr/>
                </p:nvGrpSpPr>
                <p:grpSpPr>
                  <a:xfrm>
                    <a:off x="62881" y="2168083"/>
                    <a:ext cx="1746922" cy="1561167"/>
                    <a:chOff x="62881" y="2168083"/>
                    <a:chExt cx="1765293" cy="1694183"/>
                  </a:xfrm>
                </p:grpSpPr>
                <p:sp>
                  <p:nvSpPr>
                    <p:cNvPr id="2108" name="フリーフォーム 1618">
                      <a:extLst>
                        <a:ext uri="{FF2B5EF4-FFF2-40B4-BE49-F238E27FC236}">
                          <a16:creationId xmlns:a16="http://schemas.microsoft.com/office/drawing/2014/main" id="{C3EC6EDA-BF4B-C1A8-EBE1-AAD5B5A4FD37}"/>
                        </a:ext>
                      </a:extLst>
                    </p:cNvPr>
                    <p:cNvSpPr/>
                    <p:nvPr/>
                  </p:nvSpPr>
                  <p:spPr bwMode="auto">
                    <a:xfrm rot="20366239" flipH="1">
                      <a:off x="1546621" y="3002422"/>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09" name="フリーフォーム 1619">
                      <a:extLst>
                        <a:ext uri="{FF2B5EF4-FFF2-40B4-BE49-F238E27FC236}">
                          <a16:creationId xmlns:a16="http://schemas.microsoft.com/office/drawing/2014/main" id="{0234A7DF-3DA6-6032-27CD-379B83F098D2}"/>
                        </a:ext>
                      </a:extLst>
                    </p:cNvPr>
                    <p:cNvSpPr/>
                    <p:nvPr/>
                  </p:nvSpPr>
                  <p:spPr bwMode="auto">
                    <a:xfrm rot="20366239" flipH="1">
                      <a:off x="62881" y="2198676"/>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chemeClr val="bg1"/>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10" name="フリーフォーム 1620">
                      <a:extLst>
                        <a:ext uri="{FF2B5EF4-FFF2-40B4-BE49-F238E27FC236}">
                          <a16:creationId xmlns:a16="http://schemas.microsoft.com/office/drawing/2014/main" id="{594936B9-752F-7559-CAD3-B583E9266FEC}"/>
                        </a:ext>
                      </a:extLst>
                    </p:cNvPr>
                    <p:cNvSpPr/>
                    <p:nvPr/>
                  </p:nvSpPr>
                  <p:spPr bwMode="auto">
                    <a:xfrm rot="20366239" flipH="1">
                      <a:off x="303950" y="2168083"/>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11" name="フリーフォーム 1621">
                      <a:extLst>
                        <a:ext uri="{FF2B5EF4-FFF2-40B4-BE49-F238E27FC236}">
                          <a16:creationId xmlns:a16="http://schemas.microsoft.com/office/drawing/2014/main" id="{C3E1C379-4E77-7C1C-F4C4-F8D546A0B015}"/>
                        </a:ext>
                      </a:extLst>
                    </p:cNvPr>
                    <p:cNvSpPr/>
                    <p:nvPr/>
                  </p:nvSpPr>
                  <p:spPr bwMode="auto">
                    <a:xfrm rot="20366239" flipH="1">
                      <a:off x="307361" y="2630154"/>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12" name="フリーフォーム 1622">
                      <a:extLst>
                        <a:ext uri="{FF2B5EF4-FFF2-40B4-BE49-F238E27FC236}">
                          <a16:creationId xmlns:a16="http://schemas.microsoft.com/office/drawing/2014/main" id="{D6C4C744-8817-28DC-104E-D48D0BEA3E0D}"/>
                        </a:ext>
                      </a:extLst>
                    </p:cNvPr>
                    <p:cNvSpPr/>
                    <p:nvPr/>
                  </p:nvSpPr>
                  <p:spPr bwMode="auto">
                    <a:xfrm rot="20366239" flipH="1">
                      <a:off x="186451" y="2275861"/>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chemeClr val="accent1">
                        <a:lumMod val="90000"/>
                        <a:lumOff val="10000"/>
                      </a:schemeClr>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13" name="角丸四角形 12">
                      <a:extLst>
                        <a:ext uri="{FF2B5EF4-FFF2-40B4-BE49-F238E27FC236}">
                          <a16:creationId xmlns:a16="http://schemas.microsoft.com/office/drawing/2014/main" id="{A104043E-9AD8-C6B6-1C1F-FBF2A072B44B}"/>
                        </a:ext>
                      </a:extLst>
                    </p:cNvPr>
                    <p:cNvSpPr/>
                    <p:nvPr/>
                  </p:nvSpPr>
                  <p:spPr bwMode="auto">
                    <a:xfrm rot="21153405" flipH="1">
                      <a:off x="570923" y="2639318"/>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solidFill>
                      <a:schemeClr val="bg1"/>
                    </a:solid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dirty="0">
                        <a:ln>
                          <a:noFill/>
                        </a:ln>
                        <a:solidFill>
                          <a:srgbClr val="000000"/>
                        </a:solidFill>
                        <a:effectLst/>
                        <a:uLnTx/>
                        <a:uFillTx/>
                        <a:latin typeface="HGS創英角ﾎﾟｯﾌﾟ体" pitchFamily="50" charset="-128"/>
                        <a:ea typeface="HGS創英角ﾎﾟｯﾌﾟ体" pitchFamily="50" charset="-128"/>
                      </a:endParaRPr>
                    </a:p>
                  </p:txBody>
                </p:sp>
                <p:sp>
                  <p:nvSpPr>
                    <p:cNvPr id="2114" name="フリーフォーム 1624">
                      <a:extLst>
                        <a:ext uri="{FF2B5EF4-FFF2-40B4-BE49-F238E27FC236}">
                          <a16:creationId xmlns:a16="http://schemas.microsoft.com/office/drawing/2014/main" id="{E700DC0D-2BE6-60F2-EEC3-F6767A23E396}"/>
                        </a:ext>
                      </a:extLst>
                    </p:cNvPr>
                    <p:cNvSpPr/>
                    <p:nvPr/>
                  </p:nvSpPr>
                  <p:spPr bwMode="auto">
                    <a:xfrm rot="20366239" flipH="1">
                      <a:off x="1030250" y="2896224"/>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15" name="フリーフォーム 1625">
                      <a:extLst>
                        <a:ext uri="{FF2B5EF4-FFF2-40B4-BE49-F238E27FC236}">
                          <a16:creationId xmlns:a16="http://schemas.microsoft.com/office/drawing/2014/main" id="{5C58317C-D1AA-F1DF-1E0A-99B204F92E3F}"/>
                        </a:ext>
                      </a:extLst>
                    </p:cNvPr>
                    <p:cNvSpPr/>
                    <p:nvPr/>
                  </p:nvSpPr>
                  <p:spPr bwMode="auto">
                    <a:xfrm rot="20366239" flipH="1">
                      <a:off x="1419739" y="2973679"/>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16" name="フリーフォーム 1626">
                      <a:extLst>
                        <a:ext uri="{FF2B5EF4-FFF2-40B4-BE49-F238E27FC236}">
                          <a16:creationId xmlns:a16="http://schemas.microsoft.com/office/drawing/2014/main" id="{F4C07726-FAEB-B3B2-0E61-08AB2791907E}"/>
                        </a:ext>
                      </a:extLst>
                    </p:cNvPr>
                    <p:cNvSpPr/>
                    <p:nvPr/>
                  </p:nvSpPr>
                  <p:spPr bwMode="auto">
                    <a:xfrm rot="20366239" flipH="1">
                      <a:off x="675607" y="3631004"/>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17" name="フリーフォーム 1627">
                      <a:extLst>
                        <a:ext uri="{FF2B5EF4-FFF2-40B4-BE49-F238E27FC236}">
                          <a16:creationId xmlns:a16="http://schemas.microsoft.com/office/drawing/2014/main" id="{4AE9C7B1-E62A-122F-86F4-D94CED02F27A}"/>
                        </a:ext>
                      </a:extLst>
                    </p:cNvPr>
                    <p:cNvSpPr/>
                    <p:nvPr/>
                  </p:nvSpPr>
                  <p:spPr bwMode="auto">
                    <a:xfrm rot="20366239" flipH="1">
                      <a:off x="739969" y="3690795"/>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18" name="フリーフォーム 1628">
                      <a:extLst>
                        <a:ext uri="{FF2B5EF4-FFF2-40B4-BE49-F238E27FC236}">
                          <a16:creationId xmlns:a16="http://schemas.microsoft.com/office/drawing/2014/main" id="{83411B1C-8CBF-FFF2-C758-812B46BF1276}"/>
                        </a:ext>
                      </a:extLst>
                    </p:cNvPr>
                    <p:cNvSpPr/>
                    <p:nvPr/>
                  </p:nvSpPr>
                  <p:spPr bwMode="auto">
                    <a:xfrm rot="20366239" flipH="1">
                      <a:off x="1492224" y="2957124"/>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19" name="フリーフォーム 1629">
                      <a:extLst>
                        <a:ext uri="{FF2B5EF4-FFF2-40B4-BE49-F238E27FC236}">
                          <a16:creationId xmlns:a16="http://schemas.microsoft.com/office/drawing/2014/main" id="{CB8CD977-1D94-814E-867C-4D51DC5ADBBB}"/>
                        </a:ext>
                      </a:extLst>
                    </p:cNvPr>
                    <p:cNvSpPr/>
                    <p:nvPr/>
                  </p:nvSpPr>
                  <p:spPr bwMode="auto">
                    <a:xfrm rot="20366239" flipH="1">
                      <a:off x="822822" y="2414575"/>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20" name="フリーフォーム 1630">
                      <a:extLst>
                        <a:ext uri="{FF2B5EF4-FFF2-40B4-BE49-F238E27FC236}">
                          <a16:creationId xmlns:a16="http://schemas.microsoft.com/office/drawing/2014/main" id="{CC33B4E3-DAB3-7852-46F9-6FFC128199AF}"/>
                        </a:ext>
                      </a:extLst>
                    </p:cNvPr>
                    <p:cNvSpPr/>
                    <p:nvPr/>
                  </p:nvSpPr>
                  <p:spPr bwMode="auto">
                    <a:xfrm rot="20366239" flipH="1">
                      <a:off x="736055" y="2655458"/>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21" name="フリーフォーム 1631">
                      <a:extLst>
                        <a:ext uri="{FF2B5EF4-FFF2-40B4-BE49-F238E27FC236}">
                          <a16:creationId xmlns:a16="http://schemas.microsoft.com/office/drawing/2014/main" id="{EC143F11-C3FD-B719-0AF5-CCF837942DE5}"/>
                        </a:ext>
                      </a:extLst>
                    </p:cNvPr>
                    <p:cNvSpPr/>
                    <p:nvPr/>
                  </p:nvSpPr>
                  <p:spPr bwMode="auto">
                    <a:xfrm rot="20366239" flipH="1">
                      <a:off x="307184" y="3684232"/>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22" name="フリーフォーム 1632">
                      <a:extLst>
                        <a:ext uri="{FF2B5EF4-FFF2-40B4-BE49-F238E27FC236}">
                          <a16:creationId xmlns:a16="http://schemas.microsoft.com/office/drawing/2014/main" id="{888A5B0F-0EE0-4A28-2CA5-1EBBA92EFB62}"/>
                        </a:ext>
                      </a:extLst>
                    </p:cNvPr>
                    <p:cNvSpPr/>
                    <p:nvPr/>
                  </p:nvSpPr>
                  <p:spPr bwMode="auto">
                    <a:xfrm rot="20366239" flipH="1">
                      <a:off x="956714" y="3577765"/>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nvGrpSpPr>
                  <p:cNvPr id="2092" name="グループ化 2091">
                    <a:extLst>
                      <a:ext uri="{FF2B5EF4-FFF2-40B4-BE49-F238E27FC236}">
                        <a16:creationId xmlns:a16="http://schemas.microsoft.com/office/drawing/2014/main" id="{3FB4C2CD-BFDD-0AF6-1ECE-F15CB46613F4}"/>
                      </a:ext>
                    </a:extLst>
                  </p:cNvPr>
                  <p:cNvGrpSpPr/>
                  <p:nvPr/>
                </p:nvGrpSpPr>
                <p:grpSpPr>
                  <a:xfrm>
                    <a:off x="7504692" y="2044119"/>
                    <a:ext cx="1730683" cy="1561167"/>
                    <a:chOff x="7504692" y="2044119"/>
                    <a:chExt cx="1748884" cy="1694183"/>
                  </a:xfrm>
                </p:grpSpPr>
                <p:sp>
                  <p:nvSpPr>
                    <p:cNvPr id="2093" name="フリーフォーム 1603">
                      <a:extLst>
                        <a:ext uri="{FF2B5EF4-FFF2-40B4-BE49-F238E27FC236}">
                          <a16:creationId xmlns:a16="http://schemas.microsoft.com/office/drawing/2014/main" id="{B6827EB1-1983-29F3-2658-0FC800CF0A4B}"/>
                        </a:ext>
                      </a:extLst>
                    </p:cNvPr>
                    <p:cNvSpPr/>
                    <p:nvPr/>
                  </p:nvSpPr>
                  <p:spPr bwMode="auto">
                    <a:xfrm rot="1233761">
                      <a:off x="7504692" y="287845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094" name="フリーフォーム 1604">
                      <a:extLst>
                        <a:ext uri="{FF2B5EF4-FFF2-40B4-BE49-F238E27FC236}">
                          <a16:creationId xmlns:a16="http://schemas.microsoft.com/office/drawing/2014/main" id="{E665BF32-979E-D32C-B4BA-76252B35B5DE}"/>
                        </a:ext>
                      </a:extLst>
                    </p:cNvPr>
                    <p:cNvSpPr/>
                    <p:nvPr/>
                  </p:nvSpPr>
                  <p:spPr bwMode="auto">
                    <a:xfrm rot="1233761">
                      <a:off x="8232918" y="207471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095" name="フリーフォーム 1605">
                      <a:extLst>
                        <a:ext uri="{FF2B5EF4-FFF2-40B4-BE49-F238E27FC236}">
                          <a16:creationId xmlns:a16="http://schemas.microsoft.com/office/drawing/2014/main" id="{C553464F-8005-F5D1-3666-2B9AB9E277F9}"/>
                        </a:ext>
                      </a:extLst>
                    </p:cNvPr>
                    <p:cNvSpPr/>
                    <p:nvPr/>
                  </p:nvSpPr>
                  <p:spPr bwMode="auto">
                    <a:xfrm rot="1233761">
                      <a:off x="8523556" y="204411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096" name="フリーフォーム 1606">
                      <a:extLst>
                        <a:ext uri="{FF2B5EF4-FFF2-40B4-BE49-F238E27FC236}">
                          <a16:creationId xmlns:a16="http://schemas.microsoft.com/office/drawing/2014/main" id="{D996874E-DCBF-AD6C-156F-619071753853}"/>
                        </a:ext>
                      </a:extLst>
                    </p:cNvPr>
                    <p:cNvSpPr/>
                    <p:nvPr/>
                  </p:nvSpPr>
                  <p:spPr bwMode="auto">
                    <a:xfrm rot="1233761">
                      <a:off x="8634090" y="250619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097" name="フリーフォーム 1607">
                      <a:extLst>
                        <a:ext uri="{FF2B5EF4-FFF2-40B4-BE49-F238E27FC236}">
                          <a16:creationId xmlns:a16="http://schemas.microsoft.com/office/drawing/2014/main" id="{28FEBC5A-D940-C87E-DF90-178D386768C2}"/>
                        </a:ext>
                      </a:extLst>
                    </p:cNvPr>
                    <p:cNvSpPr/>
                    <p:nvPr/>
                  </p:nvSpPr>
                  <p:spPr bwMode="auto">
                    <a:xfrm rot="1233761">
                      <a:off x="8520978" y="215189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098" name="角丸四角形 12">
                      <a:extLst>
                        <a:ext uri="{FF2B5EF4-FFF2-40B4-BE49-F238E27FC236}">
                          <a16:creationId xmlns:a16="http://schemas.microsoft.com/office/drawing/2014/main" id="{E0E9A7C4-E86F-D624-B4EE-2F24F04FABEC}"/>
                        </a:ext>
                      </a:extLst>
                    </p:cNvPr>
                    <p:cNvSpPr/>
                    <p:nvPr/>
                  </p:nvSpPr>
                  <p:spPr bwMode="auto">
                    <a:xfrm rot="446595">
                      <a:off x="8481231" y="251535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099" name="フリーフォーム 1609">
                      <a:extLst>
                        <a:ext uri="{FF2B5EF4-FFF2-40B4-BE49-F238E27FC236}">
                          <a16:creationId xmlns:a16="http://schemas.microsoft.com/office/drawing/2014/main" id="{D66BA6BF-1143-70C0-9377-F02CD820CBDF}"/>
                        </a:ext>
                      </a:extLst>
                    </p:cNvPr>
                    <p:cNvSpPr/>
                    <p:nvPr/>
                  </p:nvSpPr>
                  <p:spPr bwMode="auto">
                    <a:xfrm rot="1233761">
                      <a:off x="7816765" y="277226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00" name="フリーフォーム 1610">
                      <a:extLst>
                        <a:ext uri="{FF2B5EF4-FFF2-40B4-BE49-F238E27FC236}">
                          <a16:creationId xmlns:a16="http://schemas.microsoft.com/office/drawing/2014/main" id="{AC614B01-DE43-B515-BB2A-4A0291D28968}"/>
                        </a:ext>
                      </a:extLst>
                    </p:cNvPr>
                    <p:cNvSpPr/>
                    <p:nvPr/>
                  </p:nvSpPr>
                  <p:spPr bwMode="auto">
                    <a:xfrm rot="1233761">
                      <a:off x="7724336" y="284971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01" name="フリーフォーム 1611">
                      <a:extLst>
                        <a:ext uri="{FF2B5EF4-FFF2-40B4-BE49-F238E27FC236}">
                          <a16:creationId xmlns:a16="http://schemas.microsoft.com/office/drawing/2014/main" id="{C8A9E789-CF8B-BEF8-B9CF-C0F04DED52B9}"/>
                        </a:ext>
                      </a:extLst>
                    </p:cNvPr>
                    <p:cNvSpPr/>
                    <p:nvPr/>
                  </p:nvSpPr>
                  <p:spPr bwMode="auto">
                    <a:xfrm rot="1233761">
                      <a:off x="8302073" y="350704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02" name="フリーフォーム 1612">
                      <a:extLst>
                        <a:ext uri="{FF2B5EF4-FFF2-40B4-BE49-F238E27FC236}">
                          <a16:creationId xmlns:a16="http://schemas.microsoft.com/office/drawing/2014/main" id="{1D2F93EE-F066-A6CC-F2A2-33F3320F5064}"/>
                        </a:ext>
                      </a:extLst>
                    </p:cNvPr>
                    <p:cNvSpPr/>
                    <p:nvPr/>
                  </p:nvSpPr>
                  <p:spPr bwMode="auto">
                    <a:xfrm rot="1233761">
                      <a:off x="8219160" y="356683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03" name="フリーフォーム 1613">
                      <a:extLst>
                        <a:ext uri="{FF2B5EF4-FFF2-40B4-BE49-F238E27FC236}">
                          <a16:creationId xmlns:a16="http://schemas.microsoft.com/office/drawing/2014/main" id="{2F6D9BF6-FE56-467C-570F-B15C0E7B17F3}"/>
                        </a:ext>
                      </a:extLst>
                    </p:cNvPr>
                    <p:cNvSpPr/>
                    <p:nvPr/>
                  </p:nvSpPr>
                  <p:spPr bwMode="auto">
                    <a:xfrm rot="1233761">
                      <a:off x="7512138" y="283316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104" name="フリーフォーム 1614">
                      <a:extLst>
                        <a:ext uri="{FF2B5EF4-FFF2-40B4-BE49-F238E27FC236}">
                          <a16:creationId xmlns:a16="http://schemas.microsoft.com/office/drawing/2014/main" id="{2A069DAE-B6E8-24FE-82C3-6AA127CE2786}"/>
                        </a:ext>
                      </a:extLst>
                    </p:cNvPr>
                    <p:cNvSpPr/>
                    <p:nvPr/>
                  </p:nvSpPr>
                  <p:spPr bwMode="auto">
                    <a:xfrm rot="1233761">
                      <a:off x="8274440" y="229061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05" name="フリーフォーム 1615">
                      <a:extLst>
                        <a:ext uri="{FF2B5EF4-FFF2-40B4-BE49-F238E27FC236}">
                          <a16:creationId xmlns:a16="http://schemas.microsoft.com/office/drawing/2014/main" id="{A3AB0D87-8E31-275A-DBD9-7033672C0624}"/>
                        </a:ext>
                      </a:extLst>
                    </p:cNvPr>
                    <p:cNvSpPr/>
                    <p:nvPr/>
                  </p:nvSpPr>
                  <p:spPr bwMode="auto">
                    <a:xfrm rot="1233761">
                      <a:off x="8522537" y="253149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06" name="フリーフォーム 1616">
                      <a:extLst>
                        <a:ext uri="{FF2B5EF4-FFF2-40B4-BE49-F238E27FC236}">
                          <a16:creationId xmlns:a16="http://schemas.microsoft.com/office/drawing/2014/main" id="{05943B16-EC1D-63C2-48C4-EDF85D7C4891}"/>
                        </a:ext>
                      </a:extLst>
                    </p:cNvPr>
                    <p:cNvSpPr/>
                    <p:nvPr/>
                  </p:nvSpPr>
                  <p:spPr bwMode="auto">
                    <a:xfrm rot="1233761">
                      <a:off x="8713369" y="356026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107" name="フリーフォーム 1617">
                      <a:extLst>
                        <a:ext uri="{FF2B5EF4-FFF2-40B4-BE49-F238E27FC236}">
                          <a16:creationId xmlns:a16="http://schemas.microsoft.com/office/drawing/2014/main" id="{6A839C49-C7EF-B876-AF6E-6374E1F085AF}"/>
                        </a:ext>
                      </a:extLst>
                    </p:cNvPr>
                    <p:cNvSpPr/>
                    <p:nvPr/>
                  </p:nvSpPr>
                  <p:spPr bwMode="auto">
                    <a:xfrm rot="1233761">
                      <a:off x="8204537" y="345380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grpSp>
          <p:pic>
            <p:nvPicPr>
              <p:cNvPr id="2073" name="図 2072" descr="アプリケーション が含まれている画像&#10;&#10;自動的に生成された説明">
                <a:extLst>
                  <a:ext uri="{FF2B5EF4-FFF2-40B4-BE49-F238E27FC236}">
                    <a16:creationId xmlns:a16="http://schemas.microsoft.com/office/drawing/2014/main" id="{002AA218-C676-292A-52C2-D5AC99C47B0E}"/>
                  </a:ext>
                </a:extLst>
              </p:cNvPr>
              <p:cNvPicPr>
                <a:picLocks noChangeAspect="1"/>
              </p:cNvPicPr>
              <p:nvPr/>
            </p:nvPicPr>
            <p:blipFill rotWithShape="1">
              <a:blip r:embed="rId9"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9848681" y="1972783"/>
                <a:ext cx="454179" cy="581155"/>
              </a:xfrm>
              <a:prstGeom prst="rect">
                <a:avLst/>
              </a:prstGeom>
            </p:spPr>
          </p:pic>
          <p:pic>
            <p:nvPicPr>
              <p:cNvPr id="2074" name="図 2073" descr="若い男性の顔&#10;&#10;AI によって生成されたコンテンツは間違っている可能性があります。">
                <a:extLst>
                  <a:ext uri="{FF2B5EF4-FFF2-40B4-BE49-F238E27FC236}">
                    <a16:creationId xmlns:a16="http://schemas.microsoft.com/office/drawing/2014/main" id="{9D6B9EAF-EB7F-60CE-6CA4-821F1E42B91E}"/>
                  </a:ext>
                </a:extLst>
              </p:cNvPr>
              <p:cNvPicPr>
                <a:picLocks noChangeAspect="1"/>
              </p:cNvPicPr>
              <p:nvPr/>
            </p:nvPicPr>
            <p:blipFill>
              <a:blip r:embed="rId10" cstate="hqprint">
                <a:extLst>
                  <a:ext uri="{BEBA8EAE-BF5A-486C-A8C5-ECC9F3942E4B}">
                    <a14:imgProps xmlns:a14="http://schemas.microsoft.com/office/drawing/2010/main">
                      <a14:imgLayer r:embed="rId11">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10005354" y="2250724"/>
                <a:ext cx="682051" cy="691652"/>
              </a:xfrm>
              <a:prstGeom prst="rect">
                <a:avLst/>
              </a:prstGeom>
            </p:spPr>
          </p:pic>
          <p:pic>
            <p:nvPicPr>
              <p:cNvPr id="2080" name="id-120725F3-1AA5-4EFB-8FD8-75D9273A1AAE" descr="IMG_2629.jpeg">
                <a:extLst>
                  <a:ext uri="{FF2B5EF4-FFF2-40B4-BE49-F238E27FC236}">
                    <a16:creationId xmlns:a16="http://schemas.microsoft.com/office/drawing/2014/main" id="{E5D6D743-063C-8208-B3E4-9841F6EB41F7}"/>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892511" y="1969882"/>
                <a:ext cx="550143" cy="699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4" name="図 2063">
                <a:extLst>
                  <a:ext uri="{FF2B5EF4-FFF2-40B4-BE49-F238E27FC236}">
                    <a16:creationId xmlns:a16="http://schemas.microsoft.com/office/drawing/2014/main" id="{58CD005E-6B6B-3F9C-3255-AA2B88BF9249}"/>
                  </a:ext>
                </a:extLst>
              </p:cNvPr>
              <p:cNvPicPr>
                <a:picLocks noChangeAspect="1"/>
              </p:cNvPicPr>
              <p:nvPr/>
            </p:nvPicPr>
            <p:blipFill rotWithShape="1">
              <a:blip r:embed="rId14">
                <a:extLst>
                  <a:ext uri="{BEBA8EAE-BF5A-486C-A8C5-ECC9F3942E4B}">
                    <a14:imgProps xmlns:a14="http://schemas.microsoft.com/office/drawing/2010/main">
                      <a14:imgLayer r:embed="rId15">
                        <a14:imgEffect>
                          <a14:backgroundRemoval t="532" b="84309" l="15710" r="86405">
                            <a14:foregroundMark x1="48943" y1="84840" x2="48943" y2="84840"/>
                            <a14:foregroundMark x1="21450" y1="54787" x2="21450" y2="54787"/>
                            <a14:foregroundMark x1="18429" y1="51596" x2="18429" y2="51596"/>
                            <a14:foregroundMark x1="16616" y1="54255" x2="16616" y2="54255"/>
                            <a14:foregroundMark x1="16616" y1="53457" x2="16616" y2="53457"/>
                            <a14:foregroundMark x1="20096" y1="56013" x2="18731" y2="48404"/>
                            <a14:foregroundMark x1="23263" y1="73670" x2="23125" y2="72903"/>
                            <a14:foregroundMark x1="81161" y1="33880" x2="82477" y2="43617"/>
                            <a14:foregroundMark x1="79249" y1="50883" x2="78550" y2="52394"/>
                            <a14:foregroundMark x1="81873" y1="45213" x2="81580" y2="45846"/>
                            <a14:backgroundMark x1="32024" y1="84043" x2="32024" y2="84043"/>
                            <a14:backgroundMark x1="22961" y1="76862" x2="14502" y2="49468"/>
                            <a14:backgroundMark x1="18127" y1="56117" x2="15408" y2="39628"/>
                            <a14:backgroundMark x1="18429" y1="56383" x2="23263" y2="72872"/>
                            <a14:backgroundMark x1="70997" y1="81915" x2="80060" y2="55585"/>
                            <a14:backgroundMark x1="84176" y1="23137" x2="84290" y2="22340"/>
                            <a14:backgroundMark x1="82882" y1="32181" x2="83072" y2="30851"/>
                            <a14:backgroundMark x1="82872" y1="32248" x2="82882" y2="32181"/>
                            <a14:backgroundMark x1="81056" y1="44935" x2="81226" y2="43747"/>
                            <a14:backgroundMark x1="79456" y1="56117" x2="79922" y2="52861"/>
                            <a14:backgroundMark x1="88732" y1="32181" x2="89124" y2="34043"/>
                            <a14:backgroundMark x1="88452" y1="30851" x2="88620" y2="31648"/>
                            <a14:backgroundMark x1="88191" y1="29612" x2="88452" y2="30851"/>
                            <a14:backgroundMark x1="89124" y1="34309" x2="89124" y2="35372"/>
                            <a14:backgroundMark x1="84894" y1="48138" x2="80665" y2="51862"/>
                            <a14:backgroundMark x1="85801" y1="28723" x2="73414" y2="13298"/>
                            <a14:backgroundMark x1="74320" y1="15160" x2="64350" y2="7447"/>
                            <a14:backgroundMark x1="65257" y1="8245" x2="47130" y2="798"/>
                            <a14:backgroundMark x1="48338" y1="1862" x2="27190" y2="6915"/>
                            <a14:backgroundMark x1="29305" y1="6383" x2="16918" y2="19149"/>
                            <a14:backgroundMark x1="18127" y1="18617" x2="14199" y2="38564"/>
                            <a14:backgroundMark x1="83988" y1="22872" x2="87915" y2="31649"/>
                          </a14:backgroundRemoval>
                        </a14:imgEffect>
                      </a14:imgLayer>
                    </a14:imgProps>
                  </a:ext>
                </a:extLst>
              </a:blip>
              <a:srcRect l="8332" t="1" r="10066" b="8042"/>
              <a:stretch/>
            </p:blipFill>
            <p:spPr>
              <a:xfrm>
                <a:off x="7549119" y="2307002"/>
                <a:ext cx="585390" cy="619356"/>
              </a:xfrm>
              <a:prstGeom prst="rect">
                <a:avLst/>
              </a:prstGeom>
            </p:spPr>
          </p:pic>
          <p:pic>
            <p:nvPicPr>
              <p:cNvPr id="2153" name="Picture 8" descr="12時半のイラスト素材 - PIXTA">
                <a:extLst>
                  <a:ext uri="{FF2B5EF4-FFF2-40B4-BE49-F238E27FC236}">
                    <a16:creationId xmlns:a16="http://schemas.microsoft.com/office/drawing/2014/main" id="{9C237C6E-9D5B-78D1-C998-624D85D357DD}"/>
                  </a:ext>
                </a:extLst>
              </p:cNvPr>
              <p:cNvPicPr>
                <a:picLocks noChangeAspect="1" noChangeArrowheads="1"/>
              </p:cNvPicPr>
              <p:nvPr/>
            </p:nvPicPr>
            <p:blipFill>
              <a:blip r:embed="rId16" cstate="hqprint">
                <a:extLst>
                  <a:ext uri="{28A0092B-C50C-407E-A947-70E740481C1C}">
                    <a14:useLocalDpi xmlns:a14="http://schemas.microsoft.com/office/drawing/2010/main" val="0"/>
                  </a:ext>
                </a:extLst>
              </a:blip>
              <a:srcRect/>
              <a:stretch>
                <a:fillRect/>
              </a:stretch>
            </p:blipFill>
            <p:spPr bwMode="auto">
              <a:xfrm>
                <a:off x="7419147" y="1108608"/>
                <a:ext cx="655983" cy="683680"/>
              </a:xfrm>
              <a:prstGeom prst="rect">
                <a:avLst/>
              </a:prstGeom>
              <a:noFill/>
              <a:extLst>
                <a:ext uri="{909E8E84-426E-40DD-AFC4-6F175D3DCCD1}">
                  <a14:hiddenFill xmlns:a14="http://schemas.microsoft.com/office/drawing/2010/main">
                    <a:solidFill>
                      <a:srgbClr val="FFFFFF"/>
                    </a:solidFill>
                  </a14:hiddenFill>
                </a:ext>
              </a:extLst>
            </p:spPr>
          </p:pic>
          <p:sp>
            <p:nvSpPr>
              <p:cNvPr id="2154" name="テキスト ボックス 2153">
                <a:extLst>
                  <a:ext uri="{FF2B5EF4-FFF2-40B4-BE49-F238E27FC236}">
                    <a16:creationId xmlns:a16="http://schemas.microsoft.com/office/drawing/2014/main" id="{30E73E87-2E5D-84F4-8D45-D4072E918EC4}"/>
                  </a:ext>
                </a:extLst>
              </p:cNvPr>
              <p:cNvSpPr txBox="1"/>
              <p:nvPr/>
            </p:nvSpPr>
            <p:spPr>
              <a:xfrm>
                <a:off x="6993039" y="747338"/>
                <a:ext cx="1910755" cy="369332"/>
              </a:xfrm>
              <a:prstGeom prst="rect">
                <a:avLst/>
              </a:prstGeom>
              <a:noFill/>
            </p:spPr>
            <p:txBody>
              <a:bodyPr wrap="square" rtlCol="0">
                <a:spAutoFit/>
              </a:bodyPr>
              <a:lstStyle/>
              <a:p>
                <a:r>
                  <a:rPr lang="en-US" altLang="ja-JP" dirty="0"/>
                  <a:t>12</a:t>
                </a:r>
                <a:r>
                  <a:rPr lang="ja-JP" altLang="en-US" dirty="0"/>
                  <a:t>時半～</a:t>
                </a:r>
                <a:r>
                  <a:rPr lang="en-US" altLang="ja-JP" dirty="0"/>
                  <a:t>13</a:t>
                </a:r>
                <a:r>
                  <a:rPr lang="ja-JP" altLang="en-US" dirty="0"/>
                  <a:t>時半</a:t>
                </a:r>
                <a:endParaRPr kumimoji="1" lang="ja-JP" altLang="en-US" dirty="0"/>
              </a:p>
            </p:txBody>
          </p:sp>
          <p:sp>
            <p:nvSpPr>
              <p:cNvPr id="2155" name="テキスト ボックス 2154">
                <a:extLst>
                  <a:ext uri="{FF2B5EF4-FFF2-40B4-BE49-F238E27FC236}">
                    <a16:creationId xmlns:a16="http://schemas.microsoft.com/office/drawing/2014/main" id="{063AEC90-7BB2-18C5-DE31-65471BC97BB3}"/>
                  </a:ext>
                </a:extLst>
              </p:cNvPr>
              <p:cNvSpPr txBox="1"/>
              <p:nvPr/>
            </p:nvSpPr>
            <p:spPr>
              <a:xfrm>
                <a:off x="8474731" y="1681310"/>
                <a:ext cx="1094781" cy="369332"/>
              </a:xfrm>
              <a:prstGeom prst="rect">
                <a:avLst/>
              </a:prstGeom>
              <a:noFill/>
              <a:ln>
                <a:solidFill>
                  <a:schemeClr val="tx1"/>
                </a:solidFill>
              </a:ln>
            </p:spPr>
            <p:txBody>
              <a:bodyPr wrap="square" rtlCol="0">
                <a:spAutoFit/>
              </a:bodyPr>
              <a:lstStyle/>
              <a:p>
                <a:pPr algn="ctr"/>
                <a:r>
                  <a:rPr kumimoji="1" lang="ja-JP" altLang="en-US" dirty="0"/>
                  <a:t>休憩中</a:t>
                </a:r>
              </a:p>
            </p:txBody>
          </p:sp>
          <p:pic>
            <p:nvPicPr>
              <p:cNvPr id="2156" name="Picture 10" descr="マグカップのイラスト | 商用OKの無料イラスト素材サイト ツカッテ">
                <a:extLst>
                  <a:ext uri="{FF2B5EF4-FFF2-40B4-BE49-F238E27FC236}">
                    <a16:creationId xmlns:a16="http://schemas.microsoft.com/office/drawing/2014/main" id="{E0669970-C00B-5F68-36F6-15C5104FDD6E}"/>
                  </a:ext>
                </a:extLst>
              </p:cNvPr>
              <p:cNvPicPr>
                <a:picLocks noChangeAspect="1" noChangeArrowheads="1"/>
              </p:cNvPicPr>
              <p:nvPr/>
            </p:nvPicPr>
            <p:blipFill>
              <a:blip r:embed="rId17" cstate="hqprint">
                <a:extLst>
                  <a:ext uri="{28A0092B-C50C-407E-A947-70E740481C1C}">
                    <a14:useLocalDpi xmlns:a14="http://schemas.microsoft.com/office/drawing/2010/main" val="0"/>
                  </a:ext>
                </a:extLst>
              </a:blip>
              <a:srcRect/>
              <a:stretch>
                <a:fillRect/>
              </a:stretch>
            </p:blipFill>
            <p:spPr bwMode="auto">
              <a:xfrm flipH="1">
                <a:off x="8278999" y="2617026"/>
                <a:ext cx="354615" cy="354615"/>
              </a:xfrm>
              <a:prstGeom prst="rect">
                <a:avLst/>
              </a:prstGeom>
              <a:noFill/>
              <a:extLst>
                <a:ext uri="{909E8E84-426E-40DD-AFC4-6F175D3DCCD1}">
                  <a14:hiddenFill xmlns:a14="http://schemas.microsoft.com/office/drawing/2010/main">
                    <a:solidFill>
                      <a:srgbClr val="FFFFFF"/>
                    </a:solidFill>
                  </a14:hiddenFill>
                </a:ext>
              </a:extLst>
            </p:spPr>
          </p:pic>
          <p:pic>
            <p:nvPicPr>
              <p:cNvPr id="2157" name="Picture 10" descr="マグカップのイラスト | 商用OKの無料イラスト素材サイト ツカッテ">
                <a:extLst>
                  <a:ext uri="{FF2B5EF4-FFF2-40B4-BE49-F238E27FC236}">
                    <a16:creationId xmlns:a16="http://schemas.microsoft.com/office/drawing/2014/main" id="{9E899AE6-7AC5-684D-4170-5E117B791B8C}"/>
                  </a:ext>
                </a:extLst>
              </p:cNvPr>
              <p:cNvPicPr>
                <a:picLocks noChangeAspect="1" noChangeArrowheads="1"/>
              </p:cNvPicPr>
              <p:nvPr/>
            </p:nvPicPr>
            <p:blipFill>
              <a:blip r:embed="rId17" cstate="hqprint">
                <a:extLst>
                  <a:ext uri="{28A0092B-C50C-407E-A947-70E740481C1C}">
                    <a14:useLocalDpi xmlns:a14="http://schemas.microsoft.com/office/drawing/2010/main" val="0"/>
                  </a:ext>
                </a:extLst>
              </a:blip>
              <a:srcRect/>
              <a:stretch>
                <a:fillRect/>
              </a:stretch>
            </p:blipFill>
            <p:spPr bwMode="auto">
              <a:xfrm>
                <a:off x="9654438" y="2943223"/>
                <a:ext cx="354615" cy="354615"/>
              </a:xfrm>
              <a:prstGeom prst="rect">
                <a:avLst/>
              </a:prstGeom>
              <a:noFill/>
              <a:extLst>
                <a:ext uri="{909E8E84-426E-40DD-AFC4-6F175D3DCCD1}">
                  <a14:hiddenFill xmlns:a14="http://schemas.microsoft.com/office/drawing/2010/main">
                    <a:solidFill>
                      <a:srgbClr val="FFFFFF"/>
                    </a:solidFill>
                  </a14:hiddenFill>
                </a:ext>
              </a:extLst>
            </p:spPr>
          </p:pic>
          <p:pic>
            <p:nvPicPr>
              <p:cNvPr id="2158" name="Picture 12" descr="フリーイラスト] 斜めのスマートフォン | パブリックドメインQ：著作権フリー画像素材集">
                <a:extLst>
                  <a:ext uri="{FF2B5EF4-FFF2-40B4-BE49-F238E27FC236}">
                    <a16:creationId xmlns:a16="http://schemas.microsoft.com/office/drawing/2014/main" id="{E41E073F-EFE3-B701-58A2-0522C185101F}"/>
                  </a:ext>
                </a:extLst>
              </p:cNvPr>
              <p:cNvPicPr>
                <a:picLocks noChangeAspect="1" noChangeArrowheads="1"/>
              </p:cNvPicPr>
              <p:nvPr/>
            </p:nvPicPr>
            <p:blipFill>
              <a:blip r:embed="rId18" cstate="hqprint">
                <a:extLst>
                  <a:ext uri="{BEBA8EAE-BF5A-486C-A8C5-ECC9F3942E4B}">
                    <a14:imgProps xmlns:a14="http://schemas.microsoft.com/office/drawing/2010/main">
                      <a14:imgLayer r:embed="rId19">
                        <a14:imgEffect>
                          <a14:backgroundRemoval t="3214" b="99286" l="2778" r="92778">
                            <a14:foregroundMark x1="51667" y1="42143" x2="51667" y2="42143"/>
                            <a14:foregroundMark x1="63333" y1="57500" x2="81111" y2="76429"/>
                            <a14:foregroundMark x1="46667" y1="39643" x2="33333" y2="5714"/>
                            <a14:foregroundMark x1="3333" y1="8929" x2="25556" y2="46429"/>
                            <a14:foregroundMark x1="33333" y1="60714" x2="59444" y2="99286"/>
                            <a14:foregroundMark x1="55556" y1="97143" x2="40000" y2="77500"/>
                            <a14:foregroundMark x1="40000" y1="77500" x2="40000" y2="76429"/>
                            <a14:foregroundMark x1="63333" y1="97143" x2="76809" y2="92645"/>
                            <a14:foregroundMark x1="93310" y1="81556" x2="93333" y2="81429"/>
                            <a14:foregroundMark x1="90556" y1="68571" x2="81960" y2="40190"/>
                            <a14:foregroundMark x1="70856" y1="21260" x2="52222" y2="3929"/>
                            <a14:foregroundMark x1="52222" y1="3929" x2="50556" y2="3214"/>
                            <a14:foregroundMark x1="53889" y1="7500" x2="15556" y2="5357"/>
                            <a14:foregroundMark x1="15556" y1="5357" x2="14444" y2="5000"/>
                            <a14:foregroundMark x1="23889" y1="9286" x2="54444" y2="66786"/>
                            <a14:foregroundMark x1="61359" y1="23463" x2="61111" y2="10714"/>
                            <a14:foregroundMark x1="62222" y1="67857" x2="61477" y2="29516"/>
                            <a14:foregroundMark x1="7222" y1="18214" x2="5556" y2="5714"/>
                            <a14:backgroundMark x1="71667" y1="21071" x2="82778" y2="40000"/>
                            <a14:backgroundMark x1="87778" y1="46071" x2="68889" y2="16786"/>
                            <a14:backgroundMark x1="76111" y1="93571" x2="97778" y2="86071"/>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7999543" y="2953125"/>
                <a:ext cx="242617" cy="377404"/>
              </a:xfrm>
              <a:prstGeom prst="rect">
                <a:avLst/>
              </a:prstGeom>
              <a:noFill/>
              <a:extLst>
                <a:ext uri="{909E8E84-426E-40DD-AFC4-6F175D3DCCD1}">
                  <a14:hiddenFill xmlns:a14="http://schemas.microsoft.com/office/drawing/2010/main">
                    <a:solidFill>
                      <a:srgbClr val="FFFFFF"/>
                    </a:solidFill>
                  </a14:hiddenFill>
                </a:ext>
              </a:extLst>
            </p:spPr>
          </p:pic>
          <p:grpSp>
            <p:nvGrpSpPr>
              <p:cNvPr id="2162" name="グループ化 2161">
                <a:extLst>
                  <a:ext uri="{FF2B5EF4-FFF2-40B4-BE49-F238E27FC236}">
                    <a16:creationId xmlns:a16="http://schemas.microsoft.com/office/drawing/2014/main" id="{D571117F-29CF-33B8-0F34-CA996AFC29FC}"/>
                  </a:ext>
                </a:extLst>
              </p:cNvPr>
              <p:cNvGrpSpPr/>
              <p:nvPr/>
            </p:nvGrpSpPr>
            <p:grpSpPr>
              <a:xfrm>
                <a:off x="8153455" y="1754420"/>
                <a:ext cx="167208" cy="259442"/>
                <a:chOff x="-384720" y="2245293"/>
                <a:chExt cx="390196" cy="467047"/>
              </a:xfrm>
            </p:grpSpPr>
            <p:cxnSp>
              <p:nvCxnSpPr>
                <p:cNvPr id="2163" name="直線コネクタ 2162">
                  <a:extLst>
                    <a:ext uri="{FF2B5EF4-FFF2-40B4-BE49-F238E27FC236}">
                      <a16:creationId xmlns:a16="http://schemas.microsoft.com/office/drawing/2014/main" id="{C25CAC5A-B2C9-A774-FFC4-FF8CC43E161D}"/>
                    </a:ext>
                  </a:extLst>
                </p:cNvPr>
                <p:cNvCxnSpPr/>
                <p:nvPr/>
              </p:nvCxnSpPr>
              <p:spPr>
                <a:xfrm flipV="1">
                  <a:off x="-312712" y="2473918"/>
                  <a:ext cx="281142" cy="90986"/>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cxnSp>
              <p:nvCxnSpPr>
                <p:cNvPr id="2164" name="直線コネクタ 2163">
                  <a:extLst>
                    <a:ext uri="{FF2B5EF4-FFF2-40B4-BE49-F238E27FC236}">
                      <a16:creationId xmlns:a16="http://schemas.microsoft.com/office/drawing/2014/main" id="{71C4F0D2-4803-A155-4A99-19C9921827E4}"/>
                    </a:ext>
                  </a:extLst>
                </p:cNvPr>
                <p:cNvCxnSpPr/>
                <p:nvPr/>
              </p:nvCxnSpPr>
              <p:spPr>
                <a:xfrm flipV="1">
                  <a:off x="-384720" y="2245293"/>
                  <a:ext cx="131696" cy="175595"/>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cxnSp>
              <p:nvCxnSpPr>
                <p:cNvPr id="2165" name="直線コネクタ 2164">
                  <a:extLst>
                    <a:ext uri="{FF2B5EF4-FFF2-40B4-BE49-F238E27FC236}">
                      <a16:creationId xmlns:a16="http://schemas.microsoft.com/office/drawing/2014/main" id="{8DCDD3DA-2910-2025-54A1-D6E845194DB8}"/>
                    </a:ext>
                  </a:extLst>
                </p:cNvPr>
                <p:cNvCxnSpPr/>
                <p:nvPr/>
              </p:nvCxnSpPr>
              <p:spPr>
                <a:xfrm flipV="1">
                  <a:off x="-262932" y="2691110"/>
                  <a:ext cx="268408" cy="21230"/>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grpSp>
          <p:grpSp>
            <p:nvGrpSpPr>
              <p:cNvPr id="2166" name="グループ化 2165">
                <a:extLst>
                  <a:ext uri="{FF2B5EF4-FFF2-40B4-BE49-F238E27FC236}">
                    <a16:creationId xmlns:a16="http://schemas.microsoft.com/office/drawing/2014/main" id="{854074A1-5BD3-B511-6565-55CF7217DCD3}"/>
                  </a:ext>
                </a:extLst>
              </p:cNvPr>
              <p:cNvGrpSpPr/>
              <p:nvPr/>
            </p:nvGrpSpPr>
            <p:grpSpPr>
              <a:xfrm rot="695124">
                <a:off x="9685561" y="1717742"/>
                <a:ext cx="158489" cy="317235"/>
                <a:chOff x="-188944" y="2399082"/>
                <a:chExt cx="331103" cy="244750"/>
              </a:xfrm>
            </p:grpSpPr>
            <p:cxnSp>
              <p:nvCxnSpPr>
                <p:cNvPr id="2167" name="直線コネクタ 2166">
                  <a:extLst>
                    <a:ext uri="{FF2B5EF4-FFF2-40B4-BE49-F238E27FC236}">
                      <a16:creationId xmlns:a16="http://schemas.microsoft.com/office/drawing/2014/main" id="{958BCDC0-B90C-0D23-32F6-E8180F19C6EA}"/>
                    </a:ext>
                  </a:extLst>
                </p:cNvPr>
                <p:cNvCxnSpPr/>
                <p:nvPr/>
              </p:nvCxnSpPr>
              <p:spPr>
                <a:xfrm rot="20904876">
                  <a:off x="-164436" y="2499930"/>
                  <a:ext cx="209919" cy="73506"/>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cxnSp>
              <p:nvCxnSpPr>
                <p:cNvPr id="2168" name="直線コネクタ 2167">
                  <a:extLst>
                    <a:ext uri="{FF2B5EF4-FFF2-40B4-BE49-F238E27FC236}">
                      <a16:creationId xmlns:a16="http://schemas.microsoft.com/office/drawing/2014/main" id="{2D83D8DC-92F4-B44A-2199-F95B3E609CE2}"/>
                    </a:ext>
                  </a:extLst>
                </p:cNvPr>
                <p:cNvCxnSpPr/>
                <p:nvPr/>
              </p:nvCxnSpPr>
              <p:spPr>
                <a:xfrm rot="20904876">
                  <a:off x="-1215" y="2399082"/>
                  <a:ext cx="143374" cy="93456"/>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cxnSp>
              <p:nvCxnSpPr>
                <p:cNvPr id="2169" name="直線コネクタ 2168">
                  <a:extLst>
                    <a:ext uri="{FF2B5EF4-FFF2-40B4-BE49-F238E27FC236}">
                      <a16:creationId xmlns:a16="http://schemas.microsoft.com/office/drawing/2014/main" id="{D9ADBC03-915A-1F21-22FE-36AF4063977C}"/>
                    </a:ext>
                  </a:extLst>
                </p:cNvPr>
                <p:cNvCxnSpPr/>
                <p:nvPr/>
              </p:nvCxnSpPr>
              <p:spPr>
                <a:xfrm rot="20904876">
                  <a:off x="-188944" y="2632179"/>
                  <a:ext cx="222895" cy="11653"/>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grpSp>
        </p:grpSp>
      </p:grpSp>
      <p:grpSp>
        <p:nvGrpSpPr>
          <p:cNvPr id="2272" name="グループ化 2271">
            <a:extLst>
              <a:ext uri="{FF2B5EF4-FFF2-40B4-BE49-F238E27FC236}">
                <a16:creationId xmlns:a16="http://schemas.microsoft.com/office/drawing/2014/main" id="{FBF724C8-0E28-139D-4A37-EDF813953AEF}"/>
              </a:ext>
            </a:extLst>
          </p:cNvPr>
          <p:cNvGrpSpPr/>
          <p:nvPr/>
        </p:nvGrpSpPr>
        <p:grpSpPr>
          <a:xfrm>
            <a:off x="3359696" y="779995"/>
            <a:ext cx="3866059" cy="3082108"/>
            <a:chOff x="2091221" y="1486916"/>
            <a:chExt cx="3866059" cy="3082108"/>
          </a:xfrm>
        </p:grpSpPr>
        <p:grpSp>
          <p:nvGrpSpPr>
            <p:cNvPr id="2271" name="グループ化 2270">
              <a:extLst>
                <a:ext uri="{FF2B5EF4-FFF2-40B4-BE49-F238E27FC236}">
                  <a16:creationId xmlns:a16="http://schemas.microsoft.com/office/drawing/2014/main" id="{94A44E7B-7113-C48E-B9FE-9B0E0B1AA6C5}"/>
                </a:ext>
              </a:extLst>
            </p:cNvPr>
            <p:cNvGrpSpPr/>
            <p:nvPr/>
          </p:nvGrpSpPr>
          <p:grpSpPr>
            <a:xfrm>
              <a:off x="2091221" y="1486916"/>
              <a:ext cx="3866059" cy="3082108"/>
              <a:chOff x="2109548" y="1415075"/>
              <a:chExt cx="3866059" cy="3082108"/>
            </a:xfrm>
          </p:grpSpPr>
          <p:pic>
            <p:nvPicPr>
              <p:cNvPr id="2065" name="図 2064">
                <a:extLst>
                  <a:ext uri="{FF2B5EF4-FFF2-40B4-BE49-F238E27FC236}">
                    <a16:creationId xmlns:a16="http://schemas.microsoft.com/office/drawing/2014/main" id="{0357B49D-D7E1-7601-3DA3-FFC03DBB78F4}"/>
                  </a:ext>
                </a:extLst>
              </p:cNvPr>
              <p:cNvPicPr>
                <a:picLocks noChangeAspect="1"/>
              </p:cNvPicPr>
              <p:nvPr/>
            </p:nvPicPr>
            <p:blipFill>
              <a:blip r:embed="rId20"/>
              <a:stretch>
                <a:fillRect/>
              </a:stretch>
            </p:blipFill>
            <p:spPr>
              <a:xfrm>
                <a:off x="3230473" y="2273623"/>
                <a:ext cx="2020767" cy="1109116"/>
              </a:xfrm>
              <a:prstGeom prst="rect">
                <a:avLst/>
              </a:prstGeom>
            </p:spPr>
          </p:pic>
          <p:sp>
            <p:nvSpPr>
              <p:cNvPr id="2079" name="正方形/長方形 2078">
                <a:extLst>
                  <a:ext uri="{FF2B5EF4-FFF2-40B4-BE49-F238E27FC236}">
                    <a16:creationId xmlns:a16="http://schemas.microsoft.com/office/drawing/2014/main" id="{29C5D727-F490-5570-ED99-4C83AB29E5BB}"/>
                  </a:ext>
                </a:extLst>
              </p:cNvPr>
              <p:cNvSpPr/>
              <p:nvPr/>
            </p:nvSpPr>
            <p:spPr>
              <a:xfrm>
                <a:off x="3950429" y="2369304"/>
                <a:ext cx="990464" cy="938057"/>
              </a:xfrm>
              <a:prstGeom prst="rect">
                <a:avLst/>
              </a:prstGeom>
              <a:no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ja-JP" altLang="en-US" dirty="0">
                    <a:solidFill>
                      <a:schemeClr val="bg1"/>
                    </a:solidFill>
                  </a:rPr>
                  <a:t>会合</a:t>
                </a:r>
                <a:endParaRPr lang="en-US" altLang="ja-JP" dirty="0">
                  <a:solidFill>
                    <a:schemeClr val="bg1"/>
                  </a:solidFill>
                </a:endParaRPr>
              </a:p>
            </p:txBody>
          </p:sp>
          <p:grpSp>
            <p:nvGrpSpPr>
              <p:cNvPr id="2172" name="グループ化 2171">
                <a:extLst>
                  <a:ext uri="{FF2B5EF4-FFF2-40B4-BE49-F238E27FC236}">
                    <a16:creationId xmlns:a16="http://schemas.microsoft.com/office/drawing/2014/main" id="{398D1B12-1782-F8CB-CDA6-6308DD79A9D3}"/>
                  </a:ext>
                </a:extLst>
              </p:cNvPr>
              <p:cNvGrpSpPr/>
              <p:nvPr/>
            </p:nvGrpSpPr>
            <p:grpSpPr>
              <a:xfrm>
                <a:off x="2109548" y="1415075"/>
                <a:ext cx="3866059" cy="3082108"/>
                <a:chOff x="7002221" y="815644"/>
                <a:chExt cx="3866059" cy="3082108"/>
              </a:xfrm>
            </p:grpSpPr>
            <p:pic>
              <p:nvPicPr>
                <p:cNvPr id="2173" name="Picture 4" descr="005_01">
                  <a:extLst>
                    <a:ext uri="{FF2B5EF4-FFF2-40B4-BE49-F238E27FC236}">
                      <a16:creationId xmlns:a16="http://schemas.microsoft.com/office/drawing/2014/main" id="{A2392960-68A7-BB6C-B60B-7875F2218578}"/>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l="43948" b="5948"/>
                <a:stretch>
                  <a:fillRect/>
                </a:stretch>
              </p:blipFill>
              <p:spPr bwMode="auto">
                <a:xfrm>
                  <a:off x="7341590" y="1575873"/>
                  <a:ext cx="566335" cy="2321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74" name="グループ化 2173">
                  <a:extLst>
                    <a:ext uri="{FF2B5EF4-FFF2-40B4-BE49-F238E27FC236}">
                      <a16:creationId xmlns:a16="http://schemas.microsoft.com/office/drawing/2014/main" id="{1A1F156C-473A-2403-5EEF-1D68BEEC1BCD}"/>
                    </a:ext>
                  </a:extLst>
                </p:cNvPr>
                <p:cNvGrpSpPr/>
                <p:nvPr/>
              </p:nvGrpSpPr>
              <p:grpSpPr>
                <a:xfrm>
                  <a:off x="7002221" y="815644"/>
                  <a:ext cx="3866059" cy="2945372"/>
                  <a:chOff x="6993039" y="747338"/>
                  <a:chExt cx="3866059" cy="2945372"/>
                </a:xfrm>
              </p:grpSpPr>
              <p:pic>
                <p:nvPicPr>
                  <p:cNvPr id="2175" name="Picture 5" descr="002_01">
                    <a:extLst>
                      <a:ext uri="{FF2B5EF4-FFF2-40B4-BE49-F238E27FC236}">
                        <a16:creationId xmlns:a16="http://schemas.microsoft.com/office/drawing/2014/main" id="{BC1A6FEC-42D1-3C91-BCE7-04FDF1DF2C18}"/>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10235064" y="1342993"/>
                    <a:ext cx="624034" cy="226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6" name="正方形/長方形 2175">
                    <a:extLst>
                      <a:ext uri="{FF2B5EF4-FFF2-40B4-BE49-F238E27FC236}">
                        <a16:creationId xmlns:a16="http://schemas.microsoft.com/office/drawing/2014/main" id="{98FADA3A-D7DE-3C88-19B1-0C010AB1B546}"/>
                      </a:ext>
                    </a:extLst>
                  </p:cNvPr>
                  <p:cNvSpPr/>
                  <p:nvPr/>
                </p:nvSpPr>
                <p:spPr>
                  <a:xfrm>
                    <a:off x="10045382" y="2496952"/>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7" name="正方形/長方形 2176">
                    <a:extLst>
                      <a:ext uri="{FF2B5EF4-FFF2-40B4-BE49-F238E27FC236}">
                        <a16:creationId xmlns:a16="http://schemas.microsoft.com/office/drawing/2014/main" id="{5E311A69-1CF3-A620-3AAB-5114633B24A2}"/>
                      </a:ext>
                    </a:extLst>
                  </p:cNvPr>
                  <p:cNvSpPr/>
                  <p:nvPr/>
                </p:nvSpPr>
                <p:spPr>
                  <a:xfrm>
                    <a:off x="10284615" y="2831180"/>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8" name="正方形/長方形 2177">
                    <a:extLst>
                      <a:ext uri="{FF2B5EF4-FFF2-40B4-BE49-F238E27FC236}">
                        <a16:creationId xmlns:a16="http://schemas.microsoft.com/office/drawing/2014/main" id="{9AD9A739-2651-F6FD-1D30-3E211771F8CB}"/>
                      </a:ext>
                    </a:extLst>
                  </p:cNvPr>
                  <p:cNvSpPr/>
                  <p:nvPr/>
                </p:nvSpPr>
                <p:spPr>
                  <a:xfrm>
                    <a:off x="8076344" y="2564776"/>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9" name="正方形/長方形 2178">
                    <a:extLst>
                      <a:ext uri="{FF2B5EF4-FFF2-40B4-BE49-F238E27FC236}">
                        <a16:creationId xmlns:a16="http://schemas.microsoft.com/office/drawing/2014/main" id="{E0DD9532-DC2F-7C09-DF7D-1D16335F4C30}"/>
                      </a:ext>
                    </a:extLst>
                  </p:cNvPr>
                  <p:cNvSpPr/>
                  <p:nvPr/>
                </p:nvSpPr>
                <p:spPr>
                  <a:xfrm>
                    <a:off x="7768982" y="2878689"/>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180" name="グループ化 2179">
                    <a:extLst>
                      <a:ext uri="{FF2B5EF4-FFF2-40B4-BE49-F238E27FC236}">
                        <a16:creationId xmlns:a16="http://schemas.microsoft.com/office/drawing/2014/main" id="{AA2EBCB8-48D4-6FB2-2D73-65043B3EF4C4}"/>
                      </a:ext>
                    </a:extLst>
                  </p:cNvPr>
                  <p:cNvGrpSpPr/>
                  <p:nvPr/>
                </p:nvGrpSpPr>
                <p:grpSpPr>
                  <a:xfrm>
                    <a:off x="7659097" y="2518694"/>
                    <a:ext cx="2846442" cy="1174016"/>
                    <a:chOff x="62881" y="1014879"/>
                    <a:chExt cx="9185302" cy="3581282"/>
                  </a:xfrm>
                </p:grpSpPr>
                <p:sp>
                  <p:nvSpPr>
                    <p:cNvPr id="2199" name="フリーフォーム 1562">
                      <a:extLst>
                        <a:ext uri="{FF2B5EF4-FFF2-40B4-BE49-F238E27FC236}">
                          <a16:creationId xmlns:a16="http://schemas.microsoft.com/office/drawing/2014/main" id="{6756A9AA-050D-57C4-17B4-0C7738977FD8}"/>
                        </a:ext>
                      </a:extLst>
                    </p:cNvPr>
                    <p:cNvSpPr/>
                    <p:nvPr/>
                  </p:nvSpPr>
                  <p:spPr bwMode="auto">
                    <a:xfrm>
                      <a:off x="313134" y="3522946"/>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chemeClr val="bg1">
                        <a:lumMod val="50000"/>
                      </a:scheme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200" name="グループ化 2199">
                      <a:extLst>
                        <a:ext uri="{FF2B5EF4-FFF2-40B4-BE49-F238E27FC236}">
                          <a16:creationId xmlns:a16="http://schemas.microsoft.com/office/drawing/2014/main" id="{FC56881B-55AE-E2FE-FB5E-F3BA77196558}"/>
                        </a:ext>
                      </a:extLst>
                    </p:cNvPr>
                    <p:cNvGrpSpPr/>
                    <p:nvPr/>
                  </p:nvGrpSpPr>
                  <p:grpSpPr>
                    <a:xfrm>
                      <a:off x="62881" y="1014879"/>
                      <a:ext cx="9185302" cy="3474763"/>
                      <a:chOff x="62881" y="1014879"/>
                      <a:chExt cx="9185302" cy="3474763"/>
                    </a:xfrm>
                  </p:grpSpPr>
                  <p:sp>
                    <p:nvSpPr>
                      <p:cNvPr id="2201" name="フリーフォーム 1564">
                        <a:extLst>
                          <a:ext uri="{FF2B5EF4-FFF2-40B4-BE49-F238E27FC236}">
                            <a16:creationId xmlns:a16="http://schemas.microsoft.com/office/drawing/2014/main" id="{BE98642D-8E70-F945-AE2D-1F316E0F5722}"/>
                          </a:ext>
                        </a:extLst>
                      </p:cNvPr>
                      <p:cNvSpPr/>
                      <p:nvPr/>
                    </p:nvSpPr>
                    <p:spPr bwMode="auto">
                      <a:xfrm flipH="1">
                        <a:off x="6426465" y="2387188"/>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202" name="グループ化 2201">
                        <a:extLst>
                          <a:ext uri="{FF2B5EF4-FFF2-40B4-BE49-F238E27FC236}">
                            <a16:creationId xmlns:a16="http://schemas.microsoft.com/office/drawing/2014/main" id="{BDAB9C8F-8DE2-598F-CB99-6AD89B6C02B3}"/>
                          </a:ext>
                        </a:extLst>
                      </p:cNvPr>
                      <p:cNvGrpSpPr/>
                      <p:nvPr/>
                    </p:nvGrpSpPr>
                    <p:grpSpPr>
                      <a:xfrm>
                        <a:off x="6737802" y="1014879"/>
                        <a:ext cx="1730683" cy="1561167"/>
                        <a:chOff x="6737802" y="1014879"/>
                        <a:chExt cx="1748884" cy="1694183"/>
                      </a:xfrm>
                    </p:grpSpPr>
                    <p:sp>
                      <p:nvSpPr>
                        <p:cNvPr id="2256" name="フリーフォーム 1669">
                          <a:extLst>
                            <a:ext uri="{FF2B5EF4-FFF2-40B4-BE49-F238E27FC236}">
                              <a16:creationId xmlns:a16="http://schemas.microsoft.com/office/drawing/2014/main" id="{7048DA5D-9E94-9C98-D657-2426B8B07B19}"/>
                            </a:ext>
                          </a:extLst>
                        </p:cNvPr>
                        <p:cNvSpPr/>
                        <p:nvPr/>
                      </p:nvSpPr>
                      <p:spPr bwMode="auto">
                        <a:xfrm rot="1233761">
                          <a:off x="6737802" y="184921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57" name="フリーフォーム 1670">
                          <a:extLst>
                            <a:ext uri="{FF2B5EF4-FFF2-40B4-BE49-F238E27FC236}">
                              <a16:creationId xmlns:a16="http://schemas.microsoft.com/office/drawing/2014/main" id="{D8278001-5A4F-29F4-3CA6-96DBDD9E4F6E}"/>
                            </a:ext>
                          </a:extLst>
                        </p:cNvPr>
                        <p:cNvSpPr/>
                        <p:nvPr/>
                      </p:nvSpPr>
                      <p:spPr bwMode="auto">
                        <a:xfrm rot="1233761">
                          <a:off x="7466028" y="104547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58" name="フリーフォーム 1671">
                          <a:extLst>
                            <a:ext uri="{FF2B5EF4-FFF2-40B4-BE49-F238E27FC236}">
                              <a16:creationId xmlns:a16="http://schemas.microsoft.com/office/drawing/2014/main" id="{8685A98E-7351-0597-5C58-185A36FD5B89}"/>
                            </a:ext>
                          </a:extLst>
                        </p:cNvPr>
                        <p:cNvSpPr/>
                        <p:nvPr/>
                      </p:nvSpPr>
                      <p:spPr bwMode="auto">
                        <a:xfrm rot="1233761">
                          <a:off x="7756666" y="101487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59" name="フリーフォーム 1672">
                          <a:extLst>
                            <a:ext uri="{FF2B5EF4-FFF2-40B4-BE49-F238E27FC236}">
                              <a16:creationId xmlns:a16="http://schemas.microsoft.com/office/drawing/2014/main" id="{8629B712-3CEB-3FF6-329B-1B28B3F5D425}"/>
                            </a:ext>
                          </a:extLst>
                        </p:cNvPr>
                        <p:cNvSpPr/>
                        <p:nvPr/>
                      </p:nvSpPr>
                      <p:spPr bwMode="auto">
                        <a:xfrm rot="1233761">
                          <a:off x="7867200" y="147695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60" name="フリーフォーム 1673">
                          <a:extLst>
                            <a:ext uri="{FF2B5EF4-FFF2-40B4-BE49-F238E27FC236}">
                              <a16:creationId xmlns:a16="http://schemas.microsoft.com/office/drawing/2014/main" id="{782124D9-B747-BD0F-6911-C9703F60CBE1}"/>
                            </a:ext>
                          </a:extLst>
                        </p:cNvPr>
                        <p:cNvSpPr/>
                        <p:nvPr/>
                      </p:nvSpPr>
                      <p:spPr bwMode="auto">
                        <a:xfrm rot="1233761">
                          <a:off x="7754088" y="112265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61" name="角丸四角形 12">
                          <a:extLst>
                            <a:ext uri="{FF2B5EF4-FFF2-40B4-BE49-F238E27FC236}">
                              <a16:creationId xmlns:a16="http://schemas.microsoft.com/office/drawing/2014/main" id="{9B805CFB-919B-95A8-248A-2D6001617278}"/>
                            </a:ext>
                          </a:extLst>
                        </p:cNvPr>
                        <p:cNvSpPr/>
                        <p:nvPr/>
                      </p:nvSpPr>
                      <p:spPr bwMode="auto">
                        <a:xfrm rot="446595">
                          <a:off x="7714341" y="148611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62" name="フリーフォーム 1675">
                          <a:extLst>
                            <a:ext uri="{FF2B5EF4-FFF2-40B4-BE49-F238E27FC236}">
                              <a16:creationId xmlns:a16="http://schemas.microsoft.com/office/drawing/2014/main" id="{F11E54FB-D34E-7B02-9196-9F81C12DD7A4}"/>
                            </a:ext>
                          </a:extLst>
                        </p:cNvPr>
                        <p:cNvSpPr/>
                        <p:nvPr/>
                      </p:nvSpPr>
                      <p:spPr bwMode="auto">
                        <a:xfrm rot="1233761">
                          <a:off x="7049875" y="174302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63" name="フリーフォーム 1676">
                          <a:extLst>
                            <a:ext uri="{FF2B5EF4-FFF2-40B4-BE49-F238E27FC236}">
                              <a16:creationId xmlns:a16="http://schemas.microsoft.com/office/drawing/2014/main" id="{3F466B07-3897-79D6-2E4F-C06BCE21D9EB}"/>
                            </a:ext>
                          </a:extLst>
                        </p:cNvPr>
                        <p:cNvSpPr/>
                        <p:nvPr/>
                      </p:nvSpPr>
                      <p:spPr bwMode="auto">
                        <a:xfrm rot="1233761">
                          <a:off x="6957446" y="182047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64" name="フリーフォーム 1677">
                          <a:extLst>
                            <a:ext uri="{FF2B5EF4-FFF2-40B4-BE49-F238E27FC236}">
                              <a16:creationId xmlns:a16="http://schemas.microsoft.com/office/drawing/2014/main" id="{E40A645C-A876-CDB0-DB41-21DE5D4A8A4D}"/>
                            </a:ext>
                          </a:extLst>
                        </p:cNvPr>
                        <p:cNvSpPr/>
                        <p:nvPr/>
                      </p:nvSpPr>
                      <p:spPr bwMode="auto">
                        <a:xfrm rot="1233761">
                          <a:off x="7535183" y="247780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65" name="フリーフォーム 1678">
                          <a:extLst>
                            <a:ext uri="{FF2B5EF4-FFF2-40B4-BE49-F238E27FC236}">
                              <a16:creationId xmlns:a16="http://schemas.microsoft.com/office/drawing/2014/main" id="{F3BA1BF7-CB2F-75D2-3029-AE38F1B57859}"/>
                            </a:ext>
                          </a:extLst>
                        </p:cNvPr>
                        <p:cNvSpPr/>
                        <p:nvPr/>
                      </p:nvSpPr>
                      <p:spPr bwMode="auto">
                        <a:xfrm rot="1233761">
                          <a:off x="7452270" y="253759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66" name="フリーフォーム 1679">
                          <a:extLst>
                            <a:ext uri="{FF2B5EF4-FFF2-40B4-BE49-F238E27FC236}">
                              <a16:creationId xmlns:a16="http://schemas.microsoft.com/office/drawing/2014/main" id="{E6CE66E6-27F2-2A8B-7691-1D02BC11EFA7}"/>
                            </a:ext>
                          </a:extLst>
                        </p:cNvPr>
                        <p:cNvSpPr/>
                        <p:nvPr/>
                      </p:nvSpPr>
                      <p:spPr bwMode="auto">
                        <a:xfrm rot="1233761">
                          <a:off x="6745248" y="180392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67" name="フリーフォーム 1680">
                          <a:extLst>
                            <a:ext uri="{FF2B5EF4-FFF2-40B4-BE49-F238E27FC236}">
                              <a16:creationId xmlns:a16="http://schemas.microsoft.com/office/drawing/2014/main" id="{E51D1727-D4C1-21C3-BC89-6365F83AB434}"/>
                            </a:ext>
                          </a:extLst>
                        </p:cNvPr>
                        <p:cNvSpPr/>
                        <p:nvPr/>
                      </p:nvSpPr>
                      <p:spPr bwMode="auto">
                        <a:xfrm rot="1233761">
                          <a:off x="7507550" y="126137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68" name="フリーフォーム 1681">
                          <a:extLst>
                            <a:ext uri="{FF2B5EF4-FFF2-40B4-BE49-F238E27FC236}">
                              <a16:creationId xmlns:a16="http://schemas.microsoft.com/office/drawing/2014/main" id="{3A5E3E5A-2E2F-B4DF-4B1D-EAD83AD5A8DC}"/>
                            </a:ext>
                          </a:extLst>
                        </p:cNvPr>
                        <p:cNvSpPr/>
                        <p:nvPr/>
                      </p:nvSpPr>
                      <p:spPr bwMode="auto">
                        <a:xfrm rot="1233761">
                          <a:off x="7755647" y="150225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69" name="フリーフォーム 1682">
                          <a:extLst>
                            <a:ext uri="{FF2B5EF4-FFF2-40B4-BE49-F238E27FC236}">
                              <a16:creationId xmlns:a16="http://schemas.microsoft.com/office/drawing/2014/main" id="{F9A44C6F-17C2-C902-FA59-F8BE8D24A011}"/>
                            </a:ext>
                          </a:extLst>
                        </p:cNvPr>
                        <p:cNvSpPr/>
                        <p:nvPr/>
                      </p:nvSpPr>
                      <p:spPr bwMode="auto">
                        <a:xfrm rot="1233761">
                          <a:off x="7946479" y="253102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70" name="フリーフォーム 1683">
                          <a:extLst>
                            <a:ext uri="{FF2B5EF4-FFF2-40B4-BE49-F238E27FC236}">
                              <a16:creationId xmlns:a16="http://schemas.microsoft.com/office/drawing/2014/main" id="{ADAD982B-E707-BE2C-37BA-295137155F19}"/>
                            </a:ext>
                          </a:extLst>
                        </p:cNvPr>
                        <p:cNvSpPr/>
                        <p:nvPr/>
                      </p:nvSpPr>
                      <p:spPr bwMode="auto">
                        <a:xfrm rot="1233761">
                          <a:off x="7437647" y="242456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2203" name="フリーフォーム 1566">
                        <a:extLst>
                          <a:ext uri="{FF2B5EF4-FFF2-40B4-BE49-F238E27FC236}">
                            <a16:creationId xmlns:a16="http://schemas.microsoft.com/office/drawing/2014/main" id="{2751843C-7AE6-8288-A68D-B75A9BBCEE59}"/>
                          </a:ext>
                        </a:extLst>
                      </p:cNvPr>
                      <p:cNvSpPr/>
                      <p:nvPr/>
                    </p:nvSpPr>
                    <p:spPr bwMode="auto">
                      <a:xfrm>
                        <a:off x="1288933" y="2553554"/>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204" name="グループ化 2203">
                        <a:extLst>
                          <a:ext uri="{FF2B5EF4-FFF2-40B4-BE49-F238E27FC236}">
                            <a16:creationId xmlns:a16="http://schemas.microsoft.com/office/drawing/2014/main" id="{2C75945C-E1A3-BF9D-68D1-587D0B513942}"/>
                          </a:ext>
                        </a:extLst>
                      </p:cNvPr>
                      <p:cNvGrpSpPr/>
                      <p:nvPr/>
                    </p:nvGrpSpPr>
                    <p:grpSpPr>
                      <a:xfrm>
                        <a:off x="1053193" y="1198690"/>
                        <a:ext cx="1746922" cy="1561167"/>
                        <a:chOff x="1053193" y="1198690"/>
                        <a:chExt cx="1765293" cy="1694183"/>
                      </a:xfrm>
                    </p:grpSpPr>
                    <p:sp>
                      <p:nvSpPr>
                        <p:cNvPr id="2241" name="フリーフォーム 1654">
                          <a:extLst>
                            <a:ext uri="{FF2B5EF4-FFF2-40B4-BE49-F238E27FC236}">
                              <a16:creationId xmlns:a16="http://schemas.microsoft.com/office/drawing/2014/main" id="{D25D54B1-51C3-B6D9-CD7E-72D31A74FF9A}"/>
                            </a:ext>
                          </a:extLst>
                        </p:cNvPr>
                        <p:cNvSpPr/>
                        <p:nvPr/>
                      </p:nvSpPr>
                      <p:spPr bwMode="auto">
                        <a:xfrm rot="20366239" flipH="1">
                          <a:off x="2536933" y="2033029"/>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42" name="フリーフォーム 1655">
                          <a:extLst>
                            <a:ext uri="{FF2B5EF4-FFF2-40B4-BE49-F238E27FC236}">
                              <a16:creationId xmlns:a16="http://schemas.microsoft.com/office/drawing/2014/main" id="{EB6C30AE-E43D-FE72-AB3A-7173B7A31F40}"/>
                            </a:ext>
                          </a:extLst>
                        </p:cNvPr>
                        <p:cNvSpPr/>
                        <p:nvPr/>
                      </p:nvSpPr>
                      <p:spPr bwMode="auto">
                        <a:xfrm rot="20366239" flipH="1">
                          <a:off x="1053193" y="1229283"/>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43" name="フリーフォーム 1656">
                          <a:extLst>
                            <a:ext uri="{FF2B5EF4-FFF2-40B4-BE49-F238E27FC236}">
                              <a16:creationId xmlns:a16="http://schemas.microsoft.com/office/drawing/2014/main" id="{7DBF2326-7E15-517F-5707-F90A6A241F23}"/>
                            </a:ext>
                          </a:extLst>
                        </p:cNvPr>
                        <p:cNvSpPr/>
                        <p:nvPr/>
                      </p:nvSpPr>
                      <p:spPr bwMode="auto">
                        <a:xfrm rot="20366239" flipH="1">
                          <a:off x="1294262" y="1198690"/>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44" name="フリーフォーム 1657">
                          <a:extLst>
                            <a:ext uri="{FF2B5EF4-FFF2-40B4-BE49-F238E27FC236}">
                              <a16:creationId xmlns:a16="http://schemas.microsoft.com/office/drawing/2014/main" id="{B3BBB155-CCE6-C8B2-BB55-B28222F77748}"/>
                            </a:ext>
                          </a:extLst>
                        </p:cNvPr>
                        <p:cNvSpPr/>
                        <p:nvPr/>
                      </p:nvSpPr>
                      <p:spPr bwMode="auto">
                        <a:xfrm rot="20366239" flipH="1">
                          <a:off x="1297673" y="1660761"/>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45" name="フリーフォーム 1658">
                          <a:extLst>
                            <a:ext uri="{FF2B5EF4-FFF2-40B4-BE49-F238E27FC236}">
                              <a16:creationId xmlns:a16="http://schemas.microsoft.com/office/drawing/2014/main" id="{FF7B30BE-824A-2426-CD33-A227CF10D225}"/>
                            </a:ext>
                          </a:extLst>
                        </p:cNvPr>
                        <p:cNvSpPr/>
                        <p:nvPr/>
                      </p:nvSpPr>
                      <p:spPr bwMode="auto">
                        <a:xfrm rot="20366239" flipH="1">
                          <a:off x="1176763" y="1306468"/>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46" name="角丸四角形 12">
                          <a:extLst>
                            <a:ext uri="{FF2B5EF4-FFF2-40B4-BE49-F238E27FC236}">
                              <a16:creationId xmlns:a16="http://schemas.microsoft.com/office/drawing/2014/main" id="{E6AE9395-9389-0577-35F6-F761601C085E}"/>
                            </a:ext>
                          </a:extLst>
                        </p:cNvPr>
                        <p:cNvSpPr/>
                        <p:nvPr/>
                      </p:nvSpPr>
                      <p:spPr bwMode="auto">
                        <a:xfrm rot="21153405" flipH="1">
                          <a:off x="1561235" y="1669925"/>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47" name="フリーフォーム 1660">
                          <a:extLst>
                            <a:ext uri="{FF2B5EF4-FFF2-40B4-BE49-F238E27FC236}">
                              <a16:creationId xmlns:a16="http://schemas.microsoft.com/office/drawing/2014/main" id="{DD08A3B1-8070-28EF-7C6C-7E9A2D6DE11A}"/>
                            </a:ext>
                          </a:extLst>
                        </p:cNvPr>
                        <p:cNvSpPr/>
                        <p:nvPr/>
                      </p:nvSpPr>
                      <p:spPr bwMode="auto">
                        <a:xfrm rot="20366239" flipH="1">
                          <a:off x="2020562" y="1926831"/>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48" name="フリーフォーム 1661">
                          <a:extLst>
                            <a:ext uri="{FF2B5EF4-FFF2-40B4-BE49-F238E27FC236}">
                              <a16:creationId xmlns:a16="http://schemas.microsoft.com/office/drawing/2014/main" id="{0E262055-9FD5-502E-994A-2746FA6EFBEF}"/>
                            </a:ext>
                          </a:extLst>
                        </p:cNvPr>
                        <p:cNvSpPr/>
                        <p:nvPr/>
                      </p:nvSpPr>
                      <p:spPr bwMode="auto">
                        <a:xfrm rot="20366239" flipH="1">
                          <a:off x="2410051" y="2004286"/>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49" name="フリーフォーム 1662">
                          <a:extLst>
                            <a:ext uri="{FF2B5EF4-FFF2-40B4-BE49-F238E27FC236}">
                              <a16:creationId xmlns:a16="http://schemas.microsoft.com/office/drawing/2014/main" id="{99D80EAA-3964-D26C-9EBE-57DDC45FA8F4}"/>
                            </a:ext>
                          </a:extLst>
                        </p:cNvPr>
                        <p:cNvSpPr/>
                        <p:nvPr/>
                      </p:nvSpPr>
                      <p:spPr bwMode="auto">
                        <a:xfrm rot="20366239" flipH="1">
                          <a:off x="1665919" y="2661611"/>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50" name="フリーフォーム 1663">
                          <a:extLst>
                            <a:ext uri="{FF2B5EF4-FFF2-40B4-BE49-F238E27FC236}">
                              <a16:creationId xmlns:a16="http://schemas.microsoft.com/office/drawing/2014/main" id="{37219AD1-F8B6-39CA-0316-DAE69B14C2CE}"/>
                            </a:ext>
                          </a:extLst>
                        </p:cNvPr>
                        <p:cNvSpPr/>
                        <p:nvPr/>
                      </p:nvSpPr>
                      <p:spPr bwMode="auto">
                        <a:xfrm rot="20366239" flipH="1">
                          <a:off x="1730281" y="2721402"/>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51" name="フリーフォーム 1664">
                          <a:extLst>
                            <a:ext uri="{FF2B5EF4-FFF2-40B4-BE49-F238E27FC236}">
                              <a16:creationId xmlns:a16="http://schemas.microsoft.com/office/drawing/2014/main" id="{20EDDC75-3FE6-2171-7DDF-5B0CB8C1E347}"/>
                            </a:ext>
                          </a:extLst>
                        </p:cNvPr>
                        <p:cNvSpPr/>
                        <p:nvPr/>
                      </p:nvSpPr>
                      <p:spPr bwMode="auto">
                        <a:xfrm rot="20366239" flipH="1">
                          <a:off x="2482536" y="1987731"/>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52" name="フリーフォーム 1665">
                          <a:extLst>
                            <a:ext uri="{FF2B5EF4-FFF2-40B4-BE49-F238E27FC236}">
                              <a16:creationId xmlns:a16="http://schemas.microsoft.com/office/drawing/2014/main" id="{933D71E9-F70B-C092-0B5D-176E8B1C9187}"/>
                            </a:ext>
                          </a:extLst>
                        </p:cNvPr>
                        <p:cNvSpPr/>
                        <p:nvPr/>
                      </p:nvSpPr>
                      <p:spPr bwMode="auto">
                        <a:xfrm rot="20366239" flipH="1">
                          <a:off x="1813134" y="1445182"/>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53" name="フリーフォーム 1666">
                          <a:extLst>
                            <a:ext uri="{FF2B5EF4-FFF2-40B4-BE49-F238E27FC236}">
                              <a16:creationId xmlns:a16="http://schemas.microsoft.com/office/drawing/2014/main" id="{077FF550-9F87-068D-3198-E874BC2CD8E5}"/>
                            </a:ext>
                          </a:extLst>
                        </p:cNvPr>
                        <p:cNvSpPr/>
                        <p:nvPr/>
                      </p:nvSpPr>
                      <p:spPr bwMode="auto">
                        <a:xfrm rot="20366239" flipH="1">
                          <a:off x="1726367" y="1686065"/>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54" name="フリーフォーム 1667">
                          <a:extLst>
                            <a:ext uri="{FF2B5EF4-FFF2-40B4-BE49-F238E27FC236}">
                              <a16:creationId xmlns:a16="http://schemas.microsoft.com/office/drawing/2014/main" id="{CF9A48AF-6448-32E3-D96C-8BA66140D1C6}"/>
                            </a:ext>
                          </a:extLst>
                        </p:cNvPr>
                        <p:cNvSpPr/>
                        <p:nvPr/>
                      </p:nvSpPr>
                      <p:spPr bwMode="auto">
                        <a:xfrm rot="20366239" flipH="1">
                          <a:off x="1297496" y="2714839"/>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55" name="フリーフォーム 1668">
                          <a:extLst>
                            <a:ext uri="{FF2B5EF4-FFF2-40B4-BE49-F238E27FC236}">
                              <a16:creationId xmlns:a16="http://schemas.microsoft.com/office/drawing/2014/main" id="{5AF0018A-1C32-D541-5D0F-97CB2F62008D}"/>
                            </a:ext>
                          </a:extLst>
                        </p:cNvPr>
                        <p:cNvSpPr/>
                        <p:nvPr/>
                      </p:nvSpPr>
                      <p:spPr bwMode="auto">
                        <a:xfrm rot="20366239" flipH="1">
                          <a:off x="1947026" y="2608372"/>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2205" name="フリーフォーム 1568">
                        <a:extLst>
                          <a:ext uri="{FF2B5EF4-FFF2-40B4-BE49-F238E27FC236}">
                            <a16:creationId xmlns:a16="http://schemas.microsoft.com/office/drawing/2014/main" id="{F68C0E07-29D6-0D4D-E47D-F57F41AD2D7A}"/>
                          </a:ext>
                        </a:extLst>
                      </p:cNvPr>
                      <p:cNvSpPr/>
                      <p:nvPr/>
                    </p:nvSpPr>
                    <p:spPr bwMode="auto">
                      <a:xfrm flipH="1">
                        <a:off x="7193356" y="3416427"/>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06" name="フリーフォーム 1569">
                        <a:extLst>
                          <a:ext uri="{FF2B5EF4-FFF2-40B4-BE49-F238E27FC236}">
                            <a16:creationId xmlns:a16="http://schemas.microsoft.com/office/drawing/2014/main" id="{487FFCD0-2777-D06A-778B-E23A1C83CE67}"/>
                          </a:ext>
                        </a:extLst>
                      </p:cNvPr>
                      <p:cNvSpPr/>
                      <p:nvPr/>
                    </p:nvSpPr>
                    <p:spPr bwMode="auto">
                      <a:xfrm>
                        <a:off x="445148" y="1688816"/>
                        <a:ext cx="8803035" cy="2466381"/>
                      </a:xfrm>
                      <a:custGeom>
                        <a:avLst/>
                        <a:gdLst>
                          <a:gd name="connsiteX0" fmla="*/ 0 w 7315200"/>
                          <a:gd name="connsiteY0" fmla="*/ 2712720 h 2712720"/>
                          <a:gd name="connsiteX1" fmla="*/ 2103120 w 7315200"/>
                          <a:gd name="connsiteY1" fmla="*/ 0 h 2712720"/>
                          <a:gd name="connsiteX2" fmla="*/ 5364480 w 7315200"/>
                          <a:gd name="connsiteY2" fmla="*/ 45720 h 2712720"/>
                          <a:gd name="connsiteX3" fmla="*/ 7315200 w 7315200"/>
                          <a:gd name="connsiteY3" fmla="*/ 2667000 h 2712720"/>
                          <a:gd name="connsiteX4" fmla="*/ 0 w 7315200"/>
                          <a:gd name="connsiteY4" fmla="*/ 2712720 h 2712720"/>
                          <a:gd name="connsiteX0" fmla="*/ 0 w 7315200"/>
                          <a:gd name="connsiteY0" fmla="*/ 2667000 h 2667000"/>
                          <a:gd name="connsiteX1" fmla="*/ 2093595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1430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49855 h 2667000"/>
                          <a:gd name="connsiteX4" fmla="*/ 0 w 7315200"/>
                          <a:gd name="connsiteY4" fmla="*/ 2667000 h 2667000"/>
                          <a:gd name="connsiteX0" fmla="*/ 0 w 7267575"/>
                          <a:gd name="connsiteY0" fmla="*/ 2647950 h 2649855"/>
                          <a:gd name="connsiteX1" fmla="*/ 2017395 w 7267575"/>
                          <a:gd name="connsiteY1" fmla="*/ 1905 h 2649855"/>
                          <a:gd name="connsiteX2" fmla="*/ 5316855 w 7267575"/>
                          <a:gd name="connsiteY2" fmla="*/ 0 h 2649855"/>
                          <a:gd name="connsiteX3" fmla="*/ 7267575 w 7267575"/>
                          <a:gd name="connsiteY3" fmla="*/ 2649855 h 2649855"/>
                          <a:gd name="connsiteX4" fmla="*/ 0 w 7267575"/>
                          <a:gd name="connsiteY4" fmla="*/ 2647950 h 2649855"/>
                          <a:gd name="connsiteX0" fmla="*/ 0 w 7277100"/>
                          <a:gd name="connsiteY0" fmla="*/ 2667000 h 2667000"/>
                          <a:gd name="connsiteX1" fmla="*/ 2026920 w 7277100"/>
                          <a:gd name="connsiteY1" fmla="*/ 1905 h 2667000"/>
                          <a:gd name="connsiteX2" fmla="*/ 5326380 w 7277100"/>
                          <a:gd name="connsiteY2" fmla="*/ 0 h 2667000"/>
                          <a:gd name="connsiteX3" fmla="*/ 7277100 w 7277100"/>
                          <a:gd name="connsiteY3" fmla="*/ 2649855 h 2667000"/>
                          <a:gd name="connsiteX4" fmla="*/ 0 w 7277100"/>
                          <a:gd name="connsiteY4" fmla="*/ 2667000 h 2667000"/>
                          <a:gd name="connsiteX0" fmla="*/ 0 w 7296150"/>
                          <a:gd name="connsiteY0" fmla="*/ 2676525 h 2676525"/>
                          <a:gd name="connsiteX1" fmla="*/ 2045970 w 7296150"/>
                          <a:gd name="connsiteY1" fmla="*/ 1905 h 2676525"/>
                          <a:gd name="connsiteX2" fmla="*/ 5345430 w 7296150"/>
                          <a:gd name="connsiteY2" fmla="*/ 0 h 2676525"/>
                          <a:gd name="connsiteX3" fmla="*/ 7296150 w 7296150"/>
                          <a:gd name="connsiteY3" fmla="*/ 2649855 h 2676525"/>
                          <a:gd name="connsiteX4" fmla="*/ 0 w 7296150"/>
                          <a:gd name="connsiteY4" fmla="*/ 2676525 h 2676525"/>
                          <a:gd name="connsiteX0" fmla="*/ 0 w 7305675"/>
                          <a:gd name="connsiteY0" fmla="*/ 2676525 h 2676525"/>
                          <a:gd name="connsiteX1" fmla="*/ 2045970 w 7305675"/>
                          <a:gd name="connsiteY1" fmla="*/ 1905 h 2676525"/>
                          <a:gd name="connsiteX2" fmla="*/ 5345430 w 7305675"/>
                          <a:gd name="connsiteY2" fmla="*/ 0 h 2676525"/>
                          <a:gd name="connsiteX3" fmla="*/ 7305675 w 7305675"/>
                          <a:gd name="connsiteY3" fmla="*/ 2668905 h 2676525"/>
                          <a:gd name="connsiteX4" fmla="*/ 0 w 7305675"/>
                          <a:gd name="connsiteY4" fmla="*/ 2676525 h 267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675" h="2676525">
                            <a:moveTo>
                              <a:pt x="0" y="2676525"/>
                            </a:moveTo>
                            <a:lnTo>
                              <a:pt x="2045970" y="1905"/>
                            </a:lnTo>
                            <a:lnTo>
                              <a:pt x="5345430" y="0"/>
                            </a:lnTo>
                            <a:lnTo>
                              <a:pt x="7305675" y="2668905"/>
                            </a:lnTo>
                            <a:lnTo>
                              <a:pt x="0" y="2676525"/>
                            </a:lnTo>
                            <a:close/>
                          </a:path>
                        </a:pathLst>
                      </a:custGeom>
                      <a:solidFill>
                        <a:srgbClr val="FFFFFF">
                          <a:lumMod val="85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2207" name="フリーフォーム 1570">
                        <a:extLst>
                          <a:ext uri="{FF2B5EF4-FFF2-40B4-BE49-F238E27FC236}">
                            <a16:creationId xmlns:a16="http://schemas.microsoft.com/office/drawing/2014/main" id="{69C81B7C-8579-39FF-1A5D-94149845280E}"/>
                          </a:ext>
                        </a:extLst>
                      </p:cNvPr>
                      <p:cNvSpPr/>
                      <p:nvPr/>
                    </p:nvSpPr>
                    <p:spPr bwMode="auto">
                      <a:xfrm>
                        <a:off x="2315530" y="2201256"/>
                        <a:ext cx="4909959" cy="1937996"/>
                      </a:xfrm>
                      <a:custGeom>
                        <a:avLst/>
                        <a:gdLst>
                          <a:gd name="connsiteX0" fmla="*/ 0 w 4084320"/>
                          <a:gd name="connsiteY0" fmla="*/ 2103120 h 2133600"/>
                          <a:gd name="connsiteX1" fmla="*/ 1127760 w 4084320"/>
                          <a:gd name="connsiteY1" fmla="*/ 15240 h 2133600"/>
                          <a:gd name="connsiteX2" fmla="*/ 3017520 w 4084320"/>
                          <a:gd name="connsiteY2" fmla="*/ 0 h 2133600"/>
                          <a:gd name="connsiteX3" fmla="*/ 4084320 w 4084320"/>
                          <a:gd name="connsiteY3" fmla="*/ 2133600 h 2133600"/>
                          <a:gd name="connsiteX4" fmla="*/ 0 w 4084320"/>
                          <a:gd name="connsiteY4" fmla="*/ 2103120 h 2133600"/>
                          <a:gd name="connsiteX0" fmla="*/ 0 w 4074795"/>
                          <a:gd name="connsiteY0" fmla="*/ 2103120 h 2103120"/>
                          <a:gd name="connsiteX1" fmla="*/ 1127760 w 4074795"/>
                          <a:gd name="connsiteY1" fmla="*/ 15240 h 2103120"/>
                          <a:gd name="connsiteX2" fmla="*/ 3017520 w 4074795"/>
                          <a:gd name="connsiteY2" fmla="*/ 0 h 2103120"/>
                          <a:gd name="connsiteX3" fmla="*/ 4074795 w 4074795"/>
                          <a:gd name="connsiteY3" fmla="*/ 2095500 h 2103120"/>
                          <a:gd name="connsiteX4" fmla="*/ 0 w 4074795"/>
                          <a:gd name="connsiteY4" fmla="*/ 2103120 h 21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795" h="2103120">
                            <a:moveTo>
                              <a:pt x="0" y="2103120"/>
                            </a:moveTo>
                            <a:lnTo>
                              <a:pt x="1127760" y="15240"/>
                            </a:lnTo>
                            <a:lnTo>
                              <a:pt x="3017520" y="0"/>
                            </a:lnTo>
                            <a:lnTo>
                              <a:pt x="4074795" y="2095500"/>
                            </a:lnTo>
                            <a:lnTo>
                              <a:pt x="0" y="2103120"/>
                            </a:lnTo>
                            <a:close/>
                          </a:path>
                        </a:pathLst>
                      </a:custGeom>
                      <a:solidFill>
                        <a:srgbClr val="808080">
                          <a:lumMod val="60000"/>
                          <a:lumOff val="40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2208" name="フリーフォーム 1571">
                        <a:extLst>
                          <a:ext uri="{FF2B5EF4-FFF2-40B4-BE49-F238E27FC236}">
                            <a16:creationId xmlns:a16="http://schemas.microsoft.com/office/drawing/2014/main" id="{20FBDA5E-F2F6-2D5A-5AFA-E235E2642C44}"/>
                          </a:ext>
                        </a:extLst>
                      </p:cNvPr>
                      <p:cNvSpPr/>
                      <p:nvPr/>
                    </p:nvSpPr>
                    <p:spPr bwMode="auto">
                      <a:xfrm>
                        <a:off x="3425359" y="3022798"/>
                        <a:ext cx="2535563" cy="1114698"/>
                      </a:xfrm>
                      <a:custGeom>
                        <a:avLst/>
                        <a:gdLst>
                          <a:gd name="connsiteX0" fmla="*/ 0 w 2600325"/>
                          <a:gd name="connsiteY0" fmla="*/ 1228725 h 1257300"/>
                          <a:gd name="connsiteX1" fmla="*/ 485775 w 2600325"/>
                          <a:gd name="connsiteY1" fmla="*/ 0 h 1257300"/>
                          <a:gd name="connsiteX2" fmla="*/ 2124075 w 2600325"/>
                          <a:gd name="connsiteY2" fmla="*/ 28575 h 1257300"/>
                          <a:gd name="connsiteX3" fmla="*/ 2600325 w 2600325"/>
                          <a:gd name="connsiteY3" fmla="*/ 1257300 h 1257300"/>
                          <a:gd name="connsiteX4" fmla="*/ 0 w 2600325"/>
                          <a:gd name="connsiteY4" fmla="*/ 1228725 h 1257300"/>
                          <a:gd name="connsiteX0" fmla="*/ 0 w 2562225"/>
                          <a:gd name="connsiteY0" fmla="*/ 1228725 h 1228725"/>
                          <a:gd name="connsiteX1" fmla="*/ 485775 w 2562225"/>
                          <a:gd name="connsiteY1" fmla="*/ 0 h 1228725"/>
                          <a:gd name="connsiteX2" fmla="*/ 2124075 w 2562225"/>
                          <a:gd name="connsiteY2" fmla="*/ 28575 h 1228725"/>
                          <a:gd name="connsiteX3" fmla="*/ 2562225 w 2562225"/>
                          <a:gd name="connsiteY3" fmla="*/ 1228725 h 1228725"/>
                          <a:gd name="connsiteX4" fmla="*/ 0 w 2562225"/>
                          <a:gd name="connsiteY4" fmla="*/ 1228725 h 1228725"/>
                          <a:gd name="connsiteX0" fmla="*/ 0 w 2562225"/>
                          <a:gd name="connsiteY0" fmla="*/ 1214437 h 1214437"/>
                          <a:gd name="connsiteX1" fmla="*/ 490538 w 2562225"/>
                          <a:gd name="connsiteY1" fmla="*/ 0 h 1214437"/>
                          <a:gd name="connsiteX2" fmla="*/ 2124075 w 2562225"/>
                          <a:gd name="connsiteY2" fmla="*/ 14287 h 1214437"/>
                          <a:gd name="connsiteX3" fmla="*/ 2562225 w 2562225"/>
                          <a:gd name="connsiteY3" fmla="*/ 1214437 h 1214437"/>
                          <a:gd name="connsiteX4" fmla="*/ 0 w 2562225"/>
                          <a:gd name="connsiteY4" fmla="*/ 1214437 h 1214437"/>
                          <a:gd name="connsiteX0" fmla="*/ 0 w 2562225"/>
                          <a:gd name="connsiteY0" fmla="*/ 1209674 h 1209674"/>
                          <a:gd name="connsiteX1" fmla="*/ 495300 w 2562225"/>
                          <a:gd name="connsiteY1" fmla="*/ 0 h 1209674"/>
                          <a:gd name="connsiteX2" fmla="*/ 2124075 w 2562225"/>
                          <a:gd name="connsiteY2" fmla="*/ 9524 h 1209674"/>
                          <a:gd name="connsiteX3" fmla="*/ 2562225 w 2562225"/>
                          <a:gd name="connsiteY3" fmla="*/ 1209674 h 1209674"/>
                          <a:gd name="connsiteX4" fmla="*/ 0 w 2562225"/>
                          <a:gd name="connsiteY4" fmla="*/ 1209674 h 1209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225" h="1209674">
                            <a:moveTo>
                              <a:pt x="0" y="1209674"/>
                            </a:moveTo>
                            <a:lnTo>
                              <a:pt x="495300" y="0"/>
                            </a:lnTo>
                            <a:lnTo>
                              <a:pt x="2124075" y="9524"/>
                            </a:lnTo>
                            <a:lnTo>
                              <a:pt x="2562225" y="1209674"/>
                            </a:lnTo>
                            <a:lnTo>
                              <a:pt x="0" y="1209674"/>
                            </a:lnTo>
                            <a:close/>
                          </a:path>
                        </a:pathLst>
                      </a:custGeom>
                      <a:solidFill>
                        <a:srgbClr val="000000"/>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grpSp>
                    <p:nvGrpSpPr>
                      <p:cNvPr id="2209" name="グループ化 2208">
                        <a:extLst>
                          <a:ext uri="{FF2B5EF4-FFF2-40B4-BE49-F238E27FC236}">
                            <a16:creationId xmlns:a16="http://schemas.microsoft.com/office/drawing/2014/main" id="{A700673A-F5A6-314B-57F2-B93873EEDC99}"/>
                          </a:ext>
                        </a:extLst>
                      </p:cNvPr>
                      <p:cNvGrpSpPr/>
                      <p:nvPr/>
                    </p:nvGrpSpPr>
                    <p:grpSpPr>
                      <a:xfrm>
                        <a:off x="62881" y="2168083"/>
                        <a:ext cx="1746922" cy="1561167"/>
                        <a:chOff x="62881" y="2168083"/>
                        <a:chExt cx="1765293" cy="1694183"/>
                      </a:xfrm>
                    </p:grpSpPr>
                    <p:sp>
                      <p:nvSpPr>
                        <p:cNvPr id="2226" name="フリーフォーム 1618">
                          <a:extLst>
                            <a:ext uri="{FF2B5EF4-FFF2-40B4-BE49-F238E27FC236}">
                              <a16:creationId xmlns:a16="http://schemas.microsoft.com/office/drawing/2014/main" id="{510FF315-8BCC-5E4E-20A6-C8523E7F0005}"/>
                            </a:ext>
                          </a:extLst>
                        </p:cNvPr>
                        <p:cNvSpPr/>
                        <p:nvPr/>
                      </p:nvSpPr>
                      <p:spPr bwMode="auto">
                        <a:xfrm rot="20366239" flipH="1">
                          <a:off x="1546621" y="3002422"/>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27" name="フリーフォーム 1619">
                          <a:extLst>
                            <a:ext uri="{FF2B5EF4-FFF2-40B4-BE49-F238E27FC236}">
                              <a16:creationId xmlns:a16="http://schemas.microsoft.com/office/drawing/2014/main" id="{AF41540A-B075-566C-D639-853255902272}"/>
                            </a:ext>
                          </a:extLst>
                        </p:cNvPr>
                        <p:cNvSpPr/>
                        <p:nvPr/>
                      </p:nvSpPr>
                      <p:spPr bwMode="auto">
                        <a:xfrm rot="20366239" flipH="1">
                          <a:off x="62881" y="2198676"/>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chemeClr val="bg1"/>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28" name="フリーフォーム 1620">
                          <a:extLst>
                            <a:ext uri="{FF2B5EF4-FFF2-40B4-BE49-F238E27FC236}">
                              <a16:creationId xmlns:a16="http://schemas.microsoft.com/office/drawing/2014/main" id="{66BB0426-3419-C22C-5AFA-387D24ED941A}"/>
                            </a:ext>
                          </a:extLst>
                        </p:cNvPr>
                        <p:cNvSpPr/>
                        <p:nvPr/>
                      </p:nvSpPr>
                      <p:spPr bwMode="auto">
                        <a:xfrm rot="20366239" flipH="1">
                          <a:off x="303950" y="2168083"/>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29" name="フリーフォーム 1621">
                          <a:extLst>
                            <a:ext uri="{FF2B5EF4-FFF2-40B4-BE49-F238E27FC236}">
                              <a16:creationId xmlns:a16="http://schemas.microsoft.com/office/drawing/2014/main" id="{C81EA950-8922-6536-F2B5-1473211916C8}"/>
                            </a:ext>
                          </a:extLst>
                        </p:cNvPr>
                        <p:cNvSpPr/>
                        <p:nvPr/>
                      </p:nvSpPr>
                      <p:spPr bwMode="auto">
                        <a:xfrm rot="20366239" flipH="1">
                          <a:off x="307361" y="2630154"/>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30" name="フリーフォーム 1622">
                          <a:extLst>
                            <a:ext uri="{FF2B5EF4-FFF2-40B4-BE49-F238E27FC236}">
                              <a16:creationId xmlns:a16="http://schemas.microsoft.com/office/drawing/2014/main" id="{BA3C4094-1F78-4689-989A-E8FEB79B1EEF}"/>
                            </a:ext>
                          </a:extLst>
                        </p:cNvPr>
                        <p:cNvSpPr/>
                        <p:nvPr/>
                      </p:nvSpPr>
                      <p:spPr bwMode="auto">
                        <a:xfrm rot="20366239" flipH="1">
                          <a:off x="186451" y="2275861"/>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chemeClr val="accent1">
                            <a:lumMod val="90000"/>
                            <a:lumOff val="10000"/>
                          </a:schemeClr>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31" name="角丸四角形 12">
                          <a:extLst>
                            <a:ext uri="{FF2B5EF4-FFF2-40B4-BE49-F238E27FC236}">
                              <a16:creationId xmlns:a16="http://schemas.microsoft.com/office/drawing/2014/main" id="{5941C5FB-1EE9-B155-517A-09533389B491}"/>
                            </a:ext>
                          </a:extLst>
                        </p:cNvPr>
                        <p:cNvSpPr/>
                        <p:nvPr/>
                      </p:nvSpPr>
                      <p:spPr bwMode="auto">
                        <a:xfrm rot="21153405" flipH="1">
                          <a:off x="570923" y="2639318"/>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solidFill>
                          <a:schemeClr val="bg1"/>
                        </a:solid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dirty="0">
                            <a:ln>
                              <a:noFill/>
                            </a:ln>
                            <a:solidFill>
                              <a:srgbClr val="000000"/>
                            </a:solidFill>
                            <a:effectLst/>
                            <a:uLnTx/>
                            <a:uFillTx/>
                            <a:latin typeface="HGS創英角ﾎﾟｯﾌﾟ体" pitchFamily="50" charset="-128"/>
                            <a:ea typeface="HGS創英角ﾎﾟｯﾌﾟ体" pitchFamily="50" charset="-128"/>
                          </a:endParaRPr>
                        </a:p>
                      </p:txBody>
                    </p:sp>
                    <p:sp>
                      <p:nvSpPr>
                        <p:cNvPr id="2232" name="フリーフォーム 1624">
                          <a:extLst>
                            <a:ext uri="{FF2B5EF4-FFF2-40B4-BE49-F238E27FC236}">
                              <a16:creationId xmlns:a16="http://schemas.microsoft.com/office/drawing/2014/main" id="{49A6DCCF-C213-4A20-E252-1A025F55C178}"/>
                            </a:ext>
                          </a:extLst>
                        </p:cNvPr>
                        <p:cNvSpPr/>
                        <p:nvPr/>
                      </p:nvSpPr>
                      <p:spPr bwMode="auto">
                        <a:xfrm rot="20366239" flipH="1">
                          <a:off x="1030250" y="2896224"/>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33" name="フリーフォーム 1625">
                          <a:extLst>
                            <a:ext uri="{FF2B5EF4-FFF2-40B4-BE49-F238E27FC236}">
                              <a16:creationId xmlns:a16="http://schemas.microsoft.com/office/drawing/2014/main" id="{E7427E01-BE9D-4D91-807E-B7B46B10A27C}"/>
                            </a:ext>
                          </a:extLst>
                        </p:cNvPr>
                        <p:cNvSpPr/>
                        <p:nvPr/>
                      </p:nvSpPr>
                      <p:spPr bwMode="auto">
                        <a:xfrm rot="20366239" flipH="1">
                          <a:off x="1419739" y="2973679"/>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34" name="フリーフォーム 1626">
                          <a:extLst>
                            <a:ext uri="{FF2B5EF4-FFF2-40B4-BE49-F238E27FC236}">
                              <a16:creationId xmlns:a16="http://schemas.microsoft.com/office/drawing/2014/main" id="{864FDCBA-3B5C-E08A-F42B-1FBE37D61B0C}"/>
                            </a:ext>
                          </a:extLst>
                        </p:cNvPr>
                        <p:cNvSpPr/>
                        <p:nvPr/>
                      </p:nvSpPr>
                      <p:spPr bwMode="auto">
                        <a:xfrm rot="20366239" flipH="1">
                          <a:off x="675607" y="3631004"/>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35" name="フリーフォーム 1627">
                          <a:extLst>
                            <a:ext uri="{FF2B5EF4-FFF2-40B4-BE49-F238E27FC236}">
                              <a16:creationId xmlns:a16="http://schemas.microsoft.com/office/drawing/2014/main" id="{94B9E951-9735-8CD9-5961-6C32359779F8}"/>
                            </a:ext>
                          </a:extLst>
                        </p:cNvPr>
                        <p:cNvSpPr/>
                        <p:nvPr/>
                      </p:nvSpPr>
                      <p:spPr bwMode="auto">
                        <a:xfrm rot="20366239" flipH="1">
                          <a:off x="739969" y="3690795"/>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36" name="フリーフォーム 1628">
                          <a:extLst>
                            <a:ext uri="{FF2B5EF4-FFF2-40B4-BE49-F238E27FC236}">
                              <a16:creationId xmlns:a16="http://schemas.microsoft.com/office/drawing/2014/main" id="{2CF22556-5501-3E12-EB22-1A79092AB22A}"/>
                            </a:ext>
                          </a:extLst>
                        </p:cNvPr>
                        <p:cNvSpPr/>
                        <p:nvPr/>
                      </p:nvSpPr>
                      <p:spPr bwMode="auto">
                        <a:xfrm rot="20366239" flipH="1">
                          <a:off x="1492224" y="2957124"/>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37" name="フリーフォーム 1629">
                          <a:extLst>
                            <a:ext uri="{FF2B5EF4-FFF2-40B4-BE49-F238E27FC236}">
                              <a16:creationId xmlns:a16="http://schemas.microsoft.com/office/drawing/2014/main" id="{AA387B26-41E8-716D-6F86-6E3F1FB1D951}"/>
                            </a:ext>
                          </a:extLst>
                        </p:cNvPr>
                        <p:cNvSpPr/>
                        <p:nvPr/>
                      </p:nvSpPr>
                      <p:spPr bwMode="auto">
                        <a:xfrm rot="20366239" flipH="1">
                          <a:off x="822822" y="2414575"/>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38" name="フリーフォーム 1630">
                          <a:extLst>
                            <a:ext uri="{FF2B5EF4-FFF2-40B4-BE49-F238E27FC236}">
                              <a16:creationId xmlns:a16="http://schemas.microsoft.com/office/drawing/2014/main" id="{3370AE8E-99E4-EF54-6462-A1AA5C8A71DF}"/>
                            </a:ext>
                          </a:extLst>
                        </p:cNvPr>
                        <p:cNvSpPr/>
                        <p:nvPr/>
                      </p:nvSpPr>
                      <p:spPr bwMode="auto">
                        <a:xfrm rot="20366239" flipH="1">
                          <a:off x="736055" y="2655458"/>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39" name="フリーフォーム 1631">
                          <a:extLst>
                            <a:ext uri="{FF2B5EF4-FFF2-40B4-BE49-F238E27FC236}">
                              <a16:creationId xmlns:a16="http://schemas.microsoft.com/office/drawing/2014/main" id="{33088FF7-0991-DAD6-8D96-3AB08572709B}"/>
                            </a:ext>
                          </a:extLst>
                        </p:cNvPr>
                        <p:cNvSpPr/>
                        <p:nvPr/>
                      </p:nvSpPr>
                      <p:spPr bwMode="auto">
                        <a:xfrm rot="20366239" flipH="1">
                          <a:off x="307184" y="3684232"/>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40" name="フリーフォーム 1632">
                          <a:extLst>
                            <a:ext uri="{FF2B5EF4-FFF2-40B4-BE49-F238E27FC236}">
                              <a16:creationId xmlns:a16="http://schemas.microsoft.com/office/drawing/2014/main" id="{0C1E9699-6DFF-ADD0-F6A5-3D31963E4294}"/>
                            </a:ext>
                          </a:extLst>
                        </p:cNvPr>
                        <p:cNvSpPr/>
                        <p:nvPr/>
                      </p:nvSpPr>
                      <p:spPr bwMode="auto">
                        <a:xfrm rot="20366239" flipH="1">
                          <a:off x="956714" y="3577765"/>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nvGrpSpPr>
                      <p:cNvPr id="2210" name="グループ化 2209">
                        <a:extLst>
                          <a:ext uri="{FF2B5EF4-FFF2-40B4-BE49-F238E27FC236}">
                            <a16:creationId xmlns:a16="http://schemas.microsoft.com/office/drawing/2014/main" id="{66D80095-9477-2823-1EF6-5F9499ACF07E}"/>
                          </a:ext>
                        </a:extLst>
                      </p:cNvPr>
                      <p:cNvGrpSpPr/>
                      <p:nvPr/>
                    </p:nvGrpSpPr>
                    <p:grpSpPr>
                      <a:xfrm>
                        <a:off x="7504692" y="2044119"/>
                        <a:ext cx="1730683" cy="1561167"/>
                        <a:chOff x="7504692" y="2044119"/>
                        <a:chExt cx="1748884" cy="1694183"/>
                      </a:xfrm>
                    </p:grpSpPr>
                    <p:sp>
                      <p:nvSpPr>
                        <p:cNvPr id="2211" name="フリーフォーム 1603">
                          <a:extLst>
                            <a:ext uri="{FF2B5EF4-FFF2-40B4-BE49-F238E27FC236}">
                              <a16:creationId xmlns:a16="http://schemas.microsoft.com/office/drawing/2014/main" id="{1B1547CC-0E9A-ECAD-4749-A77AC150A065}"/>
                            </a:ext>
                          </a:extLst>
                        </p:cNvPr>
                        <p:cNvSpPr/>
                        <p:nvPr/>
                      </p:nvSpPr>
                      <p:spPr bwMode="auto">
                        <a:xfrm rot="1233761">
                          <a:off x="7504692" y="287845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12" name="フリーフォーム 1604">
                          <a:extLst>
                            <a:ext uri="{FF2B5EF4-FFF2-40B4-BE49-F238E27FC236}">
                              <a16:creationId xmlns:a16="http://schemas.microsoft.com/office/drawing/2014/main" id="{727FD543-EC26-085A-9B34-E9727DCB06DB}"/>
                            </a:ext>
                          </a:extLst>
                        </p:cNvPr>
                        <p:cNvSpPr/>
                        <p:nvPr/>
                      </p:nvSpPr>
                      <p:spPr bwMode="auto">
                        <a:xfrm rot="1233761">
                          <a:off x="8232918" y="207471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13" name="フリーフォーム 1605">
                          <a:extLst>
                            <a:ext uri="{FF2B5EF4-FFF2-40B4-BE49-F238E27FC236}">
                              <a16:creationId xmlns:a16="http://schemas.microsoft.com/office/drawing/2014/main" id="{1B09FD0C-EA61-36BD-8B90-A730BDF4E355}"/>
                            </a:ext>
                          </a:extLst>
                        </p:cNvPr>
                        <p:cNvSpPr/>
                        <p:nvPr/>
                      </p:nvSpPr>
                      <p:spPr bwMode="auto">
                        <a:xfrm rot="1233761">
                          <a:off x="8523556" y="204411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14" name="フリーフォーム 1606">
                          <a:extLst>
                            <a:ext uri="{FF2B5EF4-FFF2-40B4-BE49-F238E27FC236}">
                              <a16:creationId xmlns:a16="http://schemas.microsoft.com/office/drawing/2014/main" id="{0B73F733-CED8-B3F4-7409-BC5E5E555DD7}"/>
                            </a:ext>
                          </a:extLst>
                        </p:cNvPr>
                        <p:cNvSpPr/>
                        <p:nvPr/>
                      </p:nvSpPr>
                      <p:spPr bwMode="auto">
                        <a:xfrm rot="1233761">
                          <a:off x="8634090" y="250619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15" name="フリーフォーム 1607">
                          <a:extLst>
                            <a:ext uri="{FF2B5EF4-FFF2-40B4-BE49-F238E27FC236}">
                              <a16:creationId xmlns:a16="http://schemas.microsoft.com/office/drawing/2014/main" id="{ED9C8AF7-8D8F-1AD5-C705-B72A7C32A080}"/>
                            </a:ext>
                          </a:extLst>
                        </p:cNvPr>
                        <p:cNvSpPr/>
                        <p:nvPr/>
                      </p:nvSpPr>
                      <p:spPr bwMode="auto">
                        <a:xfrm rot="1233761">
                          <a:off x="8520978" y="215189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16" name="角丸四角形 12">
                          <a:extLst>
                            <a:ext uri="{FF2B5EF4-FFF2-40B4-BE49-F238E27FC236}">
                              <a16:creationId xmlns:a16="http://schemas.microsoft.com/office/drawing/2014/main" id="{C83BE1EA-DCB7-50E4-B10C-C07C93252344}"/>
                            </a:ext>
                          </a:extLst>
                        </p:cNvPr>
                        <p:cNvSpPr/>
                        <p:nvPr/>
                      </p:nvSpPr>
                      <p:spPr bwMode="auto">
                        <a:xfrm rot="446595">
                          <a:off x="8481231" y="251535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17" name="フリーフォーム 1609">
                          <a:extLst>
                            <a:ext uri="{FF2B5EF4-FFF2-40B4-BE49-F238E27FC236}">
                              <a16:creationId xmlns:a16="http://schemas.microsoft.com/office/drawing/2014/main" id="{D5796C13-9BBA-065C-19C9-F1DFE117C757}"/>
                            </a:ext>
                          </a:extLst>
                        </p:cNvPr>
                        <p:cNvSpPr/>
                        <p:nvPr/>
                      </p:nvSpPr>
                      <p:spPr bwMode="auto">
                        <a:xfrm rot="1233761">
                          <a:off x="7816765" y="277226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18" name="フリーフォーム 1610">
                          <a:extLst>
                            <a:ext uri="{FF2B5EF4-FFF2-40B4-BE49-F238E27FC236}">
                              <a16:creationId xmlns:a16="http://schemas.microsoft.com/office/drawing/2014/main" id="{7A18E950-1F7B-7353-FA02-F4407CC7F1A2}"/>
                            </a:ext>
                          </a:extLst>
                        </p:cNvPr>
                        <p:cNvSpPr/>
                        <p:nvPr/>
                      </p:nvSpPr>
                      <p:spPr bwMode="auto">
                        <a:xfrm rot="1233761">
                          <a:off x="7724336" y="284971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19" name="フリーフォーム 1611">
                          <a:extLst>
                            <a:ext uri="{FF2B5EF4-FFF2-40B4-BE49-F238E27FC236}">
                              <a16:creationId xmlns:a16="http://schemas.microsoft.com/office/drawing/2014/main" id="{EAAA3EC7-DBBC-72C2-23AF-AD900A029976}"/>
                            </a:ext>
                          </a:extLst>
                        </p:cNvPr>
                        <p:cNvSpPr/>
                        <p:nvPr/>
                      </p:nvSpPr>
                      <p:spPr bwMode="auto">
                        <a:xfrm rot="1233761">
                          <a:off x="8302073" y="350704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20" name="フリーフォーム 1612">
                          <a:extLst>
                            <a:ext uri="{FF2B5EF4-FFF2-40B4-BE49-F238E27FC236}">
                              <a16:creationId xmlns:a16="http://schemas.microsoft.com/office/drawing/2014/main" id="{8FDF1121-DC00-0368-75A0-CA20B42591C7}"/>
                            </a:ext>
                          </a:extLst>
                        </p:cNvPr>
                        <p:cNvSpPr/>
                        <p:nvPr/>
                      </p:nvSpPr>
                      <p:spPr bwMode="auto">
                        <a:xfrm rot="1233761">
                          <a:off x="8219160" y="356683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21" name="フリーフォーム 1613">
                          <a:extLst>
                            <a:ext uri="{FF2B5EF4-FFF2-40B4-BE49-F238E27FC236}">
                              <a16:creationId xmlns:a16="http://schemas.microsoft.com/office/drawing/2014/main" id="{887EB2C6-C839-4CBF-F087-B277617B0D81}"/>
                            </a:ext>
                          </a:extLst>
                        </p:cNvPr>
                        <p:cNvSpPr/>
                        <p:nvPr/>
                      </p:nvSpPr>
                      <p:spPr bwMode="auto">
                        <a:xfrm rot="1233761">
                          <a:off x="7512138" y="283316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222" name="フリーフォーム 1614">
                          <a:extLst>
                            <a:ext uri="{FF2B5EF4-FFF2-40B4-BE49-F238E27FC236}">
                              <a16:creationId xmlns:a16="http://schemas.microsoft.com/office/drawing/2014/main" id="{9169BBEB-63B8-EEC1-E051-B87963703DC3}"/>
                            </a:ext>
                          </a:extLst>
                        </p:cNvPr>
                        <p:cNvSpPr/>
                        <p:nvPr/>
                      </p:nvSpPr>
                      <p:spPr bwMode="auto">
                        <a:xfrm rot="1233761">
                          <a:off x="8274440" y="229061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23" name="フリーフォーム 1615">
                          <a:extLst>
                            <a:ext uri="{FF2B5EF4-FFF2-40B4-BE49-F238E27FC236}">
                              <a16:creationId xmlns:a16="http://schemas.microsoft.com/office/drawing/2014/main" id="{5B699B20-860D-DD5B-8C4F-F583F4B559FB}"/>
                            </a:ext>
                          </a:extLst>
                        </p:cNvPr>
                        <p:cNvSpPr/>
                        <p:nvPr/>
                      </p:nvSpPr>
                      <p:spPr bwMode="auto">
                        <a:xfrm rot="1233761">
                          <a:off x="8522537" y="253149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24" name="フリーフォーム 1616">
                          <a:extLst>
                            <a:ext uri="{FF2B5EF4-FFF2-40B4-BE49-F238E27FC236}">
                              <a16:creationId xmlns:a16="http://schemas.microsoft.com/office/drawing/2014/main" id="{DAFC6489-6620-9093-3FE6-B441A963B5AB}"/>
                            </a:ext>
                          </a:extLst>
                        </p:cNvPr>
                        <p:cNvSpPr/>
                        <p:nvPr/>
                      </p:nvSpPr>
                      <p:spPr bwMode="auto">
                        <a:xfrm rot="1233761">
                          <a:off x="8713369" y="356026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225" name="フリーフォーム 1617">
                          <a:extLst>
                            <a:ext uri="{FF2B5EF4-FFF2-40B4-BE49-F238E27FC236}">
                              <a16:creationId xmlns:a16="http://schemas.microsoft.com/office/drawing/2014/main" id="{6C80F9D6-8D59-3BB9-E7E2-5CC283F28618}"/>
                            </a:ext>
                          </a:extLst>
                        </p:cNvPr>
                        <p:cNvSpPr/>
                        <p:nvPr/>
                      </p:nvSpPr>
                      <p:spPr bwMode="auto">
                        <a:xfrm rot="1233761">
                          <a:off x="8204537" y="345380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grpSp>
              <p:pic>
                <p:nvPicPr>
                  <p:cNvPr id="2181" name="図 2180" descr="アプリケーション が含まれている画像&#10;&#10;自動的に生成された説明">
                    <a:extLst>
                      <a:ext uri="{FF2B5EF4-FFF2-40B4-BE49-F238E27FC236}">
                        <a16:creationId xmlns:a16="http://schemas.microsoft.com/office/drawing/2014/main" id="{01E56718-ED9B-64FE-F448-B77AE6FE79BA}"/>
                      </a:ext>
                    </a:extLst>
                  </p:cNvPr>
                  <p:cNvPicPr>
                    <a:picLocks noChangeAspect="1"/>
                  </p:cNvPicPr>
                  <p:nvPr/>
                </p:nvPicPr>
                <p:blipFill rotWithShape="1">
                  <a:blip r:embed="rId9"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9848681" y="1972783"/>
                    <a:ext cx="454179" cy="581155"/>
                  </a:xfrm>
                  <a:prstGeom prst="rect">
                    <a:avLst/>
                  </a:prstGeom>
                </p:spPr>
              </p:pic>
              <p:pic>
                <p:nvPicPr>
                  <p:cNvPr id="2182" name="図 2181" descr="若い男性の顔&#10;&#10;AI によって生成されたコンテンツは間違っている可能性があります。">
                    <a:extLst>
                      <a:ext uri="{FF2B5EF4-FFF2-40B4-BE49-F238E27FC236}">
                        <a16:creationId xmlns:a16="http://schemas.microsoft.com/office/drawing/2014/main" id="{B0A59FEE-5E6C-0A2B-A225-E38E072338AC}"/>
                      </a:ext>
                    </a:extLst>
                  </p:cNvPr>
                  <p:cNvPicPr>
                    <a:picLocks noChangeAspect="1"/>
                  </p:cNvPicPr>
                  <p:nvPr/>
                </p:nvPicPr>
                <p:blipFill>
                  <a:blip r:embed="rId10" cstate="hqprint">
                    <a:extLst>
                      <a:ext uri="{BEBA8EAE-BF5A-486C-A8C5-ECC9F3942E4B}">
                        <a14:imgProps xmlns:a14="http://schemas.microsoft.com/office/drawing/2010/main">
                          <a14:imgLayer r:embed="rId11">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10005354" y="2250724"/>
                    <a:ext cx="682051" cy="691652"/>
                  </a:xfrm>
                  <a:prstGeom prst="rect">
                    <a:avLst/>
                  </a:prstGeom>
                </p:spPr>
              </p:pic>
              <p:pic>
                <p:nvPicPr>
                  <p:cNvPr id="2183" name="id-120725F3-1AA5-4EFB-8FD8-75D9273A1AAE" descr="IMG_2629.jpeg">
                    <a:extLst>
                      <a:ext uri="{FF2B5EF4-FFF2-40B4-BE49-F238E27FC236}">
                        <a16:creationId xmlns:a16="http://schemas.microsoft.com/office/drawing/2014/main" id="{DF473863-7087-9B9C-25F9-C673077DC132}"/>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892511" y="1969882"/>
                    <a:ext cx="550143" cy="699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4" name="図 2183">
                    <a:extLst>
                      <a:ext uri="{FF2B5EF4-FFF2-40B4-BE49-F238E27FC236}">
                        <a16:creationId xmlns:a16="http://schemas.microsoft.com/office/drawing/2014/main" id="{97E61BCF-86C3-3FFC-B532-C28AF3DB32BE}"/>
                      </a:ext>
                    </a:extLst>
                  </p:cNvPr>
                  <p:cNvPicPr>
                    <a:picLocks noChangeAspect="1"/>
                  </p:cNvPicPr>
                  <p:nvPr/>
                </p:nvPicPr>
                <p:blipFill rotWithShape="1">
                  <a:blip r:embed="rId14">
                    <a:extLst>
                      <a:ext uri="{BEBA8EAE-BF5A-486C-A8C5-ECC9F3942E4B}">
                        <a14:imgProps xmlns:a14="http://schemas.microsoft.com/office/drawing/2010/main">
                          <a14:imgLayer r:embed="rId15">
                            <a14:imgEffect>
                              <a14:backgroundRemoval t="532" b="84309" l="15710" r="86405">
                                <a14:foregroundMark x1="48943" y1="84840" x2="48943" y2="84840"/>
                                <a14:foregroundMark x1="21450" y1="54787" x2="21450" y2="54787"/>
                                <a14:foregroundMark x1="18429" y1="51596" x2="18429" y2="51596"/>
                                <a14:foregroundMark x1="16616" y1="54255" x2="16616" y2="54255"/>
                                <a14:foregroundMark x1="16616" y1="53457" x2="16616" y2="53457"/>
                                <a14:foregroundMark x1="20096" y1="56013" x2="18731" y2="48404"/>
                                <a14:foregroundMark x1="23263" y1="73670" x2="23125" y2="72903"/>
                                <a14:foregroundMark x1="81161" y1="33880" x2="82477" y2="43617"/>
                                <a14:foregroundMark x1="79249" y1="50883" x2="78550" y2="52394"/>
                                <a14:foregroundMark x1="81873" y1="45213" x2="81580" y2="45846"/>
                                <a14:backgroundMark x1="32024" y1="84043" x2="32024" y2="84043"/>
                                <a14:backgroundMark x1="22961" y1="76862" x2="14502" y2="49468"/>
                                <a14:backgroundMark x1="18127" y1="56117" x2="15408" y2="39628"/>
                                <a14:backgroundMark x1="18429" y1="56383" x2="23263" y2="72872"/>
                                <a14:backgroundMark x1="70997" y1="81915" x2="80060" y2="55585"/>
                                <a14:backgroundMark x1="84176" y1="23137" x2="84290" y2="22340"/>
                                <a14:backgroundMark x1="82882" y1="32181" x2="83072" y2="30851"/>
                                <a14:backgroundMark x1="82872" y1="32248" x2="82882" y2="32181"/>
                                <a14:backgroundMark x1="81056" y1="44935" x2="81226" y2="43747"/>
                                <a14:backgroundMark x1="79456" y1="56117" x2="79922" y2="52861"/>
                                <a14:backgroundMark x1="88732" y1="32181" x2="89124" y2="34043"/>
                                <a14:backgroundMark x1="88452" y1="30851" x2="88620" y2="31648"/>
                                <a14:backgroundMark x1="88191" y1="29612" x2="88452" y2="30851"/>
                                <a14:backgroundMark x1="89124" y1="34309" x2="89124" y2="35372"/>
                                <a14:backgroundMark x1="84894" y1="48138" x2="80665" y2="51862"/>
                                <a14:backgroundMark x1="85801" y1="28723" x2="73414" y2="13298"/>
                                <a14:backgroundMark x1="74320" y1="15160" x2="64350" y2="7447"/>
                                <a14:backgroundMark x1="65257" y1="8245" x2="47130" y2="798"/>
                                <a14:backgroundMark x1="48338" y1="1862" x2="27190" y2="6915"/>
                                <a14:backgroundMark x1="29305" y1="6383" x2="16918" y2="19149"/>
                                <a14:backgroundMark x1="18127" y1="18617" x2="14199" y2="38564"/>
                                <a14:backgroundMark x1="83988" y1="22872" x2="87915" y2="31649"/>
                              </a14:backgroundRemoval>
                            </a14:imgEffect>
                          </a14:imgLayer>
                        </a14:imgProps>
                      </a:ext>
                    </a:extLst>
                  </a:blip>
                  <a:srcRect l="8332" t="1" r="10066" b="8042"/>
                  <a:stretch/>
                </p:blipFill>
                <p:spPr>
                  <a:xfrm>
                    <a:off x="7549119" y="2307002"/>
                    <a:ext cx="585390" cy="619356"/>
                  </a:xfrm>
                  <a:prstGeom prst="rect">
                    <a:avLst/>
                  </a:prstGeom>
                </p:spPr>
              </p:pic>
              <p:pic>
                <p:nvPicPr>
                  <p:cNvPr id="2185" name="Picture 8" descr="12時半のイラスト素材 - PIXTA">
                    <a:extLst>
                      <a:ext uri="{FF2B5EF4-FFF2-40B4-BE49-F238E27FC236}">
                        <a16:creationId xmlns:a16="http://schemas.microsoft.com/office/drawing/2014/main" id="{579B3789-FA82-1294-5D0E-55091B574683}"/>
                      </a:ext>
                    </a:extLst>
                  </p:cNvPr>
                  <p:cNvPicPr>
                    <a:picLocks noChangeAspect="1" noChangeArrowheads="1"/>
                  </p:cNvPicPr>
                  <p:nvPr/>
                </p:nvPicPr>
                <p:blipFill>
                  <a:blip r:embed="rId16" cstate="hqprint">
                    <a:extLst>
                      <a:ext uri="{28A0092B-C50C-407E-A947-70E740481C1C}">
                        <a14:useLocalDpi xmlns:a14="http://schemas.microsoft.com/office/drawing/2010/main" val="0"/>
                      </a:ext>
                    </a:extLst>
                  </a:blip>
                  <a:srcRect/>
                  <a:stretch>
                    <a:fillRect/>
                  </a:stretch>
                </p:blipFill>
                <p:spPr bwMode="auto">
                  <a:xfrm>
                    <a:off x="7419147" y="1108608"/>
                    <a:ext cx="655983" cy="683680"/>
                  </a:xfrm>
                  <a:prstGeom prst="rect">
                    <a:avLst/>
                  </a:prstGeom>
                  <a:noFill/>
                  <a:extLst>
                    <a:ext uri="{909E8E84-426E-40DD-AFC4-6F175D3DCCD1}">
                      <a14:hiddenFill xmlns:a14="http://schemas.microsoft.com/office/drawing/2010/main">
                        <a:solidFill>
                          <a:srgbClr val="FFFFFF"/>
                        </a:solidFill>
                      </a14:hiddenFill>
                    </a:ext>
                  </a:extLst>
                </p:spPr>
              </p:pic>
              <p:sp>
                <p:nvSpPr>
                  <p:cNvPr id="2186" name="テキスト ボックス 2185">
                    <a:extLst>
                      <a:ext uri="{FF2B5EF4-FFF2-40B4-BE49-F238E27FC236}">
                        <a16:creationId xmlns:a16="http://schemas.microsoft.com/office/drawing/2014/main" id="{AA77C5DE-DE63-284D-C9A8-8481E3EAB96C}"/>
                      </a:ext>
                    </a:extLst>
                  </p:cNvPr>
                  <p:cNvSpPr txBox="1"/>
                  <p:nvPr/>
                </p:nvSpPr>
                <p:spPr>
                  <a:xfrm>
                    <a:off x="6993039" y="747338"/>
                    <a:ext cx="1910755" cy="369332"/>
                  </a:xfrm>
                  <a:prstGeom prst="rect">
                    <a:avLst/>
                  </a:prstGeom>
                  <a:noFill/>
                </p:spPr>
                <p:txBody>
                  <a:bodyPr wrap="square" rtlCol="0">
                    <a:spAutoFit/>
                  </a:bodyPr>
                  <a:lstStyle/>
                  <a:p>
                    <a:r>
                      <a:rPr lang="en-US" altLang="ja-JP" dirty="0"/>
                      <a:t>13</a:t>
                    </a:r>
                    <a:r>
                      <a:rPr lang="ja-JP" altLang="en-US" dirty="0"/>
                      <a:t>時半～</a:t>
                    </a:r>
                    <a:r>
                      <a:rPr lang="en-US" altLang="ja-JP" dirty="0"/>
                      <a:t>14</a:t>
                    </a:r>
                    <a:r>
                      <a:rPr lang="ja-JP" altLang="en-US" dirty="0"/>
                      <a:t>時</a:t>
                    </a:r>
                    <a:endParaRPr kumimoji="1" lang="ja-JP" altLang="en-US" dirty="0"/>
                  </a:p>
                </p:txBody>
              </p:sp>
              <p:cxnSp>
                <p:nvCxnSpPr>
                  <p:cNvPr id="2198" name="直線コネクタ 2197">
                    <a:extLst>
                      <a:ext uri="{FF2B5EF4-FFF2-40B4-BE49-F238E27FC236}">
                        <a16:creationId xmlns:a16="http://schemas.microsoft.com/office/drawing/2014/main" id="{19F7BB4D-0E58-5525-2361-83466B4769C3}"/>
                      </a:ext>
                    </a:extLst>
                  </p:cNvPr>
                  <p:cNvCxnSpPr/>
                  <p:nvPr/>
                </p:nvCxnSpPr>
                <p:spPr>
                  <a:xfrm flipV="1">
                    <a:off x="8205644" y="2002068"/>
                    <a:ext cx="115019" cy="11793"/>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grpSp>
          </p:grpSp>
        </p:grpSp>
        <p:sp>
          <p:nvSpPr>
            <p:cNvPr id="2075" name="台形 2074">
              <a:extLst>
                <a:ext uri="{FF2B5EF4-FFF2-40B4-BE49-F238E27FC236}">
                  <a16:creationId xmlns:a16="http://schemas.microsoft.com/office/drawing/2014/main" id="{1B65C15B-A1EF-BE64-9099-4C2662D741EE}"/>
                </a:ext>
              </a:extLst>
            </p:cNvPr>
            <p:cNvSpPr/>
            <p:nvPr/>
          </p:nvSpPr>
          <p:spPr>
            <a:xfrm rot="18475761">
              <a:off x="3434771" y="3601006"/>
              <a:ext cx="522915" cy="172172"/>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ysClr val="windowText" lastClr="000000"/>
                  </a:solidFill>
                </a:rPr>
                <a:t>小林</a:t>
              </a:r>
            </a:p>
          </p:txBody>
        </p:sp>
        <p:sp>
          <p:nvSpPr>
            <p:cNvPr id="2076" name="台形 2075">
              <a:extLst>
                <a:ext uri="{FF2B5EF4-FFF2-40B4-BE49-F238E27FC236}">
                  <a16:creationId xmlns:a16="http://schemas.microsoft.com/office/drawing/2014/main" id="{AB341CC3-F187-E79B-E906-DF0E83F168EE}"/>
                </a:ext>
              </a:extLst>
            </p:cNvPr>
            <p:cNvSpPr/>
            <p:nvPr/>
          </p:nvSpPr>
          <p:spPr>
            <a:xfrm rot="18475761">
              <a:off x="3125412" y="4006827"/>
              <a:ext cx="530445" cy="177298"/>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梅澤</a:t>
              </a:r>
              <a:endParaRPr kumimoji="1" lang="ja-JP" altLang="en-US" sz="1000" dirty="0">
                <a:solidFill>
                  <a:sysClr val="windowText" lastClr="000000"/>
                </a:solidFill>
              </a:endParaRPr>
            </a:p>
          </p:txBody>
        </p:sp>
        <p:sp>
          <p:nvSpPr>
            <p:cNvPr id="2077" name="台形 2076">
              <a:extLst>
                <a:ext uri="{FF2B5EF4-FFF2-40B4-BE49-F238E27FC236}">
                  <a16:creationId xmlns:a16="http://schemas.microsoft.com/office/drawing/2014/main" id="{09B0A17D-70DF-0767-2A38-16A0C448152A}"/>
                </a:ext>
              </a:extLst>
            </p:cNvPr>
            <p:cNvSpPr/>
            <p:nvPr/>
          </p:nvSpPr>
          <p:spPr>
            <a:xfrm rot="3601859">
              <a:off x="4498769" y="3561449"/>
              <a:ext cx="474759" cy="208353"/>
            </a:xfrm>
            <a:prstGeom prst="trapezoid">
              <a:avLst>
                <a:gd name="adj" fmla="val 13172"/>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望月</a:t>
              </a:r>
              <a:endParaRPr kumimoji="1" lang="ja-JP" altLang="en-US" sz="1000" dirty="0">
                <a:solidFill>
                  <a:sysClr val="windowText" lastClr="000000"/>
                </a:solidFill>
              </a:endParaRPr>
            </a:p>
          </p:txBody>
        </p:sp>
        <p:sp>
          <p:nvSpPr>
            <p:cNvPr id="2078" name="台形 2077">
              <a:extLst>
                <a:ext uri="{FF2B5EF4-FFF2-40B4-BE49-F238E27FC236}">
                  <a16:creationId xmlns:a16="http://schemas.microsoft.com/office/drawing/2014/main" id="{AE0B4714-A427-3AFB-77B7-AE18AA1E0088}"/>
                </a:ext>
              </a:extLst>
            </p:cNvPr>
            <p:cNvSpPr/>
            <p:nvPr/>
          </p:nvSpPr>
          <p:spPr>
            <a:xfrm rot="3456527">
              <a:off x="4725217" y="3975952"/>
              <a:ext cx="517308" cy="196597"/>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ysClr val="windowText" lastClr="000000"/>
                  </a:solidFill>
                </a:rPr>
                <a:t>田中</a:t>
              </a:r>
            </a:p>
          </p:txBody>
        </p:sp>
      </p:grpSp>
      <p:sp>
        <p:nvSpPr>
          <p:cNvPr id="2274" name="正方形/長方形 2273">
            <a:extLst>
              <a:ext uri="{FF2B5EF4-FFF2-40B4-BE49-F238E27FC236}">
                <a16:creationId xmlns:a16="http://schemas.microsoft.com/office/drawing/2014/main" id="{604925DD-EB54-5FDC-8E63-ED4C1C600A15}"/>
              </a:ext>
            </a:extLst>
          </p:cNvPr>
          <p:cNvSpPr/>
          <p:nvPr/>
        </p:nvSpPr>
        <p:spPr>
          <a:xfrm>
            <a:off x="9550978" y="588846"/>
            <a:ext cx="2133918" cy="923330"/>
          </a:xfrm>
          <a:prstGeom prst="rect">
            <a:avLst/>
          </a:prstGeom>
          <a:noFill/>
        </p:spPr>
        <p:txBody>
          <a:bodyPr wrap="none" lIns="91440" tIns="45720" rIns="91440" bIns="45720">
            <a:spAutoFit/>
          </a:bodyPr>
          <a:lstStyle/>
          <a:p>
            <a:pPr algn="ctr"/>
            <a:r>
              <a:rPr lang="en-US" altLang="ja-JP" sz="5400" b="1" dirty="0">
                <a:ln w="9525">
                  <a:solidFill>
                    <a:schemeClr val="bg1"/>
                  </a:solidFill>
                  <a:prstDash val="solid"/>
                </a:ln>
                <a:solidFill>
                  <a:srgbClr val="FF0000"/>
                </a:solidFill>
                <a:effectLst>
                  <a:outerShdw blurRad="12700" dist="38100" dir="2700000" algn="tl" rotWithShape="0">
                    <a:schemeClr val="bg1">
                      <a:lumMod val="50000"/>
                    </a:schemeClr>
                  </a:outerShdw>
                </a:effectLst>
              </a:rPr>
              <a:t>After</a:t>
            </a:r>
            <a:endParaRPr lang="ja-JP" altLang="en-US" sz="54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endParaRPr>
          </a:p>
        </p:txBody>
      </p:sp>
      <p:sp>
        <p:nvSpPr>
          <p:cNvPr id="2281" name="正方形/長方形 2280">
            <a:extLst>
              <a:ext uri="{FF2B5EF4-FFF2-40B4-BE49-F238E27FC236}">
                <a16:creationId xmlns:a16="http://schemas.microsoft.com/office/drawing/2014/main" id="{1FDECE1A-C3E9-5A4B-A4E0-E6E0DDEFA254}"/>
              </a:ext>
            </a:extLst>
          </p:cNvPr>
          <p:cNvSpPr/>
          <p:nvPr/>
        </p:nvSpPr>
        <p:spPr>
          <a:xfrm>
            <a:off x="9407811" y="3143752"/>
            <a:ext cx="2744662" cy="923330"/>
          </a:xfrm>
          <a:prstGeom prst="rect">
            <a:avLst/>
          </a:prstGeom>
          <a:noFill/>
        </p:spPr>
        <p:txBody>
          <a:bodyPr wrap="none" lIns="91440" tIns="45720" rIns="91440" bIns="45720">
            <a:spAutoFit/>
          </a:bodyPr>
          <a:lstStyle/>
          <a:p>
            <a:pPr algn="ctr"/>
            <a:r>
              <a:rPr lang="en-US" altLang="ja-JP" sz="5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Before</a:t>
            </a:r>
            <a:endParaRPr lang="ja-JP" altLang="en-US" sz="5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sp>
        <p:nvSpPr>
          <p:cNvPr id="2282" name="正方形/長方形 2281">
            <a:extLst>
              <a:ext uri="{FF2B5EF4-FFF2-40B4-BE49-F238E27FC236}">
                <a16:creationId xmlns:a16="http://schemas.microsoft.com/office/drawing/2014/main" id="{0F6A1C47-5F6B-CDCB-BBCB-BEE7BD7CF535}"/>
              </a:ext>
            </a:extLst>
          </p:cNvPr>
          <p:cNvSpPr/>
          <p:nvPr/>
        </p:nvSpPr>
        <p:spPr>
          <a:xfrm>
            <a:off x="9679446" y="3120299"/>
            <a:ext cx="2133918" cy="923330"/>
          </a:xfrm>
          <a:prstGeom prst="rect">
            <a:avLst/>
          </a:prstGeom>
          <a:noFill/>
        </p:spPr>
        <p:txBody>
          <a:bodyPr wrap="none" lIns="91440" tIns="45720" rIns="91440" bIns="45720">
            <a:spAutoFit/>
          </a:bodyPr>
          <a:lstStyle/>
          <a:p>
            <a:pPr algn="ctr"/>
            <a:r>
              <a:rPr lang="en-US" altLang="ja-JP" sz="5400" b="1" dirty="0">
                <a:ln w="9525">
                  <a:solidFill>
                    <a:schemeClr val="bg1"/>
                  </a:solidFill>
                  <a:prstDash val="solid"/>
                </a:ln>
                <a:solidFill>
                  <a:srgbClr val="FF0000"/>
                </a:solidFill>
                <a:effectLst>
                  <a:outerShdw blurRad="12700" dist="38100" dir="2700000" algn="tl" rotWithShape="0">
                    <a:schemeClr val="bg1">
                      <a:lumMod val="50000"/>
                    </a:schemeClr>
                  </a:outerShdw>
                </a:effectLst>
              </a:rPr>
              <a:t>After</a:t>
            </a:r>
            <a:endParaRPr lang="ja-JP" altLang="en-US" sz="54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endParaRPr>
          </a:p>
        </p:txBody>
      </p:sp>
      <p:grpSp>
        <p:nvGrpSpPr>
          <p:cNvPr id="2289" name="グループ化 2288">
            <a:extLst>
              <a:ext uri="{FF2B5EF4-FFF2-40B4-BE49-F238E27FC236}">
                <a16:creationId xmlns:a16="http://schemas.microsoft.com/office/drawing/2014/main" id="{32538990-C7B0-C883-6F42-188C522D1138}"/>
              </a:ext>
            </a:extLst>
          </p:cNvPr>
          <p:cNvGrpSpPr/>
          <p:nvPr/>
        </p:nvGrpSpPr>
        <p:grpSpPr>
          <a:xfrm>
            <a:off x="7294737" y="4540947"/>
            <a:ext cx="4653711" cy="1457718"/>
            <a:chOff x="7294737" y="4540947"/>
            <a:chExt cx="4653711" cy="1457718"/>
          </a:xfrm>
        </p:grpSpPr>
        <p:sp>
          <p:nvSpPr>
            <p:cNvPr id="2284" name="正方形/長方形 2283">
              <a:extLst>
                <a:ext uri="{FF2B5EF4-FFF2-40B4-BE49-F238E27FC236}">
                  <a16:creationId xmlns:a16="http://schemas.microsoft.com/office/drawing/2014/main" id="{ED0D8297-AA83-F539-D380-7DA3D3902DA6}"/>
                </a:ext>
              </a:extLst>
            </p:cNvPr>
            <p:cNvSpPr/>
            <p:nvPr/>
          </p:nvSpPr>
          <p:spPr>
            <a:xfrm>
              <a:off x="7294737" y="4540947"/>
              <a:ext cx="4644075" cy="1457718"/>
            </a:xfrm>
            <a:prstGeom prst="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kumimoji="1" lang="ja-JP" altLang="en-US" dirty="0">
                  <a:solidFill>
                    <a:sysClr val="windowText" lastClr="000000"/>
                  </a:solidFill>
                </a:rPr>
                <a:t>・会合回数</a:t>
              </a:r>
            </a:p>
          </p:txBody>
        </p:sp>
        <p:sp>
          <p:nvSpPr>
            <p:cNvPr id="2286" name="正方形/長方形 2285">
              <a:extLst>
                <a:ext uri="{FF2B5EF4-FFF2-40B4-BE49-F238E27FC236}">
                  <a16:creationId xmlns:a16="http://schemas.microsoft.com/office/drawing/2014/main" id="{E2BDF82A-BD9D-2A35-9BC7-025A11EB8738}"/>
                </a:ext>
              </a:extLst>
            </p:cNvPr>
            <p:cNvSpPr/>
            <p:nvPr/>
          </p:nvSpPr>
          <p:spPr>
            <a:xfrm>
              <a:off x="7317052" y="4843586"/>
              <a:ext cx="4631396" cy="923330"/>
            </a:xfrm>
            <a:prstGeom prst="rect">
              <a:avLst/>
            </a:prstGeom>
            <a:noFill/>
          </p:spPr>
          <p:txBody>
            <a:bodyPr wrap="none" lIns="91440" tIns="45720" rIns="91440" bIns="45720">
              <a:spAutoFit/>
            </a:bodyPr>
            <a:lstStyle/>
            <a:p>
              <a:pPr algn="ctr"/>
              <a:r>
                <a:rPr lang="ja-JP" altLang="en-US" sz="5400" b="1" dirty="0">
                  <a:ln w="9525">
                    <a:solidFill>
                      <a:schemeClr val="bg1"/>
                    </a:solidFill>
                    <a:prstDash val="solid"/>
                  </a:ln>
                  <a:solidFill>
                    <a:srgbClr val="FF0000"/>
                  </a:solidFill>
                  <a:effectLst>
                    <a:outerShdw blurRad="12700" dist="38100" dir="2700000" algn="tl" rotWithShape="0">
                      <a:schemeClr val="bg1">
                        <a:lumMod val="50000"/>
                      </a:schemeClr>
                    </a:outerShdw>
                  </a:effectLst>
                </a:rPr>
                <a:t>月</a:t>
              </a:r>
              <a:r>
                <a:rPr lang="en-US" altLang="ja-JP" sz="5400" b="1" dirty="0">
                  <a:ln w="9525">
                    <a:solidFill>
                      <a:schemeClr val="bg1"/>
                    </a:solidFill>
                    <a:prstDash val="solid"/>
                  </a:ln>
                  <a:solidFill>
                    <a:srgbClr val="FF0000"/>
                  </a:solidFill>
                  <a:effectLst>
                    <a:outerShdw blurRad="12700" dist="38100" dir="2700000" algn="tl" rotWithShape="0">
                      <a:schemeClr val="bg1">
                        <a:lumMod val="50000"/>
                      </a:schemeClr>
                    </a:outerShdw>
                  </a:effectLst>
                </a:rPr>
                <a:t>1</a:t>
              </a:r>
              <a:r>
                <a:rPr lang="ja-JP" altLang="en-US" sz="5400" b="1" dirty="0">
                  <a:ln w="9525">
                    <a:solidFill>
                      <a:schemeClr val="bg1"/>
                    </a:solidFill>
                    <a:prstDash val="solid"/>
                  </a:ln>
                  <a:solidFill>
                    <a:srgbClr val="FF0000"/>
                  </a:solidFill>
                  <a:effectLst>
                    <a:outerShdw blurRad="12700" dist="38100" dir="2700000" algn="tl" rotWithShape="0">
                      <a:schemeClr val="bg1">
                        <a:lumMod val="50000"/>
                      </a:schemeClr>
                    </a:outerShdw>
                  </a:effectLst>
                </a:rPr>
                <a:t>回→月</a:t>
              </a:r>
              <a:r>
                <a:rPr lang="en-US" altLang="ja-JP" sz="5400" b="1" dirty="0">
                  <a:ln w="9525">
                    <a:solidFill>
                      <a:schemeClr val="bg1"/>
                    </a:solidFill>
                    <a:prstDash val="solid"/>
                  </a:ln>
                  <a:solidFill>
                    <a:srgbClr val="FF0000"/>
                  </a:solidFill>
                  <a:effectLst>
                    <a:outerShdw blurRad="12700" dist="38100" dir="2700000" algn="tl" rotWithShape="0">
                      <a:schemeClr val="bg1">
                        <a:lumMod val="50000"/>
                      </a:schemeClr>
                    </a:outerShdw>
                  </a:effectLst>
                </a:rPr>
                <a:t>3</a:t>
              </a:r>
              <a:r>
                <a:rPr lang="ja-JP" altLang="en-US" sz="5400" b="1" dirty="0">
                  <a:ln w="9525">
                    <a:solidFill>
                      <a:schemeClr val="bg1"/>
                    </a:solidFill>
                    <a:prstDash val="solid"/>
                  </a:ln>
                  <a:solidFill>
                    <a:srgbClr val="FF0000"/>
                  </a:solidFill>
                  <a:effectLst>
                    <a:outerShdw blurRad="12700" dist="38100" dir="2700000" algn="tl" rotWithShape="0">
                      <a:schemeClr val="bg1">
                        <a:lumMod val="50000"/>
                      </a:schemeClr>
                    </a:outerShdw>
                  </a:effectLst>
                </a:rPr>
                <a:t>回</a:t>
              </a:r>
              <a:endParaRPr lang="ja-JP" altLang="en-US" sz="54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endParaRPr>
            </a:p>
          </p:txBody>
        </p:sp>
      </p:grpSp>
      <p:grpSp>
        <p:nvGrpSpPr>
          <p:cNvPr id="2290" name="グループ化 2289">
            <a:extLst>
              <a:ext uri="{FF2B5EF4-FFF2-40B4-BE49-F238E27FC236}">
                <a16:creationId xmlns:a16="http://schemas.microsoft.com/office/drawing/2014/main" id="{28487AF4-75D7-CE2C-7F97-059662A968AB}"/>
              </a:ext>
            </a:extLst>
          </p:cNvPr>
          <p:cNvGrpSpPr/>
          <p:nvPr/>
        </p:nvGrpSpPr>
        <p:grpSpPr>
          <a:xfrm>
            <a:off x="7367191" y="1473554"/>
            <a:ext cx="4644075" cy="1457718"/>
            <a:chOff x="7294737" y="4540947"/>
            <a:chExt cx="4644075" cy="1457718"/>
          </a:xfrm>
        </p:grpSpPr>
        <p:sp>
          <p:nvSpPr>
            <p:cNvPr id="2291" name="正方形/長方形 2290">
              <a:extLst>
                <a:ext uri="{FF2B5EF4-FFF2-40B4-BE49-F238E27FC236}">
                  <a16:creationId xmlns:a16="http://schemas.microsoft.com/office/drawing/2014/main" id="{A915770A-F693-641A-2019-2E3F3F1FEFC6}"/>
                </a:ext>
              </a:extLst>
            </p:cNvPr>
            <p:cNvSpPr/>
            <p:nvPr/>
          </p:nvSpPr>
          <p:spPr>
            <a:xfrm>
              <a:off x="7294737" y="4540947"/>
              <a:ext cx="4644075" cy="1457718"/>
            </a:xfrm>
            <a:prstGeom prst="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t"/>
            <a:lstStyle/>
            <a:p>
              <a:endParaRPr kumimoji="1" lang="en-US" altLang="ja-JP" dirty="0">
                <a:solidFill>
                  <a:sysClr val="windowText" lastClr="000000"/>
                </a:solidFill>
              </a:endParaRPr>
            </a:p>
            <a:p>
              <a:r>
                <a:rPr kumimoji="1" lang="ja-JP" altLang="en-US" dirty="0">
                  <a:solidFill>
                    <a:sysClr val="windowText" lastClr="000000"/>
                  </a:solidFill>
                </a:rPr>
                <a:t>・会合開始時間</a:t>
              </a:r>
              <a:endParaRPr kumimoji="1" lang="en-US" altLang="ja-JP" dirty="0">
                <a:solidFill>
                  <a:sysClr val="windowText" lastClr="000000"/>
                </a:solidFill>
              </a:endParaRPr>
            </a:p>
            <a:p>
              <a:endParaRPr lang="en-US" altLang="ja-JP" dirty="0">
                <a:solidFill>
                  <a:sysClr val="windowText" lastClr="000000"/>
                </a:solidFill>
              </a:endParaRPr>
            </a:p>
            <a:p>
              <a:r>
                <a:rPr lang="ja-JP" altLang="en-US" dirty="0">
                  <a:solidFill>
                    <a:sysClr val="windowText" lastClr="000000"/>
                  </a:solidFill>
                </a:rPr>
                <a:t>・会合時間</a:t>
              </a:r>
              <a:endParaRPr kumimoji="1" lang="en-US" altLang="ja-JP" dirty="0">
                <a:solidFill>
                  <a:sysClr val="windowText" lastClr="000000"/>
                </a:solidFill>
              </a:endParaRPr>
            </a:p>
          </p:txBody>
        </p:sp>
        <p:sp>
          <p:nvSpPr>
            <p:cNvPr id="2292" name="正方形/長方形 2291">
              <a:extLst>
                <a:ext uri="{FF2B5EF4-FFF2-40B4-BE49-F238E27FC236}">
                  <a16:creationId xmlns:a16="http://schemas.microsoft.com/office/drawing/2014/main" id="{6310CBF4-5DC8-6711-2E6B-E213E11658E8}"/>
                </a:ext>
              </a:extLst>
            </p:cNvPr>
            <p:cNvSpPr/>
            <p:nvPr/>
          </p:nvSpPr>
          <p:spPr>
            <a:xfrm>
              <a:off x="8938829" y="4704341"/>
              <a:ext cx="2993127" cy="584775"/>
            </a:xfrm>
            <a:prstGeom prst="rect">
              <a:avLst/>
            </a:prstGeom>
            <a:noFill/>
          </p:spPr>
          <p:txBody>
            <a:bodyPr wrap="none" lIns="91440" tIns="45720" rIns="91440" bIns="45720">
              <a:spAutoFit/>
            </a:bodyPr>
            <a:lstStyle/>
            <a:p>
              <a:pPr algn="ctr"/>
              <a:r>
                <a:rPr lang="en-US" altLang="ja-JP" sz="3200" b="1" dirty="0">
                  <a:ln w="9525">
                    <a:solidFill>
                      <a:schemeClr val="bg1"/>
                    </a:solidFill>
                    <a:prstDash val="solid"/>
                  </a:ln>
                  <a:solidFill>
                    <a:srgbClr val="FF0000"/>
                  </a:solidFill>
                  <a:effectLst>
                    <a:outerShdw blurRad="12700" dist="38100" dir="2700000" algn="tl" rotWithShape="0">
                      <a:schemeClr val="bg1">
                        <a:lumMod val="50000"/>
                      </a:schemeClr>
                    </a:outerShdw>
                  </a:effectLst>
                </a:rPr>
                <a:t>16</a:t>
              </a:r>
              <a:r>
                <a:rPr lang="ja-JP" altLang="en-US" sz="3200" b="1" dirty="0">
                  <a:ln w="9525">
                    <a:solidFill>
                      <a:schemeClr val="bg1"/>
                    </a:solidFill>
                    <a:prstDash val="solid"/>
                  </a:ln>
                  <a:solidFill>
                    <a:srgbClr val="FF0000"/>
                  </a:solidFill>
                  <a:effectLst>
                    <a:outerShdw blurRad="12700" dist="38100" dir="2700000" algn="tl" rotWithShape="0">
                      <a:schemeClr val="bg1">
                        <a:lumMod val="50000"/>
                      </a:schemeClr>
                    </a:outerShdw>
                  </a:effectLst>
                </a:rPr>
                <a:t>時→</a:t>
              </a:r>
              <a:r>
                <a:rPr lang="en-US" altLang="ja-JP" sz="3200" b="1" dirty="0">
                  <a:ln w="9525">
                    <a:solidFill>
                      <a:schemeClr val="bg1"/>
                    </a:solidFill>
                    <a:prstDash val="solid"/>
                  </a:ln>
                  <a:solidFill>
                    <a:srgbClr val="FF0000"/>
                  </a:solidFill>
                  <a:effectLst>
                    <a:outerShdw blurRad="12700" dist="38100" dir="2700000" algn="tl" rotWithShape="0">
                      <a:schemeClr val="bg1">
                        <a:lumMod val="50000"/>
                      </a:schemeClr>
                    </a:outerShdw>
                  </a:effectLst>
                </a:rPr>
                <a:t>13</a:t>
              </a:r>
              <a:r>
                <a:rPr lang="ja-JP" altLang="en-US" sz="3200" b="1" dirty="0">
                  <a:ln w="9525">
                    <a:solidFill>
                      <a:schemeClr val="bg1"/>
                    </a:solidFill>
                    <a:prstDash val="solid"/>
                  </a:ln>
                  <a:solidFill>
                    <a:srgbClr val="FF0000"/>
                  </a:solidFill>
                  <a:effectLst>
                    <a:outerShdw blurRad="12700" dist="38100" dir="2700000" algn="tl" rotWithShape="0">
                      <a:schemeClr val="bg1">
                        <a:lumMod val="50000"/>
                      </a:schemeClr>
                    </a:outerShdw>
                  </a:effectLst>
                </a:rPr>
                <a:t>時半</a:t>
              </a:r>
              <a:endParaRPr lang="ja-JP" altLang="en-US" sz="32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endParaRPr>
            </a:p>
          </p:txBody>
        </p:sp>
        <p:sp>
          <p:nvSpPr>
            <p:cNvPr id="2293" name="正方形/長方形 2292">
              <a:extLst>
                <a:ext uri="{FF2B5EF4-FFF2-40B4-BE49-F238E27FC236}">
                  <a16:creationId xmlns:a16="http://schemas.microsoft.com/office/drawing/2014/main" id="{791D7FAC-3099-13E9-FBF3-B7857D736034}"/>
                </a:ext>
              </a:extLst>
            </p:cNvPr>
            <p:cNvSpPr/>
            <p:nvPr/>
          </p:nvSpPr>
          <p:spPr>
            <a:xfrm>
              <a:off x="8938829" y="5278781"/>
              <a:ext cx="2701381" cy="584775"/>
            </a:xfrm>
            <a:prstGeom prst="rect">
              <a:avLst/>
            </a:prstGeom>
            <a:noFill/>
          </p:spPr>
          <p:txBody>
            <a:bodyPr wrap="none" lIns="91440" tIns="45720" rIns="91440" bIns="45720">
              <a:spAutoFit/>
            </a:bodyPr>
            <a:lstStyle/>
            <a:p>
              <a:pPr algn="ctr"/>
              <a:r>
                <a:rPr lang="en-US" altLang="ja-JP" sz="3200" b="1" dirty="0">
                  <a:ln w="9525">
                    <a:solidFill>
                      <a:schemeClr val="bg1"/>
                    </a:solidFill>
                    <a:prstDash val="solid"/>
                  </a:ln>
                  <a:solidFill>
                    <a:srgbClr val="FF0000"/>
                  </a:solidFill>
                  <a:effectLst>
                    <a:outerShdw blurRad="12700" dist="38100" dir="2700000" algn="tl" rotWithShape="0">
                      <a:schemeClr val="bg1">
                        <a:lumMod val="50000"/>
                      </a:schemeClr>
                    </a:outerShdw>
                  </a:effectLst>
                </a:rPr>
                <a:t>1</a:t>
              </a:r>
              <a:r>
                <a:rPr lang="ja-JP" altLang="en-US" sz="3200" b="1" dirty="0">
                  <a:ln w="9525">
                    <a:solidFill>
                      <a:schemeClr val="bg1"/>
                    </a:solidFill>
                    <a:prstDash val="solid"/>
                  </a:ln>
                  <a:solidFill>
                    <a:srgbClr val="FF0000"/>
                  </a:solidFill>
                  <a:effectLst>
                    <a:outerShdw blurRad="12700" dist="38100" dir="2700000" algn="tl" rotWithShape="0">
                      <a:schemeClr val="bg1">
                        <a:lumMod val="50000"/>
                      </a:schemeClr>
                    </a:outerShdw>
                  </a:effectLst>
                </a:rPr>
                <a:t>時間→</a:t>
              </a:r>
              <a:r>
                <a:rPr lang="en-US" altLang="ja-JP" sz="3200" b="1" dirty="0">
                  <a:ln w="9525">
                    <a:solidFill>
                      <a:schemeClr val="bg1"/>
                    </a:solidFill>
                    <a:prstDash val="solid"/>
                  </a:ln>
                  <a:solidFill>
                    <a:srgbClr val="FF0000"/>
                  </a:solidFill>
                  <a:effectLst>
                    <a:outerShdw blurRad="12700" dist="38100" dir="2700000" algn="tl" rotWithShape="0">
                      <a:schemeClr val="bg1">
                        <a:lumMod val="50000"/>
                      </a:schemeClr>
                    </a:outerShdw>
                  </a:effectLst>
                </a:rPr>
                <a:t>30</a:t>
              </a:r>
              <a:r>
                <a:rPr lang="ja-JP" altLang="en-US" sz="3200" b="1" dirty="0">
                  <a:ln w="9525">
                    <a:solidFill>
                      <a:schemeClr val="bg1"/>
                    </a:solidFill>
                    <a:prstDash val="solid"/>
                  </a:ln>
                  <a:solidFill>
                    <a:srgbClr val="FF0000"/>
                  </a:solidFill>
                  <a:effectLst>
                    <a:outerShdw blurRad="12700" dist="38100" dir="2700000" algn="tl" rotWithShape="0">
                      <a:schemeClr val="bg1">
                        <a:lumMod val="50000"/>
                      </a:schemeClr>
                    </a:outerShdw>
                  </a:effectLst>
                </a:rPr>
                <a:t>分</a:t>
              </a:r>
              <a:endParaRPr lang="ja-JP" altLang="en-US" sz="32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endParaRPr>
            </a:p>
          </p:txBody>
        </p:sp>
      </p:grpSp>
      <p:sp>
        <p:nvSpPr>
          <p:cNvPr id="2294" name="テキスト ボックス 2293">
            <a:extLst>
              <a:ext uri="{FF2B5EF4-FFF2-40B4-BE49-F238E27FC236}">
                <a16:creationId xmlns:a16="http://schemas.microsoft.com/office/drawing/2014/main" id="{26CC2500-5365-E5E7-490C-2C9FD92B34E0}"/>
              </a:ext>
            </a:extLst>
          </p:cNvPr>
          <p:cNvSpPr txBox="1"/>
          <p:nvPr/>
        </p:nvSpPr>
        <p:spPr>
          <a:xfrm>
            <a:off x="3563315" y="2865431"/>
            <a:ext cx="4007401" cy="830997"/>
          </a:xfrm>
          <a:prstGeom prst="rect">
            <a:avLst/>
          </a:prstGeom>
          <a:solidFill>
            <a:schemeClr val="tx2">
              <a:lumMod val="10000"/>
              <a:lumOff val="90000"/>
            </a:schemeClr>
          </a:solidFill>
          <a:ln>
            <a:solidFill>
              <a:schemeClr val="tx1"/>
            </a:solidFill>
          </a:ln>
        </p:spPr>
        <p:txBody>
          <a:bodyPr wrap="square" rtlCol="0">
            <a:spAutoFit/>
          </a:bodyPr>
          <a:lstStyle/>
          <a:p>
            <a:pPr algn="ctr"/>
            <a:r>
              <a:rPr lang="ja-JP" altLang="en-US" sz="2400" b="1" dirty="0"/>
              <a:t>みんなが集まってる休憩から</a:t>
            </a:r>
            <a:endParaRPr lang="en-US" altLang="ja-JP" sz="2400" b="1" dirty="0"/>
          </a:p>
          <a:p>
            <a:pPr algn="ctr"/>
            <a:r>
              <a:rPr lang="ja-JP" altLang="en-US" sz="2400" b="1" dirty="0"/>
              <a:t>そのままの流れで</a:t>
            </a:r>
            <a:endParaRPr kumimoji="1" lang="ja-JP" altLang="en-US" sz="2400" b="1" dirty="0"/>
          </a:p>
        </p:txBody>
      </p:sp>
      <p:sp>
        <p:nvSpPr>
          <p:cNvPr id="2297" name="思考の吹き出し: 雲形 2296">
            <a:extLst>
              <a:ext uri="{FF2B5EF4-FFF2-40B4-BE49-F238E27FC236}">
                <a16:creationId xmlns:a16="http://schemas.microsoft.com/office/drawing/2014/main" id="{8266B53A-1F03-07E3-1091-100795BDD9FE}"/>
              </a:ext>
            </a:extLst>
          </p:cNvPr>
          <p:cNvSpPr/>
          <p:nvPr/>
        </p:nvSpPr>
        <p:spPr>
          <a:xfrm>
            <a:off x="6439856" y="720979"/>
            <a:ext cx="2460293" cy="788993"/>
          </a:xfrm>
          <a:prstGeom prst="cloudCallout">
            <a:avLst>
              <a:gd name="adj1" fmla="val -63194"/>
              <a:gd name="adj2" fmla="val 32592"/>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ysClr val="windowText" lastClr="000000"/>
                </a:solidFill>
              </a:rPr>
              <a:t>会合の時間だ戻らなきゃ</a:t>
            </a:r>
          </a:p>
        </p:txBody>
      </p:sp>
      <p:sp>
        <p:nvSpPr>
          <p:cNvPr id="18" name="スライド番号プレースホルダー 3">
            <a:extLst>
              <a:ext uri="{FF2B5EF4-FFF2-40B4-BE49-F238E27FC236}">
                <a16:creationId xmlns:a16="http://schemas.microsoft.com/office/drawing/2014/main" id="{6A848113-B37F-F9C5-3452-659ADCE4CDDB}"/>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11</a:t>
            </a:fld>
            <a:endParaRPr lang="ja-JP" altLang="en-US" sz="1800" dirty="0"/>
          </a:p>
        </p:txBody>
      </p:sp>
      <p:grpSp>
        <p:nvGrpSpPr>
          <p:cNvPr id="3" name="グループ化 2">
            <a:extLst>
              <a:ext uri="{FF2B5EF4-FFF2-40B4-BE49-F238E27FC236}">
                <a16:creationId xmlns:a16="http://schemas.microsoft.com/office/drawing/2014/main" id="{80F91F8F-0B8B-093D-85AD-5C16A1D84754}"/>
              </a:ext>
            </a:extLst>
          </p:cNvPr>
          <p:cNvGrpSpPr/>
          <p:nvPr/>
        </p:nvGrpSpPr>
        <p:grpSpPr>
          <a:xfrm>
            <a:off x="1199456" y="4361483"/>
            <a:ext cx="6048672" cy="649952"/>
            <a:chOff x="7089890" y="5339676"/>
            <a:chExt cx="4891013" cy="649952"/>
          </a:xfrm>
        </p:grpSpPr>
        <p:sp>
          <p:nvSpPr>
            <p:cNvPr id="19" name="テキスト ボックス 18">
              <a:extLst>
                <a:ext uri="{FF2B5EF4-FFF2-40B4-BE49-F238E27FC236}">
                  <a16:creationId xmlns:a16="http://schemas.microsoft.com/office/drawing/2014/main" id="{B2B10C52-A1ED-E0F1-2F3F-F35D2DB48F89}"/>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各班月</a:t>
              </a:r>
              <a:r>
                <a:rPr lang="en-US" altLang="ja-JP" sz="3600" b="1" dirty="0">
                  <a:ln w="152400">
                    <a:solidFill>
                      <a:srgbClr val="0000FF"/>
                    </a:solidFill>
                  </a:ln>
                  <a:solidFill>
                    <a:srgbClr val="0000FF"/>
                  </a:solidFill>
                </a:rPr>
                <a:t>1</a:t>
              </a:r>
              <a:r>
                <a:rPr lang="ja-JP" altLang="en-US" sz="3600" b="1" dirty="0">
                  <a:ln w="152400">
                    <a:solidFill>
                      <a:srgbClr val="0000FF"/>
                    </a:solidFill>
                  </a:ln>
                  <a:solidFill>
                    <a:srgbClr val="0000FF"/>
                  </a:solidFill>
                </a:rPr>
                <a:t>回は会合できるように</a:t>
              </a:r>
            </a:p>
          </p:txBody>
        </p:sp>
        <p:sp>
          <p:nvSpPr>
            <p:cNvPr id="20" name="テキスト ボックス 19">
              <a:extLst>
                <a:ext uri="{FF2B5EF4-FFF2-40B4-BE49-F238E27FC236}">
                  <a16:creationId xmlns:a16="http://schemas.microsoft.com/office/drawing/2014/main" id="{A984F932-E01B-77E7-F853-B573B5083227}"/>
                </a:ext>
              </a:extLst>
            </p:cNvPr>
            <p:cNvSpPr txBox="1"/>
            <p:nvPr/>
          </p:nvSpPr>
          <p:spPr>
            <a:xfrm>
              <a:off x="7089890" y="5343296"/>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各班月</a:t>
              </a:r>
              <a:r>
                <a:rPr lang="en-US" altLang="ja-JP" sz="3600" b="1" dirty="0">
                  <a:ln w="76200">
                    <a:solidFill>
                      <a:schemeClr val="bg1"/>
                    </a:solidFill>
                  </a:ln>
                  <a:solidFill>
                    <a:schemeClr val="bg1"/>
                  </a:solidFill>
                </a:rPr>
                <a:t>1</a:t>
              </a:r>
              <a:r>
                <a:rPr lang="ja-JP" altLang="en-US" sz="3600" b="1" dirty="0">
                  <a:ln w="76200">
                    <a:solidFill>
                      <a:schemeClr val="bg1"/>
                    </a:solidFill>
                  </a:ln>
                  <a:solidFill>
                    <a:schemeClr val="bg1"/>
                  </a:solidFill>
                </a:rPr>
                <a:t>回は会合できるように</a:t>
              </a:r>
            </a:p>
          </p:txBody>
        </p:sp>
        <p:sp>
          <p:nvSpPr>
            <p:cNvPr id="21" name="テキスト ボックス 20">
              <a:extLst>
                <a:ext uri="{FF2B5EF4-FFF2-40B4-BE49-F238E27FC236}">
                  <a16:creationId xmlns:a16="http://schemas.microsoft.com/office/drawing/2014/main" id="{13062619-C002-D982-8E1B-740E953135E7}"/>
                </a:ext>
              </a:extLst>
            </p:cNvPr>
            <p:cNvSpPr txBox="1"/>
            <p:nvPr/>
          </p:nvSpPr>
          <p:spPr>
            <a:xfrm>
              <a:off x="7089890" y="5339676"/>
              <a:ext cx="4887670" cy="646331"/>
            </a:xfrm>
            <a:prstGeom prst="rect">
              <a:avLst/>
            </a:prstGeom>
            <a:noFill/>
          </p:spPr>
          <p:txBody>
            <a:bodyPr wrap="square" rtlCol="0">
              <a:spAutoFit/>
            </a:bodyPr>
            <a:lstStyle/>
            <a:p>
              <a:r>
                <a:rPr lang="ja-JP" altLang="en-US" sz="3600" b="1" dirty="0">
                  <a:ln w="254000">
                    <a:noFill/>
                  </a:ln>
                  <a:solidFill>
                    <a:srgbClr val="0000FF"/>
                  </a:solidFill>
                </a:rPr>
                <a:t>各班月</a:t>
              </a:r>
              <a:r>
                <a:rPr lang="en-US" altLang="ja-JP" sz="3600" b="1" dirty="0">
                  <a:ln w="254000">
                    <a:noFill/>
                  </a:ln>
                  <a:solidFill>
                    <a:srgbClr val="0000FF"/>
                  </a:solidFill>
                </a:rPr>
                <a:t>1</a:t>
              </a:r>
              <a:r>
                <a:rPr lang="ja-JP" altLang="en-US" sz="3600" b="1" dirty="0">
                  <a:ln w="254000">
                    <a:noFill/>
                  </a:ln>
                  <a:solidFill>
                    <a:srgbClr val="0000FF"/>
                  </a:solidFill>
                </a:rPr>
                <a:t>回は会合できるように</a:t>
              </a:r>
            </a:p>
          </p:txBody>
        </p:sp>
      </p:grpSp>
      <p:grpSp>
        <p:nvGrpSpPr>
          <p:cNvPr id="234" name="グループ化 233"/>
          <p:cNvGrpSpPr/>
          <p:nvPr/>
        </p:nvGrpSpPr>
        <p:grpSpPr>
          <a:xfrm>
            <a:off x="119976" y="1183297"/>
            <a:ext cx="5760000" cy="830997"/>
            <a:chOff x="12491372" y="1702499"/>
            <a:chExt cx="5760000" cy="830997"/>
          </a:xfrm>
        </p:grpSpPr>
        <p:sp>
          <p:nvSpPr>
            <p:cNvPr id="235" name="テキスト ボックス 234">
              <a:extLst>
                <a:ext uri="{FF2B5EF4-FFF2-40B4-BE49-F238E27FC236}">
                  <a16:creationId xmlns:a16="http://schemas.microsoft.com/office/drawing/2014/main" id="{3465E325-89B4-BC37-4896-D5B325324DE6}"/>
                </a:ext>
              </a:extLst>
            </p:cNvPr>
            <p:cNvSpPr txBox="1"/>
            <p:nvPr/>
          </p:nvSpPr>
          <p:spPr>
            <a:xfrm>
              <a:off x="12491372" y="1702499"/>
              <a:ext cx="5760000" cy="830997"/>
            </a:xfrm>
            <a:prstGeom prst="rect">
              <a:avLst/>
            </a:prstGeom>
            <a:noFill/>
          </p:spPr>
          <p:txBody>
            <a:bodyPr wrap="square" rtlCol="0">
              <a:spAutoFit/>
            </a:bodyPr>
            <a:lstStyle/>
            <a:p>
              <a:r>
                <a:rPr lang="ja-JP" altLang="en-US" sz="2400" b="1" dirty="0">
                  <a:ln w="152400">
                    <a:solidFill>
                      <a:srgbClr val="C00000"/>
                    </a:solidFill>
                  </a:ln>
                  <a:solidFill>
                    <a:srgbClr val="0000FF"/>
                  </a:solidFill>
                </a:rPr>
                <a:t>故障対応で会合に</a:t>
              </a:r>
              <a:endParaRPr lang="en-US" altLang="ja-JP" sz="2400" b="1" dirty="0">
                <a:ln w="152400">
                  <a:solidFill>
                    <a:srgbClr val="C00000"/>
                  </a:solidFill>
                </a:ln>
                <a:solidFill>
                  <a:srgbClr val="0000FF"/>
                </a:solidFill>
              </a:endParaRPr>
            </a:p>
            <a:p>
              <a:r>
                <a:rPr lang="en-US" altLang="ja-JP" sz="2400" b="1" dirty="0">
                  <a:ln w="152400">
                    <a:solidFill>
                      <a:srgbClr val="C00000"/>
                    </a:solidFill>
                  </a:ln>
                  <a:solidFill>
                    <a:srgbClr val="0000FF"/>
                  </a:solidFill>
                </a:rPr>
                <a:t>	</a:t>
              </a:r>
              <a:r>
                <a:rPr lang="ja-JP" altLang="en-US" sz="2400" b="1" dirty="0">
                  <a:ln w="152400">
                    <a:solidFill>
                      <a:srgbClr val="C00000"/>
                    </a:solidFill>
                  </a:ln>
                  <a:solidFill>
                    <a:srgbClr val="0000FF"/>
                  </a:solidFill>
                </a:rPr>
                <a:t>時間を割けない</a:t>
              </a:r>
            </a:p>
          </p:txBody>
        </p:sp>
        <p:sp>
          <p:nvSpPr>
            <p:cNvPr id="236" name="テキスト ボックス 235">
              <a:extLst>
                <a:ext uri="{FF2B5EF4-FFF2-40B4-BE49-F238E27FC236}">
                  <a16:creationId xmlns:a16="http://schemas.microsoft.com/office/drawing/2014/main" id="{D7C4057B-BA63-F3C6-F4A1-1EBAE910C24B}"/>
                </a:ext>
              </a:extLst>
            </p:cNvPr>
            <p:cNvSpPr txBox="1"/>
            <p:nvPr/>
          </p:nvSpPr>
          <p:spPr>
            <a:xfrm>
              <a:off x="12491372" y="1702499"/>
              <a:ext cx="5760000" cy="830997"/>
            </a:xfrm>
            <a:prstGeom prst="rect">
              <a:avLst/>
            </a:prstGeom>
            <a:noFill/>
          </p:spPr>
          <p:txBody>
            <a:bodyPr wrap="square" rtlCol="0">
              <a:spAutoFit/>
            </a:bodyPr>
            <a:lstStyle/>
            <a:p>
              <a:r>
                <a:rPr kumimoji="1" lang="ja-JP" altLang="en-US" sz="2400" b="1" dirty="0">
                  <a:ln w="76200">
                    <a:solidFill>
                      <a:schemeClr val="bg1"/>
                    </a:solidFill>
                  </a:ln>
                  <a:solidFill>
                    <a:schemeClr val="bg1"/>
                  </a:solidFill>
                </a:rPr>
                <a:t>故障対応で会合に</a:t>
              </a:r>
              <a:endParaRPr kumimoji="1" lang="en-US" altLang="ja-JP" sz="2400" b="1" dirty="0">
                <a:ln w="76200">
                  <a:solidFill>
                    <a:schemeClr val="bg1"/>
                  </a:solidFill>
                </a:ln>
                <a:solidFill>
                  <a:schemeClr val="bg1"/>
                </a:solidFill>
              </a:endParaRPr>
            </a:p>
            <a:p>
              <a:r>
                <a:rPr lang="en-US" altLang="ja-JP" sz="2400" b="1" dirty="0">
                  <a:ln w="76200">
                    <a:solidFill>
                      <a:schemeClr val="bg1"/>
                    </a:solidFill>
                  </a:ln>
                  <a:solidFill>
                    <a:schemeClr val="bg1"/>
                  </a:solidFill>
                </a:rPr>
                <a:t>	</a:t>
              </a:r>
              <a:r>
                <a:rPr lang="ja-JP" altLang="en-US" sz="2400" b="1" dirty="0">
                  <a:ln w="76200">
                    <a:solidFill>
                      <a:schemeClr val="bg1"/>
                    </a:solidFill>
                  </a:ln>
                  <a:solidFill>
                    <a:schemeClr val="bg1"/>
                  </a:solidFill>
                </a:rPr>
                <a:t>時間を割けない</a:t>
              </a:r>
              <a:endParaRPr kumimoji="1" lang="ja-JP" altLang="en-US" sz="2400" b="1" dirty="0">
                <a:ln w="76200">
                  <a:solidFill>
                    <a:schemeClr val="bg1"/>
                  </a:solidFill>
                </a:ln>
                <a:solidFill>
                  <a:schemeClr val="bg1"/>
                </a:solidFill>
              </a:endParaRPr>
            </a:p>
          </p:txBody>
        </p:sp>
        <p:sp>
          <p:nvSpPr>
            <p:cNvPr id="237" name="テキスト ボックス 236">
              <a:extLst>
                <a:ext uri="{FF2B5EF4-FFF2-40B4-BE49-F238E27FC236}">
                  <a16:creationId xmlns:a16="http://schemas.microsoft.com/office/drawing/2014/main" id="{534990D8-D88A-1C74-B248-56B6F51B184E}"/>
                </a:ext>
              </a:extLst>
            </p:cNvPr>
            <p:cNvSpPr txBox="1"/>
            <p:nvPr/>
          </p:nvSpPr>
          <p:spPr>
            <a:xfrm>
              <a:off x="12491372" y="1702499"/>
              <a:ext cx="5760000" cy="830997"/>
            </a:xfrm>
            <a:prstGeom prst="rect">
              <a:avLst/>
            </a:prstGeom>
            <a:noFill/>
          </p:spPr>
          <p:txBody>
            <a:bodyPr wrap="square" rtlCol="0">
              <a:spAutoFit/>
            </a:bodyPr>
            <a:lstStyle/>
            <a:p>
              <a:r>
                <a:rPr kumimoji="1" lang="ja-JP" altLang="en-US" sz="2400" b="1" dirty="0">
                  <a:ln w="254000">
                    <a:noFill/>
                  </a:ln>
                  <a:solidFill>
                    <a:srgbClr val="C00000"/>
                  </a:solidFill>
                </a:rPr>
                <a:t>故障対応で会合に</a:t>
              </a:r>
              <a:endParaRPr kumimoji="1" lang="en-US" altLang="ja-JP" sz="2400" b="1" dirty="0">
                <a:ln w="254000">
                  <a:noFill/>
                </a:ln>
                <a:solidFill>
                  <a:srgbClr val="C00000"/>
                </a:solidFill>
              </a:endParaRPr>
            </a:p>
            <a:p>
              <a:r>
                <a:rPr lang="en-US" altLang="ja-JP" sz="2400" b="1" dirty="0">
                  <a:ln w="254000">
                    <a:noFill/>
                  </a:ln>
                  <a:solidFill>
                    <a:srgbClr val="C00000"/>
                  </a:solidFill>
                </a:rPr>
                <a:t>	</a:t>
              </a:r>
              <a:r>
                <a:rPr kumimoji="1" lang="ja-JP" altLang="en-US" sz="2400" b="1" dirty="0">
                  <a:ln w="254000">
                    <a:noFill/>
                  </a:ln>
                  <a:solidFill>
                    <a:srgbClr val="C00000"/>
                  </a:solidFill>
                </a:rPr>
                <a:t>時間を割けない</a:t>
              </a:r>
            </a:p>
          </p:txBody>
        </p:sp>
      </p:grpSp>
      <p:grpSp>
        <p:nvGrpSpPr>
          <p:cNvPr id="22" name="グループ化 21"/>
          <p:cNvGrpSpPr/>
          <p:nvPr/>
        </p:nvGrpSpPr>
        <p:grpSpPr>
          <a:xfrm>
            <a:off x="119976" y="2142678"/>
            <a:ext cx="5760000" cy="830997"/>
            <a:chOff x="-965922" y="-1323575"/>
            <a:chExt cx="5760000" cy="830997"/>
          </a:xfrm>
        </p:grpSpPr>
        <p:sp>
          <p:nvSpPr>
            <p:cNvPr id="239" name="テキスト ボックス 238">
              <a:extLst>
                <a:ext uri="{FF2B5EF4-FFF2-40B4-BE49-F238E27FC236}">
                  <a16:creationId xmlns:a16="http://schemas.microsoft.com/office/drawing/2014/main" id="{3465E325-89B4-BC37-4896-D5B325324DE6}"/>
                </a:ext>
              </a:extLst>
            </p:cNvPr>
            <p:cNvSpPr txBox="1"/>
            <p:nvPr/>
          </p:nvSpPr>
          <p:spPr>
            <a:xfrm>
              <a:off x="-965922" y="-1323575"/>
              <a:ext cx="5760000" cy="830997"/>
            </a:xfrm>
            <a:prstGeom prst="rect">
              <a:avLst/>
            </a:prstGeom>
            <a:noFill/>
          </p:spPr>
          <p:txBody>
            <a:bodyPr wrap="square" rtlCol="0">
              <a:spAutoFit/>
            </a:bodyPr>
            <a:lstStyle/>
            <a:p>
              <a:r>
                <a:rPr lang="ja-JP" altLang="en-US" sz="2400" b="1" dirty="0">
                  <a:ln w="152400">
                    <a:solidFill>
                      <a:srgbClr val="C00000"/>
                    </a:solidFill>
                  </a:ln>
                  <a:solidFill>
                    <a:srgbClr val="0000FF"/>
                  </a:solidFill>
                </a:rPr>
                <a:t>作業を中断し、</a:t>
              </a:r>
              <a:endParaRPr lang="en-US" altLang="ja-JP" sz="2400" b="1" dirty="0">
                <a:ln w="152400">
                  <a:solidFill>
                    <a:srgbClr val="C00000"/>
                  </a:solidFill>
                </a:ln>
                <a:solidFill>
                  <a:srgbClr val="0000FF"/>
                </a:solidFill>
              </a:endParaRPr>
            </a:p>
            <a:p>
              <a:r>
                <a:rPr lang="en-US" altLang="ja-JP" sz="2400" b="1" dirty="0">
                  <a:ln w="152400">
                    <a:solidFill>
                      <a:srgbClr val="C00000"/>
                    </a:solidFill>
                  </a:ln>
                  <a:solidFill>
                    <a:srgbClr val="0000FF"/>
                  </a:solidFill>
                </a:rPr>
                <a:t>	</a:t>
              </a:r>
              <a:r>
                <a:rPr lang="ja-JP" altLang="en-US" sz="2400" b="1" dirty="0">
                  <a:ln w="152400">
                    <a:solidFill>
                      <a:srgbClr val="C00000"/>
                    </a:solidFill>
                  </a:ln>
                  <a:solidFill>
                    <a:srgbClr val="0000FF"/>
                  </a:solidFill>
                </a:rPr>
                <a:t>会議室に戻れない</a:t>
              </a:r>
            </a:p>
          </p:txBody>
        </p:sp>
        <p:sp>
          <p:nvSpPr>
            <p:cNvPr id="240" name="テキスト ボックス 239">
              <a:extLst>
                <a:ext uri="{FF2B5EF4-FFF2-40B4-BE49-F238E27FC236}">
                  <a16:creationId xmlns:a16="http://schemas.microsoft.com/office/drawing/2014/main" id="{D7C4057B-BA63-F3C6-F4A1-1EBAE910C24B}"/>
                </a:ext>
              </a:extLst>
            </p:cNvPr>
            <p:cNvSpPr txBox="1"/>
            <p:nvPr/>
          </p:nvSpPr>
          <p:spPr>
            <a:xfrm>
              <a:off x="-965922" y="-1323575"/>
              <a:ext cx="5760000" cy="830997"/>
            </a:xfrm>
            <a:prstGeom prst="rect">
              <a:avLst/>
            </a:prstGeom>
            <a:noFill/>
          </p:spPr>
          <p:txBody>
            <a:bodyPr wrap="square" rtlCol="0">
              <a:spAutoFit/>
            </a:bodyPr>
            <a:lstStyle/>
            <a:p>
              <a:r>
                <a:rPr kumimoji="1" lang="ja-JP" altLang="en-US" sz="2400" b="1" dirty="0">
                  <a:ln w="76200">
                    <a:solidFill>
                      <a:schemeClr val="bg1"/>
                    </a:solidFill>
                  </a:ln>
                  <a:solidFill>
                    <a:schemeClr val="bg1"/>
                  </a:solidFill>
                </a:rPr>
                <a:t>作業を中断し、</a:t>
              </a:r>
              <a:endParaRPr kumimoji="1" lang="en-US" altLang="ja-JP" sz="2400" b="1" dirty="0">
                <a:ln w="76200">
                  <a:solidFill>
                    <a:schemeClr val="bg1"/>
                  </a:solidFill>
                </a:ln>
                <a:solidFill>
                  <a:schemeClr val="bg1"/>
                </a:solidFill>
              </a:endParaRPr>
            </a:p>
            <a:p>
              <a:r>
                <a:rPr lang="en-US" altLang="ja-JP" sz="2400" b="1" dirty="0">
                  <a:ln w="76200">
                    <a:solidFill>
                      <a:schemeClr val="bg1"/>
                    </a:solidFill>
                  </a:ln>
                  <a:solidFill>
                    <a:schemeClr val="bg1"/>
                  </a:solidFill>
                </a:rPr>
                <a:t>	</a:t>
              </a:r>
              <a:r>
                <a:rPr kumimoji="1" lang="ja-JP" altLang="en-US" sz="2400" b="1" dirty="0">
                  <a:ln w="76200">
                    <a:solidFill>
                      <a:schemeClr val="bg1"/>
                    </a:solidFill>
                  </a:ln>
                  <a:solidFill>
                    <a:schemeClr val="bg1"/>
                  </a:solidFill>
                </a:rPr>
                <a:t>会議室に戻れない</a:t>
              </a:r>
            </a:p>
          </p:txBody>
        </p:sp>
        <p:sp>
          <p:nvSpPr>
            <p:cNvPr id="241" name="テキスト ボックス 240">
              <a:extLst>
                <a:ext uri="{FF2B5EF4-FFF2-40B4-BE49-F238E27FC236}">
                  <a16:creationId xmlns:a16="http://schemas.microsoft.com/office/drawing/2014/main" id="{534990D8-D88A-1C74-B248-56B6F51B184E}"/>
                </a:ext>
              </a:extLst>
            </p:cNvPr>
            <p:cNvSpPr txBox="1"/>
            <p:nvPr/>
          </p:nvSpPr>
          <p:spPr>
            <a:xfrm>
              <a:off x="-965922" y="-1323575"/>
              <a:ext cx="5760000" cy="830997"/>
            </a:xfrm>
            <a:prstGeom prst="rect">
              <a:avLst/>
            </a:prstGeom>
            <a:noFill/>
          </p:spPr>
          <p:txBody>
            <a:bodyPr wrap="square" rtlCol="0">
              <a:spAutoFit/>
            </a:bodyPr>
            <a:lstStyle/>
            <a:p>
              <a:r>
                <a:rPr kumimoji="1" lang="ja-JP" altLang="en-US" sz="2400" b="1" dirty="0">
                  <a:ln w="254000">
                    <a:noFill/>
                  </a:ln>
                  <a:solidFill>
                    <a:srgbClr val="C00000"/>
                  </a:solidFill>
                </a:rPr>
                <a:t>作業を中断し、</a:t>
              </a:r>
              <a:endParaRPr kumimoji="1" lang="en-US" altLang="ja-JP" sz="2400" b="1" dirty="0">
                <a:ln w="254000">
                  <a:noFill/>
                </a:ln>
                <a:solidFill>
                  <a:srgbClr val="C00000"/>
                </a:solidFill>
              </a:endParaRPr>
            </a:p>
            <a:p>
              <a:r>
                <a:rPr lang="en-US" altLang="ja-JP" sz="2400" b="1" dirty="0">
                  <a:ln w="254000">
                    <a:noFill/>
                  </a:ln>
                  <a:solidFill>
                    <a:srgbClr val="C00000"/>
                  </a:solidFill>
                </a:rPr>
                <a:t>	</a:t>
              </a:r>
              <a:r>
                <a:rPr kumimoji="1" lang="ja-JP" altLang="en-US" sz="2400" b="1" dirty="0">
                  <a:ln w="254000">
                    <a:noFill/>
                  </a:ln>
                  <a:solidFill>
                    <a:srgbClr val="C00000"/>
                  </a:solidFill>
                </a:rPr>
                <a:t>会議室に戻れない</a:t>
              </a:r>
            </a:p>
          </p:txBody>
        </p:sp>
      </p:grpSp>
      <p:grpSp>
        <p:nvGrpSpPr>
          <p:cNvPr id="23" name="グループ化 22"/>
          <p:cNvGrpSpPr/>
          <p:nvPr/>
        </p:nvGrpSpPr>
        <p:grpSpPr>
          <a:xfrm>
            <a:off x="119976" y="3102059"/>
            <a:ext cx="5760000" cy="830997"/>
            <a:chOff x="-1152847" y="-1338112"/>
            <a:chExt cx="5760000" cy="830997"/>
          </a:xfrm>
        </p:grpSpPr>
        <p:sp>
          <p:nvSpPr>
            <p:cNvPr id="243" name="テキスト ボックス 242">
              <a:extLst>
                <a:ext uri="{FF2B5EF4-FFF2-40B4-BE49-F238E27FC236}">
                  <a16:creationId xmlns:a16="http://schemas.microsoft.com/office/drawing/2014/main" id="{3465E325-89B4-BC37-4896-D5B325324DE6}"/>
                </a:ext>
              </a:extLst>
            </p:cNvPr>
            <p:cNvSpPr txBox="1"/>
            <p:nvPr/>
          </p:nvSpPr>
          <p:spPr>
            <a:xfrm>
              <a:off x="-1152847" y="-1338112"/>
              <a:ext cx="5760000" cy="830997"/>
            </a:xfrm>
            <a:prstGeom prst="rect">
              <a:avLst/>
            </a:prstGeom>
            <a:noFill/>
          </p:spPr>
          <p:txBody>
            <a:bodyPr wrap="square" rtlCol="0">
              <a:spAutoFit/>
            </a:bodyPr>
            <a:lstStyle/>
            <a:p>
              <a:r>
                <a:rPr lang="ja-JP" altLang="en-US" sz="2400" b="1" dirty="0">
                  <a:ln w="152400">
                    <a:solidFill>
                      <a:srgbClr val="C00000"/>
                    </a:solidFill>
                  </a:ln>
                  <a:solidFill>
                    <a:srgbClr val="0000FF"/>
                  </a:solidFill>
                </a:rPr>
                <a:t>勤務によっては、</a:t>
              </a:r>
              <a:endParaRPr lang="en-US" altLang="ja-JP" sz="2400" b="1" dirty="0">
                <a:ln w="152400">
                  <a:solidFill>
                    <a:srgbClr val="C00000"/>
                  </a:solidFill>
                </a:ln>
                <a:solidFill>
                  <a:srgbClr val="0000FF"/>
                </a:solidFill>
              </a:endParaRPr>
            </a:p>
            <a:p>
              <a:r>
                <a:rPr lang="en-US" altLang="ja-JP" sz="2400" b="1" dirty="0">
                  <a:ln w="152400">
                    <a:solidFill>
                      <a:srgbClr val="C00000"/>
                    </a:solidFill>
                  </a:ln>
                  <a:solidFill>
                    <a:srgbClr val="0000FF"/>
                  </a:solidFill>
                </a:rPr>
                <a:t>	</a:t>
              </a:r>
              <a:r>
                <a:rPr lang="ja-JP" altLang="en-US" sz="2400" b="1" dirty="0">
                  <a:ln w="152400">
                    <a:solidFill>
                      <a:srgbClr val="C00000"/>
                    </a:solidFill>
                  </a:ln>
                  <a:solidFill>
                    <a:srgbClr val="0000FF"/>
                  </a:solidFill>
                </a:rPr>
                <a:t>参加できない</a:t>
              </a:r>
            </a:p>
          </p:txBody>
        </p:sp>
        <p:sp>
          <p:nvSpPr>
            <p:cNvPr id="244" name="テキスト ボックス 243">
              <a:extLst>
                <a:ext uri="{FF2B5EF4-FFF2-40B4-BE49-F238E27FC236}">
                  <a16:creationId xmlns:a16="http://schemas.microsoft.com/office/drawing/2014/main" id="{D7C4057B-BA63-F3C6-F4A1-1EBAE910C24B}"/>
                </a:ext>
              </a:extLst>
            </p:cNvPr>
            <p:cNvSpPr txBox="1"/>
            <p:nvPr/>
          </p:nvSpPr>
          <p:spPr>
            <a:xfrm>
              <a:off x="-1152847" y="-1338112"/>
              <a:ext cx="5760000" cy="830997"/>
            </a:xfrm>
            <a:prstGeom prst="rect">
              <a:avLst/>
            </a:prstGeom>
            <a:noFill/>
          </p:spPr>
          <p:txBody>
            <a:bodyPr wrap="square" rtlCol="0">
              <a:spAutoFit/>
            </a:bodyPr>
            <a:lstStyle/>
            <a:p>
              <a:r>
                <a:rPr kumimoji="1" lang="ja-JP" altLang="en-US" sz="2400" b="1" dirty="0">
                  <a:ln w="76200">
                    <a:solidFill>
                      <a:schemeClr val="bg1"/>
                    </a:solidFill>
                  </a:ln>
                  <a:solidFill>
                    <a:schemeClr val="bg1"/>
                  </a:solidFill>
                </a:rPr>
                <a:t>勤務によっては、</a:t>
              </a:r>
              <a:endParaRPr kumimoji="1" lang="en-US" altLang="ja-JP" sz="2400" b="1" dirty="0">
                <a:ln w="76200">
                  <a:solidFill>
                    <a:schemeClr val="bg1"/>
                  </a:solidFill>
                </a:ln>
                <a:solidFill>
                  <a:schemeClr val="bg1"/>
                </a:solidFill>
              </a:endParaRPr>
            </a:p>
            <a:p>
              <a:r>
                <a:rPr lang="en-US" altLang="ja-JP" sz="2400" b="1" dirty="0">
                  <a:ln w="76200">
                    <a:solidFill>
                      <a:schemeClr val="bg1"/>
                    </a:solidFill>
                  </a:ln>
                  <a:solidFill>
                    <a:schemeClr val="bg1"/>
                  </a:solidFill>
                </a:rPr>
                <a:t>	</a:t>
              </a:r>
              <a:r>
                <a:rPr kumimoji="1" lang="ja-JP" altLang="en-US" sz="2400" b="1" dirty="0">
                  <a:ln w="76200">
                    <a:solidFill>
                      <a:schemeClr val="bg1"/>
                    </a:solidFill>
                  </a:ln>
                  <a:solidFill>
                    <a:schemeClr val="bg1"/>
                  </a:solidFill>
                </a:rPr>
                <a:t>参加できない</a:t>
              </a:r>
            </a:p>
          </p:txBody>
        </p:sp>
        <p:sp>
          <p:nvSpPr>
            <p:cNvPr id="245" name="テキスト ボックス 244">
              <a:extLst>
                <a:ext uri="{FF2B5EF4-FFF2-40B4-BE49-F238E27FC236}">
                  <a16:creationId xmlns:a16="http://schemas.microsoft.com/office/drawing/2014/main" id="{534990D8-D88A-1C74-B248-56B6F51B184E}"/>
                </a:ext>
              </a:extLst>
            </p:cNvPr>
            <p:cNvSpPr txBox="1"/>
            <p:nvPr/>
          </p:nvSpPr>
          <p:spPr>
            <a:xfrm>
              <a:off x="-1152847" y="-1338112"/>
              <a:ext cx="5760000" cy="830997"/>
            </a:xfrm>
            <a:prstGeom prst="rect">
              <a:avLst/>
            </a:prstGeom>
            <a:noFill/>
          </p:spPr>
          <p:txBody>
            <a:bodyPr wrap="square" rtlCol="0">
              <a:spAutoFit/>
            </a:bodyPr>
            <a:lstStyle/>
            <a:p>
              <a:r>
                <a:rPr kumimoji="1" lang="ja-JP" altLang="en-US" sz="2400" b="1" dirty="0">
                  <a:ln w="254000">
                    <a:noFill/>
                  </a:ln>
                  <a:solidFill>
                    <a:srgbClr val="C00000"/>
                  </a:solidFill>
                </a:rPr>
                <a:t>勤務に</a:t>
              </a:r>
              <a:r>
                <a:rPr lang="ja-JP" altLang="en-US" sz="2400" b="1" dirty="0">
                  <a:ln w="254000">
                    <a:noFill/>
                  </a:ln>
                  <a:solidFill>
                    <a:srgbClr val="C00000"/>
                  </a:solidFill>
                </a:rPr>
                <a:t>よっては、</a:t>
              </a:r>
              <a:endParaRPr lang="en-US" altLang="ja-JP" sz="2400" b="1" dirty="0">
                <a:ln w="254000">
                  <a:noFill/>
                </a:ln>
                <a:solidFill>
                  <a:srgbClr val="C00000"/>
                </a:solidFill>
              </a:endParaRPr>
            </a:p>
            <a:p>
              <a:r>
                <a:rPr lang="en-US" altLang="ja-JP" sz="2400" b="1" dirty="0">
                  <a:ln w="254000">
                    <a:noFill/>
                  </a:ln>
                  <a:solidFill>
                    <a:srgbClr val="C00000"/>
                  </a:solidFill>
                </a:rPr>
                <a:t>	</a:t>
              </a:r>
              <a:r>
                <a:rPr lang="ja-JP" altLang="en-US" sz="2400" b="1" dirty="0">
                  <a:ln w="254000">
                    <a:noFill/>
                  </a:ln>
                  <a:solidFill>
                    <a:srgbClr val="C00000"/>
                  </a:solidFill>
                </a:rPr>
                <a:t>参加できない</a:t>
              </a:r>
              <a:endParaRPr kumimoji="1" lang="ja-JP" altLang="en-US" sz="2400" b="1" dirty="0">
                <a:ln w="254000">
                  <a:noFill/>
                </a:ln>
                <a:solidFill>
                  <a:srgbClr val="C00000"/>
                </a:solidFill>
              </a:endParaRPr>
            </a:p>
          </p:txBody>
        </p:sp>
      </p:grpSp>
      <p:sp>
        <p:nvSpPr>
          <p:cNvPr id="248" name="テキスト ボックス 247">
            <a:extLst>
              <a:ext uri="{FF2B5EF4-FFF2-40B4-BE49-F238E27FC236}">
                <a16:creationId xmlns:a16="http://schemas.microsoft.com/office/drawing/2014/main" id="{063B9B35-93D1-1BFB-37E1-20ABFC78E22E}"/>
              </a:ext>
            </a:extLst>
          </p:cNvPr>
          <p:cNvSpPr txBox="1"/>
          <p:nvPr/>
        </p:nvSpPr>
        <p:spPr>
          <a:xfrm>
            <a:off x="25498" y="764704"/>
            <a:ext cx="3694238" cy="46166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2400" b="0" i="0" u="sng" strike="noStrike" kern="1200" cap="none" spc="0" normalizeH="0" baseline="0" noProof="0" dirty="0">
                <a:ln>
                  <a:noFill/>
                </a:ln>
                <a:solidFill>
                  <a:prstClr val="black"/>
                </a:solidFill>
                <a:effectLst/>
                <a:uLnTx/>
                <a:uFillTx/>
                <a:latin typeface="Verdana"/>
                <a:ea typeface="Meiryo UI"/>
                <a:cs typeface="+mn-cs"/>
              </a:rPr>
              <a:t>会合回数バラつき問題</a:t>
            </a:r>
          </a:p>
        </p:txBody>
      </p:sp>
    </p:spTree>
    <p:extLst>
      <p:ext uri="{BB962C8B-B14F-4D97-AF65-F5344CB8AC3E}">
        <p14:creationId xmlns:p14="http://schemas.microsoft.com/office/powerpoint/2010/main" val="823570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2273"/>
                                        </p:tgtEl>
                                      </p:cBhvr>
                                    </p:animEffect>
                                    <p:set>
                                      <p:cBhvr>
                                        <p:cTn id="7" dur="1" fill="hold">
                                          <p:stCondLst>
                                            <p:cond delay="499"/>
                                          </p:stCondLst>
                                        </p:cTn>
                                        <p:tgtEl>
                                          <p:spTgt spid="2273"/>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2297"/>
                                        </p:tgtEl>
                                      </p:cBhvr>
                                    </p:animEffect>
                                    <p:set>
                                      <p:cBhvr>
                                        <p:cTn id="10" dur="1" fill="hold">
                                          <p:stCondLst>
                                            <p:cond delay="499"/>
                                          </p:stCondLst>
                                        </p:cTn>
                                        <p:tgtEl>
                                          <p:spTgt spid="2297"/>
                                        </p:tgtEl>
                                        <p:attrNameLst>
                                          <p:attrName>style.visibility</p:attrName>
                                        </p:attrNameLst>
                                      </p:cBhvr>
                                      <p:to>
                                        <p:strVal val="hidden"/>
                                      </p:to>
                                    </p:se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171"/>
                                        </p:tgtEl>
                                        <p:attrNameLst>
                                          <p:attrName>style.visibility</p:attrName>
                                        </p:attrNameLst>
                                      </p:cBhvr>
                                      <p:to>
                                        <p:strVal val="visible"/>
                                      </p:to>
                                    </p:set>
                                    <p:animEffect transition="in" filter="fade">
                                      <p:cBhvr>
                                        <p:cTn id="14" dur="500"/>
                                        <p:tgtEl>
                                          <p:spTgt spid="217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nodeType="clickEffect">
                                  <p:stCondLst>
                                    <p:cond delay="0"/>
                                  </p:stCondLst>
                                  <p:childTnLst>
                                    <p:animEffect transition="out" filter="fade">
                                      <p:cBhvr>
                                        <p:cTn id="18" dur="500"/>
                                        <p:tgtEl>
                                          <p:spTgt spid="2171"/>
                                        </p:tgtEl>
                                      </p:cBhvr>
                                    </p:animEffect>
                                    <p:set>
                                      <p:cBhvr>
                                        <p:cTn id="19" dur="1" fill="hold">
                                          <p:stCondLst>
                                            <p:cond delay="499"/>
                                          </p:stCondLst>
                                        </p:cTn>
                                        <p:tgtEl>
                                          <p:spTgt spid="2171"/>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500"/>
                                        <p:tgtEl>
                                          <p:spTgt spid="11"/>
                                        </p:tgtEl>
                                      </p:cBhvr>
                                    </p:animEffect>
                                    <p:set>
                                      <p:cBhvr>
                                        <p:cTn id="22" dur="1" fill="hold">
                                          <p:stCondLst>
                                            <p:cond delay="499"/>
                                          </p:stCondLst>
                                        </p:cTn>
                                        <p:tgtEl>
                                          <p:spTgt spid="11"/>
                                        </p:tgtEl>
                                        <p:attrNameLst>
                                          <p:attrName>style.visibility</p:attrName>
                                        </p:attrNameLst>
                                      </p:cBhvr>
                                      <p:to>
                                        <p:strVal val="hidden"/>
                                      </p:to>
                                    </p:se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2272"/>
                                        </p:tgtEl>
                                        <p:attrNameLst>
                                          <p:attrName>style.visibility</p:attrName>
                                        </p:attrNameLst>
                                      </p:cBhvr>
                                      <p:to>
                                        <p:strVal val="visible"/>
                                      </p:to>
                                    </p:set>
                                    <p:animEffect transition="in" filter="fade">
                                      <p:cBhvr>
                                        <p:cTn id="26" dur="500"/>
                                        <p:tgtEl>
                                          <p:spTgt spid="2272"/>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2274"/>
                                        </p:tgtEl>
                                        <p:attrNameLst>
                                          <p:attrName>style.visibility</p:attrName>
                                        </p:attrNameLst>
                                      </p:cBhvr>
                                      <p:to>
                                        <p:strVal val="visible"/>
                                      </p:to>
                                    </p:set>
                                    <p:animEffect transition="in" filter="barn(inVertical)">
                                      <p:cBhvr>
                                        <p:cTn id="29" dur="500"/>
                                        <p:tgtEl>
                                          <p:spTgt spid="2274"/>
                                        </p:tgtEl>
                                      </p:cBhvr>
                                    </p:animEffect>
                                  </p:childTnLst>
                                </p:cTn>
                              </p:par>
                            </p:childTnLst>
                          </p:cTn>
                        </p:par>
                        <p:par>
                          <p:cTn id="30" fill="hold">
                            <p:stCondLst>
                              <p:cond delay="1000"/>
                            </p:stCondLst>
                            <p:childTnLst>
                              <p:par>
                                <p:cTn id="31" presetID="2" presetClass="entr" presetSubtype="2" fill="hold" nodeType="afterEffect">
                                  <p:stCondLst>
                                    <p:cond delay="0"/>
                                  </p:stCondLst>
                                  <p:childTnLst>
                                    <p:set>
                                      <p:cBhvr>
                                        <p:cTn id="32" dur="1" fill="hold">
                                          <p:stCondLst>
                                            <p:cond delay="0"/>
                                          </p:stCondLst>
                                        </p:cTn>
                                        <p:tgtEl>
                                          <p:spTgt spid="2290"/>
                                        </p:tgtEl>
                                        <p:attrNameLst>
                                          <p:attrName>style.visibility</p:attrName>
                                        </p:attrNameLst>
                                      </p:cBhvr>
                                      <p:to>
                                        <p:strVal val="visible"/>
                                      </p:to>
                                    </p:set>
                                    <p:anim calcmode="lin" valueType="num">
                                      <p:cBhvr additive="base">
                                        <p:cTn id="33" dur="500" fill="hold"/>
                                        <p:tgtEl>
                                          <p:spTgt spid="2290"/>
                                        </p:tgtEl>
                                        <p:attrNameLst>
                                          <p:attrName>ppt_x</p:attrName>
                                        </p:attrNameLst>
                                      </p:cBhvr>
                                      <p:tavLst>
                                        <p:tav tm="0">
                                          <p:val>
                                            <p:strVal val="1+#ppt_w/2"/>
                                          </p:val>
                                        </p:tav>
                                        <p:tav tm="100000">
                                          <p:val>
                                            <p:strVal val="#ppt_x"/>
                                          </p:val>
                                        </p:tav>
                                      </p:tavLst>
                                    </p:anim>
                                    <p:anim calcmode="lin" valueType="num">
                                      <p:cBhvr additive="base">
                                        <p:cTn id="34" dur="500" fill="hold"/>
                                        <p:tgtEl>
                                          <p:spTgt spid="2290"/>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2294"/>
                                        </p:tgtEl>
                                        <p:attrNameLst>
                                          <p:attrName>style.visibility</p:attrName>
                                        </p:attrNameLst>
                                      </p:cBhvr>
                                      <p:to>
                                        <p:strVal val="visible"/>
                                      </p:to>
                                    </p:set>
                                    <p:animEffect transition="in" filter="fade">
                                      <p:cBhvr>
                                        <p:cTn id="37" dur="500"/>
                                        <p:tgtEl>
                                          <p:spTgt spid="229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grpId="0" nodeType="clickEffect">
                                  <p:stCondLst>
                                    <p:cond delay="0"/>
                                  </p:stCondLst>
                                  <p:childTnLst>
                                    <p:animEffect transition="out" filter="fade">
                                      <p:cBhvr>
                                        <p:cTn id="41" dur="500"/>
                                        <p:tgtEl>
                                          <p:spTgt spid="2281"/>
                                        </p:tgtEl>
                                      </p:cBhvr>
                                    </p:animEffect>
                                    <p:set>
                                      <p:cBhvr>
                                        <p:cTn id="42" dur="1" fill="hold">
                                          <p:stCondLst>
                                            <p:cond delay="499"/>
                                          </p:stCondLst>
                                        </p:cTn>
                                        <p:tgtEl>
                                          <p:spTgt spid="2281"/>
                                        </p:tgtEl>
                                        <p:attrNameLst>
                                          <p:attrName>style.visibility</p:attrName>
                                        </p:attrNameLst>
                                      </p:cBhvr>
                                      <p:to>
                                        <p:strVal val="hidden"/>
                                      </p:to>
                                    </p:set>
                                  </p:childTnLst>
                                </p:cTn>
                              </p:par>
                              <p:par>
                                <p:cTn id="43" presetID="16" presetClass="entr" presetSubtype="21" fill="hold" grpId="0" nodeType="withEffect">
                                  <p:stCondLst>
                                    <p:cond delay="0"/>
                                  </p:stCondLst>
                                  <p:childTnLst>
                                    <p:set>
                                      <p:cBhvr>
                                        <p:cTn id="44" dur="1" fill="hold">
                                          <p:stCondLst>
                                            <p:cond delay="0"/>
                                          </p:stCondLst>
                                        </p:cTn>
                                        <p:tgtEl>
                                          <p:spTgt spid="2282"/>
                                        </p:tgtEl>
                                        <p:attrNameLst>
                                          <p:attrName>style.visibility</p:attrName>
                                        </p:attrNameLst>
                                      </p:cBhvr>
                                      <p:to>
                                        <p:strVal val="visible"/>
                                      </p:to>
                                    </p:set>
                                    <p:animEffect transition="in" filter="barn(inVertical)">
                                      <p:cBhvr>
                                        <p:cTn id="45" dur="500"/>
                                        <p:tgtEl>
                                          <p:spTgt spid="2282"/>
                                        </p:tgtEl>
                                      </p:cBhvr>
                                    </p:animEffect>
                                  </p:childTnLst>
                                </p:cTn>
                              </p:par>
                            </p:childTnLst>
                          </p:cTn>
                        </p:par>
                        <p:par>
                          <p:cTn id="46" fill="hold">
                            <p:stCondLst>
                              <p:cond delay="500"/>
                            </p:stCondLst>
                            <p:childTnLst>
                              <p:par>
                                <p:cTn id="47" presetID="10" presetClass="entr" presetSubtype="0" fill="hold" grpId="0" nodeType="afterEffect">
                                  <p:stCondLst>
                                    <p:cond delay="0"/>
                                  </p:stCondLst>
                                  <p:childTnLst>
                                    <p:set>
                                      <p:cBhvr>
                                        <p:cTn id="48" dur="1" fill="hold">
                                          <p:stCondLst>
                                            <p:cond delay="0"/>
                                          </p:stCondLst>
                                        </p:cTn>
                                        <p:tgtEl>
                                          <p:spTgt spid="6"/>
                                        </p:tgtEl>
                                        <p:attrNameLst>
                                          <p:attrName>style.visibility</p:attrName>
                                        </p:attrNameLst>
                                      </p:cBhvr>
                                      <p:to>
                                        <p:strVal val="visible"/>
                                      </p:to>
                                    </p:set>
                                    <p:animEffect transition="in" filter="fade">
                                      <p:cBhvr>
                                        <p:cTn id="49" dur="500"/>
                                        <p:tgtEl>
                                          <p:spTgt spid="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fade">
                                      <p:cBhvr>
                                        <p:cTn id="52" dur="500"/>
                                        <p:tgtEl>
                                          <p:spTgt spid="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500"/>
                                        <p:tgtEl>
                                          <p:spTgt spid="10"/>
                                        </p:tgtEl>
                                      </p:cBhvr>
                                    </p:animEffect>
                                  </p:childTnLst>
                                </p:cTn>
                              </p:par>
                            </p:childTnLst>
                          </p:cTn>
                        </p:par>
                        <p:par>
                          <p:cTn id="59" fill="hold">
                            <p:stCondLst>
                              <p:cond delay="1000"/>
                            </p:stCondLst>
                            <p:childTnLst>
                              <p:par>
                                <p:cTn id="60" presetID="2" presetClass="entr" presetSubtype="2" fill="hold" nodeType="afterEffect">
                                  <p:stCondLst>
                                    <p:cond delay="0"/>
                                  </p:stCondLst>
                                  <p:childTnLst>
                                    <p:set>
                                      <p:cBhvr>
                                        <p:cTn id="61" dur="1" fill="hold">
                                          <p:stCondLst>
                                            <p:cond delay="0"/>
                                          </p:stCondLst>
                                        </p:cTn>
                                        <p:tgtEl>
                                          <p:spTgt spid="2289"/>
                                        </p:tgtEl>
                                        <p:attrNameLst>
                                          <p:attrName>style.visibility</p:attrName>
                                        </p:attrNameLst>
                                      </p:cBhvr>
                                      <p:to>
                                        <p:strVal val="visible"/>
                                      </p:to>
                                    </p:set>
                                    <p:anim calcmode="lin" valueType="num">
                                      <p:cBhvr additive="base">
                                        <p:cTn id="62" dur="500" fill="hold"/>
                                        <p:tgtEl>
                                          <p:spTgt spid="2289"/>
                                        </p:tgtEl>
                                        <p:attrNameLst>
                                          <p:attrName>ppt_x</p:attrName>
                                        </p:attrNameLst>
                                      </p:cBhvr>
                                      <p:tavLst>
                                        <p:tav tm="0">
                                          <p:val>
                                            <p:strVal val="1+#ppt_w/2"/>
                                          </p:val>
                                        </p:tav>
                                        <p:tav tm="100000">
                                          <p:val>
                                            <p:strVal val="#ppt_x"/>
                                          </p:val>
                                        </p:tav>
                                      </p:tavLst>
                                    </p:anim>
                                    <p:anim calcmode="lin" valueType="num">
                                      <p:cBhvr additive="base">
                                        <p:cTn id="63" dur="500" fill="hold"/>
                                        <p:tgtEl>
                                          <p:spTgt spid="2289"/>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3" presetClass="entr" presetSubtype="16" fill="hold" nodeType="clickEffect">
                                  <p:stCondLst>
                                    <p:cond delay="0"/>
                                  </p:stCondLst>
                                  <p:childTnLst>
                                    <p:set>
                                      <p:cBhvr>
                                        <p:cTn id="67" dur="1" fill="hold">
                                          <p:stCondLst>
                                            <p:cond delay="0"/>
                                          </p:stCondLst>
                                        </p:cTn>
                                        <p:tgtEl>
                                          <p:spTgt spid="3"/>
                                        </p:tgtEl>
                                        <p:attrNameLst>
                                          <p:attrName>style.visibility</p:attrName>
                                        </p:attrNameLst>
                                      </p:cBhvr>
                                      <p:to>
                                        <p:strVal val="visible"/>
                                      </p:to>
                                    </p:set>
                                    <p:anim calcmode="lin" valueType="num">
                                      <p:cBhvr>
                                        <p:cTn id="68" dur="500" fill="hold"/>
                                        <p:tgtEl>
                                          <p:spTgt spid="3"/>
                                        </p:tgtEl>
                                        <p:attrNameLst>
                                          <p:attrName>ppt_w</p:attrName>
                                        </p:attrNameLst>
                                      </p:cBhvr>
                                      <p:tavLst>
                                        <p:tav tm="0">
                                          <p:val>
                                            <p:fltVal val="0"/>
                                          </p:val>
                                        </p:tav>
                                        <p:tav tm="100000">
                                          <p:val>
                                            <p:strVal val="#ppt_w"/>
                                          </p:val>
                                        </p:tav>
                                      </p:tavLst>
                                    </p:anim>
                                    <p:anim calcmode="lin" valueType="num">
                                      <p:cBhvr>
                                        <p:cTn id="69"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animBg="1"/>
      <p:bldP spid="11" grpId="0"/>
      <p:bldP spid="2274" grpId="0"/>
      <p:bldP spid="2281" grpId="0"/>
      <p:bldP spid="2282" grpId="0"/>
      <p:bldP spid="2294" grpId="0" animBg="1"/>
      <p:bldP spid="229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AB1942-9132-31BF-3A5C-1697BE2405B5}"/>
            </a:ext>
          </a:extLst>
        </p:cNvPr>
        <p:cNvGrpSpPr/>
        <p:nvPr/>
      </p:nvGrpSpPr>
      <p:grpSpPr>
        <a:xfrm>
          <a:off x="0" y="0"/>
          <a:ext cx="0" cy="0"/>
          <a:chOff x="0" y="0"/>
          <a:chExt cx="0" cy="0"/>
        </a:xfrm>
      </p:grpSpPr>
      <p:grpSp>
        <p:nvGrpSpPr>
          <p:cNvPr id="1054" name="グループ化 1053"/>
          <p:cNvGrpSpPr/>
          <p:nvPr/>
        </p:nvGrpSpPr>
        <p:grpSpPr>
          <a:xfrm>
            <a:off x="7242407" y="4226448"/>
            <a:ext cx="1080000" cy="725553"/>
            <a:chOff x="8544392" y="3999591"/>
            <a:chExt cx="1080000" cy="725553"/>
          </a:xfrm>
        </p:grpSpPr>
        <p:sp>
          <p:nvSpPr>
            <p:cNvPr id="638" name="曲折矢印 637"/>
            <p:cNvSpPr/>
            <p:nvPr/>
          </p:nvSpPr>
          <p:spPr>
            <a:xfrm rot="17039145" flipV="1">
              <a:off x="8724392" y="3819591"/>
              <a:ext cx="720000" cy="1080000"/>
            </a:xfrm>
            <a:prstGeom prst="bentArrow">
              <a:avLst>
                <a:gd name="adj1" fmla="val 25000"/>
                <a:gd name="adj2" fmla="val 50000"/>
                <a:gd name="adj3" fmla="val 25000"/>
                <a:gd name="adj4" fmla="val 75000"/>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Verdana"/>
                <a:ea typeface="Meiryo UI"/>
                <a:cs typeface="+mn-cs"/>
              </a:endParaRPr>
            </a:p>
          </p:txBody>
        </p:sp>
        <p:sp>
          <p:nvSpPr>
            <p:cNvPr id="640" name="乗算 639"/>
            <p:cNvSpPr/>
            <p:nvPr/>
          </p:nvSpPr>
          <p:spPr>
            <a:xfrm>
              <a:off x="8798804" y="4005064"/>
              <a:ext cx="720080" cy="720080"/>
            </a:xfrm>
            <a:prstGeom prst="mathMultiply">
              <a:avLst>
                <a:gd name="adj1" fmla="val 1587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Meiryo UI"/>
                <a:cs typeface="+mn-cs"/>
              </a:endParaRPr>
            </a:p>
          </p:txBody>
        </p:sp>
      </p:grpSp>
      <p:grpSp>
        <p:nvGrpSpPr>
          <p:cNvPr id="1055" name="グループ化 1054"/>
          <p:cNvGrpSpPr/>
          <p:nvPr/>
        </p:nvGrpSpPr>
        <p:grpSpPr>
          <a:xfrm>
            <a:off x="8983760" y="4894881"/>
            <a:ext cx="1080000" cy="764702"/>
            <a:chOff x="7682537" y="5076886"/>
            <a:chExt cx="1080000" cy="764702"/>
          </a:xfrm>
          <a:solidFill>
            <a:srgbClr val="FFC000"/>
          </a:solidFill>
        </p:grpSpPr>
        <p:sp>
          <p:nvSpPr>
            <p:cNvPr id="637" name="曲折矢印 636"/>
            <p:cNvSpPr/>
            <p:nvPr/>
          </p:nvSpPr>
          <p:spPr>
            <a:xfrm rot="16793588" flipH="1">
              <a:off x="7862537" y="4941588"/>
              <a:ext cx="720000" cy="1080000"/>
            </a:xfrm>
            <a:prstGeom prst="bentArrow">
              <a:avLst>
                <a:gd name="adj1" fmla="val 25766"/>
                <a:gd name="adj2" fmla="val 50000"/>
                <a:gd name="adj3" fmla="val 25000"/>
                <a:gd name="adj4" fmla="val 75000"/>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Verdana"/>
                <a:ea typeface="Meiryo UI"/>
                <a:cs typeface="+mn-cs"/>
              </a:endParaRPr>
            </a:p>
          </p:txBody>
        </p:sp>
        <p:sp>
          <p:nvSpPr>
            <p:cNvPr id="641" name="乗算 640"/>
            <p:cNvSpPr/>
            <p:nvPr/>
          </p:nvSpPr>
          <p:spPr>
            <a:xfrm>
              <a:off x="7795005" y="5076886"/>
              <a:ext cx="720080" cy="720080"/>
            </a:xfrm>
            <a:prstGeom prst="mathMultiply">
              <a:avLst>
                <a:gd name="adj1" fmla="val 1587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Verdana"/>
                <a:ea typeface="Meiryo UI"/>
                <a:cs typeface="+mn-cs"/>
              </a:endParaRPr>
            </a:p>
          </p:txBody>
        </p:sp>
      </p:grpSp>
      <p:grpSp>
        <p:nvGrpSpPr>
          <p:cNvPr id="23" name="グループ化 22">
            <a:extLst>
              <a:ext uri="{FF2B5EF4-FFF2-40B4-BE49-F238E27FC236}">
                <a16:creationId xmlns:a16="http://schemas.microsoft.com/office/drawing/2014/main" id="{0C9E590E-2EA9-8928-53E2-93F9660F7E8A}"/>
              </a:ext>
            </a:extLst>
          </p:cNvPr>
          <p:cNvGrpSpPr/>
          <p:nvPr/>
        </p:nvGrpSpPr>
        <p:grpSpPr>
          <a:xfrm>
            <a:off x="5530433" y="3521191"/>
            <a:ext cx="10265381" cy="2708915"/>
            <a:chOff x="5530433" y="3521191"/>
            <a:chExt cx="10265381" cy="2708915"/>
          </a:xfrm>
        </p:grpSpPr>
        <p:pic>
          <p:nvPicPr>
            <p:cNvPr id="6" name="図 5" descr="generated image">
              <a:extLst>
                <a:ext uri="{FF2B5EF4-FFF2-40B4-BE49-F238E27FC236}">
                  <a16:creationId xmlns:a16="http://schemas.microsoft.com/office/drawing/2014/main" id="{BB85ADB3-71E0-DAEB-5C12-B52CF92FF3E5}"/>
                </a:ext>
              </a:extLst>
            </p:cNvPr>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8039" b="79020" l="58158" r="95658">
                          <a14:foregroundMark x1="71053" y1="74902" x2="85921" y2="74314"/>
                          <a14:foregroundMark x1="85921" y1="74314" x2="89342" y2="75490"/>
                          <a14:foregroundMark x1="95658" y1="72549" x2="88947" y2="79020"/>
                          <a14:foregroundMark x1="86447" y1="78824" x2="78553" y2="77647"/>
                          <a14:foregroundMark x1="77895" y1="77647" x2="70789" y2="75882"/>
                        </a14:backgroundRemoval>
                      </a14:imgEffect>
                    </a14:imgLayer>
                  </a14:imgProps>
                </a:ext>
                <a:ext uri="{28A0092B-C50C-407E-A947-70E740481C1C}">
                  <a14:useLocalDpi xmlns:a14="http://schemas.microsoft.com/office/drawing/2010/main" val="0"/>
                </a:ext>
              </a:extLst>
            </a:blip>
            <a:srcRect l="53730" b="17401"/>
            <a:stretch>
              <a:fillRect/>
            </a:stretch>
          </p:blipFill>
          <p:spPr bwMode="auto">
            <a:xfrm>
              <a:off x="9975134" y="3521191"/>
              <a:ext cx="2050868" cy="2474982"/>
            </a:xfrm>
            <a:prstGeom prst="rect">
              <a:avLst/>
            </a:prstGeom>
            <a:noFill/>
            <a:extLst>
              <a:ext uri="{909E8E84-426E-40DD-AFC4-6F175D3DCCD1}">
                <a14:hiddenFill xmlns:a14="http://schemas.microsoft.com/office/drawing/2010/main">
                  <a:solidFill>
                    <a:srgbClr val="FFFFFF"/>
                  </a:solidFill>
                </a14:hiddenFill>
              </a:ext>
            </a:extLst>
          </p:spPr>
        </p:pic>
        <p:pic>
          <p:nvPicPr>
            <p:cNvPr id="4" name="図 3" descr="generated image">
              <a:extLst>
                <a:ext uri="{FF2B5EF4-FFF2-40B4-BE49-F238E27FC236}">
                  <a16:creationId xmlns:a16="http://schemas.microsoft.com/office/drawing/2014/main" id="{BD8A919D-FFFE-45BC-5189-02E3BB0D57FE}"/>
                </a:ext>
              </a:extLst>
            </p:cNvPr>
            <p:cNvPicPr>
              <a:picLocks noChangeAspect="1" noChangeArrowheads="1"/>
            </p:cNvPicPr>
            <p:nvPr/>
          </p:nvPicPr>
          <p:blipFill rotWithShape="1">
            <a:blip r:embed="rId5" cstate="print">
              <a:extLst>
                <a:ext uri="{BEBA8EAE-BF5A-486C-A8C5-ECC9F3942E4B}">
                  <a14:imgProps xmlns:a14="http://schemas.microsoft.com/office/drawing/2010/main">
                    <a14:imgLayer r:embed="rId4">
                      <a14:imgEffect>
                        <a14:backgroundRemoval t="7451" b="74706" l="3421" r="42237">
                          <a14:foregroundMark x1="37895" y1="47843" x2="38553" y2="70588"/>
                          <a14:foregroundMark x1="38553" y1="70588" x2="8947" y2="70196"/>
                          <a14:foregroundMark x1="40921" y1="71961" x2="37895" y2="59412"/>
                          <a14:foregroundMark x1="39474" y1="72353" x2="21842" y2="72353"/>
                          <a14:foregroundMark x1="21842" y1="72353" x2="21842" y2="72353"/>
                          <a14:foregroundMark x1="42368" y1="71961" x2="32105" y2="73725"/>
                          <a14:foregroundMark x1="40789" y1="74706" x2="35789" y2="74510"/>
                          <a14:foregroundMark x1="42105" y1="72549" x2="40395" y2="73922"/>
                          <a14:foregroundMark x1="3421" y1="13529" x2="4342" y2="62353"/>
                        </a14:backgroundRemoval>
                      </a14:imgEffect>
                    </a14:imgLayer>
                  </a14:imgProps>
                </a:ext>
                <a:ext uri="{28A0092B-C50C-407E-A947-70E740481C1C}">
                  <a14:useLocalDpi xmlns:a14="http://schemas.microsoft.com/office/drawing/2010/main" val="0"/>
                </a:ext>
              </a:extLst>
            </a:blip>
            <a:srcRect r="57626" b="17401"/>
            <a:stretch>
              <a:fillRect/>
            </a:stretch>
          </p:blipFill>
          <p:spPr bwMode="auto">
            <a:xfrm>
              <a:off x="5530433" y="3616884"/>
              <a:ext cx="1787568" cy="2355587"/>
            </a:xfrm>
            <a:prstGeom prst="rect">
              <a:avLst/>
            </a:prstGeom>
            <a:noFill/>
            <a:extLst>
              <a:ext uri="{909E8E84-426E-40DD-AFC4-6F175D3DCCD1}">
                <a14:hiddenFill xmlns:a14="http://schemas.microsoft.com/office/drawing/2010/main">
                  <a:solidFill>
                    <a:srgbClr val="FFFFFF"/>
                  </a:solidFill>
                </a14:hiddenFill>
              </a:ext>
            </a:extLst>
          </p:spPr>
        </p:pic>
        <p:grpSp>
          <p:nvGrpSpPr>
            <p:cNvPr id="594" name="グループ化 593">
              <a:extLst>
                <a:ext uri="{FF2B5EF4-FFF2-40B4-BE49-F238E27FC236}">
                  <a16:creationId xmlns:a16="http://schemas.microsoft.com/office/drawing/2014/main" id="{6FCA8473-D220-65ED-D44C-3E0E1FB4639C}"/>
                </a:ext>
              </a:extLst>
            </p:cNvPr>
            <p:cNvGrpSpPr/>
            <p:nvPr/>
          </p:nvGrpSpPr>
          <p:grpSpPr>
            <a:xfrm>
              <a:off x="5930686" y="4365104"/>
              <a:ext cx="1043236" cy="1430888"/>
              <a:chOff x="9497227" y="4742302"/>
              <a:chExt cx="1173977" cy="1514147"/>
            </a:xfrm>
          </p:grpSpPr>
          <p:grpSp>
            <p:nvGrpSpPr>
              <p:cNvPr id="595" name="グループ化 594">
                <a:extLst>
                  <a:ext uri="{FF2B5EF4-FFF2-40B4-BE49-F238E27FC236}">
                    <a16:creationId xmlns:a16="http://schemas.microsoft.com/office/drawing/2014/main" id="{D739FF0E-B945-5A97-8299-4B7D155522DF}"/>
                  </a:ext>
                </a:extLst>
              </p:cNvPr>
              <p:cNvGrpSpPr/>
              <p:nvPr/>
            </p:nvGrpSpPr>
            <p:grpSpPr>
              <a:xfrm>
                <a:off x="9558201" y="5842763"/>
                <a:ext cx="1052028" cy="413686"/>
                <a:chOff x="-1" y="1806550"/>
                <a:chExt cx="2386010" cy="1157315"/>
              </a:xfrm>
            </p:grpSpPr>
            <p:grpSp>
              <p:nvGrpSpPr>
                <p:cNvPr id="597" name="グループ化 596">
                  <a:extLst>
                    <a:ext uri="{FF2B5EF4-FFF2-40B4-BE49-F238E27FC236}">
                      <a16:creationId xmlns:a16="http://schemas.microsoft.com/office/drawing/2014/main" id="{AECFD7C2-6859-CD1D-7316-7FC9B478727F}"/>
                    </a:ext>
                  </a:extLst>
                </p:cNvPr>
                <p:cNvGrpSpPr>
                  <a:grpSpLocks/>
                </p:cNvGrpSpPr>
                <p:nvPr/>
              </p:nvGrpSpPr>
              <p:grpSpPr bwMode="auto">
                <a:xfrm>
                  <a:off x="-1" y="1895475"/>
                  <a:ext cx="2386010" cy="1068390"/>
                  <a:chOff x="0" y="1895475"/>
                  <a:chExt cx="3381375" cy="1514475"/>
                </a:xfrm>
              </p:grpSpPr>
              <p:sp>
                <p:nvSpPr>
                  <p:cNvPr id="599" name="フリーフォーム 136">
                    <a:extLst>
                      <a:ext uri="{FF2B5EF4-FFF2-40B4-BE49-F238E27FC236}">
                        <a16:creationId xmlns:a16="http://schemas.microsoft.com/office/drawing/2014/main" id="{639CBAE6-802B-111F-6E6B-DAE589CDAA18}"/>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ＭＳ Ｐゴシック" charset="-128"/>
                      <a:cs typeface="+mn-cs"/>
                    </a:endParaRPr>
                  </a:p>
                </p:txBody>
              </p:sp>
              <p:sp>
                <p:nvSpPr>
                  <p:cNvPr id="600" name="フリーフォーム 137">
                    <a:extLst>
                      <a:ext uri="{FF2B5EF4-FFF2-40B4-BE49-F238E27FC236}">
                        <a16:creationId xmlns:a16="http://schemas.microsoft.com/office/drawing/2014/main" id="{FFC0FA3C-0336-57CB-E34C-68361A5C845C}"/>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Arial" charset="0"/>
                      <a:ea typeface="Meiryo UI"/>
                      <a:cs typeface="ＭＳ Ｐゴシック" pitchFamily="50" charset="-128"/>
                    </a:endParaRPr>
                  </a:p>
                </p:txBody>
              </p:sp>
              <p:sp>
                <p:nvSpPr>
                  <p:cNvPr id="601" name="フリーフォーム 138">
                    <a:extLst>
                      <a:ext uri="{FF2B5EF4-FFF2-40B4-BE49-F238E27FC236}">
                        <a16:creationId xmlns:a16="http://schemas.microsoft.com/office/drawing/2014/main" id="{624E7A57-5A6C-3773-801F-9B2624A5153B}"/>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02" name="フリーフォーム 139">
                    <a:extLst>
                      <a:ext uri="{FF2B5EF4-FFF2-40B4-BE49-F238E27FC236}">
                        <a16:creationId xmlns:a16="http://schemas.microsoft.com/office/drawing/2014/main" id="{5CE16B37-1F4E-1DCF-00AC-F295F57A0743}"/>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03" name="フリーフォーム 140">
                    <a:extLst>
                      <a:ext uri="{FF2B5EF4-FFF2-40B4-BE49-F238E27FC236}">
                        <a16:creationId xmlns:a16="http://schemas.microsoft.com/office/drawing/2014/main" id="{0D06B27B-9A97-0752-AEB1-DC8CAE33FA02}"/>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ＭＳ Ｐゴシック" charset="-128"/>
                      <a:cs typeface="+mn-cs"/>
                    </a:endParaRPr>
                  </a:p>
                </p:txBody>
              </p:sp>
              <p:sp>
                <p:nvSpPr>
                  <p:cNvPr id="604" name="フリーフォーム 141">
                    <a:extLst>
                      <a:ext uri="{FF2B5EF4-FFF2-40B4-BE49-F238E27FC236}">
                        <a16:creationId xmlns:a16="http://schemas.microsoft.com/office/drawing/2014/main" id="{E7AF7082-60A7-6573-EA1C-218795496A21}"/>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Arial" charset="0"/>
                      <a:ea typeface="Meiryo UI"/>
                      <a:cs typeface="ＭＳ Ｐゴシック" pitchFamily="50" charset="-128"/>
                    </a:endParaRPr>
                  </a:p>
                </p:txBody>
              </p:sp>
              <p:sp>
                <p:nvSpPr>
                  <p:cNvPr id="605" name="フリーフォーム 142">
                    <a:extLst>
                      <a:ext uri="{FF2B5EF4-FFF2-40B4-BE49-F238E27FC236}">
                        <a16:creationId xmlns:a16="http://schemas.microsoft.com/office/drawing/2014/main" id="{58518A87-8F6E-3D94-CF99-88007321851E}"/>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06" name="フリーフォーム 143">
                    <a:extLst>
                      <a:ext uri="{FF2B5EF4-FFF2-40B4-BE49-F238E27FC236}">
                        <a16:creationId xmlns:a16="http://schemas.microsoft.com/office/drawing/2014/main" id="{8FEE9404-DAA2-B1F9-4D27-5324F7592081}"/>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07" name="フリーフォーム 144">
                    <a:extLst>
                      <a:ext uri="{FF2B5EF4-FFF2-40B4-BE49-F238E27FC236}">
                        <a16:creationId xmlns:a16="http://schemas.microsoft.com/office/drawing/2014/main" id="{76CA6879-D67E-9110-6641-727034FE4084}"/>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08" name="フリーフォーム 145">
                    <a:extLst>
                      <a:ext uri="{FF2B5EF4-FFF2-40B4-BE49-F238E27FC236}">
                        <a16:creationId xmlns:a16="http://schemas.microsoft.com/office/drawing/2014/main" id="{BEB99983-2FF6-5622-3C60-874A91EA17E9}"/>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09" name="フリーフォーム 146">
                    <a:extLst>
                      <a:ext uri="{FF2B5EF4-FFF2-40B4-BE49-F238E27FC236}">
                        <a16:creationId xmlns:a16="http://schemas.microsoft.com/office/drawing/2014/main" id="{14C1789A-0B4A-5BAD-702C-AE88AD2A0894}"/>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10" name="フリーフォーム 147">
                    <a:extLst>
                      <a:ext uri="{FF2B5EF4-FFF2-40B4-BE49-F238E27FC236}">
                        <a16:creationId xmlns:a16="http://schemas.microsoft.com/office/drawing/2014/main" id="{E0C0A44A-4CAD-18ED-E3B7-EF15B87812AD}"/>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ＭＳ Ｐゴシック" charset="-128"/>
                      <a:cs typeface="+mn-cs"/>
                    </a:endParaRPr>
                  </a:p>
                </p:txBody>
              </p:sp>
              <p:sp>
                <p:nvSpPr>
                  <p:cNvPr id="611" name="フリーフォーム 148">
                    <a:extLst>
                      <a:ext uri="{FF2B5EF4-FFF2-40B4-BE49-F238E27FC236}">
                        <a16:creationId xmlns:a16="http://schemas.microsoft.com/office/drawing/2014/main" id="{8AC1E766-A30D-2F06-6916-6ED927F3EA2F}"/>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ＭＳ Ｐゴシック" charset="-128"/>
                      <a:cs typeface="+mn-cs"/>
                    </a:endParaRPr>
                  </a:p>
                </p:txBody>
              </p:sp>
              <p:sp>
                <p:nvSpPr>
                  <p:cNvPr id="612" name="フリーフォーム 149">
                    <a:extLst>
                      <a:ext uri="{FF2B5EF4-FFF2-40B4-BE49-F238E27FC236}">
                        <a16:creationId xmlns:a16="http://schemas.microsoft.com/office/drawing/2014/main" id="{10F7B55D-7EC2-DB23-6691-75B235BA17E3}"/>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13" name="フリーフォーム 150">
                    <a:extLst>
                      <a:ext uri="{FF2B5EF4-FFF2-40B4-BE49-F238E27FC236}">
                        <a16:creationId xmlns:a16="http://schemas.microsoft.com/office/drawing/2014/main" id="{157AB8EA-DDB8-6581-AA83-A3A035A1A745}"/>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grpSp>
            <p:sp>
              <p:nvSpPr>
                <p:cNvPr id="598" name="フリーフォーム 135">
                  <a:extLst>
                    <a:ext uri="{FF2B5EF4-FFF2-40B4-BE49-F238E27FC236}">
                      <a16:creationId xmlns:a16="http://schemas.microsoft.com/office/drawing/2014/main" id="{7FD97ABE-0302-6979-BFE7-5003A773ADE2}"/>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Arial" charset="0"/>
                    <a:ea typeface="HGPｺﾞｼｯｸE" pitchFamily="50" charset="-128"/>
                    <a:cs typeface="ＭＳ Ｐゴシック" pitchFamily="50" charset="-128"/>
                  </a:endParaRPr>
                </a:p>
              </p:txBody>
            </p:sp>
          </p:grpSp>
          <p:pic>
            <p:nvPicPr>
              <p:cNvPr id="596" name="図 595">
                <a:extLst>
                  <a:ext uri="{FF2B5EF4-FFF2-40B4-BE49-F238E27FC236}">
                    <a16:creationId xmlns:a16="http://schemas.microsoft.com/office/drawing/2014/main" id="{33329D6E-8580-ADF1-B61B-1C232D474FC3}"/>
                  </a:ext>
                </a:extLst>
              </p:cNvPr>
              <p:cNvPicPr>
                <a:picLocks noChangeAspect="1"/>
              </p:cNvPicPr>
              <p:nvPr/>
            </p:nvPicPr>
            <p:blipFill rotWithShape="1">
              <a:blip r:embed="rId6"/>
              <a:srcRect l="8332" t="1" r="10066" b="8042"/>
              <a:stretch/>
            </p:blipFill>
            <p:spPr>
              <a:xfrm>
                <a:off x="9497227" y="4742302"/>
                <a:ext cx="1173977" cy="1242094"/>
              </a:xfrm>
              <a:prstGeom prst="rect">
                <a:avLst/>
              </a:prstGeom>
            </p:spPr>
          </p:pic>
        </p:grpSp>
        <p:grpSp>
          <p:nvGrpSpPr>
            <p:cNvPr id="614" name="グループ化 613"/>
            <p:cNvGrpSpPr/>
            <p:nvPr/>
          </p:nvGrpSpPr>
          <p:grpSpPr>
            <a:xfrm>
              <a:off x="10503780" y="4403650"/>
              <a:ext cx="1134957" cy="1382537"/>
              <a:chOff x="9515933" y="4381617"/>
              <a:chExt cx="1134957" cy="1382537"/>
            </a:xfrm>
          </p:grpSpPr>
          <p:grpSp>
            <p:nvGrpSpPr>
              <p:cNvPr id="615" name="グループ化 614">
                <a:extLst>
                  <a:ext uri="{FF2B5EF4-FFF2-40B4-BE49-F238E27FC236}">
                    <a16:creationId xmlns:a16="http://schemas.microsoft.com/office/drawing/2014/main" id="{A1FC8C9D-341E-AD2D-9F47-8D0320710BBE}"/>
                  </a:ext>
                </a:extLst>
              </p:cNvPr>
              <p:cNvGrpSpPr/>
              <p:nvPr/>
            </p:nvGrpSpPr>
            <p:grpSpPr>
              <a:xfrm>
                <a:off x="9635037" y="5373216"/>
                <a:ext cx="934868" cy="390938"/>
                <a:chOff x="-1" y="1806550"/>
                <a:chExt cx="2386010" cy="1157315"/>
              </a:xfrm>
            </p:grpSpPr>
            <p:grpSp>
              <p:nvGrpSpPr>
                <p:cNvPr id="617" name="グループ化 616">
                  <a:extLst>
                    <a:ext uri="{FF2B5EF4-FFF2-40B4-BE49-F238E27FC236}">
                      <a16:creationId xmlns:a16="http://schemas.microsoft.com/office/drawing/2014/main" id="{311B3ADE-2E17-91C9-39F8-BD7F5B00D32A}"/>
                    </a:ext>
                  </a:extLst>
                </p:cNvPr>
                <p:cNvGrpSpPr>
                  <a:grpSpLocks/>
                </p:cNvGrpSpPr>
                <p:nvPr/>
              </p:nvGrpSpPr>
              <p:grpSpPr bwMode="auto">
                <a:xfrm>
                  <a:off x="-1" y="1895475"/>
                  <a:ext cx="2386010" cy="1068390"/>
                  <a:chOff x="0" y="1895475"/>
                  <a:chExt cx="3381375" cy="1514475"/>
                </a:xfrm>
              </p:grpSpPr>
              <p:sp>
                <p:nvSpPr>
                  <p:cNvPr id="619" name="フリーフォーム 136">
                    <a:extLst>
                      <a:ext uri="{FF2B5EF4-FFF2-40B4-BE49-F238E27FC236}">
                        <a16:creationId xmlns:a16="http://schemas.microsoft.com/office/drawing/2014/main" id="{281ABC7B-2BEF-477A-2009-5F6E9D4D8F0B}"/>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ＭＳ Ｐゴシック" charset="-128"/>
                      <a:cs typeface="+mn-cs"/>
                    </a:endParaRPr>
                  </a:p>
                </p:txBody>
              </p:sp>
              <p:sp>
                <p:nvSpPr>
                  <p:cNvPr id="620" name="フリーフォーム 137">
                    <a:extLst>
                      <a:ext uri="{FF2B5EF4-FFF2-40B4-BE49-F238E27FC236}">
                        <a16:creationId xmlns:a16="http://schemas.microsoft.com/office/drawing/2014/main" id="{4EABFF26-7670-DDD1-EB2C-5EA9BE710633}"/>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Arial" charset="0"/>
                      <a:ea typeface="Meiryo UI"/>
                      <a:cs typeface="ＭＳ Ｐゴシック" pitchFamily="50" charset="-128"/>
                    </a:endParaRPr>
                  </a:p>
                </p:txBody>
              </p:sp>
              <p:sp>
                <p:nvSpPr>
                  <p:cNvPr id="621" name="フリーフォーム 138">
                    <a:extLst>
                      <a:ext uri="{FF2B5EF4-FFF2-40B4-BE49-F238E27FC236}">
                        <a16:creationId xmlns:a16="http://schemas.microsoft.com/office/drawing/2014/main" id="{B25ECDDF-E610-F2D1-1D80-A4B322403C7E}"/>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22" name="フリーフォーム 139">
                    <a:extLst>
                      <a:ext uri="{FF2B5EF4-FFF2-40B4-BE49-F238E27FC236}">
                        <a16:creationId xmlns:a16="http://schemas.microsoft.com/office/drawing/2014/main" id="{93816653-910F-1115-90FF-45155DC4135B}"/>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23" name="フリーフォーム 140">
                    <a:extLst>
                      <a:ext uri="{FF2B5EF4-FFF2-40B4-BE49-F238E27FC236}">
                        <a16:creationId xmlns:a16="http://schemas.microsoft.com/office/drawing/2014/main" id="{0301B570-DDAD-7773-5423-598C8D2D601E}"/>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ＭＳ Ｐゴシック" charset="-128"/>
                      <a:cs typeface="+mn-cs"/>
                    </a:endParaRPr>
                  </a:p>
                </p:txBody>
              </p:sp>
              <p:sp>
                <p:nvSpPr>
                  <p:cNvPr id="624" name="フリーフォーム 141">
                    <a:extLst>
                      <a:ext uri="{FF2B5EF4-FFF2-40B4-BE49-F238E27FC236}">
                        <a16:creationId xmlns:a16="http://schemas.microsoft.com/office/drawing/2014/main" id="{66576543-E513-2CC7-F907-700B3F4E39EA}"/>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Arial" charset="0"/>
                      <a:ea typeface="Meiryo UI"/>
                      <a:cs typeface="ＭＳ Ｐゴシック" pitchFamily="50" charset="-128"/>
                    </a:endParaRPr>
                  </a:p>
                </p:txBody>
              </p:sp>
              <p:sp>
                <p:nvSpPr>
                  <p:cNvPr id="625" name="フリーフォーム 142">
                    <a:extLst>
                      <a:ext uri="{FF2B5EF4-FFF2-40B4-BE49-F238E27FC236}">
                        <a16:creationId xmlns:a16="http://schemas.microsoft.com/office/drawing/2014/main" id="{A5C9A3AE-ACEE-8678-C85B-15BA8E13FDB0}"/>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26" name="フリーフォーム 143">
                    <a:extLst>
                      <a:ext uri="{FF2B5EF4-FFF2-40B4-BE49-F238E27FC236}">
                        <a16:creationId xmlns:a16="http://schemas.microsoft.com/office/drawing/2014/main" id="{B1CD84EF-FB63-34C9-43F1-1924CAAD0C28}"/>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27" name="フリーフォーム 144">
                    <a:extLst>
                      <a:ext uri="{FF2B5EF4-FFF2-40B4-BE49-F238E27FC236}">
                        <a16:creationId xmlns:a16="http://schemas.microsoft.com/office/drawing/2014/main" id="{E065102A-5FC7-E39D-20CA-B52DB28D59B6}"/>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28" name="フリーフォーム 145">
                    <a:extLst>
                      <a:ext uri="{FF2B5EF4-FFF2-40B4-BE49-F238E27FC236}">
                        <a16:creationId xmlns:a16="http://schemas.microsoft.com/office/drawing/2014/main" id="{0F8F700F-6DFE-5DB5-D5D7-12E4725D05F5}"/>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29" name="フリーフォーム 146">
                    <a:extLst>
                      <a:ext uri="{FF2B5EF4-FFF2-40B4-BE49-F238E27FC236}">
                        <a16:creationId xmlns:a16="http://schemas.microsoft.com/office/drawing/2014/main" id="{BAC5A2BE-861F-84C3-A95C-768F129AB1C7}"/>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30" name="フリーフォーム 147">
                    <a:extLst>
                      <a:ext uri="{FF2B5EF4-FFF2-40B4-BE49-F238E27FC236}">
                        <a16:creationId xmlns:a16="http://schemas.microsoft.com/office/drawing/2014/main" id="{E94BE26E-A548-CED8-3DF2-B95F22EC6065}"/>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ＭＳ Ｐゴシック" charset="-128"/>
                      <a:cs typeface="+mn-cs"/>
                    </a:endParaRPr>
                  </a:p>
                </p:txBody>
              </p:sp>
              <p:sp>
                <p:nvSpPr>
                  <p:cNvPr id="631" name="フリーフォーム 148">
                    <a:extLst>
                      <a:ext uri="{FF2B5EF4-FFF2-40B4-BE49-F238E27FC236}">
                        <a16:creationId xmlns:a16="http://schemas.microsoft.com/office/drawing/2014/main" id="{41B4043F-A1F4-86D3-4A05-FD5417CAED51}"/>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ＭＳ Ｐゴシック" charset="-128"/>
                      <a:cs typeface="+mn-cs"/>
                    </a:endParaRPr>
                  </a:p>
                </p:txBody>
              </p:sp>
              <p:sp>
                <p:nvSpPr>
                  <p:cNvPr id="632" name="フリーフォーム 149">
                    <a:extLst>
                      <a:ext uri="{FF2B5EF4-FFF2-40B4-BE49-F238E27FC236}">
                        <a16:creationId xmlns:a16="http://schemas.microsoft.com/office/drawing/2014/main" id="{9CF3D54D-E6DE-BC78-673F-19DAC861B618}"/>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sp>
                <p:nvSpPr>
                  <p:cNvPr id="633" name="フリーフォーム 150">
                    <a:extLst>
                      <a:ext uri="{FF2B5EF4-FFF2-40B4-BE49-F238E27FC236}">
                        <a16:creationId xmlns:a16="http://schemas.microsoft.com/office/drawing/2014/main" id="{05E081F8-2157-4DEA-7921-24CA3292AFEB}"/>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Verdana"/>
                      <a:ea typeface="Meiryo UI"/>
                      <a:cs typeface="+mn-cs"/>
                    </a:endParaRPr>
                  </a:p>
                </p:txBody>
              </p:sp>
            </p:grpSp>
            <p:sp>
              <p:nvSpPr>
                <p:cNvPr id="618" name="フリーフォーム 135">
                  <a:extLst>
                    <a:ext uri="{FF2B5EF4-FFF2-40B4-BE49-F238E27FC236}">
                      <a16:creationId xmlns:a16="http://schemas.microsoft.com/office/drawing/2014/main" id="{0BDE2C84-9B10-B597-E72D-D291462A98B2}"/>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Arial" charset="0"/>
                    <a:ea typeface="HGPｺﾞｼｯｸE" pitchFamily="50" charset="-128"/>
                    <a:cs typeface="ＭＳ Ｐゴシック" pitchFamily="50" charset="-128"/>
                  </a:endParaRPr>
                </a:p>
              </p:txBody>
            </p:sp>
          </p:grpSp>
          <p:pic>
            <p:nvPicPr>
              <p:cNvPr id="616" name="id-120725F3-1AA5-4EFB-8FD8-75D9273A1AAE" descr="IMG_2629.jpeg">
                <a:extLst>
                  <a:ext uri="{FF2B5EF4-FFF2-40B4-BE49-F238E27FC236}">
                    <a16:creationId xmlns:a16="http://schemas.microsoft.com/office/drawing/2014/main" id="{113F30BA-E7C6-0704-1DA4-606AAEB50C15}"/>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9515933" y="4381617"/>
                <a:ext cx="1134957" cy="124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図 6" descr="generated image">
              <a:extLst>
                <a:ext uri="{FF2B5EF4-FFF2-40B4-BE49-F238E27FC236}">
                  <a16:creationId xmlns:a16="http://schemas.microsoft.com/office/drawing/2014/main" id="{770AFB0E-FB52-76C0-9F75-CAF07D47EA44}"/>
                </a:ext>
              </a:extLst>
            </p:cNvPr>
            <p:cNvPicPr>
              <a:picLocks noChangeAspect="1" noChangeArrowheads="1"/>
            </p:cNvPicPr>
            <p:nvPr/>
          </p:nvPicPr>
          <p:blipFill rotWithShape="1">
            <a:blip r:embed="rId9" cstate="print">
              <a:extLst>
                <a:ext uri="{BEBA8EAE-BF5A-486C-A8C5-ECC9F3942E4B}">
                  <a14:imgProps xmlns:a14="http://schemas.microsoft.com/office/drawing/2010/main">
                    <a14:imgLayer r:embed="rId4">
                      <a14:imgEffect>
                        <a14:backgroundRemoval t="10000" b="90000" l="43684" r="56184">
                          <a14:foregroundMark x1="51974" y1="75882" x2="53289" y2="74314"/>
                          <a14:foregroundMark x1="51974" y1="75098" x2="48553" y2="75294"/>
                          <a14:foregroundMark x1="44211" y1="21961" x2="43684" y2="37451"/>
                        </a14:backgroundRemoval>
                      </a14:imgEffect>
                    </a14:imgLayer>
                  </a14:imgProps>
                </a:ext>
                <a:ext uri="{28A0092B-C50C-407E-A947-70E740481C1C}">
                  <a14:useLocalDpi xmlns:a14="http://schemas.microsoft.com/office/drawing/2010/main" val="0"/>
                </a:ext>
              </a:extLst>
            </a:blip>
            <a:srcRect l="43207" t="18555" r="44156" b="22029"/>
            <a:stretch>
              <a:fillRect/>
            </a:stretch>
          </p:blipFill>
          <p:spPr bwMode="auto">
            <a:xfrm>
              <a:off x="8410230" y="3673896"/>
              <a:ext cx="804280" cy="255621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グループ化 11">
              <a:extLst>
                <a:ext uri="{FF2B5EF4-FFF2-40B4-BE49-F238E27FC236}">
                  <a16:creationId xmlns:a16="http://schemas.microsoft.com/office/drawing/2014/main" id="{8BF43AB1-D92F-7765-5F79-5A176E3E9D0A}"/>
                </a:ext>
              </a:extLst>
            </p:cNvPr>
            <p:cNvGrpSpPr/>
            <p:nvPr/>
          </p:nvGrpSpPr>
          <p:grpSpPr>
            <a:xfrm>
              <a:off x="5760818" y="3865061"/>
              <a:ext cx="5253775" cy="647069"/>
              <a:chOff x="7089890" y="5904432"/>
              <a:chExt cx="4891013" cy="647069"/>
            </a:xfrm>
          </p:grpSpPr>
          <p:sp>
            <p:nvSpPr>
              <p:cNvPr id="13" name="テキスト ボックス 12">
                <a:extLst>
                  <a:ext uri="{FF2B5EF4-FFF2-40B4-BE49-F238E27FC236}">
                    <a16:creationId xmlns:a16="http://schemas.microsoft.com/office/drawing/2014/main" id="{F4DA1376-A1C5-AFDE-2E35-111EF9F6ED22}"/>
                  </a:ext>
                </a:extLst>
              </p:cNvPr>
              <p:cNvSpPr txBox="1"/>
              <p:nvPr/>
            </p:nvSpPr>
            <p:spPr>
              <a:xfrm>
                <a:off x="7089890" y="5904432"/>
                <a:ext cx="4891013" cy="646331"/>
              </a:xfrm>
              <a:prstGeom prst="rect">
                <a:avLst/>
              </a:prstGeom>
              <a:noFill/>
            </p:spPr>
            <p:txBody>
              <a:bodyPr wrap="square" rtlCol="0">
                <a:spAutoFit/>
              </a:bodyPr>
              <a:lstStyle/>
              <a:p>
                <a:r>
                  <a:rPr lang="ja-JP" altLang="en-US" sz="3600" b="1" dirty="0">
                    <a:ln w="152400">
                      <a:solidFill>
                        <a:schemeClr val="tx1">
                          <a:lumMod val="50000"/>
                          <a:lumOff val="50000"/>
                        </a:schemeClr>
                      </a:solidFill>
                    </a:ln>
                    <a:noFill/>
                  </a:rPr>
                  <a:t>熱処理</a:t>
                </a:r>
                <a:endParaRPr kumimoji="1" lang="en-US" altLang="ja-JP" sz="2800" b="1" dirty="0">
                  <a:ln w="152400">
                    <a:solidFill>
                      <a:schemeClr val="tx1">
                        <a:lumMod val="50000"/>
                        <a:lumOff val="50000"/>
                      </a:schemeClr>
                    </a:solidFill>
                  </a:ln>
                  <a:noFill/>
                </a:endParaRPr>
              </a:p>
            </p:txBody>
          </p:sp>
          <p:sp>
            <p:nvSpPr>
              <p:cNvPr id="14" name="テキスト ボックス 13">
                <a:extLst>
                  <a:ext uri="{FF2B5EF4-FFF2-40B4-BE49-F238E27FC236}">
                    <a16:creationId xmlns:a16="http://schemas.microsoft.com/office/drawing/2014/main" id="{1E855627-8DFA-E22F-6A28-E60E42C1CFBE}"/>
                  </a:ext>
                </a:extLst>
              </p:cNvPr>
              <p:cNvSpPr txBox="1"/>
              <p:nvPr/>
            </p:nvSpPr>
            <p:spPr>
              <a:xfrm>
                <a:off x="7089890" y="5905170"/>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熱処理</a:t>
                </a:r>
                <a:endParaRPr kumimoji="1" lang="en-US" altLang="ja-JP" sz="2800" b="1" dirty="0">
                  <a:ln w="76200">
                    <a:solidFill>
                      <a:schemeClr val="bg1"/>
                    </a:solidFill>
                  </a:ln>
                  <a:solidFill>
                    <a:schemeClr val="bg1"/>
                  </a:solidFill>
                </a:endParaRPr>
              </a:p>
            </p:txBody>
          </p:sp>
          <p:sp>
            <p:nvSpPr>
              <p:cNvPr id="15" name="テキスト ボックス 14">
                <a:extLst>
                  <a:ext uri="{FF2B5EF4-FFF2-40B4-BE49-F238E27FC236}">
                    <a16:creationId xmlns:a16="http://schemas.microsoft.com/office/drawing/2014/main" id="{967D0AE3-22BF-C1C3-B745-82FB8840507C}"/>
                  </a:ext>
                </a:extLst>
              </p:cNvPr>
              <p:cNvSpPr txBox="1"/>
              <p:nvPr/>
            </p:nvSpPr>
            <p:spPr>
              <a:xfrm>
                <a:off x="7089890" y="5905170"/>
                <a:ext cx="4887670" cy="646331"/>
              </a:xfrm>
              <a:prstGeom prst="rect">
                <a:avLst/>
              </a:prstGeom>
              <a:noFill/>
            </p:spPr>
            <p:txBody>
              <a:bodyPr wrap="square" rtlCol="0">
                <a:spAutoFit/>
              </a:bodyPr>
              <a:lstStyle/>
              <a:p>
                <a:r>
                  <a:rPr lang="ja-JP" altLang="en-US" sz="3600" b="1" dirty="0">
                    <a:ln w="254000">
                      <a:noFill/>
                    </a:ln>
                    <a:solidFill>
                      <a:schemeClr val="bg1">
                        <a:lumMod val="50000"/>
                      </a:schemeClr>
                    </a:solidFill>
                  </a:rPr>
                  <a:t>熱処理</a:t>
                </a:r>
                <a:endParaRPr kumimoji="1" lang="en-US" altLang="ja-JP" sz="2800" b="1" dirty="0">
                  <a:ln w="254000">
                    <a:noFill/>
                  </a:ln>
                  <a:solidFill>
                    <a:schemeClr val="bg1">
                      <a:lumMod val="50000"/>
                    </a:schemeClr>
                  </a:solidFill>
                </a:endParaRPr>
              </a:p>
            </p:txBody>
          </p:sp>
        </p:grpSp>
        <p:grpSp>
          <p:nvGrpSpPr>
            <p:cNvPr id="16" name="グループ化 15">
              <a:extLst>
                <a:ext uri="{FF2B5EF4-FFF2-40B4-BE49-F238E27FC236}">
                  <a16:creationId xmlns:a16="http://schemas.microsoft.com/office/drawing/2014/main" id="{B50758C0-E61E-9BF4-1CA7-E09F87EC3EC5}"/>
                </a:ext>
              </a:extLst>
            </p:cNvPr>
            <p:cNvGrpSpPr/>
            <p:nvPr/>
          </p:nvGrpSpPr>
          <p:grpSpPr>
            <a:xfrm>
              <a:off x="10535615" y="3819981"/>
              <a:ext cx="5260199" cy="646333"/>
              <a:chOff x="7083910" y="4574732"/>
              <a:chExt cx="4896993" cy="646333"/>
            </a:xfrm>
          </p:grpSpPr>
          <p:sp>
            <p:nvSpPr>
              <p:cNvPr id="17" name="テキスト ボックス 16">
                <a:extLst>
                  <a:ext uri="{FF2B5EF4-FFF2-40B4-BE49-F238E27FC236}">
                    <a16:creationId xmlns:a16="http://schemas.microsoft.com/office/drawing/2014/main" id="{9CD9748E-E1AF-A8DC-7783-09EC1EB90AA9}"/>
                  </a:ext>
                </a:extLst>
              </p:cNvPr>
              <p:cNvSpPr txBox="1"/>
              <p:nvPr/>
            </p:nvSpPr>
            <p:spPr>
              <a:xfrm>
                <a:off x="7089890" y="4574734"/>
                <a:ext cx="4891013" cy="646331"/>
              </a:xfrm>
              <a:prstGeom prst="rect">
                <a:avLst/>
              </a:prstGeom>
              <a:noFill/>
            </p:spPr>
            <p:txBody>
              <a:bodyPr wrap="square" rtlCol="0">
                <a:spAutoFit/>
              </a:bodyPr>
              <a:lstStyle/>
              <a:p>
                <a:r>
                  <a:rPr lang="ja-JP" altLang="en-US" sz="3600" b="1" dirty="0">
                    <a:ln w="152400">
                      <a:solidFill>
                        <a:srgbClr val="FFC000"/>
                      </a:solidFill>
                    </a:ln>
                    <a:solidFill>
                      <a:srgbClr val="FFC000"/>
                    </a:solidFill>
                  </a:rPr>
                  <a:t>加工</a:t>
                </a:r>
                <a:endParaRPr kumimoji="1" lang="en-US" altLang="ja-JP" sz="2800" b="1" dirty="0">
                  <a:ln w="152400">
                    <a:solidFill>
                      <a:srgbClr val="FFC000"/>
                    </a:solidFill>
                  </a:ln>
                  <a:solidFill>
                    <a:srgbClr val="FFC000"/>
                  </a:solidFill>
                </a:endParaRPr>
              </a:p>
            </p:txBody>
          </p:sp>
          <p:sp>
            <p:nvSpPr>
              <p:cNvPr id="18" name="テキスト ボックス 17">
                <a:extLst>
                  <a:ext uri="{FF2B5EF4-FFF2-40B4-BE49-F238E27FC236}">
                    <a16:creationId xmlns:a16="http://schemas.microsoft.com/office/drawing/2014/main" id="{25A1061A-7A10-F12B-CAED-4C7E38B55C59}"/>
                  </a:ext>
                </a:extLst>
              </p:cNvPr>
              <p:cNvSpPr txBox="1"/>
              <p:nvPr/>
            </p:nvSpPr>
            <p:spPr>
              <a:xfrm>
                <a:off x="7089890" y="4574733"/>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加工</a:t>
                </a:r>
                <a:endParaRPr kumimoji="1" lang="en-US" altLang="ja-JP" sz="2800" b="1" dirty="0">
                  <a:ln w="76200">
                    <a:solidFill>
                      <a:schemeClr val="bg1"/>
                    </a:solidFill>
                  </a:ln>
                  <a:solidFill>
                    <a:schemeClr val="bg1"/>
                  </a:solidFill>
                </a:endParaRPr>
              </a:p>
            </p:txBody>
          </p:sp>
          <p:sp>
            <p:nvSpPr>
              <p:cNvPr id="19" name="テキスト ボックス 18">
                <a:extLst>
                  <a:ext uri="{FF2B5EF4-FFF2-40B4-BE49-F238E27FC236}">
                    <a16:creationId xmlns:a16="http://schemas.microsoft.com/office/drawing/2014/main" id="{6C1EE39B-AB6A-0318-9132-B9F3715A36EA}"/>
                  </a:ext>
                </a:extLst>
              </p:cNvPr>
              <p:cNvSpPr txBox="1"/>
              <p:nvPr/>
            </p:nvSpPr>
            <p:spPr>
              <a:xfrm>
                <a:off x="7083910" y="4574732"/>
                <a:ext cx="4887670" cy="646331"/>
              </a:xfrm>
              <a:prstGeom prst="rect">
                <a:avLst/>
              </a:prstGeom>
              <a:noFill/>
            </p:spPr>
            <p:txBody>
              <a:bodyPr wrap="square" rtlCol="0">
                <a:spAutoFit/>
              </a:bodyPr>
              <a:lstStyle/>
              <a:p>
                <a:r>
                  <a:rPr lang="ja-JP" altLang="en-US" sz="3600" b="1" dirty="0">
                    <a:ln w="254000">
                      <a:noFill/>
                    </a:ln>
                    <a:solidFill>
                      <a:srgbClr val="FFC000"/>
                    </a:solidFill>
                  </a:rPr>
                  <a:t>加工</a:t>
                </a:r>
                <a:endParaRPr kumimoji="1" lang="en-US" altLang="ja-JP" sz="2800" b="1" dirty="0">
                  <a:ln w="254000">
                    <a:noFill/>
                  </a:ln>
                  <a:solidFill>
                    <a:srgbClr val="FFC000"/>
                  </a:solidFill>
                </a:endParaRPr>
              </a:p>
            </p:txBody>
          </p:sp>
        </p:grpSp>
      </p:grpSp>
      <p:grpSp>
        <p:nvGrpSpPr>
          <p:cNvPr id="578" name="グループ化 577"/>
          <p:cNvGrpSpPr/>
          <p:nvPr/>
        </p:nvGrpSpPr>
        <p:grpSpPr>
          <a:xfrm>
            <a:off x="2149954" y="1291840"/>
            <a:ext cx="2353717" cy="1202855"/>
            <a:chOff x="2149954" y="1291840"/>
            <a:chExt cx="2353717" cy="1202855"/>
          </a:xfrm>
        </p:grpSpPr>
        <p:pic>
          <p:nvPicPr>
            <p:cNvPr id="579" name="図 578">
              <a:extLst>
                <a:ext uri="{FF2B5EF4-FFF2-40B4-BE49-F238E27FC236}">
                  <a16:creationId xmlns:a16="http://schemas.microsoft.com/office/drawing/2014/main" id="{BFAF9DE1-281B-26C5-C932-45D7C689BFE1}"/>
                </a:ext>
              </a:extLst>
            </p:cNvPr>
            <p:cNvPicPr>
              <a:picLocks noChangeAspect="1"/>
            </p:cNvPicPr>
            <p:nvPr/>
          </p:nvPicPr>
          <p:blipFill>
            <a:blip r:embed="rId10"/>
            <a:stretch>
              <a:fillRect/>
            </a:stretch>
          </p:blipFill>
          <p:spPr>
            <a:xfrm>
              <a:off x="2149954" y="1291840"/>
              <a:ext cx="2020767" cy="1109116"/>
            </a:xfrm>
            <a:prstGeom prst="rect">
              <a:avLst/>
            </a:prstGeom>
          </p:spPr>
        </p:pic>
        <p:sp>
          <p:nvSpPr>
            <p:cNvPr id="580" name="正方形/長方形 579">
              <a:extLst>
                <a:ext uri="{FF2B5EF4-FFF2-40B4-BE49-F238E27FC236}">
                  <a16:creationId xmlns:a16="http://schemas.microsoft.com/office/drawing/2014/main" id="{A2B0F575-6986-C6EE-78E8-BD2C47C5A3EA}"/>
                </a:ext>
              </a:extLst>
            </p:cNvPr>
            <p:cNvSpPr/>
            <p:nvPr/>
          </p:nvSpPr>
          <p:spPr>
            <a:xfrm>
              <a:off x="2319044" y="1394951"/>
              <a:ext cx="2184627" cy="1099744"/>
            </a:xfrm>
            <a:prstGeom prst="rect">
              <a:avLst/>
            </a:prstGeom>
            <a:no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Verdana"/>
                  <a:ea typeface="Meiryo UI"/>
                  <a:cs typeface="+mn-cs"/>
                </a:rPr>
                <a:t>テーマ決めの会議</a:t>
              </a:r>
              <a:endParaRPr kumimoji="1" lang="en-US" altLang="ja-JP" sz="1800" b="0" i="0" u="none" strike="noStrike" kern="1200" cap="none" spc="0" normalizeH="0" baseline="0" noProof="0" dirty="0">
                <a:ln>
                  <a:noFill/>
                </a:ln>
                <a:solidFill>
                  <a:prstClr val="white"/>
                </a:solidFill>
                <a:effectLst/>
                <a:uLnTx/>
                <a:uFillTx/>
                <a:latin typeface="Verdana"/>
                <a:ea typeface="Meiryo UI"/>
                <a:cs typeface="+mn-cs"/>
              </a:endParaRPr>
            </a:p>
          </p:txBody>
        </p:sp>
      </p:grpSp>
      <p:sp>
        <p:nvSpPr>
          <p:cNvPr id="2" name="タイトル 1">
            <a:extLst>
              <a:ext uri="{FF2B5EF4-FFF2-40B4-BE49-F238E27FC236}">
                <a16:creationId xmlns:a16="http://schemas.microsoft.com/office/drawing/2014/main" id="{A315EA23-CBF7-7915-9BA9-D7A3EDDC5D34}"/>
              </a:ext>
            </a:extLst>
          </p:cNvPr>
          <p:cNvSpPr>
            <a:spLocks noGrp="1"/>
          </p:cNvSpPr>
          <p:nvPr>
            <p:ph type="title"/>
          </p:nvPr>
        </p:nvSpPr>
        <p:spPr>
          <a:ln>
            <a:solidFill>
              <a:schemeClr val="tx1"/>
            </a:solidFill>
          </a:ln>
        </p:spPr>
        <p:txBody>
          <a:bodyPr/>
          <a:lstStyle/>
          <a:p>
            <a:r>
              <a:rPr kumimoji="1" lang="ja-JP" altLang="en-US" dirty="0"/>
              <a:t>サークルの</a:t>
            </a:r>
            <a:r>
              <a:rPr lang="ja-JP" altLang="en-US" dirty="0"/>
              <a:t>問題　会合での発言が少ない</a:t>
            </a:r>
            <a:endParaRPr kumimoji="1" lang="ja-JP" altLang="en-US" dirty="0"/>
          </a:p>
        </p:txBody>
      </p:sp>
      <p:sp>
        <p:nvSpPr>
          <p:cNvPr id="5" name="テキスト ボックス 4">
            <a:extLst>
              <a:ext uri="{FF2B5EF4-FFF2-40B4-BE49-F238E27FC236}">
                <a16:creationId xmlns:a16="http://schemas.microsoft.com/office/drawing/2014/main" id="{063B9B35-93D1-1BFB-37E1-20ABFC78E22E}"/>
              </a:ext>
            </a:extLst>
          </p:cNvPr>
          <p:cNvSpPr txBox="1"/>
          <p:nvPr/>
        </p:nvSpPr>
        <p:spPr>
          <a:xfrm>
            <a:off x="0" y="764704"/>
            <a:ext cx="292764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sng" strike="noStrike" kern="1200" cap="none" spc="0" normalizeH="0" baseline="0" noProof="0" dirty="0">
                <a:ln>
                  <a:noFill/>
                </a:ln>
                <a:solidFill>
                  <a:prstClr val="black"/>
                </a:solidFill>
                <a:effectLst/>
                <a:uLnTx/>
                <a:uFillTx/>
                <a:latin typeface="Verdana"/>
                <a:ea typeface="Meiryo UI"/>
                <a:cs typeface="+mn-cs"/>
              </a:rPr>
              <a:t>JPW</a:t>
            </a:r>
            <a:r>
              <a:rPr kumimoji="1" lang="ja-JP" altLang="en-US" sz="2400" b="0" i="0" u="sng" strike="noStrike" kern="1200" cap="none" spc="0" normalizeH="0" baseline="0" noProof="0" dirty="0">
                <a:ln>
                  <a:noFill/>
                </a:ln>
                <a:solidFill>
                  <a:prstClr val="black"/>
                </a:solidFill>
                <a:effectLst/>
                <a:uLnTx/>
                <a:uFillTx/>
                <a:latin typeface="Verdana"/>
                <a:ea typeface="Meiryo UI"/>
                <a:cs typeface="+mn-cs"/>
              </a:rPr>
              <a:t>サークルの問題</a:t>
            </a:r>
          </a:p>
        </p:txBody>
      </p:sp>
      <p:cxnSp>
        <p:nvCxnSpPr>
          <p:cNvPr id="9" name="直線コネクタ 8">
            <a:extLst>
              <a:ext uri="{FF2B5EF4-FFF2-40B4-BE49-F238E27FC236}">
                <a16:creationId xmlns:a16="http://schemas.microsoft.com/office/drawing/2014/main" id="{C8341E26-664E-2B74-CDF8-F7B9319B7807}"/>
              </a:ext>
            </a:extLst>
          </p:cNvPr>
          <p:cNvCxnSpPr/>
          <p:nvPr/>
        </p:nvCxnSpPr>
        <p:spPr>
          <a:xfrm>
            <a:off x="155340" y="3717032"/>
            <a:ext cx="118813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pic>
        <p:nvPicPr>
          <p:cNvPr id="230" name="Picture 5" descr="002_01">
            <a:extLst>
              <a:ext uri="{FF2B5EF4-FFF2-40B4-BE49-F238E27FC236}">
                <a16:creationId xmlns:a16="http://schemas.microsoft.com/office/drawing/2014/main" id="{FE7DB097-979A-255A-872B-C27B83954CC9}"/>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4377670" y="1079014"/>
            <a:ext cx="624034" cy="226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1" name="Picture 4" descr="005_01">
            <a:extLst>
              <a:ext uri="{FF2B5EF4-FFF2-40B4-BE49-F238E27FC236}">
                <a16:creationId xmlns:a16="http://schemas.microsoft.com/office/drawing/2014/main" id="{ECEED647-5CAD-CF07-6819-F840E077EED2}"/>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l="43948" b="5948"/>
          <a:stretch>
            <a:fillRect/>
          </a:stretch>
        </p:blipFill>
        <p:spPr bwMode="auto">
          <a:xfrm>
            <a:off x="1484196" y="1311894"/>
            <a:ext cx="566335" cy="2321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正方形/長方形 231">
            <a:extLst>
              <a:ext uri="{FF2B5EF4-FFF2-40B4-BE49-F238E27FC236}">
                <a16:creationId xmlns:a16="http://schemas.microsoft.com/office/drawing/2014/main" id="{FD08C0EE-3ABE-4359-049A-DFBE71472EA3}"/>
              </a:ext>
            </a:extLst>
          </p:cNvPr>
          <p:cNvSpPr/>
          <p:nvPr/>
        </p:nvSpPr>
        <p:spPr>
          <a:xfrm>
            <a:off x="4187988" y="2232973"/>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Meiryo UI"/>
              <a:cs typeface="+mn-cs"/>
            </a:endParaRPr>
          </a:p>
        </p:txBody>
      </p:sp>
      <p:sp>
        <p:nvSpPr>
          <p:cNvPr id="233" name="正方形/長方形 232">
            <a:extLst>
              <a:ext uri="{FF2B5EF4-FFF2-40B4-BE49-F238E27FC236}">
                <a16:creationId xmlns:a16="http://schemas.microsoft.com/office/drawing/2014/main" id="{F63EA0D2-C210-9C23-A022-97738F685BDD}"/>
              </a:ext>
            </a:extLst>
          </p:cNvPr>
          <p:cNvSpPr/>
          <p:nvPr/>
        </p:nvSpPr>
        <p:spPr>
          <a:xfrm>
            <a:off x="4427221" y="2567201"/>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Meiryo UI"/>
              <a:cs typeface="+mn-cs"/>
            </a:endParaRPr>
          </a:p>
        </p:txBody>
      </p:sp>
      <p:sp>
        <p:nvSpPr>
          <p:cNvPr id="234" name="正方形/長方形 233">
            <a:extLst>
              <a:ext uri="{FF2B5EF4-FFF2-40B4-BE49-F238E27FC236}">
                <a16:creationId xmlns:a16="http://schemas.microsoft.com/office/drawing/2014/main" id="{38209D9B-ED63-5560-0C6B-FBF04E14F63B}"/>
              </a:ext>
            </a:extLst>
          </p:cNvPr>
          <p:cNvSpPr/>
          <p:nvPr/>
        </p:nvSpPr>
        <p:spPr>
          <a:xfrm>
            <a:off x="2218950" y="2300797"/>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Meiryo UI"/>
              <a:cs typeface="+mn-cs"/>
            </a:endParaRPr>
          </a:p>
        </p:txBody>
      </p:sp>
      <p:sp>
        <p:nvSpPr>
          <p:cNvPr id="235" name="正方形/長方形 234">
            <a:extLst>
              <a:ext uri="{FF2B5EF4-FFF2-40B4-BE49-F238E27FC236}">
                <a16:creationId xmlns:a16="http://schemas.microsoft.com/office/drawing/2014/main" id="{E2639089-B974-1220-5D30-423D76691BF3}"/>
              </a:ext>
            </a:extLst>
          </p:cNvPr>
          <p:cNvSpPr/>
          <p:nvPr/>
        </p:nvSpPr>
        <p:spPr>
          <a:xfrm>
            <a:off x="1911588" y="2614710"/>
            <a:ext cx="123529" cy="80975"/>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Meiryo UI"/>
              <a:cs typeface="+mn-cs"/>
            </a:endParaRPr>
          </a:p>
        </p:txBody>
      </p:sp>
      <p:grpSp>
        <p:nvGrpSpPr>
          <p:cNvPr id="236" name="グループ化 235">
            <a:extLst>
              <a:ext uri="{FF2B5EF4-FFF2-40B4-BE49-F238E27FC236}">
                <a16:creationId xmlns:a16="http://schemas.microsoft.com/office/drawing/2014/main" id="{D9676EDF-AE37-DE28-E1B3-9F636C0FF2AD}"/>
              </a:ext>
            </a:extLst>
          </p:cNvPr>
          <p:cNvGrpSpPr/>
          <p:nvPr/>
        </p:nvGrpSpPr>
        <p:grpSpPr>
          <a:xfrm>
            <a:off x="1801703" y="2254715"/>
            <a:ext cx="2846442" cy="1174016"/>
            <a:chOff x="62881" y="1014879"/>
            <a:chExt cx="9185302" cy="3581282"/>
          </a:xfrm>
        </p:grpSpPr>
        <p:sp>
          <p:nvSpPr>
            <p:cNvPr id="246" name="フリーフォーム 1562">
              <a:extLst>
                <a:ext uri="{FF2B5EF4-FFF2-40B4-BE49-F238E27FC236}">
                  <a16:creationId xmlns:a16="http://schemas.microsoft.com/office/drawing/2014/main" id="{29690CBB-FCF0-7742-5BC7-F511179FD2C7}"/>
                </a:ext>
              </a:extLst>
            </p:cNvPr>
            <p:cNvSpPr/>
            <p:nvPr/>
          </p:nvSpPr>
          <p:spPr bwMode="auto">
            <a:xfrm>
              <a:off x="313134" y="3522946"/>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chemeClr val="bg1">
                <a:lumMod val="50000"/>
              </a:scheme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grpSp>
          <p:nvGrpSpPr>
            <p:cNvPr id="247" name="グループ化 246">
              <a:extLst>
                <a:ext uri="{FF2B5EF4-FFF2-40B4-BE49-F238E27FC236}">
                  <a16:creationId xmlns:a16="http://schemas.microsoft.com/office/drawing/2014/main" id="{1A367D96-10D6-E4AC-AA87-5869D1502C84}"/>
                </a:ext>
              </a:extLst>
            </p:cNvPr>
            <p:cNvGrpSpPr/>
            <p:nvPr/>
          </p:nvGrpSpPr>
          <p:grpSpPr>
            <a:xfrm>
              <a:off x="62881" y="1014879"/>
              <a:ext cx="9185302" cy="3474763"/>
              <a:chOff x="62881" y="1014879"/>
              <a:chExt cx="9185302" cy="3474763"/>
            </a:xfrm>
          </p:grpSpPr>
          <p:sp>
            <p:nvSpPr>
              <p:cNvPr id="248" name="フリーフォーム 1564">
                <a:extLst>
                  <a:ext uri="{FF2B5EF4-FFF2-40B4-BE49-F238E27FC236}">
                    <a16:creationId xmlns:a16="http://schemas.microsoft.com/office/drawing/2014/main" id="{7F310487-F3EB-A498-E9B0-543253DFBB86}"/>
                  </a:ext>
                </a:extLst>
              </p:cNvPr>
              <p:cNvSpPr/>
              <p:nvPr/>
            </p:nvSpPr>
            <p:spPr bwMode="auto">
              <a:xfrm flipH="1">
                <a:off x="6426465" y="2387188"/>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grpSp>
            <p:nvGrpSpPr>
              <p:cNvPr id="249" name="グループ化 248">
                <a:extLst>
                  <a:ext uri="{FF2B5EF4-FFF2-40B4-BE49-F238E27FC236}">
                    <a16:creationId xmlns:a16="http://schemas.microsoft.com/office/drawing/2014/main" id="{82D028BC-8CA5-6A4C-D43A-9FC3EA5BAE3D}"/>
                  </a:ext>
                </a:extLst>
              </p:cNvPr>
              <p:cNvGrpSpPr/>
              <p:nvPr/>
            </p:nvGrpSpPr>
            <p:grpSpPr>
              <a:xfrm>
                <a:off x="6737802" y="1014879"/>
                <a:ext cx="1730683" cy="1561167"/>
                <a:chOff x="6737802" y="1014879"/>
                <a:chExt cx="1748884" cy="1694183"/>
              </a:xfrm>
            </p:grpSpPr>
            <p:sp>
              <p:nvSpPr>
                <p:cNvPr id="303" name="フリーフォーム 1669">
                  <a:extLst>
                    <a:ext uri="{FF2B5EF4-FFF2-40B4-BE49-F238E27FC236}">
                      <a16:creationId xmlns:a16="http://schemas.microsoft.com/office/drawing/2014/main" id="{82FD5B43-416D-6EA4-9FE3-22E9D1A9AC4A}"/>
                    </a:ext>
                  </a:extLst>
                </p:cNvPr>
                <p:cNvSpPr/>
                <p:nvPr/>
              </p:nvSpPr>
              <p:spPr bwMode="auto">
                <a:xfrm rot="1233761">
                  <a:off x="6737802" y="184921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304" name="フリーフォーム 1670">
                  <a:extLst>
                    <a:ext uri="{FF2B5EF4-FFF2-40B4-BE49-F238E27FC236}">
                      <a16:creationId xmlns:a16="http://schemas.microsoft.com/office/drawing/2014/main" id="{EE0A3791-8792-7264-D8C4-52D52D3D6699}"/>
                    </a:ext>
                  </a:extLst>
                </p:cNvPr>
                <p:cNvSpPr/>
                <p:nvPr/>
              </p:nvSpPr>
              <p:spPr bwMode="auto">
                <a:xfrm rot="1233761">
                  <a:off x="7466028" y="104547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05" name="フリーフォーム 1671">
                  <a:extLst>
                    <a:ext uri="{FF2B5EF4-FFF2-40B4-BE49-F238E27FC236}">
                      <a16:creationId xmlns:a16="http://schemas.microsoft.com/office/drawing/2014/main" id="{52FD7E23-7FEE-D45F-DBA0-F0314391D295}"/>
                    </a:ext>
                  </a:extLst>
                </p:cNvPr>
                <p:cNvSpPr/>
                <p:nvPr/>
              </p:nvSpPr>
              <p:spPr bwMode="auto">
                <a:xfrm rot="1233761">
                  <a:off x="7756666" y="101487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06" name="フリーフォーム 1672">
                  <a:extLst>
                    <a:ext uri="{FF2B5EF4-FFF2-40B4-BE49-F238E27FC236}">
                      <a16:creationId xmlns:a16="http://schemas.microsoft.com/office/drawing/2014/main" id="{28EAEAE4-45B4-A34C-9D4B-9607107180E0}"/>
                    </a:ext>
                  </a:extLst>
                </p:cNvPr>
                <p:cNvSpPr/>
                <p:nvPr/>
              </p:nvSpPr>
              <p:spPr bwMode="auto">
                <a:xfrm rot="1233761">
                  <a:off x="7867200" y="147695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07" name="フリーフォーム 1673">
                  <a:extLst>
                    <a:ext uri="{FF2B5EF4-FFF2-40B4-BE49-F238E27FC236}">
                      <a16:creationId xmlns:a16="http://schemas.microsoft.com/office/drawing/2014/main" id="{E78F38B4-F0D5-9CB7-86EA-BC3D0EE42AE3}"/>
                    </a:ext>
                  </a:extLst>
                </p:cNvPr>
                <p:cNvSpPr/>
                <p:nvPr/>
              </p:nvSpPr>
              <p:spPr bwMode="auto">
                <a:xfrm rot="1233761">
                  <a:off x="7754088" y="112265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08" name="角丸四角形 12">
                  <a:extLst>
                    <a:ext uri="{FF2B5EF4-FFF2-40B4-BE49-F238E27FC236}">
                      <a16:creationId xmlns:a16="http://schemas.microsoft.com/office/drawing/2014/main" id="{29A2C121-5698-A6CC-29DC-2A505BF6D4CD}"/>
                    </a:ext>
                  </a:extLst>
                </p:cNvPr>
                <p:cNvSpPr/>
                <p:nvPr/>
              </p:nvSpPr>
              <p:spPr bwMode="auto">
                <a:xfrm rot="446595">
                  <a:off x="7714341" y="148611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09" name="フリーフォーム 1675">
                  <a:extLst>
                    <a:ext uri="{FF2B5EF4-FFF2-40B4-BE49-F238E27FC236}">
                      <a16:creationId xmlns:a16="http://schemas.microsoft.com/office/drawing/2014/main" id="{658F2D4E-89DC-10B8-C913-A04C8E648C34}"/>
                    </a:ext>
                  </a:extLst>
                </p:cNvPr>
                <p:cNvSpPr/>
                <p:nvPr/>
              </p:nvSpPr>
              <p:spPr bwMode="auto">
                <a:xfrm rot="1233761">
                  <a:off x="7049875" y="174302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10" name="フリーフォーム 1676">
                  <a:extLst>
                    <a:ext uri="{FF2B5EF4-FFF2-40B4-BE49-F238E27FC236}">
                      <a16:creationId xmlns:a16="http://schemas.microsoft.com/office/drawing/2014/main" id="{9C94E981-C80D-CC6A-0E15-900F521B235E}"/>
                    </a:ext>
                  </a:extLst>
                </p:cNvPr>
                <p:cNvSpPr/>
                <p:nvPr/>
              </p:nvSpPr>
              <p:spPr bwMode="auto">
                <a:xfrm rot="1233761">
                  <a:off x="6957446" y="182047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11" name="フリーフォーム 1677">
                  <a:extLst>
                    <a:ext uri="{FF2B5EF4-FFF2-40B4-BE49-F238E27FC236}">
                      <a16:creationId xmlns:a16="http://schemas.microsoft.com/office/drawing/2014/main" id="{83775147-20EB-ECDB-BF91-52C669479E42}"/>
                    </a:ext>
                  </a:extLst>
                </p:cNvPr>
                <p:cNvSpPr/>
                <p:nvPr/>
              </p:nvSpPr>
              <p:spPr bwMode="auto">
                <a:xfrm rot="1233761">
                  <a:off x="7535183" y="247780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12" name="フリーフォーム 1678">
                  <a:extLst>
                    <a:ext uri="{FF2B5EF4-FFF2-40B4-BE49-F238E27FC236}">
                      <a16:creationId xmlns:a16="http://schemas.microsoft.com/office/drawing/2014/main" id="{180531C2-0E0E-D3AC-165D-63A3AF6A9202}"/>
                    </a:ext>
                  </a:extLst>
                </p:cNvPr>
                <p:cNvSpPr/>
                <p:nvPr/>
              </p:nvSpPr>
              <p:spPr bwMode="auto">
                <a:xfrm rot="1233761">
                  <a:off x="7452270" y="253759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13" name="フリーフォーム 1679">
                  <a:extLst>
                    <a:ext uri="{FF2B5EF4-FFF2-40B4-BE49-F238E27FC236}">
                      <a16:creationId xmlns:a16="http://schemas.microsoft.com/office/drawing/2014/main" id="{26EC320F-F5B8-6D4C-4A44-4C425765F521}"/>
                    </a:ext>
                  </a:extLst>
                </p:cNvPr>
                <p:cNvSpPr/>
                <p:nvPr/>
              </p:nvSpPr>
              <p:spPr bwMode="auto">
                <a:xfrm rot="1233761">
                  <a:off x="6745248" y="180392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314" name="フリーフォーム 1680">
                  <a:extLst>
                    <a:ext uri="{FF2B5EF4-FFF2-40B4-BE49-F238E27FC236}">
                      <a16:creationId xmlns:a16="http://schemas.microsoft.com/office/drawing/2014/main" id="{7FA8BB53-5717-1035-77BB-3873C40ED932}"/>
                    </a:ext>
                  </a:extLst>
                </p:cNvPr>
                <p:cNvSpPr/>
                <p:nvPr/>
              </p:nvSpPr>
              <p:spPr bwMode="auto">
                <a:xfrm rot="1233761">
                  <a:off x="7507550" y="126137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315" name="フリーフォーム 1681">
                  <a:extLst>
                    <a:ext uri="{FF2B5EF4-FFF2-40B4-BE49-F238E27FC236}">
                      <a16:creationId xmlns:a16="http://schemas.microsoft.com/office/drawing/2014/main" id="{A4DDCD25-6EE1-A2EA-D7F7-814653A0C1B1}"/>
                    </a:ext>
                  </a:extLst>
                </p:cNvPr>
                <p:cNvSpPr/>
                <p:nvPr/>
              </p:nvSpPr>
              <p:spPr bwMode="auto">
                <a:xfrm rot="1233761">
                  <a:off x="7755647" y="150225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316" name="フリーフォーム 1682">
                  <a:extLst>
                    <a:ext uri="{FF2B5EF4-FFF2-40B4-BE49-F238E27FC236}">
                      <a16:creationId xmlns:a16="http://schemas.microsoft.com/office/drawing/2014/main" id="{AACB9DFA-DABA-727F-17EF-CC0CE500E2EE}"/>
                    </a:ext>
                  </a:extLst>
                </p:cNvPr>
                <p:cNvSpPr/>
                <p:nvPr/>
              </p:nvSpPr>
              <p:spPr bwMode="auto">
                <a:xfrm rot="1233761">
                  <a:off x="7946479" y="253102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317" name="フリーフォーム 1683">
                  <a:extLst>
                    <a:ext uri="{FF2B5EF4-FFF2-40B4-BE49-F238E27FC236}">
                      <a16:creationId xmlns:a16="http://schemas.microsoft.com/office/drawing/2014/main" id="{8D2CE2F5-BDCB-1808-EF7C-5013C5A0CC44}"/>
                    </a:ext>
                  </a:extLst>
                </p:cNvPr>
                <p:cNvSpPr/>
                <p:nvPr/>
              </p:nvSpPr>
              <p:spPr bwMode="auto">
                <a:xfrm rot="1233761">
                  <a:off x="7437647" y="242456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grpSp>
          <p:sp>
            <p:nvSpPr>
              <p:cNvPr id="250" name="フリーフォーム 1566">
                <a:extLst>
                  <a:ext uri="{FF2B5EF4-FFF2-40B4-BE49-F238E27FC236}">
                    <a16:creationId xmlns:a16="http://schemas.microsoft.com/office/drawing/2014/main" id="{A5C21505-E226-2EB3-5378-627789D1CD46}"/>
                  </a:ext>
                </a:extLst>
              </p:cNvPr>
              <p:cNvSpPr/>
              <p:nvPr/>
            </p:nvSpPr>
            <p:spPr bwMode="auto">
              <a:xfrm>
                <a:off x="1288933" y="2553554"/>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grpSp>
            <p:nvGrpSpPr>
              <p:cNvPr id="251" name="グループ化 250">
                <a:extLst>
                  <a:ext uri="{FF2B5EF4-FFF2-40B4-BE49-F238E27FC236}">
                    <a16:creationId xmlns:a16="http://schemas.microsoft.com/office/drawing/2014/main" id="{E1B90E5D-9A5D-017F-3835-50314EFF60CF}"/>
                  </a:ext>
                </a:extLst>
              </p:cNvPr>
              <p:cNvGrpSpPr/>
              <p:nvPr/>
            </p:nvGrpSpPr>
            <p:grpSpPr>
              <a:xfrm>
                <a:off x="1053193" y="1198690"/>
                <a:ext cx="1746922" cy="1561167"/>
                <a:chOff x="1053193" y="1198690"/>
                <a:chExt cx="1765293" cy="1694183"/>
              </a:xfrm>
            </p:grpSpPr>
            <p:sp>
              <p:nvSpPr>
                <p:cNvPr id="288" name="フリーフォーム 1654">
                  <a:extLst>
                    <a:ext uri="{FF2B5EF4-FFF2-40B4-BE49-F238E27FC236}">
                      <a16:creationId xmlns:a16="http://schemas.microsoft.com/office/drawing/2014/main" id="{7B6E3978-EAC3-8FCA-7498-8974720DF5F9}"/>
                    </a:ext>
                  </a:extLst>
                </p:cNvPr>
                <p:cNvSpPr/>
                <p:nvPr/>
              </p:nvSpPr>
              <p:spPr bwMode="auto">
                <a:xfrm rot="20366239" flipH="1">
                  <a:off x="2536933" y="2033029"/>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89" name="フリーフォーム 1655">
                  <a:extLst>
                    <a:ext uri="{FF2B5EF4-FFF2-40B4-BE49-F238E27FC236}">
                      <a16:creationId xmlns:a16="http://schemas.microsoft.com/office/drawing/2014/main" id="{678C6802-9D27-C53E-396D-F1F7B36F6F97}"/>
                    </a:ext>
                  </a:extLst>
                </p:cNvPr>
                <p:cNvSpPr/>
                <p:nvPr/>
              </p:nvSpPr>
              <p:spPr bwMode="auto">
                <a:xfrm rot="20366239" flipH="1">
                  <a:off x="1053193" y="1229283"/>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0" name="フリーフォーム 1656">
                  <a:extLst>
                    <a:ext uri="{FF2B5EF4-FFF2-40B4-BE49-F238E27FC236}">
                      <a16:creationId xmlns:a16="http://schemas.microsoft.com/office/drawing/2014/main" id="{A4F2B3A4-6D02-8C9E-75B5-E0DEC40497E4}"/>
                    </a:ext>
                  </a:extLst>
                </p:cNvPr>
                <p:cNvSpPr/>
                <p:nvPr/>
              </p:nvSpPr>
              <p:spPr bwMode="auto">
                <a:xfrm rot="20366239" flipH="1">
                  <a:off x="1294262" y="1198690"/>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1" name="フリーフォーム 1657">
                  <a:extLst>
                    <a:ext uri="{FF2B5EF4-FFF2-40B4-BE49-F238E27FC236}">
                      <a16:creationId xmlns:a16="http://schemas.microsoft.com/office/drawing/2014/main" id="{C3C892FD-100E-AB5E-F931-BB619144BB78}"/>
                    </a:ext>
                  </a:extLst>
                </p:cNvPr>
                <p:cNvSpPr/>
                <p:nvPr/>
              </p:nvSpPr>
              <p:spPr bwMode="auto">
                <a:xfrm rot="20366239" flipH="1">
                  <a:off x="1297673" y="1660761"/>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2" name="フリーフォーム 1658">
                  <a:extLst>
                    <a:ext uri="{FF2B5EF4-FFF2-40B4-BE49-F238E27FC236}">
                      <a16:creationId xmlns:a16="http://schemas.microsoft.com/office/drawing/2014/main" id="{834B31B7-FDFD-DCEA-5C19-0DDEB381EDB9}"/>
                    </a:ext>
                  </a:extLst>
                </p:cNvPr>
                <p:cNvSpPr/>
                <p:nvPr/>
              </p:nvSpPr>
              <p:spPr bwMode="auto">
                <a:xfrm rot="20366239" flipH="1">
                  <a:off x="1176763" y="1306468"/>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3" name="角丸四角形 12">
                  <a:extLst>
                    <a:ext uri="{FF2B5EF4-FFF2-40B4-BE49-F238E27FC236}">
                      <a16:creationId xmlns:a16="http://schemas.microsoft.com/office/drawing/2014/main" id="{77D52CB0-963D-A98A-C0E0-829F30535634}"/>
                    </a:ext>
                  </a:extLst>
                </p:cNvPr>
                <p:cNvSpPr/>
                <p:nvPr/>
              </p:nvSpPr>
              <p:spPr bwMode="auto">
                <a:xfrm rot="21153405" flipH="1">
                  <a:off x="1561235" y="1669925"/>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4" name="フリーフォーム 1660">
                  <a:extLst>
                    <a:ext uri="{FF2B5EF4-FFF2-40B4-BE49-F238E27FC236}">
                      <a16:creationId xmlns:a16="http://schemas.microsoft.com/office/drawing/2014/main" id="{C8F15F66-9A51-0484-70B3-221F7414AF72}"/>
                    </a:ext>
                  </a:extLst>
                </p:cNvPr>
                <p:cNvSpPr/>
                <p:nvPr/>
              </p:nvSpPr>
              <p:spPr bwMode="auto">
                <a:xfrm rot="20366239" flipH="1">
                  <a:off x="2020562" y="1926831"/>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5" name="フリーフォーム 1661">
                  <a:extLst>
                    <a:ext uri="{FF2B5EF4-FFF2-40B4-BE49-F238E27FC236}">
                      <a16:creationId xmlns:a16="http://schemas.microsoft.com/office/drawing/2014/main" id="{E6A1350D-2A12-EFFC-C424-1881BF27D667}"/>
                    </a:ext>
                  </a:extLst>
                </p:cNvPr>
                <p:cNvSpPr/>
                <p:nvPr/>
              </p:nvSpPr>
              <p:spPr bwMode="auto">
                <a:xfrm rot="20366239" flipH="1">
                  <a:off x="2410051" y="2004286"/>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6" name="フリーフォーム 1662">
                  <a:extLst>
                    <a:ext uri="{FF2B5EF4-FFF2-40B4-BE49-F238E27FC236}">
                      <a16:creationId xmlns:a16="http://schemas.microsoft.com/office/drawing/2014/main" id="{E6FCE4A2-36E9-3BCF-38FA-5C8118A3C0F2}"/>
                    </a:ext>
                  </a:extLst>
                </p:cNvPr>
                <p:cNvSpPr/>
                <p:nvPr/>
              </p:nvSpPr>
              <p:spPr bwMode="auto">
                <a:xfrm rot="20366239" flipH="1">
                  <a:off x="1665919" y="2661611"/>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7" name="フリーフォーム 1663">
                  <a:extLst>
                    <a:ext uri="{FF2B5EF4-FFF2-40B4-BE49-F238E27FC236}">
                      <a16:creationId xmlns:a16="http://schemas.microsoft.com/office/drawing/2014/main" id="{F6141F81-5E4A-203E-4155-A8C86F341502}"/>
                    </a:ext>
                  </a:extLst>
                </p:cNvPr>
                <p:cNvSpPr/>
                <p:nvPr/>
              </p:nvSpPr>
              <p:spPr bwMode="auto">
                <a:xfrm rot="20366239" flipH="1">
                  <a:off x="1730281" y="2721402"/>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8" name="フリーフォーム 1664">
                  <a:extLst>
                    <a:ext uri="{FF2B5EF4-FFF2-40B4-BE49-F238E27FC236}">
                      <a16:creationId xmlns:a16="http://schemas.microsoft.com/office/drawing/2014/main" id="{08632D8E-54D4-9426-4819-527BFD3A0934}"/>
                    </a:ext>
                  </a:extLst>
                </p:cNvPr>
                <p:cNvSpPr/>
                <p:nvPr/>
              </p:nvSpPr>
              <p:spPr bwMode="auto">
                <a:xfrm rot="20366239" flipH="1">
                  <a:off x="2482536" y="1987731"/>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99" name="フリーフォーム 1665">
                  <a:extLst>
                    <a:ext uri="{FF2B5EF4-FFF2-40B4-BE49-F238E27FC236}">
                      <a16:creationId xmlns:a16="http://schemas.microsoft.com/office/drawing/2014/main" id="{B03906E2-E329-2390-9BC0-62EB9569AC00}"/>
                    </a:ext>
                  </a:extLst>
                </p:cNvPr>
                <p:cNvSpPr/>
                <p:nvPr/>
              </p:nvSpPr>
              <p:spPr bwMode="auto">
                <a:xfrm rot="20366239" flipH="1">
                  <a:off x="1813134" y="1445182"/>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300" name="フリーフォーム 1666">
                  <a:extLst>
                    <a:ext uri="{FF2B5EF4-FFF2-40B4-BE49-F238E27FC236}">
                      <a16:creationId xmlns:a16="http://schemas.microsoft.com/office/drawing/2014/main" id="{284A5FB5-8355-E274-1E15-366FC4BEDFA0}"/>
                    </a:ext>
                  </a:extLst>
                </p:cNvPr>
                <p:cNvSpPr/>
                <p:nvPr/>
              </p:nvSpPr>
              <p:spPr bwMode="auto">
                <a:xfrm rot="20366239" flipH="1">
                  <a:off x="1726367" y="1686065"/>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301" name="フリーフォーム 1667">
                  <a:extLst>
                    <a:ext uri="{FF2B5EF4-FFF2-40B4-BE49-F238E27FC236}">
                      <a16:creationId xmlns:a16="http://schemas.microsoft.com/office/drawing/2014/main" id="{55AEC9AE-AC73-A2EB-6CC7-367D8AC8E428}"/>
                    </a:ext>
                  </a:extLst>
                </p:cNvPr>
                <p:cNvSpPr/>
                <p:nvPr/>
              </p:nvSpPr>
              <p:spPr bwMode="auto">
                <a:xfrm rot="20366239" flipH="1">
                  <a:off x="1297496" y="2714839"/>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302" name="フリーフォーム 1668">
                  <a:extLst>
                    <a:ext uri="{FF2B5EF4-FFF2-40B4-BE49-F238E27FC236}">
                      <a16:creationId xmlns:a16="http://schemas.microsoft.com/office/drawing/2014/main" id="{AABC8232-4BC1-69B2-1A70-46B88EC2184D}"/>
                    </a:ext>
                  </a:extLst>
                </p:cNvPr>
                <p:cNvSpPr/>
                <p:nvPr/>
              </p:nvSpPr>
              <p:spPr bwMode="auto">
                <a:xfrm rot="20366239" flipH="1">
                  <a:off x="1947026" y="2608372"/>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grpSp>
          <p:sp>
            <p:nvSpPr>
              <p:cNvPr id="252" name="フリーフォーム 1568">
                <a:extLst>
                  <a:ext uri="{FF2B5EF4-FFF2-40B4-BE49-F238E27FC236}">
                    <a16:creationId xmlns:a16="http://schemas.microsoft.com/office/drawing/2014/main" id="{F6AECE17-169C-A532-7EE2-1381E5521B39}"/>
                  </a:ext>
                </a:extLst>
              </p:cNvPr>
              <p:cNvSpPr/>
              <p:nvPr/>
            </p:nvSpPr>
            <p:spPr bwMode="auto">
              <a:xfrm flipH="1">
                <a:off x="7193356" y="3416427"/>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53" name="フリーフォーム 1569">
                <a:extLst>
                  <a:ext uri="{FF2B5EF4-FFF2-40B4-BE49-F238E27FC236}">
                    <a16:creationId xmlns:a16="http://schemas.microsoft.com/office/drawing/2014/main" id="{B3B794C5-5DB6-38F0-35E2-6C34DAD83CA3}"/>
                  </a:ext>
                </a:extLst>
              </p:cNvPr>
              <p:cNvSpPr/>
              <p:nvPr/>
            </p:nvSpPr>
            <p:spPr bwMode="auto">
              <a:xfrm>
                <a:off x="445148" y="1688816"/>
                <a:ext cx="8803035" cy="2466381"/>
              </a:xfrm>
              <a:custGeom>
                <a:avLst/>
                <a:gdLst>
                  <a:gd name="connsiteX0" fmla="*/ 0 w 7315200"/>
                  <a:gd name="connsiteY0" fmla="*/ 2712720 h 2712720"/>
                  <a:gd name="connsiteX1" fmla="*/ 2103120 w 7315200"/>
                  <a:gd name="connsiteY1" fmla="*/ 0 h 2712720"/>
                  <a:gd name="connsiteX2" fmla="*/ 5364480 w 7315200"/>
                  <a:gd name="connsiteY2" fmla="*/ 45720 h 2712720"/>
                  <a:gd name="connsiteX3" fmla="*/ 7315200 w 7315200"/>
                  <a:gd name="connsiteY3" fmla="*/ 2667000 h 2712720"/>
                  <a:gd name="connsiteX4" fmla="*/ 0 w 7315200"/>
                  <a:gd name="connsiteY4" fmla="*/ 2712720 h 2712720"/>
                  <a:gd name="connsiteX0" fmla="*/ 0 w 7315200"/>
                  <a:gd name="connsiteY0" fmla="*/ 2667000 h 2667000"/>
                  <a:gd name="connsiteX1" fmla="*/ 2093595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1430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49855 h 2667000"/>
                  <a:gd name="connsiteX4" fmla="*/ 0 w 7315200"/>
                  <a:gd name="connsiteY4" fmla="*/ 2667000 h 2667000"/>
                  <a:gd name="connsiteX0" fmla="*/ 0 w 7267575"/>
                  <a:gd name="connsiteY0" fmla="*/ 2647950 h 2649855"/>
                  <a:gd name="connsiteX1" fmla="*/ 2017395 w 7267575"/>
                  <a:gd name="connsiteY1" fmla="*/ 1905 h 2649855"/>
                  <a:gd name="connsiteX2" fmla="*/ 5316855 w 7267575"/>
                  <a:gd name="connsiteY2" fmla="*/ 0 h 2649855"/>
                  <a:gd name="connsiteX3" fmla="*/ 7267575 w 7267575"/>
                  <a:gd name="connsiteY3" fmla="*/ 2649855 h 2649855"/>
                  <a:gd name="connsiteX4" fmla="*/ 0 w 7267575"/>
                  <a:gd name="connsiteY4" fmla="*/ 2647950 h 2649855"/>
                  <a:gd name="connsiteX0" fmla="*/ 0 w 7277100"/>
                  <a:gd name="connsiteY0" fmla="*/ 2667000 h 2667000"/>
                  <a:gd name="connsiteX1" fmla="*/ 2026920 w 7277100"/>
                  <a:gd name="connsiteY1" fmla="*/ 1905 h 2667000"/>
                  <a:gd name="connsiteX2" fmla="*/ 5326380 w 7277100"/>
                  <a:gd name="connsiteY2" fmla="*/ 0 h 2667000"/>
                  <a:gd name="connsiteX3" fmla="*/ 7277100 w 7277100"/>
                  <a:gd name="connsiteY3" fmla="*/ 2649855 h 2667000"/>
                  <a:gd name="connsiteX4" fmla="*/ 0 w 7277100"/>
                  <a:gd name="connsiteY4" fmla="*/ 2667000 h 2667000"/>
                  <a:gd name="connsiteX0" fmla="*/ 0 w 7296150"/>
                  <a:gd name="connsiteY0" fmla="*/ 2676525 h 2676525"/>
                  <a:gd name="connsiteX1" fmla="*/ 2045970 w 7296150"/>
                  <a:gd name="connsiteY1" fmla="*/ 1905 h 2676525"/>
                  <a:gd name="connsiteX2" fmla="*/ 5345430 w 7296150"/>
                  <a:gd name="connsiteY2" fmla="*/ 0 h 2676525"/>
                  <a:gd name="connsiteX3" fmla="*/ 7296150 w 7296150"/>
                  <a:gd name="connsiteY3" fmla="*/ 2649855 h 2676525"/>
                  <a:gd name="connsiteX4" fmla="*/ 0 w 7296150"/>
                  <a:gd name="connsiteY4" fmla="*/ 2676525 h 2676525"/>
                  <a:gd name="connsiteX0" fmla="*/ 0 w 7305675"/>
                  <a:gd name="connsiteY0" fmla="*/ 2676525 h 2676525"/>
                  <a:gd name="connsiteX1" fmla="*/ 2045970 w 7305675"/>
                  <a:gd name="connsiteY1" fmla="*/ 1905 h 2676525"/>
                  <a:gd name="connsiteX2" fmla="*/ 5345430 w 7305675"/>
                  <a:gd name="connsiteY2" fmla="*/ 0 h 2676525"/>
                  <a:gd name="connsiteX3" fmla="*/ 7305675 w 7305675"/>
                  <a:gd name="connsiteY3" fmla="*/ 2668905 h 2676525"/>
                  <a:gd name="connsiteX4" fmla="*/ 0 w 7305675"/>
                  <a:gd name="connsiteY4" fmla="*/ 2676525 h 267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675" h="2676525">
                    <a:moveTo>
                      <a:pt x="0" y="2676525"/>
                    </a:moveTo>
                    <a:lnTo>
                      <a:pt x="2045970" y="1905"/>
                    </a:lnTo>
                    <a:lnTo>
                      <a:pt x="5345430" y="0"/>
                    </a:lnTo>
                    <a:lnTo>
                      <a:pt x="7305675" y="2668905"/>
                    </a:lnTo>
                    <a:lnTo>
                      <a:pt x="0" y="2676525"/>
                    </a:lnTo>
                    <a:close/>
                  </a:path>
                </a:pathLst>
              </a:custGeom>
              <a:solidFill>
                <a:srgbClr val="FFFFFF">
                  <a:lumMod val="85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srgbClr val="000000"/>
                  </a:solidFill>
                  <a:effectLst/>
                  <a:uLnTx/>
                  <a:uFillTx/>
                  <a:latin typeface="Arial" charset="0"/>
                  <a:ea typeface="HGPｺﾞｼｯｸE" pitchFamily="50" charset="-128"/>
                  <a:cs typeface="ＭＳ Ｐゴシック" pitchFamily="50" charset="-128"/>
                </a:endParaRPr>
              </a:p>
            </p:txBody>
          </p:sp>
          <p:sp>
            <p:nvSpPr>
              <p:cNvPr id="254" name="フリーフォーム 1570">
                <a:extLst>
                  <a:ext uri="{FF2B5EF4-FFF2-40B4-BE49-F238E27FC236}">
                    <a16:creationId xmlns:a16="http://schemas.microsoft.com/office/drawing/2014/main" id="{1FA1876F-D7E4-2FA1-A216-EEADF93BFDFC}"/>
                  </a:ext>
                </a:extLst>
              </p:cNvPr>
              <p:cNvSpPr/>
              <p:nvPr/>
            </p:nvSpPr>
            <p:spPr bwMode="auto">
              <a:xfrm>
                <a:off x="2315530" y="2201256"/>
                <a:ext cx="4909959" cy="1937996"/>
              </a:xfrm>
              <a:custGeom>
                <a:avLst/>
                <a:gdLst>
                  <a:gd name="connsiteX0" fmla="*/ 0 w 4084320"/>
                  <a:gd name="connsiteY0" fmla="*/ 2103120 h 2133600"/>
                  <a:gd name="connsiteX1" fmla="*/ 1127760 w 4084320"/>
                  <a:gd name="connsiteY1" fmla="*/ 15240 h 2133600"/>
                  <a:gd name="connsiteX2" fmla="*/ 3017520 w 4084320"/>
                  <a:gd name="connsiteY2" fmla="*/ 0 h 2133600"/>
                  <a:gd name="connsiteX3" fmla="*/ 4084320 w 4084320"/>
                  <a:gd name="connsiteY3" fmla="*/ 2133600 h 2133600"/>
                  <a:gd name="connsiteX4" fmla="*/ 0 w 4084320"/>
                  <a:gd name="connsiteY4" fmla="*/ 2103120 h 2133600"/>
                  <a:gd name="connsiteX0" fmla="*/ 0 w 4074795"/>
                  <a:gd name="connsiteY0" fmla="*/ 2103120 h 2103120"/>
                  <a:gd name="connsiteX1" fmla="*/ 1127760 w 4074795"/>
                  <a:gd name="connsiteY1" fmla="*/ 15240 h 2103120"/>
                  <a:gd name="connsiteX2" fmla="*/ 3017520 w 4074795"/>
                  <a:gd name="connsiteY2" fmla="*/ 0 h 2103120"/>
                  <a:gd name="connsiteX3" fmla="*/ 4074795 w 4074795"/>
                  <a:gd name="connsiteY3" fmla="*/ 2095500 h 2103120"/>
                  <a:gd name="connsiteX4" fmla="*/ 0 w 4074795"/>
                  <a:gd name="connsiteY4" fmla="*/ 2103120 h 21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795" h="2103120">
                    <a:moveTo>
                      <a:pt x="0" y="2103120"/>
                    </a:moveTo>
                    <a:lnTo>
                      <a:pt x="1127760" y="15240"/>
                    </a:lnTo>
                    <a:lnTo>
                      <a:pt x="3017520" y="0"/>
                    </a:lnTo>
                    <a:lnTo>
                      <a:pt x="4074795" y="2095500"/>
                    </a:lnTo>
                    <a:lnTo>
                      <a:pt x="0" y="2103120"/>
                    </a:lnTo>
                    <a:close/>
                  </a:path>
                </a:pathLst>
              </a:custGeom>
              <a:solidFill>
                <a:srgbClr val="808080">
                  <a:lumMod val="60000"/>
                  <a:lumOff val="40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srgbClr val="000000"/>
                  </a:solidFill>
                  <a:effectLst/>
                  <a:uLnTx/>
                  <a:uFillTx/>
                  <a:latin typeface="Arial" charset="0"/>
                  <a:ea typeface="HGPｺﾞｼｯｸE" pitchFamily="50" charset="-128"/>
                  <a:cs typeface="ＭＳ Ｐゴシック" pitchFamily="50" charset="-128"/>
                </a:endParaRPr>
              </a:p>
            </p:txBody>
          </p:sp>
          <p:sp>
            <p:nvSpPr>
              <p:cNvPr id="255" name="フリーフォーム 1571">
                <a:extLst>
                  <a:ext uri="{FF2B5EF4-FFF2-40B4-BE49-F238E27FC236}">
                    <a16:creationId xmlns:a16="http://schemas.microsoft.com/office/drawing/2014/main" id="{16270D7E-F190-A39A-3BD7-EB90CB1DFAC8}"/>
                  </a:ext>
                </a:extLst>
              </p:cNvPr>
              <p:cNvSpPr/>
              <p:nvPr/>
            </p:nvSpPr>
            <p:spPr bwMode="auto">
              <a:xfrm>
                <a:off x="3425359" y="3022798"/>
                <a:ext cx="2535563" cy="1114698"/>
              </a:xfrm>
              <a:custGeom>
                <a:avLst/>
                <a:gdLst>
                  <a:gd name="connsiteX0" fmla="*/ 0 w 2600325"/>
                  <a:gd name="connsiteY0" fmla="*/ 1228725 h 1257300"/>
                  <a:gd name="connsiteX1" fmla="*/ 485775 w 2600325"/>
                  <a:gd name="connsiteY1" fmla="*/ 0 h 1257300"/>
                  <a:gd name="connsiteX2" fmla="*/ 2124075 w 2600325"/>
                  <a:gd name="connsiteY2" fmla="*/ 28575 h 1257300"/>
                  <a:gd name="connsiteX3" fmla="*/ 2600325 w 2600325"/>
                  <a:gd name="connsiteY3" fmla="*/ 1257300 h 1257300"/>
                  <a:gd name="connsiteX4" fmla="*/ 0 w 2600325"/>
                  <a:gd name="connsiteY4" fmla="*/ 1228725 h 1257300"/>
                  <a:gd name="connsiteX0" fmla="*/ 0 w 2562225"/>
                  <a:gd name="connsiteY0" fmla="*/ 1228725 h 1228725"/>
                  <a:gd name="connsiteX1" fmla="*/ 485775 w 2562225"/>
                  <a:gd name="connsiteY1" fmla="*/ 0 h 1228725"/>
                  <a:gd name="connsiteX2" fmla="*/ 2124075 w 2562225"/>
                  <a:gd name="connsiteY2" fmla="*/ 28575 h 1228725"/>
                  <a:gd name="connsiteX3" fmla="*/ 2562225 w 2562225"/>
                  <a:gd name="connsiteY3" fmla="*/ 1228725 h 1228725"/>
                  <a:gd name="connsiteX4" fmla="*/ 0 w 2562225"/>
                  <a:gd name="connsiteY4" fmla="*/ 1228725 h 1228725"/>
                  <a:gd name="connsiteX0" fmla="*/ 0 w 2562225"/>
                  <a:gd name="connsiteY0" fmla="*/ 1214437 h 1214437"/>
                  <a:gd name="connsiteX1" fmla="*/ 490538 w 2562225"/>
                  <a:gd name="connsiteY1" fmla="*/ 0 h 1214437"/>
                  <a:gd name="connsiteX2" fmla="*/ 2124075 w 2562225"/>
                  <a:gd name="connsiteY2" fmla="*/ 14287 h 1214437"/>
                  <a:gd name="connsiteX3" fmla="*/ 2562225 w 2562225"/>
                  <a:gd name="connsiteY3" fmla="*/ 1214437 h 1214437"/>
                  <a:gd name="connsiteX4" fmla="*/ 0 w 2562225"/>
                  <a:gd name="connsiteY4" fmla="*/ 1214437 h 1214437"/>
                  <a:gd name="connsiteX0" fmla="*/ 0 w 2562225"/>
                  <a:gd name="connsiteY0" fmla="*/ 1209674 h 1209674"/>
                  <a:gd name="connsiteX1" fmla="*/ 495300 w 2562225"/>
                  <a:gd name="connsiteY1" fmla="*/ 0 h 1209674"/>
                  <a:gd name="connsiteX2" fmla="*/ 2124075 w 2562225"/>
                  <a:gd name="connsiteY2" fmla="*/ 9524 h 1209674"/>
                  <a:gd name="connsiteX3" fmla="*/ 2562225 w 2562225"/>
                  <a:gd name="connsiteY3" fmla="*/ 1209674 h 1209674"/>
                  <a:gd name="connsiteX4" fmla="*/ 0 w 2562225"/>
                  <a:gd name="connsiteY4" fmla="*/ 1209674 h 1209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225" h="1209674">
                    <a:moveTo>
                      <a:pt x="0" y="1209674"/>
                    </a:moveTo>
                    <a:lnTo>
                      <a:pt x="495300" y="0"/>
                    </a:lnTo>
                    <a:lnTo>
                      <a:pt x="2124075" y="9524"/>
                    </a:lnTo>
                    <a:lnTo>
                      <a:pt x="2562225" y="1209674"/>
                    </a:lnTo>
                    <a:lnTo>
                      <a:pt x="0" y="1209674"/>
                    </a:lnTo>
                    <a:close/>
                  </a:path>
                </a:pathLst>
              </a:custGeom>
              <a:solidFill>
                <a:srgbClr val="000000"/>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srgbClr val="000000"/>
                  </a:solidFill>
                  <a:effectLst/>
                  <a:uLnTx/>
                  <a:uFillTx/>
                  <a:latin typeface="Arial" charset="0"/>
                  <a:ea typeface="HGPｺﾞｼｯｸE" pitchFamily="50" charset="-128"/>
                  <a:cs typeface="ＭＳ Ｐゴシック" pitchFamily="50" charset="-128"/>
                </a:endParaRPr>
              </a:p>
            </p:txBody>
          </p:sp>
          <p:grpSp>
            <p:nvGrpSpPr>
              <p:cNvPr id="256" name="グループ化 255">
                <a:extLst>
                  <a:ext uri="{FF2B5EF4-FFF2-40B4-BE49-F238E27FC236}">
                    <a16:creationId xmlns:a16="http://schemas.microsoft.com/office/drawing/2014/main" id="{52582D21-C2F4-CEFE-87BF-46761C12F5E4}"/>
                  </a:ext>
                </a:extLst>
              </p:cNvPr>
              <p:cNvGrpSpPr/>
              <p:nvPr/>
            </p:nvGrpSpPr>
            <p:grpSpPr>
              <a:xfrm>
                <a:off x="62881" y="2168083"/>
                <a:ext cx="1746922" cy="1561167"/>
                <a:chOff x="62881" y="2168083"/>
                <a:chExt cx="1765293" cy="1694183"/>
              </a:xfrm>
            </p:grpSpPr>
            <p:sp>
              <p:nvSpPr>
                <p:cNvPr id="273" name="フリーフォーム 1618">
                  <a:extLst>
                    <a:ext uri="{FF2B5EF4-FFF2-40B4-BE49-F238E27FC236}">
                      <a16:creationId xmlns:a16="http://schemas.microsoft.com/office/drawing/2014/main" id="{04ABF254-7AD5-74B5-6229-79E23699B2D4}"/>
                    </a:ext>
                  </a:extLst>
                </p:cNvPr>
                <p:cNvSpPr/>
                <p:nvPr/>
              </p:nvSpPr>
              <p:spPr bwMode="auto">
                <a:xfrm rot="20366239" flipH="1">
                  <a:off x="1546621" y="3002422"/>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74" name="フリーフォーム 1619">
                  <a:extLst>
                    <a:ext uri="{FF2B5EF4-FFF2-40B4-BE49-F238E27FC236}">
                      <a16:creationId xmlns:a16="http://schemas.microsoft.com/office/drawing/2014/main" id="{437594A9-C8E4-245C-9D6A-7CAB988C36D7}"/>
                    </a:ext>
                  </a:extLst>
                </p:cNvPr>
                <p:cNvSpPr/>
                <p:nvPr/>
              </p:nvSpPr>
              <p:spPr bwMode="auto">
                <a:xfrm rot="20366239" flipH="1">
                  <a:off x="62881" y="2198676"/>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chemeClr val="bg1"/>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75" name="フリーフォーム 1620">
                  <a:extLst>
                    <a:ext uri="{FF2B5EF4-FFF2-40B4-BE49-F238E27FC236}">
                      <a16:creationId xmlns:a16="http://schemas.microsoft.com/office/drawing/2014/main" id="{602C2951-84C6-1925-5858-670FB61C91EF}"/>
                    </a:ext>
                  </a:extLst>
                </p:cNvPr>
                <p:cNvSpPr/>
                <p:nvPr/>
              </p:nvSpPr>
              <p:spPr bwMode="auto">
                <a:xfrm rot="20366239" flipH="1">
                  <a:off x="303950" y="2168083"/>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76" name="フリーフォーム 1621">
                  <a:extLst>
                    <a:ext uri="{FF2B5EF4-FFF2-40B4-BE49-F238E27FC236}">
                      <a16:creationId xmlns:a16="http://schemas.microsoft.com/office/drawing/2014/main" id="{7957F954-EFBA-295A-DC5A-9FF01CF75A41}"/>
                    </a:ext>
                  </a:extLst>
                </p:cNvPr>
                <p:cNvSpPr/>
                <p:nvPr/>
              </p:nvSpPr>
              <p:spPr bwMode="auto">
                <a:xfrm rot="20366239" flipH="1">
                  <a:off x="307361" y="2630154"/>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77" name="フリーフォーム 1622">
                  <a:extLst>
                    <a:ext uri="{FF2B5EF4-FFF2-40B4-BE49-F238E27FC236}">
                      <a16:creationId xmlns:a16="http://schemas.microsoft.com/office/drawing/2014/main" id="{DC6E848B-D50B-D435-C170-80E52A525FB8}"/>
                    </a:ext>
                  </a:extLst>
                </p:cNvPr>
                <p:cNvSpPr/>
                <p:nvPr/>
              </p:nvSpPr>
              <p:spPr bwMode="auto">
                <a:xfrm rot="20366239" flipH="1">
                  <a:off x="186451" y="2275861"/>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chemeClr val="accent1">
                    <a:lumMod val="90000"/>
                    <a:lumOff val="10000"/>
                  </a:schemeClr>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78" name="角丸四角形 12">
                  <a:extLst>
                    <a:ext uri="{FF2B5EF4-FFF2-40B4-BE49-F238E27FC236}">
                      <a16:creationId xmlns:a16="http://schemas.microsoft.com/office/drawing/2014/main" id="{9229153D-1C21-47CA-B1C1-7BC474E0CB14}"/>
                    </a:ext>
                  </a:extLst>
                </p:cNvPr>
                <p:cNvSpPr/>
                <p:nvPr/>
              </p:nvSpPr>
              <p:spPr bwMode="auto">
                <a:xfrm rot="21153405" flipH="1">
                  <a:off x="570923" y="2639318"/>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solidFill>
                  <a:schemeClr val="bg1"/>
                </a:solid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dirty="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79" name="フリーフォーム 1624">
                  <a:extLst>
                    <a:ext uri="{FF2B5EF4-FFF2-40B4-BE49-F238E27FC236}">
                      <a16:creationId xmlns:a16="http://schemas.microsoft.com/office/drawing/2014/main" id="{CD6C2F56-6482-BED9-273B-E77EAE0BAAAD}"/>
                    </a:ext>
                  </a:extLst>
                </p:cNvPr>
                <p:cNvSpPr/>
                <p:nvPr/>
              </p:nvSpPr>
              <p:spPr bwMode="auto">
                <a:xfrm rot="20366239" flipH="1">
                  <a:off x="1030250" y="2896224"/>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80" name="フリーフォーム 1625">
                  <a:extLst>
                    <a:ext uri="{FF2B5EF4-FFF2-40B4-BE49-F238E27FC236}">
                      <a16:creationId xmlns:a16="http://schemas.microsoft.com/office/drawing/2014/main" id="{88B8D61D-A8A2-6A61-56F0-F4951A5936D9}"/>
                    </a:ext>
                  </a:extLst>
                </p:cNvPr>
                <p:cNvSpPr/>
                <p:nvPr/>
              </p:nvSpPr>
              <p:spPr bwMode="auto">
                <a:xfrm rot="20366239" flipH="1">
                  <a:off x="1419739" y="2973679"/>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81" name="フリーフォーム 1626">
                  <a:extLst>
                    <a:ext uri="{FF2B5EF4-FFF2-40B4-BE49-F238E27FC236}">
                      <a16:creationId xmlns:a16="http://schemas.microsoft.com/office/drawing/2014/main" id="{7224A5D4-A149-B406-6111-9082C6332BFD}"/>
                    </a:ext>
                  </a:extLst>
                </p:cNvPr>
                <p:cNvSpPr/>
                <p:nvPr/>
              </p:nvSpPr>
              <p:spPr bwMode="auto">
                <a:xfrm rot="20366239" flipH="1">
                  <a:off x="675607" y="3631004"/>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82" name="フリーフォーム 1627">
                  <a:extLst>
                    <a:ext uri="{FF2B5EF4-FFF2-40B4-BE49-F238E27FC236}">
                      <a16:creationId xmlns:a16="http://schemas.microsoft.com/office/drawing/2014/main" id="{7A023F47-AD44-2660-7B6C-386AD3A6038E}"/>
                    </a:ext>
                  </a:extLst>
                </p:cNvPr>
                <p:cNvSpPr/>
                <p:nvPr/>
              </p:nvSpPr>
              <p:spPr bwMode="auto">
                <a:xfrm rot="20366239" flipH="1">
                  <a:off x="739969" y="3690795"/>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83" name="フリーフォーム 1628">
                  <a:extLst>
                    <a:ext uri="{FF2B5EF4-FFF2-40B4-BE49-F238E27FC236}">
                      <a16:creationId xmlns:a16="http://schemas.microsoft.com/office/drawing/2014/main" id="{2692DF83-E536-193D-AD79-4AA42B688BA1}"/>
                    </a:ext>
                  </a:extLst>
                </p:cNvPr>
                <p:cNvSpPr/>
                <p:nvPr/>
              </p:nvSpPr>
              <p:spPr bwMode="auto">
                <a:xfrm rot="20366239" flipH="1">
                  <a:off x="1492224" y="2957124"/>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84" name="フリーフォーム 1629">
                  <a:extLst>
                    <a:ext uri="{FF2B5EF4-FFF2-40B4-BE49-F238E27FC236}">
                      <a16:creationId xmlns:a16="http://schemas.microsoft.com/office/drawing/2014/main" id="{3FCD80FC-AB8E-356B-858A-04B1686664A9}"/>
                    </a:ext>
                  </a:extLst>
                </p:cNvPr>
                <p:cNvSpPr/>
                <p:nvPr/>
              </p:nvSpPr>
              <p:spPr bwMode="auto">
                <a:xfrm rot="20366239" flipH="1">
                  <a:off x="822822" y="2414575"/>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85" name="フリーフォーム 1630">
                  <a:extLst>
                    <a:ext uri="{FF2B5EF4-FFF2-40B4-BE49-F238E27FC236}">
                      <a16:creationId xmlns:a16="http://schemas.microsoft.com/office/drawing/2014/main" id="{F22641A0-1F89-633A-39BA-FEA4A8013565}"/>
                    </a:ext>
                  </a:extLst>
                </p:cNvPr>
                <p:cNvSpPr/>
                <p:nvPr/>
              </p:nvSpPr>
              <p:spPr bwMode="auto">
                <a:xfrm rot="20366239" flipH="1">
                  <a:off x="736055" y="2655458"/>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86" name="フリーフォーム 1631">
                  <a:extLst>
                    <a:ext uri="{FF2B5EF4-FFF2-40B4-BE49-F238E27FC236}">
                      <a16:creationId xmlns:a16="http://schemas.microsoft.com/office/drawing/2014/main" id="{9BF33F15-4981-6695-13D7-7A9FA3EA524C}"/>
                    </a:ext>
                  </a:extLst>
                </p:cNvPr>
                <p:cNvSpPr/>
                <p:nvPr/>
              </p:nvSpPr>
              <p:spPr bwMode="auto">
                <a:xfrm rot="20366239" flipH="1">
                  <a:off x="307184" y="3684232"/>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87" name="フリーフォーム 1632">
                  <a:extLst>
                    <a:ext uri="{FF2B5EF4-FFF2-40B4-BE49-F238E27FC236}">
                      <a16:creationId xmlns:a16="http://schemas.microsoft.com/office/drawing/2014/main" id="{BEDCA95B-4628-A41B-5995-A7464DAC985A}"/>
                    </a:ext>
                  </a:extLst>
                </p:cNvPr>
                <p:cNvSpPr/>
                <p:nvPr/>
              </p:nvSpPr>
              <p:spPr bwMode="auto">
                <a:xfrm rot="20366239" flipH="1">
                  <a:off x="956714" y="3577765"/>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grpSp>
          <p:grpSp>
            <p:nvGrpSpPr>
              <p:cNvPr id="257" name="グループ化 256">
                <a:extLst>
                  <a:ext uri="{FF2B5EF4-FFF2-40B4-BE49-F238E27FC236}">
                    <a16:creationId xmlns:a16="http://schemas.microsoft.com/office/drawing/2014/main" id="{6516DA6C-75AE-8444-E9BD-BF2790EB77E0}"/>
                  </a:ext>
                </a:extLst>
              </p:cNvPr>
              <p:cNvGrpSpPr/>
              <p:nvPr/>
            </p:nvGrpSpPr>
            <p:grpSpPr>
              <a:xfrm>
                <a:off x="7504692" y="2044119"/>
                <a:ext cx="1730683" cy="1561167"/>
                <a:chOff x="7504692" y="2044119"/>
                <a:chExt cx="1748884" cy="1694183"/>
              </a:xfrm>
            </p:grpSpPr>
            <p:sp>
              <p:nvSpPr>
                <p:cNvPr id="258" name="フリーフォーム 1603">
                  <a:extLst>
                    <a:ext uri="{FF2B5EF4-FFF2-40B4-BE49-F238E27FC236}">
                      <a16:creationId xmlns:a16="http://schemas.microsoft.com/office/drawing/2014/main" id="{1DCD8ADB-C74E-413E-C6FE-F7EFC58193E6}"/>
                    </a:ext>
                  </a:extLst>
                </p:cNvPr>
                <p:cNvSpPr/>
                <p:nvPr/>
              </p:nvSpPr>
              <p:spPr bwMode="auto">
                <a:xfrm rot="1233761">
                  <a:off x="7504692" y="287845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59" name="フリーフォーム 1604">
                  <a:extLst>
                    <a:ext uri="{FF2B5EF4-FFF2-40B4-BE49-F238E27FC236}">
                      <a16:creationId xmlns:a16="http://schemas.microsoft.com/office/drawing/2014/main" id="{42906A5E-F8EB-4503-F76B-0246DBC91785}"/>
                    </a:ext>
                  </a:extLst>
                </p:cNvPr>
                <p:cNvSpPr/>
                <p:nvPr/>
              </p:nvSpPr>
              <p:spPr bwMode="auto">
                <a:xfrm rot="1233761">
                  <a:off x="8232918" y="207471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0" name="フリーフォーム 1605">
                  <a:extLst>
                    <a:ext uri="{FF2B5EF4-FFF2-40B4-BE49-F238E27FC236}">
                      <a16:creationId xmlns:a16="http://schemas.microsoft.com/office/drawing/2014/main" id="{57587E68-7C08-5CD0-A3CF-EB1130BAB22C}"/>
                    </a:ext>
                  </a:extLst>
                </p:cNvPr>
                <p:cNvSpPr/>
                <p:nvPr/>
              </p:nvSpPr>
              <p:spPr bwMode="auto">
                <a:xfrm rot="1233761">
                  <a:off x="8523556" y="204411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1" name="フリーフォーム 1606">
                  <a:extLst>
                    <a:ext uri="{FF2B5EF4-FFF2-40B4-BE49-F238E27FC236}">
                      <a16:creationId xmlns:a16="http://schemas.microsoft.com/office/drawing/2014/main" id="{39892747-CEED-B17B-174A-197F946F0E05}"/>
                    </a:ext>
                  </a:extLst>
                </p:cNvPr>
                <p:cNvSpPr/>
                <p:nvPr/>
              </p:nvSpPr>
              <p:spPr bwMode="auto">
                <a:xfrm rot="1233761">
                  <a:off x="8634090" y="250619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2" name="フリーフォーム 1607">
                  <a:extLst>
                    <a:ext uri="{FF2B5EF4-FFF2-40B4-BE49-F238E27FC236}">
                      <a16:creationId xmlns:a16="http://schemas.microsoft.com/office/drawing/2014/main" id="{BBD9BA94-A0C2-EC98-F0D3-231F7F1BE1AF}"/>
                    </a:ext>
                  </a:extLst>
                </p:cNvPr>
                <p:cNvSpPr/>
                <p:nvPr/>
              </p:nvSpPr>
              <p:spPr bwMode="auto">
                <a:xfrm rot="1233761">
                  <a:off x="8520978" y="215189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3" name="角丸四角形 12">
                  <a:extLst>
                    <a:ext uri="{FF2B5EF4-FFF2-40B4-BE49-F238E27FC236}">
                      <a16:creationId xmlns:a16="http://schemas.microsoft.com/office/drawing/2014/main" id="{1BB2EBEB-EFD4-7632-9498-3C1891EE02B1}"/>
                    </a:ext>
                  </a:extLst>
                </p:cNvPr>
                <p:cNvSpPr/>
                <p:nvPr/>
              </p:nvSpPr>
              <p:spPr bwMode="auto">
                <a:xfrm rot="446595">
                  <a:off x="8481231" y="251535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4" name="フリーフォーム 1609">
                  <a:extLst>
                    <a:ext uri="{FF2B5EF4-FFF2-40B4-BE49-F238E27FC236}">
                      <a16:creationId xmlns:a16="http://schemas.microsoft.com/office/drawing/2014/main" id="{5CEEC781-A758-3BCC-86C2-3BC855E8B5DA}"/>
                    </a:ext>
                  </a:extLst>
                </p:cNvPr>
                <p:cNvSpPr/>
                <p:nvPr/>
              </p:nvSpPr>
              <p:spPr bwMode="auto">
                <a:xfrm rot="1233761">
                  <a:off x="7816765" y="277226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5" name="フリーフォーム 1610">
                  <a:extLst>
                    <a:ext uri="{FF2B5EF4-FFF2-40B4-BE49-F238E27FC236}">
                      <a16:creationId xmlns:a16="http://schemas.microsoft.com/office/drawing/2014/main" id="{DF494821-53E0-6047-57D7-92C16AA5C620}"/>
                    </a:ext>
                  </a:extLst>
                </p:cNvPr>
                <p:cNvSpPr/>
                <p:nvPr/>
              </p:nvSpPr>
              <p:spPr bwMode="auto">
                <a:xfrm rot="1233761">
                  <a:off x="7724336" y="284971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6" name="フリーフォーム 1611">
                  <a:extLst>
                    <a:ext uri="{FF2B5EF4-FFF2-40B4-BE49-F238E27FC236}">
                      <a16:creationId xmlns:a16="http://schemas.microsoft.com/office/drawing/2014/main" id="{6A3B009C-6BC6-9892-596A-782274BEF1DA}"/>
                    </a:ext>
                  </a:extLst>
                </p:cNvPr>
                <p:cNvSpPr/>
                <p:nvPr/>
              </p:nvSpPr>
              <p:spPr bwMode="auto">
                <a:xfrm rot="1233761">
                  <a:off x="8302073" y="350704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7" name="フリーフォーム 1612">
                  <a:extLst>
                    <a:ext uri="{FF2B5EF4-FFF2-40B4-BE49-F238E27FC236}">
                      <a16:creationId xmlns:a16="http://schemas.microsoft.com/office/drawing/2014/main" id="{8C8371D9-A1D7-091E-921C-3D3B71F6E71A}"/>
                    </a:ext>
                  </a:extLst>
                </p:cNvPr>
                <p:cNvSpPr/>
                <p:nvPr/>
              </p:nvSpPr>
              <p:spPr bwMode="auto">
                <a:xfrm rot="1233761">
                  <a:off x="8219160" y="356683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8" name="フリーフォーム 1613">
                  <a:extLst>
                    <a:ext uri="{FF2B5EF4-FFF2-40B4-BE49-F238E27FC236}">
                      <a16:creationId xmlns:a16="http://schemas.microsoft.com/office/drawing/2014/main" id="{BB1417DB-69B9-997E-965E-0FA315B369B3}"/>
                    </a:ext>
                  </a:extLst>
                </p:cNvPr>
                <p:cNvSpPr/>
                <p:nvPr/>
              </p:nvSpPr>
              <p:spPr bwMode="auto">
                <a:xfrm rot="1233761">
                  <a:off x="7512138" y="283316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itchFamily="50" charset="-128"/>
                    <a:ea typeface="HGS創英角ﾎﾟｯﾌﾟ体" pitchFamily="50" charset="-128"/>
                    <a:cs typeface="+mn-cs"/>
                  </a:endParaRPr>
                </a:p>
              </p:txBody>
            </p:sp>
            <p:sp>
              <p:nvSpPr>
                <p:cNvPr id="269" name="フリーフォーム 1614">
                  <a:extLst>
                    <a:ext uri="{FF2B5EF4-FFF2-40B4-BE49-F238E27FC236}">
                      <a16:creationId xmlns:a16="http://schemas.microsoft.com/office/drawing/2014/main" id="{C06BF9B5-15BA-EC9D-8B33-B415E6A7DA89}"/>
                    </a:ext>
                  </a:extLst>
                </p:cNvPr>
                <p:cNvSpPr/>
                <p:nvPr/>
              </p:nvSpPr>
              <p:spPr bwMode="auto">
                <a:xfrm rot="1233761">
                  <a:off x="8274440" y="229061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70" name="フリーフォーム 1615">
                  <a:extLst>
                    <a:ext uri="{FF2B5EF4-FFF2-40B4-BE49-F238E27FC236}">
                      <a16:creationId xmlns:a16="http://schemas.microsoft.com/office/drawing/2014/main" id="{D7C1B2F8-5C08-AFC4-6DF4-CC98DFD63A9F}"/>
                    </a:ext>
                  </a:extLst>
                </p:cNvPr>
                <p:cNvSpPr/>
                <p:nvPr/>
              </p:nvSpPr>
              <p:spPr bwMode="auto">
                <a:xfrm rot="1233761">
                  <a:off x="8522537" y="253149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71" name="フリーフォーム 1616">
                  <a:extLst>
                    <a:ext uri="{FF2B5EF4-FFF2-40B4-BE49-F238E27FC236}">
                      <a16:creationId xmlns:a16="http://schemas.microsoft.com/office/drawing/2014/main" id="{9F5BE6AD-4452-71EA-4264-339EDB761AC6}"/>
                    </a:ext>
                  </a:extLst>
                </p:cNvPr>
                <p:cNvSpPr/>
                <p:nvPr/>
              </p:nvSpPr>
              <p:spPr bwMode="auto">
                <a:xfrm rot="1233761">
                  <a:off x="8713369" y="356026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sp>
              <p:nvSpPr>
                <p:cNvPr id="272" name="フリーフォーム 1617">
                  <a:extLst>
                    <a:ext uri="{FF2B5EF4-FFF2-40B4-BE49-F238E27FC236}">
                      <a16:creationId xmlns:a16="http://schemas.microsoft.com/office/drawing/2014/main" id="{5110C86D-64E2-9E38-1960-56358422283C}"/>
                    </a:ext>
                  </a:extLst>
                </p:cNvPr>
                <p:cNvSpPr/>
                <p:nvPr/>
              </p:nvSpPr>
              <p:spPr bwMode="auto">
                <a:xfrm rot="1233761">
                  <a:off x="8204537" y="345380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cs typeface="+mn-cs"/>
                  </a:endParaRPr>
                </a:p>
              </p:txBody>
            </p:sp>
          </p:grpSp>
        </p:grpSp>
      </p:grpSp>
      <p:pic>
        <p:nvPicPr>
          <p:cNvPr id="237" name="図 236" descr="アプリケーション が含まれている画像&#10;&#10;自動的に生成された説明">
            <a:extLst>
              <a:ext uri="{FF2B5EF4-FFF2-40B4-BE49-F238E27FC236}">
                <a16:creationId xmlns:a16="http://schemas.microsoft.com/office/drawing/2014/main" id="{6EA437DF-9653-1A37-C1DC-1E19DF1DDECC}"/>
              </a:ext>
            </a:extLst>
          </p:cNvPr>
          <p:cNvPicPr>
            <a:picLocks noChangeAspect="1"/>
          </p:cNvPicPr>
          <p:nvPr/>
        </p:nvPicPr>
        <p:blipFill rotWithShape="1">
          <a:blip r:embed="rId13"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rot="527876" flipH="1">
            <a:off x="4049540" y="1732122"/>
            <a:ext cx="454179" cy="581155"/>
          </a:xfrm>
          <a:prstGeom prst="rect">
            <a:avLst/>
          </a:prstGeom>
        </p:spPr>
      </p:pic>
      <p:pic>
        <p:nvPicPr>
          <p:cNvPr id="238" name="図 237" descr="若い男性の顔&#10;&#10;AI によって生成されたコンテンツは間違っている可能性があります。">
            <a:extLst>
              <a:ext uri="{FF2B5EF4-FFF2-40B4-BE49-F238E27FC236}">
                <a16:creationId xmlns:a16="http://schemas.microsoft.com/office/drawing/2014/main" id="{5FD39D38-C093-7328-E771-A3FC96F2E461}"/>
              </a:ext>
            </a:extLst>
          </p:cNvPr>
          <p:cNvPicPr>
            <a:picLocks noChangeAspect="1"/>
          </p:cNvPicPr>
          <p:nvPr/>
        </p:nvPicPr>
        <p:blipFill>
          <a:blip r:embed="rId14" cstate="hqprint">
            <a:extLst>
              <a:ext uri="{BEBA8EAE-BF5A-486C-A8C5-ECC9F3942E4B}">
                <a14:imgProps xmlns:a14="http://schemas.microsoft.com/office/drawing/2010/main">
                  <a14:imgLayer r:embed="rId15">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rot="1205298">
            <a:off x="4249817" y="2012924"/>
            <a:ext cx="682051" cy="691652"/>
          </a:xfrm>
          <a:prstGeom prst="rect">
            <a:avLst/>
          </a:prstGeom>
        </p:spPr>
      </p:pic>
      <p:sp>
        <p:nvSpPr>
          <p:cNvPr id="239" name="台形 238">
            <a:extLst>
              <a:ext uri="{FF2B5EF4-FFF2-40B4-BE49-F238E27FC236}">
                <a16:creationId xmlns:a16="http://schemas.microsoft.com/office/drawing/2014/main" id="{C391B9DF-D609-600D-8573-A641741293EB}"/>
              </a:ext>
            </a:extLst>
          </p:cNvPr>
          <p:cNvSpPr/>
          <p:nvPr/>
        </p:nvSpPr>
        <p:spPr>
          <a:xfrm rot="18475761">
            <a:off x="2489765" y="2592310"/>
            <a:ext cx="522915" cy="172172"/>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Verdana"/>
                <a:ea typeface="Meiryo UI"/>
                <a:cs typeface="+mn-cs"/>
              </a:rPr>
              <a:t>小林</a:t>
            </a:r>
          </a:p>
        </p:txBody>
      </p:sp>
      <p:sp>
        <p:nvSpPr>
          <p:cNvPr id="240" name="台形 239">
            <a:extLst>
              <a:ext uri="{FF2B5EF4-FFF2-40B4-BE49-F238E27FC236}">
                <a16:creationId xmlns:a16="http://schemas.microsoft.com/office/drawing/2014/main" id="{F7DF50A8-CBC7-2064-4FAD-40272346BC89}"/>
              </a:ext>
            </a:extLst>
          </p:cNvPr>
          <p:cNvSpPr/>
          <p:nvPr/>
        </p:nvSpPr>
        <p:spPr>
          <a:xfrm rot="18475761">
            <a:off x="2171648" y="3032236"/>
            <a:ext cx="530445" cy="177298"/>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Verdana"/>
                <a:ea typeface="Meiryo UI"/>
                <a:cs typeface="+mn-cs"/>
              </a:rPr>
              <a:t>梅澤</a:t>
            </a:r>
          </a:p>
        </p:txBody>
      </p:sp>
      <p:sp>
        <p:nvSpPr>
          <p:cNvPr id="241" name="台形 240">
            <a:extLst>
              <a:ext uri="{FF2B5EF4-FFF2-40B4-BE49-F238E27FC236}">
                <a16:creationId xmlns:a16="http://schemas.microsoft.com/office/drawing/2014/main" id="{7DF2947B-705D-9212-0035-9D9A391EDF25}"/>
              </a:ext>
            </a:extLst>
          </p:cNvPr>
          <p:cNvSpPr/>
          <p:nvPr/>
        </p:nvSpPr>
        <p:spPr>
          <a:xfrm rot="3601859">
            <a:off x="3565168" y="2545534"/>
            <a:ext cx="474759" cy="208353"/>
          </a:xfrm>
          <a:prstGeom prst="trapezoid">
            <a:avLst>
              <a:gd name="adj" fmla="val 13172"/>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Verdana"/>
                <a:ea typeface="Meiryo UI"/>
                <a:cs typeface="+mn-cs"/>
              </a:rPr>
              <a:t>望月</a:t>
            </a:r>
          </a:p>
        </p:txBody>
      </p:sp>
      <p:sp>
        <p:nvSpPr>
          <p:cNvPr id="242" name="台形 241">
            <a:extLst>
              <a:ext uri="{FF2B5EF4-FFF2-40B4-BE49-F238E27FC236}">
                <a16:creationId xmlns:a16="http://schemas.microsoft.com/office/drawing/2014/main" id="{B5EE8493-08CD-BD9D-E580-8D749B1BD8F3}"/>
              </a:ext>
            </a:extLst>
          </p:cNvPr>
          <p:cNvSpPr/>
          <p:nvPr/>
        </p:nvSpPr>
        <p:spPr>
          <a:xfrm rot="3456527">
            <a:off x="3793976" y="2987620"/>
            <a:ext cx="517308" cy="196597"/>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Verdana"/>
                <a:ea typeface="Meiryo UI"/>
                <a:cs typeface="+mn-cs"/>
              </a:rPr>
              <a:t>田中</a:t>
            </a:r>
          </a:p>
        </p:txBody>
      </p:sp>
      <p:pic>
        <p:nvPicPr>
          <p:cNvPr id="244" name="id-120725F3-1AA5-4EFB-8FD8-75D9273A1AAE" descr="IMG_2629.jpeg">
            <a:extLst>
              <a:ext uri="{FF2B5EF4-FFF2-40B4-BE49-F238E27FC236}">
                <a16:creationId xmlns:a16="http://schemas.microsoft.com/office/drawing/2014/main" id="{62645035-5B1E-A0E4-1216-F806510CD604}"/>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21177186">
            <a:off x="1960383" y="1705903"/>
            <a:ext cx="550143" cy="699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 name="図 227">
            <a:extLst>
              <a:ext uri="{FF2B5EF4-FFF2-40B4-BE49-F238E27FC236}">
                <a16:creationId xmlns:a16="http://schemas.microsoft.com/office/drawing/2014/main" id="{9DF01135-FE10-20F7-579B-D435220A1FFC}"/>
              </a:ext>
            </a:extLst>
          </p:cNvPr>
          <p:cNvPicPr>
            <a:picLocks noChangeAspect="1"/>
          </p:cNvPicPr>
          <p:nvPr/>
        </p:nvPicPr>
        <p:blipFill rotWithShape="1">
          <a:blip r:embed="rId16"/>
          <a:srcRect l="8332" t="1" r="10066" b="8042"/>
          <a:stretch/>
        </p:blipFill>
        <p:spPr>
          <a:xfrm rot="20416615">
            <a:off x="1612534" y="2090157"/>
            <a:ext cx="585390" cy="619356"/>
          </a:xfrm>
          <a:prstGeom prst="rect">
            <a:avLst/>
          </a:prstGeom>
        </p:spPr>
      </p:pic>
      <p:grpSp>
        <p:nvGrpSpPr>
          <p:cNvPr id="1038" name="グループ化 1037"/>
          <p:cNvGrpSpPr/>
          <p:nvPr/>
        </p:nvGrpSpPr>
        <p:grpSpPr>
          <a:xfrm>
            <a:off x="6607760" y="813500"/>
            <a:ext cx="4717259" cy="2765305"/>
            <a:chOff x="5366153" y="891793"/>
            <a:chExt cx="4717259" cy="2765305"/>
          </a:xfrm>
        </p:grpSpPr>
        <p:graphicFrame>
          <p:nvGraphicFramePr>
            <p:cNvPr id="322" name="グラフ 321">
              <a:extLst>
                <a:ext uri="{FF2B5EF4-FFF2-40B4-BE49-F238E27FC236}">
                  <a16:creationId xmlns:a16="http://schemas.microsoft.com/office/drawing/2014/main" id="{593DEBB4-4D60-170E-D981-074E1F15F3EF}"/>
                </a:ext>
              </a:extLst>
            </p:cNvPr>
            <p:cNvGraphicFramePr>
              <a:graphicFrameLocks/>
            </p:cNvGraphicFramePr>
            <p:nvPr/>
          </p:nvGraphicFramePr>
          <p:xfrm>
            <a:off x="5366153" y="891793"/>
            <a:ext cx="4717259" cy="2765305"/>
          </p:xfrm>
          <a:graphic>
            <a:graphicData uri="http://schemas.openxmlformats.org/drawingml/2006/chart">
              <c:chart xmlns:c="http://schemas.openxmlformats.org/drawingml/2006/chart" xmlns:r="http://schemas.openxmlformats.org/officeDocument/2006/relationships" r:id="rId17"/>
            </a:graphicData>
          </a:graphic>
        </p:graphicFrame>
        <p:sp>
          <p:nvSpPr>
            <p:cNvPr id="325" name="矢印: 左右 324">
              <a:extLst>
                <a:ext uri="{FF2B5EF4-FFF2-40B4-BE49-F238E27FC236}">
                  <a16:creationId xmlns:a16="http://schemas.microsoft.com/office/drawing/2014/main" id="{869F36D4-9DF1-6DF5-217B-281890AB2508}"/>
                </a:ext>
              </a:extLst>
            </p:cNvPr>
            <p:cNvSpPr/>
            <p:nvPr/>
          </p:nvSpPr>
          <p:spPr>
            <a:xfrm>
              <a:off x="5781324" y="2161751"/>
              <a:ext cx="2597180" cy="563929"/>
            </a:xfrm>
            <a:prstGeom prst="leftRightArrow">
              <a:avLst/>
            </a:prstGeom>
            <a:solidFill>
              <a:srgbClr val="07F94C"/>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Verdana"/>
                  <a:ea typeface="Meiryo UI"/>
                  <a:cs typeface="+mn-cs"/>
                </a:rPr>
                <a:t>中堅</a:t>
              </a:r>
            </a:p>
          </p:txBody>
        </p:sp>
        <p:sp>
          <p:nvSpPr>
            <p:cNvPr id="326" name="矢印: 左右 325">
              <a:extLst>
                <a:ext uri="{FF2B5EF4-FFF2-40B4-BE49-F238E27FC236}">
                  <a16:creationId xmlns:a16="http://schemas.microsoft.com/office/drawing/2014/main" id="{4048442B-5A49-594B-491B-4D0CE218C8D3}"/>
                </a:ext>
              </a:extLst>
            </p:cNvPr>
            <p:cNvSpPr/>
            <p:nvPr/>
          </p:nvSpPr>
          <p:spPr>
            <a:xfrm>
              <a:off x="8385623" y="2175856"/>
              <a:ext cx="1587428" cy="519829"/>
            </a:xfrm>
            <a:prstGeom prst="leftRightArrow">
              <a:avLst/>
            </a:prstGeom>
            <a:solidFill>
              <a:srgbClr val="00B0F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Verdana"/>
                  <a:ea typeface="Meiryo UI"/>
                  <a:cs typeface="+mn-cs"/>
                </a:rPr>
                <a:t>若手</a:t>
              </a:r>
            </a:p>
          </p:txBody>
        </p:sp>
      </p:grpSp>
      <p:grpSp>
        <p:nvGrpSpPr>
          <p:cNvPr id="1025" name="グループ化 1024"/>
          <p:cNvGrpSpPr/>
          <p:nvPr/>
        </p:nvGrpSpPr>
        <p:grpSpPr>
          <a:xfrm>
            <a:off x="2423592" y="1619251"/>
            <a:ext cx="167208" cy="259442"/>
            <a:chOff x="-384720" y="2245293"/>
            <a:chExt cx="390196" cy="467047"/>
          </a:xfrm>
        </p:grpSpPr>
        <p:cxnSp>
          <p:nvCxnSpPr>
            <p:cNvPr id="8" name="直線コネクタ 7"/>
            <p:cNvCxnSpPr/>
            <p:nvPr/>
          </p:nvCxnSpPr>
          <p:spPr>
            <a:xfrm flipV="1">
              <a:off x="-312712" y="2473918"/>
              <a:ext cx="281142" cy="90986"/>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cxnSp>
          <p:nvCxnSpPr>
            <p:cNvPr id="156" name="直線コネクタ 155"/>
            <p:cNvCxnSpPr/>
            <p:nvPr/>
          </p:nvCxnSpPr>
          <p:spPr>
            <a:xfrm flipV="1">
              <a:off x="-384720" y="2245293"/>
              <a:ext cx="131696" cy="175595"/>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cxnSp>
          <p:nvCxnSpPr>
            <p:cNvPr id="157" name="直線コネクタ 156"/>
            <p:cNvCxnSpPr/>
            <p:nvPr/>
          </p:nvCxnSpPr>
          <p:spPr>
            <a:xfrm flipV="1">
              <a:off x="-262932" y="2691110"/>
              <a:ext cx="268408" cy="21230"/>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grpSp>
      <p:grpSp>
        <p:nvGrpSpPr>
          <p:cNvPr id="390" name="グループ化 389"/>
          <p:cNvGrpSpPr/>
          <p:nvPr/>
        </p:nvGrpSpPr>
        <p:grpSpPr>
          <a:xfrm rot="695124">
            <a:off x="3955698" y="1582573"/>
            <a:ext cx="158489" cy="317235"/>
            <a:chOff x="-188944" y="2399082"/>
            <a:chExt cx="331103" cy="244750"/>
          </a:xfrm>
        </p:grpSpPr>
        <p:cxnSp>
          <p:nvCxnSpPr>
            <p:cNvPr id="391" name="直線コネクタ 390"/>
            <p:cNvCxnSpPr/>
            <p:nvPr/>
          </p:nvCxnSpPr>
          <p:spPr>
            <a:xfrm rot="20904876">
              <a:off x="-164436" y="2499930"/>
              <a:ext cx="209919" cy="73506"/>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cxnSp>
          <p:nvCxnSpPr>
            <p:cNvPr id="392" name="直線コネクタ 391"/>
            <p:cNvCxnSpPr/>
            <p:nvPr/>
          </p:nvCxnSpPr>
          <p:spPr>
            <a:xfrm rot="20904876">
              <a:off x="-1215" y="2399082"/>
              <a:ext cx="143374" cy="93456"/>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cxnSp>
          <p:nvCxnSpPr>
            <p:cNvPr id="393" name="直線コネクタ 392"/>
            <p:cNvCxnSpPr/>
            <p:nvPr/>
          </p:nvCxnSpPr>
          <p:spPr>
            <a:xfrm rot="20904876">
              <a:off x="-188944" y="2632179"/>
              <a:ext cx="222895" cy="11653"/>
            </a:xfrm>
            <a:prstGeom prst="line">
              <a:avLst/>
            </a:prstGeom>
            <a:ln w="44450" cap="rnd">
              <a:round/>
            </a:ln>
          </p:spPr>
          <p:style>
            <a:lnRef idx="1">
              <a:schemeClr val="accent1"/>
            </a:lnRef>
            <a:fillRef idx="0">
              <a:schemeClr val="accent1"/>
            </a:fillRef>
            <a:effectRef idx="0">
              <a:schemeClr val="accent1"/>
            </a:effectRef>
            <a:fontRef idx="minor">
              <a:schemeClr val="tx1"/>
            </a:fontRef>
          </p:style>
        </p:cxnSp>
      </p:grpSp>
      <p:pic>
        <p:nvPicPr>
          <p:cNvPr id="582" name="図 581">
            <a:extLst>
              <a:ext uri="{FF2B5EF4-FFF2-40B4-BE49-F238E27FC236}">
                <a16:creationId xmlns:a16="http://schemas.microsoft.com/office/drawing/2014/main" id="{9DF01135-FE10-20F7-579B-D435220A1FFC}"/>
              </a:ext>
            </a:extLst>
          </p:cNvPr>
          <p:cNvPicPr>
            <a:picLocks noChangeAspect="1"/>
          </p:cNvPicPr>
          <p:nvPr/>
        </p:nvPicPr>
        <p:blipFill rotWithShape="1">
          <a:blip r:embed="rId16"/>
          <a:srcRect l="8332" t="1" r="10066" b="8042"/>
          <a:stretch/>
        </p:blipFill>
        <p:spPr>
          <a:xfrm rot="2230302">
            <a:off x="1802874" y="2093343"/>
            <a:ext cx="585390" cy="619356"/>
          </a:xfrm>
          <a:prstGeom prst="rect">
            <a:avLst/>
          </a:prstGeom>
        </p:spPr>
      </p:pic>
      <p:sp>
        <p:nvSpPr>
          <p:cNvPr id="583" name="吹き出し: 四角形 244">
            <a:extLst>
              <a:ext uri="{FF2B5EF4-FFF2-40B4-BE49-F238E27FC236}">
                <a16:creationId xmlns:a16="http://schemas.microsoft.com/office/drawing/2014/main" id="{0B610F3F-BDCB-ABEF-2018-5C7CE190260F}"/>
              </a:ext>
            </a:extLst>
          </p:cNvPr>
          <p:cNvSpPr/>
          <p:nvPr/>
        </p:nvSpPr>
        <p:spPr>
          <a:xfrm>
            <a:off x="114594" y="1376791"/>
            <a:ext cx="2120591" cy="256299"/>
          </a:xfrm>
          <a:prstGeom prst="wedgeRectCallout">
            <a:avLst>
              <a:gd name="adj1" fmla="val 41263"/>
              <a:gd name="adj2" fmla="val 116198"/>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Verdana"/>
                <a:ea typeface="Meiryo UI"/>
                <a:cs typeface="+mn-cs"/>
              </a:rPr>
              <a:t>何か取り組みたいテーマありますか？</a:t>
            </a:r>
            <a:endParaRPr kumimoji="1" lang="en-US" altLang="ja-JP" sz="900" b="1" i="0" u="none" strike="noStrike" kern="1200" cap="none" spc="0" normalizeH="0" baseline="0" noProof="0" dirty="0">
              <a:ln>
                <a:noFill/>
              </a:ln>
              <a:solidFill>
                <a:prstClr val="black"/>
              </a:solidFill>
              <a:effectLst/>
              <a:uLnTx/>
              <a:uFillTx/>
              <a:latin typeface="Verdana"/>
              <a:ea typeface="Meiryo UI"/>
              <a:cs typeface="+mn-cs"/>
            </a:endParaRPr>
          </a:p>
        </p:txBody>
      </p:sp>
      <p:sp>
        <p:nvSpPr>
          <p:cNvPr id="11" name="雲形吹き出し 590">
            <a:extLst>
              <a:ext uri="{FF2B5EF4-FFF2-40B4-BE49-F238E27FC236}">
                <a16:creationId xmlns:a16="http://schemas.microsoft.com/office/drawing/2014/main" id="{65780BCC-73A6-E558-6C0F-2FFF51959164}"/>
              </a:ext>
            </a:extLst>
          </p:cNvPr>
          <p:cNvSpPr/>
          <p:nvPr/>
        </p:nvSpPr>
        <p:spPr>
          <a:xfrm>
            <a:off x="8622215" y="4294478"/>
            <a:ext cx="2196000" cy="468000"/>
          </a:xfrm>
          <a:prstGeom prst="cloudCallout">
            <a:avLst>
              <a:gd name="adj1" fmla="val 10871"/>
              <a:gd name="adj2" fmla="val 94281"/>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Verdana"/>
                <a:ea typeface="Meiryo UI"/>
                <a:cs typeface="+mn-cs"/>
              </a:rPr>
              <a:t>熱処理かぁ・・</a:t>
            </a:r>
          </a:p>
        </p:txBody>
      </p:sp>
      <p:grpSp>
        <p:nvGrpSpPr>
          <p:cNvPr id="24" name="グループ化 23">
            <a:extLst>
              <a:ext uri="{FF2B5EF4-FFF2-40B4-BE49-F238E27FC236}">
                <a16:creationId xmlns:a16="http://schemas.microsoft.com/office/drawing/2014/main" id="{08A02BD2-9DE7-CC0A-101A-D96F84DA513A}"/>
              </a:ext>
            </a:extLst>
          </p:cNvPr>
          <p:cNvGrpSpPr/>
          <p:nvPr/>
        </p:nvGrpSpPr>
        <p:grpSpPr>
          <a:xfrm>
            <a:off x="6020093" y="5775286"/>
            <a:ext cx="5584553" cy="1493603"/>
            <a:chOff x="2671687" y="8685806"/>
            <a:chExt cx="2448272" cy="2398000"/>
          </a:xfrm>
        </p:grpSpPr>
        <p:sp>
          <p:nvSpPr>
            <p:cNvPr id="25" name="テキスト ボックス 24">
              <a:extLst>
                <a:ext uri="{FF2B5EF4-FFF2-40B4-BE49-F238E27FC236}">
                  <a16:creationId xmlns:a16="http://schemas.microsoft.com/office/drawing/2014/main" id="{39C742FD-DF13-F5C2-EC9F-DB489B84F5AC}"/>
                </a:ext>
              </a:extLst>
            </p:cNvPr>
            <p:cNvSpPr txBox="1"/>
            <p:nvPr/>
          </p:nvSpPr>
          <p:spPr>
            <a:xfrm>
              <a:off x="2671687" y="8725194"/>
              <a:ext cx="2448272" cy="2358612"/>
            </a:xfrm>
            <a:prstGeom prst="rect">
              <a:avLst/>
            </a:prstGeom>
            <a:noFill/>
          </p:spPr>
          <p:txBody>
            <a:bodyPr wrap="square" rtlCol="0">
              <a:spAutoFit/>
            </a:bodyPr>
            <a:lstStyle/>
            <a:p>
              <a:pPr algn="ctr"/>
              <a:r>
                <a:rPr lang="ja-JP" altLang="en-US" sz="4000" b="1" dirty="0">
                  <a:ln w="152400">
                    <a:solidFill>
                      <a:srgbClr val="C00000"/>
                    </a:solidFill>
                  </a:ln>
                  <a:solidFill>
                    <a:srgbClr val="C00000"/>
                  </a:solidFill>
                </a:rPr>
                <a:t>お互いに心理的壁がある</a:t>
              </a:r>
              <a:endParaRPr kumimoji="1" lang="ja-JP" altLang="en-US" sz="4000" b="1" dirty="0">
                <a:ln w="152400">
                  <a:solidFill>
                    <a:srgbClr val="C00000"/>
                  </a:solidFill>
                </a:ln>
                <a:solidFill>
                  <a:srgbClr val="C00000"/>
                </a:solidFill>
              </a:endParaRPr>
            </a:p>
          </p:txBody>
        </p:sp>
        <p:sp>
          <p:nvSpPr>
            <p:cNvPr id="26" name="テキスト ボックス 25">
              <a:extLst>
                <a:ext uri="{FF2B5EF4-FFF2-40B4-BE49-F238E27FC236}">
                  <a16:creationId xmlns:a16="http://schemas.microsoft.com/office/drawing/2014/main" id="{62656CB0-6386-9058-A6C3-B78EB05CA93B}"/>
                </a:ext>
              </a:extLst>
            </p:cNvPr>
            <p:cNvSpPr txBox="1"/>
            <p:nvPr/>
          </p:nvSpPr>
          <p:spPr>
            <a:xfrm>
              <a:off x="2671687" y="8705424"/>
              <a:ext cx="2448272" cy="1261583"/>
            </a:xfrm>
            <a:prstGeom prst="rect">
              <a:avLst/>
            </a:prstGeom>
            <a:noFill/>
          </p:spPr>
          <p:txBody>
            <a:bodyPr wrap="square" rtlCol="0">
              <a:spAutoFit/>
            </a:bodyPr>
            <a:lstStyle/>
            <a:p>
              <a:pPr algn="ctr"/>
              <a:r>
                <a:rPr lang="ja-JP" altLang="en-US" sz="4000" b="1" dirty="0">
                  <a:ln w="76200">
                    <a:solidFill>
                      <a:schemeClr val="bg1"/>
                    </a:solidFill>
                  </a:ln>
                  <a:solidFill>
                    <a:schemeClr val="bg1"/>
                  </a:solidFill>
                </a:rPr>
                <a:t>お互いに心理的壁がある</a:t>
              </a:r>
              <a:endParaRPr kumimoji="1" lang="ja-JP" altLang="en-US" sz="4000" b="1" dirty="0">
                <a:ln w="76200">
                  <a:solidFill>
                    <a:schemeClr val="bg1"/>
                  </a:solidFill>
                </a:ln>
                <a:solidFill>
                  <a:schemeClr val="bg1"/>
                </a:solidFill>
              </a:endParaRPr>
            </a:p>
          </p:txBody>
        </p:sp>
        <p:sp>
          <p:nvSpPr>
            <p:cNvPr id="27" name="テキスト ボックス 26">
              <a:extLst>
                <a:ext uri="{FF2B5EF4-FFF2-40B4-BE49-F238E27FC236}">
                  <a16:creationId xmlns:a16="http://schemas.microsoft.com/office/drawing/2014/main" id="{30DE4999-B583-A57F-3E50-960BE1649F01}"/>
                </a:ext>
              </a:extLst>
            </p:cNvPr>
            <p:cNvSpPr txBox="1"/>
            <p:nvPr/>
          </p:nvSpPr>
          <p:spPr>
            <a:xfrm>
              <a:off x="2671687" y="8685806"/>
              <a:ext cx="2448272" cy="1261583"/>
            </a:xfrm>
            <a:prstGeom prst="rect">
              <a:avLst/>
            </a:prstGeom>
            <a:noFill/>
          </p:spPr>
          <p:txBody>
            <a:bodyPr wrap="square" rtlCol="0">
              <a:spAutoFit/>
            </a:bodyPr>
            <a:lstStyle/>
            <a:p>
              <a:pPr algn="ctr"/>
              <a:r>
                <a:rPr kumimoji="1" lang="ja-JP" altLang="en-US" sz="4000" b="1" dirty="0">
                  <a:solidFill>
                    <a:srgbClr val="C00000"/>
                  </a:solidFill>
                </a:rPr>
                <a:t>お互いに心理的壁がある</a:t>
              </a:r>
            </a:p>
          </p:txBody>
        </p:sp>
      </p:grpSp>
      <p:grpSp>
        <p:nvGrpSpPr>
          <p:cNvPr id="28" name="グループ化 27">
            <a:extLst>
              <a:ext uri="{FF2B5EF4-FFF2-40B4-BE49-F238E27FC236}">
                <a16:creationId xmlns:a16="http://schemas.microsoft.com/office/drawing/2014/main" id="{8AFA87CD-8951-CF42-6DDE-FD9E3411ED31}"/>
              </a:ext>
            </a:extLst>
          </p:cNvPr>
          <p:cNvGrpSpPr/>
          <p:nvPr/>
        </p:nvGrpSpPr>
        <p:grpSpPr>
          <a:xfrm>
            <a:off x="6820373" y="1261612"/>
            <a:ext cx="4784273" cy="714757"/>
            <a:chOff x="2435153" y="5483059"/>
            <a:chExt cx="3568128" cy="714757"/>
          </a:xfrm>
        </p:grpSpPr>
        <p:sp>
          <p:nvSpPr>
            <p:cNvPr id="29" name="テキスト ボックス 28">
              <a:extLst>
                <a:ext uri="{FF2B5EF4-FFF2-40B4-BE49-F238E27FC236}">
                  <a16:creationId xmlns:a16="http://schemas.microsoft.com/office/drawing/2014/main" id="{45BB5D92-3B95-632F-86C4-DD376F2EF314}"/>
                </a:ext>
              </a:extLst>
            </p:cNvPr>
            <p:cNvSpPr txBox="1"/>
            <p:nvPr/>
          </p:nvSpPr>
          <p:spPr>
            <a:xfrm>
              <a:off x="2435153" y="5483059"/>
              <a:ext cx="3568128"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若手の発言が少ない</a:t>
              </a:r>
            </a:p>
          </p:txBody>
        </p:sp>
        <p:sp>
          <p:nvSpPr>
            <p:cNvPr id="30" name="テキスト ボックス 29">
              <a:extLst>
                <a:ext uri="{FF2B5EF4-FFF2-40B4-BE49-F238E27FC236}">
                  <a16:creationId xmlns:a16="http://schemas.microsoft.com/office/drawing/2014/main" id="{15FC27A6-AE3C-D1CB-3DC5-5AD13A7BEFC1}"/>
                </a:ext>
              </a:extLst>
            </p:cNvPr>
            <p:cNvSpPr txBox="1"/>
            <p:nvPr/>
          </p:nvSpPr>
          <p:spPr>
            <a:xfrm>
              <a:off x="2435153" y="5483059"/>
              <a:ext cx="3568128" cy="707886"/>
            </a:xfrm>
            <a:prstGeom prst="rect">
              <a:avLst/>
            </a:prstGeom>
            <a:noFill/>
          </p:spPr>
          <p:txBody>
            <a:bodyPr wrap="square" rtlCol="0">
              <a:spAutoFit/>
            </a:bodyPr>
            <a:lstStyle/>
            <a:p>
              <a:r>
                <a:rPr kumimoji="1" lang="ja-JP" altLang="en-US" sz="4000" b="1" dirty="0">
                  <a:ln w="76200">
                    <a:solidFill>
                      <a:schemeClr val="bg1"/>
                    </a:solidFill>
                  </a:ln>
                  <a:solidFill>
                    <a:schemeClr val="bg1"/>
                  </a:solidFill>
                </a:rPr>
                <a:t>若手の発言が少ない</a:t>
              </a:r>
              <a:endParaRPr kumimoji="1" lang="en-US" altLang="ja-JP" sz="4000" b="1" dirty="0">
                <a:ln w="76200">
                  <a:solidFill>
                    <a:schemeClr val="bg1"/>
                  </a:solidFill>
                </a:ln>
                <a:solidFill>
                  <a:schemeClr val="bg1"/>
                </a:solidFill>
              </a:endParaRPr>
            </a:p>
          </p:txBody>
        </p:sp>
        <p:sp>
          <p:nvSpPr>
            <p:cNvPr id="31" name="テキスト ボックス 30">
              <a:extLst>
                <a:ext uri="{FF2B5EF4-FFF2-40B4-BE49-F238E27FC236}">
                  <a16:creationId xmlns:a16="http://schemas.microsoft.com/office/drawing/2014/main" id="{5028F246-D506-CED0-1B3F-43A76FFD2E65}"/>
                </a:ext>
              </a:extLst>
            </p:cNvPr>
            <p:cNvSpPr txBox="1"/>
            <p:nvPr/>
          </p:nvSpPr>
          <p:spPr>
            <a:xfrm>
              <a:off x="2435153" y="5489930"/>
              <a:ext cx="3568128" cy="707886"/>
            </a:xfrm>
            <a:prstGeom prst="rect">
              <a:avLst/>
            </a:prstGeom>
            <a:noFill/>
          </p:spPr>
          <p:txBody>
            <a:bodyPr wrap="square" rtlCol="0">
              <a:spAutoFit/>
            </a:bodyPr>
            <a:lstStyle/>
            <a:p>
              <a:r>
                <a:rPr kumimoji="1" lang="ja-JP" altLang="en-US" sz="4000" b="1" dirty="0">
                  <a:ln w="254000">
                    <a:noFill/>
                  </a:ln>
                  <a:solidFill>
                    <a:srgbClr val="C00000"/>
                  </a:solidFill>
                </a:rPr>
                <a:t>若手の発言が少ない</a:t>
              </a:r>
            </a:p>
          </p:txBody>
        </p:sp>
      </p:grpSp>
      <p:grpSp>
        <p:nvGrpSpPr>
          <p:cNvPr id="224" name="グループ化 223">
            <a:extLst>
              <a:ext uri="{FF2B5EF4-FFF2-40B4-BE49-F238E27FC236}">
                <a16:creationId xmlns:a16="http://schemas.microsoft.com/office/drawing/2014/main" id="{BADB4ACD-40FC-E0E8-E843-F6FFB95C9EA1}"/>
              </a:ext>
            </a:extLst>
          </p:cNvPr>
          <p:cNvGrpSpPr/>
          <p:nvPr/>
        </p:nvGrpSpPr>
        <p:grpSpPr>
          <a:xfrm>
            <a:off x="1146413" y="2861621"/>
            <a:ext cx="4784273" cy="712078"/>
            <a:chOff x="2435153" y="5478867"/>
            <a:chExt cx="3568128" cy="712078"/>
          </a:xfrm>
        </p:grpSpPr>
        <p:sp>
          <p:nvSpPr>
            <p:cNvPr id="225" name="テキスト ボックス 224">
              <a:extLst>
                <a:ext uri="{FF2B5EF4-FFF2-40B4-BE49-F238E27FC236}">
                  <a16:creationId xmlns:a16="http://schemas.microsoft.com/office/drawing/2014/main" id="{B323259B-F931-211D-34F0-9078E06EC520}"/>
                </a:ext>
              </a:extLst>
            </p:cNvPr>
            <p:cNvSpPr txBox="1"/>
            <p:nvPr/>
          </p:nvSpPr>
          <p:spPr>
            <a:xfrm>
              <a:off x="2435153" y="5483059"/>
              <a:ext cx="3568128"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会話が消極的に・・・</a:t>
              </a:r>
            </a:p>
          </p:txBody>
        </p:sp>
        <p:sp>
          <p:nvSpPr>
            <p:cNvPr id="226" name="テキスト ボックス 225">
              <a:extLst>
                <a:ext uri="{FF2B5EF4-FFF2-40B4-BE49-F238E27FC236}">
                  <a16:creationId xmlns:a16="http://schemas.microsoft.com/office/drawing/2014/main" id="{006554A4-04AD-7A8A-1AAC-584DE8F36660}"/>
                </a:ext>
              </a:extLst>
            </p:cNvPr>
            <p:cNvSpPr txBox="1"/>
            <p:nvPr/>
          </p:nvSpPr>
          <p:spPr>
            <a:xfrm>
              <a:off x="2435153" y="5478867"/>
              <a:ext cx="3568128" cy="707886"/>
            </a:xfrm>
            <a:prstGeom prst="rect">
              <a:avLst/>
            </a:prstGeom>
            <a:noFill/>
          </p:spPr>
          <p:txBody>
            <a:bodyPr wrap="square" rtlCol="0">
              <a:spAutoFit/>
            </a:bodyPr>
            <a:lstStyle/>
            <a:p>
              <a:r>
                <a:rPr kumimoji="1" lang="ja-JP" altLang="en-US" sz="4000" b="1" dirty="0">
                  <a:ln w="76200">
                    <a:solidFill>
                      <a:schemeClr val="bg1"/>
                    </a:solidFill>
                  </a:ln>
                  <a:solidFill>
                    <a:schemeClr val="bg1"/>
                  </a:solidFill>
                </a:rPr>
                <a:t>会話が消極的に・・・</a:t>
              </a:r>
            </a:p>
          </p:txBody>
        </p:sp>
        <p:sp>
          <p:nvSpPr>
            <p:cNvPr id="227" name="テキスト ボックス 226">
              <a:extLst>
                <a:ext uri="{FF2B5EF4-FFF2-40B4-BE49-F238E27FC236}">
                  <a16:creationId xmlns:a16="http://schemas.microsoft.com/office/drawing/2014/main" id="{1097BB5C-C91C-0FD5-3365-2A27A14AC831}"/>
                </a:ext>
              </a:extLst>
            </p:cNvPr>
            <p:cNvSpPr txBox="1"/>
            <p:nvPr/>
          </p:nvSpPr>
          <p:spPr>
            <a:xfrm>
              <a:off x="2435153" y="5478892"/>
              <a:ext cx="3568128" cy="707886"/>
            </a:xfrm>
            <a:prstGeom prst="rect">
              <a:avLst/>
            </a:prstGeom>
            <a:noFill/>
          </p:spPr>
          <p:txBody>
            <a:bodyPr wrap="square" rtlCol="0">
              <a:spAutoFit/>
            </a:bodyPr>
            <a:lstStyle/>
            <a:p>
              <a:r>
                <a:rPr kumimoji="1" lang="ja-JP" altLang="en-US" sz="4000" b="1" dirty="0">
                  <a:ln w="254000">
                    <a:noFill/>
                  </a:ln>
                  <a:solidFill>
                    <a:srgbClr val="C00000"/>
                  </a:solidFill>
                </a:rPr>
                <a:t>会話が消極的に・・・</a:t>
              </a:r>
            </a:p>
          </p:txBody>
        </p:sp>
      </p:grpSp>
      <p:grpSp>
        <p:nvGrpSpPr>
          <p:cNvPr id="22" name="グループ化 21">
            <a:extLst>
              <a:ext uri="{FF2B5EF4-FFF2-40B4-BE49-F238E27FC236}">
                <a16:creationId xmlns:a16="http://schemas.microsoft.com/office/drawing/2014/main" id="{052670EE-7BD2-9A11-0D64-C18EA4567217}"/>
              </a:ext>
            </a:extLst>
          </p:cNvPr>
          <p:cNvGrpSpPr/>
          <p:nvPr/>
        </p:nvGrpSpPr>
        <p:grpSpPr>
          <a:xfrm>
            <a:off x="-168537" y="3556502"/>
            <a:ext cx="5127145" cy="2682160"/>
            <a:chOff x="-168537" y="3556502"/>
            <a:chExt cx="5127145" cy="2682160"/>
          </a:xfrm>
        </p:grpSpPr>
        <p:pic>
          <p:nvPicPr>
            <p:cNvPr id="339" name="図 338" descr="generated image">
              <a:extLst>
                <a:ext uri="{FF2B5EF4-FFF2-40B4-BE49-F238E27FC236}">
                  <a16:creationId xmlns:a16="http://schemas.microsoft.com/office/drawing/2014/main" id="{B92829E2-A199-42AF-9AD4-E62DEED7F621}"/>
                </a:ext>
              </a:extLst>
            </p:cNvPr>
            <p:cNvPicPr>
              <a:picLocks noChangeAspect="1" noChangeArrowheads="1"/>
            </p:cNvPicPr>
            <p:nvPr/>
          </p:nvPicPr>
          <p:blipFill>
            <a:blip r:embed="rId18" cstate="print">
              <a:extLst>
                <a:ext uri="{BEBA8EAE-BF5A-486C-A8C5-ECC9F3942E4B}">
                  <a14:imgProps xmlns:a14="http://schemas.microsoft.com/office/drawing/2010/main">
                    <a14:imgLayer r:embed="rId19">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a:stretch>
              <a:fillRect/>
            </a:stretch>
          </p:blipFill>
          <p:spPr bwMode="auto">
            <a:xfrm>
              <a:off x="1022284" y="3734492"/>
              <a:ext cx="2245031" cy="2366048"/>
            </a:xfrm>
            <a:prstGeom prst="rect">
              <a:avLst/>
            </a:prstGeom>
            <a:noFill/>
            <a:extLst>
              <a:ext uri="{909E8E84-426E-40DD-AFC4-6F175D3DCCD1}">
                <a14:hiddenFill xmlns:a14="http://schemas.microsoft.com/office/drawing/2010/main">
                  <a:solidFill>
                    <a:srgbClr val="FFFFFF"/>
                  </a:solidFill>
                </a14:hiddenFill>
              </a:ext>
            </a:extLst>
          </p:spPr>
        </p:pic>
        <p:grpSp>
          <p:nvGrpSpPr>
            <p:cNvPr id="21" name="グループ化 20">
              <a:extLst>
                <a:ext uri="{FF2B5EF4-FFF2-40B4-BE49-F238E27FC236}">
                  <a16:creationId xmlns:a16="http://schemas.microsoft.com/office/drawing/2014/main" id="{CD1516C5-0392-5159-5A51-F7BBD0DCF3BC}"/>
                </a:ext>
              </a:extLst>
            </p:cNvPr>
            <p:cNvGrpSpPr/>
            <p:nvPr/>
          </p:nvGrpSpPr>
          <p:grpSpPr>
            <a:xfrm>
              <a:off x="-168537" y="3556502"/>
              <a:ext cx="5127145" cy="2682160"/>
              <a:chOff x="-168537" y="3556502"/>
              <a:chExt cx="5127145" cy="2682160"/>
            </a:xfrm>
          </p:grpSpPr>
          <p:pic>
            <p:nvPicPr>
              <p:cNvPr id="1026" name="Picture 2" descr="遠慮する男性イラスト - No: 24514586｜無料イラスト・フリー素材なら「イラストAC」">
                <a:extLst>
                  <a:ext uri="{FF2B5EF4-FFF2-40B4-BE49-F238E27FC236}">
                    <a16:creationId xmlns:a16="http://schemas.microsoft.com/office/drawing/2014/main" id="{E64BDCA1-AFA5-7A05-D084-DF675A8F78C2}"/>
                  </a:ext>
                </a:extLst>
              </p:cNvPr>
              <p:cNvPicPr>
                <a:picLocks noChangeAspect="1" noChangeArrowheads="1"/>
              </p:cNvPicPr>
              <p:nvPr/>
            </p:nvPicPr>
            <p:blipFill>
              <a:blip r:embed="rId20" cstate="hqprint">
                <a:extLst>
                  <a:ext uri="{28A0092B-C50C-407E-A947-70E740481C1C}">
                    <a14:useLocalDpi xmlns:a14="http://schemas.microsoft.com/office/drawing/2010/main" val="0"/>
                  </a:ext>
                </a:extLst>
              </a:blip>
              <a:srcRect/>
              <a:stretch>
                <a:fillRect/>
              </a:stretch>
            </p:blipFill>
            <p:spPr bwMode="auto">
              <a:xfrm>
                <a:off x="2945198" y="4599683"/>
                <a:ext cx="2013410" cy="1506031"/>
              </a:xfrm>
              <a:prstGeom prst="rect">
                <a:avLst/>
              </a:prstGeom>
              <a:noFill/>
              <a:extLst>
                <a:ext uri="{909E8E84-426E-40DD-AFC4-6F175D3DCCD1}">
                  <a14:hiddenFill xmlns:a14="http://schemas.microsoft.com/office/drawing/2010/main">
                    <a:solidFill>
                      <a:srgbClr val="FFFFFF"/>
                    </a:solidFill>
                  </a14:hiddenFill>
                </a:ext>
              </a:extLst>
            </p:spPr>
          </p:pic>
          <p:pic>
            <p:nvPicPr>
              <p:cNvPr id="349" name="図 348" descr="generated image">
                <a:extLst>
                  <a:ext uri="{FF2B5EF4-FFF2-40B4-BE49-F238E27FC236}">
                    <a16:creationId xmlns:a16="http://schemas.microsoft.com/office/drawing/2014/main" id="{2F9EBE36-212C-D6B5-2CF8-12BA5B5D119C}"/>
                  </a:ext>
                </a:extLst>
              </p:cNvPr>
              <p:cNvPicPr>
                <a:picLocks noChangeAspect="1" noChangeArrowheads="1"/>
              </p:cNvPicPr>
              <p:nvPr/>
            </p:nvPicPr>
            <p:blipFill rotWithShape="1">
              <a:blip r:embed="rId9" cstate="print">
                <a:extLst>
                  <a:ext uri="{BEBA8EAE-BF5A-486C-A8C5-ECC9F3942E4B}">
                    <a14:imgProps xmlns:a14="http://schemas.microsoft.com/office/drawing/2010/main">
                      <a14:imgLayer r:embed="rId4">
                        <a14:imgEffect>
                          <a14:backgroundRemoval t="10000" b="90000" l="43684" r="56184">
                            <a14:foregroundMark x1="51974" y1="75882" x2="53289" y2="74314"/>
                            <a14:foregroundMark x1="51974" y1="75098" x2="48553" y2="75294"/>
                            <a14:foregroundMark x1="44211" y1="21961" x2="43684" y2="37451"/>
                          </a14:backgroundRemoval>
                        </a14:imgEffect>
                      </a14:imgLayer>
                    </a14:imgProps>
                  </a:ext>
                  <a:ext uri="{28A0092B-C50C-407E-A947-70E740481C1C}">
                    <a14:useLocalDpi xmlns:a14="http://schemas.microsoft.com/office/drawing/2010/main" val="0"/>
                  </a:ext>
                </a:extLst>
              </a:blip>
              <a:srcRect l="43207" t="18555" r="44156" b="22029"/>
              <a:stretch>
                <a:fillRect/>
              </a:stretch>
            </p:blipFill>
            <p:spPr bwMode="auto">
              <a:xfrm>
                <a:off x="2684353" y="3682452"/>
                <a:ext cx="804280" cy="2556210"/>
              </a:xfrm>
              <a:prstGeom prst="rect">
                <a:avLst/>
              </a:prstGeom>
              <a:noFill/>
              <a:extLst>
                <a:ext uri="{909E8E84-426E-40DD-AFC4-6F175D3DCCD1}">
                  <a14:hiddenFill xmlns:a14="http://schemas.microsoft.com/office/drawing/2010/main">
                    <a:solidFill>
                      <a:srgbClr val="FFFFFF"/>
                    </a:solidFill>
                  </a14:hiddenFill>
                </a:ext>
              </a:extLst>
            </p:spPr>
          </p:pic>
          <p:pic>
            <p:nvPicPr>
              <p:cNvPr id="1037" name="id-120725F3-1AA5-4EFB-8FD8-75D9273A1AAE" descr="IMG_2629.jpeg">
                <a:extLst>
                  <a:ext uri="{FF2B5EF4-FFF2-40B4-BE49-F238E27FC236}">
                    <a16:creationId xmlns:a16="http://schemas.microsoft.com/office/drawing/2014/main" id="{D67F2C34-C8AA-EEEF-6B67-6BFC1AA3CB7E}"/>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354128">
                <a:off x="3436877" y="4456727"/>
                <a:ext cx="1076399" cy="118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 name="グループ化 19">
                <a:extLst>
                  <a:ext uri="{FF2B5EF4-FFF2-40B4-BE49-F238E27FC236}">
                    <a16:creationId xmlns:a16="http://schemas.microsoft.com/office/drawing/2014/main" id="{E81F55EB-4389-DAF7-5720-ED2DB4BC508C}"/>
                  </a:ext>
                </a:extLst>
              </p:cNvPr>
              <p:cNvGrpSpPr/>
              <p:nvPr/>
            </p:nvGrpSpPr>
            <p:grpSpPr>
              <a:xfrm>
                <a:off x="-168537" y="3556502"/>
                <a:ext cx="2871371" cy="2645839"/>
                <a:chOff x="-168537" y="3556502"/>
                <a:chExt cx="2871371" cy="2645839"/>
              </a:xfrm>
            </p:grpSpPr>
            <p:pic>
              <p:nvPicPr>
                <p:cNvPr id="340" name="図 339" descr="アプリケーション が含まれている画像&#10;&#10;自動的に生成された説明">
                  <a:extLst>
                    <a:ext uri="{FF2B5EF4-FFF2-40B4-BE49-F238E27FC236}">
                      <a16:creationId xmlns:a16="http://schemas.microsoft.com/office/drawing/2014/main" id="{7551A1A0-93E3-AE85-F54F-698C5308A3B8}"/>
                    </a:ext>
                  </a:extLst>
                </p:cNvPr>
                <p:cNvPicPr>
                  <a:picLocks noChangeAspect="1"/>
                </p:cNvPicPr>
                <p:nvPr/>
              </p:nvPicPr>
              <p:blipFill rotWithShape="1">
                <a:blip r:embed="rId13"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1578633" y="3602564"/>
                  <a:ext cx="1124201" cy="1556160"/>
                </a:xfrm>
                <a:prstGeom prst="rect">
                  <a:avLst/>
                </a:prstGeom>
              </p:spPr>
            </p:pic>
            <p:pic>
              <p:nvPicPr>
                <p:cNvPr id="341" name="図 340" descr="generated image">
                  <a:extLst>
                    <a:ext uri="{FF2B5EF4-FFF2-40B4-BE49-F238E27FC236}">
                      <a16:creationId xmlns:a16="http://schemas.microsoft.com/office/drawing/2014/main" id="{DF69757C-4F8E-6511-25D2-F62201DC369A}"/>
                    </a:ext>
                  </a:extLst>
                </p:cNvPr>
                <p:cNvPicPr>
                  <a:picLocks noChangeAspect="1" noChangeArrowheads="1"/>
                </p:cNvPicPr>
                <p:nvPr/>
              </p:nvPicPr>
              <p:blipFill>
                <a:blip r:embed="rId18" cstate="print">
                  <a:extLst>
                    <a:ext uri="{BEBA8EAE-BF5A-486C-A8C5-ECC9F3942E4B}">
                      <a14:imgProps xmlns:a14="http://schemas.microsoft.com/office/drawing/2010/main">
                        <a14:imgLayer r:embed="rId19">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a:stretch>
                  <a:fillRect/>
                </a:stretch>
              </p:blipFill>
              <p:spPr bwMode="auto">
                <a:xfrm>
                  <a:off x="-168537" y="3774107"/>
                  <a:ext cx="2245031" cy="2366048"/>
                </a:xfrm>
                <a:prstGeom prst="rect">
                  <a:avLst/>
                </a:prstGeom>
                <a:noFill/>
                <a:extLst>
                  <a:ext uri="{909E8E84-426E-40DD-AFC4-6F175D3DCCD1}">
                    <a14:hiddenFill xmlns:a14="http://schemas.microsoft.com/office/drawing/2010/main">
                      <a:solidFill>
                        <a:srgbClr val="FFFFFF"/>
                      </a:solidFill>
                    </a14:hiddenFill>
                  </a:ext>
                </a:extLst>
              </p:spPr>
            </p:pic>
            <p:pic>
              <p:nvPicPr>
                <p:cNvPr id="342" name="図 341">
                  <a:extLst>
                    <a:ext uri="{FF2B5EF4-FFF2-40B4-BE49-F238E27FC236}">
                      <a16:creationId xmlns:a16="http://schemas.microsoft.com/office/drawing/2014/main" id="{DA655750-3B9E-0174-A498-750A5595DEF7}"/>
                    </a:ext>
                  </a:extLst>
                </p:cNvPr>
                <p:cNvPicPr>
                  <a:picLocks noChangeAspect="1" noChangeArrowheads="1"/>
                </p:cNvPicPr>
                <p:nvPr/>
              </p:nvPicPr>
              <p:blipFill rotWithShape="1">
                <a:blip r:embed="rId21" r:link="rId23">
                  <a:extLst>
                    <a:ext uri="{BEBA8EAE-BF5A-486C-A8C5-ECC9F3942E4B}">
                      <a14:imgProps xmlns:a14="http://schemas.microsoft.com/office/drawing/2010/main">
                        <a14:imgLayer r:embed="rId22">
                          <a14:imgEffect>
                            <a14:backgroundRemoval t="9890" b="91941" l="10000" r="90000">
                              <a14:foregroundMark x1="69205" y1="91941" x2="64917" y2="90745"/>
                              <a14:backgroundMark x1="55455" y1="81685" x2="65227" y2="95238"/>
                              <a14:backgroundMark x1="78068" y1="83883" x2="75227" y2="90659"/>
                            </a14:backgroundRemoval>
                          </a14:imgEffect>
                        </a14:imgLayer>
                      </a14:imgProps>
                    </a:ext>
                    <a:ext uri="{28A0092B-C50C-407E-A947-70E740481C1C}">
                      <a14:useLocalDpi xmlns:a14="http://schemas.microsoft.com/office/drawing/2010/main" val="0"/>
                    </a:ext>
                  </a:extLst>
                </a:blip>
                <a:srcRect l="51203" t="16132" r="15252" b="5983"/>
                <a:stretch>
                  <a:fillRect/>
                </a:stretch>
              </p:blipFill>
              <p:spPr bwMode="auto">
                <a:xfrm>
                  <a:off x="401239" y="3556502"/>
                  <a:ext cx="1124201" cy="1664220"/>
                </a:xfrm>
                <a:prstGeom prst="rect">
                  <a:avLst/>
                </a:prstGeom>
                <a:noFill/>
                <a:extLst>
                  <a:ext uri="{909E8E84-426E-40DD-AFC4-6F175D3DCCD1}">
                    <a14:hiddenFill xmlns:a14="http://schemas.microsoft.com/office/drawing/2010/main">
                      <a:solidFill>
                        <a:srgbClr val="FFFFFF"/>
                      </a:solidFill>
                    </a14:hiddenFill>
                  </a:ext>
                </a:extLst>
              </p:spPr>
            </p:pic>
            <p:pic>
              <p:nvPicPr>
                <p:cNvPr id="343" name="図 342" descr="generated image">
                  <a:extLst>
                    <a:ext uri="{FF2B5EF4-FFF2-40B4-BE49-F238E27FC236}">
                      <a16:creationId xmlns:a16="http://schemas.microsoft.com/office/drawing/2014/main" id="{D2D3C78F-85F2-6E6A-99FA-B2FB091B3686}"/>
                    </a:ext>
                  </a:extLst>
                </p:cNvPr>
                <p:cNvPicPr>
                  <a:picLocks noChangeAspect="1" noChangeArrowheads="1"/>
                </p:cNvPicPr>
                <p:nvPr/>
              </p:nvPicPr>
              <p:blipFill rotWithShape="1">
                <a:blip r:embed="rId24" cstate="print">
                  <a:extLst>
                    <a:ext uri="{BEBA8EAE-BF5A-486C-A8C5-ECC9F3942E4B}">
                      <a14:imgProps xmlns:a14="http://schemas.microsoft.com/office/drawing/2010/main">
                        <a14:imgLayer r:embed="rId25">
                          <a14:imgEffect>
                            <a14:backgroundRemoval t="5469" b="97363" l="9961" r="89844">
                              <a14:foregroundMark x1="40577" y1="8400" x2="41632" y2="8000"/>
                              <a14:foregroundMark x1="39258" y1="89355" x2="36621" y2="97363"/>
                              <a14:backgroundMark x1="22686" y1="14029" x2="53358" y2="17986"/>
                              <a14:backgroundMark x1="53358" y1="17986" x2="47005" y2="46043"/>
                              <a14:backgroundMark x1="47005" y1="46043" x2="49728" y2="20324"/>
                              <a14:backgroundMark x1="49728" y1="20324" x2="54809" y2="16367"/>
                              <a14:backgroundMark x1="29038" y1="19964" x2="55535" y2="23201"/>
                              <a14:backgroundMark x1="55535" y1="23201" x2="65880" y2="15827"/>
                              <a14:backgroundMark x1="39564" y1="31475" x2="47550" y2="38309"/>
                              <a14:backgroundMark x1="29401" y1="25000" x2="32123" y2="49640"/>
                              <a14:backgroundMark x1="32123" y1="49640" x2="31760" y2="49281"/>
                              <a14:backgroundMark x1="33394" y1="33453" x2="45009" y2="46043"/>
                              <a14:backgroundMark x1="60254" y1="24281" x2="64791" y2="40108"/>
                              <a14:backgroundMark x1="65517" y1="41547" x2="42650" y2="46043"/>
                              <a14:backgroundMark x1="61343" y1="49640" x2="46824" y2="50719"/>
                              <a14:backgroundMark x1="64247" y1="48741" x2="41742" y2="47662"/>
                              <a14:backgroundMark x1="33938" y1="38309" x2="47187" y2="46043"/>
                              <a14:backgroundMark x1="69691" y1="32014" x2="69873" y2="39568"/>
                              <a14:backgroundMark x1="66606" y1="24460" x2="69510" y2="41187"/>
                              <a14:backgroundMark x1="71688" y1="31295" x2="73503" y2="40108"/>
                              <a14:backgroundMark x1="71325" y1="13129" x2="38294" y2="4856"/>
                              <a14:backgroundMark x1="41198" y1="9173" x2="29038" y2="13129"/>
                              <a14:backgroundMark x1="34483" y1="40647" x2="45009" y2="53597"/>
                              <a14:backgroundMark x1="72777" y1="33453" x2="70780" y2="43705"/>
                              <a14:backgroundMark x1="69873" y1="44784" x2="63521" y2="51978"/>
                              <a14:backgroundMark x1="35572" y1="48561" x2="45372" y2="51799"/>
                              <a14:backgroundMark x1="37568" y1="51619" x2="47005" y2="55396"/>
                              <a14:backgroundMark x1="66425" y1="51619" x2="55898" y2="53237"/>
                              <a14:backgroundMark x1="62432" y1="51978" x2="54628" y2="56475"/>
                            </a14:backgroundRemoval>
                          </a14:imgEffect>
                        </a14:imgLayer>
                      </a14:imgProps>
                    </a:ext>
                    <a:ext uri="{28A0092B-C50C-407E-A947-70E740481C1C}">
                      <a14:useLocalDpi xmlns:a14="http://schemas.microsoft.com/office/drawing/2010/main" val="0"/>
                    </a:ext>
                  </a:extLst>
                </a:blip>
                <a:srcRect t="885" r="6195"/>
                <a:stretch>
                  <a:fillRect/>
                </a:stretch>
              </p:blipFill>
              <p:spPr bwMode="auto">
                <a:xfrm>
                  <a:off x="394248" y="4029764"/>
                  <a:ext cx="2161503" cy="2172577"/>
                </a:xfrm>
                <a:prstGeom prst="rect">
                  <a:avLst/>
                </a:prstGeom>
                <a:noFill/>
                <a:extLst>
                  <a:ext uri="{909E8E84-426E-40DD-AFC4-6F175D3DCCD1}">
                    <a14:hiddenFill xmlns:a14="http://schemas.microsoft.com/office/drawing/2010/main">
                      <a:solidFill>
                        <a:srgbClr val="FFFFFF"/>
                      </a:solidFill>
                    </a14:hiddenFill>
                  </a:ext>
                </a:extLst>
              </p:spPr>
            </p:pic>
            <p:pic>
              <p:nvPicPr>
                <p:cNvPr id="344" name="図 343" descr="若い男性の顔&#10;&#10;AI によって生成されたコンテンツは間違っている可能性があります。">
                  <a:extLst>
                    <a:ext uri="{FF2B5EF4-FFF2-40B4-BE49-F238E27FC236}">
                      <a16:creationId xmlns:a16="http://schemas.microsoft.com/office/drawing/2014/main" id="{5538098C-BDBD-8103-6BBF-C0F1ADD88134}"/>
                    </a:ext>
                  </a:extLst>
                </p:cNvPr>
                <p:cNvPicPr>
                  <a:picLocks noChangeAspect="1"/>
                </p:cNvPicPr>
                <p:nvPr/>
              </p:nvPicPr>
              <p:blipFill>
                <a:blip r:embed="rId14" cstate="hqprint">
                  <a:extLst>
                    <a:ext uri="{BEBA8EAE-BF5A-486C-A8C5-ECC9F3942E4B}">
                      <a14:imgProps xmlns:a14="http://schemas.microsoft.com/office/drawing/2010/main">
                        <a14:imgLayer r:embed="rId15">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881655" y="3979036"/>
                  <a:ext cx="1322262" cy="1340875"/>
                </a:xfrm>
                <a:prstGeom prst="rect">
                  <a:avLst/>
                </a:prstGeom>
              </p:spPr>
            </p:pic>
          </p:grpSp>
        </p:grpSp>
      </p:grpSp>
      <p:grpSp>
        <p:nvGrpSpPr>
          <p:cNvPr id="345" name="グループ化 344">
            <a:extLst>
              <a:ext uri="{FF2B5EF4-FFF2-40B4-BE49-F238E27FC236}">
                <a16:creationId xmlns:a16="http://schemas.microsoft.com/office/drawing/2014/main" id="{26C09A18-644B-4178-CDA5-8CF8FA654FA0}"/>
              </a:ext>
            </a:extLst>
          </p:cNvPr>
          <p:cNvGrpSpPr/>
          <p:nvPr/>
        </p:nvGrpSpPr>
        <p:grpSpPr>
          <a:xfrm>
            <a:off x="1431063" y="5797986"/>
            <a:ext cx="4784273" cy="707886"/>
            <a:chOff x="2435153" y="5483059"/>
            <a:chExt cx="3568128" cy="707886"/>
          </a:xfrm>
        </p:grpSpPr>
        <p:sp>
          <p:nvSpPr>
            <p:cNvPr id="346" name="テキスト ボックス 345">
              <a:extLst>
                <a:ext uri="{FF2B5EF4-FFF2-40B4-BE49-F238E27FC236}">
                  <a16:creationId xmlns:a16="http://schemas.microsoft.com/office/drawing/2014/main" id="{5843F154-744E-7EF5-66EE-59D7CCB5C62E}"/>
                </a:ext>
              </a:extLst>
            </p:cNvPr>
            <p:cNvSpPr txBox="1"/>
            <p:nvPr/>
          </p:nvSpPr>
          <p:spPr>
            <a:xfrm>
              <a:off x="2435153" y="5483059"/>
              <a:ext cx="3568128"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先輩との壁</a:t>
              </a:r>
            </a:p>
          </p:txBody>
        </p:sp>
        <p:sp>
          <p:nvSpPr>
            <p:cNvPr id="347" name="テキスト ボックス 346">
              <a:extLst>
                <a:ext uri="{FF2B5EF4-FFF2-40B4-BE49-F238E27FC236}">
                  <a16:creationId xmlns:a16="http://schemas.microsoft.com/office/drawing/2014/main" id="{FC95A500-23A2-4C72-628C-E9EE3FDBBCB0}"/>
                </a:ext>
              </a:extLst>
            </p:cNvPr>
            <p:cNvSpPr txBox="1"/>
            <p:nvPr/>
          </p:nvSpPr>
          <p:spPr>
            <a:xfrm>
              <a:off x="2435153" y="5483059"/>
              <a:ext cx="3568128" cy="707886"/>
            </a:xfrm>
            <a:prstGeom prst="rect">
              <a:avLst/>
            </a:prstGeom>
            <a:noFill/>
          </p:spPr>
          <p:txBody>
            <a:bodyPr wrap="square" rtlCol="0">
              <a:spAutoFit/>
            </a:bodyPr>
            <a:lstStyle/>
            <a:p>
              <a:r>
                <a:rPr kumimoji="1" lang="ja-JP" altLang="en-US" sz="4000" b="1" dirty="0">
                  <a:ln w="76200">
                    <a:solidFill>
                      <a:schemeClr val="bg1"/>
                    </a:solidFill>
                  </a:ln>
                  <a:solidFill>
                    <a:schemeClr val="bg1"/>
                  </a:solidFill>
                </a:rPr>
                <a:t>先輩との壁</a:t>
              </a:r>
            </a:p>
          </p:txBody>
        </p:sp>
        <p:sp>
          <p:nvSpPr>
            <p:cNvPr id="348" name="テキスト ボックス 347">
              <a:extLst>
                <a:ext uri="{FF2B5EF4-FFF2-40B4-BE49-F238E27FC236}">
                  <a16:creationId xmlns:a16="http://schemas.microsoft.com/office/drawing/2014/main" id="{2F41B554-4172-7F73-86D9-66860C1D6DF7}"/>
                </a:ext>
              </a:extLst>
            </p:cNvPr>
            <p:cNvSpPr txBox="1"/>
            <p:nvPr/>
          </p:nvSpPr>
          <p:spPr>
            <a:xfrm>
              <a:off x="2435153" y="5483059"/>
              <a:ext cx="3568128" cy="707886"/>
            </a:xfrm>
            <a:prstGeom prst="rect">
              <a:avLst/>
            </a:prstGeom>
            <a:noFill/>
          </p:spPr>
          <p:txBody>
            <a:bodyPr wrap="square" rtlCol="0">
              <a:spAutoFit/>
            </a:bodyPr>
            <a:lstStyle/>
            <a:p>
              <a:r>
                <a:rPr kumimoji="1" lang="ja-JP" altLang="en-US" sz="4000" b="1" dirty="0">
                  <a:ln w="254000">
                    <a:noFill/>
                  </a:ln>
                  <a:solidFill>
                    <a:srgbClr val="C00000"/>
                  </a:solidFill>
                </a:rPr>
                <a:t>先輩との壁</a:t>
              </a:r>
            </a:p>
          </p:txBody>
        </p:sp>
      </p:grpSp>
      <p:sp>
        <p:nvSpPr>
          <p:cNvPr id="10" name="雲形吹き出し 589">
            <a:extLst>
              <a:ext uri="{FF2B5EF4-FFF2-40B4-BE49-F238E27FC236}">
                <a16:creationId xmlns:a16="http://schemas.microsoft.com/office/drawing/2014/main" id="{AB595A52-7377-7EB5-EC47-76417E2BB43E}"/>
              </a:ext>
            </a:extLst>
          </p:cNvPr>
          <p:cNvSpPr/>
          <p:nvPr/>
        </p:nvSpPr>
        <p:spPr>
          <a:xfrm>
            <a:off x="6282916" y="5319911"/>
            <a:ext cx="2196000" cy="468000"/>
          </a:xfrm>
          <a:prstGeom prst="cloudCallout">
            <a:avLst>
              <a:gd name="adj1" fmla="val -43813"/>
              <a:gd name="adj2" fmla="val -68148"/>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Verdana"/>
                <a:ea typeface="Meiryo UI"/>
                <a:cs typeface="+mn-cs"/>
              </a:rPr>
              <a:t>加工かぁ・・</a:t>
            </a:r>
          </a:p>
        </p:txBody>
      </p:sp>
      <p:sp>
        <p:nvSpPr>
          <p:cNvPr id="229" name="スライド番号プレースホルダー 3">
            <a:extLst>
              <a:ext uri="{FF2B5EF4-FFF2-40B4-BE49-F238E27FC236}">
                <a16:creationId xmlns:a16="http://schemas.microsoft.com/office/drawing/2014/main" id="{F5568B6C-5E0F-0AD7-119A-C5937B9C14B3}"/>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12</a:t>
            </a:fld>
            <a:endParaRPr lang="ja-JP" altLang="en-US" sz="1800" dirty="0"/>
          </a:p>
        </p:txBody>
      </p:sp>
    </p:spTree>
    <p:extLst>
      <p:ext uri="{BB962C8B-B14F-4D97-AF65-F5344CB8AC3E}">
        <p14:creationId xmlns:p14="http://schemas.microsoft.com/office/powerpoint/2010/main" val="4259709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endCondLst>
                                    <p:cond evt="onNext" delay="0">
                                      <p:tgtEl>
                                        <p:sldTgt/>
                                      </p:tgtEl>
                                    </p:cond>
                                  </p:endCondLst>
                                  <p:childTnLst>
                                    <p:animRot by="120000">
                                      <p:cBhvr>
                                        <p:cTn id="6" dur="100" fill="hold">
                                          <p:stCondLst>
                                            <p:cond delay="0"/>
                                          </p:stCondLst>
                                        </p:cTn>
                                        <p:tgtEl>
                                          <p:spTgt spid="228"/>
                                        </p:tgtEl>
                                        <p:attrNameLst>
                                          <p:attrName>r</p:attrName>
                                        </p:attrNameLst>
                                      </p:cBhvr>
                                    </p:animRot>
                                    <p:animRot by="-240000">
                                      <p:cBhvr>
                                        <p:cTn id="7" dur="200" fill="hold">
                                          <p:stCondLst>
                                            <p:cond delay="200"/>
                                          </p:stCondLst>
                                        </p:cTn>
                                        <p:tgtEl>
                                          <p:spTgt spid="228"/>
                                        </p:tgtEl>
                                        <p:attrNameLst>
                                          <p:attrName>r</p:attrName>
                                        </p:attrNameLst>
                                      </p:cBhvr>
                                    </p:animRot>
                                    <p:animRot by="240000">
                                      <p:cBhvr>
                                        <p:cTn id="8" dur="200" fill="hold">
                                          <p:stCondLst>
                                            <p:cond delay="400"/>
                                          </p:stCondLst>
                                        </p:cTn>
                                        <p:tgtEl>
                                          <p:spTgt spid="228"/>
                                        </p:tgtEl>
                                        <p:attrNameLst>
                                          <p:attrName>r</p:attrName>
                                        </p:attrNameLst>
                                      </p:cBhvr>
                                    </p:animRot>
                                    <p:animRot by="-240000">
                                      <p:cBhvr>
                                        <p:cTn id="9" dur="200" fill="hold">
                                          <p:stCondLst>
                                            <p:cond delay="600"/>
                                          </p:stCondLst>
                                        </p:cTn>
                                        <p:tgtEl>
                                          <p:spTgt spid="228"/>
                                        </p:tgtEl>
                                        <p:attrNameLst>
                                          <p:attrName>r</p:attrName>
                                        </p:attrNameLst>
                                      </p:cBhvr>
                                    </p:animRot>
                                    <p:animRot by="120000">
                                      <p:cBhvr>
                                        <p:cTn id="10" dur="200" fill="hold">
                                          <p:stCondLst>
                                            <p:cond delay="800"/>
                                          </p:stCondLst>
                                        </p:cTn>
                                        <p:tgtEl>
                                          <p:spTgt spid="228"/>
                                        </p:tgtEl>
                                        <p:attrNameLst>
                                          <p:attrName>r</p:attrName>
                                        </p:attrNameLst>
                                      </p:cBhvr>
                                    </p:animRot>
                                  </p:childTnLst>
                                </p:cTn>
                              </p:par>
                              <p:par>
                                <p:cTn id="11" presetID="32" presetClass="emph" presetSubtype="0" repeatCount="indefinite" fill="hold" nodeType="withEffect">
                                  <p:stCondLst>
                                    <p:cond delay="300"/>
                                  </p:stCondLst>
                                  <p:endCondLst>
                                    <p:cond evt="onNext" delay="0">
                                      <p:tgtEl>
                                        <p:sldTgt/>
                                      </p:tgtEl>
                                    </p:cond>
                                  </p:endCondLst>
                                  <p:childTnLst>
                                    <p:animRot by="120000">
                                      <p:cBhvr>
                                        <p:cTn id="12" dur="100" fill="hold">
                                          <p:stCondLst>
                                            <p:cond delay="0"/>
                                          </p:stCondLst>
                                        </p:cTn>
                                        <p:tgtEl>
                                          <p:spTgt spid="244"/>
                                        </p:tgtEl>
                                        <p:attrNameLst>
                                          <p:attrName>r</p:attrName>
                                        </p:attrNameLst>
                                      </p:cBhvr>
                                    </p:animRot>
                                    <p:animRot by="-240000">
                                      <p:cBhvr>
                                        <p:cTn id="13" dur="200" fill="hold">
                                          <p:stCondLst>
                                            <p:cond delay="200"/>
                                          </p:stCondLst>
                                        </p:cTn>
                                        <p:tgtEl>
                                          <p:spTgt spid="244"/>
                                        </p:tgtEl>
                                        <p:attrNameLst>
                                          <p:attrName>r</p:attrName>
                                        </p:attrNameLst>
                                      </p:cBhvr>
                                    </p:animRot>
                                    <p:animRot by="240000">
                                      <p:cBhvr>
                                        <p:cTn id="14" dur="200" fill="hold">
                                          <p:stCondLst>
                                            <p:cond delay="400"/>
                                          </p:stCondLst>
                                        </p:cTn>
                                        <p:tgtEl>
                                          <p:spTgt spid="244"/>
                                        </p:tgtEl>
                                        <p:attrNameLst>
                                          <p:attrName>r</p:attrName>
                                        </p:attrNameLst>
                                      </p:cBhvr>
                                    </p:animRot>
                                    <p:animRot by="-240000">
                                      <p:cBhvr>
                                        <p:cTn id="15" dur="200" fill="hold">
                                          <p:stCondLst>
                                            <p:cond delay="600"/>
                                          </p:stCondLst>
                                        </p:cTn>
                                        <p:tgtEl>
                                          <p:spTgt spid="244"/>
                                        </p:tgtEl>
                                        <p:attrNameLst>
                                          <p:attrName>r</p:attrName>
                                        </p:attrNameLst>
                                      </p:cBhvr>
                                    </p:animRot>
                                    <p:animRot by="120000">
                                      <p:cBhvr>
                                        <p:cTn id="16" dur="200" fill="hold">
                                          <p:stCondLst>
                                            <p:cond delay="800"/>
                                          </p:stCondLst>
                                        </p:cTn>
                                        <p:tgtEl>
                                          <p:spTgt spid="244"/>
                                        </p:tgtEl>
                                        <p:attrNameLst>
                                          <p:attrName>r</p:attrName>
                                        </p:attrNameLst>
                                      </p:cBhvr>
                                    </p:animRot>
                                  </p:childTnLst>
                                </p:cTn>
                              </p:par>
                              <p:par>
                                <p:cTn id="17" presetID="32" presetClass="emph" presetSubtype="0" repeatCount="indefinite" fill="hold" nodeType="withEffect">
                                  <p:stCondLst>
                                    <p:cond delay="100"/>
                                  </p:stCondLst>
                                  <p:endCondLst>
                                    <p:cond evt="onNext" delay="0">
                                      <p:tgtEl>
                                        <p:sldTgt/>
                                      </p:tgtEl>
                                    </p:cond>
                                  </p:endCondLst>
                                  <p:childTnLst>
                                    <p:animRot by="120000">
                                      <p:cBhvr>
                                        <p:cTn id="18" dur="100" fill="hold">
                                          <p:stCondLst>
                                            <p:cond delay="0"/>
                                          </p:stCondLst>
                                        </p:cTn>
                                        <p:tgtEl>
                                          <p:spTgt spid="237"/>
                                        </p:tgtEl>
                                        <p:attrNameLst>
                                          <p:attrName>r</p:attrName>
                                        </p:attrNameLst>
                                      </p:cBhvr>
                                    </p:animRot>
                                    <p:animRot by="-240000">
                                      <p:cBhvr>
                                        <p:cTn id="19" dur="200" fill="hold">
                                          <p:stCondLst>
                                            <p:cond delay="200"/>
                                          </p:stCondLst>
                                        </p:cTn>
                                        <p:tgtEl>
                                          <p:spTgt spid="237"/>
                                        </p:tgtEl>
                                        <p:attrNameLst>
                                          <p:attrName>r</p:attrName>
                                        </p:attrNameLst>
                                      </p:cBhvr>
                                    </p:animRot>
                                    <p:animRot by="240000">
                                      <p:cBhvr>
                                        <p:cTn id="20" dur="200" fill="hold">
                                          <p:stCondLst>
                                            <p:cond delay="400"/>
                                          </p:stCondLst>
                                        </p:cTn>
                                        <p:tgtEl>
                                          <p:spTgt spid="237"/>
                                        </p:tgtEl>
                                        <p:attrNameLst>
                                          <p:attrName>r</p:attrName>
                                        </p:attrNameLst>
                                      </p:cBhvr>
                                    </p:animRot>
                                    <p:animRot by="-240000">
                                      <p:cBhvr>
                                        <p:cTn id="21" dur="200" fill="hold">
                                          <p:stCondLst>
                                            <p:cond delay="600"/>
                                          </p:stCondLst>
                                        </p:cTn>
                                        <p:tgtEl>
                                          <p:spTgt spid="237"/>
                                        </p:tgtEl>
                                        <p:attrNameLst>
                                          <p:attrName>r</p:attrName>
                                        </p:attrNameLst>
                                      </p:cBhvr>
                                    </p:animRot>
                                    <p:animRot by="120000">
                                      <p:cBhvr>
                                        <p:cTn id="22" dur="200" fill="hold">
                                          <p:stCondLst>
                                            <p:cond delay="800"/>
                                          </p:stCondLst>
                                        </p:cTn>
                                        <p:tgtEl>
                                          <p:spTgt spid="237"/>
                                        </p:tgtEl>
                                        <p:attrNameLst>
                                          <p:attrName>r</p:attrName>
                                        </p:attrNameLst>
                                      </p:cBhvr>
                                    </p:animRot>
                                  </p:childTnLst>
                                </p:cTn>
                              </p:par>
                              <p:par>
                                <p:cTn id="23" presetID="32" presetClass="emph" presetSubtype="0" repeatCount="indefinite" fill="hold" nodeType="withEffect">
                                  <p:stCondLst>
                                    <p:cond delay="400"/>
                                  </p:stCondLst>
                                  <p:endCondLst>
                                    <p:cond evt="onNext" delay="0">
                                      <p:tgtEl>
                                        <p:sldTgt/>
                                      </p:tgtEl>
                                    </p:cond>
                                  </p:endCondLst>
                                  <p:childTnLst>
                                    <p:animRot by="120000">
                                      <p:cBhvr>
                                        <p:cTn id="24" dur="100" fill="hold">
                                          <p:stCondLst>
                                            <p:cond delay="0"/>
                                          </p:stCondLst>
                                        </p:cTn>
                                        <p:tgtEl>
                                          <p:spTgt spid="238"/>
                                        </p:tgtEl>
                                        <p:attrNameLst>
                                          <p:attrName>r</p:attrName>
                                        </p:attrNameLst>
                                      </p:cBhvr>
                                    </p:animRot>
                                    <p:animRot by="-240000">
                                      <p:cBhvr>
                                        <p:cTn id="25" dur="200" fill="hold">
                                          <p:stCondLst>
                                            <p:cond delay="200"/>
                                          </p:stCondLst>
                                        </p:cTn>
                                        <p:tgtEl>
                                          <p:spTgt spid="238"/>
                                        </p:tgtEl>
                                        <p:attrNameLst>
                                          <p:attrName>r</p:attrName>
                                        </p:attrNameLst>
                                      </p:cBhvr>
                                    </p:animRot>
                                    <p:animRot by="240000">
                                      <p:cBhvr>
                                        <p:cTn id="26" dur="200" fill="hold">
                                          <p:stCondLst>
                                            <p:cond delay="400"/>
                                          </p:stCondLst>
                                        </p:cTn>
                                        <p:tgtEl>
                                          <p:spTgt spid="238"/>
                                        </p:tgtEl>
                                        <p:attrNameLst>
                                          <p:attrName>r</p:attrName>
                                        </p:attrNameLst>
                                      </p:cBhvr>
                                    </p:animRot>
                                    <p:animRot by="-240000">
                                      <p:cBhvr>
                                        <p:cTn id="27" dur="200" fill="hold">
                                          <p:stCondLst>
                                            <p:cond delay="600"/>
                                          </p:stCondLst>
                                        </p:cTn>
                                        <p:tgtEl>
                                          <p:spTgt spid="238"/>
                                        </p:tgtEl>
                                        <p:attrNameLst>
                                          <p:attrName>r</p:attrName>
                                        </p:attrNameLst>
                                      </p:cBhvr>
                                    </p:animRot>
                                    <p:animRot by="120000">
                                      <p:cBhvr>
                                        <p:cTn id="28" dur="200" fill="hold">
                                          <p:stCondLst>
                                            <p:cond delay="800"/>
                                          </p:stCondLst>
                                        </p:cTn>
                                        <p:tgtEl>
                                          <p:spTgt spid="238"/>
                                        </p:tgtEl>
                                        <p:attrNameLst>
                                          <p:attrName>r</p:attrName>
                                        </p:attrNameLst>
                                      </p:cBhvr>
                                    </p:animRot>
                                  </p:childTnLst>
                                </p:cTn>
                              </p:par>
                              <p:par>
                                <p:cTn id="29" presetID="1" presetClass="entr" presetSubtype="0" fill="hold" nodeType="withEffect">
                                  <p:stCondLst>
                                    <p:cond delay="400"/>
                                  </p:stCondLst>
                                  <p:endCondLst>
                                    <p:cond evt="onNext" delay="0">
                                      <p:tgtEl>
                                        <p:sldTgt/>
                                      </p:tgtEl>
                                    </p:cond>
                                  </p:endCondLst>
                                  <p:childTnLst>
                                    <p:set>
                                      <p:cBhvr>
                                        <p:cTn id="30" dur="1" fill="hold">
                                          <p:stCondLst>
                                            <p:cond delay="0"/>
                                          </p:stCondLst>
                                        </p:cTn>
                                        <p:tgtEl>
                                          <p:spTgt spid="1025"/>
                                        </p:tgtEl>
                                        <p:attrNameLst>
                                          <p:attrName>style.visibility</p:attrName>
                                        </p:attrNameLst>
                                      </p:cBhvr>
                                      <p:to>
                                        <p:strVal val="visible"/>
                                      </p:to>
                                    </p:set>
                                  </p:childTnLst>
                                  <p:subTnLst>
                                    <p:set>
                                      <p:cBhvr override="childStyle">
                                        <p:cTn dur="1" fill="hold" display="0" masterRel="nextClick" afterEffect="1"/>
                                        <p:tgtEl>
                                          <p:spTgt spid="1025"/>
                                        </p:tgtEl>
                                        <p:attrNameLst>
                                          <p:attrName>style.visibility</p:attrName>
                                        </p:attrNameLst>
                                      </p:cBhvr>
                                      <p:to>
                                        <p:strVal val="hidden"/>
                                      </p:to>
                                    </p:set>
                                  </p:subTnLst>
                                </p:cTn>
                              </p:par>
                              <p:par>
                                <p:cTn id="31" presetID="1" presetClass="entr" presetSubtype="0" fill="hold" nodeType="withEffect">
                                  <p:stCondLst>
                                    <p:cond delay="600"/>
                                  </p:stCondLst>
                                  <p:endCondLst>
                                    <p:cond evt="onNext" delay="0">
                                      <p:tgtEl>
                                        <p:sldTgt/>
                                      </p:tgtEl>
                                    </p:cond>
                                  </p:endCondLst>
                                  <p:childTnLst>
                                    <p:set>
                                      <p:cBhvr>
                                        <p:cTn id="32" dur="1" fill="hold">
                                          <p:stCondLst>
                                            <p:cond delay="0"/>
                                          </p:stCondLst>
                                        </p:cTn>
                                        <p:tgtEl>
                                          <p:spTgt spid="390"/>
                                        </p:tgtEl>
                                        <p:attrNameLst>
                                          <p:attrName>style.visibility</p:attrName>
                                        </p:attrNameLst>
                                      </p:cBhvr>
                                      <p:to>
                                        <p:strVal val="visible"/>
                                      </p:to>
                                    </p:set>
                                  </p:childTnLst>
                                  <p:subTnLst>
                                    <p:set>
                                      <p:cBhvr override="childStyle">
                                        <p:cTn dur="1" fill="hold" display="0" masterRel="nextClick" afterEffect="1"/>
                                        <p:tgtEl>
                                          <p:spTgt spid="390"/>
                                        </p:tgtEl>
                                        <p:attrNameLst>
                                          <p:attrName>style.visibility</p:attrName>
                                        </p:attrNameLst>
                                      </p:cBhvr>
                                      <p:to>
                                        <p:strVal val="hidden"/>
                                      </p:to>
                                    </p:set>
                                  </p:subTnLst>
                                </p:cTn>
                              </p:par>
                              <p:par>
                                <p:cTn id="33" presetID="26" presetClass="emph" presetSubtype="0" repeatCount="indefinite" fill="hold" nodeType="withEffect">
                                  <p:stCondLst>
                                    <p:cond delay="600"/>
                                  </p:stCondLst>
                                  <p:endCondLst>
                                    <p:cond evt="onNext" delay="0">
                                      <p:tgtEl>
                                        <p:sldTgt/>
                                      </p:tgtEl>
                                    </p:cond>
                                  </p:endCondLst>
                                  <p:childTnLst>
                                    <p:animEffect transition="out" filter="fade">
                                      <p:cBhvr>
                                        <p:cTn id="34" dur="500" tmFilter="0, 0; .2, .5; .8, .5; 1, 0"/>
                                        <p:tgtEl>
                                          <p:spTgt spid="1025"/>
                                        </p:tgtEl>
                                      </p:cBhvr>
                                    </p:animEffect>
                                    <p:animScale>
                                      <p:cBhvr>
                                        <p:cTn id="35" dur="250" autoRev="1" fill="hold"/>
                                        <p:tgtEl>
                                          <p:spTgt spid="1025"/>
                                        </p:tgtEl>
                                      </p:cBhvr>
                                      <p:by x="105000" y="105000"/>
                                    </p:animScale>
                                  </p:childTnLst>
                                  <p:subTnLst>
                                    <p:set>
                                      <p:cBhvr override="childStyle">
                                        <p:cTn dur="1" fill="hold" display="0" masterRel="nextClick" afterEffect="1"/>
                                        <p:tgtEl>
                                          <p:spTgt spid="1025"/>
                                        </p:tgtEl>
                                        <p:attrNameLst>
                                          <p:attrName>style.visibility</p:attrName>
                                        </p:attrNameLst>
                                      </p:cBhvr>
                                      <p:to>
                                        <p:strVal val="hidden"/>
                                      </p:to>
                                    </p:set>
                                  </p:subTnLst>
                                </p:cTn>
                              </p:par>
                              <p:par>
                                <p:cTn id="36" presetID="26" presetClass="emph" presetSubtype="0" repeatCount="indefinite" fill="hold" nodeType="withEffect">
                                  <p:stCondLst>
                                    <p:cond delay="600"/>
                                  </p:stCondLst>
                                  <p:endCondLst>
                                    <p:cond evt="onNext" delay="0">
                                      <p:tgtEl>
                                        <p:sldTgt/>
                                      </p:tgtEl>
                                    </p:cond>
                                  </p:endCondLst>
                                  <p:childTnLst>
                                    <p:animEffect transition="out" filter="fade">
                                      <p:cBhvr>
                                        <p:cTn id="37" dur="500" tmFilter="0, 0; .2, .5; .8, .5; 1, 0"/>
                                        <p:tgtEl>
                                          <p:spTgt spid="390"/>
                                        </p:tgtEl>
                                      </p:cBhvr>
                                    </p:animEffect>
                                    <p:animScale>
                                      <p:cBhvr>
                                        <p:cTn id="38" dur="250" autoRev="1" fill="hold"/>
                                        <p:tgtEl>
                                          <p:spTgt spid="390"/>
                                        </p:tgtEl>
                                      </p:cBhvr>
                                      <p:by x="105000" y="105000"/>
                                    </p:animScale>
                                  </p:childTnLst>
                                  <p:subTnLst>
                                    <p:set>
                                      <p:cBhvr override="childStyle">
                                        <p:cTn dur="1" fill="hold" display="0" masterRel="nextClick" afterEffect="1"/>
                                        <p:tgtEl>
                                          <p:spTgt spid="390"/>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578"/>
                                        </p:tgtEl>
                                        <p:attrNameLst>
                                          <p:attrName>style.visibility</p:attrName>
                                        </p:attrNameLst>
                                      </p:cBhvr>
                                      <p:to>
                                        <p:strVal val="visible"/>
                                      </p:to>
                                    </p:set>
                                    <p:animEffect transition="in" filter="fade">
                                      <p:cBhvr>
                                        <p:cTn id="43" dur="1000"/>
                                        <p:tgtEl>
                                          <p:spTgt spid="578"/>
                                        </p:tgtEl>
                                      </p:cBhvr>
                                    </p:animEffect>
                                    <p:anim calcmode="lin" valueType="num">
                                      <p:cBhvr>
                                        <p:cTn id="44" dur="1000" fill="hold"/>
                                        <p:tgtEl>
                                          <p:spTgt spid="578"/>
                                        </p:tgtEl>
                                        <p:attrNameLst>
                                          <p:attrName>ppt_x</p:attrName>
                                        </p:attrNameLst>
                                      </p:cBhvr>
                                      <p:tavLst>
                                        <p:tav tm="0">
                                          <p:val>
                                            <p:strVal val="#ppt_x"/>
                                          </p:val>
                                        </p:tav>
                                        <p:tav tm="100000">
                                          <p:val>
                                            <p:strVal val="#ppt_x"/>
                                          </p:val>
                                        </p:tav>
                                      </p:tavLst>
                                    </p:anim>
                                    <p:anim calcmode="lin" valueType="num">
                                      <p:cBhvr>
                                        <p:cTn id="45" dur="1000" fill="hold"/>
                                        <p:tgtEl>
                                          <p:spTgt spid="578"/>
                                        </p:tgtEl>
                                        <p:attrNameLst>
                                          <p:attrName>ppt_y</p:attrName>
                                        </p:attrNameLst>
                                      </p:cBhvr>
                                      <p:tavLst>
                                        <p:tav tm="0">
                                          <p:val>
                                            <p:strVal val="#ppt_y+.1"/>
                                          </p:val>
                                        </p:tav>
                                        <p:tav tm="100000">
                                          <p:val>
                                            <p:strVal val="#ppt_y"/>
                                          </p:val>
                                        </p:tav>
                                      </p:tavLst>
                                    </p:anim>
                                  </p:childTnLst>
                                </p:cTn>
                              </p:par>
                            </p:childTnLst>
                          </p:cTn>
                        </p:par>
                        <p:par>
                          <p:cTn id="46" fill="hold">
                            <p:stCondLst>
                              <p:cond delay="1000"/>
                            </p:stCondLst>
                            <p:childTnLst>
                              <p:par>
                                <p:cTn id="47" presetID="16" presetClass="entr" presetSubtype="21" fill="hold" grpId="0" nodeType="afterEffect">
                                  <p:stCondLst>
                                    <p:cond delay="0"/>
                                  </p:stCondLst>
                                  <p:childTnLst>
                                    <p:set>
                                      <p:cBhvr>
                                        <p:cTn id="48" dur="1" fill="hold">
                                          <p:stCondLst>
                                            <p:cond delay="0"/>
                                          </p:stCondLst>
                                        </p:cTn>
                                        <p:tgtEl>
                                          <p:spTgt spid="583"/>
                                        </p:tgtEl>
                                        <p:attrNameLst>
                                          <p:attrName>style.visibility</p:attrName>
                                        </p:attrNameLst>
                                      </p:cBhvr>
                                      <p:to>
                                        <p:strVal val="visible"/>
                                      </p:to>
                                    </p:set>
                                    <p:animEffect transition="in" filter="barn(inVertical)">
                                      <p:cBhvr>
                                        <p:cTn id="49" dur="500"/>
                                        <p:tgtEl>
                                          <p:spTgt spid="583"/>
                                        </p:tgtEl>
                                      </p:cBhvr>
                                    </p:animEffect>
                                  </p:childTnLst>
                                </p:cTn>
                              </p:par>
                            </p:childTnLst>
                          </p:cTn>
                        </p:par>
                        <p:par>
                          <p:cTn id="50" fill="hold">
                            <p:stCondLst>
                              <p:cond delay="1500"/>
                            </p:stCondLst>
                            <p:childTnLst>
                              <p:par>
                                <p:cTn id="51" presetID="10" presetClass="entr" presetSubtype="0" fill="hold" nodeType="afterEffect">
                                  <p:stCondLst>
                                    <p:cond delay="0"/>
                                  </p:stCondLst>
                                  <p:childTnLst>
                                    <p:set>
                                      <p:cBhvr>
                                        <p:cTn id="52" dur="1" fill="hold">
                                          <p:stCondLst>
                                            <p:cond delay="0"/>
                                          </p:stCondLst>
                                        </p:cTn>
                                        <p:tgtEl>
                                          <p:spTgt spid="582"/>
                                        </p:tgtEl>
                                        <p:attrNameLst>
                                          <p:attrName>style.visibility</p:attrName>
                                        </p:attrNameLst>
                                      </p:cBhvr>
                                      <p:to>
                                        <p:strVal val="visible"/>
                                      </p:to>
                                    </p:set>
                                    <p:animEffect transition="in" filter="fade">
                                      <p:cBhvr>
                                        <p:cTn id="53" dur="500"/>
                                        <p:tgtEl>
                                          <p:spTgt spid="582"/>
                                        </p:tgtEl>
                                      </p:cBhvr>
                                    </p:animEffect>
                                  </p:childTnLst>
                                </p:cTn>
                              </p:par>
                              <p:par>
                                <p:cTn id="54" presetID="1" presetClass="exit" presetSubtype="0" fill="hold" nodeType="withEffect">
                                  <p:stCondLst>
                                    <p:cond delay="0"/>
                                  </p:stCondLst>
                                  <p:childTnLst>
                                    <p:set>
                                      <p:cBhvr>
                                        <p:cTn id="55" dur="1" fill="hold">
                                          <p:stCondLst>
                                            <p:cond delay="0"/>
                                          </p:stCondLst>
                                        </p:cTn>
                                        <p:tgtEl>
                                          <p:spTgt spid="228"/>
                                        </p:tgtEl>
                                        <p:attrNameLst>
                                          <p:attrName>style.visibility</p:attrName>
                                        </p:attrNameLst>
                                      </p:cBhvr>
                                      <p:to>
                                        <p:strVal val="hidden"/>
                                      </p:to>
                                    </p:set>
                                  </p:childTnLst>
                                </p:cTn>
                              </p:par>
                              <p:par>
                                <p:cTn id="56" presetID="22" presetClass="entr" presetSubtype="4" fill="hold" nodeType="with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ipe(down)">
                                      <p:cBhvr>
                                        <p:cTn id="58" dur="1000"/>
                                        <p:tgtEl>
                                          <p:spTgt spid="224"/>
                                        </p:tgtEl>
                                      </p:cBhvr>
                                    </p:animEffect>
                                  </p:childTnLst>
                                </p:cTn>
                              </p:par>
                              <p:par>
                                <p:cTn id="59" presetID="1" presetClass="exit" presetSubtype="0" fill="hold" nodeType="withEffect">
                                  <p:stCondLst>
                                    <p:cond delay="0"/>
                                  </p:stCondLst>
                                  <p:childTnLst>
                                    <p:set>
                                      <p:cBhvr>
                                        <p:cTn id="60" dur="1" fill="hold">
                                          <p:stCondLst>
                                            <p:cond delay="0"/>
                                          </p:stCondLst>
                                        </p:cTn>
                                        <p:tgtEl>
                                          <p:spTgt spid="228"/>
                                        </p:tgtEl>
                                        <p:attrNameLst>
                                          <p:attrName>style.visibility</p:attrName>
                                        </p:attrNameLst>
                                      </p:cBhvr>
                                      <p:to>
                                        <p:strVal val="hidden"/>
                                      </p:to>
                                    </p:set>
                                  </p:childTnLst>
                                </p:cTn>
                              </p:par>
                            </p:childTnLst>
                          </p:cTn>
                        </p:par>
                        <p:par>
                          <p:cTn id="61" fill="hold">
                            <p:stCondLst>
                              <p:cond delay="2500"/>
                            </p:stCondLst>
                            <p:childTnLst>
                              <p:par>
                                <p:cTn id="62" presetID="42" presetClass="entr" presetSubtype="0" fill="hold" nodeType="afterEffect">
                                  <p:stCondLst>
                                    <p:cond delay="0"/>
                                  </p:stCondLst>
                                  <p:childTnLst>
                                    <p:set>
                                      <p:cBhvr>
                                        <p:cTn id="63" dur="1" fill="hold">
                                          <p:stCondLst>
                                            <p:cond delay="0"/>
                                          </p:stCondLst>
                                        </p:cTn>
                                        <p:tgtEl>
                                          <p:spTgt spid="1038"/>
                                        </p:tgtEl>
                                        <p:attrNameLst>
                                          <p:attrName>style.visibility</p:attrName>
                                        </p:attrNameLst>
                                      </p:cBhvr>
                                      <p:to>
                                        <p:strVal val="visible"/>
                                      </p:to>
                                    </p:set>
                                    <p:animEffect transition="in" filter="fade">
                                      <p:cBhvr>
                                        <p:cTn id="64" dur="600"/>
                                        <p:tgtEl>
                                          <p:spTgt spid="1038"/>
                                        </p:tgtEl>
                                      </p:cBhvr>
                                    </p:animEffect>
                                    <p:anim calcmode="lin" valueType="num">
                                      <p:cBhvr>
                                        <p:cTn id="65" dur="600" fill="hold"/>
                                        <p:tgtEl>
                                          <p:spTgt spid="1038"/>
                                        </p:tgtEl>
                                        <p:attrNameLst>
                                          <p:attrName>ppt_x</p:attrName>
                                        </p:attrNameLst>
                                      </p:cBhvr>
                                      <p:tavLst>
                                        <p:tav tm="0">
                                          <p:val>
                                            <p:strVal val="#ppt_x"/>
                                          </p:val>
                                        </p:tav>
                                        <p:tav tm="100000">
                                          <p:val>
                                            <p:strVal val="#ppt_x"/>
                                          </p:val>
                                        </p:tav>
                                      </p:tavLst>
                                    </p:anim>
                                    <p:anim calcmode="lin" valueType="num">
                                      <p:cBhvr>
                                        <p:cTn id="66" dur="600" fill="hold"/>
                                        <p:tgtEl>
                                          <p:spTgt spid="1038"/>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nodeType="click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wipe(down)">
                                      <p:cBhvr>
                                        <p:cTn id="71" dur="500"/>
                                        <p:tgtEl>
                                          <p:spTgt spid="28"/>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nodeType="clickEffect">
                                  <p:stCondLst>
                                    <p:cond delay="0"/>
                                  </p:stCondLst>
                                  <p:childTnLst>
                                    <p:set>
                                      <p:cBhvr>
                                        <p:cTn id="75" dur="1" fill="hold">
                                          <p:stCondLst>
                                            <p:cond delay="0"/>
                                          </p:stCondLst>
                                        </p:cTn>
                                        <p:tgtEl>
                                          <p:spTgt spid="22"/>
                                        </p:tgtEl>
                                        <p:attrNameLst>
                                          <p:attrName>style.visibility</p:attrName>
                                        </p:attrNameLst>
                                      </p:cBhvr>
                                      <p:to>
                                        <p:strVal val="visible"/>
                                      </p:to>
                                    </p:set>
                                    <p:animEffect transition="in" filter="wipe(down)">
                                      <p:cBhvr>
                                        <p:cTn id="76" dur="500"/>
                                        <p:tgtEl>
                                          <p:spTgt spid="22"/>
                                        </p:tgtEl>
                                      </p:cBhvr>
                                    </p:animEffect>
                                  </p:childTnLst>
                                </p:cTn>
                              </p:par>
                            </p:childTnLst>
                          </p:cTn>
                        </p:par>
                        <p:par>
                          <p:cTn id="77" fill="hold">
                            <p:stCondLst>
                              <p:cond delay="500"/>
                            </p:stCondLst>
                            <p:childTnLst>
                              <p:par>
                                <p:cTn id="78" presetID="22" presetClass="entr" presetSubtype="4" fill="hold" nodeType="afterEffect">
                                  <p:stCondLst>
                                    <p:cond delay="0"/>
                                  </p:stCondLst>
                                  <p:childTnLst>
                                    <p:set>
                                      <p:cBhvr>
                                        <p:cTn id="79" dur="1" fill="hold">
                                          <p:stCondLst>
                                            <p:cond delay="0"/>
                                          </p:stCondLst>
                                        </p:cTn>
                                        <p:tgtEl>
                                          <p:spTgt spid="345"/>
                                        </p:tgtEl>
                                        <p:attrNameLst>
                                          <p:attrName>style.visibility</p:attrName>
                                        </p:attrNameLst>
                                      </p:cBhvr>
                                      <p:to>
                                        <p:strVal val="visible"/>
                                      </p:to>
                                    </p:set>
                                    <p:animEffect transition="in" filter="wipe(down)">
                                      <p:cBhvr>
                                        <p:cTn id="80" dur="500"/>
                                        <p:tgtEl>
                                          <p:spTgt spid="345"/>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nodeType="clickEffect">
                                  <p:stCondLst>
                                    <p:cond delay="0"/>
                                  </p:stCondLst>
                                  <p:childTnLst>
                                    <p:set>
                                      <p:cBhvr>
                                        <p:cTn id="84" dur="1" fill="hold">
                                          <p:stCondLst>
                                            <p:cond delay="0"/>
                                          </p:stCondLst>
                                        </p:cTn>
                                        <p:tgtEl>
                                          <p:spTgt spid="23"/>
                                        </p:tgtEl>
                                        <p:attrNameLst>
                                          <p:attrName>style.visibility</p:attrName>
                                        </p:attrNameLst>
                                      </p:cBhvr>
                                      <p:to>
                                        <p:strVal val="visible"/>
                                      </p:to>
                                    </p:set>
                                    <p:animEffect transition="in" filter="wipe(down)">
                                      <p:cBhvr>
                                        <p:cTn id="85" dur="500"/>
                                        <p:tgtEl>
                                          <p:spTgt spid="23"/>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nodeType="clickEffect">
                                  <p:stCondLst>
                                    <p:cond delay="0"/>
                                  </p:stCondLst>
                                  <p:childTnLst>
                                    <p:set>
                                      <p:cBhvr>
                                        <p:cTn id="89" dur="1" fill="hold">
                                          <p:stCondLst>
                                            <p:cond delay="0"/>
                                          </p:stCondLst>
                                        </p:cTn>
                                        <p:tgtEl>
                                          <p:spTgt spid="1054"/>
                                        </p:tgtEl>
                                        <p:attrNameLst>
                                          <p:attrName>style.visibility</p:attrName>
                                        </p:attrNameLst>
                                      </p:cBhvr>
                                      <p:to>
                                        <p:strVal val="visible"/>
                                      </p:to>
                                    </p:set>
                                    <p:animEffect transition="in" filter="fade">
                                      <p:cBhvr>
                                        <p:cTn id="90" dur="500"/>
                                        <p:tgtEl>
                                          <p:spTgt spid="1054"/>
                                        </p:tgtEl>
                                      </p:cBhvr>
                                    </p:animEffect>
                                  </p:childTnLst>
                                </p:cTn>
                              </p:par>
                              <p:par>
                                <p:cTn id="91" presetID="10" presetClass="entr" presetSubtype="0" fill="hold" nodeType="withEffect">
                                  <p:stCondLst>
                                    <p:cond delay="0"/>
                                  </p:stCondLst>
                                  <p:childTnLst>
                                    <p:set>
                                      <p:cBhvr>
                                        <p:cTn id="92" dur="1" fill="hold">
                                          <p:stCondLst>
                                            <p:cond delay="0"/>
                                          </p:stCondLst>
                                        </p:cTn>
                                        <p:tgtEl>
                                          <p:spTgt spid="1055"/>
                                        </p:tgtEl>
                                        <p:attrNameLst>
                                          <p:attrName>style.visibility</p:attrName>
                                        </p:attrNameLst>
                                      </p:cBhvr>
                                      <p:to>
                                        <p:strVal val="visible"/>
                                      </p:to>
                                    </p:set>
                                    <p:animEffect transition="in" filter="fade">
                                      <p:cBhvr>
                                        <p:cTn id="93" dur="500"/>
                                        <p:tgtEl>
                                          <p:spTgt spid="1055"/>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1"/>
                                        </p:tgtEl>
                                        <p:attrNameLst>
                                          <p:attrName>style.visibility</p:attrName>
                                        </p:attrNameLst>
                                      </p:cBhvr>
                                      <p:to>
                                        <p:strVal val="visible"/>
                                      </p:to>
                                    </p:set>
                                    <p:animEffect transition="in" filter="fade">
                                      <p:cBhvr>
                                        <p:cTn id="96" dur="500"/>
                                        <p:tgtEl>
                                          <p:spTgt spid="11"/>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0"/>
                                        </p:tgtEl>
                                        <p:attrNameLst>
                                          <p:attrName>style.visibility</p:attrName>
                                        </p:attrNameLst>
                                      </p:cBhvr>
                                      <p:to>
                                        <p:strVal val="visible"/>
                                      </p:to>
                                    </p:set>
                                    <p:animEffect transition="in" filter="fade">
                                      <p:cBhvr>
                                        <p:cTn id="99" dur="500"/>
                                        <p:tgtEl>
                                          <p:spTgt spid="10"/>
                                        </p:tgtEl>
                                      </p:cBhvr>
                                    </p:animEffect>
                                  </p:childTnLst>
                                </p:cTn>
                              </p:par>
                            </p:childTnLst>
                          </p:cTn>
                        </p:par>
                        <p:par>
                          <p:cTn id="100" fill="hold">
                            <p:stCondLst>
                              <p:cond delay="500"/>
                            </p:stCondLst>
                            <p:childTnLst>
                              <p:par>
                                <p:cTn id="101" presetID="22" presetClass="entr" presetSubtype="4"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down)">
                                      <p:cBhvr>
                                        <p:cTn id="10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 grpId="0" animBg="1"/>
      <p:bldP spid="11" grpId="0" animBg="1"/>
      <p:bldP spid="1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AB1942-9132-31BF-3A5C-1697BE2405B5}"/>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A315EA23-CBF7-7915-9BA9-D7A3EDDC5D34}"/>
              </a:ext>
            </a:extLst>
          </p:cNvPr>
          <p:cNvSpPr>
            <a:spLocks noGrp="1"/>
          </p:cNvSpPr>
          <p:nvPr>
            <p:ph type="title"/>
          </p:nvPr>
        </p:nvSpPr>
        <p:spPr>
          <a:ln>
            <a:solidFill>
              <a:schemeClr val="tx1"/>
            </a:solidFill>
          </a:ln>
        </p:spPr>
        <p:txBody>
          <a:bodyPr/>
          <a:lstStyle/>
          <a:p>
            <a:r>
              <a:rPr kumimoji="1" lang="ja-JP" altLang="en-US" dirty="0"/>
              <a:t>心理的な壁を超える</a:t>
            </a:r>
          </a:p>
        </p:txBody>
      </p:sp>
      <p:sp>
        <p:nvSpPr>
          <p:cNvPr id="21" name="テキスト ボックス 20">
            <a:extLst>
              <a:ext uri="{FF2B5EF4-FFF2-40B4-BE49-F238E27FC236}">
                <a16:creationId xmlns:a16="http://schemas.microsoft.com/office/drawing/2014/main" id="{C2EA253D-A28D-4A34-27A5-8C3CB632E3C2}"/>
              </a:ext>
            </a:extLst>
          </p:cNvPr>
          <p:cNvSpPr txBox="1"/>
          <p:nvPr/>
        </p:nvSpPr>
        <p:spPr>
          <a:xfrm>
            <a:off x="0" y="620688"/>
            <a:ext cx="6096000" cy="553998"/>
          </a:xfrm>
          <a:prstGeom prst="rect">
            <a:avLst/>
          </a:prstGeom>
          <a:noFill/>
        </p:spPr>
        <p:txBody>
          <a:bodyPr wrap="square" rtlCol="0">
            <a:spAutoFit/>
          </a:bodyPr>
          <a:lstStyle/>
          <a:p>
            <a:pPr marL="285750" indent="-285750">
              <a:buFont typeface="Wingdings" panose="05000000000000000000" pitchFamily="2" charset="2"/>
              <a:buChar char="Ø"/>
            </a:pPr>
            <a:r>
              <a:rPr kumimoji="1" lang="ja-JP" altLang="en-US" sz="3000" b="1" dirty="0"/>
              <a:t>先輩、業務間での距離感</a:t>
            </a:r>
          </a:p>
        </p:txBody>
      </p:sp>
      <p:pic>
        <p:nvPicPr>
          <p:cNvPr id="327" name="図 326">
            <a:extLst>
              <a:ext uri="{FF2B5EF4-FFF2-40B4-BE49-F238E27FC236}">
                <a16:creationId xmlns:a16="http://schemas.microsoft.com/office/drawing/2014/main" id="{AAF49C90-3B24-7419-39BE-48E2519D09D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 y="1221524"/>
            <a:ext cx="2425643" cy="1266180"/>
          </a:xfrm>
          <a:prstGeom prst="rect">
            <a:avLst/>
          </a:prstGeom>
        </p:spPr>
      </p:pic>
      <p:pic>
        <p:nvPicPr>
          <p:cNvPr id="141" name="図 140">
            <a:extLst>
              <a:ext uri="{FF2B5EF4-FFF2-40B4-BE49-F238E27FC236}">
                <a16:creationId xmlns:a16="http://schemas.microsoft.com/office/drawing/2014/main" id="{4473E6FB-BF93-4869-99D6-83EF4002FA25}"/>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347057" y="1377987"/>
            <a:ext cx="3605563" cy="1107574"/>
          </a:xfrm>
          <a:prstGeom prst="rect">
            <a:avLst/>
          </a:prstGeom>
        </p:spPr>
      </p:pic>
      <p:sp>
        <p:nvSpPr>
          <p:cNvPr id="142" name="テキスト ボックス 141">
            <a:extLst>
              <a:ext uri="{FF2B5EF4-FFF2-40B4-BE49-F238E27FC236}">
                <a16:creationId xmlns:a16="http://schemas.microsoft.com/office/drawing/2014/main" id="{BC7ABD0D-7D98-DDD7-C60C-8600481595AC}"/>
              </a:ext>
            </a:extLst>
          </p:cNvPr>
          <p:cNvSpPr txBox="1"/>
          <p:nvPr/>
        </p:nvSpPr>
        <p:spPr>
          <a:xfrm>
            <a:off x="-2" y="3695486"/>
            <a:ext cx="6096000" cy="553998"/>
          </a:xfrm>
          <a:prstGeom prst="rect">
            <a:avLst/>
          </a:prstGeom>
          <a:noFill/>
        </p:spPr>
        <p:txBody>
          <a:bodyPr wrap="square" rtlCol="0">
            <a:spAutoFit/>
          </a:bodyPr>
          <a:lstStyle/>
          <a:p>
            <a:pPr marL="285750" indent="-285750">
              <a:buFont typeface="Wingdings" panose="05000000000000000000" pitchFamily="2" charset="2"/>
              <a:buChar char="Ø"/>
            </a:pPr>
            <a:r>
              <a:rPr kumimoji="1" lang="ja-JP" altLang="en-US" sz="3000" b="1" dirty="0"/>
              <a:t>クロス・見守りチェックの実施</a:t>
            </a:r>
          </a:p>
        </p:txBody>
      </p:sp>
      <p:pic>
        <p:nvPicPr>
          <p:cNvPr id="1077" name="図 1076">
            <a:extLst>
              <a:ext uri="{FF2B5EF4-FFF2-40B4-BE49-F238E27FC236}">
                <a16:creationId xmlns:a16="http://schemas.microsoft.com/office/drawing/2014/main" id="{C5091A4C-E134-8325-F466-68D2D1F57194}"/>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60039" y="1931774"/>
            <a:ext cx="2862665" cy="613677"/>
          </a:xfrm>
          <a:prstGeom prst="rect">
            <a:avLst/>
          </a:prstGeom>
        </p:spPr>
      </p:pic>
      <p:cxnSp>
        <p:nvCxnSpPr>
          <p:cNvPr id="1103" name="直線コネクタ 1102">
            <a:extLst>
              <a:ext uri="{FF2B5EF4-FFF2-40B4-BE49-F238E27FC236}">
                <a16:creationId xmlns:a16="http://schemas.microsoft.com/office/drawing/2014/main" id="{0CF1945E-7B96-098A-EAE7-1DB6E59D51C8}"/>
              </a:ext>
            </a:extLst>
          </p:cNvPr>
          <p:cNvCxnSpPr>
            <a:cxnSpLocks/>
          </p:cNvCxnSpPr>
          <p:nvPr/>
        </p:nvCxnSpPr>
        <p:spPr>
          <a:xfrm>
            <a:off x="155340" y="3717032"/>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直線コネクタ 1105">
            <a:extLst>
              <a:ext uri="{FF2B5EF4-FFF2-40B4-BE49-F238E27FC236}">
                <a16:creationId xmlns:a16="http://schemas.microsoft.com/office/drawing/2014/main" id="{9A3BA1FD-86BB-DA73-A535-2762A8186BB8}"/>
              </a:ext>
            </a:extLst>
          </p:cNvPr>
          <p:cNvCxnSpPr>
            <a:cxnSpLocks/>
          </p:cNvCxnSpPr>
          <p:nvPr/>
        </p:nvCxnSpPr>
        <p:spPr>
          <a:xfrm>
            <a:off x="4511824" y="764704"/>
            <a:ext cx="0" cy="2952328"/>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1109" name="テキスト ボックス 1108">
            <a:extLst>
              <a:ext uri="{FF2B5EF4-FFF2-40B4-BE49-F238E27FC236}">
                <a16:creationId xmlns:a16="http://schemas.microsoft.com/office/drawing/2014/main" id="{72086244-29FF-85A9-59E8-221FBCD78BF8}"/>
              </a:ext>
            </a:extLst>
          </p:cNvPr>
          <p:cNvSpPr txBox="1"/>
          <p:nvPr/>
        </p:nvSpPr>
        <p:spPr>
          <a:xfrm>
            <a:off x="4540052" y="620688"/>
            <a:ext cx="6096000" cy="553998"/>
          </a:xfrm>
          <a:prstGeom prst="rect">
            <a:avLst/>
          </a:prstGeom>
          <a:noFill/>
        </p:spPr>
        <p:txBody>
          <a:bodyPr wrap="square" rtlCol="0">
            <a:spAutoFit/>
          </a:bodyPr>
          <a:lstStyle/>
          <a:p>
            <a:pPr marL="285750" indent="-285750">
              <a:buFont typeface="Wingdings" panose="05000000000000000000" pitchFamily="2" charset="2"/>
              <a:buChar char="Ø"/>
            </a:pPr>
            <a:r>
              <a:rPr kumimoji="1" lang="ja-JP" altLang="en-US" sz="3000" b="1" dirty="0"/>
              <a:t>お互いをもっと知る・観る・</a:t>
            </a:r>
          </a:p>
        </p:txBody>
      </p:sp>
      <p:grpSp>
        <p:nvGrpSpPr>
          <p:cNvPr id="1111" name="グループ化 1110">
            <a:extLst>
              <a:ext uri="{FF2B5EF4-FFF2-40B4-BE49-F238E27FC236}">
                <a16:creationId xmlns:a16="http://schemas.microsoft.com/office/drawing/2014/main" id="{C7EC6A39-ACF0-A106-4261-969C79C6A76D}"/>
              </a:ext>
            </a:extLst>
          </p:cNvPr>
          <p:cNvGrpSpPr/>
          <p:nvPr/>
        </p:nvGrpSpPr>
        <p:grpSpPr>
          <a:xfrm>
            <a:off x="1354500" y="2875080"/>
            <a:ext cx="4784273" cy="712078"/>
            <a:chOff x="2435153" y="5890232"/>
            <a:chExt cx="3568128" cy="712078"/>
          </a:xfrm>
        </p:grpSpPr>
        <p:sp>
          <p:nvSpPr>
            <p:cNvPr id="1112" name="テキスト ボックス 1111">
              <a:extLst>
                <a:ext uri="{FF2B5EF4-FFF2-40B4-BE49-F238E27FC236}">
                  <a16:creationId xmlns:a16="http://schemas.microsoft.com/office/drawing/2014/main" id="{2A0FCFC1-E291-A603-7274-313BD9C0E1F2}"/>
                </a:ext>
              </a:extLst>
            </p:cNvPr>
            <p:cNvSpPr txBox="1"/>
            <p:nvPr/>
          </p:nvSpPr>
          <p:spPr>
            <a:xfrm>
              <a:off x="2435153" y="5891770"/>
              <a:ext cx="3568128"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接点の少なさ</a:t>
              </a:r>
            </a:p>
          </p:txBody>
        </p:sp>
        <p:sp>
          <p:nvSpPr>
            <p:cNvPr id="1113" name="テキスト ボックス 1112">
              <a:extLst>
                <a:ext uri="{FF2B5EF4-FFF2-40B4-BE49-F238E27FC236}">
                  <a16:creationId xmlns:a16="http://schemas.microsoft.com/office/drawing/2014/main" id="{CA1BDBF1-2BDF-6A51-4118-C95F8AC81123}"/>
                </a:ext>
              </a:extLst>
            </p:cNvPr>
            <p:cNvSpPr txBox="1"/>
            <p:nvPr/>
          </p:nvSpPr>
          <p:spPr>
            <a:xfrm>
              <a:off x="2435153" y="5894424"/>
              <a:ext cx="3568128" cy="707886"/>
            </a:xfrm>
            <a:prstGeom prst="rect">
              <a:avLst/>
            </a:prstGeom>
            <a:noFill/>
          </p:spPr>
          <p:txBody>
            <a:bodyPr wrap="square" rtlCol="0">
              <a:spAutoFit/>
            </a:bodyPr>
            <a:lstStyle/>
            <a:p>
              <a:r>
                <a:rPr kumimoji="1" lang="ja-JP" altLang="en-US" sz="4000" b="1" dirty="0">
                  <a:ln w="76200">
                    <a:solidFill>
                      <a:schemeClr val="bg1"/>
                    </a:solidFill>
                  </a:ln>
                  <a:solidFill>
                    <a:schemeClr val="bg1"/>
                  </a:solidFill>
                </a:rPr>
                <a:t>接点の少なさ</a:t>
              </a:r>
            </a:p>
          </p:txBody>
        </p:sp>
        <p:sp>
          <p:nvSpPr>
            <p:cNvPr id="1114" name="テキスト ボックス 1113">
              <a:extLst>
                <a:ext uri="{FF2B5EF4-FFF2-40B4-BE49-F238E27FC236}">
                  <a16:creationId xmlns:a16="http://schemas.microsoft.com/office/drawing/2014/main" id="{70D1DEB5-CEC4-4A37-DA24-60792A5330C8}"/>
                </a:ext>
              </a:extLst>
            </p:cNvPr>
            <p:cNvSpPr txBox="1"/>
            <p:nvPr/>
          </p:nvSpPr>
          <p:spPr>
            <a:xfrm>
              <a:off x="2435153" y="5890232"/>
              <a:ext cx="3568128" cy="707886"/>
            </a:xfrm>
            <a:prstGeom prst="rect">
              <a:avLst/>
            </a:prstGeom>
            <a:noFill/>
          </p:spPr>
          <p:txBody>
            <a:bodyPr wrap="square" rtlCol="0">
              <a:spAutoFit/>
            </a:bodyPr>
            <a:lstStyle/>
            <a:p>
              <a:r>
                <a:rPr kumimoji="1" lang="ja-JP" altLang="en-US" sz="4000" b="1" dirty="0">
                  <a:ln w="254000">
                    <a:noFill/>
                  </a:ln>
                  <a:solidFill>
                    <a:srgbClr val="C00000"/>
                  </a:solidFill>
                </a:rPr>
                <a:t>接点の少なさ</a:t>
              </a:r>
            </a:p>
          </p:txBody>
        </p:sp>
      </p:grpSp>
      <p:sp>
        <p:nvSpPr>
          <p:cNvPr id="1115" name="正方形/長方形 1114">
            <a:extLst>
              <a:ext uri="{FF2B5EF4-FFF2-40B4-BE49-F238E27FC236}">
                <a16:creationId xmlns:a16="http://schemas.microsoft.com/office/drawing/2014/main" id="{6C5BACD6-6F41-92DC-8EA2-F05B0D7CCDC5}"/>
              </a:ext>
            </a:extLst>
          </p:cNvPr>
          <p:cNvSpPr/>
          <p:nvPr/>
        </p:nvSpPr>
        <p:spPr>
          <a:xfrm>
            <a:off x="155340" y="2517212"/>
            <a:ext cx="5027839" cy="400110"/>
          </a:xfrm>
          <a:prstGeom prst="rect">
            <a:avLst/>
          </a:prstGeom>
          <a:noFill/>
        </p:spPr>
        <p:txBody>
          <a:bodyPr wrap="square" lIns="91440" tIns="45720" rIns="91440" bIns="45720">
            <a:spAutoFit/>
          </a:bodyPr>
          <a:lstStyle/>
          <a:p>
            <a:r>
              <a:rPr lang="ja-JP" altLang="en-US" sz="20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本質的な原因は</a:t>
            </a:r>
            <a:r>
              <a:rPr lang="ja-JP" altLang="en-US" sz="20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rPr>
              <a:t>仕事の差</a:t>
            </a:r>
            <a:r>
              <a:rPr lang="ja-JP" altLang="en-US" sz="20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ではなく</a:t>
            </a:r>
          </a:p>
        </p:txBody>
      </p:sp>
      <p:pic>
        <p:nvPicPr>
          <p:cNvPr id="1116" name="図 1115">
            <a:extLst>
              <a:ext uri="{FF2B5EF4-FFF2-40B4-BE49-F238E27FC236}">
                <a16:creationId xmlns:a16="http://schemas.microsoft.com/office/drawing/2014/main" id="{6A14EA0C-E112-7DA6-9BD3-6DC8E89BB9D2}"/>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9897" b="96289" l="9869" r="89985">
                        <a14:foregroundMark x1="56749" y1="19588" x2="56749" y2="48660"/>
                        <a14:foregroundMark x1="80261" y1="51340" x2="80697" y2="84948"/>
                        <a14:foregroundMark x1="80697" y1="84948" x2="80697" y2="84948"/>
                        <a14:foregroundMark x1="46880" y1="57320" x2="46299" y2="82474"/>
                        <a14:foregroundMark x1="63135" y1="60412" x2="61538" y2="86598"/>
                        <a14:foregroundMark x1="66473" y1="58763" x2="67344" y2="68660"/>
                        <a14:foregroundMark x1="65167" y1="54639" x2="67054" y2="56289"/>
                        <a14:foregroundMark x1="64296" y1="89691" x2="64296" y2="96289"/>
                        <a14:foregroundMark x1="61538" y1="89485" x2="60522" y2="95258"/>
                        <a14:foregroundMark x1="53701" y1="19794" x2="60087" y2="20825"/>
                        <a14:foregroundMark x1="60087" y1="20825" x2="61538" y2="23093"/>
                        <a14:foregroundMark x1="58781" y1="15876" x2="56894" y2="15670"/>
                        <a14:foregroundMark x1="59071" y1="15670" x2="60087" y2="18351"/>
                      </a14:backgroundRemoval>
                    </a14:imgEffect>
                  </a14:imgLayer>
                </a14:imgProps>
              </a:ext>
              <a:ext uri="{28A0092B-C50C-407E-A947-70E740481C1C}">
                <a14:useLocalDpi xmlns:a14="http://schemas.microsoft.com/office/drawing/2010/main"/>
              </a:ext>
            </a:extLst>
          </a:blip>
          <a:stretch>
            <a:fillRect/>
          </a:stretch>
        </p:blipFill>
        <p:spPr>
          <a:xfrm>
            <a:off x="4540052" y="1171660"/>
            <a:ext cx="2584621" cy="1819363"/>
          </a:xfrm>
          <a:prstGeom prst="rect">
            <a:avLst/>
          </a:prstGeom>
        </p:spPr>
      </p:pic>
      <p:grpSp>
        <p:nvGrpSpPr>
          <p:cNvPr id="1118" name="グループ化 1117">
            <a:extLst>
              <a:ext uri="{FF2B5EF4-FFF2-40B4-BE49-F238E27FC236}">
                <a16:creationId xmlns:a16="http://schemas.microsoft.com/office/drawing/2014/main" id="{68D9FF3A-F99F-DB3E-C1FA-19E7BDCAB707}"/>
              </a:ext>
            </a:extLst>
          </p:cNvPr>
          <p:cNvGrpSpPr/>
          <p:nvPr/>
        </p:nvGrpSpPr>
        <p:grpSpPr>
          <a:xfrm>
            <a:off x="4511824" y="2266852"/>
            <a:ext cx="5892411" cy="401489"/>
            <a:chOff x="154982" y="4653343"/>
            <a:chExt cx="5892411" cy="401489"/>
          </a:xfrm>
        </p:grpSpPr>
        <p:sp>
          <p:nvSpPr>
            <p:cNvPr id="1119" name="テキスト ボックス 57">
              <a:extLst>
                <a:ext uri="{FF2B5EF4-FFF2-40B4-BE49-F238E27FC236}">
                  <a16:creationId xmlns:a16="http://schemas.microsoft.com/office/drawing/2014/main" id="{B7008EE0-EAF5-93F1-0451-A1CD9092B27E}"/>
                </a:ext>
              </a:extLst>
            </p:cNvPr>
            <p:cNvSpPr txBox="1"/>
            <p:nvPr/>
          </p:nvSpPr>
          <p:spPr>
            <a:xfrm rot="21333703">
              <a:off x="154983" y="4653343"/>
              <a:ext cx="5892410" cy="4001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000" b="1" dirty="0">
                  <a:ln w="152400">
                    <a:solidFill>
                      <a:schemeClr val="accent1"/>
                    </a:solidFill>
                  </a:ln>
                  <a:solidFill>
                    <a:schemeClr val="accent1"/>
                  </a:solidFill>
                </a:rPr>
                <a:t>安全パトロールに着目</a:t>
              </a:r>
            </a:p>
          </p:txBody>
        </p:sp>
        <p:sp>
          <p:nvSpPr>
            <p:cNvPr id="1120" name="テキスト ボックス 58">
              <a:extLst>
                <a:ext uri="{FF2B5EF4-FFF2-40B4-BE49-F238E27FC236}">
                  <a16:creationId xmlns:a16="http://schemas.microsoft.com/office/drawing/2014/main" id="{87AF36D8-1A6A-EC86-CE6E-7D1872724B45}"/>
                </a:ext>
              </a:extLst>
            </p:cNvPr>
            <p:cNvSpPr txBox="1"/>
            <p:nvPr/>
          </p:nvSpPr>
          <p:spPr>
            <a:xfrm rot="21333703">
              <a:off x="154982" y="4654722"/>
              <a:ext cx="5892410" cy="4001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000" b="1" dirty="0">
                  <a:ln w="76200">
                    <a:solidFill>
                      <a:schemeClr val="bg1"/>
                    </a:solidFill>
                  </a:ln>
                  <a:solidFill>
                    <a:schemeClr val="bg1"/>
                  </a:solidFill>
                </a:rPr>
                <a:t>安全パトロールに着目</a:t>
              </a:r>
            </a:p>
          </p:txBody>
        </p:sp>
        <p:sp>
          <p:nvSpPr>
            <p:cNvPr id="1121" name="テキスト ボックス 59">
              <a:extLst>
                <a:ext uri="{FF2B5EF4-FFF2-40B4-BE49-F238E27FC236}">
                  <a16:creationId xmlns:a16="http://schemas.microsoft.com/office/drawing/2014/main" id="{F6396E87-751D-8AC3-B208-F4621837B477}"/>
                </a:ext>
              </a:extLst>
            </p:cNvPr>
            <p:cNvSpPr txBox="1"/>
            <p:nvPr/>
          </p:nvSpPr>
          <p:spPr>
            <a:xfrm rot="21333703">
              <a:off x="154982" y="4653343"/>
              <a:ext cx="5892410" cy="4001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000" b="1" dirty="0">
                  <a:ln w="76200">
                    <a:noFill/>
                  </a:ln>
                  <a:solidFill>
                    <a:schemeClr val="accent1"/>
                  </a:solidFill>
                </a:rPr>
                <a:t>安全パトロールに着目</a:t>
              </a:r>
              <a:endParaRPr kumimoji="1" lang="en-US" altLang="ja-JP" sz="2000" b="1" dirty="0">
                <a:ln w="76200">
                  <a:noFill/>
                </a:ln>
                <a:solidFill>
                  <a:schemeClr val="accent1"/>
                </a:solidFill>
              </a:endParaRPr>
            </a:p>
          </p:txBody>
        </p:sp>
      </p:grpSp>
      <p:sp>
        <p:nvSpPr>
          <p:cNvPr id="1122" name="正方形/長方形 1121">
            <a:extLst>
              <a:ext uri="{FF2B5EF4-FFF2-40B4-BE49-F238E27FC236}">
                <a16:creationId xmlns:a16="http://schemas.microsoft.com/office/drawing/2014/main" id="{62705A67-4E15-CDB7-8617-12AA0CBEAC88}"/>
              </a:ext>
            </a:extLst>
          </p:cNvPr>
          <p:cNvSpPr/>
          <p:nvPr/>
        </p:nvSpPr>
        <p:spPr>
          <a:xfrm>
            <a:off x="4871200" y="1106840"/>
            <a:ext cx="5027839" cy="400110"/>
          </a:xfrm>
          <a:prstGeom prst="rect">
            <a:avLst/>
          </a:prstGeom>
          <a:noFill/>
        </p:spPr>
        <p:txBody>
          <a:bodyPr wrap="square" lIns="91440" tIns="45720" rIns="91440" bIns="45720">
            <a:spAutoFit/>
          </a:bodyPr>
          <a:lstStyle/>
          <a:p>
            <a:r>
              <a:rPr lang="ja-JP" altLang="en-US" sz="20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既存活動を</a:t>
            </a:r>
            <a:r>
              <a:rPr lang="ja-JP" altLang="en-US" sz="20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rPr>
              <a:t>活用</a:t>
            </a:r>
          </a:p>
        </p:txBody>
      </p:sp>
      <p:sp>
        <p:nvSpPr>
          <p:cNvPr id="1126" name="四角形: 角を丸くする 1125">
            <a:extLst>
              <a:ext uri="{FF2B5EF4-FFF2-40B4-BE49-F238E27FC236}">
                <a16:creationId xmlns:a16="http://schemas.microsoft.com/office/drawing/2014/main" id="{74F70068-0049-BA73-3E07-8C2763EA8F61}"/>
              </a:ext>
            </a:extLst>
          </p:cNvPr>
          <p:cNvSpPr/>
          <p:nvPr/>
        </p:nvSpPr>
        <p:spPr>
          <a:xfrm>
            <a:off x="6994339" y="1169643"/>
            <a:ext cx="5064310" cy="1059660"/>
          </a:xfrm>
          <a:prstGeom prst="roundRect">
            <a:avLst>
              <a:gd name="adj" fmla="val 9477"/>
            </a:avLst>
          </a:prstGeom>
          <a:no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kumimoji="1" lang="ja-JP" altLang="en-US" sz="2400" b="1" u="sng" dirty="0">
                <a:solidFill>
                  <a:schemeClr val="tx1"/>
                </a:solidFill>
              </a:rPr>
              <a:t>安全パトロールとは・・・</a:t>
            </a:r>
            <a:endParaRPr kumimoji="1" lang="en-US" altLang="ja-JP" sz="2400" b="1" u="sng" dirty="0">
              <a:solidFill>
                <a:schemeClr val="tx1"/>
              </a:solidFill>
            </a:endParaRPr>
          </a:p>
          <a:p>
            <a:r>
              <a:rPr lang="ja-JP" altLang="en-US" dirty="0">
                <a:solidFill>
                  <a:schemeClr val="tx1"/>
                </a:solidFill>
              </a:rPr>
              <a:t>作業者同士が相互チェックで安全に作業が出来ているか現場で確認する</a:t>
            </a:r>
            <a:endParaRPr kumimoji="1" lang="en-US" altLang="ja-JP" dirty="0">
              <a:solidFill>
                <a:schemeClr val="tx1"/>
              </a:solidFill>
            </a:endParaRPr>
          </a:p>
        </p:txBody>
      </p:sp>
      <p:grpSp>
        <p:nvGrpSpPr>
          <p:cNvPr id="7" name="グループ化 6">
            <a:extLst>
              <a:ext uri="{FF2B5EF4-FFF2-40B4-BE49-F238E27FC236}">
                <a16:creationId xmlns:a16="http://schemas.microsoft.com/office/drawing/2014/main" id="{0FE96DCF-62ED-27B4-ED08-4C4EEC0943E8}"/>
              </a:ext>
            </a:extLst>
          </p:cNvPr>
          <p:cNvGrpSpPr/>
          <p:nvPr/>
        </p:nvGrpSpPr>
        <p:grpSpPr>
          <a:xfrm>
            <a:off x="6991676" y="1794072"/>
            <a:ext cx="5312396" cy="2393143"/>
            <a:chOff x="6991676" y="1794072"/>
            <a:chExt cx="5312396" cy="2393143"/>
          </a:xfrm>
        </p:grpSpPr>
        <p:pic>
          <p:nvPicPr>
            <p:cNvPr id="1162" name="Picture 2" descr="ものさしのイラスト | 無料イラスト素材のillalet無料イラスト ...">
              <a:extLst>
                <a:ext uri="{FF2B5EF4-FFF2-40B4-BE49-F238E27FC236}">
                  <a16:creationId xmlns:a16="http://schemas.microsoft.com/office/drawing/2014/main" id="{969998C2-178E-9584-64EE-168CF2D9C210}"/>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rot="1800000">
              <a:off x="7245129" y="1794072"/>
              <a:ext cx="2387459" cy="2393143"/>
            </a:xfrm>
            <a:prstGeom prst="rect">
              <a:avLst/>
            </a:prstGeom>
            <a:noFill/>
            <a:extLst>
              <a:ext uri="{909E8E84-426E-40DD-AFC4-6F175D3DCCD1}">
                <a14:hiddenFill xmlns:a14="http://schemas.microsoft.com/office/drawing/2010/main">
                  <a:solidFill>
                    <a:srgbClr val="FFFFFF"/>
                  </a:solidFill>
                </a14:hiddenFill>
              </a:ext>
            </a:extLst>
          </p:spPr>
        </p:pic>
        <p:grpSp>
          <p:nvGrpSpPr>
            <p:cNvPr id="1134" name="グループ化 1133">
              <a:extLst>
                <a:ext uri="{FF2B5EF4-FFF2-40B4-BE49-F238E27FC236}">
                  <a16:creationId xmlns:a16="http://schemas.microsoft.com/office/drawing/2014/main" id="{ADA3E19D-A1E8-7349-4E86-31326A4F2ADE}"/>
                </a:ext>
              </a:extLst>
            </p:cNvPr>
            <p:cNvGrpSpPr/>
            <p:nvPr/>
          </p:nvGrpSpPr>
          <p:grpSpPr>
            <a:xfrm>
              <a:off x="6991676" y="2764897"/>
              <a:ext cx="5312396" cy="1082526"/>
              <a:chOff x="7025139" y="1499220"/>
              <a:chExt cx="4042133" cy="1082526"/>
            </a:xfrm>
          </p:grpSpPr>
          <p:sp>
            <p:nvSpPr>
              <p:cNvPr id="1135" name="テキスト ボックス 57">
                <a:extLst>
                  <a:ext uri="{FF2B5EF4-FFF2-40B4-BE49-F238E27FC236}">
                    <a16:creationId xmlns:a16="http://schemas.microsoft.com/office/drawing/2014/main" id="{3A43C197-6513-4EEC-3924-FB593FC66CE2}"/>
                  </a:ext>
                </a:extLst>
              </p:cNvPr>
              <p:cNvSpPr txBox="1"/>
              <p:nvPr/>
            </p:nvSpPr>
            <p:spPr>
              <a:xfrm>
                <a:off x="7025139" y="1504528"/>
                <a:ext cx="4006748" cy="1077218"/>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200" b="1" dirty="0">
                    <a:ln w="152400">
                      <a:solidFill>
                        <a:srgbClr val="0000FF"/>
                      </a:solidFill>
                    </a:ln>
                    <a:solidFill>
                      <a:srgbClr val="FFC000"/>
                    </a:solidFill>
                  </a:rPr>
                  <a:t>“安全“で相手の作業を見る</a:t>
                </a:r>
              </a:p>
            </p:txBody>
          </p:sp>
          <p:sp>
            <p:nvSpPr>
              <p:cNvPr id="1136" name="テキスト ボックス 58">
                <a:extLst>
                  <a:ext uri="{FF2B5EF4-FFF2-40B4-BE49-F238E27FC236}">
                    <a16:creationId xmlns:a16="http://schemas.microsoft.com/office/drawing/2014/main" id="{2947531E-6E8E-4149-6AE3-B6EB44762B70}"/>
                  </a:ext>
                </a:extLst>
              </p:cNvPr>
              <p:cNvSpPr txBox="1"/>
              <p:nvPr/>
            </p:nvSpPr>
            <p:spPr>
              <a:xfrm>
                <a:off x="7025908" y="1501874"/>
                <a:ext cx="4041364" cy="1077218"/>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200" b="1" dirty="0">
                    <a:ln w="76200">
                      <a:solidFill>
                        <a:schemeClr val="bg1"/>
                      </a:solidFill>
                    </a:ln>
                    <a:solidFill>
                      <a:schemeClr val="bg1"/>
                    </a:solidFill>
                  </a:rPr>
                  <a:t>“安全“で相手の作業を見る</a:t>
                </a:r>
              </a:p>
            </p:txBody>
          </p:sp>
          <p:sp>
            <p:nvSpPr>
              <p:cNvPr id="1137" name="テキスト ボックス 59">
                <a:extLst>
                  <a:ext uri="{FF2B5EF4-FFF2-40B4-BE49-F238E27FC236}">
                    <a16:creationId xmlns:a16="http://schemas.microsoft.com/office/drawing/2014/main" id="{72135CEE-C09E-96EC-0BF1-4F558E861B51}"/>
                  </a:ext>
                </a:extLst>
              </p:cNvPr>
              <p:cNvSpPr txBox="1"/>
              <p:nvPr/>
            </p:nvSpPr>
            <p:spPr>
              <a:xfrm>
                <a:off x="7025908" y="1499220"/>
                <a:ext cx="4006748" cy="1077218"/>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3200" b="1" dirty="0">
                    <a:ln w="76200">
                      <a:noFill/>
                    </a:ln>
                    <a:solidFill>
                      <a:srgbClr val="0000FF"/>
                    </a:solidFill>
                  </a:rPr>
                  <a:t>“安全“で相手の作業を見る</a:t>
                </a:r>
                <a:endParaRPr kumimoji="1" lang="en-US" altLang="ja-JP" sz="3200" b="1" dirty="0">
                  <a:ln w="76200">
                    <a:noFill/>
                  </a:ln>
                  <a:solidFill>
                    <a:srgbClr val="0000FF"/>
                  </a:solidFill>
                </a:endParaRPr>
              </a:p>
            </p:txBody>
          </p:sp>
        </p:grpSp>
        <p:sp>
          <p:nvSpPr>
            <p:cNvPr id="1139" name="正方形/長方形 1138">
              <a:extLst>
                <a:ext uri="{FF2B5EF4-FFF2-40B4-BE49-F238E27FC236}">
                  <a16:creationId xmlns:a16="http://schemas.microsoft.com/office/drawing/2014/main" id="{424A6BBC-774F-66C7-56FC-B94139D48F4E}"/>
                </a:ext>
              </a:extLst>
            </p:cNvPr>
            <p:cNvSpPr/>
            <p:nvPr/>
          </p:nvSpPr>
          <p:spPr>
            <a:xfrm>
              <a:off x="6991676" y="2362475"/>
              <a:ext cx="5027839" cy="400110"/>
            </a:xfrm>
            <a:prstGeom prst="rect">
              <a:avLst/>
            </a:prstGeom>
            <a:noFill/>
          </p:spPr>
          <p:txBody>
            <a:bodyPr wrap="square" lIns="91440" tIns="45720" rIns="91440" bIns="45720">
              <a:spAutoFit/>
            </a:bodyPr>
            <a:lstStyle/>
            <a:p>
              <a:r>
                <a:rPr lang="ja-JP" altLang="en-US" sz="20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共通のものさし</a:t>
              </a:r>
              <a:endParaRPr lang="ja-JP" altLang="en-US" sz="20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endParaRPr>
            </a:p>
          </p:txBody>
        </p:sp>
      </p:grpSp>
      <p:pic>
        <p:nvPicPr>
          <p:cNvPr id="1149" name="図 1148">
            <a:extLst>
              <a:ext uri="{FF2B5EF4-FFF2-40B4-BE49-F238E27FC236}">
                <a16:creationId xmlns:a16="http://schemas.microsoft.com/office/drawing/2014/main" id="{8F11D7F6-1EEA-F99A-32A6-A044FDC9758E}"/>
              </a:ext>
            </a:extLst>
          </p:cNvPr>
          <p:cNvPicPr>
            <a:picLocks noChangeAspect="1"/>
          </p:cNvPicPr>
          <p:nvPr/>
        </p:nvPicPr>
        <p:blipFill>
          <a:blip r:embed="rId9"/>
          <a:stretch>
            <a:fillRect/>
          </a:stretch>
        </p:blipFill>
        <p:spPr>
          <a:xfrm>
            <a:off x="99683" y="4109255"/>
            <a:ext cx="5356646" cy="2426625"/>
          </a:xfrm>
          <a:prstGeom prst="rect">
            <a:avLst/>
          </a:prstGeom>
        </p:spPr>
      </p:pic>
      <p:grpSp>
        <p:nvGrpSpPr>
          <p:cNvPr id="1150" name="グループ化 1149">
            <a:extLst>
              <a:ext uri="{FF2B5EF4-FFF2-40B4-BE49-F238E27FC236}">
                <a16:creationId xmlns:a16="http://schemas.microsoft.com/office/drawing/2014/main" id="{8CBBA3B2-8C90-096D-C75B-F534B5961AC1}"/>
              </a:ext>
            </a:extLst>
          </p:cNvPr>
          <p:cNvGrpSpPr/>
          <p:nvPr/>
        </p:nvGrpSpPr>
        <p:grpSpPr>
          <a:xfrm>
            <a:off x="3429117" y="4478926"/>
            <a:ext cx="4048020" cy="468650"/>
            <a:chOff x="7019252" y="1502851"/>
            <a:chExt cx="4048020" cy="468650"/>
          </a:xfrm>
        </p:grpSpPr>
        <p:sp>
          <p:nvSpPr>
            <p:cNvPr id="1151" name="テキスト ボックス 57">
              <a:extLst>
                <a:ext uri="{FF2B5EF4-FFF2-40B4-BE49-F238E27FC236}">
                  <a16:creationId xmlns:a16="http://schemas.microsoft.com/office/drawing/2014/main" id="{357F0282-D3C4-12F1-545D-6AF3FCCC877B}"/>
                </a:ext>
              </a:extLst>
            </p:cNvPr>
            <p:cNvSpPr txBox="1"/>
            <p:nvPr/>
          </p:nvSpPr>
          <p:spPr>
            <a:xfrm>
              <a:off x="7025139" y="1504528"/>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152400">
                    <a:solidFill>
                      <a:srgbClr val="0000FF"/>
                    </a:solidFill>
                  </a:ln>
                  <a:solidFill>
                    <a:srgbClr val="FFC000"/>
                  </a:solidFill>
                </a:rPr>
                <a:t>相互の見守りチェック</a:t>
              </a:r>
            </a:p>
          </p:txBody>
        </p:sp>
        <p:sp>
          <p:nvSpPr>
            <p:cNvPr id="1152" name="テキスト ボックス 58">
              <a:extLst>
                <a:ext uri="{FF2B5EF4-FFF2-40B4-BE49-F238E27FC236}">
                  <a16:creationId xmlns:a16="http://schemas.microsoft.com/office/drawing/2014/main" id="{E59E9E11-A1EA-627C-3DE8-C5F2036D8CA1}"/>
                </a:ext>
              </a:extLst>
            </p:cNvPr>
            <p:cNvSpPr txBox="1"/>
            <p:nvPr/>
          </p:nvSpPr>
          <p:spPr>
            <a:xfrm>
              <a:off x="7025908" y="1509836"/>
              <a:ext cx="4041364"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solidFill>
                      <a:schemeClr val="bg1"/>
                    </a:solidFill>
                  </a:ln>
                  <a:solidFill>
                    <a:schemeClr val="bg1"/>
                  </a:solidFill>
                </a:rPr>
                <a:t>相互の見守りチェック</a:t>
              </a:r>
            </a:p>
          </p:txBody>
        </p:sp>
        <p:sp>
          <p:nvSpPr>
            <p:cNvPr id="1153" name="テキスト ボックス 59">
              <a:extLst>
                <a:ext uri="{FF2B5EF4-FFF2-40B4-BE49-F238E27FC236}">
                  <a16:creationId xmlns:a16="http://schemas.microsoft.com/office/drawing/2014/main" id="{9D34B88F-5CA3-8515-5289-875E207C1B0F}"/>
                </a:ext>
              </a:extLst>
            </p:cNvPr>
            <p:cNvSpPr txBox="1"/>
            <p:nvPr/>
          </p:nvSpPr>
          <p:spPr>
            <a:xfrm>
              <a:off x="7019252" y="1502851"/>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2400" b="1" dirty="0">
                  <a:ln w="76200">
                    <a:noFill/>
                  </a:ln>
                  <a:solidFill>
                    <a:srgbClr val="0000FF"/>
                  </a:solidFill>
                </a:rPr>
                <a:t>相互の見守りチェック</a:t>
              </a:r>
              <a:endParaRPr kumimoji="1" lang="en-US" altLang="ja-JP" sz="2400" b="1" dirty="0">
                <a:ln w="76200">
                  <a:noFill/>
                </a:ln>
                <a:solidFill>
                  <a:srgbClr val="0000FF"/>
                </a:solidFill>
              </a:endParaRPr>
            </a:p>
          </p:txBody>
        </p:sp>
      </p:grpSp>
      <p:grpSp>
        <p:nvGrpSpPr>
          <p:cNvPr id="1154" name="グループ化 1153">
            <a:extLst>
              <a:ext uri="{FF2B5EF4-FFF2-40B4-BE49-F238E27FC236}">
                <a16:creationId xmlns:a16="http://schemas.microsoft.com/office/drawing/2014/main" id="{D1D4839C-61EF-FCA3-5C5C-DC1FE2951CD2}"/>
              </a:ext>
            </a:extLst>
          </p:cNvPr>
          <p:cNvGrpSpPr/>
          <p:nvPr/>
        </p:nvGrpSpPr>
        <p:grpSpPr>
          <a:xfrm>
            <a:off x="3435004" y="5104752"/>
            <a:ext cx="4042133" cy="466973"/>
            <a:chOff x="7025139" y="1499220"/>
            <a:chExt cx="4042133" cy="466973"/>
          </a:xfrm>
        </p:grpSpPr>
        <p:sp>
          <p:nvSpPr>
            <p:cNvPr id="1155" name="テキスト ボックス 57">
              <a:extLst>
                <a:ext uri="{FF2B5EF4-FFF2-40B4-BE49-F238E27FC236}">
                  <a16:creationId xmlns:a16="http://schemas.microsoft.com/office/drawing/2014/main" id="{9B49DF3A-5491-3A39-33EA-44E93203E16F}"/>
                </a:ext>
              </a:extLst>
            </p:cNvPr>
            <p:cNvSpPr txBox="1"/>
            <p:nvPr/>
          </p:nvSpPr>
          <p:spPr>
            <a:xfrm>
              <a:off x="7025139" y="1504528"/>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152400">
                    <a:solidFill>
                      <a:srgbClr val="0000FF"/>
                    </a:solidFill>
                  </a:ln>
                  <a:solidFill>
                    <a:srgbClr val="FFC000"/>
                  </a:solidFill>
                </a:rPr>
                <a:t>作業理解が進む</a:t>
              </a:r>
            </a:p>
          </p:txBody>
        </p:sp>
        <p:sp>
          <p:nvSpPr>
            <p:cNvPr id="1156" name="テキスト ボックス 58">
              <a:extLst>
                <a:ext uri="{FF2B5EF4-FFF2-40B4-BE49-F238E27FC236}">
                  <a16:creationId xmlns:a16="http://schemas.microsoft.com/office/drawing/2014/main" id="{57D689F7-592A-3124-6674-38F15C39826B}"/>
                </a:ext>
              </a:extLst>
            </p:cNvPr>
            <p:cNvSpPr txBox="1"/>
            <p:nvPr/>
          </p:nvSpPr>
          <p:spPr>
            <a:xfrm>
              <a:off x="7025908" y="1499220"/>
              <a:ext cx="4041364"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solidFill>
                      <a:schemeClr val="bg1"/>
                    </a:solidFill>
                  </a:ln>
                  <a:solidFill>
                    <a:schemeClr val="bg1"/>
                  </a:solidFill>
                </a:rPr>
                <a:t>作業理解が進む</a:t>
              </a:r>
            </a:p>
          </p:txBody>
        </p:sp>
        <p:sp>
          <p:nvSpPr>
            <p:cNvPr id="1157" name="テキスト ボックス 59">
              <a:extLst>
                <a:ext uri="{FF2B5EF4-FFF2-40B4-BE49-F238E27FC236}">
                  <a16:creationId xmlns:a16="http://schemas.microsoft.com/office/drawing/2014/main" id="{EAC34773-04A8-7110-4328-03E04EA48D38}"/>
                </a:ext>
              </a:extLst>
            </p:cNvPr>
            <p:cNvSpPr txBox="1"/>
            <p:nvPr/>
          </p:nvSpPr>
          <p:spPr>
            <a:xfrm>
              <a:off x="7025908" y="1499220"/>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2400" b="1" dirty="0">
                  <a:ln w="76200">
                    <a:noFill/>
                  </a:ln>
                  <a:solidFill>
                    <a:srgbClr val="0000FF"/>
                  </a:solidFill>
                </a:rPr>
                <a:t>作業理解が進む</a:t>
              </a:r>
              <a:endParaRPr kumimoji="1" lang="en-US" altLang="ja-JP" sz="2400" b="1" dirty="0">
                <a:ln w="76200">
                  <a:noFill/>
                </a:ln>
                <a:solidFill>
                  <a:srgbClr val="0000FF"/>
                </a:solidFill>
              </a:endParaRPr>
            </a:p>
          </p:txBody>
        </p:sp>
      </p:grpSp>
      <p:grpSp>
        <p:nvGrpSpPr>
          <p:cNvPr id="1158" name="グループ化 1157">
            <a:extLst>
              <a:ext uri="{FF2B5EF4-FFF2-40B4-BE49-F238E27FC236}">
                <a16:creationId xmlns:a16="http://schemas.microsoft.com/office/drawing/2014/main" id="{C18E5DB8-9698-99FB-9D4A-8B242AF84C61}"/>
              </a:ext>
            </a:extLst>
          </p:cNvPr>
          <p:cNvGrpSpPr/>
          <p:nvPr/>
        </p:nvGrpSpPr>
        <p:grpSpPr>
          <a:xfrm>
            <a:off x="3441800" y="5739064"/>
            <a:ext cx="4042133" cy="461665"/>
            <a:chOff x="7025139" y="1504528"/>
            <a:chExt cx="4042133" cy="461665"/>
          </a:xfrm>
        </p:grpSpPr>
        <p:sp>
          <p:nvSpPr>
            <p:cNvPr id="1159" name="テキスト ボックス 57">
              <a:extLst>
                <a:ext uri="{FF2B5EF4-FFF2-40B4-BE49-F238E27FC236}">
                  <a16:creationId xmlns:a16="http://schemas.microsoft.com/office/drawing/2014/main" id="{93827430-0E6F-FFCD-4E11-AD43D8D4B483}"/>
                </a:ext>
              </a:extLst>
            </p:cNvPr>
            <p:cNvSpPr txBox="1"/>
            <p:nvPr/>
          </p:nvSpPr>
          <p:spPr>
            <a:xfrm>
              <a:off x="7025139" y="1504528"/>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152400">
                    <a:solidFill>
                      <a:srgbClr val="0000FF"/>
                    </a:solidFill>
                  </a:ln>
                  <a:solidFill>
                    <a:srgbClr val="FFC000"/>
                  </a:solidFill>
                </a:rPr>
                <a:t>気付きの共有・声掛け増</a:t>
              </a:r>
            </a:p>
          </p:txBody>
        </p:sp>
        <p:sp>
          <p:nvSpPr>
            <p:cNvPr id="1160" name="テキスト ボックス 58">
              <a:extLst>
                <a:ext uri="{FF2B5EF4-FFF2-40B4-BE49-F238E27FC236}">
                  <a16:creationId xmlns:a16="http://schemas.microsoft.com/office/drawing/2014/main" id="{0ACE0A52-0E88-0330-AF1F-8C10F0882E3B}"/>
                </a:ext>
              </a:extLst>
            </p:cNvPr>
            <p:cNvSpPr txBox="1"/>
            <p:nvPr/>
          </p:nvSpPr>
          <p:spPr>
            <a:xfrm>
              <a:off x="7025908" y="1504528"/>
              <a:ext cx="4041364"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solidFill>
                      <a:schemeClr val="bg1"/>
                    </a:solidFill>
                  </a:ln>
                  <a:solidFill>
                    <a:schemeClr val="bg1"/>
                  </a:solidFill>
                </a:rPr>
                <a:t>気付きの共有・声掛け増</a:t>
              </a:r>
            </a:p>
          </p:txBody>
        </p:sp>
        <p:sp>
          <p:nvSpPr>
            <p:cNvPr id="1161" name="テキスト ボックス 59">
              <a:extLst>
                <a:ext uri="{FF2B5EF4-FFF2-40B4-BE49-F238E27FC236}">
                  <a16:creationId xmlns:a16="http://schemas.microsoft.com/office/drawing/2014/main" id="{DCC3598E-0665-6CE4-A9DE-742B98DEADD7}"/>
                </a:ext>
              </a:extLst>
            </p:cNvPr>
            <p:cNvSpPr txBox="1"/>
            <p:nvPr/>
          </p:nvSpPr>
          <p:spPr>
            <a:xfrm>
              <a:off x="7025908" y="1504528"/>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2400" b="1" dirty="0">
                  <a:ln w="76200">
                    <a:noFill/>
                  </a:ln>
                  <a:solidFill>
                    <a:srgbClr val="0000FF"/>
                  </a:solidFill>
                </a:rPr>
                <a:t>気付きの共有・声掛け増</a:t>
              </a:r>
              <a:endParaRPr kumimoji="1" lang="en-US" altLang="ja-JP" sz="2400" b="1" dirty="0">
                <a:ln w="76200">
                  <a:noFill/>
                </a:ln>
                <a:solidFill>
                  <a:srgbClr val="0000FF"/>
                </a:solidFill>
              </a:endParaRPr>
            </a:p>
          </p:txBody>
        </p:sp>
      </p:grpSp>
      <p:sp>
        <p:nvSpPr>
          <p:cNvPr id="22" name="矢印: 下 21">
            <a:extLst>
              <a:ext uri="{FF2B5EF4-FFF2-40B4-BE49-F238E27FC236}">
                <a16:creationId xmlns:a16="http://schemas.microsoft.com/office/drawing/2014/main" id="{7020A715-25C7-84A1-2187-33D099E1C1D0}"/>
              </a:ext>
            </a:extLst>
          </p:cNvPr>
          <p:cNvSpPr/>
          <p:nvPr/>
        </p:nvSpPr>
        <p:spPr>
          <a:xfrm rot="16200000">
            <a:off x="6357778" y="4617828"/>
            <a:ext cx="1624034" cy="1127178"/>
          </a:xfrm>
          <a:prstGeom prst="downArrow">
            <a:avLst/>
          </a:pr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6" name="グループ化 15">
            <a:extLst>
              <a:ext uri="{FF2B5EF4-FFF2-40B4-BE49-F238E27FC236}">
                <a16:creationId xmlns:a16="http://schemas.microsoft.com/office/drawing/2014/main" id="{3DB50E4E-862B-EA84-AB32-B19FB2845611}"/>
              </a:ext>
            </a:extLst>
          </p:cNvPr>
          <p:cNvGrpSpPr/>
          <p:nvPr/>
        </p:nvGrpSpPr>
        <p:grpSpPr>
          <a:xfrm>
            <a:off x="7283774" y="3777090"/>
            <a:ext cx="5210946" cy="2888960"/>
            <a:chOff x="7283774" y="3777090"/>
            <a:chExt cx="5210946" cy="2888960"/>
          </a:xfrm>
        </p:grpSpPr>
        <p:pic>
          <p:nvPicPr>
            <p:cNvPr id="1124" name="図 1123">
              <a:extLst>
                <a:ext uri="{FF2B5EF4-FFF2-40B4-BE49-F238E27FC236}">
                  <a16:creationId xmlns:a16="http://schemas.microsoft.com/office/drawing/2014/main" id="{C8BC8D1E-7742-0E21-7FE0-E7644DD8FF6A}"/>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7283774" y="4101591"/>
              <a:ext cx="1666548" cy="1680592"/>
            </a:xfrm>
            <a:prstGeom prst="rect">
              <a:avLst/>
            </a:prstGeom>
          </p:spPr>
        </p:pic>
        <p:pic>
          <p:nvPicPr>
            <p:cNvPr id="1125" name="図 1124">
              <a:extLst>
                <a:ext uri="{FF2B5EF4-FFF2-40B4-BE49-F238E27FC236}">
                  <a16:creationId xmlns:a16="http://schemas.microsoft.com/office/drawing/2014/main" id="{DE8AA64E-6350-9A02-BA9C-6F9DBDFA2D3B}"/>
                </a:ext>
              </a:extLst>
            </p:cNvPr>
            <p:cNvPicPr>
              <a:picLocks noChangeAspect="1"/>
            </p:cNvPicPr>
            <p:nvPr/>
          </p:nvPicPr>
          <p:blipFill>
            <a:blip r:embed="rId11" cstate="email">
              <a:extLst>
                <a:ext uri="{28A0092B-C50C-407E-A947-70E740481C1C}">
                  <a14:useLocalDpi xmlns:a14="http://schemas.microsoft.com/office/drawing/2010/main"/>
                </a:ext>
              </a:extLst>
            </a:blip>
            <a:srcRect l="25084" t="17600" r="23238" b="20620"/>
            <a:stretch>
              <a:fillRect/>
            </a:stretch>
          </p:blipFill>
          <p:spPr>
            <a:xfrm>
              <a:off x="7836264" y="4262024"/>
              <a:ext cx="720755" cy="874498"/>
            </a:xfrm>
            <a:prstGeom prst="rect">
              <a:avLst/>
            </a:prstGeom>
          </p:spPr>
        </p:pic>
        <p:pic>
          <p:nvPicPr>
            <p:cNvPr id="1184" name="図 1183" descr="generated image">
              <a:extLst>
                <a:ext uri="{FF2B5EF4-FFF2-40B4-BE49-F238E27FC236}">
                  <a16:creationId xmlns:a16="http://schemas.microsoft.com/office/drawing/2014/main" id="{2C7131D0-CEA4-50C0-5DA8-B88968CE7DE7}"/>
                </a:ext>
              </a:extLst>
            </p:cNvPr>
            <p:cNvPicPr>
              <a:picLocks noChangeAspect="1" noChangeArrowheads="1"/>
            </p:cNvPicPr>
            <p:nvPr/>
          </p:nvPicPr>
          <p:blipFill rotWithShape="1">
            <a:blip r:embed="rId12" cstate="print">
              <a:extLst>
                <a:ext uri="{BEBA8EAE-BF5A-486C-A8C5-ECC9F3942E4B}">
                  <a14:imgProps xmlns:a14="http://schemas.microsoft.com/office/drawing/2010/main">
                    <a14:imgLayer r:embed="rId13">
                      <a14:imgEffect>
                        <a14:backgroundRemoval t="9501" b="95724" l="9659" r="90625">
                          <a14:foregroundMark x1="37500" y1="90736" x2="69602" y2="90024"/>
                          <a14:foregroundMark x1="69602" y1="90024" x2="76989" y2="91449"/>
                          <a14:foregroundMark x1="90625" y1="87886" x2="76136" y2="95724"/>
                          <a14:foregroundMark x1="70739" y1="95487" x2="53693" y2="94062"/>
                          <a14:foregroundMark x1="52273" y1="94062" x2="36932" y2="91924"/>
                        </a14:backgroundRemoval>
                      </a14:imgEffect>
                    </a14:imgLayer>
                  </a14:imgProps>
                </a:ext>
                <a:ext uri="{28A0092B-C50C-407E-A947-70E740481C1C}">
                  <a14:useLocalDpi xmlns:a14="http://schemas.microsoft.com/office/drawing/2010/main"/>
                </a:ext>
              </a:extLst>
            </a:blip>
            <a:srcRect/>
            <a:stretch>
              <a:fillRect/>
            </a:stretch>
          </p:blipFill>
          <p:spPr bwMode="auto">
            <a:xfrm>
              <a:off x="10583347" y="4597260"/>
              <a:ext cx="1570879" cy="1895733"/>
            </a:xfrm>
            <a:prstGeom prst="rect">
              <a:avLst/>
            </a:prstGeom>
            <a:noFill/>
            <a:extLst>
              <a:ext uri="{909E8E84-426E-40DD-AFC4-6F175D3DCCD1}">
                <a14:hiddenFill xmlns:a14="http://schemas.microsoft.com/office/drawing/2010/main">
                  <a:solidFill>
                    <a:srgbClr val="FFFFFF"/>
                  </a:solidFill>
                </a14:hiddenFill>
              </a:ext>
            </a:extLst>
          </p:spPr>
        </p:pic>
        <p:pic>
          <p:nvPicPr>
            <p:cNvPr id="6" name="図 5" descr="generated image">
              <a:extLst>
                <a:ext uri="{FF2B5EF4-FFF2-40B4-BE49-F238E27FC236}">
                  <a16:creationId xmlns:a16="http://schemas.microsoft.com/office/drawing/2014/main" id="{BCF084A5-33FE-B7FA-4CE1-3341A00519C2}"/>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a:ext>
              </a:extLst>
            </a:blip>
            <a:srcRect/>
            <a:stretch>
              <a:fillRect/>
            </a:stretch>
          </p:blipFill>
          <p:spPr bwMode="auto">
            <a:xfrm>
              <a:off x="8123685" y="4845375"/>
              <a:ext cx="1218896" cy="1275291"/>
            </a:xfrm>
            <a:prstGeom prst="rect">
              <a:avLst/>
            </a:prstGeom>
            <a:noFill/>
            <a:extLst>
              <a:ext uri="{909E8E84-426E-40DD-AFC4-6F175D3DCCD1}">
                <a14:hiddenFill xmlns:a14="http://schemas.microsoft.com/office/drawing/2010/main">
                  <a:solidFill>
                    <a:srgbClr val="FFFFFF"/>
                  </a:solidFill>
                </a14:hiddenFill>
              </a:ext>
            </a:extLst>
          </p:spPr>
        </p:pic>
        <p:pic>
          <p:nvPicPr>
            <p:cNvPr id="8" name="図 7">
              <a:extLst>
                <a:ext uri="{FF2B5EF4-FFF2-40B4-BE49-F238E27FC236}">
                  <a16:creationId xmlns:a16="http://schemas.microsoft.com/office/drawing/2014/main" id="{BE85FCD3-58C7-CB36-F000-F8CAE1DA1DFD}"/>
                </a:ext>
              </a:extLst>
            </p:cNvPr>
            <p:cNvPicPr>
              <a:picLocks noChangeAspect="1"/>
            </p:cNvPicPr>
            <p:nvPr/>
          </p:nvPicPr>
          <p:blipFill>
            <a:blip r:embed="rId16" cstate="print">
              <a:extLst>
                <a:ext uri="{28A0092B-C50C-407E-A947-70E740481C1C}">
                  <a14:useLocalDpi xmlns:a14="http://schemas.microsoft.com/office/drawing/2010/main"/>
                </a:ext>
              </a:extLst>
            </a:blip>
            <a:srcRect/>
            <a:stretch>
              <a:fillRect/>
            </a:stretch>
          </p:blipFill>
          <p:spPr>
            <a:xfrm>
              <a:off x="8315770" y="4377709"/>
              <a:ext cx="748694" cy="1307169"/>
            </a:xfrm>
            <a:prstGeom prst="rect">
              <a:avLst/>
            </a:prstGeom>
          </p:spPr>
        </p:pic>
        <p:pic>
          <p:nvPicPr>
            <p:cNvPr id="1183" name="図 1182" descr="generated image">
              <a:extLst>
                <a:ext uri="{FF2B5EF4-FFF2-40B4-BE49-F238E27FC236}">
                  <a16:creationId xmlns:a16="http://schemas.microsoft.com/office/drawing/2014/main" id="{B3881688-6687-BB4E-9A4B-5BA4B1DE7153}"/>
                </a:ext>
              </a:extLst>
            </p:cNvPr>
            <p:cNvPicPr>
              <a:picLocks noChangeAspect="1" noChangeArrowheads="1"/>
            </p:cNvPicPr>
            <p:nvPr/>
          </p:nvPicPr>
          <p:blipFill rotWithShape="1">
            <a:blip r:embed="rId17" cstate="print">
              <a:extLst>
                <a:ext uri="{BEBA8EAE-BF5A-486C-A8C5-ECC9F3942E4B}">
                  <a14:imgProps xmlns:a14="http://schemas.microsoft.com/office/drawing/2010/main">
                    <a14:imgLayer r:embed="rId18">
                      <a14:imgEffect>
                        <a14:backgroundRemoval t="9026" b="90499" l="7764" r="99689">
                          <a14:foregroundMark x1="89441" y1="57957" x2="90994" y2="85511"/>
                          <a14:foregroundMark x1="90994" y1="85511" x2="21118" y2="85036"/>
                          <a14:foregroundMark x1="96584" y1="87173" x2="89441" y2="71971"/>
                          <a14:foregroundMark x1="93168" y1="87648" x2="51553" y2="87648"/>
                          <a14:foregroundMark x1="51553" y1="87648" x2="51553" y2="87648"/>
                          <a14:foregroundMark x1="75776" y1="89074" x2="99689" y2="87173"/>
                          <a14:foregroundMark x1="96273" y1="90499" x2="84472" y2="90261"/>
                          <a14:foregroundMark x1="99379" y1="87886" x2="95342" y2="89549"/>
                          <a14:foregroundMark x1="8075" y1="16390" x2="10248" y2="75534"/>
                        </a14:backgroundRemoval>
                      </a14:imgEffect>
                    </a14:imgLayer>
                  </a14:imgProps>
                </a:ext>
                <a:ext uri="{28A0092B-C50C-407E-A947-70E740481C1C}">
                  <a14:useLocalDpi xmlns:a14="http://schemas.microsoft.com/office/drawing/2010/main"/>
                </a:ext>
              </a:extLst>
            </a:blip>
            <a:srcRect/>
            <a:stretch>
              <a:fillRect/>
            </a:stretch>
          </p:blipFill>
          <p:spPr bwMode="auto">
            <a:xfrm>
              <a:off x="8169954" y="4898474"/>
              <a:ext cx="1294143" cy="1705371"/>
            </a:xfrm>
            <a:prstGeom prst="rect">
              <a:avLst/>
            </a:prstGeom>
            <a:noFill/>
            <a:extLst>
              <a:ext uri="{909E8E84-426E-40DD-AFC4-6F175D3DCCD1}">
                <a14:hiddenFill xmlns:a14="http://schemas.microsoft.com/office/drawing/2010/main">
                  <a:solidFill>
                    <a:srgbClr val="FFFFFF"/>
                  </a:solidFill>
                </a14:hiddenFill>
              </a:ext>
            </a:extLst>
          </p:spPr>
        </p:pic>
        <p:pic>
          <p:nvPicPr>
            <p:cNvPr id="4" name="図 3" descr="generated image">
              <a:extLst>
                <a:ext uri="{FF2B5EF4-FFF2-40B4-BE49-F238E27FC236}">
                  <a16:creationId xmlns:a16="http://schemas.microsoft.com/office/drawing/2014/main" id="{B92829E2-A199-42AF-9AD4-E62DEED7F621}"/>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a:ext>
              </a:extLst>
            </a:blip>
            <a:srcRect/>
            <a:stretch>
              <a:fillRect/>
            </a:stretch>
          </p:blipFill>
          <p:spPr bwMode="auto">
            <a:xfrm>
              <a:off x="8726291" y="5142236"/>
              <a:ext cx="1218896" cy="1275291"/>
            </a:xfrm>
            <a:prstGeom prst="rect">
              <a:avLst/>
            </a:prstGeom>
            <a:noFill/>
            <a:extLst>
              <a:ext uri="{909E8E84-426E-40DD-AFC4-6F175D3DCCD1}">
                <a14:hiddenFill xmlns:a14="http://schemas.microsoft.com/office/drawing/2010/main">
                  <a:solidFill>
                    <a:srgbClr val="FFFFFF"/>
                  </a:solidFill>
                </a14:hiddenFill>
              </a:ext>
            </a:extLst>
          </p:spPr>
        </p:pic>
        <p:pic>
          <p:nvPicPr>
            <p:cNvPr id="5" name="図 4">
              <a:extLst>
                <a:ext uri="{FF2B5EF4-FFF2-40B4-BE49-F238E27FC236}">
                  <a16:creationId xmlns:a16="http://schemas.microsoft.com/office/drawing/2014/main" id="{7DB299A2-9507-705D-978C-5F8DA0097963}"/>
                </a:ext>
              </a:extLst>
            </p:cNvPr>
            <p:cNvPicPr>
              <a:picLocks noChangeAspect="1" noChangeArrowheads="1"/>
            </p:cNvPicPr>
            <p:nvPr/>
          </p:nvPicPr>
          <p:blipFill>
            <a:blip r:embed="rId19" r:link="rId21" cstate="print">
              <a:extLst>
                <a:ext uri="{BEBA8EAE-BF5A-486C-A8C5-ECC9F3942E4B}">
                  <a14:imgProps xmlns:a14="http://schemas.microsoft.com/office/drawing/2010/main">
                    <a14:imgLayer r:embed="rId20">
                      <a14:imgEffect>
                        <a14:backgroundRemoval t="5651" b="89943" l="6005" r="92157">
                          <a14:foregroundMark x1="9314" y1="28544" x2="6740" y2="40134"/>
                          <a14:foregroundMark x1="6740" y1="40134" x2="6127" y2="40613"/>
                          <a14:foregroundMark x1="43137" y1="10728" x2="32721" y2="8142"/>
                          <a14:foregroundMark x1="32721" y1="8142" x2="27328" y2="8142"/>
                          <a14:foregroundMark x1="49632" y1="5747" x2="57475" y2="10249"/>
                          <a14:foregroundMark x1="57475" y1="10249" x2="58456" y2="10441"/>
                          <a14:foregroundMark x1="91912" y1="35536" x2="92157" y2="45690"/>
                          <a14:foregroundMark x1="92157" y1="45690" x2="90319" y2="47414"/>
                          <a14:foregroundMark x1="91176" y1="28161" x2="89951" y2="22414"/>
                          <a14:foregroundMark x1="89951" y1="22414" x2="89951" y2="22414"/>
                        </a14:backgroundRemoval>
                      </a14:imgEffect>
                    </a14:imgLayer>
                  </a14:imgProps>
                </a:ext>
                <a:ext uri="{28A0092B-C50C-407E-A947-70E740481C1C}">
                  <a14:useLocalDpi xmlns:a14="http://schemas.microsoft.com/office/drawing/2010/main"/>
                </a:ext>
              </a:extLst>
            </a:blip>
            <a:srcRect/>
            <a:stretch>
              <a:fillRect/>
            </a:stretch>
          </p:blipFill>
          <p:spPr bwMode="auto">
            <a:xfrm>
              <a:off x="8951404" y="5050232"/>
              <a:ext cx="793306" cy="1010791"/>
            </a:xfrm>
            <a:prstGeom prst="rect">
              <a:avLst/>
            </a:prstGeom>
            <a:noFill/>
            <a:extLst>
              <a:ext uri="{909E8E84-426E-40DD-AFC4-6F175D3DCCD1}">
                <a14:hiddenFill xmlns:a14="http://schemas.microsoft.com/office/drawing/2010/main">
                  <a:solidFill>
                    <a:srgbClr val="FFFFFF"/>
                  </a:solidFill>
                </a14:hiddenFill>
              </a:ext>
            </a:extLst>
          </p:spPr>
        </p:pic>
        <p:pic>
          <p:nvPicPr>
            <p:cNvPr id="9" name="図 8" descr="generated image">
              <a:extLst>
                <a:ext uri="{FF2B5EF4-FFF2-40B4-BE49-F238E27FC236}">
                  <a16:creationId xmlns:a16="http://schemas.microsoft.com/office/drawing/2014/main" id="{063E77B2-1E9E-D3A6-0035-6916F73C39CF}"/>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a:ext>
              </a:extLst>
            </a:blip>
            <a:srcRect/>
            <a:stretch>
              <a:fillRect/>
            </a:stretch>
          </p:blipFill>
          <p:spPr bwMode="auto">
            <a:xfrm flipH="1">
              <a:off x="9342581" y="4435335"/>
              <a:ext cx="1218896" cy="1275291"/>
            </a:xfrm>
            <a:prstGeom prst="rect">
              <a:avLst/>
            </a:prstGeom>
            <a:noFill/>
            <a:extLst>
              <a:ext uri="{909E8E84-426E-40DD-AFC4-6F175D3DCCD1}">
                <a14:hiddenFill xmlns:a14="http://schemas.microsoft.com/office/drawing/2010/main">
                  <a:solidFill>
                    <a:srgbClr val="FFFFFF"/>
                  </a:solidFill>
                </a14:hiddenFill>
              </a:ext>
            </a:extLst>
          </p:spPr>
        </p:pic>
        <p:pic>
          <p:nvPicPr>
            <p:cNvPr id="11" name="図 10" descr="generated image">
              <a:extLst>
                <a:ext uri="{FF2B5EF4-FFF2-40B4-BE49-F238E27FC236}">
                  <a16:creationId xmlns:a16="http://schemas.microsoft.com/office/drawing/2014/main" id="{FFAAA917-E679-1B1C-E91F-754B0351A052}"/>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a:ext>
              </a:extLst>
            </a:blip>
            <a:srcRect/>
            <a:stretch>
              <a:fillRect/>
            </a:stretch>
          </p:blipFill>
          <p:spPr bwMode="auto">
            <a:xfrm flipH="1">
              <a:off x="10640405" y="4933128"/>
              <a:ext cx="1218896" cy="1275291"/>
            </a:xfrm>
            <a:prstGeom prst="rect">
              <a:avLst/>
            </a:prstGeom>
            <a:noFill/>
            <a:extLst>
              <a:ext uri="{909E8E84-426E-40DD-AFC4-6F175D3DCCD1}">
                <a14:hiddenFill xmlns:a14="http://schemas.microsoft.com/office/drawing/2010/main">
                  <a:solidFill>
                    <a:srgbClr val="FFFFFF"/>
                  </a:solidFill>
                </a14:hiddenFill>
              </a:ext>
            </a:extLst>
          </p:spPr>
        </p:pic>
        <p:pic>
          <p:nvPicPr>
            <p:cNvPr id="12" name="図 11" descr="若い男性の顔&#10;&#10;AI によって生成されたコンテンツは間違っている可能性があります。">
              <a:extLst>
                <a:ext uri="{FF2B5EF4-FFF2-40B4-BE49-F238E27FC236}">
                  <a16:creationId xmlns:a16="http://schemas.microsoft.com/office/drawing/2014/main" id="{C05BECF5-69E2-C52F-DF53-B46518380DB1}"/>
                </a:ext>
              </a:extLst>
            </p:cNvPr>
            <p:cNvPicPr>
              <a:picLocks noChangeAspect="1"/>
            </p:cNvPicPr>
            <p:nvPr/>
          </p:nvPicPr>
          <p:blipFill>
            <a:blip r:embed="rId22" cstate="print">
              <a:extLst>
                <a:ext uri="{BEBA8EAE-BF5A-486C-A8C5-ECC9F3942E4B}">
                  <a14:imgProps xmlns:a14="http://schemas.microsoft.com/office/drawing/2010/main">
                    <a14:imgLayer r:embed="rId23">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a:ext>
              </a:extLst>
            </a:blip>
            <a:stretch>
              <a:fillRect/>
            </a:stretch>
          </p:blipFill>
          <p:spPr>
            <a:xfrm>
              <a:off x="10825874" y="4768387"/>
              <a:ext cx="938053" cy="951258"/>
            </a:xfrm>
            <a:prstGeom prst="rect">
              <a:avLst/>
            </a:prstGeom>
          </p:spPr>
        </p:pic>
        <p:pic>
          <p:nvPicPr>
            <p:cNvPr id="14" name="図 13" descr="generated image">
              <a:extLst>
                <a:ext uri="{FF2B5EF4-FFF2-40B4-BE49-F238E27FC236}">
                  <a16:creationId xmlns:a16="http://schemas.microsoft.com/office/drawing/2014/main" id="{9450E6B2-293A-004E-8905-0DE0DFB0D598}"/>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a:ext>
              </a:extLst>
            </a:blip>
            <a:srcRect/>
            <a:stretch>
              <a:fillRect/>
            </a:stretch>
          </p:blipFill>
          <p:spPr bwMode="auto">
            <a:xfrm flipH="1">
              <a:off x="11275824" y="4449563"/>
              <a:ext cx="1218896" cy="1275291"/>
            </a:xfrm>
            <a:prstGeom prst="rect">
              <a:avLst/>
            </a:prstGeom>
            <a:noFill/>
            <a:extLst>
              <a:ext uri="{909E8E84-426E-40DD-AFC4-6F175D3DCCD1}">
                <a14:hiddenFill xmlns:a14="http://schemas.microsoft.com/office/drawing/2010/main">
                  <a:solidFill>
                    <a:srgbClr val="FFFFFF"/>
                  </a:solidFill>
                </a14:hiddenFill>
              </a:ext>
            </a:extLst>
          </p:spPr>
        </p:pic>
        <p:pic>
          <p:nvPicPr>
            <p:cNvPr id="15" name="図 14" descr="アプリケーション が含まれている画像&#10;&#10;自動的に生成された説明">
              <a:extLst>
                <a:ext uri="{FF2B5EF4-FFF2-40B4-BE49-F238E27FC236}">
                  <a16:creationId xmlns:a16="http://schemas.microsoft.com/office/drawing/2014/main" id="{E336F401-599C-7E46-DBE3-F20B51607B5E}"/>
                </a:ext>
              </a:extLst>
            </p:cNvPr>
            <p:cNvPicPr>
              <a:picLocks noChangeAspect="1"/>
            </p:cNvPicPr>
            <p:nvPr/>
          </p:nvPicPr>
          <p:blipFill rotWithShape="1">
            <a:blip r:embed="rId24"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11588471" y="4371430"/>
              <a:ext cx="611632" cy="846643"/>
            </a:xfrm>
            <a:prstGeom prst="rect">
              <a:avLst/>
            </a:prstGeom>
          </p:spPr>
        </p:pic>
        <p:pic>
          <p:nvPicPr>
            <p:cNvPr id="1195" name="図 1194">
              <a:extLst>
                <a:ext uri="{FF2B5EF4-FFF2-40B4-BE49-F238E27FC236}">
                  <a16:creationId xmlns:a16="http://schemas.microsoft.com/office/drawing/2014/main" id="{EEC12D3E-CC62-92A2-7A84-F184C2977FF0}"/>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9402359" y="5293699"/>
              <a:ext cx="1162839" cy="1372351"/>
            </a:xfrm>
            <a:prstGeom prst="rect">
              <a:avLst/>
            </a:prstGeom>
          </p:spPr>
        </p:pic>
        <p:sp>
          <p:nvSpPr>
            <p:cNvPr id="18" name="テキスト ボックス 57">
              <a:extLst>
                <a:ext uri="{FF2B5EF4-FFF2-40B4-BE49-F238E27FC236}">
                  <a16:creationId xmlns:a16="http://schemas.microsoft.com/office/drawing/2014/main" id="{01D1141B-EA34-149A-8388-3EC4710A5AA0}"/>
                </a:ext>
              </a:extLst>
            </p:cNvPr>
            <p:cNvSpPr txBox="1"/>
            <p:nvPr/>
          </p:nvSpPr>
          <p:spPr>
            <a:xfrm>
              <a:off x="8188404" y="3777090"/>
              <a:ext cx="4006748" cy="64633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600" b="1" dirty="0">
                  <a:ln w="152400">
                    <a:solidFill>
                      <a:srgbClr val="0000FF"/>
                    </a:solidFill>
                  </a:ln>
                  <a:solidFill>
                    <a:srgbClr val="FFC000"/>
                  </a:solidFill>
                </a:rPr>
                <a:t>心理的壁の破壊</a:t>
              </a:r>
              <a:r>
                <a:rPr lang="en-US" altLang="ja-JP" sz="3600" b="1" dirty="0">
                  <a:ln w="152400">
                    <a:solidFill>
                      <a:srgbClr val="0000FF"/>
                    </a:solidFill>
                  </a:ln>
                  <a:solidFill>
                    <a:srgbClr val="FFC000"/>
                  </a:solidFill>
                </a:rPr>
                <a:t>‼</a:t>
              </a:r>
            </a:p>
          </p:txBody>
        </p:sp>
        <p:sp>
          <p:nvSpPr>
            <p:cNvPr id="19" name="テキスト ボックス 58">
              <a:extLst>
                <a:ext uri="{FF2B5EF4-FFF2-40B4-BE49-F238E27FC236}">
                  <a16:creationId xmlns:a16="http://schemas.microsoft.com/office/drawing/2014/main" id="{C8F9D8F4-B553-2F87-5C95-2D6DD6F899C8}"/>
                </a:ext>
              </a:extLst>
            </p:cNvPr>
            <p:cNvSpPr txBox="1"/>
            <p:nvPr/>
          </p:nvSpPr>
          <p:spPr>
            <a:xfrm>
              <a:off x="8189173" y="3786188"/>
              <a:ext cx="4041364" cy="64633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600" b="1" dirty="0">
                  <a:ln w="76200">
                    <a:solidFill>
                      <a:schemeClr val="bg1"/>
                    </a:solidFill>
                  </a:ln>
                  <a:solidFill>
                    <a:schemeClr val="bg1"/>
                  </a:solidFill>
                </a:rPr>
                <a:t>心理的壁の破壊</a:t>
              </a:r>
              <a:r>
                <a:rPr lang="en-US" altLang="ja-JP" sz="3600" b="1" dirty="0">
                  <a:ln w="76200">
                    <a:solidFill>
                      <a:schemeClr val="bg1"/>
                    </a:solidFill>
                  </a:ln>
                  <a:solidFill>
                    <a:schemeClr val="bg1"/>
                  </a:solidFill>
                </a:rPr>
                <a:t>‼</a:t>
              </a:r>
            </a:p>
          </p:txBody>
        </p:sp>
        <p:sp>
          <p:nvSpPr>
            <p:cNvPr id="20" name="テキスト ボックス 59">
              <a:extLst>
                <a:ext uri="{FF2B5EF4-FFF2-40B4-BE49-F238E27FC236}">
                  <a16:creationId xmlns:a16="http://schemas.microsoft.com/office/drawing/2014/main" id="{ACEB2D53-0281-A9D9-5D10-3303161D16C2}"/>
                </a:ext>
              </a:extLst>
            </p:cNvPr>
            <p:cNvSpPr txBox="1"/>
            <p:nvPr/>
          </p:nvSpPr>
          <p:spPr>
            <a:xfrm>
              <a:off x="8189173" y="3794061"/>
              <a:ext cx="4006748" cy="64633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3600" b="1" dirty="0">
                  <a:ln w="76200">
                    <a:noFill/>
                  </a:ln>
                  <a:solidFill>
                    <a:srgbClr val="0000FF"/>
                  </a:solidFill>
                </a:rPr>
                <a:t>心理的壁の破壊</a:t>
              </a:r>
              <a:r>
                <a:rPr kumimoji="1" lang="en-US" altLang="ja-JP" sz="3600" b="1" dirty="0">
                  <a:ln w="76200">
                    <a:noFill/>
                  </a:ln>
                  <a:solidFill>
                    <a:srgbClr val="0000FF"/>
                  </a:solidFill>
                </a:rPr>
                <a:t>‼</a:t>
              </a:r>
            </a:p>
          </p:txBody>
        </p:sp>
        <p:pic>
          <p:nvPicPr>
            <p:cNvPr id="10" name="id-120725F3-1AA5-4EFB-8FD8-75D9273A1AAE" descr="IMG_2629.jpeg">
              <a:extLst>
                <a:ext uri="{FF2B5EF4-FFF2-40B4-BE49-F238E27FC236}">
                  <a16:creationId xmlns:a16="http://schemas.microsoft.com/office/drawing/2014/main" id="{60D55619-2C8D-23DB-8581-0B0AF0472916}"/>
                </a:ext>
              </a:extLst>
            </p:cNvPr>
            <p:cNvPicPr>
              <a:picLocks noChangeAspect="1" noChangeArrowheads="1"/>
            </p:cNvPicPr>
            <p:nvPr/>
          </p:nvPicPr>
          <p:blipFill rotWithShape="1">
            <a:blip r:embed="rId26" cstate="print">
              <a:extLst>
                <a:ext uri="{BEBA8EAE-BF5A-486C-A8C5-ECC9F3942E4B}">
                  <a14:imgProps xmlns:a14="http://schemas.microsoft.com/office/drawing/2010/main">
                    <a14:imgLayer r:embed="rId27">
                      <a14:imgEffect>
                        <a14:backgroundRemoval t="7399" b="89798" l="9901" r="89769">
                          <a14:foregroundMark x1="47525" y1="7399" x2="47525" y2="7399"/>
                          <a14:foregroundMark x1="47525" y1="7399" x2="47525" y2="7399"/>
                        </a14:backgroundRemoval>
                      </a14:imgEffect>
                    </a14:imgLayer>
                  </a14:imgProps>
                </a:ext>
                <a:ext uri="{28A0092B-C50C-407E-A947-70E740481C1C}">
                  <a14:useLocalDpi xmlns:a14="http://schemas.microsoft.com/office/drawing/2010/main"/>
                </a:ext>
              </a:extLst>
            </a:blip>
            <a:srcRect/>
            <a:stretch/>
          </p:blipFill>
          <p:spPr bwMode="auto">
            <a:xfrm rot="354128">
              <a:off x="9507097" y="4158665"/>
              <a:ext cx="940692" cy="1195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図 22" descr="generated image">
              <a:extLst>
                <a:ext uri="{FF2B5EF4-FFF2-40B4-BE49-F238E27FC236}">
                  <a16:creationId xmlns:a16="http://schemas.microsoft.com/office/drawing/2014/main" id="{FD67D3FA-2768-2BE7-37E0-443C1F713E2A}"/>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a:ext>
              </a:extLst>
            </a:blip>
            <a:srcRect/>
            <a:stretch>
              <a:fillRect/>
            </a:stretch>
          </p:blipFill>
          <p:spPr bwMode="auto">
            <a:xfrm flipH="1">
              <a:off x="9930015" y="5114126"/>
              <a:ext cx="1218896" cy="1275291"/>
            </a:xfrm>
            <a:prstGeom prst="rect">
              <a:avLst/>
            </a:prstGeom>
            <a:noFill/>
            <a:extLst>
              <a:ext uri="{909E8E84-426E-40DD-AFC4-6F175D3DCCD1}">
                <a14:hiddenFill xmlns:a14="http://schemas.microsoft.com/office/drawing/2010/main">
                  <a:solidFill>
                    <a:srgbClr val="FFFFFF"/>
                  </a:solidFill>
                </a14:hiddenFill>
              </a:ext>
            </a:extLst>
          </p:spPr>
        </p:pic>
        <p:pic>
          <p:nvPicPr>
            <p:cNvPr id="25" name="図 24">
              <a:extLst>
                <a:ext uri="{FF2B5EF4-FFF2-40B4-BE49-F238E27FC236}">
                  <a16:creationId xmlns:a16="http://schemas.microsoft.com/office/drawing/2014/main" id="{68BD009A-7B2D-5937-CF5E-342ABEC3D9B6}"/>
                </a:ext>
              </a:extLst>
            </p:cNvPr>
            <p:cNvPicPr>
              <a:picLocks noChangeAspect="1"/>
            </p:cNvPicPr>
            <p:nvPr/>
          </p:nvPicPr>
          <p:blipFill>
            <a:blip r:embed="rId28"/>
            <a:stretch>
              <a:fillRect/>
            </a:stretch>
          </p:blipFill>
          <p:spPr>
            <a:xfrm>
              <a:off x="10146248" y="5043460"/>
              <a:ext cx="810548" cy="1047396"/>
            </a:xfrm>
            <a:prstGeom prst="rect">
              <a:avLst/>
            </a:prstGeom>
          </p:spPr>
        </p:pic>
        <p:pic>
          <p:nvPicPr>
            <p:cNvPr id="1127" name="図 1126">
              <a:extLst>
                <a:ext uri="{FF2B5EF4-FFF2-40B4-BE49-F238E27FC236}">
                  <a16:creationId xmlns:a16="http://schemas.microsoft.com/office/drawing/2014/main" id="{92B3061D-7CA8-52DF-75B8-554123F112AB}"/>
                </a:ext>
              </a:extLst>
            </p:cNvPr>
            <p:cNvPicPr>
              <a:picLocks noChangeAspect="1"/>
            </p:cNvPicPr>
            <p:nvPr/>
          </p:nvPicPr>
          <p:blipFill>
            <a:blip r:embed="rId11" cstate="email">
              <a:extLst>
                <a:ext uri="{28A0092B-C50C-407E-A947-70E740481C1C}">
                  <a14:useLocalDpi xmlns:a14="http://schemas.microsoft.com/office/drawing/2010/main"/>
                </a:ext>
              </a:extLst>
            </a:blip>
            <a:srcRect l="25084" t="17600" r="23238" b="20620"/>
            <a:stretch>
              <a:fillRect/>
            </a:stretch>
          </p:blipFill>
          <p:spPr>
            <a:xfrm>
              <a:off x="7828026" y="4267738"/>
              <a:ext cx="720755" cy="874498"/>
            </a:xfrm>
            <a:prstGeom prst="rect">
              <a:avLst/>
            </a:prstGeom>
          </p:spPr>
        </p:pic>
        <p:pic>
          <p:nvPicPr>
            <p:cNvPr id="1129" name="図 1128" descr="generated image">
              <a:extLst>
                <a:ext uri="{FF2B5EF4-FFF2-40B4-BE49-F238E27FC236}">
                  <a16:creationId xmlns:a16="http://schemas.microsoft.com/office/drawing/2014/main" id="{22874E2D-1B9E-C85A-91E0-205568D4ED72}"/>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a:ext>
              </a:extLst>
            </a:blip>
            <a:srcRect/>
            <a:stretch>
              <a:fillRect/>
            </a:stretch>
          </p:blipFill>
          <p:spPr bwMode="auto">
            <a:xfrm flipH="1">
              <a:off x="9921777" y="5119840"/>
              <a:ext cx="1218896" cy="1275291"/>
            </a:xfrm>
            <a:prstGeom prst="rect">
              <a:avLst/>
            </a:prstGeom>
            <a:noFill/>
            <a:extLst>
              <a:ext uri="{909E8E84-426E-40DD-AFC4-6F175D3DCCD1}">
                <a14:hiddenFill xmlns:a14="http://schemas.microsoft.com/office/drawing/2010/main">
                  <a:solidFill>
                    <a:srgbClr val="FFFFFF"/>
                  </a:solidFill>
                </a14:hiddenFill>
              </a:ext>
            </a:extLst>
          </p:spPr>
        </p:pic>
        <p:pic>
          <p:nvPicPr>
            <p:cNvPr id="1130" name="図 1129">
              <a:extLst>
                <a:ext uri="{FF2B5EF4-FFF2-40B4-BE49-F238E27FC236}">
                  <a16:creationId xmlns:a16="http://schemas.microsoft.com/office/drawing/2014/main" id="{AC281C06-543E-B003-E735-C6278F3B59A6}"/>
                </a:ext>
              </a:extLst>
            </p:cNvPr>
            <p:cNvPicPr>
              <a:picLocks noChangeAspect="1"/>
            </p:cNvPicPr>
            <p:nvPr/>
          </p:nvPicPr>
          <p:blipFill>
            <a:blip r:embed="rId28"/>
            <a:stretch>
              <a:fillRect/>
            </a:stretch>
          </p:blipFill>
          <p:spPr>
            <a:xfrm>
              <a:off x="10138010" y="5049174"/>
              <a:ext cx="810548" cy="1047396"/>
            </a:xfrm>
            <a:prstGeom prst="rect">
              <a:avLst/>
            </a:prstGeom>
          </p:spPr>
        </p:pic>
      </p:grpSp>
      <p:sp>
        <p:nvSpPr>
          <p:cNvPr id="13" name="スライド番号プレースホルダー 3">
            <a:extLst>
              <a:ext uri="{FF2B5EF4-FFF2-40B4-BE49-F238E27FC236}">
                <a16:creationId xmlns:a16="http://schemas.microsoft.com/office/drawing/2014/main" id="{94889FD1-A7C1-C530-502D-26976DFD50A0}"/>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13</a:t>
            </a:fld>
            <a:endParaRPr lang="ja-JP" altLang="en-US" sz="1800" dirty="0"/>
          </a:p>
        </p:txBody>
      </p:sp>
    </p:spTree>
    <p:extLst>
      <p:ext uri="{BB962C8B-B14F-4D97-AF65-F5344CB8AC3E}">
        <p14:creationId xmlns:p14="http://schemas.microsoft.com/office/powerpoint/2010/main" val="1171809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118"/>
                                        </p:tgtEl>
                                        <p:attrNameLst>
                                          <p:attrName>style.visibility</p:attrName>
                                        </p:attrNameLst>
                                      </p:cBhvr>
                                      <p:to>
                                        <p:strVal val="visible"/>
                                      </p:to>
                                    </p:set>
                                    <p:anim calcmode="lin" valueType="num">
                                      <p:cBhvr>
                                        <p:cTn id="7" dur="500" fill="hold"/>
                                        <p:tgtEl>
                                          <p:spTgt spid="1118"/>
                                        </p:tgtEl>
                                        <p:attrNameLst>
                                          <p:attrName>ppt_w</p:attrName>
                                        </p:attrNameLst>
                                      </p:cBhvr>
                                      <p:tavLst>
                                        <p:tav tm="0">
                                          <p:val>
                                            <p:fltVal val="0"/>
                                          </p:val>
                                        </p:tav>
                                        <p:tav tm="100000">
                                          <p:val>
                                            <p:strVal val="#ppt_w"/>
                                          </p:val>
                                        </p:tav>
                                      </p:tavLst>
                                    </p:anim>
                                    <p:anim calcmode="lin" valueType="num">
                                      <p:cBhvr>
                                        <p:cTn id="8" dur="500" fill="hold"/>
                                        <p:tgtEl>
                                          <p:spTgt spid="1118"/>
                                        </p:tgtEl>
                                        <p:attrNameLst>
                                          <p:attrName>ppt_h</p:attrName>
                                        </p:attrNameLst>
                                      </p:cBhvr>
                                      <p:tavLst>
                                        <p:tav tm="0">
                                          <p:val>
                                            <p:fltVal val="0"/>
                                          </p:val>
                                        </p:tav>
                                        <p:tav tm="100000">
                                          <p:val>
                                            <p:strVal val="#ppt_h"/>
                                          </p:val>
                                        </p:tav>
                                      </p:tavLst>
                                    </p:anim>
                                  </p:childTnLst>
                                </p:cTn>
                              </p:par>
                              <p:par>
                                <p:cTn id="9" presetID="22" presetClass="entr" presetSubtype="4" fill="hold" nodeType="withEffect">
                                  <p:stCondLst>
                                    <p:cond delay="0"/>
                                  </p:stCondLst>
                                  <p:childTnLst>
                                    <p:set>
                                      <p:cBhvr>
                                        <p:cTn id="10" dur="1" fill="hold">
                                          <p:stCondLst>
                                            <p:cond delay="0"/>
                                          </p:stCondLst>
                                        </p:cTn>
                                        <p:tgtEl>
                                          <p:spTgt spid="1116"/>
                                        </p:tgtEl>
                                        <p:attrNameLst>
                                          <p:attrName>style.visibility</p:attrName>
                                        </p:attrNameLst>
                                      </p:cBhvr>
                                      <p:to>
                                        <p:strVal val="visible"/>
                                      </p:to>
                                    </p:set>
                                    <p:animEffect transition="in" filter="wipe(down)">
                                      <p:cBhvr>
                                        <p:cTn id="11" dur="500"/>
                                        <p:tgtEl>
                                          <p:spTgt spid="1116"/>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22"/>
                                        </p:tgtEl>
                                        <p:attrNameLst>
                                          <p:attrName>style.visibility</p:attrName>
                                        </p:attrNameLst>
                                      </p:cBhvr>
                                      <p:to>
                                        <p:strVal val="visible"/>
                                      </p:to>
                                    </p:set>
                                    <p:animEffect transition="in" filter="wipe(down)">
                                      <p:cBhvr>
                                        <p:cTn id="14" dur="500"/>
                                        <p:tgtEl>
                                          <p:spTgt spid="1122"/>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126"/>
                                        </p:tgtEl>
                                        <p:attrNameLst>
                                          <p:attrName>style.visibility</p:attrName>
                                        </p:attrNameLst>
                                      </p:cBhvr>
                                      <p:to>
                                        <p:strVal val="visible"/>
                                      </p:to>
                                    </p:set>
                                    <p:animEffect transition="in" filter="wipe(down)">
                                      <p:cBhvr>
                                        <p:cTn id="18" dur="900"/>
                                        <p:tgtEl>
                                          <p:spTgt spid="1126"/>
                                        </p:tgtEl>
                                      </p:cBhvr>
                                    </p:animEffect>
                                  </p:childTnLst>
                                </p:cTn>
                              </p:par>
                              <p:par>
                                <p:cTn id="19" presetID="22" presetClass="entr" presetSubtype="4"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down)">
                                      <p:cBhvr>
                                        <p:cTn id="21" dur="9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149"/>
                                        </p:tgtEl>
                                        <p:attrNameLst>
                                          <p:attrName>style.visibility</p:attrName>
                                        </p:attrNameLst>
                                      </p:cBhvr>
                                      <p:to>
                                        <p:strVal val="visible"/>
                                      </p:to>
                                    </p:set>
                                    <p:animEffect transition="in" filter="wipe(down)">
                                      <p:cBhvr>
                                        <p:cTn id="26" dur="900"/>
                                        <p:tgtEl>
                                          <p:spTgt spid="1149"/>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150"/>
                                        </p:tgtEl>
                                        <p:attrNameLst>
                                          <p:attrName>style.visibility</p:attrName>
                                        </p:attrNameLst>
                                      </p:cBhvr>
                                      <p:to>
                                        <p:strVal val="visible"/>
                                      </p:to>
                                    </p:set>
                                    <p:anim calcmode="lin" valueType="num">
                                      <p:cBhvr additive="base">
                                        <p:cTn id="31" dur="500" fill="hold"/>
                                        <p:tgtEl>
                                          <p:spTgt spid="1150"/>
                                        </p:tgtEl>
                                        <p:attrNameLst>
                                          <p:attrName>ppt_x</p:attrName>
                                        </p:attrNameLst>
                                      </p:cBhvr>
                                      <p:tavLst>
                                        <p:tav tm="0">
                                          <p:val>
                                            <p:strVal val="#ppt_x"/>
                                          </p:val>
                                        </p:tav>
                                        <p:tav tm="100000">
                                          <p:val>
                                            <p:strVal val="#ppt_x"/>
                                          </p:val>
                                        </p:tav>
                                      </p:tavLst>
                                    </p:anim>
                                    <p:anim calcmode="lin" valueType="num">
                                      <p:cBhvr additive="base">
                                        <p:cTn id="32" dur="500" fill="hold"/>
                                        <p:tgtEl>
                                          <p:spTgt spid="1150"/>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154"/>
                                        </p:tgtEl>
                                        <p:attrNameLst>
                                          <p:attrName>style.visibility</p:attrName>
                                        </p:attrNameLst>
                                      </p:cBhvr>
                                      <p:to>
                                        <p:strVal val="visible"/>
                                      </p:to>
                                    </p:set>
                                    <p:anim calcmode="lin" valueType="num">
                                      <p:cBhvr additive="base">
                                        <p:cTn id="35" dur="500" fill="hold"/>
                                        <p:tgtEl>
                                          <p:spTgt spid="1154"/>
                                        </p:tgtEl>
                                        <p:attrNameLst>
                                          <p:attrName>ppt_x</p:attrName>
                                        </p:attrNameLst>
                                      </p:cBhvr>
                                      <p:tavLst>
                                        <p:tav tm="0">
                                          <p:val>
                                            <p:strVal val="#ppt_x"/>
                                          </p:val>
                                        </p:tav>
                                        <p:tav tm="100000">
                                          <p:val>
                                            <p:strVal val="#ppt_x"/>
                                          </p:val>
                                        </p:tav>
                                      </p:tavLst>
                                    </p:anim>
                                    <p:anim calcmode="lin" valueType="num">
                                      <p:cBhvr additive="base">
                                        <p:cTn id="36" dur="500" fill="hold"/>
                                        <p:tgtEl>
                                          <p:spTgt spid="1154"/>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158"/>
                                        </p:tgtEl>
                                        <p:attrNameLst>
                                          <p:attrName>style.visibility</p:attrName>
                                        </p:attrNameLst>
                                      </p:cBhvr>
                                      <p:to>
                                        <p:strVal val="visible"/>
                                      </p:to>
                                    </p:set>
                                    <p:anim calcmode="lin" valueType="num">
                                      <p:cBhvr additive="base">
                                        <p:cTn id="39" dur="500" fill="hold"/>
                                        <p:tgtEl>
                                          <p:spTgt spid="1158"/>
                                        </p:tgtEl>
                                        <p:attrNameLst>
                                          <p:attrName>ppt_x</p:attrName>
                                        </p:attrNameLst>
                                      </p:cBhvr>
                                      <p:tavLst>
                                        <p:tav tm="0">
                                          <p:val>
                                            <p:strVal val="#ppt_x"/>
                                          </p:val>
                                        </p:tav>
                                        <p:tav tm="100000">
                                          <p:val>
                                            <p:strVal val="#ppt_x"/>
                                          </p:val>
                                        </p:tav>
                                      </p:tavLst>
                                    </p:anim>
                                    <p:anim calcmode="lin" valueType="num">
                                      <p:cBhvr additive="base">
                                        <p:cTn id="40" dur="500" fill="hold"/>
                                        <p:tgtEl>
                                          <p:spTgt spid="1158"/>
                                        </p:tgtEl>
                                        <p:attrNameLst>
                                          <p:attrName>ppt_y</p:attrName>
                                        </p:attrNameLst>
                                      </p:cBhvr>
                                      <p:tavLst>
                                        <p:tav tm="0">
                                          <p:val>
                                            <p:strVal val="1+#ppt_h/2"/>
                                          </p:val>
                                        </p:tav>
                                        <p:tav tm="100000">
                                          <p:val>
                                            <p:strVal val="#ppt_y"/>
                                          </p:val>
                                        </p:tav>
                                      </p:tavLst>
                                    </p:anim>
                                  </p:childTnLst>
                                </p:cTn>
                              </p:par>
                            </p:childTnLst>
                          </p:cTn>
                        </p:par>
                        <p:par>
                          <p:cTn id="41" fill="hold">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left)">
                                      <p:cBhvr>
                                        <p:cTn id="44" dur="500"/>
                                        <p:tgtEl>
                                          <p:spTgt spid="22"/>
                                        </p:tgtEl>
                                      </p:cBhvr>
                                    </p:animEffect>
                                  </p:childTnLst>
                                </p:cTn>
                              </p:par>
                            </p:childTnLst>
                          </p:cTn>
                        </p:par>
                        <p:par>
                          <p:cTn id="45" fill="hold">
                            <p:stCondLst>
                              <p:cond delay="1000"/>
                            </p:stCondLst>
                            <p:childTnLst>
                              <p:par>
                                <p:cTn id="46" presetID="21" presetClass="entr" presetSubtype="1" fill="hold"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wheel(1)">
                                      <p:cBhvr>
                                        <p:cTn id="48"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2" grpId="0"/>
      <p:bldP spid="1126" grpId="0" animBg="1"/>
      <p:bldP spid="2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a:extLst>
              <a:ext uri="{FF2B5EF4-FFF2-40B4-BE49-F238E27FC236}">
                <a16:creationId xmlns:a16="http://schemas.microsoft.com/office/drawing/2014/main" id="{8023862A-8A29-06E0-05F0-1A3A86AFA496}"/>
              </a:ext>
            </a:extLst>
          </p:cNvPr>
          <p:cNvSpPr txBox="1"/>
          <p:nvPr/>
        </p:nvSpPr>
        <p:spPr>
          <a:xfrm>
            <a:off x="7910324" y="727648"/>
            <a:ext cx="2895889" cy="369332"/>
          </a:xfrm>
          <a:prstGeom prst="rect">
            <a:avLst/>
          </a:prstGeom>
          <a:noFill/>
        </p:spPr>
        <p:txBody>
          <a:bodyPr wrap="square" rtlCol="0">
            <a:spAutoFit/>
          </a:bodyPr>
          <a:lstStyle/>
          <a:p>
            <a:r>
              <a:rPr lang="ja-JP" altLang="en-US" u="sng" dirty="0"/>
              <a:t>サークルのレーダーチャート</a:t>
            </a:r>
            <a:endParaRPr kumimoji="1" lang="ja-JP" altLang="en-US" u="sng" dirty="0"/>
          </a:p>
        </p:txBody>
      </p:sp>
      <p:sp>
        <p:nvSpPr>
          <p:cNvPr id="5" name="テキスト ボックス 4">
            <a:extLst>
              <a:ext uri="{FF2B5EF4-FFF2-40B4-BE49-F238E27FC236}">
                <a16:creationId xmlns:a16="http://schemas.microsoft.com/office/drawing/2014/main" id="{1069D146-F3B1-C598-492A-07FADAF1E175}"/>
              </a:ext>
            </a:extLst>
          </p:cNvPr>
          <p:cNvSpPr txBox="1"/>
          <p:nvPr/>
        </p:nvSpPr>
        <p:spPr>
          <a:xfrm>
            <a:off x="7976108" y="3526396"/>
            <a:ext cx="2174679" cy="369332"/>
          </a:xfrm>
          <a:prstGeom prst="rect">
            <a:avLst/>
          </a:prstGeom>
          <a:noFill/>
        </p:spPr>
        <p:txBody>
          <a:bodyPr wrap="square" rtlCol="0">
            <a:spAutoFit/>
          </a:bodyPr>
          <a:lstStyle/>
          <a:p>
            <a:r>
              <a:rPr lang="ja-JP" altLang="en-US" u="sng" dirty="0"/>
              <a:t>サークル活動評価表</a:t>
            </a:r>
            <a:endParaRPr kumimoji="1" lang="ja-JP" altLang="en-US" u="sng" dirty="0"/>
          </a:p>
        </p:txBody>
      </p:sp>
      <p:pic>
        <p:nvPicPr>
          <p:cNvPr id="6" name="図 5">
            <a:extLst>
              <a:ext uri="{FF2B5EF4-FFF2-40B4-BE49-F238E27FC236}">
                <a16:creationId xmlns:a16="http://schemas.microsoft.com/office/drawing/2014/main" id="{2C2F8AB1-367E-6F6C-2996-0EB72FB37FBA}"/>
              </a:ext>
            </a:extLst>
          </p:cNvPr>
          <p:cNvPicPr>
            <a:picLocks noChangeAspect="1"/>
          </p:cNvPicPr>
          <p:nvPr/>
        </p:nvPicPr>
        <p:blipFill>
          <a:blip r:embed="rId3"/>
          <a:stretch>
            <a:fillRect/>
          </a:stretch>
        </p:blipFill>
        <p:spPr>
          <a:xfrm>
            <a:off x="6168008" y="1197000"/>
            <a:ext cx="2894290" cy="2232000"/>
          </a:xfrm>
          <a:prstGeom prst="rect">
            <a:avLst/>
          </a:prstGeom>
        </p:spPr>
      </p:pic>
      <p:pic>
        <p:nvPicPr>
          <p:cNvPr id="12" name="図 11">
            <a:extLst>
              <a:ext uri="{FF2B5EF4-FFF2-40B4-BE49-F238E27FC236}">
                <a16:creationId xmlns:a16="http://schemas.microsoft.com/office/drawing/2014/main" id="{9B988CDE-3C18-7C2A-AF47-BDDD6B16D1A8}"/>
              </a:ext>
            </a:extLst>
          </p:cNvPr>
          <p:cNvPicPr>
            <a:picLocks noChangeAspect="1"/>
          </p:cNvPicPr>
          <p:nvPr/>
        </p:nvPicPr>
        <p:blipFill>
          <a:blip r:embed="rId4"/>
          <a:stretch>
            <a:fillRect/>
          </a:stretch>
        </p:blipFill>
        <p:spPr>
          <a:xfrm>
            <a:off x="9237648" y="1217060"/>
            <a:ext cx="2889989" cy="2232000"/>
          </a:xfrm>
          <a:prstGeom prst="rect">
            <a:avLst/>
          </a:prstGeom>
        </p:spPr>
      </p:pic>
      <p:pic>
        <p:nvPicPr>
          <p:cNvPr id="15" name="図 14">
            <a:extLst>
              <a:ext uri="{FF2B5EF4-FFF2-40B4-BE49-F238E27FC236}">
                <a16:creationId xmlns:a16="http://schemas.microsoft.com/office/drawing/2014/main" id="{DCC9D86E-EF96-6B3C-7C37-64DF6E711DAF}"/>
              </a:ext>
            </a:extLst>
          </p:cNvPr>
          <p:cNvPicPr>
            <a:picLocks noChangeAspect="1"/>
          </p:cNvPicPr>
          <p:nvPr/>
        </p:nvPicPr>
        <p:blipFill>
          <a:blip r:embed="rId5"/>
          <a:stretch>
            <a:fillRect/>
          </a:stretch>
        </p:blipFill>
        <p:spPr>
          <a:xfrm>
            <a:off x="6168008" y="1197000"/>
            <a:ext cx="2894290" cy="2232000"/>
          </a:xfrm>
          <a:prstGeom prst="rect">
            <a:avLst/>
          </a:prstGeom>
        </p:spPr>
      </p:pic>
      <p:pic>
        <p:nvPicPr>
          <p:cNvPr id="19" name="図 18">
            <a:extLst>
              <a:ext uri="{FF2B5EF4-FFF2-40B4-BE49-F238E27FC236}">
                <a16:creationId xmlns:a16="http://schemas.microsoft.com/office/drawing/2014/main" id="{EDDF7FCA-E987-FDFB-1835-E8B254B7E308}"/>
              </a:ext>
            </a:extLst>
          </p:cNvPr>
          <p:cNvPicPr>
            <a:picLocks noChangeAspect="1"/>
          </p:cNvPicPr>
          <p:nvPr/>
        </p:nvPicPr>
        <p:blipFill>
          <a:blip r:embed="rId6"/>
          <a:stretch>
            <a:fillRect/>
          </a:stretch>
        </p:blipFill>
        <p:spPr>
          <a:xfrm>
            <a:off x="9237648" y="1217060"/>
            <a:ext cx="2889989" cy="2232000"/>
          </a:xfrm>
          <a:prstGeom prst="rect">
            <a:avLst/>
          </a:prstGeom>
        </p:spPr>
      </p:pic>
      <p:pic>
        <p:nvPicPr>
          <p:cNvPr id="25" name="Picture 324">
            <a:extLst>
              <a:ext uri="{FF2B5EF4-FFF2-40B4-BE49-F238E27FC236}">
                <a16:creationId xmlns:a16="http://schemas.microsoft.com/office/drawing/2014/main" id="{A31E2F24-65C2-CB08-5C42-BE4EE1A4FD3E}"/>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a:fillRect/>
          </a:stretch>
        </p:blipFill>
        <p:spPr bwMode="auto">
          <a:xfrm>
            <a:off x="366213" y="3861048"/>
            <a:ext cx="5266010" cy="259221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958">
            <a:extLst>
              <a:ext uri="{FF2B5EF4-FFF2-40B4-BE49-F238E27FC236}">
                <a16:creationId xmlns:a16="http://schemas.microsoft.com/office/drawing/2014/main" id="{059C3618-4F60-C39D-80B4-FEFCD1CFF113}"/>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366213" y="3861048"/>
            <a:ext cx="5266010" cy="2592215"/>
          </a:xfrm>
          <a:prstGeom prst="rect">
            <a:avLst/>
          </a:prstGeom>
          <a:noFill/>
          <a:extLst>
            <a:ext uri="{909E8E84-426E-40DD-AFC4-6F175D3DCCD1}">
              <a14:hiddenFill xmlns:a14="http://schemas.microsoft.com/office/drawing/2010/main">
                <a:solidFill>
                  <a:srgbClr val="FFFFFF"/>
                </a:solidFill>
              </a14:hiddenFill>
            </a:ext>
          </a:extLst>
        </p:spPr>
      </p:pic>
      <p:sp>
        <p:nvSpPr>
          <p:cNvPr id="2" name="タイトル 1">
            <a:extLst>
              <a:ext uri="{FF2B5EF4-FFF2-40B4-BE49-F238E27FC236}">
                <a16:creationId xmlns:a16="http://schemas.microsoft.com/office/drawing/2014/main" id="{81658E97-A03E-158A-EAC1-DBE260DC9614}"/>
              </a:ext>
            </a:extLst>
          </p:cNvPr>
          <p:cNvSpPr>
            <a:spLocks noGrp="1"/>
          </p:cNvSpPr>
          <p:nvPr>
            <p:ph type="title"/>
          </p:nvPr>
        </p:nvSpPr>
        <p:spPr/>
        <p:txBody>
          <a:bodyPr/>
          <a:lstStyle/>
          <a:p>
            <a:r>
              <a:rPr kumimoji="1" lang="ja-JP" altLang="en-US" dirty="0"/>
              <a:t>１年目サークル評価</a:t>
            </a:r>
          </a:p>
        </p:txBody>
      </p:sp>
      <p:pic>
        <p:nvPicPr>
          <p:cNvPr id="7" name="図 6">
            <a:extLst>
              <a:ext uri="{FF2B5EF4-FFF2-40B4-BE49-F238E27FC236}">
                <a16:creationId xmlns:a16="http://schemas.microsoft.com/office/drawing/2014/main" id="{12E163CB-364E-67AB-08FC-677B148FC6EB}"/>
              </a:ext>
            </a:extLst>
          </p:cNvPr>
          <p:cNvPicPr>
            <a:picLocks noChangeAspect="1"/>
          </p:cNvPicPr>
          <p:nvPr/>
        </p:nvPicPr>
        <p:blipFill rotWithShape="1">
          <a:blip r:embed="rId9"/>
          <a:srcRect l="11745" t="5659" r="3655" b="10823"/>
          <a:stretch/>
        </p:blipFill>
        <p:spPr>
          <a:xfrm>
            <a:off x="7447768" y="3951754"/>
            <a:ext cx="3609072" cy="2118344"/>
          </a:xfrm>
          <a:prstGeom prst="rect">
            <a:avLst/>
          </a:prstGeom>
        </p:spPr>
      </p:pic>
      <p:sp>
        <p:nvSpPr>
          <p:cNvPr id="8" name="テキスト ボックス 7">
            <a:extLst>
              <a:ext uri="{FF2B5EF4-FFF2-40B4-BE49-F238E27FC236}">
                <a16:creationId xmlns:a16="http://schemas.microsoft.com/office/drawing/2014/main" id="{A547541B-4E8C-EE25-31B6-1A55F5D3612B}"/>
              </a:ext>
            </a:extLst>
          </p:cNvPr>
          <p:cNvSpPr txBox="1"/>
          <p:nvPr/>
        </p:nvSpPr>
        <p:spPr>
          <a:xfrm>
            <a:off x="8714281" y="6032319"/>
            <a:ext cx="1233017" cy="369332"/>
          </a:xfrm>
          <a:prstGeom prst="rect">
            <a:avLst/>
          </a:prstGeom>
          <a:noFill/>
        </p:spPr>
        <p:txBody>
          <a:bodyPr wrap="square" rtlCol="0">
            <a:spAutoFit/>
          </a:bodyPr>
          <a:lstStyle/>
          <a:p>
            <a:r>
              <a:rPr kumimoji="1" lang="ja-JP" altLang="en-US" b="1" dirty="0"/>
              <a:t>人材育成</a:t>
            </a:r>
          </a:p>
        </p:txBody>
      </p:sp>
      <p:sp>
        <p:nvSpPr>
          <p:cNvPr id="9" name="下矢印 17">
            <a:extLst>
              <a:ext uri="{FF2B5EF4-FFF2-40B4-BE49-F238E27FC236}">
                <a16:creationId xmlns:a16="http://schemas.microsoft.com/office/drawing/2014/main" id="{4E8128FB-1CC5-21AB-C681-4442BA0939B7}"/>
              </a:ext>
            </a:extLst>
          </p:cNvPr>
          <p:cNvSpPr/>
          <p:nvPr/>
        </p:nvSpPr>
        <p:spPr>
          <a:xfrm rot="10800000">
            <a:off x="7064019" y="3723054"/>
            <a:ext cx="274392" cy="507536"/>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rgbClr val="FF0000"/>
              </a:solidFill>
            </a:endParaRPr>
          </a:p>
        </p:txBody>
      </p:sp>
      <p:sp>
        <p:nvSpPr>
          <p:cNvPr id="10" name="下矢印 18">
            <a:extLst>
              <a:ext uri="{FF2B5EF4-FFF2-40B4-BE49-F238E27FC236}">
                <a16:creationId xmlns:a16="http://schemas.microsoft.com/office/drawing/2014/main" id="{FC64A41D-A444-4B61-BE2A-817B615AAF68}"/>
              </a:ext>
            </a:extLst>
          </p:cNvPr>
          <p:cNvSpPr/>
          <p:nvPr/>
        </p:nvSpPr>
        <p:spPr>
          <a:xfrm rot="16200000">
            <a:off x="10128460" y="5888783"/>
            <a:ext cx="292519" cy="654842"/>
          </a:xfrm>
          <a:prstGeom prst="downArrow">
            <a:avLst/>
          </a:prstGeom>
          <a:solidFill>
            <a:schemeClr val="accent5">
              <a:lumMod val="75000"/>
            </a:schemeClr>
          </a:solidFill>
          <a:effectLst>
            <a:outerShdw blurRad="50800" dist="127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endParaRPr kumimoji="1" lang="ja-JP" altLang="en-US" dirty="0">
              <a:solidFill>
                <a:srgbClr val="FF0000"/>
              </a:solidFill>
            </a:endParaRPr>
          </a:p>
        </p:txBody>
      </p:sp>
      <p:sp>
        <p:nvSpPr>
          <p:cNvPr id="11" name="星 5 31">
            <a:extLst>
              <a:ext uri="{FF2B5EF4-FFF2-40B4-BE49-F238E27FC236}">
                <a16:creationId xmlns:a16="http://schemas.microsoft.com/office/drawing/2014/main" id="{56770A52-386B-71A8-7D0C-0856D49C4555}"/>
              </a:ext>
            </a:extLst>
          </p:cNvPr>
          <p:cNvSpPr/>
          <p:nvPr/>
        </p:nvSpPr>
        <p:spPr>
          <a:xfrm>
            <a:off x="8544272" y="4769976"/>
            <a:ext cx="315779" cy="315208"/>
          </a:xfrm>
          <a:prstGeom prst="star5">
            <a:avLst/>
          </a:prstGeom>
          <a:solidFill>
            <a:srgbClr val="FFC000"/>
          </a:solidFill>
          <a:ln>
            <a:solidFill>
              <a:srgbClr val="FF0000"/>
            </a:solidFill>
          </a:ln>
          <a:scene3d>
            <a:camera prst="orthographicFront"/>
            <a:lightRig rig="threePt" dir="t"/>
          </a:scene3d>
          <a:sp3d prstMaterial="dk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dirty="0"/>
          </a:p>
        </p:txBody>
      </p:sp>
      <p:sp>
        <p:nvSpPr>
          <p:cNvPr id="14" name="テキスト ボックス 13">
            <a:extLst>
              <a:ext uri="{FF2B5EF4-FFF2-40B4-BE49-F238E27FC236}">
                <a16:creationId xmlns:a16="http://schemas.microsoft.com/office/drawing/2014/main" id="{A786521B-E53F-8F6C-7F39-1FE2490FC660}"/>
              </a:ext>
            </a:extLst>
          </p:cNvPr>
          <p:cNvSpPr txBox="1"/>
          <p:nvPr/>
        </p:nvSpPr>
        <p:spPr>
          <a:xfrm>
            <a:off x="1947075" y="3502274"/>
            <a:ext cx="2174679" cy="369332"/>
          </a:xfrm>
          <a:prstGeom prst="rect">
            <a:avLst/>
          </a:prstGeom>
          <a:noFill/>
        </p:spPr>
        <p:txBody>
          <a:bodyPr wrap="square" rtlCol="0">
            <a:spAutoFit/>
          </a:bodyPr>
          <a:lstStyle/>
          <a:p>
            <a:r>
              <a:rPr kumimoji="1" lang="ja-JP" altLang="en-US" u="sng" dirty="0"/>
              <a:t>メンバー</a:t>
            </a:r>
            <a:r>
              <a:rPr lang="ja-JP" altLang="en-US" u="sng" dirty="0"/>
              <a:t>技能評価</a:t>
            </a:r>
            <a:r>
              <a:rPr kumimoji="1" lang="ja-JP" altLang="en-US" u="sng" dirty="0"/>
              <a:t>表</a:t>
            </a:r>
          </a:p>
        </p:txBody>
      </p:sp>
      <p:sp>
        <p:nvSpPr>
          <p:cNvPr id="16" name="テキスト ボックス 15">
            <a:extLst>
              <a:ext uri="{FF2B5EF4-FFF2-40B4-BE49-F238E27FC236}">
                <a16:creationId xmlns:a16="http://schemas.microsoft.com/office/drawing/2014/main" id="{F5C4612D-DB04-9FA6-E05F-0765342A6D5B}"/>
              </a:ext>
            </a:extLst>
          </p:cNvPr>
          <p:cNvSpPr txBox="1"/>
          <p:nvPr/>
        </p:nvSpPr>
        <p:spPr>
          <a:xfrm>
            <a:off x="7976108" y="3526396"/>
            <a:ext cx="2174679" cy="369332"/>
          </a:xfrm>
          <a:prstGeom prst="rect">
            <a:avLst/>
          </a:prstGeom>
          <a:noFill/>
        </p:spPr>
        <p:txBody>
          <a:bodyPr wrap="square" rtlCol="0">
            <a:spAutoFit/>
          </a:bodyPr>
          <a:lstStyle/>
          <a:p>
            <a:r>
              <a:rPr lang="ja-JP" altLang="en-US" u="sng" dirty="0"/>
              <a:t>サークル活動評価表</a:t>
            </a:r>
            <a:endParaRPr kumimoji="1" lang="ja-JP" altLang="en-US" u="sng" dirty="0"/>
          </a:p>
        </p:txBody>
      </p:sp>
      <p:sp>
        <p:nvSpPr>
          <p:cNvPr id="17" name="テキスト ボックス 16">
            <a:extLst>
              <a:ext uri="{FF2B5EF4-FFF2-40B4-BE49-F238E27FC236}">
                <a16:creationId xmlns:a16="http://schemas.microsoft.com/office/drawing/2014/main" id="{6352C52D-BA24-DA48-BFF7-B73BC2A437E3}"/>
              </a:ext>
            </a:extLst>
          </p:cNvPr>
          <p:cNvSpPr txBox="1"/>
          <p:nvPr/>
        </p:nvSpPr>
        <p:spPr>
          <a:xfrm>
            <a:off x="6971551" y="4369049"/>
            <a:ext cx="461665" cy="1667215"/>
          </a:xfrm>
          <a:prstGeom prst="rect">
            <a:avLst/>
          </a:prstGeom>
          <a:noFill/>
        </p:spPr>
        <p:txBody>
          <a:bodyPr vert="eaVert" wrap="square" rtlCol="0">
            <a:spAutoFit/>
          </a:bodyPr>
          <a:lstStyle/>
          <a:p>
            <a:r>
              <a:rPr lang="ja-JP" altLang="en-US" b="1" dirty="0"/>
              <a:t>職場の活性化</a:t>
            </a:r>
            <a:endParaRPr kumimoji="1" lang="ja-JP" altLang="en-US" b="1" dirty="0"/>
          </a:p>
        </p:txBody>
      </p:sp>
      <p:grpSp>
        <p:nvGrpSpPr>
          <p:cNvPr id="36" name="グループ化 35">
            <a:extLst>
              <a:ext uri="{FF2B5EF4-FFF2-40B4-BE49-F238E27FC236}">
                <a16:creationId xmlns:a16="http://schemas.microsoft.com/office/drawing/2014/main" id="{BC14AB37-2B92-6E7D-E473-3BCB5B72FCB1}"/>
              </a:ext>
            </a:extLst>
          </p:cNvPr>
          <p:cNvGrpSpPr/>
          <p:nvPr/>
        </p:nvGrpSpPr>
        <p:grpSpPr>
          <a:xfrm>
            <a:off x="419596" y="1175787"/>
            <a:ext cx="5248016" cy="2222267"/>
            <a:chOff x="257465" y="1185611"/>
            <a:chExt cx="4409787" cy="1958702"/>
          </a:xfrm>
        </p:grpSpPr>
        <p:pic>
          <p:nvPicPr>
            <p:cNvPr id="33" name="図 32">
              <a:extLst>
                <a:ext uri="{FF2B5EF4-FFF2-40B4-BE49-F238E27FC236}">
                  <a16:creationId xmlns:a16="http://schemas.microsoft.com/office/drawing/2014/main" id="{8EDC87D7-5A99-5E1E-B989-0D1DFD7CBCED}"/>
                </a:ext>
              </a:extLst>
            </p:cNvPr>
            <p:cNvPicPr>
              <a:picLocks noChangeAspect="1"/>
            </p:cNvPicPr>
            <p:nvPr/>
          </p:nvPicPr>
          <p:blipFill>
            <a:blip r:embed="rId10"/>
            <a:stretch>
              <a:fillRect/>
            </a:stretch>
          </p:blipFill>
          <p:spPr>
            <a:xfrm>
              <a:off x="291935" y="1185611"/>
              <a:ext cx="4375317" cy="927978"/>
            </a:xfrm>
            <a:prstGeom prst="rect">
              <a:avLst/>
            </a:prstGeom>
          </p:spPr>
        </p:pic>
        <p:pic>
          <p:nvPicPr>
            <p:cNvPr id="35" name="図 34">
              <a:extLst>
                <a:ext uri="{FF2B5EF4-FFF2-40B4-BE49-F238E27FC236}">
                  <a16:creationId xmlns:a16="http://schemas.microsoft.com/office/drawing/2014/main" id="{9EC8ADA7-4FEB-D5E8-0705-9581903889B7}"/>
                </a:ext>
              </a:extLst>
            </p:cNvPr>
            <p:cNvPicPr>
              <a:picLocks noChangeAspect="1"/>
            </p:cNvPicPr>
            <p:nvPr/>
          </p:nvPicPr>
          <p:blipFill>
            <a:blip r:embed="rId11"/>
            <a:stretch>
              <a:fillRect/>
            </a:stretch>
          </p:blipFill>
          <p:spPr>
            <a:xfrm>
              <a:off x="257465" y="2155912"/>
              <a:ext cx="4409787" cy="988401"/>
            </a:xfrm>
            <a:prstGeom prst="rect">
              <a:avLst/>
            </a:prstGeom>
          </p:spPr>
        </p:pic>
      </p:grpSp>
      <p:grpSp>
        <p:nvGrpSpPr>
          <p:cNvPr id="41" name="グループ化 40">
            <a:extLst>
              <a:ext uri="{FF2B5EF4-FFF2-40B4-BE49-F238E27FC236}">
                <a16:creationId xmlns:a16="http://schemas.microsoft.com/office/drawing/2014/main" id="{47AEC22E-124D-AFC2-807B-B2DD446CB54E}"/>
              </a:ext>
            </a:extLst>
          </p:cNvPr>
          <p:cNvGrpSpPr/>
          <p:nvPr/>
        </p:nvGrpSpPr>
        <p:grpSpPr>
          <a:xfrm>
            <a:off x="1880974" y="1451454"/>
            <a:ext cx="5259231" cy="593749"/>
            <a:chOff x="7084811" y="5180767"/>
            <a:chExt cx="4896092" cy="593749"/>
          </a:xfrm>
        </p:grpSpPr>
        <p:sp>
          <p:nvSpPr>
            <p:cNvPr id="42" name="テキスト ボックス 41">
              <a:extLst>
                <a:ext uri="{FF2B5EF4-FFF2-40B4-BE49-F238E27FC236}">
                  <a16:creationId xmlns:a16="http://schemas.microsoft.com/office/drawing/2014/main" id="{E664BC8B-36DE-4249-7E82-E8A62C63AFD4}"/>
                </a:ext>
              </a:extLst>
            </p:cNvPr>
            <p:cNvSpPr txBox="1"/>
            <p:nvPr/>
          </p:nvSpPr>
          <p:spPr>
            <a:xfrm>
              <a:off x="7089890" y="5189741"/>
              <a:ext cx="4891013"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参加率の向上</a:t>
              </a:r>
            </a:p>
          </p:txBody>
        </p:sp>
        <p:sp>
          <p:nvSpPr>
            <p:cNvPr id="43" name="テキスト ボックス 42">
              <a:extLst>
                <a:ext uri="{FF2B5EF4-FFF2-40B4-BE49-F238E27FC236}">
                  <a16:creationId xmlns:a16="http://schemas.microsoft.com/office/drawing/2014/main" id="{266D2581-F325-BF98-0DE4-694EB4851895}"/>
                </a:ext>
              </a:extLst>
            </p:cNvPr>
            <p:cNvSpPr txBox="1"/>
            <p:nvPr/>
          </p:nvSpPr>
          <p:spPr>
            <a:xfrm>
              <a:off x="7089890" y="5180767"/>
              <a:ext cx="4891013"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参加率の向上</a:t>
              </a:r>
            </a:p>
          </p:txBody>
        </p:sp>
        <p:sp>
          <p:nvSpPr>
            <p:cNvPr id="44" name="テキスト ボックス 43">
              <a:extLst>
                <a:ext uri="{FF2B5EF4-FFF2-40B4-BE49-F238E27FC236}">
                  <a16:creationId xmlns:a16="http://schemas.microsoft.com/office/drawing/2014/main" id="{10D8B5DF-C7DE-97B2-5E9B-72849B97A1F0}"/>
                </a:ext>
              </a:extLst>
            </p:cNvPr>
            <p:cNvSpPr txBox="1"/>
            <p:nvPr/>
          </p:nvSpPr>
          <p:spPr>
            <a:xfrm>
              <a:off x="7084811" y="5187771"/>
              <a:ext cx="4887670" cy="584775"/>
            </a:xfrm>
            <a:prstGeom prst="rect">
              <a:avLst/>
            </a:prstGeom>
            <a:noFill/>
          </p:spPr>
          <p:txBody>
            <a:bodyPr wrap="square" rtlCol="0">
              <a:spAutoFit/>
            </a:bodyPr>
            <a:lstStyle/>
            <a:p>
              <a:r>
                <a:rPr lang="ja-JP" altLang="en-US" sz="3200" b="1" dirty="0">
                  <a:ln w="254000">
                    <a:noFill/>
                  </a:ln>
                  <a:solidFill>
                    <a:srgbClr val="0000FF"/>
                  </a:solidFill>
                </a:rPr>
                <a:t>参加率の向上</a:t>
              </a:r>
            </a:p>
          </p:txBody>
        </p:sp>
      </p:grpSp>
      <p:grpSp>
        <p:nvGrpSpPr>
          <p:cNvPr id="45" name="グループ化 44">
            <a:extLst>
              <a:ext uri="{FF2B5EF4-FFF2-40B4-BE49-F238E27FC236}">
                <a16:creationId xmlns:a16="http://schemas.microsoft.com/office/drawing/2014/main" id="{28B8C159-B92F-C7DF-D8A6-0F4F9000639D}"/>
              </a:ext>
            </a:extLst>
          </p:cNvPr>
          <p:cNvGrpSpPr/>
          <p:nvPr/>
        </p:nvGrpSpPr>
        <p:grpSpPr>
          <a:xfrm>
            <a:off x="1527824" y="2672467"/>
            <a:ext cx="5259231" cy="593749"/>
            <a:chOff x="7084811" y="5180767"/>
            <a:chExt cx="4896092" cy="593749"/>
          </a:xfrm>
        </p:grpSpPr>
        <p:sp>
          <p:nvSpPr>
            <p:cNvPr id="46" name="テキスト ボックス 45">
              <a:extLst>
                <a:ext uri="{FF2B5EF4-FFF2-40B4-BE49-F238E27FC236}">
                  <a16:creationId xmlns:a16="http://schemas.microsoft.com/office/drawing/2014/main" id="{0AD12DB8-68EF-976F-CC3D-FD19CAF78F50}"/>
                </a:ext>
              </a:extLst>
            </p:cNvPr>
            <p:cNvSpPr txBox="1"/>
            <p:nvPr/>
          </p:nvSpPr>
          <p:spPr>
            <a:xfrm>
              <a:off x="7089890" y="5189741"/>
              <a:ext cx="4891013"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コミュ力・発言率</a:t>
              </a:r>
              <a:r>
                <a:rPr lang="en-US" altLang="ja-JP" sz="3200" b="1" dirty="0">
                  <a:ln w="152400">
                    <a:solidFill>
                      <a:srgbClr val="0000FF"/>
                    </a:solidFill>
                  </a:ln>
                  <a:solidFill>
                    <a:srgbClr val="0000FF"/>
                  </a:solidFill>
                </a:rPr>
                <a:t>UP</a:t>
              </a:r>
              <a:endParaRPr lang="ja-JP" altLang="en-US" sz="3200" b="1" dirty="0">
                <a:ln w="152400">
                  <a:solidFill>
                    <a:srgbClr val="0000FF"/>
                  </a:solidFill>
                </a:ln>
                <a:solidFill>
                  <a:srgbClr val="0000FF"/>
                </a:solidFill>
              </a:endParaRPr>
            </a:p>
          </p:txBody>
        </p:sp>
        <p:sp>
          <p:nvSpPr>
            <p:cNvPr id="47" name="テキスト ボックス 46">
              <a:extLst>
                <a:ext uri="{FF2B5EF4-FFF2-40B4-BE49-F238E27FC236}">
                  <a16:creationId xmlns:a16="http://schemas.microsoft.com/office/drawing/2014/main" id="{4A0BB00D-9165-0243-802C-9D106ECC49FC}"/>
                </a:ext>
              </a:extLst>
            </p:cNvPr>
            <p:cNvSpPr txBox="1"/>
            <p:nvPr/>
          </p:nvSpPr>
          <p:spPr>
            <a:xfrm>
              <a:off x="7089890" y="5180767"/>
              <a:ext cx="4891013"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コミュ力・発言率</a:t>
              </a:r>
              <a:r>
                <a:rPr lang="en-US" altLang="ja-JP" sz="3200" b="1" dirty="0">
                  <a:ln w="76200">
                    <a:solidFill>
                      <a:schemeClr val="bg1"/>
                    </a:solidFill>
                  </a:ln>
                  <a:solidFill>
                    <a:schemeClr val="bg1"/>
                  </a:solidFill>
                </a:rPr>
                <a:t>UP</a:t>
              </a:r>
              <a:endParaRPr lang="ja-JP" altLang="en-US" sz="3200" b="1" dirty="0">
                <a:ln w="76200">
                  <a:solidFill>
                    <a:schemeClr val="bg1"/>
                  </a:solidFill>
                </a:ln>
                <a:solidFill>
                  <a:schemeClr val="bg1"/>
                </a:solidFill>
              </a:endParaRPr>
            </a:p>
          </p:txBody>
        </p:sp>
        <p:sp>
          <p:nvSpPr>
            <p:cNvPr id="48" name="テキスト ボックス 47">
              <a:extLst>
                <a:ext uri="{FF2B5EF4-FFF2-40B4-BE49-F238E27FC236}">
                  <a16:creationId xmlns:a16="http://schemas.microsoft.com/office/drawing/2014/main" id="{21D17D81-0A5A-1059-2D14-F64BE5DA8EBD}"/>
                </a:ext>
              </a:extLst>
            </p:cNvPr>
            <p:cNvSpPr txBox="1"/>
            <p:nvPr/>
          </p:nvSpPr>
          <p:spPr>
            <a:xfrm>
              <a:off x="7084811" y="5187771"/>
              <a:ext cx="4887670" cy="584775"/>
            </a:xfrm>
            <a:prstGeom prst="rect">
              <a:avLst/>
            </a:prstGeom>
            <a:noFill/>
          </p:spPr>
          <p:txBody>
            <a:bodyPr wrap="square" rtlCol="0">
              <a:spAutoFit/>
            </a:bodyPr>
            <a:lstStyle/>
            <a:p>
              <a:r>
                <a:rPr lang="ja-JP" altLang="en-US" sz="3200" b="1" dirty="0">
                  <a:ln w="254000">
                    <a:noFill/>
                  </a:ln>
                  <a:solidFill>
                    <a:srgbClr val="0000FF"/>
                  </a:solidFill>
                </a:rPr>
                <a:t>コミュ力・発言率</a:t>
              </a:r>
              <a:r>
                <a:rPr lang="en-US" altLang="ja-JP" sz="3200" b="1" dirty="0">
                  <a:ln w="254000">
                    <a:noFill/>
                  </a:ln>
                  <a:solidFill>
                    <a:srgbClr val="0000FF"/>
                  </a:solidFill>
                </a:rPr>
                <a:t>UP</a:t>
              </a:r>
              <a:endParaRPr lang="ja-JP" altLang="en-US" sz="3200" b="1" dirty="0">
                <a:ln w="254000">
                  <a:noFill/>
                </a:ln>
                <a:solidFill>
                  <a:srgbClr val="0000FF"/>
                </a:solidFill>
              </a:endParaRPr>
            </a:p>
          </p:txBody>
        </p:sp>
      </p:grpSp>
      <p:cxnSp>
        <p:nvCxnSpPr>
          <p:cNvPr id="27" name="直線コネクタ 26">
            <a:extLst>
              <a:ext uri="{FF2B5EF4-FFF2-40B4-BE49-F238E27FC236}">
                <a16:creationId xmlns:a16="http://schemas.microsoft.com/office/drawing/2014/main" id="{47541297-3A71-B1C6-3A19-574F0B02FA51}"/>
              </a:ext>
            </a:extLst>
          </p:cNvPr>
          <p:cNvCxnSpPr>
            <a:cxnSpLocks/>
          </p:cNvCxnSpPr>
          <p:nvPr/>
        </p:nvCxnSpPr>
        <p:spPr>
          <a:xfrm>
            <a:off x="119336" y="3502274"/>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5FAA587D-583C-8F0A-B88D-FF50E9EEA1D0}"/>
              </a:ext>
            </a:extLst>
          </p:cNvPr>
          <p:cNvCxnSpPr>
            <a:cxnSpLocks/>
          </p:cNvCxnSpPr>
          <p:nvPr/>
        </p:nvCxnSpPr>
        <p:spPr>
          <a:xfrm>
            <a:off x="6047225" y="850475"/>
            <a:ext cx="0" cy="557526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グループ化 19"/>
          <p:cNvGrpSpPr/>
          <p:nvPr/>
        </p:nvGrpSpPr>
        <p:grpSpPr>
          <a:xfrm>
            <a:off x="6792511" y="2343399"/>
            <a:ext cx="5400000" cy="1077218"/>
            <a:chOff x="12445343" y="4283823"/>
            <a:chExt cx="5400000" cy="1077218"/>
          </a:xfrm>
        </p:grpSpPr>
        <p:sp>
          <p:nvSpPr>
            <p:cNvPr id="59" name="テキスト ボックス 58">
              <a:extLst>
                <a:ext uri="{FF2B5EF4-FFF2-40B4-BE49-F238E27FC236}">
                  <a16:creationId xmlns:a16="http://schemas.microsoft.com/office/drawing/2014/main" id="{E664BC8B-36DE-4249-7E82-E8A62C63AFD4}"/>
                </a:ext>
              </a:extLst>
            </p:cNvPr>
            <p:cNvSpPr txBox="1"/>
            <p:nvPr/>
          </p:nvSpPr>
          <p:spPr>
            <a:xfrm>
              <a:off x="12445343" y="4283823"/>
              <a:ext cx="5400000" cy="1077218"/>
            </a:xfrm>
            <a:prstGeom prst="rect">
              <a:avLst/>
            </a:prstGeom>
            <a:noFill/>
          </p:spPr>
          <p:txBody>
            <a:bodyPr wrap="square" rtlCol="0">
              <a:spAutoFit/>
            </a:bodyPr>
            <a:lstStyle/>
            <a:p>
              <a:r>
                <a:rPr lang="ja-JP" altLang="en-US" sz="3200" b="1" dirty="0">
                  <a:ln w="152400">
                    <a:solidFill>
                      <a:srgbClr val="0000FF"/>
                    </a:solidFill>
                  </a:ln>
                  <a:solidFill>
                    <a:srgbClr val="0000FF"/>
                  </a:solidFill>
                </a:rPr>
                <a:t>チームワーク・</a:t>
              </a:r>
              <a:endParaRPr lang="en-US" altLang="ja-JP" sz="3200" b="1" dirty="0">
                <a:ln w="152400">
                  <a:solidFill>
                    <a:srgbClr val="0000FF"/>
                  </a:solidFill>
                </a:ln>
                <a:solidFill>
                  <a:srgbClr val="0000FF"/>
                </a:solidFill>
              </a:endParaRPr>
            </a:p>
            <a:p>
              <a:r>
                <a:rPr lang="en-US" altLang="ja-JP" sz="3200" b="1" dirty="0">
                  <a:ln w="152400">
                    <a:solidFill>
                      <a:srgbClr val="0000FF"/>
                    </a:solidFill>
                  </a:ln>
                  <a:solidFill>
                    <a:srgbClr val="0000FF"/>
                  </a:solidFill>
                </a:rPr>
                <a:t>	</a:t>
              </a:r>
              <a:r>
                <a:rPr lang="ja-JP" altLang="en-US" sz="3200" b="1" dirty="0">
                  <a:ln w="152400">
                    <a:solidFill>
                      <a:srgbClr val="0000FF"/>
                    </a:solidFill>
                  </a:ln>
                  <a:solidFill>
                    <a:srgbClr val="0000FF"/>
                  </a:solidFill>
                </a:rPr>
                <a:t>リーダーシップ上昇</a:t>
              </a:r>
              <a:endParaRPr lang="en-US" altLang="ja-JP" sz="3200" b="1" dirty="0">
                <a:ln w="152400">
                  <a:solidFill>
                    <a:srgbClr val="0000FF"/>
                  </a:solidFill>
                </a:ln>
                <a:solidFill>
                  <a:srgbClr val="0000FF"/>
                </a:solidFill>
              </a:endParaRPr>
            </a:p>
          </p:txBody>
        </p:sp>
        <p:sp>
          <p:nvSpPr>
            <p:cNvPr id="60" name="テキスト ボックス 59">
              <a:extLst>
                <a:ext uri="{FF2B5EF4-FFF2-40B4-BE49-F238E27FC236}">
                  <a16:creationId xmlns:a16="http://schemas.microsoft.com/office/drawing/2014/main" id="{266D2581-F325-BF98-0DE4-694EB4851895}"/>
                </a:ext>
              </a:extLst>
            </p:cNvPr>
            <p:cNvSpPr txBox="1"/>
            <p:nvPr/>
          </p:nvSpPr>
          <p:spPr>
            <a:xfrm>
              <a:off x="12445343" y="4283823"/>
              <a:ext cx="5400000" cy="1077218"/>
            </a:xfrm>
            <a:prstGeom prst="rect">
              <a:avLst/>
            </a:prstGeom>
            <a:noFill/>
          </p:spPr>
          <p:txBody>
            <a:bodyPr wrap="square" rtlCol="0">
              <a:spAutoFit/>
            </a:bodyPr>
            <a:lstStyle/>
            <a:p>
              <a:r>
                <a:rPr lang="ja-JP" altLang="en-US" sz="3200" b="1" dirty="0">
                  <a:ln w="76200">
                    <a:solidFill>
                      <a:schemeClr val="bg1"/>
                    </a:solidFill>
                  </a:ln>
                  <a:solidFill>
                    <a:schemeClr val="bg1"/>
                  </a:solidFill>
                </a:rPr>
                <a:t>チームワーク・</a:t>
              </a:r>
              <a:endParaRPr lang="en-US" altLang="ja-JP" sz="3200" b="1" dirty="0">
                <a:ln w="76200">
                  <a:solidFill>
                    <a:schemeClr val="bg1"/>
                  </a:solidFill>
                </a:ln>
                <a:solidFill>
                  <a:schemeClr val="bg1"/>
                </a:solidFill>
              </a:endParaRPr>
            </a:p>
            <a:p>
              <a:r>
                <a:rPr lang="en-US" altLang="ja-JP" sz="3200" b="1" dirty="0">
                  <a:ln w="76200">
                    <a:solidFill>
                      <a:schemeClr val="bg1"/>
                    </a:solidFill>
                  </a:ln>
                  <a:solidFill>
                    <a:schemeClr val="bg1"/>
                  </a:solidFill>
                </a:rPr>
                <a:t>	</a:t>
              </a:r>
              <a:r>
                <a:rPr lang="ja-JP" altLang="en-US" sz="3200" b="1" dirty="0">
                  <a:ln w="76200">
                    <a:solidFill>
                      <a:schemeClr val="bg1"/>
                    </a:solidFill>
                  </a:ln>
                  <a:solidFill>
                    <a:schemeClr val="bg1"/>
                  </a:solidFill>
                </a:rPr>
                <a:t>リーダーシップ上昇</a:t>
              </a:r>
            </a:p>
          </p:txBody>
        </p:sp>
        <p:sp>
          <p:nvSpPr>
            <p:cNvPr id="61" name="テキスト ボックス 60">
              <a:extLst>
                <a:ext uri="{FF2B5EF4-FFF2-40B4-BE49-F238E27FC236}">
                  <a16:creationId xmlns:a16="http://schemas.microsoft.com/office/drawing/2014/main" id="{10D8B5DF-C7DE-97B2-5E9B-72849B97A1F0}"/>
                </a:ext>
              </a:extLst>
            </p:cNvPr>
            <p:cNvSpPr txBox="1"/>
            <p:nvPr/>
          </p:nvSpPr>
          <p:spPr>
            <a:xfrm>
              <a:off x="12445343" y="4283823"/>
              <a:ext cx="5400000" cy="1077218"/>
            </a:xfrm>
            <a:prstGeom prst="rect">
              <a:avLst/>
            </a:prstGeom>
            <a:noFill/>
          </p:spPr>
          <p:txBody>
            <a:bodyPr wrap="square" rtlCol="0">
              <a:spAutoFit/>
            </a:bodyPr>
            <a:lstStyle/>
            <a:p>
              <a:r>
                <a:rPr lang="ja-JP" altLang="en-US" sz="3200" b="1" dirty="0">
                  <a:ln w="254000">
                    <a:noFill/>
                  </a:ln>
                  <a:solidFill>
                    <a:srgbClr val="0000FF"/>
                  </a:solidFill>
                </a:rPr>
                <a:t>チームワーク・</a:t>
              </a:r>
              <a:endParaRPr lang="en-US" altLang="ja-JP" sz="3200" b="1" dirty="0">
                <a:ln w="254000">
                  <a:noFill/>
                </a:ln>
                <a:solidFill>
                  <a:srgbClr val="0000FF"/>
                </a:solidFill>
              </a:endParaRPr>
            </a:p>
            <a:p>
              <a:r>
                <a:rPr lang="en-US" altLang="ja-JP" sz="3200" b="1" dirty="0">
                  <a:ln w="254000">
                    <a:noFill/>
                  </a:ln>
                  <a:solidFill>
                    <a:srgbClr val="0000FF"/>
                  </a:solidFill>
                </a:rPr>
                <a:t>	</a:t>
              </a:r>
              <a:r>
                <a:rPr lang="ja-JP" altLang="en-US" sz="3200" b="1" dirty="0">
                  <a:ln w="254000">
                    <a:noFill/>
                  </a:ln>
                  <a:solidFill>
                    <a:srgbClr val="0000FF"/>
                  </a:solidFill>
                </a:rPr>
                <a:t>リーダーシップ上昇</a:t>
              </a:r>
              <a:endParaRPr lang="en-US" altLang="ja-JP" sz="3200" b="1" dirty="0">
                <a:ln w="254000">
                  <a:noFill/>
                </a:ln>
                <a:solidFill>
                  <a:srgbClr val="0000FF"/>
                </a:solidFill>
              </a:endParaRPr>
            </a:p>
          </p:txBody>
        </p:sp>
      </p:grpSp>
      <p:grpSp>
        <p:nvGrpSpPr>
          <p:cNvPr id="51" name="グループ化 50"/>
          <p:cNvGrpSpPr/>
          <p:nvPr/>
        </p:nvGrpSpPr>
        <p:grpSpPr>
          <a:xfrm>
            <a:off x="7450787" y="5391518"/>
            <a:ext cx="5400000" cy="584775"/>
            <a:chOff x="12360274" y="5532338"/>
            <a:chExt cx="5400000" cy="584775"/>
          </a:xfrm>
        </p:grpSpPr>
        <p:sp>
          <p:nvSpPr>
            <p:cNvPr id="52" name="テキスト ボックス 51">
              <a:extLst>
                <a:ext uri="{FF2B5EF4-FFF2-40B4-BE49-F238E27FC236}">
                  <a16:creationId xmlns:a16="http://schemas.microsoft.com/office/drawing/2014/main" id="{E664BC8B-36DE-4249-7E82-E8A62C63AFD4}"/>
                </a:ext>
              </a:extLst>
            </p:cNvPr>
            <p:cNvSpPr txBox="1"/>
            <p:nvPr/>
          </p:nvSpPr>
          <p:spPr>
            <a:xfrm>
              <a:off x="12360274" y="5532338"/>
              <a:ext cx="5400000" cy="584775"/>
            </a:xfrm>
            <a:prstGeom prst="rect">
              <a:avLst/>
            </a:prstGeom>
            <a:noFill/>
          </p:spPr>
          <p:txBody>
            <a:bodyPr wrap="square" rtlCol="0">
              <a:spAutoFit/>
            </a:bodyPr>
            <a:lstStyle/>
            <a:p>
              <a:r>
                <a:rPr lang="en-US" altLang="ja-JP" sz="3200" b="1" dirty="0">
                  <a:ln w="152400">
                    <a:solidFill>
                      <a:srgbClr val="0000FF"/>
                    </a:solidFill>
                  </a:ln>
                  <a:solidFill>
                    <a:srgbClr val="0000FF"/>
                  </a:solidFill>
                </a:rPr>
                <a:t>D-1</a:t>
              </a:r>
              <a:r>
                <a:rPr lang="ja-JP" altLang="en-US" sz="3200" b="1" dirty="0">
                  <a:ln w="152400">
                    <a:solidFill>
                      <a:srgbClr val="0000FF"/>
                    </a:solidFill>
                  </a:ln>
                  <a:solidFill>
                    <a:srgbClr val="0000FF"/>
                  </a:solidFill>
                </a:rPr>
                <a:t>ランク</a:t>
              </a:r>
            </a:p>
          </p:txBody>
        </p:sp>
        <p:sp>
          <p:nvSpPr>
            <p:cNvPr id="55" name="テキスト ボックス 54">
              <a:extLst>
                <a:ext uri="{FF2B5EF4-FFF2-40B4-BE49-F238E27FC236}">
                  <a16:creationId xmlns:a16="http://schemas.microsoft.com/office/drawing/2014/main" id="{266D2581-F325-BF98-0DE4-694EB4851895}"/>
                </a:ext>
              </a:extLst>
            </p:cNvPr>
            <p:cNvSpPr txBox="1"/>
            <p:nvPr/>
          </p:nvSpPr>
          <p:spPr>
            <a:xfrm>
              <a:off x="12360274" y="5532338"/>
              <a:ext cx="5400000" cy="584775"/>
            </a:xfrm>
            <a:prstGeom prst="rect">
              <a:avLst/>
            </a:prstGeom>
            <a:noFill/>
          </p:spPr>
          <p:txBody>
            <a:bodyPr wrap="square" rtlCol="0">
              <a:spAutoFit/>
            </a:bodyPr>
            <a:lstStyle/>
            <a:p>
              <a:r>
                <a:rPr lang="en-US" altLang="ja-JP" sz="3200" b="1" dirty="0">
                  <a:ln w="76200">
                    <a:solidFill>
                      <a:schemeClr val="bg1"/>
                    </a:solidFill>
                  </a:ln>
                  <a:solidFill>
                    <a:schemeClr val="bg1"/>
                  </a:solidFill>
                </a:rPr>
                <a:t>D-1</a:t>
              </a:r>
              <a:r>
                <a:rPr lang="ja-JP" altLang="en-US" sz="3200" b="1" dirty="0">
                  <a:ln w="76200">
                    <a:solidFill>
                      <a:schemeClr val="bg1"/>
                    </a:solidFill>
                  </a:ln>
                  <a:solidFill>
                    <a:schemeClr val="bg1"/>
                  </a:solidFill>
                </a:rPr>
                <a:t>ランク</a:t>
              </a:r>
            </a:p>
          </p:txBody>
        </p:sp>
        <p:sp>
          <p:nvSpPr>
            <p:cNvPr id="56" name="テキスト ボックス 55">
              <a:extLst>
                <a:ext uri="{FF2B5EF4-FFF2-40B4-BE49-F238E27FC236}">
                  <a16:creationId xmlns:a16="http://schemas.microsoft.com/office/drawing/2014/main" id="{10D8B5DF-C7DE-97B2-5E9B-72849B97A1F0}"/>
                </a:ext>
              </a:extLst>
            </p:cNvPr>
            <p:cNvSpPr txBox="1"/>
            <p:nvPr/>
          </p:nvSpPr>
          <p:spPr>
            <a:xfrm>
              <a:off x="12360274" y="5532338"/>
              <a:ext cx="5400000" cy="584775"/>
            </a:xfrm>
            <a:prstGeom prst="rect">
              <a:avLst/>
            </a:prstGeom>
            <a:noFill/>
          </p:spPr>
          <p:txBody>
            <a:bodyPr wrap="square" rtlCol="0">
              <a:spAutoFit/>
            </a:bodyPr>
            <a:lstStyle/>
            <a:p>
              <a:r>
                <a:rPr lang="en-US" altLang="ja-JP" sz="3200" b="1" dirty="0">
                  <a:ln w="254000">
                    <a:noFill/>
                  </a:ln>
                  <a:solidFill>
                    <a:srgbClr val="0000FF"/>
                  </a:solidFill>
                </a:rPr>
                <a:t>D-1</a:t>
              </a:r>
              <a:r>
                <a:rPr lang="ja-JP" altLang="en-US" sz="3200" b="1" dirty="0">
                  <a:ln w="254000">
                    <a:noFill/>
                  </a:ln>
                  <a:solidFill>
                    <a:srgbClr val="0000FF"/>
                  </a:solidFill>
                </a:rPr>
                <a:t>ランク</a:t>
              </a:r>
              <a:endParaRPr lang="en-US" altLang="ja-JP" sz="3200" b="1" dirty="0">
                <a:ln w="254000">
                  <a:noFill/>
                </a:ln>
                <a:solidFill>
                  <a:srgbClr val="0000FF"/>
                </a:solidFill>
              </a:endParaRPr>
            </a:p>
          </p:txBody>
        </p:sp>
      </p:grpSp>
      <p:sp>
        <p:nvSpPr>
          <p:cNvPr id="58" name="テキスト ボックス 57">
            <a:extLst>
              <a:ext uri="{FF2B5EF4-FFF2-40B4-BE49-F238E27FC236}">
                <a16:creationId xmlns:a16="http://schemas.microsoft.com/office/drawing/2014/main" id="{53F7E19F-6E99-3BB1-EF0F-927A4CB6A683}"/>
              </a:ext>
            </a:extLst>
          </p:cNvPr>
          <p:cNvSpPr txBox="1"/>
          <p:nvPr/>
        </p:nvSpPr>
        <p:spPr>
          <a:xfrm>
            <a:off x="243308" y="725390"/>
            <a:ext cx="6160168" cy="369332"/>
          </a:xfrm>
          <a:prstGeom prst="rect">
            <a:avLst/>
          </a:prstGeom>
          <a:noFill/>
        </p:spPr>
        <p:txBody>
          <a:bodyPr wrap="square">
            <a:spAutoFit/>
          </a:bodyPr>
          <a:lstStyle/>
          <a:p>
            <a:r>
              <a:rPr lang="en-US" altLang="ja-JP" b="1" dirty="0"/>
              <a:t>1</a:t>
            </a:r>
            <a:r>
              <a:rPr lang="ja-JP" altLang="en-US" sz="1800" b="1" dirty="0">
                <a:solidFill>
                  <a:schemeClr val="tx1"/>
                </a:solidFill>
              </a:rPr>
              <a:t>年目活動実績まとめ</a:t>
            </a:r>
            <a:endParaRPr lang="ja-JP" altLang="en-US" b="1" dirty="0">
              <a:solidFill>
                <a:schemeClr val="tx1"/>
              </a:solidFill>
            </a:endParaRPr>
          </a:p>
        </p:txBody>
      </p:sp>
      <p:pic>
        <p:nvPicPr>
          <p:cNvPr id="67" name="Picture 324">
            <a:extLst>
              <a:ext uri="{FF2B5EF4-FFF2-40B4-BE49-F238E27FC236}">
                <a16:creationId xmlns:a16="http://schemas.microsoft.com/office/drawing/2014/main" id="{A31E2F24-65C2-CB08-5C42-BE4EE1A4FD3E}"/>
              </a:ext>
            </a:extLst>
          </p:cNvPr>
          <p:cNvPicPr>
            <a:picLocks noChangeAspect="1" noChangeArrowheads="1"/>
          </p:cNvPicPr>
          <p:nvPr/>
        </p:nvPicPr>
        <p:blipFill rotWithShape="1">
          <a:blip r:embed="rId7" cstate="hqprint">
            <a:extLst>
              <a:ext uri="{28A0092B-C50C-407E-A947-70E740481C1C}">
                <a14:useLocalDpi xmlns:a14="http://schemas.microsoft.com/office/drawing/2010/main" val="0"/>
              </a:ext>
            </a:extLst>
          </a:blip>
          <a:srcRect l="26762" r="26746"/>
          <a:stretch/>
        </p:blipFill>
        <p:spPr bwMode="auto">
          <a:xfrm>
            <a:off x="1775519" y="3861121"/>
            <a:ext cx="2448273" cy="2592215"/>
          </a:xfrm>
          <a:prstGeom prst="rect">
            <a:avLst/>
          </a:prstGeom>
          <a:noFill/>
          <a:extLst>
            <a:ext uri="{909E8E84-426E-40DD-AFC4-6F175D3DCCD1}">
              <a14:hiddenFill xmlns:a14="http://schemas.microsoft.com/office/drawing/2010/main">
                <a:solidFill>
                  <a:srgbClr val="FFFFFF"/>
                </a:solidFill>
              </a14:hiddenFill>
            </a:ext>
          </a:extLst>
        </p:spPr>
      </p:pic>
      <p:sp>
        <p:nvSpPr>
          <p:cNvPr id="18" name="正方形/長方形 17">
            <a:extLst>
              <a:ext uri="{FF2B5EF4-FFF2-40B4-BE49-F238E27FC236}">
                <a16:creationId xmlns:a16="http://schemas.microsoft.com/office/drawing/2014/main" id="{A7F9721D-0CDA-FA3B-B486-F4F84A671150}"/>
              </a:ext>
            </a:extLst>
          </p:cNvPr>
          <p:cNvSpPr/>
          <p:nvPr/>
        </p:nvSpPr>
        <p:spPr>
          <a:xfrm>
            <a:off x="3278777" y="4797151"/>
            <a:ext cx="2226703" cy="1593289"/>
          </a:xfrm>
          <a:prstGeom prst="rect">
            <a:avLst/>
          </a:prstGeom>
          <a:noFill/>
          <a:ln w="381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2" name="グループ化 61"/>
          <p:cNvGrpSpPr/>
          <p:nvPr/>
        </p:nvGrpSpPr>
        <p:grpSpPr>
          <a:xfrm>
            <a:off x="768008" y="5739931"/>
            <a:ext cx="5400000" cy="584775"/>
            <a:chOff x="-6145360" y="4372538"/>
            <a:chExt cx="5400000" cy="584775"/>
          </a:xfrm>
        </p:grpSpPr>
        <p:sp>
          <p:nvSpPr>
            <p:cNvPr id="63" name="テキスト ボックス 62">
              <a:extLst>
                <a:ext uri="{FF2B5EF4-FFF2-40B4-BE49-F238E27FC236}">
                  <a16:creationId xmlns:a16="http://schemas.microsoft.com/office/drawing/2014/main" id="{E664BC8B-36DE-4249-7E82-E8A62C63AFD4}"/>
                </a:ext>
              </a:extLst>
            </p:cNvPr>
            <p:cNvSpPr txBox="1"/>
            <p:nvPr/>
          </p:nvSpPr>
          <p:spPr>
            <a:xfrm>
              <a:off x="-6145360" y="4372538"/>
              <a:ext cx="5400000"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会合参加率・発言率上昇</a:t>
              </a:r>
            </a:p>
          </p:txBody>
        </p:sp>
        <p:sp>
          <p:nvSpPr>
            <p:cNvPr id="64" name="テキスト ボックス 63">
              <a:extLst>
                <a:ext uri="{FF2B5EF4-FFF2-40B4-BE49-F238E27FC236}">
                  <a16:creationId xmlns:a16="http://schemas.microsoft.com/office/drawing/2014/main" id="{266D2581-F325-BF98-0DE4-694EB4851895}"/>
                </a:ext>
              </a:extLst>
            </p:cNvPr>
            <p:cNvSpPr txBox="1"/>
            <p:nvPr/>
          </p:nvSpPr>
          <p:spPr>
            <a:xfrm>
              <a:off x="-6145360" y="4372538"/>
              <a:ext cx="5400000"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会合参加率・発言率上昇</a:t>
              </a:r>
            </a:p>
          </p:txBody>
        </p:sp>
        <p:sp>
          <p:nvSpPr>
            <p:cNvPr id="65" name="テキスト ボックス 64">
              <a:extLst>
                <a:ext uri="{FF2B5EF4-FFF2-40B4-BE49-F238E27FC236}">
                  <a16:creationId xmlns:a16="http://schemas.microsoft.com/office/drawing/2014/main" id="{10D8B5DF-C7DE-97B2-5E9B-72849B97A1F0}"/>
                </a:ext>
              </a:extLst>
            </p:cNvPr>
            <p:cNvSpPr txBox="1"/>
            <p:nvPr/>
          </p:nvSpPr>
          <p:spPr>
            <a:xfrm>
              <a:off x="-6145360" y="4372538"/>
              <a:ext cx="5400000" cy="584775"/>
            </a:xfrm>
            <a:prstGeom prst="rect">
              <a:avLst/>
            </a:prstGeom>
            <a:noFill/>
          </p:spPr>
          <p:txBody>
            <a:bodyPr wrap="square" rtlCol="0">
              <a:spAutoFit/>
            </a:bodyPr>
            <a:lstStyle/>
            <a:p>
              <a:r>
                <a:rPr lang="ja-JP" altLang="en-US" sz="3200" b="1" dirty="0">
                  <a:ln w="254000">
                    <a:noFill/>
                  </a:ln>
                  <a:solidFill>
                    <a:srgbClr val="0000FF"/>
                  </a:solidFill>
                </a:rPr>
                <a:t>会合参加率・発言率上昇</a:t>
              </a:r>
              <a:endParaRPr lang="en-US" altLang="ja-JP" sz="3200" b="1" dirty="0">
                <a:ln w="254000">
                  <a:noFill/>
                </a:ln>
                <a:solidFill>
                  <a:srgbClr val="0000FF"/>
                </a:solidFill>
              </a:endParaRPr>
            </a:p>
          </p:txBody>
        </p:sp>
      </p:grpSp>
      <p:sp>
        <p:nvSpPr>
          <p:cNvPr id="21" name="スライド番号プレースホルダー 3">
            <a:extLst>
              <a:ext uri="{FF2B5EF4-FFF2-40B4-BE49-F238E27FC236}">
                <a16:creationId xmlns:a16="http://schemas.microsoft.com/office/drawing/2014/main" id="{162B6D1A-A17C-4DE6-96FF-8B0C81960AC1}"/>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14</a:t>
            </a:fld>
            <a:endParaRPr lang="ja-JP" altLang="en-US" sz="1800" dirty="0"/>
          </a:p>
        </p:txBody>
      </p:sp>
    </p:spTree>
    <p:extLst>
      <p:ext uri="{BB962C8B-B14F-4D97-AF65-F5344CB8AC3E}">
        <p14:creationId xmlns:p14="http://schemas.microsoft.com/office/powerpoint/2010/main" val="2603309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p:cTn id="11" dur="500" fill="hold"/>
                                        <p:tgtEl>
                                          <p:spTgt spid="45"/>
                                        </p:tgtEl>
                                        <p:attrNameLst>
                                          <p:attrName>ppt_w</p:attrName>
                                        </p:attrNameLst>
                                      </p:cBhvr>
                                      <p:tavLst>
                                        <p:tav tm="0">
                                          <p:val>
                                            <p:fltVal val="0"/>
                                          </p:val>
                                        </p:tav>
                                        <p:tav tm="100000">
                                          <p:val>
                                            <p:strVal val="#ppt_w"/>
                                          </p:val>
                                        </p:tav>
                                      </p:tavLst>
                                    </p:anim>
                                    <p:anim calcmode="lin" valueType="num">
                                      <p:cBhvr>
                                        <p:cTn id="12" dur="500" fill="hold"/>
                                        <p:tgtEl>
                                          <p:spTgt spid="45"/>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heel(1)">
                                      <p:cBhvr>
                                        <p:cTn id="17" dur="2000"/>
                                        <p:tgtEl>
                                          <p:spTgt spid="15"/>
                                        </p:tgtEl>
                                      </p:cBhvr>
                                    </p:animEffect>
                                  </p:childTnLst>
                                </p:cTn>
                              </p:par>
                              <p:par>
                                <p:cTn id="18" presetID="21" presetClass="entr" presetSubtype="1"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wheel(1)">
                                      <p:cBhvr>
                                        <p:cTn id="20" dur="2000"/>
                                        <p:tgtEl>
                                          <p:spTgt spid="19"/>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left)">
                                      <p:cBhvr>
                                        <p:cTn id="24" dur="500"/>
                                        <p:tgtEl>
                                          <p:spTgt spid="20"/>
                                        </p:tgtEl>
                                      </p:cBhvr>
                                    </p:animEffect>
                                  </p:childTnLst>
                                </p:cTn>
                              </p:par>
                              <p:par>
                                <p:cTn id="25" presetID="16" presetClass="entr" presetSubtype="37" fill="hold" nodeType="with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barn(outVertical)">
                                      <p:cBhvr>
                                        <p:cTn id="27" dur="2000"/>
                                        <p:tgtEl>
                                          <p:spTgt spid="25"/>
                                        </p:tgtEl>
                                      </p:cBhvr>
                                    </p:animEffect>
                                  </p:childTnLst>
                                </p:cTn>
                              </p:par>
                              <p:par>
                                <p:cTn id="28" presetID="10" presetClass="entr" presetSubtype="0" fill="hold" nodeType="withEffect">
                                  <p:stCondLst>
                                    <p:cond delay="0"/>
                                  </p:stCondLst>
                                  <p:childTnLst>
                                    <p:set>
                                      <p:cBhvr>
                                        <p:cTn id="29" dur="1" fill="hold">
                                          <p:stCondLst>
                                            <p:cond delay="0"/>
                                          </p:stCondLst>
                                        </p:cTn>
                                        <p:tgtEl>
                                          <p:spTgt spid="67"/>
                                        </p:tgtEl>
                                        <p:attrNameLst>
                                          <p:attrName>style.visibility</p:attrName>
                                        </p:attrNameLst>
                                      </p:cBhvr>
                                      <p:to>
                                        <p:strVal val="visible"/>
                                      </p:to>
                                    </p:set>
                                    <p:animEffect transition="in" filter="fade">
                                      <p:cBhvr>
                                        <p:cTn id="30" dur="2000"/>
                                        <p:tgtEl>
                                          <p:spTgt spid="67"/>
                                        </p:tgtEl>
                                      </p:cBhvr>
                                    </p:animEffect>
                                  </p:childTnLst>
                                </p:cTn>
                              </p:par>
                            </p:childTnLst>
                          </p:cTn>
                        </p:par>
                        <p:par>
                          <p:cTn id="31" fill="hold">
                            <p:stCondLst>
                              <p:cond delay="4000"/>
                            </p:stCondLst>
                            <p:childTnLst>
                              <p:par>
                                <p:cTn id="32" presetID="21"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heel(1)">
                                      <p:cBhvr>
                                        <p:cTn id="34" dur="2000"/>
                                        <p:tgtEl>
                                          <p:spTgt spid="18"/>
                                        </p:tgtEl>
                                      </p:cBhvr>
                                    </p:animEffect>
                                  </p:childTnLst>
                                </p:cTn>
                              </p:par>
                              <p:par>
                                <p:cTn id="35" presetID="22" presetClass="entr" presetSubtype="8" fill="hold" nodeType="withEffect">
                                  <p:stCondLst>
                                    <p:cond delay="1200"/>
                                  </p:stCondLst>
                                  <p:childTnLst>
                                    <p:set>
                                      <p:cBhvr>
                                        <p:cTn id="36" dur="1" fill="hold">
                                          <p:stCondLst>
                                            <p:cond delay="0"/>
                                          </p:stCondLst>
                                        </p:cTn>
                                        <p:tgtEl>
                                          <p:spTgt spid="62"/>
                                        </p:tgtEl>
                                        <p:attrNameLst>
                                          <p:attrName>style.visibility</p:attrName>
                                        </p:attrNameLst>
                                      </p:cBhvr>
                                      <p:to>
                                        <p:strVal val="visible"/>
                                      </p:to>
                                    </p:set>
                                    <p:animEffect transition="in" filter="wipe(left)">
                                      <p:cBhvr>
                                        <p:cTn id="37" dur="700"/>
                                        <p:tgtEl>
                                          <p:spTgt spid="6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down)">
                                      <p:cBhvr>
                                        <p:cTn id="4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743E9B-EFBD-324E-93E2-49B3F881B0EF}"/>
            </a:ext>
          </a:extLst>
        </p:cNvPr>
        <p:cNvGrpSpPr/>
        <p:nvPr/>
      </p:nvGrpSpPr>
      <p:grpSpPr>
        <a:xfrm>
          <a:off x="0" y="0"/>
          <a:ext cx="0" cy="0"/>
          <a:chOff x="0" y="0"/>
          <a:chExt cx="0" cy="0"/>
        </a:xfrm>
      </p:grpSpPr>
      <p:pic>
        <p:nvPicPr>
          <p:cNvPr id="7" name="図 6">
            <a:extLst>
              <a:ext uri="{FF2B5EF4-FFF2-40B4-BE49-F238E27FC236}">
                <a16:creationId xmlns:a16="http://schemas.microsoft.com/office/drawing/2014/main" id="{4A33E8EE-B99B-7185-010B-C1C1CE53E7D4}"/>
              </a:ext>
            </a:extLst>
          </p:cNvPr>
          <p:cNvPicPr>
            <a:picLocks noChangeAspect="1"/>
          </p:cNvPicPr>
          <p:nvPr/>
        </p:nvPicPr>
        <p:blipFill>
          <a:blip r:embed="rId3">
            <a:alphaModFix/>
          </a:blip>
          <a:stretch>
            <a:fillRect/>
          </a:stretch>
        </p:blipFill>
        <p:spPr>
          <a:xfrm>
            <a:off x="0" y="-5366"/>
            <a:ext cx="12191999" cy="6863366"/>
          </a:xfrm>
          <a:prstGeom prst="rect">
            <a:avLst/>
          </a:prstGeom>
        </p:spPr>
      </p:pic>
      <p:sp>
        <p:nvSpPr>
          <p:cNvPr id="4" name="スライド番号プレースホルダー 3">
            <a:extLst>
              <a:ext uri="{FF2B5EF4-FFF2-40B4-BE49-F238E27FC236}">
                <a16:creationId xmlns:a16="http://schemas.microsoft.com/office/drawing/2014/main" id="{C4EBEF37-406C-4ACD-6188-83EFDE7F2C1E}"/>
              </a:ext>
            </a:extLst>
          </p:cNvPr>
          <p:cNvSpPr>
            <a:spLocks noGrp="1"/>
          </p:cNvSpPr>
          <p:nvPr>
            <p:ph type="sldNum" sz="quarter" idx="4"/>
          </p:nvPr>
        </p:nvSpPr>
        <p:spPr/>
        <p:txBody>
          <a:bodyPr/>
          <a:lstStyle/>
          <a:p>
            <a:fld id="{2A12437D-38F8-4D18-B693-32A1518CF28A}" type="slidenum">
              <a:rPr lang="ja-JP" altLang="en-US" sz="1800" smtClean="0"/>
              <a:pPr/>
              <a:t>15</a:t>
            </a:fld>
            <a:endParaRPr lang="ja-JP" altLang="en-US" sz="1800" dirty="0"/>
          </a:p>
        </p:txBody>
      </p:sp>
      <p:sp>
        <p:nvSpPr>
          <p:cNvPr id="5" name="正方形/長方形 4">
            <a:extLst>
              <a:ext uri="{FF2B5EF4-FFF2-40B4-BE49-F238E27FC236}">
                <a16:creationId xmlns:a16="http://schemas.microsoft.com/office/drawing/2014/main" id="{C5E022FB-5DD3-60FB-8672-395D0C5F659F}"/>
              </a:ext>
            </a:extLst>
          </p:cNvPr>
          <p:cNvSpPr/>
          <p:nvPr/>
        </p:nvSpPr>
        <p:spPr>
          <a:xfrm>
            <a:off x="0" y="16816"/>
            <a:ext cx="6096000"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tx1"/>
                </a:solidFill>
              </a:rPr>
              <a:t>第</a:t>
            </a:r>
            <a:r>
              <a:rPr lang="en-US" altLang="ja-JP" sz="3200" b="1" dirty="0">
                <a:solidFill>
                  <a:schemeClr val="tx1"/>
                </a:solidFill>
              </a:rPr>
              <a:t>2</a:t>
            </a:r>
            <a:r>
              <a:rPr lang="ja-JP" altLang="en-US" sz="3200" b="1" dirty="0">
                <a:solidFill>
                  <a:schemeClr val="tx1"/>
                </a:solidFill>
              </a:rPr>
              <a:t>章　品質改善に挑戦しよう</a:t>
            </a:r>
          </a:p>
        </p:txBody>
      </p:sp>
      <p:sp>
        <p:nvSpPr>
          <p:cNvPr id="3" name="テキスト ボックス 2">
            <a:extLst>
              <a:ext uri="{FF2B5EF4-FFF2-40B4-BE49-F238E27FC236}">
                <a16:creationId xmlns:a16="http://schemas.microsoft.com/office/drawing/2014/main" id="{46642562-E3CE-3B20-5902-C6FEBF81435E}"/>
              </a:ext>
            </a:extLst>
          </p:cNvPr>
          <p:cNvSpPr txBox="1"/>
          <p:nvPr/>
        </p:nvSpPr>
        <p:spPr>
          <a:xfrm>
            <a:off x="2351584" y="1628800"/>
            <a:ext cx="7344816" cy="1569660"/>
          </a:xfrm>
          <a:prstGeom prst="rect">
            <a:avLst/>
          </a:prstGeom>
          <a:noFill/>
        </p:spPr>
        <p:txBody>
          <a:bodyPr wrap="square" rtlCol="0">
            <a:spAutoFit/>
          </a:bodyPr>
          <a:lstStyle/>
          <a:p>
            <a:pPr algn="ctr"/>
            <a:r>
              <a:rPr kumimoji="1" lang="en-US" altLang="ja-JP" sz="9600" b="1" dirty="0">
                <a:ln w="9525">
                  <a:solidFill>
                    <a:schemeClr val="bg1"/>
                  </a:solidFill>
                  <a:prstDash val="solid"/>
                </a:ln>
                <a:effectLst>
                  <a:outerShdw blurRad="12700" dist="38100" dir="2700000" algn="tl" rotWithShape="0">
                    <a:schemeClr val="accent5">
                      <a:lumMod val="60000"/>
                      <a:lumOff val="40000"/>
                    </a:schemeClr>
                  </a:outerShdw>
                </a:effectLst>
              </a:rPr>
              <a:t>2024</a:t>
            </a:r>
            <a:r>
              <a:rPr kumimoji="1" lang="ja-JP" altLang="en-US" sz="9600" b="1" dirty="0">
                <a:ln w="9525">
                  <a:solidFill>
                    <a:schemeClr val="bg1"/>
                  </a:solidFill>
                  <a:prstDash val="solid"/>
                </a:ln>
                <a:effectLst>
                  <a:outerShdw blurRad="12700" dist="38100" dir="2700000" algn="tl" rotWithShape="0">
                    <a:schemeClr val="accent5">
                      <a:lumMod val="60000"/>
                      <a:lumOff val="40000"/>
                    </a:schemeClr>
                  </a:outerShdw>
                </a:effectLst>
              </a:rPr>
              <a:t>年</a:t>
            </a:r>
          </a:p>
        </p:txBody>
      </p:sp>
      <p:sp>
        <p:nvSpPr>
          <p:cNvPr id="6" name="リボン: 上に曲がる 5">
            <a:extLst>
              <a:ext uri="{FF2B5EF4-FFF2-40B4-BE49-F238E27FC236}">
                <a16:creationId xmlns:a16="http://schemas.microsoft.com/office/drawing/2014/main" id="{D8B5F03B-E1F2-C3DE-C048-6E58D89520FE}"/>
              </a:ext>
            </a:extLst>
          </p:cNvPr>
          <p:cNvSpPr/>
          <p:nvPr/>
        </p:nvSpPr>
        <p:spPr>
          <a:xfrm>
            <a:off x="1919536" y="3198460"/>
            <a:ext cx="8352928" cy="1569660"/>
          </a:xfrm>
          <a:prstGeom prst="ribbon2">
            <a:avLst>
              <a:gd name="adj1" fmla="val 16667"/>
              <a:gd name="adj2" fmla="val 74750"/>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8000" b="1" dirty="0">
                <a:ln w="9525">
                  <a:solidFill>
                    <a:schemeClr val="bg1"/>
                  </a:solidFill>
                  <a:prstDash val="solid"/>
                </a:ln>
                <a:solidFill>
                  <a:schemeClr val="tx2">
                    <a:lumMod val="75000"/>
                    <a:lumOff val="25000"/>
                  </a:schemeClr>
                </a:solidFill>
                <a:effectLst>
                  <a:outerShdw blurRad="12700" dist="38100" dir="2700000" algn="tl" rotWithShape="0">
                    <a:schemeClr val="bg1">
                      <a:lumMod val="50000"/>
                    </a:schemeClr>
                  </a:outerShdw>
                </a:effectLst>
              </a:rPr>
              <a:t>芽吹き</a:t>
            </a:r>
            <a:r>
              <a:rPr kumimoji="1" lang="ja-JP" altLang="en-US" sz="8000" b="1" dirty="0">
                <a:ln w="9525">
                  <a:solidFill>
                    <a:schemeClr val="bg1"/>
                  </a:solidFill>
                  <a:prstDash val="solid"/>
                </a:ln>
                <a:solidFill>
                  <a:schemeClr val="tx2">
                    <a:lumMod val="75000"/>
                    <a:lumOff val="25000"/>
                  </a:schemeClr>
                </a:solidFill>
                <a:effectLst>
                  <a:outerShdw blurRad="12700" dist="38100" dir="2700000" algn="tl" rotWithShape="0">
                    <a:schemeClr val="bg1">
                      <a:lumMod val="50000"/>
                    </a:schemeClr>
                  </a:outerShdw>
                </a:effectLst>
              </a:rPr>
              <a:t>の年</a:t>
            </a:r>
          </a:p>
        </p:txBody>
      </p:sp>
    </p:spTree>
    <p:extLst>
      <p:ext uri="{BB962C8B-B14F-4D97-AF65-F5344CB8AC3E}">
        <p14:creationId xmlns:p14="http://schemas.microsoft.com/office/powerpoint/2010/main" val="2341151130"/>
      </p:ext>
    </p:extLst>
  </p:cSld>
  <p:clrMapOvr>
    <a:masterClrMapping/>
  </p:clrMapOvr>
  <mc:AlternateContent xmlns:mc="http://schemas.openxmlformats.org/markup-compatibility/2006">
    <mc:Choice xmlns:p14="http://schemas.microsoft.com/office/powerpoint/2010/main" Requires="p14">
      <p:transition spd="med" p14:dur="700" advTm="0">
        <p:fade/>
      </p:transition>
    </mc:Choice>
    <mc:Fallback>
      <p:transition spd="med" advTm="0">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6453C9-4B3B-D9DA-C549-B1C830B8E120}"/>
            </a:ext>
          </a:extLst>
        </p:cNvPr>
        <p:cNvGrpSpPr/>
        <p:nvPr/>
      </p:nvGrpSpPr>
      <p:grpSpPr>
        <a:xfrm>
          <a:off x="0" y="0"/>
          <a:ext cx="0" cy="0"/>
          <a:chOff x="0" y="0"/>
          <a:chExt cx="0" cy="0"/>
        </a:xfrm>
      </p:grpSpPr>
      <p:sp>
        <p:nvSpPr>
          <p:cNvPr id="4" name="スライド番号プレースホルダー 3">
            <a:extLst>
              <a:ext uri="{FF2B5EF4-FFF2-40B4-BE49-F238E27FC236}">
                <a16:creationId xmlns:a16="http://schemas.microsoft.com/office/drawing/2014/main" id="{5CC88E94-903F-8228-9DC0-97C39EF54962}"/>
              </a:ext>
            </a:extLst>
          </p:cNvPr>
          <p:cNvSpPr>
            <a:spLocks noGrp="1"/>
          </p:cNvSpPr>
          <p:nvPr>
            <p:ph type="sldNum" sz="quarter" idx="4"/>
          </p:nvPr>
        </p:nvSpPr>
        <p:spPr/>
        <p:txBody>
          <a:bodyPr/>
          <a:lstStyle/>
          <a:p>
            <a:fld id="{2A12437D-38F8-4D18-B693-32A1518CF28A}" type="slidenum">
              <a:rPr lang="ja-JP" altLang="en-US" sz="1800" smtClean="0"/>
              <a:pPr/>
              <a:t>16</a:t>
            </a:fld>
            <a:endParaRPr lang="ja-JP" altLang="en-US" sz="1800" dirty="0"/>
          </a:p>
        </p:txBody>
      </p:sp>
      <p:sp>
        <p:nvSpPr>
          <p:cNvPr id="6" name="正方形/長方形 5">
            <a:extLst>
              <a:ext uri="{FF2B5EF4-FFF2-40B4-BE49-F238E27FC236}">
                <a16:creationId xmlns:a16="http://schemas.microsoft.com/office/drawing/2014/main" id="{B55761A8-2165-88D2-987E-9684483D139C}"/>
              </a:ext>
            </a:extLst>
          </p:cNvPr>
          <p:cNvSpPr/>
          <p:nvPr/>
        </p:nvSpPr>
        <p:spPr>
          <a:xfrm>
            <a:off x="0" y="291"/>
            <a:ext cx="2896616"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○サークル紹介</a:t>
            </a:r>
          </a:p>
        </p:txBody>
      </p:sp>
      <p:grpSp>
        <p:nvGrpSpPr>
          <p:cNvPr id="19" name="グループ化 18">
            <a:extLst>
              <a:ext uri="{FF2B5EF4-FFF2-40B4-BE49-F238E27FC236}">
                <a16:creationId xmlns:a16="http://schemas.microsoft.com/office/drawing/2014/main" id="{9AE8070A-DDEF-DBA8-382A-82E4F6D8B5B6}"/>
              </a:ext>
            </a:extLst>
          </p:cNvPr>
          <p:cNvGrpSpPr/>
          <p:nvPr/>
        </p:nvGrpSpPr>
        <p:grpSpPr>
          <a:xfrm>
            <a:off x="1679202" y="662029"/>
            <a:ext cx="4208913" cy="2665618"/>
            <a:chOff x="1094999" y="619366"/>
            <a:chExt cx="8673409" cy="5236774"/>
          </a:xfrm>
        </p:grpSpPr>
        <p:pic>
          <p:nvPicPr>
            <p:cNvPr id="2" name="図 1">
              <a:extLst>
                <a:ext uri="{FF2B5EF4-FFF2-40B4-BE49-F238E27FC236}">
                  <a16:creationId xmlns:a16="http://schemas.microsoft.com/office/drawing/2014/main" id="{3F41303C-40D9-6B04-40F0-01AA50A80B83}"/>
                </a:ext>
              </a:extLst>
            </p:cNvPr>
            <p:cNvPicPr>
              <a:picLocks noChangeAspect="1"/>
            </p:cNvPicPr>
            <p:nvPr/>
          </p:nvPicPr>
          <p:blipFill>
            <a:blip r:embed="rId3"/>
            <a:stretch>
              <a:fillRect/>
            </a:stretch>
          </p:blipFill>
          <p:spPr>
            <a:xfrm>
              <a:off x="1094999" y="619366"/>
              <a:ext cx="8673409" cy="5236774"/>
            </a:xfrm>
            <a:prstGeom prst="rect">
              <a:avLst/>
            </a:prstGeom>
          </p:spPr>
        </p:pic>
        <p:pic>
          <p:nvPicPr>
            <p:cNvPr id="5" name="図 4">
              <a:extLst>
                <a:ext uri="{FF2B5EF4-FFF2-40B4-BE49-F238E27FC236}">
                  <a16:creationId xmlns:a16="http://schemas.microsoft.com/office/drawing/2014/main" id="{D6E7E60C-C787-759C-2398-523FF2491840}"/>
                </a:ext>
              </a:extLst>
            </p:cNvPr>
            <p:cNvPicPr>
              <a:picLocks noChangeAspect="1"/>
            </p:cNvPicPr>
            <p:nvPr/>
          </p:nvPicPr>
          <p:blipFill>
            <a:blip r:embed="rId4"/>
            <a:srcRect b="6859"/>
            <a:stretch/>
          </p:blipFill>
          <p:spPr>
            <a:xfrm>
              <a:off x="1652098" y="957618"/>
              <a:ext cx="7559210" cy="3960440"/>
            </a:xfrm>
            <a:prstGeom prst="rect">
              <a:avLst/>
            </a:prstGeom>
          </p:spPr>
        </p:pic>
        <p:sp>
          <p:nvSpPr>
            <p:cNvPr id="15" name="テキスト ボックス 14">
              <a:extLst>
                <a:ext uri="{FF2B5EF4-FFF2-40B4-BE49-F238E27FC236}">
                  <a16:creationId xmlns:a16="http://schemas.microsoft.com/office/drawing/2014/main" id="{EB8F2D5B-1D05-3831-F07F-CF38B1D2DC84}"/>
                </a:ext>
              </a:extLst>
            </p:cNvPr>
            <p:cNvSpPr txBox="1"/>
            <p:nvPr/>
          </p:nvSpPr>
          <p:spPr>
            <a:xfrm>
              <a:off x="1652097" y="957619"/>
              <a:ext cx="1296144" cy="362788"/>
            </a:xfrm>
            <a:prstGeom prst="rect">
              <a:avLst/>
            </a:prstGeom>
            <a:solidFill>
              <a:schemeClr val="bg1"/>
            </a:solidFill>
          </p:spPr>
          <p:txBody>
            <a:bodyPr wrap="square" rtlCol="0">
              <a:spAutoFit/>
            </a:bodyPr>
            <a:lstStyle/>
            <a:p>
              <a:pPr algn="ctr"/>
              <a:r>
                <a:rPr kumimoji="1" lang="ja-JP" altLang="en-US" sz="600" b="1" dirty="0"/>
                <a:t>組の課題</a:t>
              </a:r>
            </a:p>
          </p:txBody>
        </p:sp>
      </p:grpSp>
      <p:grpSp>
        <p:nvGrpSpPr>
          <p:cNvPr id="34" name="グループ化 33">
            <a:extLst>
              <a:ext uri="{FF2B5EF4-FFF2-40B4-BE49-F238E27FC236}">
                <a16:creationId xmlns:a16="http://schemas.microsoft.com/office/drawing/2014/main" id="{6BD5C5D5-3B48-EC70-6359-4B215E554172}"/>
              </a:ext>
            </a:extLst>
          </p:cNvPr>
          <p:cNvGrpSpPr/>
          <p:nvPr/>
        </p:nvGrpSpPr>
        <p:grpSpPr>
          <a:xfrm>
            <a:off x="6311450" y="766724"/>
            <a:ext cx="4867112" cy="2573359"/>
            <a:chOff x="-1243712" y="591304"/>
            <a:chExt cx="10912333" cy="5658340"/>
          </a:xfrm>
        </p:grpSpPr>
        <p:pic>
          <p:nvPicPr>
            <p:cNvPr id="35" name="図 34">
              <a:extLst>
                <a:ext uri="{FF2B5EF4-FFF2-40B4-BE49-F238E27FC236}">
                  <a16:creationId xmlns:a16="http://schemas.microsoft.com/office/drawing/2014/main" id="{3312B15C-0B3A-827F-DA1D-6ED9187B4836}"/>
                </a:ext>
              </a:extLst>
            </p:cNvPr>
            <p:cNvPicPr>
              <a:picLocks noChangeAspect="1"/>
            </p:cNvPicPr>
            <p:nvPr/>
          </p:nvPicPr>
          <p:blipFill>
            <a:blip r:embed="rId3"/>
            <a:stretch>
              <a:fillRect/>
            </a:stretch>
          </p:blipFill>
          <p:spPr>
            <a:xfrm>
              <a:off x="3274840" y="1100168"/>
              <a:ext cx="4530670" cy="2438740"/>
            </a:xfrm>
            <a:prstGeom prst="rect">
              <a:avLst/>
            </a:prstGeom>
          </p:spPr>
        </p:pic>
        <p:pic>
          <p:nvPicPr>
            <p:cNvPr id="1603" name="Picture 5" descr="002_01">
              <a:extLst>
                <a:ext uri="{FF2B5EF4-FFF2-40B4-BE49-F238E27FC236}">
                  <a16:creationId xmlns:a16="http://schemas.microsoft.com/office/drawing/2014/main" id="{3C3558A0-DA91-FC6C-E839-FD7A406DEB6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269502" y="632202"/>
              <a:ext cx="1399119" cy="4988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2" name="Picture 4" descr="005_01">
              <a:extLst>
                <a:ext uri="{FF2B5EF4-FFF2-40B4-BE49-F238E27FC236}">
                  <a16:creationId xmlns:a16="http://schemas.microsoft.com/office/drawing/2014/main" id="{6BE6FB04-57D4-4116-3176-82C657B19E90}"/>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l="43948" b="5948"/>
            <a:stretch>
              <a:fillRect/>
            </a:stretch>
          </p:blipFill>
          <p:spPr bwMode="auto">
            <a:xfrm>
              <a:off x="1782174" y="1144262"/>
              <a:ext cx="1269754" cy="5105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9" name="正方形/長方形 1598">
              <a:extLst>
                <a:ext uri="{FF2B5EF4-FFF2-40B4-BE49-F238E27FC236}">
                  <a16:creationId xmlns:a16="http://schemas.microsoft.com/office/drawing/2014/main" id="{D47E5374-E12A-5DD7-3558-30414BC23B41}"/>
                </a:ext>
              </a:extLst>
            </p:cNvPr>
            <p:cNvSpPr/>
            <p:nvPr/>
          </p:nvSpPr>
          <p:spPr>
            <a:xfrm>
              <a:off x="7844224" y="3169544"/>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0" name="正方形/長方形 1599">
              <a:extLst>
                <a:ext uri="{FF2B5EF4-FFF2-40B4-BE49-F238E27FC236}">
                  <a16:creationId xmlns:a16="http://schemas.microsoft.com/office/drawing/2014/main" id="{C854227E-E751-7CA5-1B76-822E2A3F101D}"/>
                </a:ext>
              </a:extLst>
            </p:cNvPr>
            <p:cNvSpPr/>
            <p:nvPr/>
          </p:nvSpPr>
          <p:spPr>
            <a:xfrm>
              <a:off x="8380599" y="3904449"/>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8" name="正方形/長方形 1597">
              <a:extLst>
                <a:ext uri="{FF2B5EF4-FFF2-40B4-BE49-F238E27FC236}">
                  <a16:creationId xmlns:a16="http://schemas.microsoft.com/office/drawing/2014/main" id="{0A5E6845-43AF-D87B-1EE1-00FBAD5EF91C}"/>
                </a:ext>
              </a:extLst>
            </p:cNvPr>
            <p:cNvSpPr/>
            <p:nvPr/>
          </p:nvSpPr>
          <p:spPr>
            <a:xfrm>
              <a:off x="3429532" y="3318677"/>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7" name="正方形/長方形 1596">
              <a:extLst>
                <a:ext uri="{FF2B5EF4-FFF2-40B4-BE49-F238E27FC236}">
                  <a16:creationId xmlns:a16="http://schemas.microsoft.com/office/drawing/2014/main" id="{803C31BC-B1AF-7577-9C12-0F94DB96B4AA}"/>
                </a:ext>
              </a:extLst>
            </p:cNvPr>
            <p:cNvSpPr/>
            <p:nvPr/>
          </p:nvSpPr>
          <p:spPr>
            <a:xfrm>
              <a:off x="2740411" y="4008913"/>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9" name="グループ化 38">
              <a:extLst>
                <a:ext uri="{FF2B5EF4-FFF2-40B4-BE49-F238E27FC236}">
                  <a16:creationId xmlns:a16="http://schemas.microsoft.com/office/drawing/2014/main" id="{00000000-0008-0000-0000-00001A060000}"/>
                </a:ext>
              </a:extLst>
            </p:cNvPr>
            <p:cNvGrpSpPr/>
            <p:nvPr/>
          </p:nvGrpSpPr>
          <p:grpSpPr>
            <a:xfrm>
              <a:off x="2494043" y="3217350"/>
              <a:ext cx="6381880" cy="2581444"/>
              <a:chOff x="62881" y="1014879"/>
              <a:chExt cx="9185302" cy="3581282"/>
            </a:xfrm>
          </p:grpSpPr>
          <p:sp>
            <p:nvSpPr>
              <p:cNvPr id="55" name="フリーフォーム 1562">
                <a:extLst>
                  <a:ext uri="{FF2B5EF4-FFF2-40B4-BE49-F238E27FC236}">
                    <a16:creationId xmlns:a16="http://schemas.microsoft.com/office/drawing/2014/main" id="{00000000-0008-0000-0000-00001B060000}"/>
                  </a:ext>
                </a:extLst>
              </p:cNvPr>
              <p:cNvSpPr/>
              <p:nvPr/>
            </p:nvSpPr>
            <p:spPr bwMode="auto">
              <a:xfrm>
                <a:off x="313134" y="3522946"/>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chemeClr val="bg1">
                  <a:lumMod val="50000"/>
                </a:scheme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56" name="グループ化 55">
                <a:extLst>
                  <a:ext uri="{FF2B5EF4-FFF2-40B4-BE49-F238E27FC236}">
                    <a16:creationId xmlns:a16="http://schemas.microsoft.com/office/drawing/2014/main" id="{00000000-0008-0000-0000-00001C060000}"/>
                  </a:ext>
                </a:extLst>
              </p:cNvPr>
              <p:cNvGrpSpPr/>
              <p:nvPr/>
            </p:nvGrpSpPr>
            <p:grpSpPr>
              <a:xfrm>
                <a:off x="62881" y="1014879"/>
                <a:ext cx="9185302" cy="3474763"/>
                <a:chOff x="62881" y="1014879"/>
                <a:chExt cx="9185302" cy="3474763"/>
              </a:xfrm>
            </p:grpSpPr>
            <p:sp>
              <p:nvSpPr>
                <p:cNvPr id="57" name="フリーフォーム 1564">
                  <a:extLst>
                    <a:ext uri="{FF2B5EF4-FFF2-40B4-BE49-F238E27FC236}">
                      <a16:creationId xmlns:a16="http://schemas.microsoft.com/office/drawing/2014/main" id="{00000000-0008-0000-0000-00001D060000}"/>
                    </a:ext>
                  </a:extLst>
                </p:cNvPr>
                <p:cNvSpPr/>
                <p:nvPr/>
              </p:nvSpPr>
              <p:spPr bwMode="auto">
                <a:xfrm flipH="1">
                  <a:off x="6426465" y="2387188"/>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1180" name="グループ化 1179">
                  <a:extLst>
                    <a:ext uri="{FF2B5EF4-FFF2-40B4-BE49-F238E27FC236}">
                      <a16:creationId xmlns:a16="http://schemas.microsoft.com/office/drawing/2014/main" id="{00000000-0008-0000-0000-00001E060000}"/>
                    </a:ext>
                  </a:extLst>
                </p:cNvPr>
                <p:cNvGrpSpPr/>
                <p:nvPr/>
              </p:nvGrpSpPr>
              <p:grpSpPr>
                <a:xfrm>
                  <a:off x="6737802" y="1014879"/>
                  <a:ext cx="1730683" cy="1561167"/>
                  <a:chOff x="6737802" y="1014879"/>
                  <a:chExt cx="1748884" cy="1694183"/>
                </a:xfrm>
              </p:grpSpPr>
              <p:sp>
                <p:nvSpPr>
                  <p:cNvPr id="1380" name="フリーフォーム 1669">
                    <a:extLst>
                      <a:ext uri="{FF2B5EF4-FFF2-40B4-BE49-F238E27FC236}">
                        <a16:creationId xmlns:a16="http://schemas.microsoft.com/office/drawing/2014/main" id="{00000000-0008-0000-0000-000086060000}"/>
                      </a:ext>
                    </a:extLst>
                  </p:cNvPr>
                  <p:cNvSpPr/>
                  <p:nvPr/>
                </p:nvSpPr>
                <p:spPr bwMode="auto">
                  <a:xfrm rot="1233761">
                    <a:off x="6737802" y="184921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81" name="フリーフォーム 1670">
                    <a:extLst>
                      <a:ext uri="{FF2B5EF4-FFF2-40B4-BE49-F238E27FC236}">
                        <a16:creationId xmlns:a16="http://schemas.microsoft.com/office/drawing/2014/main" id="{00000000-0008-0000-0000-000087060000}"/>
                      </a:ext>
                    </a:extLst>
                  </p:cNvPr>
                  <p:cNvSpPr/>
                  <p:nvPr/>
                </p:nvSpPr>
                <p:spPr bwMode="auto">
                  <a:xfrm rot="1233761">
                    <a:off x="7466028" y="104547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82" name="フリーフォーム 1671">
                    <a:extLst>
                      <a:ext uri="{FF2B5EF4-FFF2-40B4-BE49-F238E27FC236}">
                        <a16:creationId xmlns:a16="http://schemas.microsoft.com/office/drawing/2014/main" id="{00000000-0008-0000-0000-000088060000}"/>
                      </a:ext>
                    </a:extLst>
                  </p:cNvPr>
                  <p:cNvSpPr/>
                  <p:nvPr/>
                </p:nvSpPr>
                <p:spPr bwMode="auto">
                  <a:xfrm rot="1233761">
                    <a:off x="7756666" y="101487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83" name="フリーフォーム 1672">
                    <a:extLst>
                      <a:ext uri="{FF2B5EF4-FFF2-40B4-BE49-F238E27FC236}">
                        <a16:creationId xmlns:a16="http://schemas.microsoft.com/office/drawing/2014/main" id="{00000000-0008-0000-0000-000089060000}"/>
                      </a:ext>
                    </a:extLst>
                  </p:cNvPr>
                  <p:cNvSpPr/>
                  <p:nvPr/>
                </p:nvSpPr>
                <p:spPr bwMode="auto">
                  <a:xfrm rot="1233761">
                    <a:off x="7867200" y="147695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84" name="フリーフォーム 1673">
                    <a:extLst>
                      <a:ext uri="{FF2B5EF4-FFF2-40B4-BE49-F238E27FC236}">
                        <a16:creationId xmlns:a16="http://schemas.microsoft.com/office/drawing/2014/main" id="{00000000-0008-0000-0000-00008A060000}"/>
                      </a:ext>
                    </a:extLst>
                  </p:cNvPr>
                  <p:cNvSpPr/>
                  <p:nvPr/>
                </p:nvSpPr>
                <p:spPr bwMode="auto">
                  <a:xfrm rot="1233761">
                    <a:off x="7754088" y="112265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85" name="角丸四角形 12">
                    <a:extLst>
                      <a:ext uri="{FF2B5EF4-FFF2-40B4-BE49-F238E27FC236}">
                        <a16:creationId xmlns:a16="http://schemas.microsoft.com/office/drawing/2014/main" id="{00000000-0008-0000-0000-00008B060000}"/>
                      </a:ext>
                    </a:extLst>
                  </p:cNvPr>
                  <p:cNvSpPr/>
                  <p:nvPr/>
                </p:nvSpPr>
                <p:spPr bwMode="auto">
                  <a:xfrm rot="446595">
                    <a:off x="7714341" y="148611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86" name="フリーフォーム 1675">
                    <a:extLst>
                      <a:ext uri="{FF2B5EF4-FFF2-40B4-BE49-F238E27FC236}">
                        <a16:creationId xmlns:a16="http://schemas.microsoft.com/office/drawing/2014/main" id="{00000000-0008-0000-0000-00008C060000}"/>
                      </a:ext>
                    </a:extLst>
                  </p:cNvPr>
                  <p:cNvSpPr/>
                  <p:nvPr/>
                </p:nvSpPr>
                <p:spPr bwMode="auto">
                  <a:xfrm rot="1233761">
                    <a:off x="7049875" y="174302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87" name="フリーフォーム 1676">
                    <a:extLst>
                      <a:ext uri="{FF2B5EF4-FFF2-40B4-BE49-F238E27FC236}">
                        <a16:creationId xmlns:a16="http://schemas.microsoft.com/office/drawing/2014/main" id="{00000000-0008-0000-0000-00008D060000}"/>
                      </a:ext>
                    </a:extLst>
                  </p:cNvPr>
                  <p:cNvSpPr/>
                  <p:nvPr/>
                </p:nvSpPr>
                <p:spPr bwMode="auto">
                  <a:xfrm rot="1233761">
                    <a:off x="6957446" y="182047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88" name="フリーフォーム 1677">
                    <a:extLst>
                      <a:ext uri="{FF2B5EF4-FFF2-40B4-BE49-F238E27FC236}">
                        <a16:creationId xmlns:a16="http://schemas.microsoft.com/office/drawing/2014/main" id="{00000000-0008-0000-0000-00008E060000}"/>
                      </a:ext>
                    </a:extLst>
                  </p:cNvPr>
                  <p:cNvSpPr/>
                  <p:nvPr/>
                </p:nvSpPr>
                <p:spPr bwMode="auto">
                  <a:xfrm rot="1233761">
                    <a:off x="7535183" y="247780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89" name="フリーフォーム 1678">
                    <a:extLst>
                      <a:ext uri="{FF2B5EF4-FFF2-40B4-BE49-F238E27FC236}">
                        <a16:creationId xmlns:a16="http://schemas.microsoft.com/office/drawing/2014/main" id="{00000000-0008-0000-0000-00008F060000}"/>
                      </a:ext>
                    </a:extLst>
                  </p:cNvPr>
                  <p:cNvSpPr/>
                  <p:nvPr/>
                </p:nvSpPr>
                <p:spPr bwMode="auto">
                  <a:xfrm rot="1233761">
                    <a:off x="7452270" y="253759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90" name="フリーフォーム 1679">
                    <a:extLst>
                      <a:ext uri="{FF2B5EF4-FFF2-40B4-BE49-F238E27FC236}">
                        <a16:creationId xmlns:a16="http://schemas.microsoft.com/office/drawing/2014/main" id="{00000000-0008-0000-0000-000090060000}"/>
                      </a:ext>
                    </a:extLst>
                  </p:cNvPr>
                  <p:cNvSpPr/>
                  <p:nvPr/>
                </p:nvSpPr>
                <p:spPr bwMode="auto">
                  <a:xfrm rot="1233761">
                    <a:off x="6745248" y="180392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91" name="フリーフォーム 1680">
                    <a:extLst>
                      <a:ext uri="{FF2B5EF4-FFF2-40B4-BE49-F238E27FC236}">
                        <a16:creationId xmlns:a16="http://schemas.microsoft.com/office/drawing/2014/main" id="{00000000-0008-0000-0000-000091060000}"/>
                      </a:ext>
                    </a:extLst>
                  </p:cNvPr>
                  <p:cNvSpPr/>
                  <p:nvPr/>
                </p:nvSpPr>
                <p:spPr bwMode="auto">
                  <a:xfrm rot="1233761">
                    <a:off x="7507550" y="126137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92" name="フリーフォーム 1681">
                    <a:extLst>
                      <a:ext uri="{FF2B5EF4-FFF2-40B4-BE49-F238E27FC236}">
                        <a16:creationId xmlns:a16="http://schemas.microsoft.com/office/drawing/2014/main" id="{00000000-0008-0000-0000-000092060000}"/>
                      </a:ext>
                    </a:extLst>
                  </p:cNvPr>
                  <p:cNvSpPr/>
                  <p:nvPr/>
                </p:nvSpPr>
                <p:spPr bwMode="auto">
                  <a:xfrm rot="1233761">
                    <a:off x="7755647" y="150225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93" name="フリーフォーム 1682">
                    <a:extLst>
                      <a:ext uri="{FF2B5EF4-FFF2-40B4-BE49-F238E27FC236}">
                        <a16:creationId xmlns:a16="http://schemas.microsoft.com/office/drawing/2014/main" id="{00000000-0008-0000-0000-000093060000}"/>
                      </a:ext>
                    </a:extLst>
                  </p:cNvPr>
                  <p:cNvSpPr/>
                  <p:nvPr/>
                </p:nvSpPr>
                <p:spPr bwMode="auto">
                  <a:xfrm rot="1233761">
                    <a:off x="7946479" y="253102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94" name="フリーフォーム 1683">
                    <a:extLst>
                      <a:ext uri="{FF2B5EF4-FFF2-40B4-BE49-F238E27FC236}">
                        <a16:creationId xmlns:a16="http://schemas.microsoft.com/office/drawing/2014/main" id="{00000000-0008-0000-0000-000094060000}"/>
                      </a:ext>
                    </a:extLst>
                  </p:cNvPr>
                  <p:cNvSpPr/>
                  <p:nvPr/>
                </p:nvSpPr>
                <p:spPr bwMode="auto">
                  <a:xfrm rot="1233761">
                    <a:off x="7437647" y="242456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1182" name="フリーフォーム 1566">
                  <a:extLst>
                    <a:ext uri="{FF2B5EF4-FFF2-40B4-BE49-F238E27FC236}">
                      <a16:creationId xmlns:a16="http://schemas.microsoft.com/office/drawing/2014/main" id="{00000000-0008-0000-0000-00001F060000}"/>
                    </a:ext>
                  </a:extLst>
                </p:cNvPr>
                <p:cNvSpPr/>
                <p:nvPr/>
              </p:nvSpPr>
              <p:spPr bwMode="auto">
                <a:xfrm>
                  <a:off x="1288933" y="2553554"/>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1183" name="グループ化 1182">
                  <a:extLst>
                    <a:ext uri="{FF2B5EF4-FFF2-40B4-BE49-F238E27FC236}">
                      <a16:creationId xmlns:a16="http://schemas.microsoft.com/office/drawing/2014/main" id="{00000000-0008-0000-0000-000020060000}"/>
                    </a:ext>
                  </a:extLst>
                </p:cNvPr>
                <p:cNvGrpSpPr/>
                <p:nvPr/>
              </p:nvGrpSpPr>
              <p:grpSpPr>
                <a:xfrm>
                  <a:off x="1053193" y="1198690"/>
                  <a:ext cx="1746922" cy="1561167"/>
                  <a:chOff x="1053193" y="1198690"/>
                  <a:chExt cx="1765293" cy="1694183"/>
                </a:xfrm>
              </p:grpSpPr>
              <p:sp>
                <p:nvSpPr>
                  <p:cNvPr id="1365" name="フリーフォーム 1654">
                    <a:extLst>
                      <a:ext uri="{FF2B5EF4-FFF2-40B4-BE49-F238E27FC236}">
                        <a16:creationId xmlns:a16="http://schemas.microsoft.com/office/drawing/2014/main" id="{00000000-0008-0000-0000-000077060000}"/>
                      </a:ext>
                    </a:extLst>
                  </p:cNvPr>
                  <p:cNvSpPr/>
                  <p:nvPr/>
                </p:nvSpPr>
                <p:spPr bwMode="auto">
                  <a:xfrm rot="20366239" flipH="1">
                    <a:off x="2536933" y="2033029"/>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66" name="フリーフォーム 1655">
                    <a:extLst>
                      <a:ext uri="{FF2B5EF4-FFF2-40B4-BE49-F238E27FC236}">
                        <a16:creationId xmlns:a16="http://schemas.microsoft.com/office/drawing/2014/main" id="{00000000-0008-0000-0000-000078060000}"/>
                      </a:ext>
                    </a:extLst>
                  </p:cNvPr>
                  <p:cNvSpPr/>
                  <p:nvPr/>
                </p:nvSpPr>
                <p:spPr bwMode="auto">
                  <a:xfrm rot="20366239" flipH="1">
                    <a:off x="1053193" y="1229283"/>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67" name="フリーフォーム 1656">
                    <a:extLst>
                      <a:ext uri="{FF2B5EF4-FFF2-40B4-BE49-F238E27FC236}">
                        <a16:creationId xmlns:a16="http://schemas.microsoft.com/office/drawing/2014/main" id="{00000000-0008-0000-0000-000079060000}"/>
                      </a:ext>
                    </a:extLst>
                  </p:cNvPr>
                  <p:cNvSpPr/>
                  <p:nvPr/>
                </p:nvSpPr>
                <p:spPr bwMode="auto">
                  <a:xfrm rot="20366239" flipH="1">
                    <a:off x="1294262" y="1198690"/>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68" name="フリーフォーム 1657">
                    <a:extLst>
                      <a:ext uri="{FF2B5EF4-FFF2-40B4-BE49-F238E27FC236}">
                        <a16:creationId xmlns:a16="http://schemas.microsoft.com/office/drawing/2014/main" id="{00000000-0008-0000-0000-00007A060000}"/>
                      </a:ext>
                    </a:extLst>
                  </p:cNvPr>
                  <p:cNvSpPr/>
                  <p:nvPr/>
                </p:nvSpPr>
                <p:spPr bwMode="auto">
                  <a:xfrm rot="20366239" flipH="1">
                    <a:off x="1297673" y="1660761"/>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69" name="フリーフォーム 1658">
                    <a:extLst>
                      <a:ext uri="{FF2B5EF4-FFF2-40B4-BE49-F238E27FC236}">
                        <a16:creationId xmlns:a16="http://schemas.microsoft.com/office/drawing/2014/main" id="{00000000-0008-0000-0000-00007B060000}"/>
                      </a:ext>
                    </a:extLst>
                  </p:cNvPr>
                  <p:cNvSpPr/>
                  <p:nvPr/>
                </p:nvSpPr>
                <p:spPr bwMode="auto">
                  <a:xfrm rot="20366239" flipH="1">
                    <a:off x="1176763" y="1306468"/>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70" name="角丸四角形 12">
                    <a:extLst>
                      <a:ext uri="{FF2B5EF4-FFF2-40B4-BE49-F238E27FC236}">
                        <a16:creationId xmlns:a16="http://schemas.microsoft.com/office/drawing/2014/main" id="{00000000-0008-0000-0000-00007C060000}"/>
                      </a:ext>
                    </a:extLst>
                  </p:cNvPr>
                  <p:cNvSpPr/>
                  <p:nvPr/>
                </p:nvSpPr>
                <p:spPr bwMode="auto">
                  <a:xfrm rot="21153405" flipH="1">
                    <a:off x="1561235" y="1669925"/>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71" name="フリーフォーム 1660">
                    <a:extLst>
                      <a:ext uri="{FF2B5EF4-FFF2-40B4-BE49-F238E27FC236}">
                        <a16:creationId xmlns:a16="http://schemas.microsoft.com/office/drawing/2014/main" id="{00000000-0008-0000-0000-00007D060000}"/>
                      </a:ext>
                    </a:extLst>
                  </p:cNvPr>
                  <p:cNvSpPr/>
                  <p:nvPr/>
                </p:nvSpPr>
                <p:spPr bwMode="auto">
                  <a:xfrm rot="20366239" flipH="1">
                    <a:off x="2020562" y="1926831"/>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72" name="フリーフォーム 1661">
                    <a:extLst>
                      <a:ext uri="{FF2B5EF4-FFF2-40B4-BE49-F238E27FC236}">
                        <a16:creationId xmlns:a16="http://schemas.microsoft.com/office/drawing/2014/main" id="{00000000-0008-0000-0000-00007E060000}"/>
                      </a:ext>
                    </a:extLst>
                  </p:cNvPr>
                  <p:cNvSpPr/>
                  <p:nvPr/>
                </p:nvSpPr>
                <p:spPr bwMode="auto">
                  <a:xfrm rot="20366239" flipH="1">
                    <a:off x="2410051" y="2004286"/>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73" name="フリーフォーム 1662">
                    <a:extLst>
                      <a:ext uri="{FF2B5EF4-FFF2-40B4-BE49-F238E27FC236}">
                        <a16:creationId xmlns:a16="http://schemas.microsoft.com/office/drawing/2014/main" id="{00000000-0008-0000-0000-00007F060000}"/>
                      </a:ext>
                    </a:extLst>
                  </p:cNvPr>
                  <p:cNvSpPr/>
                  <p:nvPr/>
                </p:nvSpPr>
                <p:spPr bwMode="auto">
                  <a:xfrm rot="20366239" flipH="1">
                    <a:off x="1665919" y="2661611"/>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74" name="フリーフォーム 1663">
                    <a:extLst>
                      <a:ext uri="{FF2B5EF4-FFF2-40B4-BE49-F238E27FC236}">
                        <a16:creationId xmlns:a16="http://schemas.microsoft.com/office/drawing/2014/main" id="{00000000-0008-0000-0000-000080060000}"/>
                      </a:ext>
                    </a:extLst>
                  </p:cNvPr>
                  <p:cNvSpPr/>
                  <p:nvPr/>
                </p:nvSpPr>
                <p:spPr bwMode="auto">
                  <a:xfrm rot="20366239" flipH="1">
                    <a:off x="1730281" y="2721402"/>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75" name="フリーフォーム 1664">
                    <a:extLst>
                      <a:ext uri="{FF2B5EF4-FFF2-40B4-BE49-F238E27FC236}">
                        <a16:creationId xmlns:a16="http://schemas.microsoft.com/office/drawing/2014/main" id="{00000000-0008-0000-0000-000081060000}"/>
                      </a:ext>
                    </a:extLst>
                  </p:cNvPr>
                  <p:cNvSpPr/>
                  <p:nvPr/>
                </p:nvSpPr>
                <p:spPr bwMode="auto">
                  <a:xfrm rot="20366239" flipH="1">
                    <a:off x="2482536" y="1987731"/>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76" name="フリーフォーム 1665">
                    <a:extLst>
                      <a:ext uri="{FF2B5EF4-FFF2-40B4-BE49-F238E27FC236}">
                        <a16:creationId xmlns:a16="http://schemas.microsoft.com/office/drawing/2014/main" id="{00000000-0008-0000-0000-000082060000}"/>
                      </a:ext>
                    </a:extLst>
                  </p:cNvPr>
                  <p:cNvSpPr/>
                  <p:nvPr/>
                </p:nvSpPr>
                <p:spPr bwMode="auto">
                  <a:xfrm rot="20366239" flipH="1">
                    <a:off x="1813134" y="1445182"/>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77" name="フリーフォーム 1666">
                    <a:extLst>
                      <a:ext uri="{FF2B5EF4-FFF2-40B4-BE49-F238E27FC236}">
                        <a16:creationId xmlns:a16="http://schemas.microsoft.com/office/drawing/2014/main" id="{00000000-0008-0000-0000-000083060000}"/>
                      </a:ext>
                    </a:extLst>
                  </p:cNvPr>
                  <p:cNvSpPr/>
                  <p:nvPr/>
                </p:nvSpPr>
                <p:spPr bwMode="auto">
                  <a:xfrm rot="20366239" flipH="1">
                    <a:off x="1726367" y="1686065"/>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78" name="フリーフォーム 1667">
                    <a:extLst>
                      <a:ext uri="{FF2B5EF4-FFF2-40B4-BE49-F238E27FC236}">
                        <a16:creationId xmlns:a16="http://schemas.microsoft.com/office/drawing/2014/main" id="{00000000-0008-0000-0000-000084060000}"/>
                      </a:ext>
                    </a:extLst>
                  </p:cNvPr>
                  <p:cNvSpPr/>
                  <p:nvPr/>
                </p:nvSpPr>
                <p:spPr bwMode="auto">
                  <a:xfrm rot="20366239" flipH="1">
                    <a:off x="1297496" y="2714839"/>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79" name="フリーフォーム 1668">
                    <a:extLst>
                      <a:ext uri="{FF2B5EF4-FFF2-40B4-BE49-F238E27FC236}">
                        <a16:creationId xmlns:a16="http://schemas.microsoft.com/office/drawing/2014/main" id="{00000000-0008-0000-0000-000085060000}"/>
                      </a:ext>
                    </a:extLst>
                  </p:cNvPr>
                  <p:cNvSpPr/>
                  <p:nvPr/>
                </p:nvSpPr>
                <p:spPr bwMode="auto">
                  <a:xfrm rot="20366239" flipH="1">
                    <a:off x="1947026" y="2608372"/>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119" name="フリーフォーム 1568">
                  <a:extLst>
                    <a:ext uri="{FF2B5EF4-FFF2-40B4-BE49-F238E27FC236}">
                      <a16:creationId xmlns:a16="http://schemas.microsoft.com/office/drawing/2014/main" id="{00000000-0008-0000-0000-000021060000}"/>
                    </a:ext>
                  </a:extLst>
                </p:cNvPr>
                <p:cNvSpPr/>
                <p:nvPr/>
              </p:nvSpPr>
              <p:spPr bwMode="auto">
                <a:xfrm flipH="1">
                  <a:off x="7193356" y="3416427"/>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026" name="フリーフォーム 1569">
                  <a:extLst>
                    <a:ext uri="{FF2B5EF4-FFF2-40B4-BE49-F238E27FC236}">
                      <a16:creationId xmlns:a16="http://schemas.microsoft.com/office/drawing/2014/main" id="{00000000-0008-0000-0000-000022060000}"/>
                    </a:ext>
                  </a:extLst>
                </p:cNvPr>
                <p:cNvSpPr/>
                <p:nvPr/>
              </p:nvSpPr>
              <p:spPr bwMode="auto">
                <a:xfrm>
                  <a:off x="445148" y="1688816"/>
                  <a:ext cx="8803035" cy="2466381"/>
                </a:xfrm>
                <a:custGeom>
                  <a:avLst/>
                  <a:gdLst>
                    <a:gd name="connsiteX0" fmla="*/ 0 w 7315200"/>
                    <a:gd name="connsiteY0" fmla="*/ 2712720 h 2712720"/>
                    <a:gd name="connsiteX1" fmla="*/ 2103120 w 7315200"/>
                    <a:gd name="connsiteY1" fmla="*/ 0 h 2712720"/>
                    <a:gd name="connsiteX2" fmla="*/ 5364480 w 7315200"/>
                    <a:gd name="connsiteY2" fmla="*/ 45720 h 2712720"/>
                    <a:gd name="connsiteX3" fmla="*/ 7315200 w 7315200"/>
                    <a:gd name="connsiteY3" fmla="*/ 2667000 h 2712720"/>
                    <a:gd name="connsiteX4" fmla="*/ 0 w 7315200"/>
                    <a:gd name="connsiteY4" fmla="*/ 2712720 h 2712720"/>
                    <a:gd name="connsiteX0" fmla="*/ 0 w 7315200"/>
                    <a:gd name="connsiteY0" fmla="*/ 2667000 h 2667000"/>
                    <a:gd name="connsiteX1" fmla="*/ 2093595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1430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49855 h 2667000"/>
                    <a:gd name="connsiteX4" fmla="*/ 0 w 7315200"/>
                    <a:gd name="connsiteY4" fmla="*/ 2667000 h 2667000"/>
                    <a:gd name="connsiteX0" fmla="*/ 0 w 7267575"/>
                    <a:gd name="connsiteY0" fmla="*/ 2647950 h 2649855"/>
                    <a:gd name="connsiteX1" fmla="*/ 2017395 w 7267575"/>
                    <a:gd name="connsiteY1" fmla="*/ 1905 h 2649855"/>
                    <a:gd name="connsiteX2" fmla="*/ 5316855 w 7267575"/>
                    <a:gd name="connsiteY2" fmla="*/ 0 h 2649855"/>
                    <a:gd name="connsiteX3" fmla="*/ 7267575 w 7267575"/>
                    <a:gd name="connsiteY3" fmla="*/ 2649855 h 2649855"/>
                    <a:gd name="connsiteX4" fmla="*/ 0 w 7267575"/>
                    <a:gd name="connsiteY4" fmla="*/ 2647950 h 2649855"/>
                    <a:gd name="connsiteX0" fmla="*/ 0 w 7277100"/>
                    <a:gd name="connsiteY0" fmla="*/ 2667000 h 2667000"/>
                    <a:gd name="connsiteX1" fmla="*/ 2026920 w 7277100"/>
                    <a:gd name="connsiteY1" fmla="*/ 1905 h 2667000"/>
                    <a:gd name="connsiteX2" fmla="*/ 5326380 w 7277100"/>
                    <a:gd name="connsiteY2" fmla="*/ 0 h 2667000"/>
                    <a:gd name="connsiteX3" fmla="*/ 7277100 w 7277100"/>
                    <a:gd name="connsiteY3" fmla="*/ 2649855 h 2667000"/>
                    <a:gd name="connsiteX4" fmla="*/ 0 w 7277100"/>
                    <a:gd name="connsiteY4" fmla="*/ 2667000 h 2667000"/>
                    <a:gd name="connsiteX0" fmla="*/ 0 w 7296150"/>
                    <a:gd name="connsiteY0" fmla="*/ 2676525 h 2676525"/>
                    <a:gd name="connsiteX1" fmla="*/ 2045970 w 7296150"/>
                    <a:gd name="connsiteY1" fmla="*/ 1905 h 2676525"/>
                    <a:gd name="connsiteX2" fmla="*/ 5345430 w 7296150"/>
                    <a:gd name="connsiteY2" fmla="*/ 0 h 2676525"/>
                    <a:gd name="connsiteX3" fmla="*/ 7296150 w 7296150"/>
                    <a:gd name="connsiteY3" fmla="*/ 2649855 h 2676525"/>
                    <a:gd name="connsiteX4" fmla="*/ 0 w 7296150"/>
                    <a:gd name="connsiteY4" fmla="*/ 2676525 h 2676525"/>
                    <a:gd name="connsiteX0" fmla="*/ 0 w 7305675"/>
                    <a:gd name="connsiteY0" fmla="*/ 2676525 h 2676525"/>
                    <a:gd name="connsiteX1" fmla="*/ 2045970 w 7305675"/>
                    <a:gd name="connsiteY1" fmla="*/ 1905 h 2676525"/>
                    <a:gd name="connsiteX2" fmla="*/ 5345430 w 7305675"/>
                    <a:gd name="connsiteY2" fmla="*/ 0 h 2676525"/>
                    <a:gd name="connsiteX3" fmla="*/ 7305675 w 7305675"/>
                    <a:gd name="connsiteY3" fmla="*/ 2668905 h 2676525"/>
                    <a:gd name="connsiteX4" fmla="*/ 0 w 7305675"/>
                    <a:gd name="connsiteY4" fmla="*/ 2676525 h 267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675" h="2676525">
                      <a:moveTo>
                        <a:pt x="0" y="2676525"/>
                      </a:moveTo>
                      <a:lnTo>
                        <a:pt x="2045970" y="1905"/>
                      </a:lnTo>
                      <a:lnTo>
                        <a:pt x="5345430" y="0"/>
                      </a:lnTo>
                      <a:lnTo>
                        <a:pt x="7305675" y="2668905"/>
                      </a:lnTo>
                      <a:lnTo>
                        <a:pt x="0" y="2676525"/>
                      </a:lnTo>
                      <a:close/>
                    </a:path>
                  </a:pathLst>
                </a:custGeom>
                <a:solidFill>
                  <a:srgbClr val="FFFFFF">
                    <a:lumMod val="85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1280" name="フリーフォーム 1570">
                  <a:extLst>
                    <a:ext uri="{FF2B5EF4-FFF2-40B4-BE49-F238E27FC236}">
                      <a16:creationId xmlns:a16="http://schemas.microsoft.com/office/drawing/2014/main" id="{00000000-0008-0000-0000-000023060000}"/>
                    </a:ext>
                  </a:extLst>
                </p:cNvPr>
                <p:cNvSpPr/>
                <p:nvPr/>
              </p:nvSpPr>
              <p:spPr bwMode="auto">
                <a:xfrm>
                  <a:off x="2315530" y="2201256"/>
                  <a:ext cx="4909959" cy="1937996"/>
                </a:xfrm>
                <a:custGeom>
                  <a:avLst/>
                  <a:gdLst>
                    <a:gd name="connsiteX0" fmla="*/ 0 w 4084320"/>
                    <a:gd name="connsiteY0" fmla="*/ 2103120 h 2133600"/>
                    <a:gd name="connsiteX1" fmla="*/ 1127760 w 4084320"/>
                    <a:gd name="connsiteY1" fmla="*/ 15240 h 2133600"/>
                    <a:gd name="connsiteX2" fmla="*/ 3017520 w 4084320"/>
                    <a:gd name="connsiteY2" fmla="*/ 0 h 2133600"/>
                    <a:gd name="connsiteX3" fmla="*/ 4084320 w 4084320"/>
                    <a:gd name="connsiteY3" fmla="*/ 2133600 h 2133600"/>
                    <a:gd name="connsiteX4" fmla="*/ 0 w 4084320"/>
                    <a:gd name="connsiteY4" fmla="*/ 2103120 h 2133600"/>
                    <a:gd name="connsiteX0" fmla="*/ 0 w 4074795"/>
                    <a:gd name="connsiteY0" fmla="*/ 2103120 h 2103120"/>
                    <a:gd name="connsiteX1" fmla="*/ 1127760 w 4074795"/>
                    <a:gd name="connsiteY1" fmla="*/ 15240 h 2103120"/>
                    <a:gd name="connsiteX2" fmla="*/ 3017520 w 4074795"/>
                    <a:gd name="connsiteY2" fmla="*/ 0 h 2103120"/>
                    <a:gd name="connsiteX3" fmla="*/ 4074795 w 4074795"/>
                    <a:gd name="connsiteY3" fmla="*/ 2095500 h 2103120"/>
                    <a:gd name="connsiteX4" fmla="*/ 0 w 4074795"/>
                    <a:gd name="connsiteY4" fmla="*/ 2103120 h 21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795" h="2103120">
                      <a:moveTo>
                        <a:pt x="0" y="2103120"/>
                      </a:moveTo>
                      <a:lnTo>
                        <a:pt x="1127760" y="15240"/>
                      </a:lnTo>
                      <a:lnTo>
                        <a:pt x="3017520" y="0"/>
                      </a:lnTo>
                      <a:lnTo>
                        <a:pt x="4074795" y="2095500"/>
                      </a:lnTo>
                      <a:lnTo>
                        <a:pt x="0" y="2103120"/>
                      </a:lnTo>
                      <a:close/>
                    </a:path>
                  </a:pathLst>
                </a:custGeom>
                <a:solidFill>
                  <a:srgbClr val="808080">
                    <a:lumMod val="60000"/>
                    <a:lumOff val="40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1281" name="フリーフォーム 1571">
                  <a:extLst>
                    <a:ext uri="{FF2B5EF4-FFF2-40B4-BE49-F238E27FC236}">
                      <a16:creationId xmlns:a16="http://schemas.microsoft.com/office/drawing/2014/main" id="{00000000-0008-0000-0000-000024060000}"/>
                    </a:ext>
                  </a:extLst>
                </p:cNvPr>
                <p:cNvSpPr/>
                <p:nvPr/>
              </p:nvSpPr>
              <p:spPr bwMode="auto">
                <a:xfrm>
                  <a:off x="3425359" y="3022798"/>
                  <a:ext cx="2535563" cy="1114698"/>
                </a:xfrm>
                <a:custGeom>
                  <a:avLst/>
                  <a:gdLst>
                    <a:gd name="connsiteX0" fmla="*/ 0 w 2600325"/>
                    <a:gd name="connsiteY0" fmla="*/ 1228725 h 1257300"/>
                    <a:gd name="connsiteX1" fmla="*/ 485775 w 2600325"/>
                    <a:gd name="connsiteY1" fmla="*/ 0 h 1257300"/>
                    <a:gd name="connsiteX2" fmla="*/ 2124075 w 2600325"/>
                    <a:gd name="connsiteY2" fmla="*/ 28575 h 1257300"/>
                    <a:gd name="connsiteX3" fmla="*/ 2600325 w 2600325"/>
                    <a:gd name="connsiteY3" fmla="*/ 1257300 h 1257300"/>
                    <a:gd name="connsiteX4" fmla="*/ 0 w 2600325"/>
                    <a:gd name="connsiteY4" fmla="*/ 1228725 h 1257300"/>
                    <a:gd name="connsiteX0" fmla="*/ 0 w 2562225"/>
                    <a:gd name="connsiteY0" fmla="*/ 1228725 h 1228725"/>
                    <a:gd name="connsiteX1" fmla="*/ 485775 w 2562225"/>
                    <a:gd name="connsiteY1" fmla="*/ 0 h 1228725"/>
                    <a:gd name="connsiteX2" fmla="*/ 2124075 w 2562225"/>
                    <a:gd name="connsiteY2" fmla="*/ 28575 h 1228725"/>
                    <a:gd name="connsiteX3" fmla="*/ 2562225 w 2562225"/>
                    <a:gd name="connsiteY3" fmla="*/ 1228725 h 1228725"/>
                    <a:gd name="connsiteX4" fmla="*/ 0 w 2562225"/>
                    <a:gd name="connsiteY4" fmla="*/ 1228725 h 1228725"/>
                    <a:gd name="connsiteX0" fmla="*/ 0 w 2562225"/>
                    <a:gd name="connsiteY0" fmla="*/ 1214437 h 1214437"/>
                    <a:gd name="connsiteX1" fmla="*/ 490538 w 2562225"/>
                    <a:gd name="connsiteY1" fmla="*/ 0 h 1214437"/>
                    <a:gd name="connsiteX2" fmla="*/ 2124075 w 2562225"/>
                    <a:gd name="connsiteY2" fmla="*/ 14287 h 1214437"/>
                    <a:gd name="connsiteX3" fmla="*/ 2562225 w 2562225"/>
                    <a:gd name="connsiteY3" fmla="*/ 1214437 h 1214437"/>
                    <a:gd name="connsiteX4" fmla="*/ 0 w 2562225"/>
                    <a:gd name="connsiteY4" fmla="*/ 1214437 h 1214437"/>
                    <a:gd name="connsiteX0" fmla="*/ 0 w 2562225"/>
                    <a:gd name="connsiteY0" fmla="*/ 1209674 h 1209674"/>
                    <a:gd name="connsiteX1" fmla="*/ 495300 w 2562225"/>
                    <a:gd name="connsiteY1" fmla="*/ 0 h 1209674"/>
                    <a:gd name="connsiteX2" fmla="*/ 2124075 w 2562225"/>
                    <a:gd name="connsiteY2" fmla="*/ 9524 h 1209674"/>
                    <a:gd name="connsiteX3" fmla="*/ 2562225 w 2562225"/>
                    <a:gd name="connsiteY3" fmla="*/ 1209674 h 1209674"/>
                    <a:gd name="connsiteX4" fmla="*/ 0 w 2562225"/>
                    <a:gd name="connsiteY4" fmla="*/ 1209674 h 1209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225" h="1209674">
                      <a:moveTo>
                        <a:pt x="0" y="1209674"/>
                      </a:moveTo>
                      <a:lnTo>
                        <a:pt x="495300" y="0"/>
                      </a:lnTo>
                      <a:lnTo>
                        <a:pt x="2124075" y="9524"/>
                      </a:lnTo>
                      <a:lnTo>
                        <a:pt x="2562225" y="1209674"/>
                      </a:lnTo>
                      <a:lnTo>
                        <a:pt x="0" y="1209674"/>
                      </a:lnTo>
                      <a:close/>
                    </a:path>
                  </a:pathLst>
                </a:custGeom>
                <a:solidFill>
                  <a:srgbClr val="000000"/>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grpSp>
              <p:nvGrpSpPr>
                <p:cNvPr id="1283" name="グループ化 1282">
                  <a:extLst>
                    <a:ext uri="{FF2B5EF4-FFF2-40B4-BE49-F238E27FC236}">
                      <a16:creationId xmlns:a16="http://schemas.microsoft.com/office/drawing/2014/main" id="{00000000-0008-0000-0000-000026060000}"/>
                    </a:ext>
                  </a:extLst>
                </p:cNvPr>
                <p:cNvGrpSpPr/>
                <p:nvPr/>
              </p:nvGrpSpPr>
              <p:grpSpPr>
                <a:xfrm>
                  <a:off x="62881" y="2168083"/>
                  <a:ext cx="1746922" cy="1561167"/>
                  <a:chOff x="62881" y="2168083"/>
                  <a:chExt cx="1765293" cy="1694183"/>
                </a:xfrm>
              </p:grpSpPr>
              <p:sp>
                <p:nvSpPr>
                  <p:cNvPr id="1329" name="フリーフォーム 1618">
                    <a:extLst>
                      <a:ext uri="{FF2B5EF4-FFF2-40B4-BE49-F238E27FC236}">
                        <a16:creationId xmlns:a16="http://schemas.microsoft.com/office/drawing/2014/main" id="{00000000-0008-0000-0000-000053060000}"/>
                      </a:ext>
                    </a:extLst>
                  </p:cNvPr>
                  <p:cNvSpPr/>
                  <p:nvPr/>
                </p:nvSpPr>
                <p:spPr bwMode="auto">
                  <a:xfrm rot="20366239" flipH="1">
                    <a:off x="1546621" y="3002422"/>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30" name="フリーフォーム 1619">
                    <a:extLst>
                      <a:ext uri="{FF2B5EF4-FFF2-40B4-BE49-F238E27FC236}">
                        <a16:creationId xmlns:a16="http://schemas.microsoft.com/office/drawing/2014/main" id="{00000000-0008-0000-0000-000054060000}"/>
                      </a:ext>
                    </a:extLst>
                  </p:cNvPr>
                  <p:cNvSpPr/>
                  <p:nvPr/>
                </p:nvSpPr>
                <p:spPr bwMode="auto">
                  <a:xfrm rot="20366239" flipH="1">
                    <a:off x="62881" y="2198676"/>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chemeClr val="bg1"/>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31" name="フリーフォーム 1620">
                    <a:extLst>
                      <a:ext uri="{FF2B5EF4-FFF2-40B4-BE49-F238E27FC236}">
                        <a16:creationId xmlns:a16="http://schemas.microsoft.com/office/drawing/2014/main" id="{00000000-0008-0000-0000-000055060000}"/>
                      </a:ext>
                    </a:extLst>
                  </p:cNvPr>
                  <p:cNvSpPr/>
                  <p:nvPr/>
                </p:nvSpPr>
                <p:spPr bwMode="auto">
                  <a:xfrm rot="20366239" flipH="1">
                    <a:off x="303950" y="2168083"/>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32" name="フリーフォーム 1621">
                    <a:extLst>
                      <a:ext uri="{FF2B5EF4-FFF2-40B4-BE49-F238E27FC236}">
                        <a16:creationId xmlns:a16="http://schemas.microsoft.com/office/drawing/2014/main" id="{00000000-0008-0000-0000-000056060000}"/>
                      </a:ext>
                    </a:extLst>
                  </p:cNvPr>
                  <p:cNvSpPr/>
                  <p:nvPr/>
                </p:nvSpPr>
                <p:spPr bwMode="auto">
                  <a:xfrm rot="20366239" flipH="1">
                    <a:off x="307361" y="2630154"/>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33" name="フリーフォーム 1622">
                    <a:extLst>
                      <a:ext uri="{FF2B5EF4-FFF2-40B4-BE49-F238E27FC236}">
                        <a16:creationId xmlns:a16="http://schemas.microsoft.com/office/drawing/2014/main" id="{00000000-0008-0000-0000-000057060000}"/>
                      </a:ext>
                    </a:extLst>
                  </p:cNvPr>
                  <p:cNvSpPr/>
                  <p:nvPr/>
                </p:nvSpPr>
                <p:spPr bwMode="auto">
                  <a:xfrm rot="20366239" flipH="1">
                    <a:off x="186451" y="2275861"/>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chemeClr val="accent1">
                      <a:lumMod val="90000"/>
                      <a:lumOff val="10000"/>
                    </a:schemeClr>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34" name="角丸四角形 12">
                    <a:extLst>
                      <a:ext uri="{FF2B5EF4-FFF2-40B4-BE49-F238E27FC236}">
                        <a16:creationId xmlns:a16="http://schemas.microsoft.com/office/drawing/2014/main" id="{00000000-0008-0000-0000-000058060000}"/>
                      </a:ext>
                    </a:extLst>
                  </p:cNvPr>
                  <p:cNvSpPr/>
                  <p:nvPr/>
                </p:nvSpPr>
                <p:spPr bwMode="auto">
                  <a:xfrm rot="21153405" flipH="1">
                    <a:off x="570923" y="2639318"/>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solidFill>
                    <a:schemeClr val="bg1"/>
                  </a:solid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dirty="0">
                      <a:ln>
                        <a:noFill/>
                      </a:ln>
                      <a:solidFill>
                        <a:srgbClr val="000000"/>
                      </a:solidFill>
                      <a:effectLst/>
                      <a:uLnTx/>
                      <a:uFillTx/>
                      <a:latin typeface="HGS創英角ﾎﾟｯﾌﾟ体" pitchFamily="50" charset="-128"/>
                      <a:ea typeface="HGS創英角ﾎﾟｯﾌﾟ体" pitchFamily="50" charset="-128"/>
                    </a:endParaRPr>
                  </a:p>
                </p:txBody>
              </p:sp>
              <p:sp>
                <p:nvSpPr>
                  <p:cNvPr id="1335" name="フリーフォーム 1624">
                    <a:extLst>
                      <a:ext uri="{FF2B5EF4-FFF2-40B4-BE49-F238E27FC236}">
                        <a16:creationId xmlns:a16="http://schemas.microsoft.com/office/drawing/2014/main" id="{00000000-0008-0000-0000-000059060000}"/>
                      </a:ext>
                    </a:extLst>
                  </p:cNvPr>
                  <p:cNvSpPr/>
                  <p:nvPr/>
                </p:nvSpPr>
                <p:spPr bwMode="auto">
                  <a:xfrm rot="20366239" flipH="1">
                    <a:off x="1030250" y="2896224"/>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36" name="フリーフォーム 1625">
                    <a:extLst>
                      <a:ext uri="{FF2B5EF4-FFF2-40B4-BE49-F238E27FC236}">
                        <a16:creationId xmlns:a16="http://schemas.microsoft.com/office/drawing/2014/main" id="{00000000-0008-0000-0000-00005A060000}"/>
                      </a:ext>
                    </a:extLst>
                  </p:cNvPr>
                  <p:cNvSpPr/>
                  <p:nvPr/>
                </p:nvSpPr>
                <p:spPr bwMode="auto">
                  <a:xfrm rot="20366239" flipH="1">
                    <a:off x="1419739" y="2973679"/>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37" name="フリーフォーム 1626">
                    <a:extLst>
                      <a:ext uri="{FF2B5EF4-FFF2-40B4-BE49-F238E27FC236}">
                        <a16:creationId xmlns:a16="http://schemas.microsoft.com/office/drawing/2014/main" id="{00000000-0008-0000-0000-00005B060000}"/>
                      </a:ext>
                    </a:extLst>
                  </p:cNvPr>
                  <p:cNvSpPr/>
                  <p:nvPr/>
                </p:nvSpPr>
                <p:spPr bwMode="auto">
                  <a:xfrm rot="20366239" flipH="1">
                    <a:off x="675607" y="3631004"/>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38" name="フリーフォーム 1627">
                    <a:extLst>
                      <a:ext uri="{FF2B5EF4-FFF2-40B4-BE49-F238E27FC236}">
                        <a16:creationId xmlns:a16="http://schemas.microsoft.com/office/drawing/2014/main" id="{00000000-0008-0000-0000-00005C060000}"/>
                      </a:ext>
                    </a:extLst>
                  </p:cNvPr>
                  <p:cNvSpPr/>
                  <p:nvPr/>
                </p:nvSpPr>
                <p:spPr bwMode="auto">
                  <a:xfrm rot="20366239" flipH="1">
                    <a:off x="739969" y="3690795"/>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39" name="フリーフォーム 1628">
                    <a:extLst>
                      <a:ext uri="{FF2B5EF4-FFF2-40B4-BE49-F238E27FC236}">
                        <a16:creationId xmlns:a16="http://schemas.microsoft.com/office/drawing/2014/main" id="{00000000-0008-0000-0000-00005D060000}"/>
                      </a:ext>
                    </a:extLst>
                  </p:cNvPr>
                  <p:cNvSpPr/>
                  <p:nvPr/>
                </p:nvSpPr>
                <p:spPr bwMode="auto">
                  <a:xfrm rot="20366239" flipH="1">
                    <a:off x="1492224" y="2957124"/>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40" name="フリーフォーム 1629">
                    <a:extLst>
                      <a:ext uri="{FF2B5EF4-FFF2-40B4-BE49-F238E27FC236}">
                        <a16:creationId xmlns:a16="http://schemas.microsoft.com/office/drawing/2014/main" id="{00000000-0008-0000-0000-00005E060000}"/>
                      </a:ext>
                    </a:extLst>
                  </p:cNvPr>
                  <p:cNvSpPr/>
                  <p:nvPr/>
                </p:nvSpPr>
                <p:spPr bwMode="auto">
                  <a:xfrm rot="20366239" flipH="1">
                    <a:off x="822822" y="2414575"/>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41" name="フリーフォーム 1630">
                    <a:extLst>
                      <a:ext uri="{FF2B5EF4-FFF2-40B4-BE49-F238E27FC236}">
                        <a16:creationId xmlns:a16="http://schemas.microsoft.com/office/drawing/2014/main" id="{00000000-0008-0000-0000-00005F060000}"/>
                      </a:ext>
                    </a:extLst>
                  </p:cNvPr>
                  <p:cNvSpPr/>
                  <p:nvPr/>
                </p:nvSpPr>
                <p:spPr bwMode="auto">
                  <a:xfrm rot="20366239" flipH="1">
                    <a:off x="736055" y="2655458"/>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42" name="フリーフォーム 1631">
                    <a:extLst>
                      <a:ext uri="{FF2B5EF4-FFF2-40B4-BE49-F238E27FC236}">
                        <a16:creationId xmlns:a16="http://schemas.microsoft.com/office/drawing/2014/main" id="{00000000-0008-0000-0000-000060060000}"/>
                      </a:ext>
                    </a:extLst>
                  </p:cNvPr>
                  <p:cNvSpPr/>
                  <p:nvPr/>
                </p:nvSpPr>
                <p:spPr bwMode="auto">
                  <a:xfrm rot="20366239" flipH="1">
                    <a:off x="307184" y="3684232"/>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43" name="フリーフォーム 1632">
                    <a:extLst>
                      <a:ext uri="{FF2B5EF4-FFF2-40B4-BE49-F238E27FC236}">
                        <a16:creationId xmlns:a16="http://schemas.microsoft.com/office/drawing/2014/main" id="{00000000-0008-0000-0000-000061060000}"/>
                      </a:ext>
                    </a:extLst>
                  </p:cNvPr>
                  <p:cNvSpPr/>
                  <p:nvPr/>
                </p:nvSpPr>
                <p:spPr bwMode="auto">
                  <a:xfrm rot="20366239" flipH="1">
                    <a:off x="956714" y="3577765"/>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nvGrpSpPr>
                <p:cNvPr id="1285" name="グループ化 1284">
                  <a:extLst>
                    <a:ext uri="{FF2B5EF4-FFF2-40B4-BE49-F238E27FC236}">
                      <a16:creationId xmlns:a16="http://schemas.microsoft.com/office/drawing/2014/main" id="{00000000-0008-0000-0000-000028060000}"/>
                    </a:ext>
                  </a:extLst>
                </p:cNvPr>
                <p:cNvGrpSpPr/>
                <p:nvPr/>
              </p:nvGrpSpPr>
              <p:grpSpPr>
                <a:xfrm>
                  <a:off x="7504692" y="2044119"/>
                  <a:ext cx="1730683" cy="1561167"/>
                  <a:chOff x="7504692" y="2044119"/>
                  <a:chExt cx="1748884" cy="1694183"/>
                </a:xfrm>
              </p:grpSpPr>
              <p:sp>
                <p:nvSpPr>
                  <p:cNvPr id="1314" name="フリーフォーム 1603">
                    <a:extLst>
                      <a:ext uri="{FF2B5EF4-FFF2-40B4-BE49-F238E27FC236}">
                        <a16:creationId xmlns:a16="http://schemas.microsoft.com/office/drawing/2014/main" id="{00000000-0008-0000-0000-000044060000}"/>
                      </a:ext>
                    </a:extLst>
                  </p:cNvPr>
                  <p:cNvSpPr/>
                  <p:nvPr/>
                </p:nvSpPr>
                <p:spPr bwMode="auto">
                  <a:xfrm rot="1233761">
                    <a:off x="7504692" y="287845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15" name="フリーフォーム 1604">
                    <a:extLst>
                      <a:ext uri="{FF2B5EF4-FFF2-40B4-BE49-F238E27FC236}">
                        <a16:creationId xmlns:a16="http://schemas.microsoft.com/office/drawing/2014/main" id="{00000000-0008-0000-0000-000045060000}"/>
                      </a:ext>
                    </a:extLst>
                  </p:cNvPr>
                  <p:cNvSpPr/>
                  <p:nvPr/>
                </p:nvSpPr>
                <p:spPr bwMode="auto">
                  <a:xfrm rot="1233761">
                    <a:off x="8232918" y="207471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16" name="フリーフォーム 1605">
                    <a:extLst>
                      <a:ext uri="{FF2B5EF4-FFF2-40B4-BE49-F238E27FC236}">
                        <a16:creationId xmlns:a16="http://schemas.microsoft.com/office/drawing/2014/main" id="{00000000-0008-0000-0000-000046060000}"/>
                      </a:ext>
                    </a:extLst>
                  </p:cNvPr>
                  <p:cNvSpPr/>
                  <p:nvPr/>
                </p:nvSpPr>
                <p:spPr bwMode="auto">
                  <a:xfrm rot="1233761">
                    <a:off x="8523556" y="204411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17" name="フリーフォーム 1606">
                    <a:extLst>
                      <a:ext uri="{FF2B5EF4-FFF2-40B4-BE49-F238E27FC236}">
                        <a16:creationId xmlns:a16="http://schemas.microsoft.com/office/drawing/2014/main" id="{00000000-0008-0000-0000-000047060000}"/>
                      </a:ext>
                    </a:extLst>
                  </p:cNvPr>
                  <p:cNvSpPr/>
                  <p:nvPr/>
                </p:nvSpPr>
                <p:spPr bwMode="auto">
                  <a:xfrm rot="1233761">
                    <a:off x="8634090" y="250619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18" name="フリーフォーム 1607">
                    <a:extLst>
                      <a:ext uri="{FF2B5EF4-FFF2-40B4-BE49-F238E27FC236}">
                        <a16:creationId xmlns:a16="http://schemas.microsoft.com/office/drawing/2014/main" id="{00000000-0008-0000-0000-000048060000}"/>
                      </a:ext>
                    </a:extLst>
                  </p:cNvPr>
                  <p:cNvSpPr/>
                  <p:nvPr/>
                </p:nvSpPr>
                <p:spPr bwMode="auto">
                  <a:xfrm rot="1233761">
                    <a:off x="8520978" y="215189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19" name="角丸四角形 12">
                    <a:extLst>
                      <a:ext uri="{FF2B5EF4-FFF2-40B4-BE49-F238E27FC236}">
                        <a16:creationId xmlns:a16="http://schemas.microsoft.com/office/drawing/2014/main" id="{00000000-0008-0000-0000-000049060000}"/>
                      </a:ext>
                    </a:extLst>
                  </p:cNvPr>
                  <p:cNvSpPr/>
                  <p:nvPr/>
                </p:nvSpPr>
                <p:spPr bwMode="auto">
                  <a:xfrm rot="446595">
                    <a:off x="8481231" y="251535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20" name="フリーフォーム 1609">
                    <a:extLst>
                      <a:ext uri="{FF2B5EF4-FFF2-40B4-BE49-F238E27FC236}">
                        <a16:creationId xmlns:a16="http://schemas.microsoft.com/office/drawing/2014/main" id="{00000000-0008-0000-0000-00004A060000}"/>
                      </a:ext>
                    </a:extLst>
                  </p:cNvPr>
                  <p:cNvSpPr/>
                  <p:nvPr/>
                </p:nvSpPr>
                <p:spPr bwMode="auto">
                  <a:xfrm rot="1233761">
                    <a:off x="7816765" y="277226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21" name="フリーフォーム 1610">
                    <a:extLst>
                      <a:ext uri="{FF2B5EF4-FFF2-40B4-BE49-F238E27FC236}">
                        <a16:creationId xmlns:a16="http://schemas.microsoft.com/office/drawing/2014/main" id="{00000000-0008-0000-0000-00004B060000}"/>
                      </a:ext>
                    </a:extLst>
                  </p:cNvPr>
                  <p:cNvSpPr/>
                  <p:nvPr/>
                </p:nvSpPr>
                <p:spPr bwMode="auto">
                  <a:xfrm rot="1233761">
                    <a:off x="7724336" y="284971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22" name="フリーフォーム 1611">
                    <a:extLst>
                      <a:ext uri="{FF2B5EF4-FFF2-40B4-BE49-F238E27FC236}">
                        <a16:creationId xmlns:a16="http://schemas.microsoft.com/office/drawing/2014/main" id="{00000000-0008-0000-0000-00004C060000}"/>
                      </a:ext>
                    </a:extLst>
                  </p:cNvPr>
                  <p:cNvSpPr/>
                  <p:nvPr/>
                </p:nvSpPr>
                <p:spPr bwMode="auto">
                  <a:xfrm rot="1233761">
                    <a:off x="8302073" y="350704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23" name="フリーフォーム 1612">
                    <a:extLst>
                      <a:ext uri="{FF2B5EF4-FFF2-40B4-BE49-F238E27FC236}">
                        <a16:creationId xmlns:a16="http://schemas.microsoft.com/office/drawing/2014/main" id="{00000000-0008-0000-0000-00004D060000}"/>
                      </a:ext>
                    </a:extLst>
                  </p:cNvPr>
                  <p:cNvSpPr/>
                  <p:nvPr/>
                </p:nvSpPr>
                <p:spPr bwMode="auto">
                  <a:xfrm rot="1233761">
                    <a:off x="8219160" y="356683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24" name="フリーフォーム 1613">
                    <a:extLst>
                      <a:ext uri="{FF2B5EF4-FFF2-40B4-BE49-F238E27FC236}">
                        <a16:creationId xmlns:a16="http://schemas.microsoft.com/office/drawing/2014/main" id="{00000000-0008-0000-0000-00004E060000}"/>
                      </a:ext>
                    </a:extLst>
                  </p:cNvPr>
                  <p:cNvSpPr/>
                  <p:nvPr/>
                </p:nvSpPr>
                <p:spPr bwMode="auto">
                  <a:xfrm rot="1233761">
                    <a:off x="7512138" y="283316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25" name="フリーフォーム 1614">
                    <a:extLst>
                      <a:ext uri="{FF2B5EF4-FFF2-40B4-BE49-F238E27FC236}">
                        <a16:creationId xmlns:a16="http://schemas.microsoft.com/office/drawing/2014/main" id="{00000000-0008-0000-0000-00004F060000}"/>
                      </a:ext>
                    </a:extLst>
                  </p:cNvPr>
                  <p:cNvSpPr/>
                  <p:nvPr/>
                </p:nvSpPr>
                <p:spPr bwMode="auto">
                  <a:xfrm rot="1233761">
                    <a:off x="8274440" y="229061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26" name="フリーフォーム 1615">
                    <a:extLst>
                      <a:ext uri="{FF2B5EF4-FFF2-40B4-BE49-F238E27FC236}">
                        <a16:creationId xmlns:a16="http://schemas.microsoft.com/office/drawing/2014/main" id="{00000000-0008-0000-0000-000050060000}"/>
                      </a:ext>
                    </a:extLst>
                  </p:cNvPr>
                  <p:cNvSpPr/>
                  <p:nvPr/>
                </p:nvSpPr>
                <p:spPr bwMode="auto">
                  <a:xfrm rot="1233761">
                    <a:off x="8522537" y="253149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27" name="フリーフォーム 1616">
                    <a:extLst>
                      <a:ext uri="{FF2B5EF4-FFF2-40B4-BE49-F238E27FC236}">
                        <a16:creationId xmlns:a16="http://schemas.microsoft.com/office/drawing/2014/main" id="{00000000-0008-0000-0000-000051060000}"/>
                      </a:ext>
                    </a:extLst>
                  </p:cNvPr>
                  <p:cNvSpPr/>
                  <p:nvPr/>
                </p:nvSpPr>
                <p:spPr bwMode="auto">
                  <a:xfrm rot="1233761">
                    <a:off x="8713369" y="356026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28" name="フリーフォーム 1617">
                    <a:extLst>
                      <a:ext uri="{FF2B5EF4-FFF2-40B4-BE49-F238E27FC236}">
                        <a16:creationId xmlns:a16="http://schemas.microsoft.com/office/drawing/2014/main" id="{00000000-0008-0000-0000-000052060000}"/>
                      </a:ext>
                    </a:extLst>
                  </p:cNvPr>
                  <p:cNvSpPr/>
                  <p:nvPr/>
                </p:nvSpPr>
                <p:spPr bwMode="auto">
                  <a:xfrm rot="1233761">
                    <a:off x="8204537" y="345380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grpSp>
        <p:pic>
          <p:nvPicPr>
            <p:cNvPr id="1397" name="図 1396" descr="アプリケーション が含まれている画像&#10;&#10;自動的に生成された説明">
              <a:extLst>
                <a:ext uri="{FF2B5EF4-FFF2-40B4-BE49-F238E27FC236}">
                  <a16:creationId xmlns:a16="http://schemas.microsoft.com/office/drawing/2014/main" id="{736F700D-4ED3-F69D-682C-0B9DC3A79469}"/>
                </a:ext>
              </a:extLst>
            </p:cNvPr>
            <p:cNvPicPr>
              <a:picLocks noChangeAspect="1"/>
            </p:cNvPicPr>
            <p:nvPr/>
          </p:nvPicPr>
          <p:blipFill rotWithShape="1">
            <a:blip r:embed="rId7"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7403209" y="2016994"/>
              <a:ext cx="1018294" cy="1277852"/>
            </a:xfrm>
            <a:prstGeom prst="rect">
              <a:avLst/>
            </a:prstGeom>
          </p:spPr>
        </p:pic>
        <p:pic>
          <p:nvPicPr>
            <p:cNvPr id="1398" name="図 1397" descr="若い男性の顔&#10;&#10;AI によって生成されたコンテンツは間違っている可能性があります。">
              <a:extLst>
                <a:ext uri="{FF2B5EF4-FFF2-40B4-BE49-F238E27FC236}">
                  <a16:creationId xmlns:a16="http://schemas.microsoft.com/office/drawing/2014/main" id="{983FBFEE-066D-459F-94B0-DCF21F26DFEF}"/>
                </a:ext>
              </a:extLst>
            </p:cNvPr>
            <p:cNvPicPr>
              <a:picLocks noChangeAspect="1"/>
            </p:cNvPicPr>
            <p:nvPr/>
          </p:nvPicPr>
          <p:blipFill>
            <a:blip r:embed="rId8" cstate="hqprint">
              <a:extLst>
                <a:ext uri="{BEBA8EAE-BF5A-486C-A8C5-ECC9F3942E4B}">
                  <a14:imgProps xmlns:a14="http://schemas.microsoft.com/office/drawing/2010/main">
                    <a14:imgLayer r:embed="rId9">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7754480" y="2628134"/>
              <a:ext cx="1529195" cy="1520815"/>
            </a:xfrm>
            <a:prstGeom prst="rect">
              <a:avLst/>
            </a:prstGeom>
          </p:spPr>
        </p:pic>
        <p:sp>
          <p:nvSpPr>
            <p:cNvPr id="1607" name="台形 1606">
              <a:extLst>
                <a:ext uri="{FF2B5EF4-FFF2-40B4-BE49-F238E27FC236}">
                  <a16:creationId xmlns:a16="http://schemas.microsoft.com/office/drawing/2014/main" id="{1C9A5439-4108-009E-9EA8-88B18026A26E}"/>
                </a:ext>
              </a:extLst>
            </p:cNvPr>
            <p:cNvSpPr/>
            <p:nvPr/>
          </p:nvSpPr>
          <p:spPr>
            <a:xfrm rot="18475761">
              <a:off x="4048021" y="3955937"/>
              <a:ext cx="1149793" cy="386019"/>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ysClr val="windowText" lastClr="000000"/>
                  </a:solidFill>
                </a:rPr>
                <a:t>小林</a:t>
              </a:r>
            </a:p>
          </p:txBody>
        </p:sp>
        <p:sp>
          <p:nvSpPr>
            <p:cNvPr id="1608" name="台形 1607">
              <a:extLst>
                <a:ext uri="{FF2B5EF4-FFF2-40B4-BE49-F238E27FC236}">
                  <a16:creationId xmlns:a16="http://schemas.microsoft.com/office/drawing/2014/main" id="{B58864DF-8ABF-626A-42AC-442AB59FCD00}"/>
                </a:ext>
              </a:extLst>
            </p:cNvPr>
            <p:cNvSpPr/>
            <p:nvPr/>
          </p:nvSpPr>
          <p:spPr>
            <a:xfrm rot="18475761">
              <a:off x="3334948" y="4923142"/>
              <a:ext cx="1166350" cy="397512"/>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梅澤</a:t>
              </a:r>
              <a:endParaRPr kumimoji="1" lang="ja-JP" altLang="en-US" sz="1000" dirty="0">
                <a:solidFill>
                  <a:sysClr val="windowText" lastClr="000000"/>
                </a:solidFill>
              </a:endParaRPr>
            </a:p>
          </p:txBody>
        </p:sp>
        <p:sp>
          <p:nvSpPr>
            <p:cNvPr id="1609" name="台形 1608">
              <a:extLst>
                <a:ext uri="{FF2B5EF4-FFF2-40B4-BE49-F238E27FC236}">
                  <a16:creationId xmlns:a16="http://schemas.microsoft.com/office/drawing/2014/main" id="{E0AFB181-5178-F8C5-B045-214AA4875899}"/>
                </a:ext>
              </a:extLst>
            </p:cNvPr>
            <p:cNvSpPr/>
            <p:nvPr/>
          </p:nvSpPr>
          <p:spPr>
            <a:xfrm rot="3601859">
              <a:off x="6458093" y="3852303"/>
              <a:ext cx="1043907" cy="467139"/>
            </a:xfrm>
            <a:prstGeom prst="trapezoid">
              <a:avLst>
                <a:gd name="adj" fmla="val 13172"/>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望月</a:t>
              </a:r>
              <a:endParaRPr kumimoji="1" lang="ja-JP" altLang="en-US" sz="1000" dirty="0">
                <a:solidFill>
                  <a:sysClr val="windowText" lastClr="000000"/>
                </a:solidFill>
              </a:endParaRPr>
            </a:p>
          </p:txBody>
        </p:sp>
        <p:sp>
          <p:nvSpPr>
            <p:cNvPr id="1610" name="台形 1609">
              <a:extLst>
                <a:ext uri="{FF2B5EF4-FFF2-40B4-BE49-F238E27FC236}">
                  <a16:creationId xmlns:a16="http://schemas.microsoft.com/office/drawing/2014/main" id="{C896A72B-B1ED-24D4-ACE5-96A7AD783F2F}"/>
                </a:ext>
              </a:extLst>
            </p:cNvPr>
            <p:cNvSpPr/>
            <p:nvPr/>
          </p:nvSpPr>
          <p:spPr>
            <a:xfrm rot="3456527">
              <a:off x="6972013" y="4824623"/>
              <a:ext cx="1137465" cy="440781"/>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ysClr val="windowText" lastClr="000000"/>
                  </a:solidFill>
                </a:rPr>
                <a:t>田中</a:t>
              </a:r>
            </a:p>
          </p:txBody>
        </p:sp>
        <p:sp>
          <p:nvSpPr>
            <p:cNvPr id="49" name="正方形/長方形 48">
              <a:extLst>
                <a:ext uri="{FF2B5EF4-FFF2-40B4-BE49-F238E27FC236}">
                  <a16:creationId xmlns:a16="http://schemas.microsoft.com/office/drawing/2014/main" id="{FDCBB49D-E033-C4C3-37A1-26C8068A4DD9}"/>
                </a:ext>
              </a:extLst>
            </p:cNvPr>
            <p:cNvSpPr/>
            <p:nvPr/>
          </p:nvSpPr>
          <p:spPr>
            <a:xfrm>
              <a:off x="3653950" y="1326890"/>
              <a:ext cx="4898055" cy="2418134"/>
            </a:xfrm>
            <a:prstGeom prst="rect">
              <a:avLst/>
            </a:prstGeom>
            <a:no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ja-JP" altLang="en-US" dirty="0">
                  <a:solidFill>
                    <a:schemeClr val="bg1"/>
                  </a:solidFill>
                </a:rPr>
                <a:t>テーマ決めの会議</a:t>
              </a:r>
              <a:endParaRPr lang="en-US" altLang="ja-JP" dirty="0">
                <a:solidFill>
                  <a:schemeClr val="bg1"/>
                </a:solidFill>
              </a:endParaRPr>
            </a:p>
          </p:txBody>
        </p:sp>
        <p:pic>
          <p:nvPicPr>
            <p:cNvPr id="52" name="id-120725F3-1AA5-4EFB-8FD8-75D9273A1AAE" descr="IMG_2629.jpeg">
              <a:extLst>
                <a:ext uri="{FF2B5EF4-FFF2-40B4-BE49-F238E27FC236}">
                  <a16:creationId xmlns:a16="http://schemas.microsoft.com/office/drawing/2014/main" id="{85217AC2-A7CC-22C8-EA8E-F09D5DBB9249}"/>
                </a:ext>
              </a:extLst>
            </p:cNvPr>
            <p:cNvPicPr>
              <a:picLocks noChangeAspect="1" noChangeArrowheads="1"/>
            </p:cNvPicPr>
            <p:nvPr/>
          </p:nvPicPr>
          <p:blipFill rotWithShape="1">
            <a:blip r:embed="rId10" cstate="hqprint">
              <a:extLst>
                <a:ext uri="{BEBA8EAE-BF5A-486C-A8C5-ECC9F3942E4B}">
                  <a14:imgProps xmlns:a14="http://schemas.microsoft.com/office/drawing/2010/main">
                    <a14:imgLayer r:embed="rId11">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3017369" y="2010615"/>
              <a:ext cx="1233451" cy="1538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1" name="吹き出し: 四角形 1400">
              <a:extLst>
                <a:ext uri="{FF2B5EF4-FFF2-40B4-BE49-F238E27FC236}">
                  <a16:creationId xmlns:a16="http://schemas.microsoft.com/office/drawing/2014/main" id="{48B6AF85-1597-5304-5C3C-5F8D82747722}"/>
                </a:ext>
              </a:extLst>
            </p:cNvPr>
            <p:cNvSpPr/>
            <p:nvPr/>
          </p:nvSpPr>
          <p:spPr>
            <a:xfrm>
              <a:off x="-1243712" y="591304"/>
              <a:ext cx="5728967" cy="970889"/>
            </a:xfrm>
            <a:prstGeom prst="wedgeRectCallout">
              <a:avLst>
                <a:gd name="adj1" fmla="val 34002"/>
                <a:gd name="adj2" fmla="val 113197"/>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1"/>
                  </a:solidFill>
                </a:rPr>
                <a:t>活動テーマを決めたいと思います</a:t>
              </a:r>
              <a:endParaRPr lang="en-US" altLang="ja-JP" sz="1400" b="1" dirty="0">
                <a:solidFill>
                  <a:schemeClr val="tx1"/>
                </a:solidFill>
              </a:endParaRPr>
            </a:p>
          </p:txBody>
        </p:sp>
        <p:sp>
          <p:nvSpPr>
            <p:cNvPr id="1403" name="吹き出し: 四角形 1402">
              <a:extLst>
                <a:ext uri="{FF2B5EF4-FFF2-40B4-BE49-F238E27FC236}">
                  <a16:creationId xmlns:a16="http://schemas.microsoft.com/office/drawing/2014/main" id="{C2B883C0-2735-1EFD-2826-125A995CCCD6}"/>
                </a:ext>
              </a:extLst>
            </p:cNvPr>
            <p:cNvSpPr/>
            <p:nvPr/>
          </p:nvSpPr>
          <p:spPr>
            <a:xfrm>
              <a:off x="-1160870" y="5100042"/>
              <a:ext cx="5271213" cy="992723"/>
            </a:xfrm>
            <a:prstGeom prst="wedgeRectCallout">
              <a:avLst>
                <a:gd name="adj1" fmla="val 24826"/>
                <a:gd name="adj2" fmla="val -120452"/>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実は改善したいテーマがありまして</a:t>
              </a:r>
              <a:endParaRPr lang="en-US" altLang="ja-JP" sz="1200" b="1" dirty="0">
                <a:solidFill>
                  <a:schemeClr val="tx1"/>
                </a:solidFill>
              </a:endParaRPr>
            </a:p>
          </p:txBody>
        </p:sp>
      </p:grpSp>
      <p:grpSp>
        <p:nvGrpSpPr>
          <p:cNvPr id="58" name="グループ化 57">
            <a:extLst>
              <a:ext uri="{FF2B5EF4-FFF2-40B4-BE49-F238E27FC236}">
                <a16:creationId xmlns:a16="http://schemas.microsoft.com/office/drawing/2014/main" id="{CD334CDD-EFEB-C8D6-ECAD-25A358576625}"/>
              </a:ext>
            </a:extLst>
          </p:cNvPr>
          <p:cNvGrpSpPr/>
          <p:nvPr/>
        </p:nvGrpSpPr>
        <p:grpSpPr>
          <a:xfrm>
            <a:off x="423721" y="1684789"/>
            <a:ext cx="1052028" cy="1475242"/>
            <a:chOff x="1235715" y="1545487"/>
            <a:chExt cx="1052028" cy="1475242"/>
          </a:xfrm>
        </p:grpSpPr>
        <p:grpSp>
          <p:nvGrpSpPr>
            <p:cNvPr id="59" name="グループ化 58">
              <a:extLst>
                <a:ext uri="{FF2B5EF4-FFF2-40B4-BE49-F238E27FC236}">
                  <a16:creationId xmlns:a16="http://schemas.microsoft.com/office/drawing/2014/main" id="{566C57AD-D699-30B5-A09F-A4BAE3B86D95}"/>
                </a:ext>
              </a:extLst>
            </p:cNvPr>
            <p:cNvGrpSpPr/>
            <p:nvPr/>
          </p:nvGrpSpPr>
          <p:grpSpPr>
            <a:xfrm>
              <a:off x="1295348" y="1926475"/>
              <a:ext cx="959366" cy="1094254"/>
              <a:chOff x="-1" y="0"/>
              <a:chExt cx="2386010" cy="2963865"/>
            </a:xfrm>
          </p:grpSpPr>
          <p:grpSp>
            <p:nvGrpSpPr>
              <p:cNvPr id="62" name="グループ化 61">
                <a:extLst>
                  <a:ext uri="{FF2B5EF4-FFF2-40B4-BE49-F238E27FC236}">
                    <a16:creationId xmlns:a16="http://schemas.microsoft.com/office/drawing/2014/main" id="{450D9589-8067-8AA0-B983-7B49E28CA819}"/>
                  </a:ext>
                </a:extLst>
              </p:cNvPr>
              <p:cNvGrpSpPr/>
              <p:nvPr/>
            </p:nvGrpSpPr>
            <p:grpSpPr>
              <a:xfrm>
                <a:off x="335035" y="0"/>
                <a:ext cx="1690686" cy="1952625"/>
                <a:chOff x="335035" y="0"/>
                <a:chExt cx="1690687" cy="1952625"/>
              </a:xfrm>
            </p:grpSpPr>
            <p:sp>
              <p:nvSpPr>
                <p:cNvPr id="118" name="フリーフォーム 151">
                  <a:extLst>
                    <a:ext uri="{FF2B5EF4-FFF2-40B4-BE49-F238E27FC236}">
                      <a16:creationId xmlns:a16="http://schemas.microsoft.com/office/drawing/2014/main" id="{BD35B327-E813-BA2A-EE26-E5B2BDB291EB}"/>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120" name="フリーフォーム 152">
                  <a:extLst>
                    <a:ext uri="{FF2B5EF4-FFF2-40B4-BE49-F238E27FC236}">
                      <a16:creationId xmlns:a16="http://schemas.microsoft.com/office/drawing/2014/main" id="{7676FAB2-C85B-0BAF-F14F-5880673FC649}"/>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63" name="グループ化 62">
                <a:extLst>
                  <a:ext uri="{FF2B5EF4-FFF2-40B4-BE49-F238E27FC236}">
                    <a16:creationId xmlns:a16="http://schemas.microsoft.com/office/drawing/2014/main" id="{18110D73-91BC-C3E3-CC7A-3BFDDBAE91A1}"/>
                  </a:ext>
                </a:extLst>
              </p:cNvPr>
              <p:cNvGrpSpPr>
                <a:grpSpLocks/>
              </p:cNvGrpSpPr>
              <p:nvPr/>
            </p:nvGrpSpPr>
            <p:grpSpPr bwMode="auto">
              <a:xfrm>
                <a:off x="-1" y="1895475"/>
                <a:ext cx="2386010" cy="1068390"/>
                <a:chOff x="0" y="1895475"/>
                <a:chExt cx="3381375" cy="1514475"/>
              </a:xfrm>
            </p:grpSpPr>
            <p:sp>
              <p:nvSpPr>
                <p:cNvPr id="97" name="フリーフォーム 136">
                  <a:extLst>
                    <a:ext uri="{FF2B5EF4-FFF2-40B4-BE49-F238E27FC236}">
                      <a16:creationId xmlns:a16="http://schemas.microsoft.com/office/drawing/2014/main" id="{7D7A771E-42FE-AC54-701E-6298BF38332A}"/>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98" name="フリーフォーム 137">
                  <a:extLst>
                    <a:ext uri="{FF2B5EF4-FFF2-40B4-BE49-F238E27FC236}">
                      <a16:creationId xmlns:a16="http://schemas.microsoft.com/office/drawing/2014/main" id="{B9BBFD89-0088-75FF-CAB8-87A9F682C1DF}"/>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99" name="フリーフォーム 138">
                  <a:extLst>
                    <a:ext uri="{FF2B5EF4-FFF2-40B4-BE49-F238E27FC236}">
                      <a16:creationId xmlns:a16="http://schemas.microsoft.com/office/drawing/2014/main" id="{AE0D22B6-EE8E-811A-956C-861BCC38443F}"/>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0" name="フリーフォーム 139">
                  <a:extLst>
                    <a:ext uri="{FF2B5EF4-FFF2-40B4-BE49-F238E27FC236}">
                      <a16:creationId xmlns:a16="http://schemas.microsoft.com/office/drawing/2014/main" id="{03820FC3-EB4F-780B-4B74-38CAD69315A5}"/>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1" name="フリーフォーム 140">
                  <a:extLst>
                    <a:ext uri="{FF2B5EF4-FFF2-40B4-BE49-F238E27FC236}">
                      <a16:creationId xmlns:a16="http://schemas.microsoft.com/office/drawing/2014/main" id="{B5041A78-074D-A12A-88A3-9DC8ECA898B7}"/>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4" name="フリーフォーム 141">
                  <a:extLst>
                    <a:ext uri="{FF2B5EF4-FFF2-40B4-BE49-F238E27FC236}">
                      <a16:creationId xmlns:a16="http://schemas.microsoft.com/office/drawing/2014/main" id="{97DBC820-A487-B71F-8007-E85F01654FCB}"/>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5" name="フリーフォーム 142">
                  <a:extLst>
                    <a:ext uri="{FF2B5EF4-FFF2-40B4-BE49-F238E27FC236}">
                      <a16:creationId xmlns:a16="http://schemas.microsoft.com/office/drawing/2014/main" id="{DE7D901E-5D3F-0625-CECF-602B40CF7A64}"/>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6" name="フリーフォーム 143">
                  <a:extLst>
                    <a:ext uri="{FF2B5EF4-FFF2-40B4-BE49-F238E27FC236}">
                      <a16:creationId xmlns:a16="http://schemas.microsoft.com/office/drawing/2014/main" id="{3AE54FC0-DC39-A507-235D-4B33B9BF14B7}"/>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1" name="フリーフォーム 144">
                  <a:extLst>
                    <a:ext uri="{FF2B5EF4-FFF2-40B4-BE49-F238E27FC236}">
                      <a16:creationId xmlns:a16="http://schemas.microsoft.com/office/drawing/2014/main" id="{F9ACA055-3AF9-66DC-B7E3-2A86DBD91D19}"/>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2" name="フリーフォーム 145">
                  <a:extLst>
                    <a:ext uri="{FF2B5EF4-FFF2-40B4-BE49-F238E27FC236}">
                      <a16:creationId xmlns:a16="http://schemas.microsoft.com/office/drawing/2014/main" id="{55E83F84-61A2-CCB4-4B62-75B34CF4C47D}"/>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3" name="フリーフォーム 146">
                  <a:extLst>
                    <a:ext uri="{FF2B5EF4-FFF2-40B4-BE49-F238E27FC236}">
                      <a16:creationId xmlns:a16="http://schemas.microsoft.com/office/drawing/2014/main" id="{8991CAC0-2F19-E7DE-EE6B-1AA3D0D0E086}"/>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4" name="フリーフォーム 147">
                  <a:extLst>
                    <a:ext uri="{FF2B5EF4-FFF2-40B4-BE49-F238E27FC236}">
                      <a16:creationId xmlns:a16="http://schemas.microsoft.com/office/drawing/2014/main" id="{21644DFB-1D9A-F424-076A-94997F3F57A1}"/>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5" name="フリーフォーム 148">
                  <a:extLst>
                    <a:ext uri="{FF2B5EF4-FFF2-40B4-BE49-F238E27FC236}">
                      <a16:creationId xmlns:a16="http://schemas.microsoft.com/office/drawing/2014/main" id="{1FE85571-FF74-B57E-A26C-5D9A5031ACE3}"/>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6" name="フリーフォーム 149">
                  <a:extLst>
                    <a:ext uri="{FF2B5EF4-FFF2-40B4-BE49-F238E27FC236}">
                      <a16:creationId xmlns:a16="http://schemas.microsoft.com/office/drawing/2014/main" id="{2FA91BDC-2520-6505-3482-897AE1262505}"/>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7" name="フリーフォーム 150">
                  <a:extLst>
                    <a:ext uri="{FF2B5EF4-FFF2-40B4-BE49-F238E27FC236}">
                      <a16:creationId xmlns:a16="http://schemas.microsoft.com/office/drawing/2014/main" id="{588069AD-17AA-6687-EDD7-47DA7F9D61AF}"/>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96" name="フリーフォーム 135">
                <a:extLst>
                  <a:ext uri="{FF2B5EF4-FFF2-40B4-BE49-F238E27FC236}">
                    <a16:creationId xmlns:a16="http://schemas.microsoft.com/office/drawing/2014/main" id="{C4543E14-52E3-2FB4-9976-A4742810CD3F}"/>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61" name="id-120725F3-1AA5-4EFB-8FD8-75D9273A1AAE" descr="IMG_2629.jpeg">
              <a:extLst>
                <a:ext uri="{FF2B5EF4-FFF2-40B4-BE49-F238E27FC236}">
                  <a16:creationId xmlns:a16="http://schemas.microsoft.com/office/drawing/2014/main" id="{E0F86F02-A598-4CCF-29C4-B45A3FB86847}"/>
                </a:ext>
              </a:extLst>
            </p:cNvPr>
            <p:cNvPicPr>
              <a:picLocks noChangeAspect="1" noChangeArrowheads="1"/>
            </p:cNvPicPr>
            <p:nvPr/>
          </p:nvPicPr>
          <p:blipFill rotWithShape="1">
            <a:blip r:embed="rId10" cstate="hqprint">
              <a:extLst>
                <a:ext uri="{BEBA8EAE-BF5A-486C-A8C5-ECC9F3942E4B}">
                  <a14:imgProps xmlns:a14="http://schemas.microsoft.com/office/drawing/2010/main">
                    <a14:imgLayer r:embed="rId11">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235715" y="1545487"/>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4" name="テキスト ボックス 123">
            <a:extLst>
              <a:ext uri="{FF2B5EF4-FFF2-40B4-BE49-F238E27FC236}">
                <a16:creationId xmlns:a16="http://schemas.microsoft.com/office/drawing/2014/main" id="{C1329A15-91B1-A761-D9A3-F2A5C5097BEF}"/>
              </a:ext>
            </a:extLst>
          </p:cNvPr>
          <p:cNvSpPr txBox="1"/>
          <p:nvPr/>
        </p:nvSpPr>
        <p:spPr>
          <a:xfrm>
            <a:off x="2242451" y="5981680"/>
            <a:ext cx="3345788" cy="461665"/>
          </a:xfrm>
          <a:prstGeom prst="rect">
            <a:avLst/>
          </a:prstGeom>
          <a:noFill/>
        </p:spPr>
        <p:txBody>
          <a:bodyPr wrap="square" rtlCol="0">
            <a:spAutoFit/>
          </a:bodyPr>
          <a:lstStyle/>
          <a:p>
            <a:r>
              <a:rPr kumimoji="1" lang="ja-JP" altLang="en-US" sz="2400" b="1" dirty="0">
                <a:solidFill>
                  <a:schemeClr val="bg1"/>
                </a:solidFill>
                <a:latin typeface="+mn-ea"/>
              </a:rPr>
              <a:t>テーマ選定のマトリクス図</a:t>
            </a:r>
          </a:p>
        </p:txBody>
      </p:sp>
      <p:sp>
        <p:nvSpPr>
          <p:cNvPr id="125" name="正方形/長方形 124">
            <a:extLst>
              <a:ext uri="{FF2B5EF4-FFF2-40B4-BE49-F238E27FC236}">
                <a16:creationId xmlns:a16="http://schemas.microsoft.com/office/drawing/2014/main" id="{9666D158-BFAB-10B6-C544-0D6F515F9D0C}"/>
              </a:ext>
            </a:extLst>
          </p:cNvPr>
          <p:cNvSpPr/>
          <p:nvPr/>
        </p:nvSpPr>
        <p:spPr>
          <a:xfrm>
            <a:off x="479376" y="3570779"/>
            <a:ext cx="11377264" cy="27976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6" name="表 125">
            <a:extLst>
              <a:ext uri="{FF2B5EF4-FFF2-40B4-BE49-F238E27FC236}">
                <a16:creationId xmlns:a16="http://schemas.microsoft.com/office/drawing/2014/main" id="{103BD199-031E-1E18-F7DC-2F22A09768A2}"/>
              </a:ext>
            </a:extLst>
          </p:cNvPr>
          <p:cNvGraphicFramePr>
            <a:graphicFrameLocks noGrp="1"/>
          </p:cNvGraphicFramePr>
          <p:nvPr/>
        </p:nvGraphicFramePr>
        <p:xfrm>
          <a:off x="756976" y="3629065"/>
          <a:ext cx="10918488" cy="2672631"/>
        </p:xfrm>
        <a:graphic>
          <a:graphicData uri="http://schemas.openxmlformats.org/drawingml/2006/table">
            <a:tbl>
              <a:tblPr firstRow="1" bandRow="1">
                <a:tableStyleId>{5C22544A-7EE6-4342-B048-85BDC9FD1C3A}</a:tableStyleId>
              </a:tblPr>
              <a:tblGrid>
                <a:gridCol w="4934932">
                  <a:extLst>
                    <a:ext uri="{9D8B030D-6E8A-4147-A177-3AD203B41FA5}">
                      <a16:colId xmlns:a16="http://schemas.microsoft.com/office/drawing/2014/main" val="401720227"/>
                    </a:ext>
                  </a:extLst>
                </a:gridCol>
                <a:gridCol w="1113326">
                  <a:extLst>
                    <a:ext uri="{9D8B030D-6E8A-4147-A177-3AD203B41FA5}">
                      <a16:colId xmlns:a16="http://schemas.microsoft.com/office/drawing/2014/main" val="3207588696"/>
                    </a:ext>
                  </a:extLst>
                </a:gridCol>
                <a:gridCol w="1113326">
                  <a:extLst>
                    <a:ext uri="{9D8B030D-6E8A-4147-A177-3AD203B41FA5}">
                      <a16:colId xmlns:a16="http://schemas.microsoft.com/office/drawing/2014/main" val="2357439933"/>
                    </a:ext>
                  </a:extLst>
                </a:gridCol>
                <a:gridCol w="1212180">
                  <a:extLst>
                    <a:ext uri="{9D8B030D-6E8A-4147-A177-3AD203B41FA5}">
                      <a16:colId xmlns:a16="http://schemas.microsoft.com/office/drawing/2014/main" val="2907032659"/>
                    </a:ext>
                  </a:extLst>
                </a:gridCol>
                <a:gridCol w="1272362">
                  <a:extLst>
                    <a:ext uri="{9D8B030D-6E8A-4147-A177-3AD203B41FA5}">
                      <a16:colId xmlns:a16="http://schemas.microsoft.com/office/drawing/2014/main" val="984151468"/>
                    </a:ext>
                  </a:extLst>
                </a:gridCol>
                <a:gridCol w="1272362">
                  <a:extLst>
                    <a:ext uri="{9D8B030D-6E8A-4147-A177-3AD203B41FA5}">
                      <a16:colId xmlns:a16="http://schemas.microsoft.com/office/drawing/2014/main" val="3367256882"/>
                    </a:ext>
                  </a:extLst>
                </a:gridCol>
              </a:tblGrid>
              <a:tr h="672483">
                <a:tc>
                  <a:txBody>
                    <a:bodyPr/>
                    <a:lstStyle/>
                    <a:p>
                      <a:endParaRPr kumimoji="1" lang="ja-JP" altLang="en-US" sz="1800" dirty="0"/>
                    </a:p>
                  </a:txBody>
                  <a:tcPr>
                    <a:solidFill>
                      <a:schemeClr val="bg2"/>
                    </a:solidFill>
                  </a:tcPr>
                </a:tc>
                <a:tc>
                  <a:txBody>
                    <a:bodyPr/>
                    <a:lstStyle/>
                    <a:p>
                      <a:pPr algn="ctr"/>
                      <a:r>
                        <a:rPr kumimoji="1" lang="ja-JP" altLang="en-US" sz="1400" dirty="0"/>
                        <a:t>優先度</a:t>
                      </a:r>
                    </a:p>
                  </a:txBody>
                  <a:tcPr vert="eaVert" anchor="ctr">
                    <a:solidFill>
                      <a:schemeClr val="accent6">
                        <a:lumMod val="40000"/>
                        <a:lumOff val="60000"/>
                      </a:schemeClr>
                    </a:solidFill>
                  </a:tcPr>
                </a:tc>
                <a:tc>
                  <a:txBody>
                    <a:bodyPr/>
                    <a:lstStyle/>
                    <a:p>
                      <a:pPr algn="ctr"/>
                      <a:r>
                        <a:rPr kumimoji="1" lang="ja-JP" altLang="en-US" sz="1400" dirty="0"/>
                        <a:t>重要度</a:t>
                      </a:r>
                    </a:p>
                  </a:txBody>
                  <a:tcPr vert="eaVert" anchor="ctr">
                    <a:solidFill>
                      <a:schemeClr val="accent6">
                        <a:lumMod val="40000"/>
                        <a:lumOff val="60000"/>
                      </a:schemeClr>
                    </a:solidFill>
                  </a:tcPr>
                </a:tc>
                <a:tc>
                  <a:txBody>
                    <a:bodyPr/>
                    <a:lstStyle/>
                    <a:p>
                      <a:pPr algn="ctr"/>
                      <a:r>
                        <a:rPr kumimoji="1" lang="ja-JP" altLang="en-US" sz="1400" dirty="0"/>
                        <a:t>効果</a:t>
                      </a:r>
                    </a:p>
                  </a:txBody>
                  <a:tcPr vert="eaVert" anchor="ctr">
                    <a:solidFill>
                      <a:schemeClr val="accent6">
                        <a:lumMod val="40000"/>
                        <a:lumOff val="60000"/>
                      </a:schemeClr>
                    </a:solidFill>
                  </a:tcPr>
                </a:tc>
                <a:tc>
                  <a:txBody>
                    <a:bodyPr/>
                    <a:lstStyle/>
                    <a:p>
                      <a:pPr algn="ctr"/>
                      <a:r>
                        <a:rPr kumimoji="1" lang="ja-JP" altLang="en-US" sz="1400" dirty="0"/>
                        <a:t>得点</a:t>
                      </a:r>
                    </a:p>
                  </a:txBody>
                  <a:tcPr vert="eaVert" anchor="ctr">
                    <a:solidFill>
                      <a:schemeClr val="accent6">
                        <a:lumMod val="40000"/>
                        <a:lumOff val="60000"/>
                      </a:schemeClr>
                    </a:solidFill>
                  </a:tcPr>
                </a:tc>
                <a:tc>
                  <a:txBody>
                    <a:bodyPr/>
                    <a:lstStyle/>
                    <a:p>
                      <a:pPr algn="ctr"/>
                      <a:r>
                        <a:rPr kumimoji="1" lang="ja-JP" altLang="en-US" sz="1400" dirty="0"/>
                        <a:t>順位</a:t>
                      </a:r>
                    </a:p>
                  </a:txBody>
                  <a:tcPr vert="eaVert" anchor="ctr">
                    <a:solidFill>
                      <a:schemeClr val="accent6">
                        <a:lumMod val="40000"/>
                        <a:lumOff val="60000"/>
                      </a:schemeClr>
                    </a:solidFill>
                  </a:tcPr>
                </a:tc>
                <a:extLst>
                  <a:ext uri="{0D108BD9-81ED-4DB2-BD59-A6C34878D82A}">
                    <a16:rowId xmlns:a16="http://schemas.microsoft.com/office/drawing/2014/main" val="1383145634"/>
                  </a:ext>
                </a:extLst>
              </a:tr>
              <a:tr h="384708">
                <a:tc>
                  <a:txBody>
                    <a:bodyPr/>
                    <a:lstStyle/>
                    <a:p>
                      <a:pPr algn="l"/>
                      <a:r>
                        <a:rPr kumimoji="1" lang="ja-JP" altLang="en-US" sz="1800" dirty="0"/>
                        <a:t>旋盤</a:t>
                      </a:r>
                      <a:r>
                        <a:rPr kumimoji="1" lang="en-US" altLang="ja-JP" sz="1800" dirty="0"/>
                        <a:t> </a:t>
                      </a:r>
                      <a:r>
                        <a:rPr kumimoji="1" lang="ja-JP" altLang="en-US" sz="1800" dirty="0"/>
                        <a:t>ｼｰﾌﾞ面振れ発生</a:t>
                      </a:r>
                    </a:p>
                  </a:txBody>
                  <a:tcPr anchor="ctr"/>
                </a:tc>
                <a:tc>
                  <a:txBody>
                    <a:bodyPr/>
                    <a:lstStyle/>
                    <a:p>
                      <a:pPr algn="ctr"/>
                      <a:r>
                        <a:rPr kumimoji="1" lang="ja-JP" altLang="en-US" sz="1800" b="0" dirty="0">
                          <a:latin typeface="+mj-ea"/>
                          <a:ea typeface="+mj-ea"/>
                        </a:rPr>
                        <a:t>△</a:t>
                      </a:r>
                    </a:p>
                  </a:txBody>
                  <a:tcPr anchor="ctr"/>
                </a:tc>
                <a:tc>
                  <a:txBody>
                    <a:bodyPr/>
                    <a:lstStyle/>
                    <a:p>
                      <a:pPr algn="ctr"/>
                      <a:r>
                        <a:rPr kumimoji="1" lang="ja-JP" altLang="en-US" sz="1800" b="0" dirty="0">
                          <a:latin typeface="+mj-ea"/>
                          <a:ea typeface="+mj-ea"/>
                        </a:rPr>
                        <a:t>〇</a:t>
                      </a:r>
                    </a:p>
                  </a:txBody>
                  <a:tcPr anchor="ctr"/>
                </a:tc>
                <a:tc>
                  <a:txBody>
                    <a:bodyPr/>
                    <a:lstStyle/>
                    <a:p>
                      <a:pPr algn="ctr"/>
                      <a:r>
                        <a:rPr kumimoji="1" lang="ja-JP" altLang="en-US" sz="1800" b="0" dirty="0">
                          <a:latin typeface="+mj-ea"/>
                          <a:ea typeface="+mj-ea"/>
                        </a:rPr>
                        <a:t>△</a:t>
                      </a:r>
                    </a:p>
                  </a:txBody>
                  <a:tcPr anchor="ctr"/>
                </a:tc>
                <a:tc>
                  <a:txBody>
                    <a:bodyPr/>
                    <a:lstStyle/>
                    <a:p>
                      <a:pPr algn="ctr"/>
                      <a:r>
                        <a:rPr kumimoji="1" lang="en-US" altLang="ja-JP" sz="1800" dirty="0">
                          <a:latin typeface="+mn-ea"/>
                          <a:ea typeface="+mn-ea"/>
                        </a:rPr>
                        <a:t>7</a:t>
                      </a:r>
                      <a:endParaRPr kumimoji="1" lang="ja-JP" altLang="en-US" sz="1800" dirty="0">
                        <a:latin typeface="+mn-ea"/>
                        <a:ea typeface="+mn-ea"/>
                      </a:endParaRPr>
                    </a:p>
                  </a:txBody>
                  <a:tcPr anchor="ctr"/>
                </a:tc>
                <a:tc>
                  <a:txBody>
                    <a:bodyPr/>
                    <a:lstStyle/>
                    <a:p>
                      <a:pPr algn="ctr"/>
                      <a:r>
                        <a:rPr kumimoji="1" lang="en-US" altLang="ja-JP" sz="1800" dirty="0">
                          <a:latin typeface="+mn-ea"/>
                          <a:ea typeface="+mn-ea"/>
                        </a:rPr>
                        <a:t>4</a:t>
                      </a:r>
                      <a:endParaRPr kumimoji="1" lang="ja-JP" altLang="en-US" sz="1800" dirty="0">
                        <a:latin typeface="+mn-ea"/>
                        <a:ea typeface="+mn-ea"/>
                      </a:endParaRPr>
                    </a:p>
                  </a:txBody>
                  <a:tcPr anchor="ctr"/>
                </a:tc>
                <a:extLst>
                  <a:ext uri="{0D108BD9-81ED-4DB2-BD59-A6C34878D82A}">
                    <a16:rowId xmlns:a16="http://schemas.microsoft.com/office/drawing/2014/main" val="1369874196"/>
                  </a:ext>
                </a:extLst>
              </a:tr>
              <a:tr h="554561">
                <a:tc>
                  <a:txBody>
                    <a:bodyPr/>
                    <a:lstStyle/>
                    <a:p>
                      <a:pPr algn="l"/>
                      <a:r>
                        <a:rPr kumimoji="1" lang="ja-JP" altLang="en-US" sz="1800" dirty="0"/>
                        <a:t>浸炭炉</a:t>
                      </a:r>
                      <a:r>
                        <a:rPr kumimoji="1" lang="en-US" altLang="ja-JP" sz="1800" dirty="0"/>
                        <a:t>RC</a:t>
                      </a:r>
                      <a:r>
                        <a:rPr kumimoji="1" lang="ja-JP" altLang="en-US" sz="1800" dirty="0"/>
                        <a:t>ファン回転不良による浸炭ムラ発生</a:t>
                      </a:r>
                    </a:p>
                  </a:txBody>
                  <a:tcPr anchor="ctr">
                    <a:solidFill>
                      <a:srgbClr val="FFFF00"/>
                    </a:solidFill>
                  </a:tcPr>
                </a:tc>
                <a:tc>
                  <a:txBody>
                    <a:bodyPr/>
                    <a:lstStyle/>
                    <a:p>
                      <a:pPr algn="ctr"/>
                      <a:r>
                        <a:rPr kumimoji="1" lang="ja-JP" altLang="en-US" sz="3200" b="0" dirty="0">
                          <a:latin typeface="+mj-ea"/>
                          <a:ea typeface="+mj-ea"/>
                        </a:rPr>
                        <a:t>◎</a:t>
                      </a:r>
                    </a:p>
                  </a:txBody>
                  <a:tcPr anchor="ctr">
                    <a:solidFill>
                      <a:srgbClr val="FFFF00"/>
                    </a:solidFill>
                  </a:tcPr>
                </a:tc>
                <a:tc>
                  <a:txBody>
                    <a:bodyPr/>
                    <a:lstStyle/>
                    <a:p>
                      <a:pPr algn="ctr"/>
                      <a:r>
                        <a:rPr kumimoji="1" lang="ja-JP" altLang="en-US" sz="3200" b="0" dirty="0">
                          <a:latin typeface="+mj-ea"/>
                          <a:ea typeface="+mj-ea"/>
                        </a:rPr>
                        <a:t>◎</a:t>
                      </a:r>
                    </a:p>
                  </a:txBody>
                  <a:tcPr anchor="ctr">
                    <a:solidFill>
                      <a:srgbClr val="FFFF00"/>
                    </a:solidFill>
                  </a:tcPr>
                </a:tc>
                <a:tc>
                  <a:txBody>
                    <a:bodyPr/>
                    <a:lstStyle/>
                    <a:p>
                      <a:pPr algn="ctr"/>
                      <a:r>
                        <a:rPr kumimoji="1" lang="ja-JP" altLang="en-US" sz="3200" b="0" dirty="0">
                          <a:latin typeface="+mj-ea"/>
                          <a:ea typeface="+mj-ea"/>
                        </a:rPr>
                        <a:t>◎</a:t>
                      </a:r>
                    </a:p>
                  </a:txBody>
                  <a:tcPr anchor="ctr">
                    <a:solidFill>
                      <a:srgbClr val="FFFF00"/>
                    </a:solidFill>
                  </a:tcPr>
                </a:tc>
                <a:tc>
                  <a:txBody>
                    <a:bodyPr/>
                    <a:lstStyle/>
                    <a:p>
                      <a:pPr algn="ctr"/>
                      <a:r>
                        <a:rPr kumimoji="1" lang="en-US" altLang="ja-JP" sz="1800" dirty="0">
                          <a:latin typeface="+mn-ea"/>
                          <a:ea typeface="+mn-ea"/>
                        </a:rPr>
                        <a:t>15</a:t>
                      </a:r>
                      <a:endParaRPr kumimoji="1" lang="ja-JP" altLang="en-US" sz="1800" dirty="0">
                        <a:latin typeface="+mn-ea"/>
                        <a:ea typeface="+mn-ea"/>
                      </a:endParaRPr>
                    </a:p>
                  </a:txBody>
                  <a:tcPr anchor="ctr">
                    <a:solidFill>
                      <a:srgbClr val="FFFF00"/>
                    </a:solidFill>
                  </a:tcPr>
                </a:tc>
                <a:tc>
                  <a:txBody>
                    <a:bodyPr/>
                    <a:lstStyle/>
                    <a:p>
                      <a:pPr algn="ctr"/>
                      <a:r>
                        <a:rPr kumimoji="1" lang="en-US" altLang="ja-JP" sz="1800" dirty="0">
                          <a:latin typeface="+mn-ea"/>
                          <a:ea typeface="+mn-ea"/>
                        </a:rPr>
                        <a:t>1</a:t>
                      </a:r>
                      <a:endParaRPr kumimoji="1" lang="ja-JP" altLang="en-US" sz="1800" dirty="0">
                        <a:latin typeface="+mn-ea"/>
                        <a:ea typeface="+mn-ea"/>
                      </a:endParaRPr>
                    </a:p>
                  </a:txBody>
                  <a:tcPr anchor="ctr">
                    <a:solidFill>
                      <a:srgbClr val="FFFF00"/>
                    </a:solidFill>
                  </a:tcPr>
                </a:tc>
                <a:extLst>
                  <a:ext uri="{0D108BD9-81ED-4DB2-BD59-A6C34878D82A}">
                    <a16:rowId xmlns:a16="http://schemas.microsoft.com/office/drawing/2014/main" val="488151381"/>
                  </a:ext>
                </a:extLst>
              </a:tr>
              <a:tr h="490750">
                <a:tc>
                  <a:txBody>
                    <a:bodyPr/>
                    <a:lstStyle/>
                    <a:p>
                      <a:pPr algn="l"/>
                      <a:r>
                        <a:rPr kumimoji="1" lang="ja-JP" altLang="en-US" sz="1800" dirty="0"/>
                        <a:t>ホブ盤　歯振れ発生</a:t>
                      </a:r>
                    </a:p>
                  </a:txBody>
                  <a:tcPr anchor="ctr"/>
                </a:tc>
                <a:tc>
                  <a:txBody>
                    <a:bodyPr/>
                    <a:lstStyle/>
                    <a:p>
                      <a:pPr algn="ctr"/>
                      <a:r>
                        <a:rPr kumimoji="1" lang="ja-JP" altLang="en-US" sz="1800" b="0" dirty="0">
                          <a:latin typeface="+mj-ea"/>
                          <a:ea typeface="+mj-ea"/>
                        </a:rPr>
                        <a:t>〇</a:t>
                      </a:r>
                    </a:p>
                  </a:txBody>
                  <a:tcPr anchor="ctr"/>
                </a:tc>
                <a:tc>
                  <a:txBody>
                    <a:bodyPr/>
                    <a:lstStyle/>
                    <a:p>
                      <a:pPr algn="ctr"/>
                      <a:r>
                        <a:rPr kumimoji="1" lang="ja-JP" altLang="en-US" sz="2800" b="0" dirty="0">
                          <a:latin typeface="+mj-ea"/>
                          <a:ea typeface="+mj-ea"/>
                        </a:rPr>
                        <a:t>◎</a:t>
                      </a:r>
                    </a:p>
                  </a:txBody>
                  <a:tcPr anchor="ctr"/>
                </a:tc>
                <a:tc>
                  <a:txBody>
                    <a:bodyPr/>
                    <a:lstStyle/>
                    <a:p>
                      <a:pPr algn="ctr"/>
                      <a:r>
                        <a:rPr kumimoji="1" lang="ja-JP" altLang="en-US" sz="1800" b="0" dirty="0">
                          <a:latin typeface="+mj-ea"/>
                          <a:ea typeface="+mj-ea"/>
                        </a:rPr>
                        <a:t>〇</a:t>
                      </a:r>
                    </a:p>
                  </a:txBody>
                  <a:tcPr anchor="ctr"/>
                </a:tc>
                <a:tc>
                  <a:txBody>
                    <a:bodyPr/>
                    <a:lstStyle/>
                    <a:p>
                      <a:pPr algn="ctr"/>
                      <a:r>
                        <a:rPr kumimoji="1" lang="en-US" altLang="ja-JP" sz="1800" dirty="0">
                          <a:latin typeface="+mn-ea"/>
                          <a:ea typeface="+mn-ea"/>
                        </a:rPr>
                        <a:t>10</a:t>
                      </a:r>
                      <a:endParaRPr kumimoji="1" lang="ja-JP" altLang="en-US" sz="1800" dirty="0">
                        <a:latin typeface="+mn-ea"/>
                        <a:ea typeface="+mn-ea"/>
                      </a:endParaRPr>
                    </a:p>
                  </a:txBody>
                  <a:tcPr anchor="ctr"/>
                </a:tc>
                <a:tc>
                  <a:txBody>
                    <a:bodyPr/>
                    <a:lstStyle/>
                    <a:p>
                      <a:pPr algn="ctr"/>
                      <a:r>
                        <a:rPr kumimoji="1" lang="en-US" altLang="ja-JP" sz="1800" dirty="0">
                          <a:latin typeface="+mn-ea"/>
                          <a:ea typeface="+mn-ea"/>
                        </a:rPr>
                        <a:t>3</a:t>
                      </a:r>
                      <a:endParaRPr kumimoji="1" lang="ja-JP" altLang="en-US" sz="1800" dirty="0">
                        <a:latin typeface="+mn-ea"/>
                        <a:ea typeface="+mn-ea"/>
                      </a:endParaRPr>
                    </a:p>
                  </a:txBody>
                  <a:tcPr anchor="ctr"/>
                </a:tc>
                <a:extLst>
                  <a:ext uri="{0D108BD9-81ED-4DB2-BD59-A6C34878D82A}">
                    <a16:rowId xmlns:a16="http://schemas.microsoft.com/office/drawing/2014/main" val="1156695307"/>
                  </a:ext>
                </a:extLst>
              </a:tr>
              <a:tr h="490750">
                <a:tc>
                  <a:txBody>
                    <a:bodyPr/>
                    <a:lstStyle/>
                    <a:p>
                      <a:pPr algn="l"/>
                      <a:r>
                        <a:rPr kumimoji="1" lang="ja-JP" altLang="en-US" sz="1800" dirty="0"/>
                        <a:t>刻印機　刻印不良発生</a:t>
                      </a:r>
                    </a:p>
                  </a:txBody>
                  <a:tcPr anchor="ctr"/>
                </a:tc>
                <a:tc>
                  <a:txBody>
                    <a:bodyPr/>
                    <a:lstStyle/>
                    <a:p>
                      <a:pPr algn="ctr"/>
                      <a:r>
                        <a:rPr kumimoji="1" lang="ja-JP" altLang="en-US" sz="1800" b="0" dirty="0">
                          <a:latin typeface="+mj-ea"/>
                          <a:ea typeface="+mj-ea"/>
                        </a:rPr>
                        <a:t>〇</a:t>
                      </a:r>
                    </a:p>
                  </a:txBody>
                  <a:tcPr anchor="ctr"/>
                </a:tc>
                <a:tc>
                  <a:txBody>
                    <a:bodyPr/>
                    <a:lstStyle/>
                    <a:p>
                      <a:pPr algn="ctr"/>
                      <a:r>
                        <a:rPr kumimoji="1" lang="ja-JP" altLang="en-US" sz="2800" b="0" dirty="0">
                          <a:latin typeface="+mj-ea"/>
                          <a:ea typeface="+mj-ea"/>
                        </a:rPr>
                        <a:t>◎</a:t>
                      </a:r>
                    </a:p>
                  </a:txBody>
                  <a:tcPr anchor="ctr"/>
                </a:tc>
                <a:tc>
                  <a:txBody>
                    <a:bodyPr/>
                    <a:lstStyle/>
                    <a:p>
                      <a:pPr algn="ctr"/>
                      <a:r>
                        <a:rPr kumimoji="1" lang="ja-JP" altLang="en-US" sz="1800" b="0" dirty="0">
                          <a:latin typeface="+mj-ea"/>
                          <a:ea typeface="+mj-ea"/>
                        </a:rPr>
                        <a:t>〇</a:t>
                      </a:r>
                    </a:p>
                  </a:txBody>
                  <a:tcPr anchor="ctr"/>
                </a:tc>
                <a:tc>
                  <a:txBody>
                    <a:bodyPr/>
                    <a:lstStyle/>
                    <a:p>
                      <a:pPr algn="ctr"/>
                      <a:r>
                        <a:rPr kumimoji="1" lang="en-US" altLang="ja-JP" sz="1800" dirty="0">
                          <a:latin typeface="+mn-ea"/>
                          <a:ea typeface="+mn-ea"/>
                        </a:rPr>
                        <a:t>12</a:t>
                      </a:r>
                      <a:endParaRPr kumimoji="1" lang="ja-JP" altLang="en-US" sz="1800" dirty="0">
                        <a:latin typeface="+mn-ea"/>
                        <a:ea typeface="+mn-ea"/>
                      </a:endParaRPr>
                    </a:p>
                  </a:txBody>
                  <a:tcPr anchor="ctr"/>
                </a:tc>
                <a:tc>
                  <a:txBody>
                    <a:bodyPr/>
                    <a:lstStyle/>
                    <a:p>
                      <a:pPr algn="ctr"/>
                      <a:r>
                        <a:rPr kumimoji="1" lang="en-US" altLang="ja-JP" sz="1800" dirty="0">
                          <a:latin typeface="+mn-ea"/>
                          <a:ea typeface="+mn-ea"/>
                        </a:rPr>
                        <a:t>2</a:t>
                      </a:r>
                      <a:endParaRPr kumimoji="1" lang="ja-JP" altLang="en-US" sz="1800" dirty="0">
                        <a:latin typeface="+mn-ea"/>
                        <a:ea typeface="+mn-ea"/>
                      </a:endParaRPr>
                    </a:p>
                  </a:txBody>
                  <a:tcPr anchor="ctr"/>
                </a:tc>
                <a:extLst>
                  <a:ext uri="{0D108BD9-81ED-4DB2-BD59-A6C34878D82A}">
                    <a16:rowId xmlns:a16="http://schemas.microsoft.com/office/drawing/2014/main" val="2763029487"/>
                  </a:ext>
                </a:extLst>
              </a:tr>
            </a:tbl>
          </a:graphicData>
        </a:graphic>
      </p:graphicFrame>
      <p:pic>
        <p:nvPicPr>
          <p:cNvPr id="3" name="図 2">
            <a:extLst>
              <a:ext uri="{FF2B5EF4-FFF2-40B4-BE49-F238E27FC236}">
                <a16:creationId xmlns:a16="http://schemas.microsoft.com/office/drawing/2014/main" id="{4A19D694-449C-A76C-A548-349A8D9B92A9}"/>
              </a:ext>
            </a:extLst>
          </p:cNvPr>
          <p:cNvPicPr>
            <a:picLocks noChangeAspect="1"/>
          </p:cNvPicPr>
          <p:nvPr/>
        </p:nvPicPr>
        <p:blipFill rotWithShape="1">
          <a:blip r:embed="rId12">
            <a:extLst>
              <a:ext uri="{BEBA8EAE-BF5A-486C-A8C5-ECC9F3942E4B}">
                <a14:imgProps xmlns:a14="http://schemas.microsoft.com/office/drawing/2010/main">
                  <a14:imgLayer r:embed="rId13">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8332" t="1" r="10066" b="8042"/>
          <a:stretch/>
        </p:blipFill>
        <p:spPr>
          <a:xfrm>
            <a:off x="7839533" y="1736656"/>
            <a:ext cx="626984" cy="663364"/>
          </a:xfrm>
          <a:prstGeom prst="rect">
            <a:avLst/>
          </a:prstGeom>
        </p:spPr>
      </p:pic>
      <p:cxnSp>
        <p:nvCxnSpPr>
          <p:cNvPr id="7" name="直線コネクタ 6">
            <a:extLst>
              <a:ext uri="{FF2B5EF4-FFF2-40B4-BE49-F238E27FC236}">
                <a16:creationId xmlns:a16="http://schemas.microsoft.com/office/drawing/2014/main" id="{432C3825-8C3B-FE7A-0455-0F3312EBBF09}"/>
              </a:ext>
            </a:extLst>
          </p:cNvPr>
          <p:cNvCxnSpPr>
            <a:cxnSpLocks/>
          </p:cNvCxnSpPr>
          <p:nvPr/>
        </p:nvCxnSpPr>
        <p:spPr>
          <a:xfrm>
            <a:off x="119336" y="3458716"/>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31657E4E-65AF-9A8E-4E72-E776A68F6482}"/>
              </a:ext>
            </a:extLst>
          </p:cNvPr>
          <p:cNvCxnSpPr>
            <a:cxnSpLocks/>
          </p:cNvCxnSpPr>
          <p:nvPr/>
        </p:nvCxnSpPr>
        <p:spPr>
          <a:xfrm>
            <a:off x="5966076" y="580370"/>
            <a:ext cx="0" cy="28486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1" name="正方形/長方形 130">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テーマの選定</a:t>
            </a:r>
          </a:p>
        </p:txBody>
      </p:sp>
    </p:spTree>
    <p:extLst>
      <p:ext uri="{BB962C8B-B14F-4D97-AF65-F5344CB8AC3E}">
        <p14:creationId xmlns:p14="http://schemas.microsoft.com/office/powerpoint/2010/main" val="3490045952"/>
      </p:ext>
    </p:extLst>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7265CC-6EA0-0C9B-88AE-715EBEC1F1D5}"/>
            </a:ext>
          </a:extLst>
        </p:cNvPr>
        <p:cNvGrpSpPr/>
        <p:nvPr/>
      </p:nvGrpSpPr>
      <p:grpSpPr>
        <a:xfrm>
          <a:off x="0" y="0"/>
          <a:ext cx="0" cy="0"/>
          <a:chOff x="0" y="0"/>
          <a:chExt cx="0" cy="0"/>
        </a:xfrm>
      </p:grpSpPr>
      <p:pic>
        <p:nvPicPr>
          <p:cNvPr id="19" name="Picture 4" descr="オフィスでの風景75 - No: 1413916｜写真素材なら「写真AC」無料（フリー）ダウンロードOK">
            <a:extLst>
              <a:ext uri="{FF2B5EF4-FFF2-40B4-BE49-F238E27FC236}">
                <a16:creationId xmlns:a16="http://schemas.microsoft.com/office/drawing/2014/main" id="{56824EF9-9C08-2582-8288-85E6868C82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875" y="948522"/>
            <a:ext cx="5132726" cy="2101471"/>
          </a:xfrm>
          <a:prstGeom prst="rect">
            <a:avLst/>
          </a:prstGeom>
          <a:noFill/>
          <a:effectLst>
            <a:softEdge rad="774700"/>
          </a:effectLst>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DD3826CE-4D87-FAC2-8B4F-5F76FAAAF169}"/>
              </a:ext>
            </a:extLst>
          </p:cNvPr>
          <p:cNvSpPr>
            <a:spLocks noGrp="1"/>
          </p:cNvSpPr>
          <p:nvPr>
            <p:ph type="sldNum" sz="quarter" idx="4"/>
          </p:nvPr>
        </p:nvSpPr>
        <p:spPr/>
        <p:txBody>
          <a:bodyPr/>
          <a:lstStyle/>
          <a:p>
            <a:fld id="{2A12437D-38F8-4D18-B693-32A1518CF28A}" type="slidenum">
              <a:rPr lang="ja-JP" altLang="en-US" sz="1800" smtClean="0"/>
              <a:pPr/>
              <a:t>17</a:t>
            </a:fld>
            <a:endParaRPr lang="ja-JP" altLang="en-US" sz="1800" dirty="0"/>
          </a:p>
        </p:txBody>
      </p:sp>
      <p:sp>
        <p:nvSpPr>
          <p:cNvPr id="6" name="正方形/長方形 5">
            <a:extLst>
              <a:ext uri="{FF2B5EF4-FFF2-40B4-BE49-F238E27FC236}">
                <a16:creationId xmlns:a16="http://schemas.microsoft.com/office/drawing/2014/main" id="{BA8F9868-AC92-42B6-8483-89B7BFFF7888}"/>
              </a:ext>
            </a:extLst>
          </p:cNvPr>
          <p:cNvSpPr/>
          <p:nvPr/>
        </p:nvSpPr>
        <p:spPr>
          <a:xfrm>
            <a:off x="0" y="291"/>
            <a:ext cx="2896616"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○サークル紹介</a:t>
            </a:r>
          </a:p>
        </p:txBody>
      </p:sp>
      <p:sp>
        <p:nvSpPr>
          <p:cNvPr id="1050" name="吹き出し: 四角形 1049">
            <a:extLst>
              <a:ext uri="{FF2B5EF4-FFF2-40B4-BE49-F238E27FC236}">
                <a16:creationId xmlns:a16="http://schemas.microsoft.com/office/drawing/2014/main" id="{4EE0F472-B89F-068B-DAE0-8E1B09DF38FA}"/>
              </a:ext>
            </a:extLst>
          </p:cNvPr>
          <p:cNvSpPr/>
          <p:nvPr/>
        </p:nvSpPr>
        <p:spPr>
          <a:xfrm>
            <a:off x="645055" y="896070"/>
            <a:ext cx="2720568" cy="736200"/>
          </a:xfrm>
          <a:prstGeom prst="wedgeRectCallout">
            <a:avLst>
              <a:gd name="adj1" fmla="val -28371"/>
              <a:gd name="adj2" fmla="val 96015"/>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次の会合で</a:t>
            </a:r>
            <a:endParaRPr lang="en-US" altLang="ja-JP" b="1" dirty="0">
              <a:solidFill>
                <a:schemeClr val="tx1"/>
              </a:solidFill>
              <a:latin typeface="+mn-ea"/>
            </a:endParaRPr>
          </a:p>
          <a:p>
            <a:pPr algn="ctr"/>
            <a:r>
              <a:rPr lang="ja-JP" altLang="en-US" b="1" dirty="0">
                <a:solidFill>
                  <a:schemeClr val="tx1"/>
                </a:solidFill>
                <a:latin typeface="+mn-ea"/>
              </a:rPr>
              <a:t>熱処理について教えて？</a:t>
            </a:r>
            <a:endParaRPr lang="en-US" altLang="ja-JP" b="1" dirty="0">
              <a:solidFill>
                <a:schemeClr val="tx1"/>
              </a:solidFill>
              <a:latin typeface="+mn-ea"/>
            </a:endParaRPr>
          </a:p>
        </p:txBody>
      </p:sp>
      <p:grpSp>
        <p:nvGrpSpPr>
          <p:cNvPr id="50" name="グループ化 49">
            <a:extLst>
              <a:ext uri="{FF2B5EF4-FFF2-40B4-BE49-F238E27FC236}">
                <a16:creationId xmlns:a16="http://schemas.microsoft.com/office/drawing/2014/main" id="{F03C3C75-7304-A52D-2CB5-19368002F8A4}"/>
              </a:ext>
            </a:extLst>
          </p:cNvPr>
          <p:cNvGrpSpPr/>
          <p:nvPr/>
        </p:nvGrpSpPr>
        <p:grpSpPr>
          <a:xfrm>
            <a:off x="142698" y="3786762"/>
            <a:ext cx="5627365" cy="2396686"/>
            <a:chOff x="147281" y="3771863"/>
            <a:chExt cx="5627365" cy="2396686"/>
          </a:xfrm>
        </p:grpSpPr>
        <p:pic>
          <p:nvPicPr>
            <p:cNvPr id="1028" name="Picture 4" descr="オフィスでの風景75 - No: 1413916｜写真素材なら「写真AC」無料（フリー）ダウンロードOK">
              <a:extLst>
                <a:ext uri="{FF2B5EF4-FFF2-40B4-BE49-F238E27FC236}">
                  <a16:creationId xmlns:a16="http://schemas.microsoft.com/office/drawing/2014/main" id="{EEB74D1E-7656-37C7-2779-8212C63B56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223" y="3804641"/>
              <a:ext cx="5132726" cy="2101471"/>
            </a:xfrm>
            <a:prstGeom prst="rect">
              <a:avLst/>
            </a:prstGeom>
            <a:noFill/>
            <a:effectLst>
              <a:softEdge rad="774700"/>
            </a:effectLst>
            <a:extLst>
              <a:ext uri="{909E8E84-426E-40DD-AFC4-6F175D3DCCD1}">
                <a14:hiddenFill xmlns:a14="http://schemas.microsoft.com/office/drawing/2010/main">
                  <a:solidFill>
                    <a:srgbClr val="FFFFFF"/>
                  </a:solidFill>
                </a14:hiddenFill>
              </a:ext>
            </a:extLst>
          </p:spPr>
        </p:pic>
        <p:sp>
          <p:nvSpPr>
            <p:cNvPr id="1160" name="吹き出し: 四角形 1159">
              <a:extLst>
                <a:ext uri="{FF2B5EF4-FFF2-40B4-BE49-F238E27FC236}">
                  <a16:creationId xmlns:a16="http://schemas.microsoft.com/office/drawing/2014/main" id="{011C3517-CCD0-2CE7-767B-54EAAFEC3474}"/>
                </a:ext>
              </a:extLst>
            </p:cNvPr>
            <p:cNvSpPr/>
            <p:nvPr/>
          </p:nvSpPr>
          <p:spPr>
            <a:xfrm>
              <a:off x="1127226" y="3771863"/>
              <a:ext cx="2481858" cy="558529"/>
            </a:xfrm>
            <a:prstGeom prst="wedgeRectCallout">
              <a:avLst>
                <a:gd name="adj1" fmla="val -40618"/>
                <a:gd name="adj2" fmla="val 133608"/>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来週は夜勤だしー</a:t>
              </a:r>
              <a:endParaRPr lang="en-US" altLang="ja-JP" b="1" dirty="0">
                <a:solidFill>
                  <a:schemeClr val="tx1"/>
                </a:solidFill>
                <a:latin typeface="+mn-ea"/>
              </a:endParaRPr>
            </a:p>
          </p:txBody>
        </p:sp>
        <p:sp>
          <p:nvSpPr>
            <p:cNvPr id="2" name="吹き出し: 四角形 1">
              <a:extLst>
                <a:ext uri="{FF2B5EF4-FFF2-40B4-BE49-F238E27FC236}">
                  <a16:creationId xmlns:a16="http://schemas.microsoft.com/office/drawing/2014/main" id="{6E2C252C-6D89-C664-07BF-2D63524C25A1}"/>
                </a:ext>
              </a:extLst>
            </p:cNvPr>
            <p:cNvSpPr/>
            <p:nvPr/>
          </p:nvSpPr>
          <p:spPr>
            <a:xfrm>
              <a:off x="3409639" y="5364362"/>
              <a:ext cx="2365007" cy="692433"/>
            </a:xfrm>
            <a:prstGeom prst="wedgeRectCallout">
              <a:avLst>
                <a:gd name="adj1" fmla="val -62033"/>
                <a:gd name="adj2" fmla="val -37756"/>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次回の</a:t>
              </a:r>
              <a:r>
                <a:rPr lang="en-US" altLang="ja-JP" b="1" dirty="0">
                  <a:solidFill>
                    <a:schemeClr val="tx1"/>
                  </a:solidFill>
                  <a:latin typeface="+mn-ea"/>
                </a:rPr>
                <a:t>QC</a:t>
              </a:r>
              <a:r>
                <a:rPr lang="ja-JP" altLang="en-US" b="1" dirty="0">
                  <a:solidFill>
                    <a:schemeClr val="tx1"/>
                  </a:solidFill>
                  <a:latin typeface="+mn-ea"/>
                </a:rPr>
                <a:t>会合</a:t>
              </a:r>
              <a:endParaRPr lang="en-US" altLang="ja-JP" b="1" dirty="0">
                <a:solidFill>
                  <a:schemeClr val="tx1"/>
                </a:solidFill>
                <a:latin typeface="+mn-ea"/>
              </a:endParaRPr>
            </a:p>
            <a:p>
              <a:pPr algn="ctr"/>
              <a:r>
                <a:rPr lang="ja-JP" altLang="en-US" b="1" dirty="0">
                  <a:solidFill>
                    <a:schemeClr val="tx1"/>
                  </a:solidFill>
                  <a:latin typeface="+mn-ea"/>
                </a:rPr>
                <a:t>どうしますかー？</a:t>
              </a:r>
              <a:endParaRPr lang="en-US" altLang="ja-JP" b="1" dirty="0">
                <a:solidFill>
                  <a:schemeClr val="tx1"/>
                </a:solidFill>
                <a:latin typeface="+mn-ea"/>
              </a:endParaRPr>
            </a:p>
          </p:txBody>
        </p:sp>
        <p:grpSp>
          <p:nvGrpSpPr>
            <p:cNvPr id="23984" name="グループ化 23983">
              <a:extLst>
                <a:ext uri="{FF2B5EF4-FFF2-40B4-BE49-F238E27FC236}">
                  <a16:creationId xmlns:a16="http://schemas.microsoft.com/office/drawing/2014/main" id="{8CD28574-4DE5-8612-6246-760F47FF556E}"/>
                </a:ext>
              </a:extLst>
            </p:cNvPr>
            <p:cNvGrpSpPr/>
            <p:nvPr/>
          </p:nvGrpSpPr>
          <p:grpSpPr>
            <a:xfrm>
              <a:off x="1891640" y="4662616"/>
              <a:ext cx="1343881" cy="1501552"/>
              <a:chOff x="165009" y="1888984"/>
              <a:chExt cx="1163745" cy="1298629"/>
            </a:xfrm>
          </p:grpSpPr>
          <p:grpSp>
            <p:nvGrpSpPr>
              <p:cNvPr id="23985" name="グループ化 23984">
                <a:extLst>
                  <a:ext uri="{FF2B5EF4-FFF2-40B4-BE49-F238E27FC236}">
                    <a16:creationId xmlns:a16="http://schemas.microsoft.com/office/drawing/2014/main" id="{B458516F-FDAD-6AEB-C276-E515D140F7EC}"/>
                  </a:ext>
                </a:extLst>
              </p:cNvPr>
              <p:cNvGrpSpPr/>
              <p:nvPr/>
            </p:nvGrpSpPr>
            <p:grpSpPr>
              <a:xfrm>
                <a:off x="306791" y="2774789"/>
                <a:ext cx="826627" cy="409226"/>
                <a:chOff x="-1739963" y="2660931"/>
                <a:chExt cx="826627" cy="409226"/>
              </a:xfrm>
            </p:grpSpPr>
            <p:pic>
              <p:nvPicPr>
                <p:cNvPr id="23987" name="図 23986">
                  <a:extLst>
                    <a:ext uri="{FF2B5EF4-FFF2-40B4-BE49-F238E27FC236}">
                      <a16:creationId xmlns:a16="http://schemas.microsoft.com/office/drawing/2014/main" id="{4DA09AD7-2D41-C05D-473F-E1478D999DCD}"/>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23988" name="グループ化 23987">
                  <a:extLst>
                    <a:ext uri="{FF2B5EF4-FFF2-40B4-BE49-F238E27FC236}">
                      <a16:creationId xmlns:a16="http://schemas.microsoft.com/office/drawing/2014/main" id="{40C9B26F-EB2F-EDDC-5BDC-AC4AAC4549A8}"/>
                    </a:ext>
                  </a:extLst>
                </p:cNvPr>
                <p:cNvGrpSpPr>
                  <a:grpSpLocks/>
                </p:cNvGrpSpPr>
                <p:nvPr/>
              </p:nvGrpSpPr>
              <p:grpSpPr bwMode="auto">
                <a:xfrm>
                  <a:off x="-1739963" y="2759748"/>
                  <a:ext cx="826627" cy="310409"/>
                  <a:chOff x="0" y="1895475"/>
                  <a:chExt cx="3381375" cy="1514475"/>
                </a:xfrm>
              </p:grpSpPr>
              <p:sp>
                <p:nvSpPr>
                  <p:cNvPr id="23991" name="フリーフォーム 136">
                    <a:extLst>
                      <a:ext uri="{FF2B5EF4-FFF2-40B4-BE49-F238E27FC236}">
                        <a16:creationId xmlns:a16="http://schemas.microsoft.com/office/drawing/2014/main" id="{AFD3E524-26D4-1B7A-A5DF-D120FEF65A33}"/>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992" name="フリーフォーム 137">
                    <a:extLst>
                      <a:ext uri="{FF2B5EF4-FFF2-40B4-BE49-F238E27FC236}">
                        <a16:creationId xmlns:a16="http://schemas.microsoft.com/office/drawing/2014/main" id="{7C53091F-BBF0-9F98-A1FB-00884AC919EC}"/>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993" name="フリーフォーム 138">
                    <a:extLst>
                      <a:ext uri="{FF2B5EF4-FFF2-40B4-BE49-F238E27FC236}">
                        <a16:creationId xmlns:a16="http://schemas.microsoft.com/office/drawing/2014/main" id="{96B4BB7D-EF15-2271-EEFE-14D9B2591CB6}"/>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94" name="フリーフォーム 139">
                    <a:extLst>
                      <a:ext uri="{FF2B5EF4-FFF2-40B4-BE49-F238E27FC236}">
                        <a16:creationId xmlns:a16="http://schemas.microsoft.com/office/drawing/2014/main" id="{76E06EC3-281B-38A7-7C5C-BA3756D25071}"/>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95" name="フリーフォーム 140">
                    <a:extLst>
                      <a:ext uri="{FF2B5EF4-FFF2-40B4-BE49-F238E27FC236}">
                        <a16:creationId xmlns:a16="http://schemas.microsoft.com/office/drawing/2014/main" id="{72B1DBB0-D2B4-2A39-0831-89D1CD0C7723}"/>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996" name="フリーフォーム 141">
                    <a:extLst>
                      <a:ext uri="{FF2B5EF4-FFF2-40B4-BE49-F238E27FC236}">
                        <a16:creationId xmlns:a16="http://schemas.microsoft.com/office/drawing/2014/main" id="{12D4523E-3115-B024-785D-959953ED862D}"/>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997" name="フリーフォーム 142">
                    <a:extLst>
                      <a:ext uri="{FF2B5EF4-FFF2-40B4-BE49-F238E27FC236}">
                        <a16:creationId xmlns:a16="http://schemas.microsoft.com/office/drawing/2014/main" id="{F927409A-6270-CD66-A9B7-1850514B304E}"/>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98" name="フリーフォーム 143">
                    <a:extLst>
                      <a:ext uri="{FF2B5EF4-FFF2-40B4-BE49-F238E27FC236}">
                        <a16:creationId xmlns:a16="http://schemas.microsoft.com/office/drawing/2014/main" id="{CA757CB7-8153-7DA7-3F56-27A59E07298E}"/>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99" name="フリーフォーム 144">
                    <a:extLst>
                      <a:ext uri="{FF2B5EF4-FFF2-40B4-BE49-F238E27FC236}">
                        <a16:creationId xmlns:a16="http://schemas.microsoft.com/office/drawing/2014/main" id="{4B0D0E08-1FC4-2231-982C-5A17827D0767}"/>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 name="フリーフォーム 145">
                    <a:extLst>
                      <a:ext uri="{FF2B5EF4-FFF2-40B4-BE49-F238E27FC236}">
                        <a16:creationId xmlns:a16="http://schemas.microsoft.com/office/drawing/2014/main" id="{61472F9E-C657-5EA2-9DE1-7CF70E08A222}"/>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 name="フリーフォーム 146">
                    <a:extLst>
                      <a:ext uri="{FF2B5EF4-FFF2-40B4-BE49-F238E27FC236}">
                        <a16:creationId xmlns:a16="http://schemas.microsoft.com/office/drawing/2014/main" id="{1FDD8F2A-8419-EA29-16E8-915D100DB0DF}"/>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 name="フリーフォーム 147">
                    <a:extLst>
                      <a:ext uri="{FF2B5EF4-FFF2-40B4-BE49-F238E27FC236}">
                        <a16:creationId xmlns:a16="http://schemas.microsoft.com/office/drawing/2014/main" id="{0B759295-7C64-D88D-755A-EB72ACFFB1E5}"/>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5" name="フリーフォーム 148">
                    <a:extLst>
                      <a:ext uri="{FF2B5EF4-FFF2-40B4-BE49-F238E27FC236}">
                        <a16:creationId xmlns:a16="http://schemas.microsoft.com/office/drawing/2014/main" id="{0DA39068-AA75-0EA3-B29D-10294D7FDBBB}"/>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9" name="フリーフォーム 149">
                    <a:extLst>
                      <a:ext uri="{FF2B5EF4-FFF2-40B4-BE49-F238E27FC236}">
                        <a16:creationId xmlns:a16="http://schemas.microsoft.com/office/drawing/2014/main" id="{2B6809CD-1A99-3545-C792-FC48E276EB2B}"/>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 name="フリーフォーム 150">
                    <a:extLst>
                      <a:ext uri="{FF2B5EF4-FFF2-40B4-BE49-F238E27FC236}">
                        <a16:creationId xmlns:a16="http://schemas.microsoft.com/office/drawing/2014/main" id="{1FC4664D-EAD1-E0B9-0BEC-D97260458CCE}"/>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23986" name="図 23985">
                <a:extLst>
                  <a:ext uri="{FF2B5EF4-FFF2-40B4-BE49-F238E27FC236}">
                    <a16:creationId xmlns:a16="http://schemas.microsoft.com/office/drawing/2014/main" id="{1EC6EC8C-973A-25D1-5B7F-CE43CFF43CC4}"/>
                  </a:ext>
                </a:extLst>
              </p:cNvPr>
              <p:cNvPicPr>
                <a:picLocks noChangeAspect="1"/>
              </p:cNvPicPr>
              <p:nvPr/>
            </p:nvPicPr>
            <p:blipFill>
              <a:blip r:embed="rId6"/>
              <a:stretch>
                <a:fillRect/>
              </a:stretch>
            </p:blipFill>
            <p:spPr>
              <a:xfrm>
                <a:off x="165009" y="1888984"/>
                <a:ext cx="1163745" cy="1298629"/>
              </a:xfrm>
              <a:prstGeom prst="rect">
                <a:avLst/>
              </a:prstGeom>
            </p:spPr>
          </p:pic>
        </p:grpSp>
        <p:grpSp>
          <p:nvGrpSpPr>
            <p:cNvPr id="1176" name="グループ化 1175">
              <a:extLst>
                <a:ext uri="{FF2B5EF4-FFF2-40B4-BE49-F238E27FC236}">
                  <a16:creationId xmlns:a16="http://schemas.microsoft.com/office/drawing/2014/main" id="{17B81988-89C7-8BA1-69A8-4E7FCFEECA3D}"/>
                </a:ext>
              </a:extLst>
            </p:cNvPr>
            <p:cNvGrpSpPr/>
            <p:nvPr/>
          </p:nvGrpSpPr>
          <p:grpSpPr>
            <a:xfrm>
              <a:off x="147281" y="4783677"/>
              <a:ext cx="1052028" cy="1384872"/>
              <a:chOff x="-1220777" y="4623115"/>
              <a:chExt cx="1052028" cy="1384872"/>
            </a:xfrm>
          </p:grpSpPr>
          <p:grpSp>
            <p:nvGrpSpPr>
              <p:cNvPr id="52" name="グループ化 51">
                <a:extLst>
                  <a:ext uri="{FF2B5EF4-FFF2-40B4-BE49-F238E27FC236}">
                    <a16:creationId xmlns:a16="http://schemas.microsoft.com/office/drawing/2014/main" id="{78DD44CC-8F7B-0655-D7AE-04836766C4CD}"/>
                  </a:ext>
                </a:extLst>
              </p:cNvPr>
              <p:cNvGrpSpPr/>
              <p:nvPr/>
            </p:nvGrpSpPr>
            <p:grpSpPr>
              <a:xfrm>
                <a:off x="-1102255" y="5598761"/>
                <a:ext cx="826627" cy="409226"/>
                <a:chOff x="-1739963" y="2660931"/>
                <a:chExt cx="826627" cy="409226"/>
              </a:xfrm>
            </p:grpSpPr>
            <p:pic>
              <p:nvPicPr>
                <p:cNvPr id="61" name="図 60">
                  <a:extLst>
                    <a:ext uri="{FF2B5EF4-FFF2-40B4-BE49-F238E27FC236}">
                      <a16:creationId xmlns:a16="http://schemas.microsoft.com/office/drawing/2014/main" id="{67C6F0D9-73F0-EB97-801C-8B9B78D7AAAE}"/>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62" name="グループ化 61">
                  <a:extLst>
                    <a:ext uri="{FF2B5EF4-FFF2-40B4-BE49-F238E27FC236}">
                      <a16:creationId xmlns:a16="http://schemas.microsoft.com/office/drawing/2014/main" id="{F35FB199-0908-CC0F-4DC7-F91ECC6E4B4F}"/>
                    </a:ext>
                  </a:extLst>
                </p:cNvPr>
                <p:cNvGrpSpPr>
                  <a:grpSpLocks/>
                </p:cNvGrpSpPr>
                <p:nvPr/>
              </p:nvGrpSpPr>
              <p:grpSpPr bwMode="auto">
                <a:xfrm>
                  <a:off x="-1739963" y="2759748"/>
                  <a:ext cx="826627" cy="310409"/>
                  <a:chOff x="0" y="1895475"/>
                  <a:chExt cx="3381375" cy="1514475"/>
                </a:xfrm>
              </p:grpSpPr>
              <p:sp>
                <p:nvSpPr>
                  <p:cNvPr id="63" name="フリーフォーム 136">
                    <a:extLst>
                      <a:ext uri="{FF2B5EF4-FFF2-40B4-BE49-F238E27FC236}">
                        <a16:creationId xmlns:a16="http://schemas.microsoft.com/office/drawing/2014/main" id="{87F51E12-4AEE-F1C6-483E-EC208F007752}"/>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61" name="フリーフォーム 137">
                    <a:extLst>
                      <a:ext uri="{FF2B5EF4-FFF2-40B4-BE49-F238E27FC236}">
                        <a16:creationId xmlns:a16="http://schemas.microsoft.com/office/drawing/2014/main" id="{77917D5F-F97C-1223-1F66-5496505A72E0}"/>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162" name="フリーフォーム 138">
                    <a:extLst>
                      <a:ext uri="{FF2B5EF4-FFF2-40B4-BE49-F238E27FC236}">
                        <a16:creationId xmlns:a16="http://schemas.microsoft.com/office/drawing/2014/main" id="{4C695505-656B-4173-D5A8-21CADAF12B67}"/>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63" name="フリーフォーム 139">
                    <a:extLst>
                      <a:ext uri="{FF2B5EF4-FFF2-40B4-BE49-F238E27FC236}">
                        <a16:creationId xmlns:a16="http://schemas.microsoft.com/office/drawing/2014/main" id="{64673B18-59D6-99A5-16D5-DEA1AF8FA6EC}"/>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64" name="フリーフォーム 140">
                    <a:extLst>
                      <a:ext uri="{FF2B5EF4-FFF2-40B4-BE49-F238E27FC236}">
                        <a16:creationId xmlns:a16="http://schemas.microsoft.com/office/drawing/2014/main" id="{0FA4C867-ABCB-D1D6-8357-A43DF1997674}"/>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65" name="フリーフォーム 141">
                    <a:extLst>
                      <a:ext uri="{FF2B5EF4-FFF2-40B4-BE49-F238E27FC236}">
                        <a16:creationId xmlns:a16="http://schemas.microsoft.com/office/drawing/2014/main" id="{D9C08DD4-BFE7-A133-4B30-870AE2718B7A}"/>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166" name="フリーフォーム 142">
                    <a:extLst>
                      <a:ext uri="{FF2B5EF4-FFF2-40B4-BE49-F238E27FC236}">
                        <a16:creationId xmlns:a16="http://schemas.microsoft.com/office/drawing/2014/main" id="{8C7B9F39-3860-B723-FD98-0DD9903A0374}"/>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67" name="フリーフォーム 143">
                    <a:extLst>
                      <a:ext uri="{FF2B5EF4-FFF2-40B4-BE49-F238E27FC236}">
                        <a16:creationId xmlns:a16="http://schemas.microsoft.com/office/drawing/2014/main" id="{5D20FD99-F762-FF44-9897-7207B0E4BCAA}"/>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68" name="フリーフォーム 144">
                    <a:extLst>
                      <a:ext uri="{FF2B5EF4-FFF2-40B4-BE49-F238E27FC236}">
                        <a16:creationId xmlns:a16="http://schemas.microsoft.com/office/drawing/2014/main" id="{9301E491-1928-80C2-7F7E-A2F61F639026}"/>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69" name="フリーフォーム 145">
                    <a:extLst>
                      <a:ext uri="{FF2B5EF4-FFF2-40B4-BE49-F238E27FC236}">
                        <a16:creationId xmlns:a16="http://schemas.microsoft.com/office/drawing/2014/main" id="{BE9167AB-70E0-9BD4-F125-2A2AB061B3AC}"/>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70" name="フリーフォーム 146">
                    <a:extLst>
                      <a:ext uri="{FF2B5EF4-FFF2-40B4-BE49-F238E27FC236}">
                        <a16:creationId xmlns:a16="http://schemas.microsoft.com/office/drawing/2014/main" id="{B30770F1-EAA4-9BE6-B5C2-6EB7C39AF0BB}"/>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71" name="フリーフォーム 147">
                    <a:extLst>
                      <a:ext uri="{FF2B5EF4-FFF2-40B4-BE49-F238E27FC236}">
                        <a16:creationId xmlns:a16="http://schemas.microsoft.com/office/drawing/2014/main" id="{EFAE1F81-D73B-8E51-D9D4-E456AAB0F35F}"/>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72" name="フリーフォーム 148">
                    <a:extLst>
                      <a:ext uri="{FF2B5EF4-FFF2-40B4-BE49-F238E27FC236}">
                        <a16:creationId xmlns:a16="http://schemas.microsoft.com/office/drawing/2014/main" id="{4E4CB926-757B-EF1E-3AB8-45408AFCDD45}"/>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73" name="フリーフォーム 149">
                    <a:extLst>
                      <a:ext uri="{FF2B5EF4-FFF2-40B4-BE49-F238E27FC236}">
                        <a16:creationId xmlns:a16="http://schemas.microsoft.com/office/drawing/2014/main" id="{04C5D21E-F11E-9A73-9109-74418193462A}"/>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74" name="フリーフォーム 150">
                    <a:extLst>
                      <a:ext uri="{FF2B5EF4-FFF2-40B4-BE49-F238E27FC236}">
                        <a16:creationId xmlns:a16="http://schemas.microsoft.com/office/drawing/2014/main" id="{44E1406F-1621-1511-2EC4-F6E6D1A36222}"/>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1175" name="id-120725F3-1AA5-4EFB-8FD8-75D9273A1AAE" descr="IMG_2629.jpeg">
                <a:extLst>
                  <a:ext uri="{FF2B5EF4-FFF2-40B4-BE49-F238E27FC236}">
                    <a16:creationId xmlns:a16="http://schemas.microsoft.com/office/drawing/2014/main" id="{FA34195E-2821-5574-B110-4FE688076323}"/>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220777" y="4623115"/>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177" name="グループ化 1176">
            <a:extLst>
              <a:ext uri="{FF2B5EF4-FFF2-40B4-BE49-F238E27FC236}">
                <a16:creationId xmlns:a16="http://schemas.microsoft.com/office/drawing/2014/main" id="{8C1E41E1-8D71-FA1E-0061-3A84F527C182}"/>
              </a:ext>
            </a:extLst>
          </p:cNvPr>
          <p:cNvGrpSpPr/>
          <p:nvPr/>
        </p:nvGrpSpPr>
        <p:grpSpPr>
          <a:xfrm>
            <a:off x="220636" y="1875495"/>
            <a:ext cx="1052028" cy="1384872"/>
            <a:chOff x="-1220777" y="4623115"/>
            <a:chExt cx="1052028" cy="1384872"/>
          </a:xfrm>
        </p:grpSpPr>
        <p:grpSp>
          <p:nvGrpSpPr>
            <p:cNvPr id="1178" name="グループ化 1177">
              <a:extLst>
                <a:ext uri="{FF2B5EF4-FFF2-40B4-BE49-F238E27FC236}">
                  <a16:creationId xmlns:a16="http://schemas.microsoft.com/office/drawing/2014/main" id="{9EC3085A-9D27-63C6-19AE-5C0AD7DC6363}"/>
                </a:ext>
              </a:extLst>
            </p:cNvPr>
            <p:cNvGrpSpPr/>
            <p:nvPr/>
          </p:nvGrpSpPr>
          <p:grpSpPr>
            <a:xfrm>
              <a:off x="-1102255" y="5598761"/>
              <a:ext cx="826627" cy="409226"/>
              <a:chOff x="-1739963" y="2660931"/>
              <a:chExt cx="826627" cy="409226"/>
            </a:xfrm>
          </p:grpSpPr>
          <p:pic>
            <p:nvPicPr>
              <p:cNvPr id="1180" name="図 1179">
                <a:extLst>
                  <a:ext uri="{FF2B5EF4-FFF2-40B4-BE49-F238E27FC236}">
                    <a16:creationId xmlns:a16="http://schemas.microsoft.com/office/drawing/2014/main" id="{BEE29ECE-248D-56C5-2EFC-D864F9A2075F}"/>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1181" name="グループ化 1180">
                <a:extLst>
                  <a:ext uri="{FF2B5EF4-FFF2-40B4-BE49-F238E27FC236}">
                    <a16:creationId xmlns:a16="http://schemas.microsoft.com/office/drawing/2014/main" id="{0F1FC7FD-0FDD-721A-3309-A2F3CCDA5605}"/>
                  </a:ext>
                </a:extLst>
              </p:cNvPr>
              <p:cNvGrpSpPr>
                <a:grpSpLocks/>
              </p:cNvGrpSpPr>
              <p:nvPr/>
            </p:nvGrpSpPr>
            <p:grpSpPr bwMode="auto">
              <a:xfrm>
                <a:off x="-1739963" y="2759748"/>
                <a:ext cx="826627" cy="310409"/>
                <a:chOff x="0" y="1895475"/>
                <a:chExt cx="3381375" cy="1514475"/>
              </a:xfrm>
            </p:grpSpPr>
            <p:sp>
              <p:nvSpPr>
                <p:cNvPr id="1182" name="フリーフォーム 136">
                  <a:extLst>
                    <a:ext uri="{FF2B5EF4-FFF2-40B4-BE49-F238E27FC236}">
                      <a16:creationId xmlns:a16="http://schemas.microsoft.com/office/drawing/2014/main" id="{CC2B0200-F804-BEC3-FBCC-C12C246B0B40}"/>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83" name="フリーフォーム 137">
                  <a:extLst>
                    <a:ext uri="{FF2B5EF4-FFF2-40B4-BE49-F238E27FC236}">
                      <a16:creationId xmlns:a16="http://schemas.microsoft.com/office/drawing/2014/main" id="{65253E21-F26F-1A2E-E943-ECF3FF3A3890}"/>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96" name="フリーフォーム 138">
                  <a:extLst>
                    <a:ext uri="{FF2B5EF4-FFF2-40B4-BE49-F238E27FC236}">
                      <a16:creationId xmlns:a16="http://schemas.microsoft.com/office/drawing/2014/main" id="{B4B7A0AE-88BB-EC2C-59E6-638071FC591C}"/>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97" name="フリーフォーム 139">
                  <a:extLst>
                    <a:ext uri="{FF2B5EF4-FFF2-40B4-BE49-F238E27FC236}">
                      <a16:creationId xmlns:a16="http://schemas.microsoft.com/office/drawing/2014/main" id="{82A8F3BF-CD96-C914-15F5-F556BB344209}"/>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98" name="フリーフォーム 140">
                  <a:extLst>
                    <a:ext uri="{FF2B5EF4-FFF2-40B4-BE49-F238E27FC236}">
                      <a16:creationId xmlns:a16="http://schemas.microsoft.com/office/drawing/2014/main" id="{85A1EE7B-5A9C-ED72-E3D5-119B7B98448C}"/>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99" name="フリーフォーム 141">
                  <a:extLst>
                    <a:ext uri="{FF2B5EF4-FFF2-40B4-BE49-F238E27FC236}">
                      <a16:creationId xmlns:a16="http://schemas.microsoft.com/office/drawing/2014/main" id="{D2291D18-7251-BCC5-802F-31072D39B1C3}"/>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0" name="フリーフォーム 142">
                  <a:extLst>
                    <a:ext uri="{FF2B5EF4-FFF2-40B4-BE49-F238E27FC236}">
                      <a16:creationId xmlns:a16="http://schemas.microsoft.com/office/drawing/2014/main" id="{824F3BFA-82CB-80A8-B6C7-BDC5B3389424}"/>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1" name="フリーフォーム 143">
                  <a:extLst>
                    <a:ext uri="{FF2B5EF4-FFF2-40B4-BE49-F238E27FC236}">
                      <a16:creationId xmlns:a16="http://schemas.microsoft.com/office/drawing/2014/main" id="{4BE8C835-5974-0EE0-5998-B8A0F2EA73A1}"/>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4" name="フリーフォーム 144">
                  <a:extLst>
                    <a:ext uri="{FF2B5EF4-FFF2-40B4-BE49-F238E27FC236}">
                      <a16:creationId xmlns:a16="http://schemas.microsoft.com/office/drawing/2014/main" id="{ED2E4601-F919-8CD9-F4AE-022328E0482A}"/>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5" name="フリーフォーム 145">
                  <a:extLst>
                    <a:ext uri="{FF2B5EF4-FFF2-40B4-BE49-F238E27FC236}">
                      <a16:creationId xmlns:a16="http://schemas.microsoft.com/office/drawing/2014/main" id="{209707D8-D021-303A-3D84-09C72CE7FD5A}"/>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6" name="フリーフォーム 146">
                  <a:extLst>
                    <a:ext uri="{FF2B5EF4-FFF2-40B4-BE49-F238E27FC236}">
                      <a16:creationId xmlns:a16="http://schemas.microsoft.com/office/drawing/2014/main" id="{E6D2F9C5-C331-0367-E8DC-072362C04230}"/>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1" name="フリーフォーム 147">
                  <a:extLst>
                    <a:ext uri="{FF2B5EF4-FFF2-40B4-BE49-F238E27FC236}">
                      <a16:creationId xmlns:a16="http://schemas.microsoft.com/office/drawing/2014/main" id="{FA8A7D53-9AD8-AA19-408A-1E183FAE5A25}"/>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2" name="フリーフォーム 148">
                  <a:extLst>
                    <a:ext uri="{FF2B5EF4-FFF2-40B4-BE49-F238E27FC236}">
                      <a16:creationId xmlns:a16="http://schemas.microsoft.com/office/drawing/2014/main" id="{B96CCD21-357D-6D01-9154-9C0B6A3035B7}"/>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3" name="フリーフォーム 149">
                  <a:extLst>
                    <a:ext uri="{FF2B5EF4-FFF2-40B4-BE49-F238E27FC236}">
                      <a16:creationId xmlns:a16="http://schemas.microsoft.com/office/drawing/2014/main" id="{82D79C80-DE5B-E3FB-2BDF-239993715CD8}"/>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4" name="フリーフォーム 150">
                  <a:extLst>
                    <a:ext uri="{FF2B5EF4-FFF2-40B4-BE49-F238E27FC236}">
                      <a16:creationId xmlns:a16="http://schemas.microsoft.com/office/drawing/2014/main" id="{3E3E8139-B2C1-BC20-FBF8-78FB9B074602}"/>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1179" name="id-120725F3-1AA5-4EFB-8FD8-75D9273A1AAE" descr="IMG_2629.jpeg">
              <a:extLst>
                <a:ext uri="{FF2B5EF4-FFF2-40B4-BE49-F238E27FC236}">
                  <a16:creationId xmlns:a16="http://schemas.microsoft.com/office/drawing/2014/main" id="{DB002167-16A1-F3DD-1EE9-F79A4FA8995E}"/>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220777" y="4623115"/>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1" name="グループ化 50">
            <a:extLst>
              <a:ext uri="{FF2B5EF4-FFF2-40B4-BE49-F238E27FC236}">
                <a16:creationId xmlns:a16="http://schemas.microsoft.com/office/drawing/2014/main" id="{1E36A229-C120-F8DA-9869-944315588CE2}"/>
              </a:ext>
            </a:extLst>
          </p:cNvPr>
          <p:cNvGrpSpPr/>
          <p:nvPr/>
        </p:nvGrpSpPr>
        <p:grpSpPr>
          <a:xfrm>
            <a:off x="6338148" y="3657728"/>
            <a:ext cx="5505851" cy="2608251"/>
            <a:chOff x="6338148" y="3657728"/>
            <a:chExt cx="5505851" cy="2608251"/>
          </a:xfrm>
        </p:grpSpPr>
        <p:pic>
          <p:nvPicPr>
            <p:cNvPr id="45" name="Picture 4" descr="オフィスでの風景75 - No: 1413916｜写真素材なら「写真AC」無料（フリー）ダウンロードOK">
              <a:extLst>
                <a:ext uri="{FF2B5EF4-FFF2-40B4-BE49-F238E27FC236}">
                  <a16:creationId xmlns:a16="http://schemas.microsoft.com/office/drawing/2014/main" id="{0F49FBD5-22FC-3AC5-4161-EBAB855F5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92586" y="3867000"/>
              <a:ext cx="5132726" cy="2101471"/>
            </a:xfrm>
            <a:prstGeom prst="rect">
              <a:avLst/>
            </a:prstGeom>
            <a:noFill/>
            <a:effectLst>
              <a:softEdge rad="774700"/>
            </a:effectLst>
            <a:extLst>
              <a:ext uri="{909E8E84-426E-40DD-AFC4-6F175D3DCCD1}">
                <a14:hiddenFill xmlns:a14="http://schemas.microsoft.com/office/drawing/2010/main">
                  <a:solidFill>
                    <a:srgbClr val="FFFFFF"/>
                  </a:solidFill>
                </a14:hiddenFill>
              </a:ext>
            </a:extLst>
          </p:spPr>
        </p:pic>
        <p:sp>
          <p:nvSpPr>
            <p:cNvPr id="58" name="テキスト ボックス 57">
              <a:extLst>
                <a:ext uri="{FF2B5EF4-FFF2-40B4-BE49-F238E27FC236}">
                  <a16:creationId xmlns:a16="http://schemas.microsoft.com/office/drawing/2014/main" id="{F8D27C17-EF23-BF4B-22CD-F417A53D637C}"/>
                </a:ext>
              </a:extLst>
            </p:cNvPr>
            <p:cNvSpPr txBox="1"/>
            <p:nvPr/>
          </p:nvSpPr>
          <p:spPr>
            <a:xfrm>
              <a:off x="6338148" y="3708124"/>
              <a:ext cx="2897471" cy="369332"/>
            </a:xfrm>
            <a:prstGeom prst="rect">
              <a:avLst/>
            </a:prstGeom>
            <a:noFill/>
          </p:spPr>
          <p:txBody>
            <a:bodyPr wrap="square" rtlCol="0">
              <a:spAutoFit/>
            </a:bodyPr>
            <a:lstStyle/>
            <a:p>
              <a:r>
                <a:rPr kumimoji="1" lang="ja-JP" altLang="en-US" dirty="0"/>
                <a:t>申し送り確認中</a:t>
              </a:r>
              <a:endParaRPr kumimoji="1" lang="en-US" altLang="ja-JP" dirty="0"/>
            </a:p>
          </p:txBody>
        </p:sp>
        <p:sp>
          <p:nvSpPr>
            <p:cNvPr id="59" name="思考の吹き出し: 雲形 58">
              <a:extLst>
                <a:ext uri="{FF2B5EF4-FFF2-40B4-BE49-F238E27FC236}">
                  <a16:creationId xmlns:a16="http://schemas.microsoft.com/office/drawing/2014/main" id="{2E1B6456-B11B-668E-647E-6682DCFE6CAE}"/>
                </a:ext>
              </a:extLst>
            </p:cNvPr>
            <p:cNvSpPr/>
            <p:nvPr/>
          </p:nvSpPr>
          <p:spPr>
            <a:xfrm>
              <a:off x="8302496" y="3657728"/>
              <a:ext cx="3541503" cy="1110769"/>
            </a:xfrm>
            <a:prstGeom prst="cloudCallout">
              <a:avLst>
                <a:gd name="adj1" fmla="val -47367"/>
                <a:gd name="adj2" fmla="val 74338"/>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シェアポイント使えるかも</a:t>
              </a:r>
            </a:p>
          </p:txBody>
        </p:sp>
        <p:grpSp>
          <p:nvGrpSpPr>
            <p:cNvPr id="44" name="グループ化 43">
              <a:extLst>
                <a:ext uri="{FF2B5EF4-FFF2-40B4-BE49-F238E27FC236}">
                  <a16:creationId xmlns:a16="http://schemas.microsoft.com/office/drawing/2014/main" id="{6D33A682-3C3C-A5B8-9030-533909AD7A8B}"/>
                </a:ext>
              </a:extLst>
            </p:cNvPr>
            <p:cNvGrpSpPr/>
            <p:nvPr/>
          </p:nvGrpSpPr>
          <p:grpSpPr>
            <a:xfrm>
              <a:off x="7087220" y="4380118"/>
              <a:ext cx="1529319" cy="1885861"/>
              <a:chOff x="6163576" y="4133483"/>
              <a:chExt cx="1529319" cy="1885861"/>
            </a:xfrm>
          </p:grpSpPr>
          <p:pic>
            <p:nvPicPr>
              <p:cNvPr id="1036" name="図 1035" descr="generated image">
                <a:extLst>
                  <a:ext uri="{FF2B5EF4-FFF2-40B4-BE49-F238E27FC236}">
                    <a16:creationId xmlns:a16="http://schemas.microsoft.com/office/drawing/2014/main" id="{F9191346-779D-30E1-358C-E1BE929FEB10}"/>
                  </a:ext>
                </a:extLst>
              </p:cNvPr>
              <p:cNvPicPr>
                <a:picLocks noChangeAspect="1" noChangeArrowheads="1"/>
              </p:cNvPicPr>
              <p:nvPr/>
            </p:nvPicPr>
            <p:blipFill rotWithShape="1">
              <a:blip r:embed="rId9" cstate="hqprint">
                <a:extLst>
                  <a:ext uri="{BEBA8EAE-BF5A-486C-A8C5-ECC9F3942E4B}">
                    <a14:imgProps xmlns:a14="http://schemas.microsoft.com/office/drawing/2010/main">
                      <a14:imgLayer r:embed="rId10">
                        <a14:imgEffect>
                          <a14:backgroundRemoval t="9961" b="95801" l="9896" r="89974">
                            <a14:foregroundMark x1="22135" y1="72363" x2="29753" y2="91309"/>
                            <a14:foregroundMark x1="36198" y1="95410" x2="45768" y2="95898"/>
                            <a14:foregroundMark x1="10091" y1="61133" x2="9896" y2="62207"/>
                            <a14:foregroundMark x1="43229" y1="52832" x2="52083" y2="54883"/>
                            <a14:foregroundMark x1="26432" y1="67578" x2="21484" y2="81152"/>
                            <a14:backgroundMark x1="47526" y1="13477" x2="46549" y2="29199"/>
                            <a14:backgroundMark x1="38932" y1="34473" x2="59701" y2="36035"/>
                          </a14:backgroundRemoval>
                        </a14:imgEffect>
                      </a14:imgLayer>
                    </a14:imgProps>
                  </a:ext>
                  <a:ext uri="{28A0092B-C50C-407E-A947-70E740481C1C}">
                    <a14:useLocalDpi xmlns:a14="http://schemas.microsoft.com/office/drawing/2010/main" val="0"/>
                  </a:ext>
                </a:extLst>
              </a:blip>
              <a:srcRect l="6991" t="41829" r="13699"/>
              <a:stretch>
                <a:fillRect/>
              </a:stretch>
            </p:blipFill>
            <p:spPr bwMode="auto">
              <a:xfrm>
                <a:off x="6163576" y="5117740"/>
                <a:ext cx="1529319" cy="901604"/>
              </a:xfrm>
              <a:prstGeom prst="rect">
                <a:avLst/>
              </a:prstGeom>
              <a:noFill/>
              <a:extLst>
                <a:ext uri="{909E8E84-426E-40DD-AFC4-6F175D3DCCD1}">
                  <a14:hiddenFill xmlns:a14="http://schemas.microsoft.com/office/drawing/2010/main">
                    <a:solidFill>
                      <a:srgbClr val="FFFFFF"/>
                    </a:solidFill>
                  </a14:hiddenFill>
                </a:ext>
              </a:extLst>
            </p:spPr>
          </p:pic>
          <p:pic>
            <p:nvPicPr>
              <p:cNvPr id="1037" name="id-120725F3-1AA5-4EFB-8FD8-75D9273A1AAE" descr="IMG_2629.jpeg">
                <a:extLst>
                  <a:ext uri="{FF2B5EF4-FFF2-40B4-BE49-F238E27FC236}">
                    <a16:creationId xmlns:a16="http://schemas.microsoft.com/office/drawing/2014/main" id="{60441042-1A01-00F7-0BB3-C06631AAD5F4}"/>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6448631" y="4133483"/>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3968" name="グループ化 23967">
            <a:extLst>
              <a:ext uri="{FF2B5EF4-FFF2-40B4-BE49-F238E27FC236}">
                <a16:creationId xmlns:a16="http://schemas.microsoft.com/office/drawing/2014/main" id="{65BE3C92-8394-074C-E9B5-D883B1665E5D}"/>
              </a:ext>
            </a:extLst>
          </p:cNvPr>
          <p:cNvGrpSpPr/>
          <p:nvPr/>
        </p:nvGrpSpPr>
        <p:grpSpPr>
          <a:xfrm>
            <a:off x="3703424" y="1825662"/>
            <a:ext cx="1249516" cy="1400926"/>
            <a:chOff x="165009" y="1888984"/>
            <a:chExt cx="1163745" cy="1298629"/>
          </a:xfrm>
        </p:grpSpPr>
        <p:grpSp>
          <p:nvGrpSpPr>
            <p:cNvPr id="23969" name="グループ化 23968">
              <a:extLst>
                <a:ext uri="{FF2B5EF4-FFF2-40B4-BE49-F238E27FC236}">
                  <a16:creationId xmlns:a16="http://schemas.microsoft.com/office/drawing/2014/main" id="{1515904A-67D9-758A-9EE8-0CADC7776F73}"/>
                </a:ext>
              </a:extLst>
            </p:cNvPr>
            <p:cNvGrpSpPr/>
            <p:nvPr/>
          </p:nvGrpSpPr>
          <p:grpSpPr>
            <a:xfrm>
              <a:off x="306791" y="2774789"/>
              <a:ext cx="826627" cy="409226"/>
              <a:chOff x="-1739963" y="2660931"/>
              <a:chExt cx="826627" cy="409226"/>
            </a:xfrm>
          </p:grpSpPr>
          <p:pic>
            <p:nvPicPr>
              <p:cNvPr id="23971" name="図 23970">
                <a:extLst>
                  <a:ext uri="{FF2B5EF4-FFF2-40B4-BE49-F238E27FC236}">
                    <a16:creationId xmlns:a16="http://schemas.microsoft.com/office/drawing/2014/main" id="{BE54D228-4E71-AC7D-80A7-C5221B40D577}"/>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23972" name="グループ化 23971">
                <a:extLst>
                  <a:ext uri="{FF2B5EF4-FFF2-40B4-BE49-F238E27FC236}">
                    <a16:creationId xmlns:a16="http://schemas.microsoft.com/office/drawing/2014/main" id="{A9FA6F3E-1A02-891E-677E-E3B2178B8A5B}"/>
                  </a:ext>
                </a:extLst>
              </p:cNvPr>
              <p:cNvGrpSpPr>
                <a:grpSpLocks/>
              </p:cNvGrpSpPr>
              <p:nvPr/>
            </p:nvGrpSpPr>
            <p:grpSpPr bwMode="auto">
              <a:xfrm>
                <a:off x="-1739963" y="2759748"/>
                <a:ext cx="826627" cy="310409"/>
                <a:chOff x="0" y="1895475"/>
                <a:chExt cx="3381375" cy="1514475"/>
              </a:xfrm>
            </p:grpSpPr>
            <p:sp>
              <p:nvSpPr>
                <p:cNvPr id="23973" name="フリーフォーム 136">
                  <a:extLst>
                    <a:ext uri="{FF2B5EF4-FFF2-40B4-BE49-F238E27FC236}">
                      <a16:creationId xmlns:a16="http://schemas.microsoft.com/office/drawing/2014/main" id="{A73B405C-46DA-BB26-7B61-F6B946C102CA}"/>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974" name="フリーフォーム 137">
                  <a:extLst>
                    <a:ext uri="{FF2B5EF4-FFF2-40B4-BE49-F238E27FC236}">
                      <a16:creationId xmlns:a16="http://schemas.microsoft.com/office/drawing/2014/main" id="{21CCD913-A412-B757-2590-60048BDF7DD9}"/>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975" name="フリーフォーム 138">
                  <a:extLst>
                    <a:ext uri="{FF2B5EF4-FFF2-40B4-BE49-F238E27FC236}">
                      <a16:creationId xmlns:a16="http://schemas.microsoft.com/office/drawing/2014/main" id="{9406144E-DD4C-EFA8-17AF-591D9B2F4775}"/>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76" name="フリーフォーム 139">
                  <a:extLst>
                    <a:ext uri="{FF2B5EF4-FFF2-40B4-BE49-F238E27FC236}">
                      <a16:creationId xmlns:a16="http://schemas.microsoft.com/office/drawing/2014/main" id="{0491D071-8B2B-2EED-BEB1-FC51DAA1DC75}"/>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77" name="フリーフォーム 140">
                  <a:extLst>
                    <a:ext uri="{FF2B5EF4-FFF2-40B4-BE49-F238E27FC236}">
                      <a16:creationId xmlns:a16="http://schemas.microsoft.com/office/drawing/2014/main" id="{D2E1774D-B651-1CD4-817A-612668F20ECB}"/>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978" name="フリーフォーム 141">
                  <a:extLst>
                    <a:ext uri="{FF2B5EF4-FFF2-40B4-BE49-F238E27FC236}">
                      <a16:creationId xmlns:a16="http://schemas.microsoft.com/office/drawing/2014/main" id="{A5E4DD54-70CE-2CDA-BF46-BF9E50737930}"/>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979" name="フリーフォーム 142">
                  <a:extLst>
                    <a:ext uri="{FF2B5EF4-FFF2-40B4-BE49-F238E27FC236}">
                      <a16:creationId xmlns:a16="http://schemas.microsoft.com/office/drawing/2014/main" id="{9813FD10-96BE-1FF2-A7CD-E9D8D82627BB}"/>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80" name="フリーフォーム 143">
                  <a:extLst>
                    <a:ext uri="{FF2B5EF4-FFF2-40B4-BE49-F238E27FC236}">
                      <a16:creationId xmlns:a16="http://schemas.microsoft.com/office/drawing/2014/main" id="{DBE6B0D3-21D7-278C-97C8-C3F2B1087EFF}"/>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81" name="フリーフォーム 144">
                  <a:extLst>
                    <a:ext uri="{FF2B5EF4-FFF2-40B4-BE49-F238E27FC236}">
                      <a16:creationId xmlns:a16="http://schemas.microsoft.com/office/drawing/2014/main" id="{A2549B67-0788-94A6-1A5C-87F82231E0D1}"/>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82" name="フリーフォーム 145">
                  <a:extLst>
                    <a:ext uri="{FF2B5EF4-FFF2-40B4-BE49-F238E27FC236}">
                      <a16:creationId xmlns:a16="http://schemas.microsoft.com/office/drawing/2014/main" id="{61996FC7-355E-AFF6-7E81-8874DD843F3E}"/>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83" name="フリーフォーム 146">
                  <a:extLst>
                    <a:ext uri="{FF2B5EF4-FFF2-40B4-BE49-F238E27FC236}">
                      <a16:creationId xmlns:a16="http://schemas.microsoft.com/office/drawing/2014/main" id="{6A11BCE6-2227-87E8-A06C-56E35EDD5C92}"/>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 name="フリーフォーム 147">
                  <a:extLst>
                    <a:ext uri="{FF2B5EF4-FFF2-40B4-BE49-F238E27FC236}">
                      <a16:creationId xmlns:a16="http://schemas.microsoft.com/office/drawing/2014/main" id="{9C209B80-971F-A70E-4BD9-00AFA038416A}"/>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0" name="フリーフォーム 148">
                  <a:extLst>
                    <a:ext uri="{FF2B5EF4-FFF2-40B4-BE49-F238E27FC236}">
                      <a16:creationId xmlns:a16="http://schemas.microsoft.com/office/drawing/2014/main" id="{D7DB16FD-C93A-B8C4-3058-B8F6C145162D}"/>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1" name="フリーフォーム 149">
                  <a:extLst>
                    <a:ext uri="{FF2B5EF4-FFF2-40B4-BE49-F238E27FC236}">
                      <a16:creationId xmlns:a16="http://schemas.microsoft.com/office/drawing/2014/main" id="{7EFCCCE5-AA19-6AAC-B10D-EECCC6DB5423}"/>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 name="フリーフォーム 150">
                  <a:extLst>
                    <a:ext uri="{FF2B5EF4-FFF2-40B4-BE49-F238E27FC236}">
                      <a16:creationId xmlns:a16="http://schemas.microsoft.com/office/drawing/2014/main" id="{A8BF56F5-BA94-A149-C2B2-94BDE82B334B}"/>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23970" name="図 23969">
              <a:extLst>
                <a:ext uri="{FF2B5EF4-FFF2-40B4-BE49-F238E27FC236}">
                  <a16:creationId xmlns:a16="http://schemas.microsoft.com/office/drawing/2014/main" id="{4C0B0D81-2221-2913-C38E-36125BAE4178}"/>
                </a:ext>
              </a:extLst>
            </p:cNvPr>
            <p:cNvPicPr>
              <a:picLocks noChangeAspect="1"/>
            </p:cNvPicPr>
            <p:nvPr/>
          </p:nvPicPr>
          <p:blipFill>
            <a:blip r:embed="rId6"/>
            <a:stretch>
              <a:fillRect/>
            </a:stretch>
          </p:blipFill>
          <p:spPr>
            <a:xfrm>
              <a:off x="165009" y="1888984"/>
              <a:ext cx="1163745" cy="1298629"/>
            </a:xfrm>
            <a:prstGeom prst="rect">
              <a:avLst/>
            </a:prstGeom>
          </p:spPr>
        </p:pic>
      </p:grpSp>
      <p:sp>
        <p:nvSpPr>
          <p:cNvPr id="43" name="吹き出し: 四角形 42">
            <a:extLst>
              <a:ext uri="{FF2B5EF4-FFF2-40B4-BE49-F238E27FC236}">
                <a16:creationId xmlns:a16="http://schemas.microsoft.com/office/drawing/2014/main" id="{6EFE66B9-8EE3-9DE9-C6AB-7298D7BA3627}"/>
              </a:ext>
            </a:extLst>
          </p:cNvPr>
          <p:cNvSpPr/>
          <p:nvPr/>
        </p:nvSpPr>
        <p:spPr>
          <a:xfrm>
            <a:off x="3594484" y="1113375"/>
            <a:ext cx="2365007" cy="692433"/>
          </a:xfrm>
          <a:prstGeom prst="wedgeRectCallout">
            <a:avLst>
              <a:gd name="adj1" fmla="val -14602"/>
              <a:gd name="adj2" fmla="val 106170"/>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やりましょー</a:t>
            </a:r>
            <a:endParaRPr lang="en-US" altLang="ja-JP" b="1" dirty="0">
              <a:solidFill>
                <a:schemeClr val="tx1"/>
              </a:solidFill>
              <a:latin typeface="+mn-ea"/>
            </a:endParaRPr>
          </a:p>
        </p:txBody>
      </p:sp>
      <p:cxnSp>
        <p:nvCxnSpPr>
          <p:cNvPr id="23989" name="直線コネクタ 23988">
            <a:extLst>
              <a:ext uri="{FF2B5EF4-FFF2-40B4-BE49-F238E27FC236}">
                <a16:creationId xmlns:a16="http://schemas.microsoft.com/office/drawing/2014/main" id="{57716119-2E60-37F9-42AD-751C94DA0431}"/>
              </a:ext>
            </a:extLst>
          </p:cNvPr>
          <p:cNvCxnSpPr>
            <a:cxnSpLocks/>
          </p:cNvCxnSpPr>
          <p:nvPr/>
        </p:nvCxnSpPr>
        <p:spPr>
          <a:xfrm>
            <a:off x="119336" y="3573016"/>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987115EA-1B82-1F94-A406-C5BE27E57947}"/>
              </a:ext>
            </a:extLst>
          </p:cNvPr>
          <p:cNvCxnSpPr>
            <a:cxnSpLocks/>
          </p:cNvCxnSpPr>
          <p:nvPr/>
        </p:nvCxnSpPr>
        <p:spPr>
          <a:xfrm>
            <a:off x="6093076" y="580370"/>
            <a:ext cx="0" cy="584537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正方形/長方形 152">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テーマ選定した矢先に・・・</a:t>
            </a:r>
            <a:r>
              <a:rPr lang="en-US" altLang="ja-JP" sz="3200" b="1" dirty="0">
                <a:solidFill>
                  <a:schemeClr val="bg1"/>
                </a:solidFill>
              </a:rPr>
              <a:t>	</a:t>
            </a:r>
            <a:r>
              <a:rPr lang="ja-JP" altLang="en-US" sz="3200" b="1" dirty="0">
                <a:solidFill>
                  <a:schemeClr val="bg1"/>
                </a:solidFill>
              </a:rPr>
              <a:t>小林の勤務編成が・・・</a:t>
            </a:r>
          </a:p>
        </p:txBody>
      </p:sp>
      <p:grpSp>
        <p:nvGrpSpPr>
          <p:cNvPr id="13" name="グループ化 12">
            <a:extLst>
              <a:ext uri="{FF2B5EF4-FFF2-40B4-BE49-F238E27FC236}">
                <a16:creationId xmlns:a16="http://schemas.microsoft.com/office/drawing/2014/main" id="{0A45A812-7D77-204E-4645-BAB0705B7A60}"/>
              </a:ext>
            </a:extLst>
          </p:cNvPr>
          <p:cNvGrpSpPr/>
          <p:nvPr/>
        </p:nvGrpSpPr>
        <p:grpSpPr>
          <a:xfrm>
            <a:off x="-6634" y="3037725"/>
            <a:ext cx="4896236" cy="472948"/>
            <a:chOff x="612305" y="5880487"/>
            <a:chExt cx="5713198" cy="472948"/>
          </a:xfrm>
        </p:grpSpPr>
        <p:sp>
          <p:nvSpPr>
            <p:cNvPr id="20" name="テキスト ボックス 19">
              <a:extLst>
                <a:ext uri="{FF2B5EF4-FFF2-40B4-BE49-F238E27FC236}">
                  <a16:creationId xmlns:a16="http://schemas.microsoft.com/office/drawing/2014/main" id="{C7417410-AD52-1E19-522F-C41EB09384DF}"/>
                </a:ext>
              </a:extLst>
            </p:cNvPr>
            <p:cNvSpPr txBox="1"/>
            <p:nvPr/>
          </p:nvSpPr>
          <p:spPr>
            <a:xfrm>
              <a:off x="612305" y="5891770"/>
              <a:ext cx="5390976" cy="461665"/>
            </a:xfrm>
            <a:prstGeom prst="rect">
              <a:avLst/>
            </a:prstGeom>
            <a:noFill/>
          </p:spPr>
          <p:txBody>
            <a:bodyPr wrap="square" rtlCol="0">
              <a:spAutoFit/>
            </a:bodyPr>
            <a:lstStyle/>
            <a:p>
              <a:r>
                <a:rPr lang="ja-JP" altLang="en-US" sz="2400" b="1" dirty="0">
                  <a:ln w="152400">
                    <a:solidFill>
                      <a:srgbClr val="C00000"/>
                    </a:solidFill>
                  </a:ln>
                  <a:solidFill>
                    <a:srgbClr val="0000FF"/>
                  </a:solidFill>
                </a:rPr>
                <a:t>熱処理知識不足・・・</a:t>
              </a:r>
            </a:p>
          </p:txBody>
        </p:sp>
        <p:sp>
          <p:nvSpPr>
            <p:cNvPr id="22" name="テキスト ボックス 21">
              <a:extLst>
                <a:ext uri="{FF2B5EF4-FFF2-40B4-BE49-F238E27FC236}">
                  <a16:creationId xmlns:a16="http://schemas.microsoft.com/office/drawing/2014/main" id="{A4770092-17DA-12C0-2B72-F36551152ECF}"/>
                </a:ext>
              </a:extLst>
            </p:cNvPr>
            <p:cNvSpPr txBox="1"/>
            <p:nvPr/>
          </p:nvSpPr>
          <p:spPr>
            <a:xfrm>
              <a:off x="612305" y="5885872"/>
              <a:ext cx="5125541" cy="461665"/>
            </a:xfrm>
            <a:prstGeom prst="rect">
              <a:avLst/>
            </a:prstGeom>
            <a:noFill/>
          </p:spPr>
          <p:txBody>
            <a:bodyPr wrap="square" rtlCol="0">
              <a:spAutoFit/>
            </a:bodyPr>
            <a:lstStyle/>
            <a:p>
              <a:r>
                <a:rPr kumimoji="1" lang="ja-JP" altLang="en-US" sz="2400" b="1" dirty="0">
                  <a:ln w="76200">
                    <a:solidFill>
                      <a:schemeClr val="bg1"/>
                    </a:solidFill>
                  </a:ln>
                  <a:solidFill>
                    <a:schemeClr val="bg1"/>
                  </a:solidFill>
                </a:rPr>
                <a:t>熱処理知識不足・・・</a:t>
              </a:r>
            </a:p>
          </p:txBody>
        </p:sp>
        <p:sp>
          <p:nvSpPr>
            <p:cNvPr id="23" name="テキスト ボックス 22">
              <a:extLst>
                <a:ext uri="{FF2B5EF4-FFF2-40B4-BE49-F238E27FC236}">
                  <a16:creationId xmlns:a16="http://schemas.microsoft.com/office/drawing/2014/main" id="{522A4591-0303-F13B-ECC1-883CCD98EEFC}"/>
                </a:ext>
              </a:extLst>
            </p:cNvPr>
            <p:cNvSpPr txBox="1"/>
            <p:nvPr/>
          </p:nvSpPr>
          <p:spPr>
            <a:xfrm>
              <a:off x="612305" y="5880487"/>
              <a:ext cx="5713198" cy="461665"/>
            </a:xfrm>
            <a:prstGeom prst="rect">
              <a:avLst/>
            </a:prstGeom>
            <a:noFill/>
          </p:spPr>
          <p:txBody>
            <a:bodyPr wrap="square" rtlCol="0">
              <a:spAutoFit/>
            </a:bodyPr>
            <a:lstStyle/>
            <a:p>
              <a:r>
                <a:rPr lang="ja-JP" altLang="en-US" sz="2400" b="1" dirty="0">
                  <a:ln w="254000">
                    <a:noFill/>
                  </a:ln>
                  <a:solidFill>
                    <a:srgbClr val="C00000"/>
                  </a:solidFill>
                </a:rPr>
                <a:t>熱処理知識不足・・・</a:t>
              </a:r>
              <a:endParaRPr kumimoji="1" lang="ja-JP" altLang="en-US" sz="2400" b="1" dirty="0">
                <a:ln w="254000">
                  <a:noFill/>
                </a:ln>
                <a:solidFill>
                  <a:srgbClr val="C00000"/>
                </a:solidFill>
              </a:endParaRPr>
            </a:p>
          </p:txBody>
        </p:sp>
      </p:grpSp>
      <p:grpSp>
        <p:nvGrpSpPr>
          <p:cNvPr id="49" name="グループ化 48">
            <a:extLst>
              <a:ext uri="{FF2B5EF4-FFF2-40B4-BE49-F238E27FC236}">
                <a16:creationId xmlns:a16="http://schemas.microsoft.com/office/drawing/2014/main" id="{768D483A-C8CE-F6F0-F69C-618D1A8640F5}"/>
              </a:ext>
            </a:extLst>
          </p:cNvPr>
          <p:cNvGrpSpPr/>
          <p:nvPr/>
        </p:nvGrpSpPr>
        <p:grpSpPr>
          <a:xfrm>
            <a:off x="6090888" y="369549"/>
            <a:ext cx="5921293" cy="3056244"/>
            <a:chOff x="6090888" y="369549"/>
            <a:chExt cx="5921293" cy="3056244"/>
          </a:xfrm>
        </p:grpSpPr>
        <p:pic>
          <p:nvPicPr>
            <p:cNvPr id="1026" name="Picture 2" descr="無料写真] オフィスの風景 | パブリックドメインQ：著作権フリー画像素材集">
              <a:extLst>
                <a:ext uri="{FF2B5EF4-FFF2-40B4-BE49-F238E27FC236}">
                  <a16:creationId xmlns:a16="http://schemas.microsoft.com/office/drawing/2014/main" id="{ABC3383E-7787-25E9-FA52-FD93B4A5A6F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131413" y="494644"/>
              <a:ext cx="5671080" cy="2931149"/>
            </a:xfrm>
            <a:prstGeom prst="rect">
              <a:avLst/>
            </a:prstGeom>
            <a:noFill/>
            <a:effectLst>
              <a:softEdge rad="520700"/>
            </a:effectLst>
            <a:extLst>
              <a:ext uri="{909E8E84-426E-40DD-AFC4-6F175D3DCCD1}">
                <a14:hiddenFill xmlns:a14="http://schemas.microsoft.com/office/drawing/2010/main">
                  <a:solidFill>
                    <a:srgbClr val="FFFFFF"/>
                  </a:solidFill>
                </a14:hiddenFill>
              </a:ext>
            </a:extLst>
          </p:spPr>
        </p:pic>
        <p:grpSp>
          <p:nvGrpSpPr>
            <p:cNvPr id="3" name="グループ化 2">
              <a:extLst>
                <a:ext uri="{FF2B5EF4-FFF2-40B4-BE49-F238E27FC236}">
                  <a16:creationId xmlns:a16="http://schemas.microsoft.com/office/drawing/2014/main" id="{455D7433-5893-8CB4-74C3-749884191E75}"/>
                </a:ext>
              </a:extLst>
            </p:cNvPr>
            <p:cNvGrpSpPr/>
            <p:nvPr/>
          </p:nvGrpSpPr>
          <p:grpSpPr>
            <a:xfrm>
              <a:off x="6390120" y="1773679"/>
              <a:ext cx="959366" cy="427279"/>
              <a:chOff x="-1" y="1806550"/>
              <a:chExt cx="2386010" cy="1157315"/>
            </a:xfrm>
          </p:grpSpPr>
          <p:grpSp>
            <p:nvGrpSpPr>
              <p:cNvPr id="8" name="グループ化 7">
                <a:extLst>
                  <a:ext uri="{FF2B5EF4-FFF2-40B4-BE49-F238E27FC236}">
                    <a16:creationId xmlns:a16="http://schemas.microsoft.com/office/drawing/2014/main" id="{94326514-D7B1-AC36-3AF7-0F5F9CDD6DE6}"/>
                  </a:ext>
                </a:extLst>
              </p:cNvPr>
              <p:cNvGrpSpPr>
                <a:grpSpLocks/>
              </p:cNvGrpSpPr>
              <p:nvPr/>
            </p:nvGrpSpPr>
            <p:grpSpPr bwMode="auto">
              <a:xfrm>
                <a:off x="-1" y="1895475"/>
                <a:ext cx="2386010" cy="1068390"/>
                <a:chOff x="0" y="1895475"/>
                <a:chExt cx="3381375" cy="1514475"/>
              </a:xfrm>
            </p:grpSpPr>
            <p:sp>
              <p:nvSpPr>
                <p:cNvPr id="10" name="フリーフォーム 136">
                  <a:extLst>
                    <a:ext uri="{FF2B5EF4-FFF2-40B4-BE49-F238E27FC236}">
                      <a16:creationId xmlns:a16="http://schemas.microsoft.com/office/drawing/2014/main" id="{77DD281C-1229-766C-4844-CCCCA103F340}"/>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 name="フリーフォーム 137">
                  <a:extLst>
                    <a:ext uri="{FF2B5EF4-FFF2-40B4-BE49-F238E27FC236}">
                      <a16:creationId xmlns:a16="http://schemas.microsoft.com/office/drawing/2014/main" id="{64E28044-AEF3-47E2-957F-2395F7F8FFE0}"/>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2" name="フリーフォーム 138">
                  <a:extLst>
                    <a:ext uri="{FF2B5EF4-FFF2-40B4-BE49-F238E27FC236}">
                      <a16:creationId xmlns:a16="http://schemas.microsoft.com/office/drawing/2014/main" id="{6E3B0191-3EEF-02CD-88B8-0C787C4D738E}"/>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4" name="フリーフォーム 139">
                  <a:extLst>
                    <a:ext uri="{FF2B5EF4-FFF2-40B4-BE49-F238E27FC236}">
                      <a16:creationId xmlns:a16="http://schemas.microsoft.com/office/drawing/2014/main" id="{3302431F-F2D0-BEF3-1C2D-8CD55D7C52A9}"/>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 name="フリーフォーム 140">
                  <a:extLst>
                    <a:ext uri="{FF2B5EF4-FFF2-40B4-BE49-F238E27FC236}">
                      <a16:creationId xmlns:a16="http://schemas.microsoft.com/office/drawing/2014/main" id="{E584B316-5E87-5351-529D-BAB1B8DFB6C0}"/>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7" name="フリーフォーム 141">
                  <a:extLst>
                    <a:ext uri="{FF2B5EF4-FFF2-40B4-BE49-F238E27FC236}">
                      <a16:creationId xmlns:a16="http://schemas.microsoft.com/office/drawing/2014/main" id="{A01F6FB5-9AB8-C22F-C01A-0F657AEE45BC}"/>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8" name="フリーフォーム 142">
                  <a:extLst>
                    <a:ext uri="{FF2B5EF4-FFF2-40B4-BE49-F238E27FC236}">
                      <a16:creationId xmlns:a16="http://schemas.microsoft.com/office/drawing/2014/main" id="{6C75FD76-9443-6F47-886E-BAD3AC40BF07}"/>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 name="フリーフォーム 143">
                  <a:extLst>
                    <a:ext uri="{FF2B5EF4-FFF2-40B4-BE49-F238E27FC236}">
                      <a16:creationId xmlns:a16="http://schemas.microsoft.com/office/drawing/2014/main" id="{0A6CFA03-994E-3EC1-8DE3-1D0DFBCF4A99}"/>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 name="フリーフォーム 144">
                  <a:extLst>
                    <a:ext uri="{FF2B5EF4-FFF2-40B4-BE49-F238E27FC236}">
                      <a16:creationId xmlns:a16="http://schemas.microsoft.com/office/drawing/2014/main" id="{4C043135-C958-3AD6-327A-472CC9EDBBC0}"/>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 name="フリーフォーム 145">
                  <a:extLst>
                    <a:ext uri="{FF2B5EF4-FFF2-40B4-BE49-F238E27FC236}">
                      <a16:creationId xmlns:a16="http://schemas.microsoft.com/office/drawing/2014/main" id="{D892895D-1457-F4D6-FD78-7F48F1289C87}"/>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 name="フリーフォーム 146">
                  <a:extLst>
                    <a:ext uri="{FF2B5EF4-FFF2-40B4-BE49-F238E27FC236}">
                      <a16:creationId xmlns:a16="http://schemas.microsoft.com/office/drawing/2014/main" id="{BDE72DBB-A588-6864-84AC-97D9D25CFF2A}"/>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8" name="フリーフォーム 147">
                  <a:extLst>
                    <a:ext uri="{FF2B5EF4-FFF2-40B4-BE49-F238E27FC236}">
                      <a16:creationId xmlns:a16="http://schemas.microsoft.com/office/drawing/2014/main" id="{E3B404FC-2165-18CE-E1D8-3F456AE9B7C6}"/>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9" name="フリーフォーム 148">
                  <a:extLst>
                    <a:ext uri="{FF2B5EF4-FFF2-40B4-BE49-F238E27FC236}">
                      <a16:creationId xmlns:a16="http://schemas.microsoft.com/office/drawing/2014/main" id="{BE199E70-9E56-AAEB-FEAE-017CA08B3195}"/>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0" name="フリーフォーム 149">
                  <a:extLst>
                    <a:ext uri="{FF2B5EF4-FFF2-40B4-BE49-F238E27FC236}">
                      <a16:creationId xmlns:a16="http://schemas.microsoft.com/office/drawing/2014/main" id="{AF5F34FD-F609-767F-B3FB-F97DF704DF67}"/>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 name="フリーフォーム 150">
                  <a:extLst>
                    <a:ext uri="{FF2B5EF4-FFF2-40B4-BE49-F238E27FC236}">
                      <a16:creationId xmlns:a16="http://schemas.microsoft.com/office/drawing/2014/main" id="{5BC6B42E-9673-7D66-57DA-D7188009AFBD}"/>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9" name="フリーフォーム 135">
                <a:extLst>
                  <a:ext uri="{FF2B5EF4-FFF2-40B4-BE49-F238E27FC236}">
                    <a16:creationId xmlns:a16="http://schemas.microsoft.com/office/drawing/2014/main" id="{542ED877-43DD-B71B-19C9-C7979B6DD598}"/>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46" name="正方形/長方形 45">
              <a:extLst>
                <a:ext uri="{FF2B5EF4-FFF2-40B4-BE49-F238E27FC236}">
                  <a16:creationId xmlns:a16="http://schemas.microsoft.com/office/drawing/2014/main" id="{28F48DDB-5321-DD6F-EB1B-8432E0E1A52B}"/>
                </a:ext>
              </a:extLst>
            </p:cNvPr>
            <p:cNvSpPr/>
            <p:nvPr/>
          </p:nvSpPr>
          <p:spPr>
            <a:xfrm>
              <a:off x="7967927" y="1292782"/>
              <a:ext cx="4044254" cy="172006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56E4E1E4-8DB9-9954-61B9-79FE4E5ED77F}"/>
                </a:ext>
              </a:extLst>
            </p:cNvPr>
            <p:cNvGrpSpPr/>
            <p:nvPr/>
          </p:nvGrpSpPr>
          <p:grpSpPr>
            <a:xfrm>
              <a:off x="8118781" y="2024348"/>
              <a:ext cx="899902" cy="998372"/>
              <a:chOff x="8022829" y="2023519"/>
              <a:chExt cx="899902" cy="998372"/>
            </a:xfrm>
          </p:grpSpPr>
          <p:grpSp>
            <p:nvGrpSpPr>
              <p:cNvPr id="115" name="グループ化 114">
                <a:extLst>
                  <a:ext uri="{FF2B5EF4-FFF2-40B4-BE49-F238E27FC236}">
                    <a16:creationId xmlns:a16="http://schemas.microsoft.com/office/drawing/2014/main" id="{9C01F148-BE85-222D-92F8-DACD6667EEA8}"/>
                  </a:ext>
                </a:extLst>
              </p:cNvPr>
              <p:cNvGrpSpPr/>
              <p:nvPr/>
            </p:nvGrpSpPr>
            <p:grpSpPr>
              <a:xfrm>
                <a:off x="8100070" y="2023519"/>
                <a:ext cx="745420" cy="946994"/>
                <a:chOff x="-1220777" y="4623115"/>
                <a:chExt cx="1052028" cy="1384872"/>
              </a:xfrm>
            </p:grpSpPr>
            <p:grpSp>
              <p:nvGrpSpPr>
                <p:cNvPr id="116" name="グループ化 115">
                  <a:extLst>
                    <a:ext uri="{FF2B5EF4-FFF2-40B4-BE49-F238E27FC236}">
                      <a16:creationId xmlns:a16="http://schemas.microsoft.com/office/drawing/2014/main" id="{11C0E706-42DF-0B3F-47F5-170113893D97}"/>
                    </a:ext>
                  </a:extLst>
                </p:cNvPr>
                <p:cNvGrpSpPr/>
                <p:nvPr/>
              </p:nvGrpSpPr>
              <p:grpSpPr>
                <a:xfrm>
                  <a:off x="-1102255" y="5598761"/>
                  <a:ext cx="826627" cy="409226"/>
                  <a:chOff x="-1739963" y="2660931"/>
                  <a:chExt cx="826627" cy="409226"/>
                </a:xfrm>
              </p:grpSpPr>
              <p:pic>
                <p:nvPicPr>
                  <p:cNvPr id="118" name="図 117">
                    <a:extLst>
                      <a:ext uri="{FF2B5EF4-FFF2-40B4-BE49-F238E27FC236}">
                        <a16:creationId xmlns:a16="http://schemas.microsoft.com/office/drawing/2014/main" id="{84351B94-B3CD-9888-FCA6-130AD7436F12}"/>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119" name="グループ化 118">
                    <a:extLst>
                      <a:ext uri="{FF2B5EF4-FFF2-40B4-BE49-F238E27FC236}">
                        <a16:creationId xmlns:a16="http://schemas.microsoft.com/office/drawing/2014/main" id="{701F2023-5EEB-BCA9-7D39-3401BD6B9220}"/>
                      </a:ext>
                    </a:extLst>
                  </p:cNvPr>
                  <p:cNvGrpSpPr>
                    <a:grpSpLocks/>
                  </p:cNvGrpSpPr>
                  <p:nvPr/>
                </p:nvGrpSpPr>
                <p:grpSpPr bwMode="auto">
                  <a:xfrm>
                    <a:off x="-1739963" y="2759748"/>
                    <a:ext cx="826627" cy="310409"/>
                    <a:chOff x="0" y="1895475"/>
                    <a:chExt cx="3381375" cy="1514475"/>
                  </a:xfrm>
                </p:grpSpPr>
                <p:sp>
                  <p:nvSpPr>
                    <p:cNvPr id="120" name="フリーフォーム 136">
                      <a:extLst>
                        <a:ext uri="{FF2B5EF4-FFF2-40B4-BE49-F238E27FC236}">
                          <a16:creationId xmlns:a16="http://schemas.microsoft.com/office/drawing/2014/main" id="{E05A2607-DB4A-9F71-BF34-2BB577D94335}"/>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24" name="フリーフォーム 137">
                      <a:extLst>
                        <a:ext uri="{FF2B5EF4-FFF2-40B4-BE49-F238E27FC236}">
                          <a16:creationId xmlns:a16="http://schemas.microsoft.com/office/drawing/2014/main" id="{67D31230-CFCB-5E96-3C3F-DCC71811E805}"/>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25" name="フリーフォーム 138">
                      <a:extLst>
                        <a:ext uri="{FF2B5EF4-FFF2-40B4-BE49-F238E27FC236}">
                          <a16:creationId xmlns:a16="http://schemas.microsoft.com/office/drawing/2014/main" id="{E3CBDD18-EB76-B6B2-C6C7-47BA3FAB8C8F}"/>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6" name="フリーフォーム 139">
                      <a:extLst>
                        <a:ext uri="{FF2B5EF4-FFF2-40B4-BE49-F238E27FC236}">
                          <a16:creationId xmlns:a16="http://schemas.microsoft.com/office/drawing/2014/main" id="{0EE7E059-A441-AA68-A620-E07BF6A1F6FA}"/>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7" name="フリーフォーム 140">
                      <a:extLst>
                        <a:ext uri="{FF2B5EF4-FFF2-40B4-BE49-F238E27FC236}">
                          <a16:creationId xmlns:a16="http://schemas.microsoft.com/office/drawing/2014/main" id="{8BB508DC-84F2-D7C3-B656-A8981AF5E09D}"/>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24" name="フリーフォーム 141">
                      <a:extLst>
                        <a:ext uri="{FF2B5EF4-FFF2-40B4-BE49-F238E27FC236}">
                          <a16:creationId xmlns:a16="http://schemas.microsoft.com/office/drawing/2014/main" id="{89D8036D-0862-BD39-5DD9-10247E425EFD}"/>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25" name="フリーフォーム 142">
                      <a:extLst>
                        <a:ext uri="{FF2B5EF4-FFF2-40B4-BE49-F238E27FC236}">
                          <a16:creationId xmlns:a16="http://schemas.microsoft.com/office/drawing/2014/main" id="{FE7DBCB4-50C7-7553-61F4-ED2F95527BD0}"/>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27" name="フリーフォーム 143">
                      <a:extLst>
                        <a:ext uri="{FF2B5EF4-FFF2-40B4-BE49-F238E27FC236}">
                          <a16:creationId xmlns:a16="http://schemas.microsoft.com/office/drawing/2014/main" id="{10D7D2C1-B0A7-3AD1-5CDC-D2ED69DB73FA}"/>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29" name="フリーフォーム 144">
                      <a:extLst>
                        <a:ext uri="{FF2B5EF4-FFF2-40B4-BE49-F238E27FC236}">
                          <a16:creationId xmlns:a16="http://schemas.microsoft.com/office/drawing/2014/main" id="{0FB554CA-CE04-C7B1-4CED-096D2F99192D}"/>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30" name="フリーフォーム 145">
                      <a:extLst>
                        <a:ext uri="{FF2B5EF4-FFF2-40B4-BE49-F238E27FC236}">
                          <a16:creationId xmlns:a16="http://schemas.microsoft.com/office/drawing/2014/main" id="{262B9D05-53F6-EFC6-6D41-96B2CACAEDC1}"/>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31" name="フリーフォーム 146">
                      <a:extLst>
                        <a:ext uri="{FF2B5EF4-FFF2-40B4-BE49-F238E27FC236}">
                          <a16:creationId xmlns:a16="http://schemas.microsoft.com/office/drawing/2014/main" id="{780F3435-11E7-C1AF-F6C9-6DC2FFBF0D83}"/>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32" name="フリーフォーム 147">
                      <a:extLst>
                        <a:ext uri="{FF2B5EF4-FFF2-40B4-BE49-F238E27FC236}">
                          <a16:creationId xmlns:a16="http://schemas.microsoft.com/office/drawing/2014/main" id="{334C67CD-6C53-4B73-C20C-6B22E4252137}"/>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33" name="フリーフォーム 148">
                      <a:extLst>
                        <a:ext uri="{FF2B5EF4-FFF2-40B4-BE49-F238E27FC236}">
                          <a16:creationId xmlns:a16="http://schemas.microsoft.com/office/drawing/2014/main" id="{C0AF6A14-9D9F-0782-0304-E113C6A7D8AA}"/>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34" name="フリーフォーム 149">
                      <a:extLst>
                        <a:ext uri="{FF2B5EF4-FFF2-40B4-BE49-F238E27FC236}">
                          <a16:creationId xmlns:a16="http://schemas.microsoft.com/office/drawing/2014/main" id="{A2201C01-E255-FEAB-E947-16F10C7B187C}"/>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35" name="フリーフォーム 150">
                      <a:extLst>
                        <a:ext uri="{FF2B5EF4-FFF2-40B4-BE49-F238E27FC236}">
                          <a16:creationId xmlns:a16="http://schemas.microsoft.com/office/drawing/2014/main" id="{FF78FE54-3B97-9A79-FF15-C53B51EC3FA9}"/>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117" name="id-120725F3-1AA5-4EFB-8FD8-75D9273A1AAE" descr="IMG_2629.jpeg">
                  <a:extLst>
                    <a:ext uri="{FF2B5EF4-FFF2-40B4-BE49-F238E27FC236}">
                      <a16:creationId xmlns:a16="http://schemas.microsoft.com/office/drawing/2014/main" id="{3E1EEFAC-99C0-4176-2007-CD2DBB643108}"/>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220777" y="4623115"/>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 name="Picture 4" descr="ビックリして口が閉まらないのイラスト素材 [115396069] - PIXTA">
                <a:extLst>
                  <a:ext uri="{FF2B5EF4-FFF2-40B4-BE49-F238E27FC236}">
                    <a16:creationId xmlns:a16="http://schemas.microsoft.com/office/drawing/2014/main" id="{A5BC71B5-3CF7-DAB8-A5CF-E0736F3F7BB9}"/>
                  </a:ext>
                </a:extLst>
              </p:cNvPr>
              <p:cNvPicPr>
                <a:picLocks noChangeAspect="1" noChangeArrowheads="1"/>
              </p:cNvPicPr>
              <p:nvPr/>
            </p:nvPicPr>
            <p:blipFill>
              <a:blip r:embed="rId12" cstate="hqprint">
                <a:extLst>
                  <a:ext uri="{BEBA8EAE-BF5A-486C-A8C5-ECC9F3942E4B}">
                    <a14:imgProps xmlns:a14="http://schemas.microsoft.com/office/drawing/2010/main">
                      <a14:imgLayer r:embed="rId13">
                        <a14:imgEffect>
                          <a14:backgroundRemoval t="10000" b="90000" l="10000" r="90000">
                            <a14:foregroundMark x1="52000" y1="56930" x2="50444" y2="56930"/>
                            <a14:foregroundMark x1="52222" y1="56290" x2="47778" y2="56930"/>
                            <a14:foregroundMark x1="45333" y1="58209" x2="52667" y2="55650"/>
                            <a14:foregroundMark x1="54222" y1="56503" x2="46889" y2="56077"/>
                            <a14:foregroundMark x1="40444" y1="52452" x2="33778" y2="41578"/>
                            <a14:foregroundMark x1="33778" y1="41578" x2="35778" y2="40725"/>
                            <a14:foregroundMark x1="38889" y1="38806" x2="32948" y2="43493"/>
                            <a14:foregroundMark x1="32882" y1="48904" x2="36889" y2="54158"/>
                            <a14:foregroundMark x1="36889" y1="54158" x2="39333" y2="54371"/>
                            <a14:foregroundMark x1="59333" y1="48614" x2="69091" y2="46227"/>
                            <a14:foregroundMark x1="69102" y1="46771" x2="66000" y2="48614"/>
                            <a14:foregroundMark x1="64444" y1="44989" x2="59556" y2="44563"/>
                            <a14:foregroundMark x1="59333" y1="41151" x2="65556" y2="37953"/>
                            <a14:foregroundMark x1="65333" y1="38380" x2="67333" y2="50533"/>
                            <a14:foregroundMark x1="69086" y1="45983" x2="60889" y2="52239"/>
                            <a14:foregroundMark x1="60889" y1="52239" x2="58444" y2="42857"/>
                            <a14:foregroundMark x1="60667" y1="39659" x2="56889" y2="49680"/>
                            <a14:foregroundMark x1="56889" y1="49680" x2="57778" y2="52239"/>
                            <a14:backgroundMark x1="31333" y1="67377" x2="31333" y2="67377"/>
                            <a14:backgroundMark x1="32222" y1="71429" x2="38000" y2="86354"/>
                            <a14:backgroundMark x1="38222" y1="71429" x2="32300" y2="56939"/>
                            <a14:backgroundMark x1="40889" y1="60341" x2="45557" y2="57797"/>
                            <a14:backgroundMark x1="54232" y1="40738" x2="53111" y2="38380"/>
                            <a14:backgroundMark x1="53111" y1="38380" x2="52222" y2="31557"/>
                            <a14:backgroundMark x1="49778" y1="31130" x2="49778" y2="51780"/>
                            <a14:backgroundMark x1="52444" y1="35394" x2="37333" y2="30917"/>
                            <a14:backgroundMark x1="37333" y1="30917" x2="26889" y2="33049"/>
                            <a14:backgroundMark x1="38889" y1="29424" x2="42444" y2="23667"/>
                            <a14:backgroundMark x1="74000" y1="31770" x2="42000" y2="20043"/>
                            <a14:backgroundMark x1="42000" y1="20043" x2="22667" y2="23028"/>
                            <a14:backgroundMark x1="22667" y1="23028" x2="18889" y2="25160"/>
                            <a14:backgroundMark x1="23111" y1="34328" x2="20667" y2="51599"/>
                            <a14:backgroundMark x1="20667" y1="51599" x2="20889" y2="53945"/>
                            <a14:backgroundMark x1="20889" y1="52452" x2="20222" y2="62047"/>
                            <a14:backgroundMark x1="27778" y1="61620" x2="32667" y2="71215"/>
                            <a14:backgroundMark x1="32667" y1="71215" x2="44889" y2="57569"/>
                            <a14:backgroundMark x1="44889" y1="57569" x2="45740" y2="57460"/>
                            <a14:backgroundMark x1="30667" y1="60128" x2="30124" y2="54478"/>
                            <a14:backgroundMark x1="31832" y1="36634" x2="34444" y2="29638"/>
                            <a14:backgroundMark x1="31416" y1="37748" x2="31818" y2="36671"/>
                            <a14:backgroundMark x1="34444" y1="29638" x2="38444" y2="27079"/>
                            <a14:backgroundMark x1="42889" y1="24520" x2="23111" y2="42857"/>
                            <a14:backgroundMark x1="23111" y1="42857" x2="20667" y2="51812"/>
                            <a14:backgroundMark x1="32000" y1="24307" x2="17556" y2="56716"/>
                            <a14:backgroundMark x1="17556" y1="56716" x2="17556" y2="57569"/>
                            <a14:backgroundMark x1="55111" y1="18977" x2="77778" y2="41578"/>
                            <a14:backgroundMark x1="77778" y1="41578" x2="78222" y2="42857"/>
                            <a14:backgroundMark x1="71556" y1="68657" x2="68222" y2="85714"/>
                            <a14:backgroundMark x1="65778" y1="87633" x2="48000" y2="84648"/>
                            <a14:backgroundMark x1="48000" y1="84648" x2="56889" y2="78252"/>
                            <a14:backgroundMark x1="56889" y1="78252" x2="41778" y2="79318"/>
                            <a14:backgroundMark x1="41778" y1="79318" x2="69111" y2="82090"/>
                            <a14:backgroundMark x1="69111" y1="82090" x2="65333" y2="63753"/>
                            <a14:backgroundMark x1="65333" y1="63753" x2="59778" y2="79531"/>
                            <a14:backgroundMark x1="59778" y1="79531" x2="63333" y2="56503"/>
                            <a14:backgroundMark x1="63333" y1="56503" x2="64434" y2="55296"/>
                            <a14:backgroundMark x1="71813" y1="51401" x2="72444" y2="56077"/>
                            <a14:backgroundMark x1="72444" y1="56077" x2="85333" y2="59915"/>
                            <a14:backgroundMark x1="85333" y1="59915" x2="80444" y2="36247"/>
                            <a14:backgroundMark x1="80444" y1="36247" x2="66000" y2="24947"/>
                            <a14:backgroundMark x1="66000" y1="24947" x2="57111" y2="21322"/>
                            <a14:backgroundMark x1="42222" y1="17058" x2="62667" y2="14925"/>
                            <a14:backgroundMark x1="62667" y1="14925" x2="76000" y2="17697"/>
                            <a14:backgroundMark x1="76000" y1="17697" x2="76000" y2="17910"/>
                            <a14:backgroundMark x1="27333" y1="39019" x2="27111" y2="57143"/>
                            <a14:backgroundMark x1="74667" y1="41578" x2="74889" y2="52452"/>
                          </a14:backgroundRemoval>
                        </a14:imgEffect>
                      </a14:imgLayer>
                    </a14:imgProps>
                  </a:ext>
                  <a:ext uri="{28A0092B-C50C-407E-A947-70E740481C1C}">
                    <a14:useLocalDpi xmlns:a14="http://schemas.microsoft.com/office/drawing/2010/main" val="0"/>
                  </a:ext>
                </a:extLst>
              </a:blip>
              <a:srcRect/>
              <a:stretch>
                <a:fillRect/>
              </a:stretch>
            </p:blipFill>
            <p:spPr bwMode="auto">
              <a:xfrm>
                <a:off x="8022829" y="2083993"/>
                <a:ext cx="899902" cy="937898"/>
              </a:xfrm>
              <a:prstGeom prst="rect">
                <a:avLst/>
              </a:prstGeom>
              <a:noFill/>
              <a:extLst>
                <a:ext uri="{909E8E84-426E-40DD-AFC4-6F175D3DCCD1}">
                  <a14:hiddenFill xmlns:a14="http://schemas.microsoft.com/office/drawing/2010/main">
                    <a:solidFill>
                      <a:srgbClr val="FFFFFF"/>
                    </a:solidFill>
                  </a14:hiddenFill>
                </a:ext>
              </a:extLst>
            </p:spPr>
          </p:pic>
        </p:grpSp>
        <p:sp>
          <p:nvSpPr>
            <p:cNvPr id="15" name="吹き出し: 四角形 14">
              <a:extLst>
                <a:ext uri="{FF2B5EF4-FFF2-40B4-BE49-F238E27FC236}">
                  <a16:creationId xmlns:a16="http://schemas.microsoft.com/office/drawing/2014/main" id="{7BFC5534-2792-7AB4-2D5B-5F0D43E1BA9A}"/>
                </a:ext>
              </a:extLst>
            </p:cNvPr>
            <p:cNvSpPr/>
            <p:nvPr/>
          </p:nvSpPr>
          <p:spPr>
            <a:xfrm>
              <a:off x="6546962" y="2454719"/>
              <a:ext cx="1439372" cy="463254"/>
            </a:xfrm>
            <a:prstGeom prst="wedgeRectCallout">
              <a:avLst>
                <a:gd name="adj1" fmla="val 61234"/>
                <a:gd name="adj2" fmla="val 8780"/>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b="1" dirty="0">
                  <a:solidFill>
                    <a:schemeClr val="tx1"/>
                  </a:solidFill>
                  <a:latin typeface="+mn-ea"/>
                </a:rPr>
                <a:t>C</a:t>
              </a:r>
              <a:r>
                <a:rPr lang="ja-JP" altLang="en-US" b="1" dirty="0">
                  <a:solidFill>
                    <a:schemeClr val="tx1"/>
                  </a:solidFill>
                  <a:latin typeface="+mn-ea"/>
                </a:rPr>
                <a:t>班ですかー</a:t>
              </a:r>
              <a:endParaRPr lang="en-US" altLang="ja-JP" b="1" dirty="0">
                <a:solidFill>
                  <a:schemeClr val="tx1"/>
                </a:solidFill>
                <a:latin typeface="+mn-ea"/>
              </a:endParaRPr>
            </a:p>
          </p:txBody>
        </p:sp>
        <p:pic>
          <p:nvPicPr>
            <p:cNvPr id="23937" name="図 23936" descr="generated image">
              <a:extLst>
                <a:ext uri="{FF2B5EF4-FFF2-40B4-BE49-F238E27FC236}">
                  <a16:creationId xmlns:a16="http://schemas.microsoft.com/office/drawing/2014/main" id="{4FC32F1F-691B-CC0D-09A0-89AF2C76913A}"/>
                </a:ext>
              </a:extLst>
            </p:cNvPr>
            <p:cNvPicPr>
              <a:picLocks noChangeAspect="1" noChangeArrowheads="1"/>
            </p:cNvPicPr>
            <p:nvPr/>
          </p:nvPicPr>
          <p:blipFill>
            <a:blip r:embed="rId14" cstate="hqprint">
              <a:extLst>
                <a:ext uri="{28A0092B-C50C-407E-A947-70E740481C1C}">
                  <a14:useLocalDpi xmlns:a14="http://schemas.microsoft.com/office/drawing/2010/main" val="0"/>
                </a:ext>
              </a:extLst>
            </a:blip>
            <a:srcRect/>
            <a:stretch>
              <a:fillRect/>
            </a:stretch>
          </p:blipFill>
          <p:spPr bwMode="auto">
            <a:xfrm>
              <a:off x="9499152" y="1300086"/>
              <a:ext cx="2484301" cy="1648141"/>
            </a:xfrm>
            <a:prstGeom prst="rect">
              <a:avLst/>
            </a:prstGeom>
            <a:noFill/>
            <a:extLst>
              <a:ext uri="{909E8E84-426E-40DD-AFC4-6F175D3DCCD1}">
                <a14:hiddenFill xmlns:a14="http://schemas.microsoft.com/office/drawing/2010/main">
                  <a:solidFill>
                    <a:srgbClr val="FFFFFF"/>
                  </a:solidFill>
                </a14:hiddenFill>
              </a:ext>
            </a:extLst>
          </p:spPr>
        </p:pic>
        <p:sp>
          <p:nvSpPr>
            <p:cNvPr id="37" name="吹き出し: 四角形 36">
              <a:extLst>
                <a:ext uri="{FF2B5EF4-FFF2-40B4-BE49-F238E27FC236}">
                  <a16:creationId xmlns:a16="http://schemas.microsoft.com/office/drawing/2014/main" id="{45E4AC5D-BF1B-DB1C-BF8D-4504B85A6B02}"/>
                </a:ext>
              </a:extLst>
            </p:cNvPr>
            <p:cNvSpPr/>
            <p:nvPr/>
          </p:nvSpPr>
          <p:spPr>
            <a:xfrm>
              <a:off x="7482562" y="776828"/>
              <a:ext cx="2386582" cy="496512"/>
            </a:xfrm>
            <a:prstGeom prst="wedgeRectCallout">
              <a:avLst>
                <a:gd name="adj1" fmla="val -44600"/>
                <a:gd name="adj2" fmla="val 91449"/>
              </a:avLst>
            </a:prstGeom>
            <a:solidFill>
              <a:schemeClr val="bg1">
                <a:lumMod val="95000"/>
              </a:schemeClr>
            </a:solidFill>
            <a:ln w="92075" cmpd="dbl">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小林</a:t>
              </a:r>
              <a:r>
                <a:rPr lang="en-US" altLang="ja-JP" b="1" dirty="0">
                  <a:solidFill>
                    <a:schemeClr val="tx1"/>
                  </a:solidFill>
                  <a:latin typeface="+mn-ea"/>
                </a:rPr>
                <a:t>C</a:t>
              </a:r>
              <a:r>
                <a:rPr lang="ja-JP" altLang="en-US" b="1" dirty="0">
                  <a:solidFill>
                    <a:schemeClr val="tx1"/>
                  </a:solidFill>
                  <a:latin typeface="+mn-ea"/>
                </a:rPr>
                <a:t>班に入ってくれー</a:t>
              </a:r>
              <a:endParaRPr lang="en-US" altLang="ja-JP" b="1" dirty="0">
                <a:solidFill>
                  <a:schemeClr val="tx1"/>
                </a:solidFill>
                <a:latin typeface="+mn-ea"/>
              </a:endParaRPr>
            </a:p>
          </p:txBody>
        </p:sp>
        <p:pic>
          <p:nvPicPr>
            <p:cNvPr id="23990" name="Picture 10" descr="右下を指すシンプルな下降青矢印に似ているイラスト素材｜無料イラスト・フリー素材なら「イラストAC」">
              <a:extLst>
                <a:ext uri="{FF2B5EF4-FFF2-40B4-BE49-F238E27FC236}">
                  <a16:creationId xmlns:a16="http://schemas.microsoft.com/office/drawing/2014/main" id="{1FEB5354-CCA5-0612-22F0-98F295D14E43}"/>
                </a:ext>
              </a:extLst>
            </p:cNvPr>
            <p:cNvPicPr>
              <a:picLocks noChangeAspect="1" noChangeArrowheads="1"/>
            </p:cNvPicPr>
            <p:nvPr/>
          </p:nvPicPr>
          <p:blipFill>
            <a:blip r:embed="rId15" cstate="hqprint">
              <a:extLst>
                <a:ext uri="{BEBA8EAE-BF5A-486C-A8C5-ECC9F3942E4B}">
                  <a14:imgProps xmlns:a14="http://schemas.microsoft.com/office/drawing/2010/main">
                    <a14:imgLayer r:embed="rId16">
                      <a14:imgEffect>
                        <a14:backgroundRemoval t="5882" b="93824" l="5882" r="93824">
                          <a14:foregroundMark x1="90588" y1="91765" x2="90588" y2="91765"/>
                          <a14:foregroundMark x1="93824" y1="93824" x2="93824" y2="93824"/>
                          <a14:foregroundMark x1="7941" y1="8529" x2="7941" y2="8529"/>
                          <a14:foregroundMark x1="5882" y1="5882" x2="5882" y2="5882"/>
                        </a14:backgroundRemoval>
                      </a14:imgEffect>
                    </a14:imgLayer>
                  </a14:imgProps>
                </a:ext>
                <a:ext uri="{28A0092B-C50C-407E-A947-70E740481C1C}">
                  <a14:useLocalDpi xmlns:a14="http://schemas.microsoft.com/office/drawing/2010/main" val="0"/>
                </a:ext>
              </a:extLst>
            </a:blip>
            <a:srcRect/>
            <a:stretch>
              <a:fillRect/>
            </a:stretch>
          </p:blipFill>
          <p:spPr bwMode="auto">
            <a:xfrm rot="18922087">
              <a:off x="8945662" y="2293997"/>
              <a:ext cx="622975" cy="622975"/>
            </a:xfrm>
            <a:prstGeom prst="rect">
              <a:avLst/>
            </a:prstGeom>
            <a:noFill/>
            <a:extLst>
              <a:ext uri="{909E8E84-426E-40DD-AFC4-6F175D3DCCD1}">
                <a14:hiddenFill xmlns:a14="http://schemas.microsoft.com/office/drawing/2010/main">
                  <a:solidFill>
                    <a:srgbClr val="FFFFFF"/>
                  </a:solidFill>
                </a14:hiddenFill>
              </a:ext>
            </a:extLst>
          </p:spPr>
        </p:pic>
        <p:grpSp>
          <p:nvGrpSpPr>
            <p:cNvPr id="55" name="グループ化 54">
              <a:extLst>
                <a:ext uri="{FF2B5EF4-FFF2-40B4-BE49-F238E27FC236}">
                  <a16:creationId xmlns:a16="http://schemas.microsoft.com/office/drawing/2014/main" id="{35016BAE-30C9-FBAD-B51C-A0C56C82B658}"/>
                </a:ext>
              </a:extLst>
            </p:cNvPr>
            <p:cNvGrpSpPr/>
            <p:nvPr/>
          </p:nvGrpSpPr>
          <p:grpSpPr>
            <a:xfrm>
              <a:off x="7038689" y="2844998"/>
              <a:ext cx="4896236" cy="465285"/>
              <a:chOff x="612305" y="5888150"/>
              <a:chExt cx="5713198" cy="465285"/>
            </a:xfrm>
          </p:grpSpPr>
          <p:sp>
            <p:nvSpPr>
              <p:cNvPr id="56" name="テキスト ボックス 55">
                <a:extLst>
                  <a:ext uri="{FF2B5EF4-FFF2-40B4-BE49-F238E27FC236}">
                    <a16:creationId xmlns:a16="http://schemas.microsoft.com/office/drawing/2014/main" id="{D09C439A-0E47-7C73-A8C9-936ADB211E9A}"/>
                  </a:ext>
                </a:extLst>
              </p:cNvPr>
              <p:cNvSpPr txBox="1"/>
              <p:nvPr/>
            </p:nvSpPr>
            <p:spPr>
              <a:xfrm>
                <a:off x="612305" y="5891770"/>
                <a:ext cx="5390976" cy="461665"/>
              </a:xfrm>
              <a:prstGeom prst="rect">
                <a:avLst/>
              </a:prstGeom>
              <a:noFill/>
            </p:spPr>
            <p:txBody>
              <a:bodyPr wrap="square" rtlCol="0">
                <a:spAutoFit/>
              </a:bodyPr>
              <a:lstStyle/>
              <a:p>
                <a:r>
                  <a:rPr lang="en-US" altLang="ja-JP" sz="2400" b="1" dirty="0">
                    <a:ln w="152400">
                      <a:solidFill>
                        <a:srgbClr val="C00000"/>
                      </a:solidFill>
                    </a:ln>
                    <a:solidFill>
                      <a:srgbClr val="0000FF"/>
                    </a:solidFill>
                  </a:rPr>
                  <a:t>A</a:t>
                </a:r>
                <a:r>
                  <a:rPr lang="ja-JP" altLang="en-US" sz="2400" b="1" dirty="0">
                    <a:ln w="152400">
                      <a:solidFill>
                        <a:srgbClr val="C00000"/>
                      </a:solidFill>
                    </a:ln>
                    <a:solidFill>
                      <a:srgbClr val="0000FF"/>
                    </a:solidFill>
                  </a:rPr>
                  <a:t>、</a:t>
                </a:r>
                <a:r>
                  <a:rPr lang="en-US" altLang="ja-JP" sz="2400" b="1" dirty="0">
                    <a:ln w="152400">
                      <a:solidFill>
                        <a:srgbClr val="C00000"/>
                      </a:solidFill>
                    </a:ln>
                    <a:solidFill>
                      <a:srgbClr val="0000FF"/>
                    </a:solidFill>
                  </a:rPr>
                  <a:t>B</a:t>
                </a:r>
                <a:r>
                  <a:rPr lang="ja-JP" altLang="en-US" sz="2400" b="1" dirty="0">
                    <a:ln w="152400">
                      <a:solidFill>
                        <a:srgbClr val="C00000"/>
                      </a:solidFill>
                    </a:ln>
                    <a:solidFill>
                      <a:srgbClr val="0000FF"/>
                    </a:solidFill>
                  </a:rPr>
                  <a:t>班と顔合わせが出来なくなる</a:t>
                </a:r>
              </a:p>
            </p:txBody>
          </p:sp>
          <p:sp>
            <p:nvSpPr>
              <p:cNvPr id="57" name="テキスト ボックス 56">
                <a:extLst>
                  <a:ext uri="{FF2B5EF4-FFF2-40B4-BE49-F238E27FC236}">
                    <a16:creationId xmlns:a16="http://schemas.microsoft.com/office/drawing/2014/main" id="{9B6FAF10-1C05-1C94-CED3-612D9B742609}"/>
                  </a:ext>
                </a:extLst>
              </p:cNvPr>
              <p:cNvSpPr txBox="1"/>
              <p:nvPr/>
            </p:nvSpPr>
            <p:spPr>
              <a:xfrm>
                <a:off x="612305" y="5888150"/>
                <a:ext cx="5125541" cy="461665"/>
              </a:xfrm>
              <a:prstGeom prst="rect">
                <a:avLst/>
              </a:prstGeom>
              <a:noFill/>
            </p:spPr>
            <p:txBody>
              <a:bodyPr wrap="square" rtlCol="0">
                <a:spAutoFit/>
              </a:bodyPr>
              <a:lstStyle/>
              <a:p>
                <a:r>
                  <a:rPr kumimoji="1" lang="en-US" altLang="ja-JP" sz="2400" b="1" dirty="0">
                    <a:ln w="76200">
                      <a:solidFill>
                        <a:schemeClr val="bg1"/>
                      </a:solidFill>
                    </a:ln>
                    <a:solidFill>
                      <a:schemeClr val="bg1"/>
                    </a:solidFill>
                  </a:rPr>
                  <a:t>A</a:t>
                </a:r>
                <a:r>
                  <a:rPr kumimoji="1" lang="ja-JP" altLang="en-US" sz="2400" b="1" dirty="0">
                    <a:ln w="76200">
                      <a:solidFill>
                        <a:schemeClr val="bg1"/>
                      </a:solidFill>
                    </a:ln>
                    <a:solidFill>
                      <a:schemeClr val="bg1"/>
                    </a:solidFill>
                  </a:rPr>
                  <a:t>、</a:t>
                </a:r>
                <a:r>
                  <a:rPr kumimoji="1" lang="en-US" altLang="ja-JP" sz="2400" b="1" dirty="0">
                    <a:ln w="76200">
                      <a:solidFill>
                        <a:schemeClr val="bg1"/>
                      </a:solidFill>
                    </a:ln>
                    <a:solidFill>
                      <a:schemeClr val="bg1"/>
                    </a:solidFill>
                  </a:rPr>
                  <a:t>B</a:t>
                </a:r>
                <a:r>
                  <a:rPr kumimoji="1" lang="ja-JP" altLang="en-US" sz="2400" b="1" dirty="0">
                    <a:ln w="76200">
                      <a:solidFill>
                        <a:schemeClr val="bg1"/>
                      </a:solidFill>
                    </a:ln>
                    <a:solidFill>
                      <a:schemeClr val="bg1"/>
                    </a:solidFill>
                  </a:rPr>
                  <a:t>班と顔合わせが出来なくなる</a:t>
                </a:r>
              </a:p>
            </p:txBody>
          </p:sp>
          <p:sp>
            <p:nvSpPr>
              <p:cNvPr id="60" name="テキスト ボックス 59">
                <a:extLst>
                  <a:ext uri="{FF2B5EF4-FFF2-40B4-BE49-F238E27FC236}">
                    <a16:creationId xmlns:a16="http://schemas.microsoft.com/office/drawing/2014/main" id="{EB40FFCB-9FD8-62AF-2E07-89EF04DE39D6}"/>
                  </a:ext>
                </a:extLst>
              </p:cNvPr>
              <p:cNvSpPr txBox="1"/>
              <p:nvPr/>
            </p:nvSpPr>
            <p:spPr>
              <a:xfrm>
                <a:off x="612305" y="5891770"/>
                <a:ext cx="5713198" cy="461665"/>
              </a:xfrm>
              <a:prstGeom prst="rect">
                <a:avLst/>
              </a:prstGeom>
              <a:noFill/>
            </p:spPr>
            <p:txBody>
              <a:bodyPr wrap="square" rtlCol="0">
                <a:spAutoFit/>
              </a:bodyPr>
              <a:lstStyle/>
              <a:p>
                <a:r>
                  <a:rPr lang="en-US" altLang="ja-JP" sz="2400" b="1" dirty="0">
                    <a:ln w="254000">
                      <a:noFill/>
                    </a:ln>
                    <a:solidFill>
                      <a:srgbClr val="C00000"/>
                    </a:solidFill>
                  </a:rPr>
                  <a:t>A</a:t>
                </a:r>
                <a:r>
                  <a:rPr lang="ja-JP" altLang="en-US" sz="2400" b="1" dirty="0">
                    <a:ln w="254000">
                      <a:noFill/>
                    </a:ln>
                    <a:solidFill>
                      <a:srgbClr val="C00000"/>
                    </a:solidFill>
                  </a:rPr>
                  <a:t>、</a:t>
                </a:r>
                <a:r>
                  <a:rPr lang="en-US" altLang="ja-JP" sz="2400" b="1" dirty="0">
                    <a:ln w="254000">
                      <a:noFill/>
                    </a:ln>
                    <a:solidFill>
                      <a:srgbClr val="C00000"/>
                    </a:solidFill>
                  </a:rPr>
                  <a:t>B</a:t>
                </a:r>
                <a:r>
                  <a:rPr lang="ja-JP" altLang="en-US" sz="2400" b="1" dirty="0">
                    <a:ln w="254000">
                      <a:noFill/>
                    </a:ln>
                    <a:solidFill>
                      <a:srgbClr val="C00000"/>
                    </a:solidFill>
                  </a:rPr>
                  <a:t>班と顔合わせが出来なくなる</a:t>
                </a:r>
                <a:endParaRPr kumimoji="1" lang="ja-JP" altLang="en-US" sz="2400" b="1" dirty="0">
                  <a:ln w="254000">
                    <a:noFill/>
                  </a:ln>
                  <a:solidFill>
                    <a:srgbClr val="C00000"/>
                  </a:solidFill>
                </a:endParaRPr>
              </a:p>
            </p:txBody>
          </p:sp>
        </p:grpSp>
        <p:pic>
          <p:nvPicPr>
            <p:cNvPr id="26" name="図 25">
              <a:extLst>
                <a:ext uri="{FF2B5EF4-FFF2-40B4-BE49-F238E27FC236}">
                  <a16:creationId xmlns:a16="http://schemas.microsoft.com/office/drawing/2014/main" id="{588D99FD-F48E-8BAC-EC8F-4F905A4C1081}"/>
                </a:ext>
              </a:extLst>
            </p:cNvPr>
            <p:cNvPicPr>
              <a:picLocks noChangeAspect="1" noChangeArrowheads="1"/>
            </p:cNvPicPr>
            <p:nvPr/>
          </p:nvPicPr>
          <p:blipFill rotWithShape="1">
            <a:blip r:embed="rId17" r:link="rId19">
              <a:extLst>
                <a:ext uri="{BEBA8EAE-BF5A-486C-A8C5-ECC9F3942E4B}">
                  <a14:imgProps xmlns:a14="http://schemas.microsoft.com/office/drawing/2010/main">
                    <a14:imgLayer r:embed="rId18">
                      <a14:imgEffect>
                        <a14:backgroundRemoval t="19825" b="48410" l="24674" r="73924">
                          <a14:backgroundMark x1="41212" y1="45188" x2="52879" y2="50139"/>
                          <a14:backgroundMark x1="60909" y1="44700" x2="47879" y2="48047"/>
                          <a14:backgroundMark x1="47879" y1="48047" x2="47727" y2="48117"/>
                          <a14:backgroundMark x1="38939" y1="43724" x2="40758" y2="45328"/>
                          <a14:backgroundMark x1="60303" y1="44491" x2="60000" y2="44561"/>
                        </a14:backgroundRemoval>
                      </a14:imgEffect>
                    </a14:imgLayer>
                  </a14:imgProps>
                </a:ext>
                <a:ext uri="{28A0092B-C50C-407E-A947-70E740481C1C}">
                  <a14:useLocalDpi xmlns:a14="http://schemas.microsoft.com/office/drawing/2010/main" val="0"/>
                </a:ext>
              </a:extLst>
            </a:blip>
            <a:srcRect l="18518" t="16251" r="19919" b="48016"/>
            <a:stretch>
              <a:fillRect/>
            </a:stretch>
          </p:blipFill>
          <p:spPr bwMode="auto">
            <a:xfrm rot="21406250">
              <a:off x="6090888" y="369549"/>
              <a:ext cx="1492789" cy="186107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27800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nodeType="afterEffect">
                                  <p:stCondLst>
                                    <p:cond delay="130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800"/>
                                        <p:tgtEl>
                                          <p:spTgt spid="5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1"/>
                                        </p:tgtEl>
                                        <p:attrNameLst>
                                          <p:attrName>style.visibility</p:attrName>
                                        </p:attrNameLst>
                                      </p:cBhvr>
                                      <p:to>
                                        <p:strVal val="visible"/>
                                      </p:to>
                                    </p:set>
                                    <p:animEffect transition="in" filter="fade">
                                      <p:cBhvr>
                                        <p:cTn id="16"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A3B01C-35F4-B29F-EF22-526CD505D1CE}"/>
            </a:ext>
          </a:extLst>
        </p:cNvPr>
        <p:cNvGrpSpPr/>
        <p:nvPr/>
      </p:nvGrpSpPr>
      <p:grpSpPr>
        <a:xfrm>
          <a:off x="0" y="0"/>
          <a:ext cx="0" cy="0"/>
          <a:chOff x="0" y="0"/>
          <a:chExt cx="0" cy="0"/>
        </a:xfrm>
      </p:grpSpPr>
      <p:pic>
        <p:nvPicPr>
          <p:cNvPr id="26" name="Picture 4" descr="オフィスでの風景75 - No: 1413916｜写真素材なら「写真AC」無料（フリー）ダウンロードOK">
            <a:extLst>
              <a:ext uri="{FF2B5EF4-FFF2-40B4-BE49-F238E27FC236}">
                <a16:creationId xmlns:a16="http://schemas.microsoft.com/office/drawing/2014/main" id="{F33328CC-27DA-AE4E-42BC-7B02775CFF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7968" y="831647"/>
            <a:ext cx="5132726" cy="2101471"/>
          </a:xfrm>
          <a:prstGeom prst="rect">
            <a:avLst/>
          </a:prstGeom>
          <a:noFill/>
          <a:effectLst>
            <a:softEdge rad="774700"/>
          </a:effectLst>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4E62DC01-8409-72B1-BDD1-7FCB32F349BB}"/>
              </a:ext>
            </a:extLst>
          </p:cNvPr>
          <p:cNvSpPr>
            <a:spLocks noGrp="1"/>
          </p:cNvSpPr>
          <p:nvPr>
            <p:ph type="sldNum" sz="quarter" idx="4"/>
          </p:nvPr>
        </p:nvSpPr>
        <p:spPr/>
        <p:txBody>
          <a:bodyPr/>
          <a:lstStyle/>
          <a:p>
            <a:fld id="{2A12437D-38F8-4D18-B693-32A1518CF28A}" type="slidenum">
              <a:rPr lang="ja-JP" altLang="en-US" sz="1800" smtClean="0"/>
              <a:pPr/>
              <a:t>18</a:t>
            </a:fld>
            <a:endParaRPr lang="ja-JP" altLang="en-US" sz="1800" dirty="0"/>
          </a:p>
        </p:txBody>
      </p:sp>
      <p:sp>
        <p:nvSpPr>
          <p:cNvPr id="6" name="正方形/長方形 5">
            <a:extLst>
              <a:ext uri="{FF2B5EF4-FFF2-40B4-BE49-F238E27FC236}">
                <a16:creationId xmlns:a16="http://schemas.microsoft.com/office/drawing/2014/main" id="{E2628418-78B2-1F24-145E-29DE47053293}"/>
              </a:ext>
            </a:extLst>
          </p:cNvPr>
          <p:cNvSpPr/>
          <p:nvPr/>
        </p:nvSpPr>
        <p:spPr>
          <a:xfrm>
            <a:off x="0" y="291"/>
            <a:ext cx="2896616"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○サークル紹介</a:t>
            </a:r>
          </a:p>
        </p:txBody>
      </p:sp>
      <p:grpSp>
        <p:nvGrpSpPr>
          <p:cNvPr id="7" name="グループ化 6">
            <a:extLst>
              <a:ext uri="{FF2B5EF4-FFF2-40B4-BE49-F238E27FC236}">
                <a16:creationId xmlns:a16="http://schemas.microsoft.com/office/drawing/2014/main" id="{52E4DD9E-D31D-8AAF-6CBB-0258E96DB553}"/>
              </a:ext>
            </a:extLst>
          </p:cNvPr>
          <p:cNvGrpSpPr/>
          <p:nvPr/>
        </p:nvGrpSpPr>
        <p:grpSpPr>
          <a:xfrm>
            <a:off x="407368" y="3578945"/>
            <a:ext cx="3641179" cy="2720163"/>
            <a:chOff x="407368" y="3578945"/>
            <a:chExt cx="3641179" cy="2720163"/>
          </a:xfrm>
        </p:grpSpPr>
        <p:pic>
          <p:nvPicPr>
            <p:cNvPr id="23936" name="図 23935" descr="generated image">
              <a:extLst>
                <a:ext uri="{FF2B5EF4-FFF2-40B4-BE49-F238E27FC236}">
                  <a16:creationId xmlns:a16="http://schemas.microsoft.com/office/drawing/2014/main" id="{7664220A-D3BE-115F-F417-F32011ADA06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74505" y="4693819"/>
              <a:ext cx="1607265" cy="1605289"/>
            </a:xfrm>
            <a:prstGeom prst="rect">
              <a:avLst/>
            </a:prstGeom>
            <a:noFill/>
            <a:extLst>
              <a:ext uri="{909E8E84-426E-40DD-AFC4-6F175D3DCCD1}">
                <a14:hiddenFill xmlns:a14="http://schemas.microsoft.com/office/drawing/2010/main">
                  <a:solidFill>
                    <a:srgbClr val="FFFFFF"/>
                  </a:solidFill>
                </a14:hiddenFill>
              </a:ext>
            </a:extLst>
          </p:spPr>
        </p:pic>
        <p:grpSp>
          <p:nvGrpSpPr>
            <p:cNvPr id="1576" name="グループ化 1575">
              <a:extLst>
                <a:ext uri="{FF2B5EF4-FFF2-40B4-BE49-F238E27FC236}">
                  <a16:creationId xmlns:a16="http://schemas.microsoft.com/office/drawing/2014/main" id="{36232FD0-AA0D-6F36-BD00-6EAEA5A12869}"/>
                </a:ext>
              </a:extLst>
            </p:cNvPr>
            <p:cNvGrpSpPr/>
            <p:nvPr/>
          </p:nvGrpSpPr>
          <p:grpSpPr>
            <a:xfrm>
              <a:off x="407368" y="4854420"/>
              <a:ext cx="892036" cy="1385234"/>
              <a:chOff x="6283367" y="3864953"/>
              <a:chExt cx="1580842" cy="2134310"/>
            </a:xfrm>
          </p:grpSpPr>
          <p:grpSp>
            <p:nvGrpSpPr>
              <p:cNvPr id="23576" name="グループ化 23575">
                <a:extLst>
                  <a:ext uri="{FF2B5EF4-FFF2-40B4-BE49-F238E27FC236}">
                    <a16:creationId xmlns:a16="http://schemas.microsoft.com/office/drawing/2014/main" id="{57A07E72-884C-B9C9-6281-61A4368DFAC2}"/>
                  </a:ext>
                </a:extLst>
              </p:cNvPr>
              <p:cNvGrpSpPr/>
              <p:nvPr/>
            </p:nvGrpSpPr>
            <p:grpSpPr>
              <a:xfrm>
                <a:off x="6628060" y="3864953"/>
                <a:ext cx="897781" cy="1357792"/>
                <a:chOff x="1754419" y="483484"/>
                <a:chExt cx="1442115" cy="2079181"/>
              </a:xfrm>
            </p:grpSpPr>
            <p:grpSp>
              <p:nvGrpSpPr>
                <p:cNvPr id="23577" name="グループ化 23576">
                  <a:extLst>
                    <a:ext uri="{FF2B5EF4-FFF2-40B4-BE49-F238E27FC236}">
                      <a16:creationId xmlns:a16="http://schemas.microsoft.com/office/drawing/2014/main" id="{FE2E3BED-7673-2A5D-2825-914976BDAC3C}"/>
                    </a:ext>
                  </a:extLst>
                </p:cNvPr>
                <p:cNvGrpSpPr/>
                <p:nvPr/>
              </p:nvGrpSpPr>
              <p:grpSpPr>
                <a:xfrm>
                  <a:off x="1754419" y="659756"/>
                  <a:ext cx="1442115" cy="1902909"/>
                  <a:chOff x="0" y="0"/>
                  <a:chExt cx="2386011" cy="2963865"/>
                </a:xfrm>
              </p:grpSpPr>
              <p:grpSp>
                <p:nvGrpSpPr>
                  <p:cNvPr id="23580" name="グループ化 23579">
                    <a:extLst>
                      <a:ext uri="{FF2B5EF4-FFF2-40B4-BE49-F238E27FC236}">
                        <a16:creationId xmlns:a16="http://schemas.microsoft.com/office/drawing/2014/main" id="{27571AA9-76EA-8AA1-7F02-56B5E37DCE3A}"/>
                      </a:ext>
                    </a:extLst>
                  </p:cNvPr>
                  <p:cNvGrpSpPr/>
                  <p:nvPr/>
                </p:nvGrpSpPr>
                <p:grpSpPr>
                  <a:xfrm>
                    <a:off x="335035" y="0"/>
                    <a:ext cx="1690687" cy="1952625"/>
                    <a:chOff x="335035" y="0"/>
                    <a:chExt cx="1690687" cy="1952625"/>
                  </a:xfrm>
                </p:grpSpPr>
                <p:sp>
                  <p:nvSpPr>
                    <p:cNvPr id="1356" name="フリーフォーム 151">
                      <a:extLst>
                        <a:ext uri="{FF2B5EF4-FFF2-40B4-BE49-F238E27FC236}">
                          <a16:creationId xmlns:a16="http://schemas.microsoft.com/office/drawing/2014/main" id="{13B1CC80-788F-5313-89E8-B0EADE27C7BE}"/>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1357" name="フリーフォーム 152">
                      <a:extLst>
                        <a:ext uri="{FF2B5EF4-FFF2-40B4-BE49-F238E27FC236}">
                          <a16:creationId xmlns:a16="http://schemas.microsoft.com/office/drawing/2014/main" id="{EE6BED52-F2EC-9A9A-707A-D4251130216F}"/>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581" name="グループ化 23580">
                    <a:extLst>
                      <a:ext uri="{FF2B5EF4-FFF2-40B4-BE49-F238E27FC236}">
                        <a16:creationId xmlns:a16="http://schemas.microsoft.com/office/drawing/2014/main" id="{00F8B160-59D8-01DF-12C6-80788034E3CC}"/>
                      </a:ext>
                    </a:extLst>
                  </p:cNvPr>
                  <p:cNvGrpSpPr>
                    <a:grpSpLocks/>
                  </p:cNvGrpSpPr>
                  <p:nvPr/>
                </p:nvGrpSpPr>
                <p:grpSpPr bwMode="auto">
                  <a:xfrm>
                    <a:off x="0" y="1895475"/>
                    <a:ext cx="2386011" cy="1068390"/>
                    <a:chOff x="0" y="1895475"/>
                    <a:chExt cx="3381375" cy="1514475"/>
                  </a:xfrm>
                </p:grpSpPr>
                <p:sp>
                  <p:nvSpPr>
                    <p:cNvPr id="23583" name="フリーフォーム 136">
                      <a:extLst>
                        <a:ext uri="{FF2B5EF4-FFF2-40B4-BE49-F238E27FC236}">
                          <a16:creationId xmlns:a16="http://schemas.microsoft.com/office/drawing/2014/main" id="{D88EAC3C-D2E1-C64A-4D89-A5EB112A4830}"/>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12" name="フリーフォーム 137">
                      <a:extLst>
                        <a:ext uri="{FF2B5EF4-FFF2-40B4-BE49-F238E27FC236}">
                          <a16:creationId xmlns:a16="http://schemas.microsoft.com/office/drawing/2014/main" id="{1DAAA218-056F-4DE6-4B5D-CDA9415F0A7D}"/>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313" name="フリーフォーム 138">
                      <a:extLst>
                        <a:ext uri="{FF2B5EF4-FFF2-40B4-BE49-F238E27FC236}">
                          <a16:creationId xmlns:a16="http://schemas.microsoft.com/office/drawing/2014/main" id="{1C3916AA-77AA-B95E-0F1D-38C455F37D07}"/>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44" name="フリーフォーム 139">
                      <a:extLst>
                        <a:ext uri="{FF2B5EF4-FFF2-40B4-BE49-F238E27FC236}">
                          <a16:creationId xmlns:a16="http://schemas.microsoft.com/office/drawing/2014/main" id="{EA061D26-4049-5CF6-F6C6-176578D82563}"/>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45" name="フリーフォーム 140">
                      <a:extLst>
                        <a:ext uri="{FF2B5EF4-FFF2-40B4-BE49-F238E27FC236}">
                          <a16:creationId xmlns:a16="http://schemas.microsoft.com/office/drawing/2014/main" id="{51C8F456-DBB0-6D9F-2F5F-B7F4A4F9DAE3}"/>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46" name="フリーフォーム 141">
                      <a:extLst>
                        <a:ext uri="{FF2B5EF4-FFF2-40B4-BE49-F238E27FC236}">
                          <a16:creationId xmlns:a16="http://schemas.microsoft.com/office/drawing/2014/main" id="{3830AE80-46D9-0791-0C79-E6A9D51FFAB9}"/>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347" name="フリーフォーム 142">
                      <a:extLst>
                        <a:ext uri="{FF2B5EF4-FFF2-40B4-BE49-F238E27FC236}">
                          <a16:creationId xmlns:a16="http://schemas.microsoft.com/office/drawing/2014/main" id="{5F1D4E2B-A732-CCDF-FAE9-505B93B64A25}"/>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48" name="フリーフォーム 143">
                      <a:extLst>
                        <a:ext uri="{FF2B5EF4-FFF2-40B4-BE49-F238E27FC236}">
                          <a16:creationId xmlns:a16="http://schemas.microsoft.com/office/drawing/2014/main" id="{CFD387E4-546A-02AC-8F7F-11791EE4C6D8}"/>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49" name="フリーフォーム 144">
                      <a:extLst>
                        <a:ext uri="{FF2B5EF4-FFF2-40B4-BE49-F238E27FC236}">
                          <a16:creationId xmlns:a16="http://schemas.microsoft.com/office/drawing/2014/main" id="{5FD0C48E-6D3C-F872-A2ED-C796C9C94B16}"/>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50" name="フリーフォーム 145">
                      <a:extLst>
                        <a:ext uri="{FF2B5EF4-FFF2-40B4-BE49-F238E27FC236}">
                          <a16:creationId xmlns:a16="http://schemas.microsoft.com/office/drawing/2014/main" id="{582CDA6C-043B-931C-F91A-DAB29FCEA0D2}"/>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51" name="フリーフォーム 146">
                      <a:extLst>
                        <a:ext uri="{FF2B5EF4-FFF2-40B4-BE49-F238E27FC236}">
                          <a16:creationId xmlns:a16="http://schemas.microsoft.com/office/drawing/2014/main" id="{7BB10196-7679-6CC7-7E26-869170F586C4}"/>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52" name="フリーフォーム 147">
                      <a:extLst>
                        <a:ext uri="{FF2B5EF4-FFF2-40B4-BE49-F238E27FC236}">
                          <a16:creationId xmlns:a16="http://schemas.microsoft.com/office/drawing/2014/main" id="{79FA5455-E937-14D5-E496-AFB53A668B58}"/>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53" name="フリーフォーム 148">
                      <a:extLst>
                        <a:ext uri="{FF2B5EF4-FFF2-40B4-BE49-F238E27FC236}">
                          <a16:creationId xmlns:a16="http://schemas.microsoft.com/office/drawing/2014/main" id="{D1F39CC9-6A72-6C45-FB0C-8ACEE1C827D7}"/>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54" name="フリーフォーム 149">
                      <a:extLst>
                        <a:ext uri="{FF2B5EF4-FFF2-40B4-BE49-F238E27FC236}">
                          <a16:creationId xmlns:a16="http://schemas.microsoft.com/office/drawing/2014/main" id="{3706D301-4C25-210C-0E42-C2772A1A672F}"/>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55" name="フリーフォーム 150">
                      <a:extLst>
                        <a:ext uri="{FF2B5EF4-FFF2-40B4-BE49-F238E27FC236}">
                          <a16:creationId xmlns:a16="http://schemas.microsoft.com/office/drawing/2014/main" id="{2543FFA1-FA79-E32C-82CA-55A515B79161}"/>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3582" name="フリーフォーム 135">
                    <a:extLst>
                      <a:ext uri="{FF2B5EF4-FFF2-40B4-BE49-F238E27FC236}">
                        <a16:creationId xmlns:a16="http://schemas.microsoft.com/office/drawing/2014/main" id="{0247E31A-BDDC-6BF8-A573-B08367B8BE87}"/>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23578" name="楕円 23577">
                  <a:extLst>
                    <a:ext uri="{FF2B5EF4-FFF2-40B4-BE49-F238E27FC236}">
                      <a16:creationId xmlns:a16="http://schemas.microsoft.com/office/drawing/2014/main" id="{335226DB-B88D-838D-8F63-F97C5285882A}"/>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23579" name="図 23578">
                  <a:extLst>
                    <a:ext uri="{FF2B5EF4-FFF2-40B4-BE49-F238E27FC236}">
                      <a16:creationId xmlns:a16="http://schemas.microsoft.com/office/drawing/2014/main" id="{8EFD0653-8ACC-4AB7-45B5-C9E4310234F3}"/>
                    </a:ext>
                  </a:extLst>
                </p:cNvPr>
                <p:cNvPicPr>
                  <a:picLocks noChangeAspect="1"/>
                </p:cNvPicPr>
                <p:nvPr/>
              </p:nvPicPr>
              <p:blipFill>
                <a:blip r:embed="rId5"/>
                <a:stretch>
                  <a:fillRect/>
                </a:stretch>
              </p:blipFill>
              <p:spPr>
                <a:xfrm rot="207905">
                  <a:off x="1871575" y="483484"/>
                  <a:ext cx="1295158" cy="815793"/>
                </a:xfrm>
                <a:prstGeom prst="rect">
                  <a:avLst/>
                </a:prstGeom>
              </p:spPr>
            </p:pic>
          </p:grpSp>
          <p:grpSp>
            <p:nvGrpSpPr>
              <p:cNvPr id="1358" name="グループ化 1357">
                <a:extLst>
                  <a:ext uri="{FF2B5EF4-FFF2-40B4-BE49-F238E27FC236}">
                    <a16:creationId xmlns:a16="http://schemas.microsoft.com/office/drawing/2014/main" id="{F3B0E2FC-1945-DA96-E9C3-EB606CCF58D3}"/>
                  </a:ext>
                </a:extLst>
              </p:cNvPr>
              <p:cNvGrpSpPr/>
              <p:nvPr/>
            </p:nvGrpSpPr>
            <p:grpSpPr>
              <a:xfrm>
                <a:off x="6966428" y="4610181"/>
                <a:ext cx="897781" cy="1357792"/>
                <a:chOff x="1754419" y="483484"/>
                <a:chExt cx="1442115" cy="2079181"/>
              </a:xfrm>
            </p:grpSpPr>
            <p:grpSp>
              <p:nvGrpSpPr>
                <p:cNvPr id="1359" name="グループ化 1358">
                  <a:extLst>
                    <a:ext uri="{FF2B5EF4-FFF2-40B4-BE49-F238E27FC236}">
                      <a16:creationId xmlns:a16="http://schemas.microsoft.com/office/drawing/2014/main" id="{D57E6E35-B71F-FF9E-6188-01CC3328D14C}"/>
                    </a:ext>
                  </a:extLst>
                </p:cNvPr>
                <p:cNvGrpSpPr/>
                <p:nvPr/>
              </p:nvGrpSpPr>
              <p:grpSpPr>
                <a:xfrm>
                  <a:off x="1754419" y="659756"/>
                  <a:ext cx="1442115" cy="1902909"/>
                  <a:chOff x="0" y="0"/>
                  <a:chExt cx="2386011" cy="2963865"/>
                </a:xfrm>
              </p:grpSpPr>
              <p:grpSp>
                <p:nvGrpSpPr>
                  <p:cNvPr id="1362" name="グループ化 1361">
                    <a:extLst>
                      <a:ext uri="{FF2B5EF4-FFF2-40B4-BE49-F238E27FC236}">
                        <a16:creationId xmlns:a16="http://schemas.microsoft.com/office/drawing/2014/main" id="{E26AE25A-B4C6-5C4E-8672-CAD64AF9B898}"/>
                      </a:ext>
                    </a:extLst>
                  </p:cNvPr>
                  <p:cNvGrpSpPr/>
                  <p:nvPr/>
                </p:nvGrpSpPr>
                <p:grpSpPr>
                  <a:xfrm>
                    <a:off x="335035" y="0"/>
                    <a:ext cx="1690687" cy="1952625"/>
                    <a:chOff x="335035" y="0"/>
                    <a:chExt cx="1690687" cy="1952625"/>
                  </a:xfrm>
                </p:grpSpPr>
                <p:sp>
                  <p:nvSpPr>
                    <p:cNvPr id="1574" name="フリーフォーム 151">
                      <a:extLst>
                        <a:ext uri="{FF2B5EF4-FFF2-40B4-BE49-F238E27FC236}">
                          <a16:creationId xmlns:a16="http://schemas.microsoft.com/office/drawing/2014/main" id="{8C8D0E81-1575-DA8F-A030-A9D746130F17}"/>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1575" name="フリーフォーム 152">
                      <a:extLst>
                        <a:ext uri="{FF2B5EF4-FFF2-40B4-BE49-F238E27FC236}">
                          <a16:creationId xmlns:a16="http://schemas.microsoft.com/office/drawing/2014/main" id="{7F413BC6-0669-79DC-F713-C335F0741B0F}"/>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1363" name="グループ化 1362">
                    <a:extLst>
                      <a:ext uri="{FF2B5EF4-FFF2-40B4-BE49-F238E27FC236}">
                        <a16:creationId xmlns:a16="http://schemas.microsoft.com/office/drawing/2014/main" id="{2EBD2773-F9B0-9FA6-F444-36B6188482AC}"/>
                      </a:ext>
                    </a:extLst>
                  </p:cNvPr>
                  <p:cNvGrpSpPr>
                    <a:grpSpLocks/>
                  </p:cNvGrpSpPr>
                  <p:nvPr/>
                </p:nvGrpSpPr>
                <p:grpSpPr bwMode="auto">
                  <a:xfrm>
                    <a:off x="0" y="1895475"/>
                    <a:ext cx="2386011" cy="1068390"/>
                    <a:chOff x="0" y="1895475"/>
                    <a:chExt cx="3381375" cy="1514475"/>
                  </a:xfrm>
                </p:grpSpPr>
                <p:sp>
                  <p:nvSpPr>
                    <p:cNvPr id="1395" name="フリーフォーム 136">
                      <a:extLst>
                        <a:ext uri="{FF2B5EF4-FFF2-40B4-BE49-F238E27FC236}">
                          <a16:creationId xmlns:a16="http://schemas.microsoft.com/office/drawing/2014/main" id="{AD460F00-A5D1-2929-E310-E8755AE12153}"/>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96" name="フリーフォーム 137">
                      <a:extLst>
                        <a:ext uri="{FF2B5EF4-FFF2-40B4-BE49-F238E27FC236}">
                          <a16:creationId xmlns:a16="http://schemas.microsoft.com/office/drawing/2014/main" id="{F465F694-5120-30D1-B93F-3E01BD85380C}"/>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399" name="フリーフォーム 138">
                      <a:extLst>
                        <a:ext uri="{FF2B5EF4-FFF2-40B4-BE49-F238E27FC236}">
                          <a16:creationId xmlns:a16="http://schemas.microsoft.com/office/drawing/2014/main" id="{C6D3ACA3-6B9A-A4B1-D70A-5F87BBAF04B1}"/>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400" name="フリーフォーム 139">
                      <a:extLst>
                        <a:ext uri="{FF2B5EF4-FFF2-40B4-BE49-F238E27FC236}">
                          <a16:creationId xmlns:a16="http://schemas.microsoft.com/office/drawing/2014/main" id="{84A34B7A-4FC8-02DD-8A87-3B520CD168EF}"/>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402" name="フリーフォーム 140">
                      <a:extLst>
                        <a:ext uri="{FF2B5EF4-FFF2-40B4-BE49-F238E27FC236}">
                          <a16:creationId xmlns:a16="http://schemas.microsoft.com/office/drawing/2014/main" id="{6D378630-8008-6001-D0BD-0F814BF075C2}"/>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404" name="フリーフォーム 141">
                      <a:extLst>
                        <a:ext uri="{FF2B5EF4-FFF2-40B4-BE49-F238E27FC236}">
                          <a16:creationId xmlns:a16="http://schemas.microsoft.com/office/drawing/2014/main" id="{E32714EE-FA8A-CC08-730D-D109B01BF310}"/>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405" name="フリーフォーム 142">
                      <a:extLst>
                        <a:ext uri="{FF2B5EF4-FFF2-40B4-BE49-F238E27FC236}">
                          <a16:creationId xmlns:a16="http://schemas.microsoft.com/office/drawing/2014/main" id="{5D9B3743-ED45-AABC-5B13-61CD3E2796FA}"/>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406" name="フリーフォーム 143">
                      <a:extLst>
                        <a:ext uri="{FF2B5EF4-FFF2-40B4-BE49-F238E27FC236}">
                          <a16:creationId xmlns:a16="http://schemas.microsoft.com/office/drawing/2014/main" id="{85CF97EA-A51A-CC66-CDAA-BFB8CB9EA417}"/>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407" name="フリーフォーム 144">
                      <a:extLst>
                        <a:ext uri="{FF2B5EF4-FFF2-40B4-BE49-F238E27FC236}">
                          <a16:creationId xmlns:a16="http://schemas.microsoft.com/office/drawing/2014/main" id="{BA55A60C-E431-8B51-693D-F1139520508F}"/>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68" name="フリーフォーム 145">
                      <a:extLst>
                        <a:ext uri="{FF2B5EF4-FFF2-40B4-BE49-F238E27FC236}">
                          <a16:creationId xmlns:a16="http://schemas.microsoft.com/office/drawing/2014/main" id="{93C3E6D0-C870-D39C-D848-499EF58C8D71}"/>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69" name="フリーフォーム 146">
                      <a:extLst>
                        <a:ext uri="{FF2B5EF4-FFF2-40B4-BE49-F238E27FC236}">
                          <a16:creationId xmlns:a16="http://schemas.microsoft.com/office/drawing/2014/main" id="{35265701-5FF8-062D-4045-9EE8AD38758B}"/>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70" name="フリーフォーム 147">
                      <a:extLst>
                        <a:ext uri="{FF2B5EF4-FFF2-40B4-BE49-F238E27FC236}">
                          <a16:creationId xmlns:a16="http://schemas.microsoft.com/office/drawing/2014/main" id="{C6784B06-B682-9F06-C910-C7D184E85552}"/>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571" name="フリーフォーム 148">
                      <a:extLst>
                        <a:ext uri="{FF2B5EF4-FFF2-40B4-BE49-F238E27FC236}">
                          <a16:creationId xmlns:a16="http://schemas.microsoft.com/office/drawing/2014/main" id="{69E0F1CC-66B4-547A-93F9-C5456C7E3202}"/>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572" name="フリーフォーム 149">
                      <a:extLst>
                        <a:ext uri="{FF2B5EF4-FFF2-40B4-BE49-F238E27FC236}">
                          <a16:creationId xmlns:a16="http://schemas.microsoft.com/office/drawing/2014/main" id="{BF9CE91B-76D9-F3AC-9954-F25A5A6FFB55}"/>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73" name="フリーフォーム 150">
                      <a:extLst>
                        <a:ext uri="{FF2B5EF4-FFF2-40B4-BE49-F238E27FC236}">
                          <a16:creationId xmlns:a16="http://schemas.microsoft.com/office/drawing/2014/main" id="{1F0C6318-EDE0-8CAD-87F0-5B56E140831B}"/>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364" name="フリーフォーム 135">
                    <a:extLst>
                      <a:ext uri="{FF2B5EF4-FFF2-40B4-BE49-F238E27FC236}">
                        <a16:creationId xmlns:a16="http://schemas.microsoft.com/office/drawing/2014/main" id="{2B4073DC-DAFE-1A4A-08A6-D50B68630E09}"/>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1360" name="楕円 1359">
                  <a:extLst>
                    <a:ext uri="{FF2B5EF4-FFF2-40B4-BE49-F238E27FC236}">
                      <a16:creationId xmlns:a16="http://schemas.microsoft.com/office/drawing/2014/main" id="{D806B808-5CF6-CCCF-E01F-9146CB3590EA}"/>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1361" name="図 1360">
                  <a:extLst>
                    <a:ext uri="{FF2B5EF4-FFF2-40B4-BE49-F238E27FC236}">
                      <a16:creationId xmlns:a16="http://schemas.microsoft.com/office/drawing/2014/main" id="{B17674C0-C77F-702A-0C3C-E176E90B2F2C}"/>
                    </a:ext>
                  </a:extLst>
                </p:cNvPr>
                <p:cNvPicPr>
                  <a:picLocks noChangeAspect="1"/>
                </p:cNvPicPr>
                <p:nvPr/>
              </p:nvPicPr>
              <p:blipFill>
                <a:blip r:embed="rId5"/>
                <a:stretch>
                  <a:fillRect/>
                </a:stretch>
              </p:blipFill>
              <p:spPr>
                <a:xfrm rot="207905">
                  <a:off x="1871575" y="483484"/>
                  <a:ext cx="1295158" cy="815793"/>
                </a:xfrm>
                <a:prstGeom prst="rect">
                  <a:avLst/>
                </a:prstGeom>
              </p:spPr>
            </p:pic>
          </p:grpSp>
          <p:grpSp>
            <p:nvGrpSpPr>
              <p:cNvPr id="1311" name="グループ化 1310">
                <a:extLst>
                  <a:ext uri="{FF2B5EF4-FFF2-40B4-BE49-F238E27FC236}">
                    <a16:creationId xmlns:a16="http://schemas.microsoft.com/office/drawing/2014/main" id="{57522D0F-80FA-CCB3-65A1-1460328AF5F9}"/>
                  </a:ext>
                </a:extLst>
              </p:cNvPr>
              <p:cNvGrpSpPr/>
              <p:nvPr/>
            </p:nvGrpSpPr>
            <p:grpSpPr>
              <a:xfrm>
                <a:off x="6283367" y="4641471"/>
                <a:ext cx="897781" cy="1357792"/>
                <a:chOff x="1754419" y="483484"/>
                <a:chExt cx="1442115" cy="2079181"/>
              </a:xfrm>
            </p:grpSpPr>
            <p:grpSp>
              <p:nvGrpSpPr>
                <p:cNvPr id="23552" name="グループ化 23551">
                  <a:extLst>
                    <a:ext uri="{FF2B5EF4-FFF2-40B4-BE49-F238E27FC236}">
                      <a16:creationId xmlns:a16="http://schemas.microsoft.com/office/drawing/2014/main" id="{2B893504-0703-8DE0-3F84-0B8657921AE7}"/>
                    </a:ext>
                  </a:extLst>
                </p:cNvPr>
                <p:cNvGrpSpPr/>
                <p:nvPr/>
              </p:nvGrpSpPr>
              <p:grpSpPr>
                <a:xfrm>
                  <a:off x="1754419" y="659756"/>
                  <a:ext cx="1442115" cy="1902909"/>
                  <a:chOff x="0" y="0"/>
                  <a:chExt cx="2386011" cy="2963865"/>
                </a:xfrm>
              </p:grpSpPr>
              <p:grpSp>
                <p:nvGrpSpPr>
                  <p:cNvPr id="23556" name="グループ化 23555">
                    <a:extLst>
                      <a:ext uri="{FF2B5EF4-FFF2-40B4-BE49-F238E27FC236}">
                        <a16:creationId xmlns:a16="http://schemas.microsoft.com/office/drawing/2014/main" id="{AB5525AD-21D7-43DD-9305-5CC0C8874BEA}"/>
                      </a:ext>
                    </a:extLst>
                  </p:cNvPr>
                  <p:cNvGrpSpPr/>
                  <p:nvPr/>
                </p:nvGrpSpPr>
                <p:grpSpPr>
                  <a:xfrm>
                    <a:off x="335035" y="0"/>
                    <a:ext cx="1690687" cy="1952625"/>
                    <a:chOff x="335035" y="0"/>
                    <a:chExt cx="1690687" cy="1952625"/>
                  </a:xfrm>
                </p:grpSpPr>
                <p:sp>
                  <p:nvSpPr>
                    <p:cNvPr id="23574" name="フリーフォーム 151">
                      <a:extLst>
                        <a:ext uri="{FF2B5EF4-FFF2-40B4-BE49-F238E27FC236}">
                          <a16:creationId xmlns:a16="http://schemas.microsoft.com/office/drawing/2014/main" id="{4C5362FA-6B45-01D7-F25C-2893AEF52EA1}"/>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3575" name="フリーフォーム 152">
                      <a:extLst>
                        <a:ext uri="{FF2B5EF4-FFF2-40B4-BE49-F238E27FC236}">
                          <a16:creationId xmlns:a16="http://schemas.microsoft.com/office/drawing/2014/main" id="{C6BF2B3C-DEFC-2DBB-1277-0DCCB974BE99}"/>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557" name="グループ化 23556">
                    <a:extLst>
                      <a:ext uri="{FF2B5EF4-FFF2-40B4-BE49-F238E27FC236}">
                        <a16:creationId xmlns:a16="http://schemas.microsoft.com/office/drawing/2014/main" id="{5362D7C1-B40C-927F-61EE-485F121E154F}"/>
                      </a:ext>
                    </a:extLst>
                  </p:cNvPr>
                  <p:cNvGrpSpPr>
                    <a:grpSpLocks/>
                  </p:cNvGrpSpPr>
                  <p:nvPr/>
                </p:nvGrpSpPr>
                <p:grpSpPr bwMode="auto">
                  <a:xfrm>
                    <a:off x="0" y="1895475"/>
                    <a:ext cx="2386011" cy="1068390"/>
                    <a:chOff x="0" y="1895475"/>
                    <a:chExt cx="3381375" cy="1514475"/>
                  </a:xfrm>
                </p:grpSpPr>
                <p:sp>
                  <p:nvSpPr>
                    <p:cNvPr id="23559" name="フリーフォーム 136">
                      <a:extLst>
                        <a:ext uri="{FF2B5EF4-FFF2-40B4-BE49-F238E27FC236}">
                          <a16:creationId xmlns:a16="http://schemas.microsoft.com/office/drawing/2014/main" id="{8501CD75-DF51-5825-BFAF-54207BD37865}"/>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560" name="フリーフォーム 137">
                      <a:extLst>
                        <a:ext uri="{FF2B5EF4-FFF2-40B4-BE49-F238E27FC236}">
                          <a16:creationId xmlns:a16="http://schemas.microsoft.com/office/drawing/2014/main" id="{74D8E58F-3D43-5FDA-3863-89326BBF2B00}"/>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561" name="フリーフォーム 138">
                      <a:extLst>
                        <a:ext uri="{FF2B5EF4-FFF2-40B4-BE49-F238E27FC236}">
                          <a16:creationId xmlns:a16="http://schemas.microsoft.com/office/drawing/2014/main" id="{7B409D01-D394-C873-C09F-2114CAE131B3}"/>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62" name="フリーフォーム 139">
                      <a:extLst>
                        <a:ext uri="{FF2B5EF4-FFF2-40B4-BE49-F238E27FC236}">
                          <a16:creationId xmlns:a16="http://schemas.microsoft.com/office/drawing/2014/main" id="{321717EC-ECCB-2C2A-65A5-3D559DD07D36}"/>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63" name="フリーフォーム 140">
                      <a:extLst>
                        <a:ext uri="{FF2B5EF4-FFF2-40B4-BE49-F238E27FC236}">
                          <a16:creationId xmlns:a16="http://schemas.microsoft.com/office/drawing/2014/main" id="{A9310490-8A10-1B39-83BC-E6D273EFB4CE}"/>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564" name="フリーフォーム 141">
                      <a:extLst>
                        <a:ext uri="{FF2B5EF4-FFF2-40B4-BE49-F238E27FC236}">
                          <a16:creationId xmlns:a16="http://schemas.microsoft.com/office/drawing/2014/main" id="{1AC662CB-156E-D47B-3CD2-12B306D416D1}"/>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565" name="フリーフォーム 142">
                      <a:extLst>
                        <a:ext uri="{FF2B5EF4-FFF2-40B4-BE49-F238E27FC236}">
                          <a16:creationId xmlns:a16="http://schemas.microsoft.com/office/drawing/2014/main" id="{98AA3A69-5641-6129-D5F2-387FBABB386B}"/>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66" name="フリーフォーム 143">
                      <a:extLst>
                        <a:ext uri="{FF2B5EF4-FFF2-40B4-BE49-F238E27FC236}">
                          <a16:creationId xmlns:a16="http://schemas.microsoft.com/office/drawing/2014/main" id="{58713D10-78FA-78DB-F101-01AA00FECE4D}"/>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67" name="フリーフォーム 144">
                      <a:extLst>
                        <a:ext uri="{FF2B5EF4-FFF2-40B4-BE49-F238E27FC236}">
                          <a16:creationId xmlns:a16="http://schemas.microsoft.com/office/drawing/2014/main" id="{EE414B76-3FC1-2499-067D-184ADD5538CD}"/>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68" name="フリーフォーム 145">
                      <a:extLst>
                        <a:ext uri="{FF2B5EF4-FFF2-40B4-BE49-F238E27FC236}">
                          <a16:creationId xmlns:a16="http://schemas.microsoft.com/office/drawing/2014/main" id="{96BDDAF1-6EC2-E703-04CE-BF9C22A08D3B}"/>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69" name="フリーフォーム 146">
                      <a:extLst>
                        <a:ext uri="{FF2B5EF4-FFF2-40B4-BE49-F238E27FC236}">
                          <a16:creationId xmlns:a16="http://schemas.microsoft.com/office/drawing/2014/main" id="{CF1B9443-8B24-1F60-C7BD-43869EAA0A14}"/>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70" name="フリーフォーム 147">
                      <a:extLst>
                        <a:ext uri="{FF2B5EF4-FFF2-40B4-BE49-F238E27FC236}">
                          <a16:creationId xmlns:a16="http://schemas.microsoft.com/office/drawing/2014/main" id="{9264855F-E0B8-61BB-F985-F8C65052A05E}"/>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571" name="フリーフォーム 148">
                      <a:extLst>
                        <a:ext uri="{FF2B5EF4-FFF2-40B4-BE49-F238E27FC236}">
                          <a16:creationId xmlns:a16="http://schemas.microsoft.com/office/drawing/2014/main" id="{9A45B490-C1AE-36EA-FAC0-86B5244DDCEE}"/>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572" name="フリーフォーム 149">
                      <a:extLst>
                        <a:ext uri="{FF2B5EF4-FFF2-40B4-BE49-F238E27FC236}">
                          <a16:creationId xmlns:a16="http://schemas.microsoft.com/office/drawing/2014/main" id="{0977F357-7BF9-253B-364C-94679A12D52C}"/>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73" name="フリーフォーム 150">
                      <a:extLst>
                        <a:ext uri="{FF2B5EF4-FFF2-40B4-BE49-F238E27FC236}">
                          <a16:creationId xmlns:a16="http://schemas.microsoft.com/office/drawing/2014/main" id="{108A71C3-9B60-CE88-B682-FB0D7E7193DD}"/>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3558" name="フリーフォーム 135">
                    <a:extLst>
                      <a:ext uri="{FF2B5EF4-FFF2-40B4-BE49-F238E27FC236}">
                        <a16:creationId xmlns:a16="http://schemas.microsoft.com/office/drawing/2014/main" id="{66AC4C83-9793-246E-6040-BD1D537EB5EB}"/>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23553" name="楕円 23552">
                  <a:extLst>
                    <a:ext uri="{FF2B5EF4-FFF2-40B4-BE49-F238E27FC236}">
                      <a16:creationId xmlns:a16="http://schemas.microsoft.com/office/drawing/2014/main" id="{5A37E55F-84E1-4A98-13C9-B0164DDADA86}"/>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23555" name="図 23554">
                  <a:extLst>
                    <a:ext uri="{FF2B5EF4-FFF2-40B4-BE49-F238E27FC236}">
                      <a16:creationId xmlns:a16="http://schemas.microsoft.com/office/drawing/2014/main" id="{C2ED093F-F236-F0B6-EA76-FA40C3F95A5E}"/>
                    </a:ext>
                  </a:extLst>
                </p:cNvPr>
                <p:cNvPicPr>
                  <a:picLocks noChangeAspect="1"/>
                </p:cNvPicPr>
                <p:nvPr/>
              </p:nvPicPr>
              <p:blipFill>
                <a:blip r:embed="rId5"/>
                <a:stretch>
                  <a:fillRect/>
                </a:stretch>
              </p:blipFill>
              <p:spPr>
                <a:xfrm rot="207905">
                  <a:off x="1871575" y="483484"/>
                  <a:ext cx="1295158" cy="815793"/>
                </a:xfrm>
                <a:prstGeom prst="rect">
                  <a:avLst/>
                </a:prstGeom>
              </p:spPr>
            </p:pic>
          </p:grpSp>
        </p:grpSp>
        <p:grpSp>
          <p:nvGrpSpPr>
            <p:cNvPr id="1577" name="グループ化 1576">
              <a:extLst>
                <a:ext uri="{FF2B5EF4-FFF2-40B4-BE49-F238E27FC236}">
                  <a16:creationId xmlns:a16="http://schemas.microsoft.com/office/drawing/2014/main" id="{AD103033-928E-DC76-C86A-6C91298FFE98}"/>
                </a:ext>
              </a:extLst>
            </p:cNvPr>
            <p:cNvGrpSpPr/>
            <p:nvPr/>
          </p:nvGrpSpPr>
          <p:grpSpPr>
            <a:xfrm>
              <a:off x="1818628" y="3578945"/>
              <a:ext cx="892036" cy="1385234"/>
              <a:chOff x="6283367" y="3864953"/>
              <a:chExt cx="1580842" cy="2134310"/>
            </a:xfrm>
          </p:grpSpPr>
          <p:grpSp>
            <p:nvGrpSpPr>
              <p:cNvPr id="1578" name="グループ化 1577">
                <a:extLst>
                  <a:ext uri="{FF2B5EF4-FFF2-40B4-BE49-F238E27FC236}">
                    <a16:creationId xmlns:a16="http://schemas.microsoft.com/office/drawing/2014/main" id="{9335A79B-5EF7-842A-A534-B6ECA92BECF5}"/>
                  </a:ext>
                </a:extLst>
              </p:cNvPr>
              <p:cNvGrpSpPr/>
              <p:nvPr/>
            </p:nvGrpSpPr>
            <p:grpSpPr>
              <a:xfrm>
                <a:off x="6628060" y="3864953"/>
                <a:ext cx="897781" cy="1357792"/>
                <a:chOff x="1754419" y="483484"/>
                <a:chExt cx="1442115" cy="2079181"/>
              </a:xfrm>
            </p:grpSpPr>
            <p:grpSp>
              <p:nvGrpSpPr>
                <p:cNvPr id="23589" name="グループ化 23588">
                  <a:extLst>
                    <a:ext uri="{FF2B5EF4-FFF2-40B4-BE49-F238E27FC236}">
                      <a16:creationId xmlns:a16="http://schemas.microsoft.com/office/drawing/2014/main" id="{E5BB9D28-448D-B4BA-4163-7DAE3C5E8A5D}"/>
                    </a:ext>
                  </a:extLst>
                </p:cNvPr>
                <p:cNvGrpSpPr/>
                <p:nvPr/>
              </p:nvGrpSpPr>
              <p:grpSpPr>
                <a:xfrm>
                  <a:off x="1754419" y="659756"/>
                  <a:ext cx="1442115" cy="1902909"/>
                  <a:chOff x="0" y="0"/>
                  <a:chExt cx="2386011" cy="2963865"/>
                </a:xfrm>
              </p:grpSpPr>
              <p:grpSp>
                <p:nvGrpSpPr>
                  <p:cNvPr id="23592" name="グループ化 23591">
                    <a:extLst>
                      <a:ext uri="{FF2B5EF4-FFF2-40B4-BE49-F238E27FC236}">
                        <a16:creationId xmlns:a16="http://schemas.microsoft.com/office/drawing/2014/main" id="{ABA56EE9-60C7-01E8-43CA-2892D628C857}"/>
                      </a:ext>
                    </a:extLst>
                  </p:cNvPr>
                  <p:cNvGrpSpPr/>
                  <p:nvPr/>
                </p:nvGrpSpPr>
                <p:grpSpPr>
                  <a:xfrm>
                    <a:off x="335035" y="0"/>
                    <a:ext cx="1690687" cy="1952625"/>
                    <a:chOff x="335035" y="0"/>
                    <a:chExt cx="1690687" cy="1952625"/>
                  </a:xfrm>
                </p:grpSpPr>
                <p:sp>
                  <p:nvSpPr>
                    <p:cNvPr id="23610" name="フリーフォーム 151">
                      <a:extLst>
                        <a:ext uri="{FF2B5EF4-FFF2-40B4-BE49-F238E27FC236}">
                          <a16:creationId xmlns:a16="http://schemas.microsoft.com/office/drawing/2014/main" id="{D14D65B5-23E0-BFC7-2FB1-4AD91341DEA2}"/>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3611" name="フリーフォーム 152">
                      <a:extLst>
                        <a:ext uri="{FF2B5EF4-FFF2-40B4-BE49-F238E27FC236}">
                          <a16:creationId xmlns:a16="http://schemas.microsoft.com/office/drawing/2014/main" id="{6806A1FA-382A-C6F4-3315-B40F460C76C3}"/>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593" name="グループ化 23592">
                    <a:extLst>
                      <a:ext uri="{FF2B5EF4-FFF2-40B4-BE49-F238E27FC236}">
                        <a16:creationId xmlns:a16="http://schemas.microsoft.com/office/drawing/2014/main" id="{A72B8A7B-EFD3-6D6C-1A23-02CA95CD1FDD}"/>
                      </a:ext>
                    </a:extLst>
                  </p:cNvPr>
                  <p:cNvGrpSpPr>
                    <a:grpSpLocks/>
                  </p:cNvGrpSpPr>
                  <p:nvPr/>
                </p:nvGrpSpPr>
                <p:grpSpPr bwMode="auto">
                  <a:xfrm>
                    <a:off x="0" y="1895475"/>
                    <a:ext cx="2386011" cy="1068390"/>
                    <a:chOff x="0" y="1895475"/>
                    <a:chExt cx="3381375" cy="1514475"/>
                  </a:xfrm>
                </p:grpSpPr>
                <p:sp>
                  <p:nvSpPr>
                    <p:cNvPr id="23595" name="フリーフォーム 136">
                      <a:extLst>
                        <a:ext uri="{FF2B5EF4-FFF2-40B4-BE49-F238E27FC236}">
                          <a16:creationId xmlns:a16="http://schemas.microsoft.com/office/drawing/2014/main" id="{3DCF3080-9C3D-5381-4989-B3C7DC097FDA}"/>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596" name="フリーフォーム 137">
                      <a:extLst>
                        <a:ext uri="{FF2B5EF4-FFF2-40B4-BE49-F238E27FC236}">
                          <a16:creationId xmlns:a16="http://schemas.microsoft.com/office/drawing/2014/main" id="{AEF30758-385B-3682-D1D6-BC27EF384FDE}"/>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597" name="フリーフォーム 138">
                      <a:extLst>
                        <a:ext uri="{FF2B5EF4-FFF2-40B4-BE49-F238E27FC236}">
                          <a16:creationId xmlns:a16="http://schemas.microsoft.com/office/drawing/2014/main" id="{1C0D7A5F-F62C-AC87-BC3F-07D36165037D}"/>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98" name="フリーフォーム 139">
                      <a:extLst>
                        <a:ext uri="{FF2B5EF4-FFF2-40B4-BE49-F238E27FC236}">
                          <a16:creationId xmlns:a16="http://schemas.microsoft.com/office/drawing/2014/main" id="{F8FE13AA-E994-261B-2169-32D1C8A30348}"/>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99" name="フリーフォーム 140">
                      <a:extLst>
                        <a:ext uri="{FF2B5EF4-FFF2-40B4-BE49-F238E27FC236}">
                          <a16:creationId xmlns:a16="http://schemas.microsoft.com/office/drawing/2014/main" id="{7EBA624B-BA43-EEA8-C671-181E3F2F9CF8}"/>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00" name="フリーフォーム 141">
                      <a:extLst>
                        <a:ext uri="{FF2B5EF4-FFF2-40B4-BE49-F238E27FC236}">
                          <a16:creationId xmlns:a16="http://schemas.microsoft.com/office/drawing/2014/main" id="{EDE28EA9-9D71-49F7-1CCE-2E6C0AA071E2}"/>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01" name="フリーフォーム 142">
                      <a:extLst>
                        <a:ext uri="{FF2B5EF4-FFF2-40B4-BE49-F238E27FC236}">
                          <a16:creationId xmlns:a16="http://schemas.microsoft.com/office/drawing/2014/main" id="{6715414B-EA07-6371-2B5E-C0E522496DED}"/>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02" name="フリーフォーム 143">
                      <a:extLst>
                        <a:ext uri="{FF2B5EF4-FFF2-40B4-BE49-F238E27FC236}">
                          <a16:creationId xmlns:a16="http://schemas.microsoft.com/office/drawing/2014/main" id="{845CD15A-EB6A-D898-4A23-55FBECCEB1C6}"/>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03" name="フリーフォーム 144">
                      <a:extLst>
                        <a:ext uri="{FF2B5EF4-FFF2-40B4-BE49-F238E27FC236}">
                          <a16:creationId xmlns:a16="http://schemas.microsoft.com/office/drawing/2014/main" id="{9F9E3059-C25B-6AB2-6C14-0FB85363EA11}"/>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04" name="フリーフォーム 145">
                      <a:extLst>
                        <a:ext uri="{FF2B5EF4-FFF2-40B4-BE49-F238E27FC236}">
                          <a16:creationId xmlns:a16="http://schemas.microsoft.com/office/drawing/2014/main" id="{A87A34D2-594D-E05D-52F6-D47AD6A4562E}"/>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05" name="フリーフォーム 146">
                      <a:extLst>
                        <a:ext uri="{FF2B5EF4-FFF2-40B4-BE49-F238E27FC236}">
                          <a16:creationId xmlns:a16="http://schemas.microsoft.com/office/drawing/2014/main" id="{ED725BFD-BAA9-CC97-3A88-341E93616117}"/>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06" name="フリーフォーム 147">
                      <a:extLst>
                        <a:ext uri="{FF2B5EF4-FFF2-40B4-BE49-F238E27FC236}">
                          <a16:creationId xmlns:a16="http://schemas.microsoft.com/office/drawing/2014/main" id="{7638660C-A6CB-0DDA-4C94-7295CFB2E01B}"/>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07" name="フリーフォーム 148">
                      <a:extLst>
                        <a:ext uri="{FF2B5EF4-FFF2-40B4-BE49-F238E27FC236}">
                          <a16:creationId xmlns:a16="http://schemas.microsoft.com/office/drawing/2014/main" id="{84B03551-3BA3-E72F-D0F3-D9B5597D0437}"/>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08" name="フリーフォーム 149">
                      <a:extLst>
                        <a:ext uri="{FF2B5EF4-FFF2-40B4-BE49-F238E27FC236}">
                          <a16:creationId xmlns:a16="http://schemas.microsoft.com/office/drawing/2014/main" id="{2B4115BC-B528-A75F-7C1F-986E02E38058}"/>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09" name="フリーフォーム 150">
                      <a:extLst>
                        <a:ext uri="{FF2B5EF4-FFF2-40B4-BE49-F238E27FC236}">
                          <a16:creationId xmlns:a16="http://schemas.microsoft.com/office/drawing/2014/main" id="{1EB08E93-9835-49C9-177C-F3043F7AA738}"/>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3594" name="フリーフォーム 135">
                    <a:extLst>
                      <a:ext uri="{FF2B5EF4-FFF2-40B4-BE49-F238E27FC236}">
                        <a16:creationId xmlns:a16="http://schemas.microsoft.com/office/drawing/2014/main" id="{D7E4E114-9247-D3EC-EB94-1A006F83226E}"/>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23590" name="楕円 23589">
                  <a:extLst>
                    <a:ext uri="{FF2B5EF4-FFF2-40B4-BE49-F238E27FC236}">
                      <a16:creationId xmlns:a16="http://schemas.microsoft.com/office/drawing/2014/main" id="{FB63373F-6686-12FB-FFF7-C9141A3E138B}"/>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23591" name="図 23590">
                  <a:extLst>
                    <a:ext uri="{FF2B5EF4-FFF2-40B4-BE49-F238E27FC236}">
                      <a16:creationId xmlns:a16="http://schemas.microsoft.com/office/drawing/2014/main" id="{1D555873-CE10-43C0-D331-F6465FD57BA2}"/>
                    </a:ext>
                  </a:extLst>
                </p:cNvPr>
                <p:cNvPicPr>
                  <a:picLocks noChangeAspect="1"/>
                </p:cNvPicPr>
                <p:nvPr/>
              </p:nvPicPr>
              <p:blipFill>
                <a:blip r:embed="rId5"/>
                <a:stretch>
                  <a:fillRect/>
                </a:stretch>
              </p:blipFill>
              <p:spPr>
                <a:xfrm rot="207905">
                  <a:off x="1871575" y="483484"/>
                  <a:ext cx="1295158" cy="815793"/>
                </a:xfrm>
                <a:prstGeom prst="rect">
                  <a:avLst/>
                </a:prstGeom>
              </p:spPr>
            </p:pic>
          </p:grpSp>
          <p:grpSp>
            <p:nvGrpSpPr>
              <p:cNvPr id="1579" name="グループ化 1578">
                <a:extLst>
                  <a:ext uri="{FF2B5EF4-FFF2-40B4-BE49-F238E27FC236}">
                    <a16:creationId xmlns:a16="http://schemas.microsoft.com/office/drawing/2014/main" id="{445722CC-95DC-2473-EA64-8EDEB75851B3}"/>
                  </a:ext>
                </a:extLst>
              </p:cNvPr>
              <p:cNvGrpSpPr/>
              <p:nvPr/>
            </p:nvGrpSpPr>
            <p:grpSpPr>
              <a:xfrm>
                <a:off x="6966428" y="4610181"/>
                <a:ext cx="897781" cy="1357792"/>
                <a:chOff x="1754419" y="483484"/>
                <a:chExt cx="1442115" cy="2079181"/>
              </a:xfrm>
            </p:grpSpPr>
            <p:grpSp>
              <p:nvGrpSpPr>
                <p:cNvPr id="1614" name="グループ化 1613">
                  <a:extLst>
                    <a:ext uri="{FF2B5EF4-FFF2-40B4-BE49-F238E27FC236}">
                      <a16:creationId xmlns:a16="http://schemas.microsoft.com/office/drawing/2014/main" id="{B0677CEC-DD34-B420-86C6-C457AF2A9404}"/>
                    </a:ext>
                  </a:extLst>
                </p:cNvPr>
                <p:cNvGrpSpPr/>
                <p:nvPr/>
              </p:nvGrpSpPr>
              <p:grpSpPr>
                <a:xfrm>
                  <a:off x="1754419" y="659756"/>
                  <a:ext cx="1442115" cy="1902909"/>
                  <a:chOff x="0" y="0"/>
                  <a:chExt cx="2386011" cy="2963865"/>
                </a:xfrm>
              </p:grpSpPr>
              <p:grpSp>
                <p:nvGrpSpPr>
                  <p:cNvPr id="1617" name="グループ化 1616">
                    <a:extLst>
                      <a:ext uri="{FF2B5EF4-FFF2-40B4-BE49-F238E27FC236}">
                        <a16:creationId xmlns:a16="http://schemas.microsoft.com/office/drawing/2014/main" id="{19C67D5E-98D0-F2F2-942A-68F2D475B0BF}"/>
                      </a:ext>
                    </a:extLst>
                  </p:cNvPr>
                  <p:cNvGrpSpPr/>
                  <p:nvPr/>
                </p:nvGrpSpPr>
                <p:grpSpPr>
                  <a:xfrm>
                    <a:off x="335035" y="0"/>
                    <a:ext cx="1690687" cy="1952625"/>
                    <a:chOff x="335035" y="0"/>
                    <a:chExt cx="1690687" cy="1952625"/>
                  </a:xfrm>
                </p:grpSpPr>
                <p:sp>
                  <p:nvSpPr>
                    <p:cNvPr id="23587" name="フリーフォーム 151">
                      <a:extLst>
                        <a:ext uri="{FF2B5EF4-FFF2-40B4-BE49-F238E27FC236}">
                          <a16:creationId xmlns:a16="http://schemas.microsoft.com/office/drawing/2014/main" id="{7963E239-66B7-C0FD-03E7-95CA96EFC4C6}"/>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3588" name="フリーフォーム 152">
                      <a:extLst>
                        <a:ext uri="{FF2B5EF4-FFF2-40B4-BE49-F238E27FC236}">
                          <a16:creationId xmlns:a16="http://schemas.microsoft.com/office/drawing/2014/main" id="{CC92801C-1895-8E6E-367A-EAB982FF6625}"/>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1618" name="グループ化 1617">
                    <a:extLst>
                      <a:ext uri="{FF2B5EF4-FFF2-40B4-BE49-F238E27FC236}">
                        <a16:creationId xmlns:a16="http://schemas.microsoft.com/office/drawing/2014/main" id="{8946BB66-3B5E-2ECA-A40F-FB4EB6666E47}"/>
                      </a:ext>
                    </a:extLst>
                  </p:cNvPr>
                  <p:cNvGrpSpPr>
                    <a:grpSpLocks/>
                  </p:cNvGrpSpPr>
                  <p:nvPr/>
                </p:nvGrpSpPr>
                <p:grpSpPr bwMode="auto">
                  <a:xfrm>
                    <a:off x="0" y="1895475"/>
                    <a:ext cx="2386011" cy="1068390"/>
                    <a:chOff x="0" y="1895475"/>
                    <a:chExt cx="3381375" cy="1514475"/>
                  </a:xfrm>
                </p:grpSpPr>
                <p:sp>
                  <p:nvSpPr>
                    <p:cNvPr id="1620" name="フリーフォーム 136">
                      <a:extLst>
                        <a:ext uri="{FF2B5EF4-FFF2-40B4-BE49-F238E27FC236}">
                          <a16:creationId xmlns:a16="http://schemas.microsoft.com/office/drawing/2014/main" id="{0845BC44-4066-A3E5-D032-E7B1D0E2CCC3}"/>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621" name="フリーフォーム 137">
                      <a:extLst>
                        <a:ext uri="{FF2B5EF4-FFF2-40B4-BE49-F238E27FC236}">
                          <a16:creationId xmlns:a16="http://schemas.microsoft.com/office/drawing/2014/main" id="{F789C4ED-63E7-383E-BE37-A58E2E2BC926}"/>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622" name="フリーフォーム 138">
                      <a:extLst>
                        <a:ext uri="{FF2B5EF4-FFF2-40B4-BE49-F238E27FC236}">
                          <a16:creationId xmlns:a16="http://schemas.microsoft.com/office/drawing/2014/main" id="{A9A60F25-EDA7-34CB-EB0F-A2ECA004D9BC}"/>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23" name="フリーフォーム 139">
                      <a:extLst>
                        <a:ext uri="{FF2B5EF4-FFF2-40B4-BE49-F238E27FC236}">
                          <a16:creationId xmlns:a16="http://schemas.microsoft.com/office/drawing/2014/main" id="{FD0959B3-B2C6-115A-A054-FB5093285098}"/>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24" name="フリーフォーム 140">
                      <a:extLst>
                        <a:ext uri="{FF2B5EF4-FFF2-40B4-BE49-F238E27FC236}">
                          <a16:creationId xmlns:a16="http://schemas.microsoft.com/office/drawing/2014/main" id="{976D859F-A3C7-8447-4883-60450BB2947E}"/>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625" name="フリーフォーム 141">
                      <a:extLst>
                        <a:ext uri="{FF2B5EF4-FFF2-40B4-BE49-F238E27FC236}">
                          <a16:creationId xmlns:a16="http://schemas.microsoft.com/office/drawing/2014/main" id="{D72011F1-ABB1-996E-8D83-CFE3F9CDBDB9}"/>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626" name="フリーフォーム 142">
                      <a:extLst>
                        <a:ext uri="{FF2B5EF4-FFF2-40B4-BE49-F238E27FC236}">
                          <a16:creationId xmlns:a16="http://schemas.microsoft.com/office/drawing/2014/main" id="{9EC5426A-B31C-55E9-A7FA-801EF0077B33}"/>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27" name="フリーフォーム 143">
                      <a:extLst>
                        <a:ext uri="{FF2B5EF4-FFF2-40B4-BE49-F238E27FC236}">
                          <a16:creationId xmlns:a16="http://schemas.microsoft.com/office/drawing/2014/main" id="{B0861108-751C-F3CB-206F-81D2FF3BFFB3}"/>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28" name="フリーフォーム 144">
                      <a:extLst>
                        <a:ext uri="{FF2B5EF4-FFF2-40B4-BE49-F238E27FC236}">
                          <a16:creationId xmlns:a16="http://schemas.microsoft.com/office/drawing/2014/main" id="{315AE80D-9BD7-4CBE-59F1-D1D182F85659}"/>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29" name="フリーフォーム 145">
                      <a:extLst>
                        <a:ext uri="{FF2B5EF4-FFF2-40B4-BE49-F238E27FC236}">
                          <a16:creationId xmlns:a16="http://schemas.microsoft.com/office/drawing/2014/main" id="{BBD1C080-5C2C-A207-C4D5-D96763949EE0}"/>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30" name="フリーフォーム 146">
                      <a:extLst>
                        <a:ext uri="{FF2B5EF4-FFF2-40B4-BE49-F238E27FC236}">
                          <a16:creationId xmlns:a16="http://schemas.microsoft.com/office/drawing/2014/main" id="{72E9BE8E-BC85-99C8-E4F0-091D548AC0C8}"/>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31" name="フリーフォーム 147">
                      <a:extLst>
                        <a:ext uri="{FF2B5EF4-FFF2-40B4-BE49-F238E27FC236}">
                          <a16:creationId xmlns:a16="http://schemas.microsoft.com/office/drawing/2014/main" id="{950FA50A-9F9D-A237-CC1A-BDDF1F030EDC}"/>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584" name="フリーフォーム 148">
                      <a:extLst>
                        <a:ext uri="{FF2B5EF4-FFF2-40B4-BE49-F238E27FC236}">
                          <a16:creationId xmlns:a16="http://schemas.microsoft.com/office/drawing/2014/main" id="{2E5D8563-5688-FD01-12F4-3C7A08AB7304}"/>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585" name="フリーフォーム 149">
                      <a:extLst>
                        <a:ext uri="{FF2B5EF4-FFF2-40B4-BE49-F238E27FC236}">
                          <a16:creationId xmlns:a16="http://schemas.microsoft.com/office/drawing/2014/main" id="{60E39C71-A39D-7295-3EFF-81FD37F73FEE}"/>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86" name="フリーフォーム 150">
                      <a:extLst>
                        <a:ext uri="{FF2B5EF4-FFF2-40B4-BE49-F238E27FC236}">
                          <a16:creationId xmlns:a16="http://schemas.microsoft.com/office/drawing/2014/main" id="{6082AFD0-8AAD-2F95-D9F4-AA64BAC486A0}"/>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619" name="フリーフォーム 135">
                    <a:extLst>
                      <a:ext uri="{FF2B5EF4-FFF2-40B4-BE49-F238E27FC236}">
                        <a16:creationId xmlns:a16="http://schemas.microsoft.com/office/drawing/2014/main" id="{5B18FDE5-83CA-4163-99DF-0A9FC0F650CB}"/>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1615" name="楕円 1614">
                  <a:extLst>
                    <a:ext uri="{FF2B5EF4-FFF2-40B4-BE49-F238E27FC236}">
                      <a16:creationId xmlns:a16="http://schemas.microsoft.com/office/drawing/2014/main" id="{E6D95721-FDD9-5EE3-045E-8F95CA094B13}"/>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1616" name="図 1615">
                  <a:extLst>
                    <a:ext uri="{FF2B5EF4-FFF2-40B4-BE49-F238E27FC236}">
                      <a16:creationId xmlns:a16="http://schemas.microsoft.com/office/drawing/2014/main" id="{128DE1BE-6EAA-DE84-36DC-D88328E182A5}"/>
                    </a:ext>
                  </a:extLst>
                </p:cNvPr>
                <p:cNvPicPr>
                  <a:picLocks noChangeAspect="1"/>
                </p:cNvPicPr>
                <p:nvPr/>
              </p:nvPicPr>
              <p:blipFill>
                <a:blip r:embed="rId5"/>
                <a:stretch>
                  <a:fillRect/>
                </a:stretch>
              </p:blipFill>
              <p:spPr>
                <a:xfrm rot="207905">
                  <a:off x="1871575" y="483484"/>
                  <a:ext cx="1295158" cy="815793"/>
                </a:xfrm>
                <a:prstGeom prst="rect">
                  <a:avLst/>
                </a:prstGeom>
              </p:spPr>
            </p:pic>
          </p:grpSp>
          <p:grpSp>
            <p:nvGrpSpPr>
              <p:cNvPr id="1580" name="グループ化 1579">
                <a:extLst>
                  <a:ext uri="{FF2B5EF4-FFF2-40B4-BE49-F238E27FC236}">
                    <a16:creationId xmlns:a16="http://schemas.microsoft.com/office/drawing/2014/main" id="{CBC23C73-2367-0205-2F40-66459326C768}"/>
                  </a:ext>
                </a:extLst>
              </p:cNvPr>
              <p:cNvGrpSpPr/>
              <p:nvPr/>
            </p:nvGrpSpPr>
            <p:grpSpPr>
              <a:xfrm>
                <a:off x="6283367" y="4641471"/>
                <a:ext cx="897781" cy="1357792"/>
                <a:chOff x="1754419" y="483484"/>
                <a:chExt cx="1442115" cy="2079181"/>
              </a:xfrm>
            </p:grpSpPr>
            <p:grpSp>
              <p:nvGrpSpPr>
                <p:cNvPr id="1581" name="グループ化 1580">
                  <a:extLst>
                    <a:ext uri="{FF2B5EF4-FFF2-40B4-BE49-F238E27FC236}">
                      <a16:creationId xmlns:a16="http://schemas.microsoft.com/office/drawing/2014/main" id="{05766475-7F8A-5D5C-D3DF-3B7C9AF40D2E}"/>
                    </a:ext>
                  </a:extLst>
                </p:cNvPr>
                <p:cNvGrpSpPr/>
                <p:nvPr/>
              </p:nvGrpSpPr>
              <p:grpSpPr>
                <a:xfrm>
                  <a:off x="1754419" y="659756"/>
                  <a:ext cx="1442115" cy="1902909"/>
                  <a:chOff x="0" y="0"/>
                  <a:chExt cx="2386011" cy="2963865"/>
                </a:xfrm>
              </p:grpSpPr>
              <p:grpSp>
                <p:nvGrpSpPr>
                  <p:cNvPr id="1584" name="グループ化 1583">
                    <a:extLst>
                      <a:ext uri="{FF2B5EF4-FFF2-40B4-BE49-F238E27FC236}">
                        <a16:creationId xmlns:a16="http://schemas.microsoft.com/office/drawing/2014/main" id="{F5372E69-0FF1-626A-9213-47D578C392D7}"/>
                      </a:ext>
                    </a:extLst>
                  </p:cNvPr>
                  <p:cNvGrpSpPr/>
                  <p:nvPr/>
                </p:nvGrpSpPr>
                <p:grpSpPr>
                  <a:xfrm>
                    <a:off x="335035" y="0"/>
                    <a:ext cx="1690687" cy="1952625"/>
                    <a:chOff x="335035" y="0"/>
                    <a:chExt cx="1690687" cy="1952625"/>
                  </a:xfrm>
                </p:grpSpPr>
                <p:sp>
                  <p:nvSpPr>
                    <p:cNvPr id="1612" name="フリーフォーム 151">
                      <a:extLst>
                        <a:ext uri="{FF2B5EF4-FFF2-40B4-BE49-F238E27FC236}">
                          <a16:creationId xmlns:a16="http://schemas.microsoft.com/office/drawing/2014/main" id="{5D0B05B9-97F1-1794-A911-BF3B15840F4A}"/>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1613" name="フリーフォーム 152">
                      <a:extLst>
                        <a:ext uri="{FF2B5EF4-FFF2-40B4-BE49-F238E27FC236}">
                          <a16:creationId xmlns:a16="http://schemas.microsoft.com/office/drawing/2014/main" id="{86F950D9-0C00-1976-09A6-532874955C6E}"/>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1585" name="グループ化 1584">
                    <a:extLst>
                      <a:ext uri="{FF2B5EF4-FFF2-40B4-BE49-F238E27FC236}">
                        <a16:creationId xmlns:a16="http://schemas.microsoft.com/office/drawing/2014/main" id="{FC5EA0DD-CA11-1177-3BAD-C46DF16E20E7}"/>
                      </a:ext>
                    </a:extLst>
                  </p:cNvPr>
                  <p:cNvGrpSpPr>
                    <a:grpSpLocks/>
                  </p:cNvGrpSpPr>
                  <p:nvPr/>
                </p:nvGrpSpPr>
                <p:grpSpPr bwMode="auto">
                  <a:xfrm>
                    <a:off x="0" y="1895475"/>
                    <a:ext cx="2386011" cy="1068390"/>
                    <a:chOff x="0" y="1895475"/>
                    <a:chExt cx="3381375" cy="1514475"/>
                  </a:xfrm>
                </p:grpSpPr>
                <p:sp>
                  <p:nvSpPr>
                    <p:cNvPr id="1587" name="フリーフォーム 136">
                      <a:extLst>
                        <a:ext uri="{FF2B5EF4-FFF2-40B4-BE49-F238E27FC236}">
                          <a16:creationId xmlns:a16="http://schemas.microsoft.com/office/drawing/2014/main" id="{F5A0A9D7-6AE0-563B-421F-B5E9059188F5}"/>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588" name="フリーフォーム 137">
                      <a:extLst>
                        <a:ext uri="{FF2B5EF4-FFF2-40B4-BE49-F238E27FC236}">
                          <a16:creationId xmlns:a16="http://schemas.microsoft.com/office/drawing/2014/main" id="{60BD2C91-4486-77EC-07BE-F815EEBE2E8C}"/>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589" name="フリーフォーム 138">
                      <a:extLst>
                        <a:ext uri="{FF2B5EF4-FFF2-40B4-BE49-F238E27FC236}">
                          <a16:creationId xmlns:a16="http://schemas.microsoft.com/office/drawing/2014/main" id="{93685DD3-3422-2A09-69F9-8CA49691E908}"/>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90" name="フリーフォーム 139">
                      <a:extLst>
                        <a:ext uri="{FF2B5EF4-FFF2-40B4-BE49-F238E27FC236}">
                          <a16:creationId xmlns:a16="http://schemas.microsoft.com/office/drawing/2014/main" id="{A5CF10B7-8F76-C13A-5DFC-70761578C94C}"/>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91" name="フリーフォーム 140">
                      <a:extLst>
                        <a:ext uri="{FF2B5EF4-FFF2-40B4-BE49-F238E27FC236}">
                          <a16:creationId xmlns:a16="http://schemas.microsoft.com/office/drawing/2014/main" id="{C03EE393-E868-765B-D0D7-179C5F037090}"/>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592" name="フリーフォーム 141">
                      <a:extLst>
                        <a:ext uri="{FF2B5EF4-FFF2-40B4-BE49-F238E27FC236}">
                          <a16:creationId xmlns:a16="http://schemas.microsoft.com/office/drawing/2014/main" id="{A5F42C3B-4CB8-C7DC-03EF-C521D85C89DB}"/>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593" name="フリーフォーム 142">
                      <a:extLst>
                        <a:ext uri="{FF2B5EF4-FFF2-40B4-BE49-F238E27FC236}">
                          <a16:creationId xmlns:a16="http://schemas.microsoft.com/office/drawing/2014/main" id="{85891916-66E7-8412-549D-616AF5C935BC}"/>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94" name="フリーフォーム 143">
                      <a:extLst>
                        <a:ext uri="{FF2B5EF4-FFF2-40B4-BE49-F238E27FC236}">
                          <a16:creationId xmlns:a16="http://schemas.microsoft.com/office/drawing/2014/main" id="{F1D43B34-86C4-DB89-9EE5-284F41F68F95}"/>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95" name="フリーフォーム 144">
                      <a:extLst>
                        <a:ext uri="{FF2B5EF4-FFF2-40B4-BE49-F238E27FC236}">
                          <a16:creationId xmlns:a16="http://schemas.microsoft.com/office/drawing/2014/main" id="{C1EE2616-C38C-C152-EE33-A06312BB6F76}"/>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96" name="フリーフォーム 145">
                      <a:extLst>
                        <a:ext uri="{FF2B5EF4-FFF2-40B4-BE49-F238E27FC236}">
                          <a16:creationId xmlns:a16="http://schemas.microsoft.com/office/drawing/2014/main" id="{6ACD44C3-D829-38D4-38D5-02BC7B0F7D64}"/>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01" name="フリーフォーム 146">
                      <a:extLst>
                        <a:ext uri="{FF2B5EF4-FFF2-40B4-BE49-F238E27FC236}">
                          <a16:creationId xmlns:a16="http://schemas.microsoft.com/office/drawing/2014/main" id="{2DF9E87F-C681-D8AC-B74A-4DAB9783F445}"/>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04" name="フリーフォーム 147">
                      <a:extLst>
                        <a:ext uri="{FF2B5EF4-FFF2-40B4-BE49-F238E27FC236}">
                          <a16:creationId xmlns:a16="http://schemas.microsoft.com/office/drawing/2014/main" id="{87507A15-431D-E2F3-6605-31E19241DF83}"/>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605" name="フリーフォーム 148">
                      <a:extLst>
                        <a:ext uri="{FF2B5EF4-FFF2-40B4-BE49-F238E27FC236}">
                          <a16:creationId xmlns:a16="http://schemas.microsoft.com/office/drawing/2014/main" id="{DAE1BB6F-7D75-582C-53C4-63D5CF280B99}"/>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606" name="フリーフォーム 149">
                      <a:extLst>
                        <a:ext uri="{FF2B5EF4-FFF2-40B4-BE49-F238E27FC236}">
                          <a16:creationId xmlns:a16="http://schemas.microsoft.com/office/drawing/2014/main" id="{0C17C15E-C29D-8E25-936E-8A77F4245F8C}"/>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611" name="フリーフォーム 150">
                      <a:extLst>
                        <a:ext uri="{FF2B5EF4-FFF2-40B4-BE49-F238E27FC236}">
                          <a16:creationId xmlns:a16="http://schemas.microsoft.com/office/drawing/2014/main" id="{F8897BB9-E62B-FCDF-5818-83D0760EB452}"/>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586" name="フリーフォーム 135">
                    <a:extLst>
                      <a:ext uri="{FF2B5EF4-FFF2-40B4-BE49-F238E27FC236}">
                        <a16:creationId xmlns:a16="http://schemas.microsoft.com/office/drawing/2014/main" id="{522B25E8-8616-DD73-24EF-4A31986BFFA9}"/>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1582" name="楕円 1581">
                  <a:extLst>
                    <a:ext uri="{FF2B5EF4-FFF2-40B4-BE49-F238E27FC236}">
                      <a16:creationId xmlns:a16="http://schemas.microsoft.com/office/drawing/2014/main" id="{AF98E9EC-62A6-45DE-B017-FACA93A27BA3}"/>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1583" name="図 1582">
                  <a:extLst>
                    <a:ext uri="{FF2B5EF4-FFF2-40B4-BE49-F238E27FC236}">
                      <a16:creationId xmlns:a16="http://schemas.microsoft.com/office/drawing/2014/main" id="{4E06D939-22A8-43A8-2C99-46B546E7F475}"/>
                    </a:ext>
                  </a:extLst>
                </p:cNvPr>
                <p:cNvPicPr>
                  <a:picLocks noChangeAspect="1"/>
                </p:cNvPicPr>
                <p:nvPr/>
              </p:nvPicPr>
              <p:blipFill>
                <a:blip r:embed="rId5"/>
                <a:stretch>
                  <a:fillRect/>
                </a:stretch>
              </p:blipFill>
              <p:spPr>
                <a:xfrm rot="207905">
                  <a:off x="1871575" y="483484"/>
                  <a:ext cx="1295158" cy="815793"/>
                </a:xfrm>
                <a:prstGeom prst="rect">
                  <a:avLst/>
                </a:prstGeom>
              </p:spPr>
            </p:pic>
          </p:grpSp>
        </p:grpSp>
        <p:grpSp>
          <p:nvGrpSpPr>
            <p:cNvPr id="23612" name="グループ化 23611">
              <a:extLst>
                <a:ext uri="{FF2B5EF4-FFF2-40B4-BE49-F238E27FC236}">
                  <a16:creationId xmlns:a16="http://schemas.microsoft.com/office/drawing/2014/main" id="{300BD8B9-17A2-8F27-1FBC-C49269978D80}"/>
                </a:ext>
              </a:extLst>
            </p:cNvPr>
            <p:cNvGrpSpPr/>
            <p:nvPr/>
          </p:nvGrpSpPr>
          <p:grpSpPr>
            <a:xfrm>
              <a:off x="3156511" y="4867215"/>
              <a:ext cx="892036" cy="1385234"/>
              <a:chOff x="6283367" y="3864953"/>
              <a:chExt cx="1580842" cy="2134310"/>
            </a:xfrm>
          </p:grpSpPr>
          <p:grpSp>
            <p:nvGrpSpPr>
              <p:cNvPr id="23613" name="グループ化 23612">
                <a:extLst>
                  <a:ext uri="{FF2B5EF4-FFF2-40B4-BE49-F238E27FC236}">
                    <a16:creationId xmlns:a16="http://schemas.microsoft.com/office/drawing/2014/main" id="{0F64F57D-5264-1644-E947-21F24856E724}"/>
                  </a:ext>
                </a:extLst>
              </p:cNvPr>
              <p:cNvGrpSpPr/>
              <p:nvPr/>
            </p:nvGrpSpPr>
            <p:grpSpPr>
              <a:xfrm>
                <a:off x="6628060" y="3864953"/>
                <a:ext cx="897781" cy="1357792"/>
                <a:chOff x="1754419" y="483484"/>
                <a:chExt cx="1442115" cy="2079181"/>
              </a:xfrm>
            </p:grpSpPr>
            <p:grpSp>
              <p:nvGrpSpPr>
                <p:cNvPr id="23662" name="グループ化 23661">
                  <a:extLst>
                    <a:ext uri="{FF2B5EF4-FFF2-40B4-BE49-F238E27FC236}">
                      <a16:creationId xmlns:a16="http://schemas.microsoft.com/office/drawing/2014/main" id="{B5FDA33A-8710-541E-AC1D-C8B888CD445C}"/>
                    </a:ext>
                  </a:extLst>
                </p:cNvPr>
                <p:cNvGrpSpPr/>
                <p:nvPr/>
              </p:nvGrpSpPr>
              <p:grpSpPr>
                <a:xfrm>
                  <a:off x="1754419" y="659756"/>
                  <a:ext cx="1442115" cy="1902909"/>
                  <a:chOff x="0" y="0"/>
                  <a:chExt cx="2386011" cy="2963865"/>
                </a:xfrm>
              </p:grpSpPr>
              <p:grpSp>
                <p:nvGrpSpPr>
                  <p:cNvPr id="23665" name="グループ化 23664">
                    <a:extLst>
                      <a:ext uri="{FF2B5EF4-FFF2-40B4-BE49-F238E27FC236}">
                        <a16:creationId xmlns:a16="http://schemas.microsoft.com/office/drawing/2014/main" id="{A3DCC961-2003-DADF-1795-1179F2CB0164}"/>
                      </a:ext>
                    </a:extLst>
                  </p:cNvPr>
                  <p:cNvGrpSpPr/>
                  <p:nvPr/>
                </p:nvGrpSpPr>
                <p:grpSpPr>
                  <a:xfrm>
                    <a:off x="335035" y="0"/>
                    <a:ext cx="1690687" cy="1952625"/>
                    <a:chOff x="335035" y="0"/>
                    <a:chExt cx="1690687" cy="1952625"/>
                  </a:xfrm>
                </p:grpSpPr>
                <p:sp>
                  <p:nvSpPr>
                    <p:cNvPr id="23683" name="フリーフォーム 151">
                      <a:extLst>
                        <a:ext uri="{FF2B5EF4-FFF2-40B4-BE49-F238E27FC236}">
                          <a16:creationId xmlns:a16="http://schemas.microsoft.com/office/drawing/2014/main" id="{09E3265C-5979-E7EE-46DF-F351643A0B7E}"/>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3684" name="フリーフォーム 152">
                      <a:extLst>
                        <a:ext uri="{FF2B5EF4-FFF2-40B4-BE49-F238E27FC236}">
                          <a16:creationId xmlns:a16="http://schemas.microsoft.com/office/drawing/2014/main" id="{1C357F7F-DA55-2C91-F031-072792629BBA}"/>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666" name="グループ化 23665">
                    <a:extLst>
                      <a:ext uri="{FF2B5EF4-FFF2-40B4-BE49-F238E27FC236}">
                        <a16:creationId xmlns:a16="http://schemas.microsoft.com/office/drawing/2014/main" id="{C45EA24D-9BC5-39AD-5EF3-4A691453A7E8}"/>
                      </a:ext>
                    </a:extLst>
                  </p:cNvPr>
                  <p:cNvGrpSpPr>
                    <a:grpSpLocks/>
                  </p:cNvGrpSpPr>
                  <p:nvPr/>
                </p:nvGrpSpPr>
                <p:grpSpPr bwMode="auto">
                  <a:xfrm>
                    <a:off x="0" y="1895475"/>
                    <a:ext cx="2386011" cy="1068390"/>
                    <a:chOff x="0" y="1895475"/>
                    <a:chExt cx="3381375" cy="1514475"/>
                  </a:xfrm>
                </p:grpSpPr>
                <p:sp>
                  <p:nvSpPr>
                    <p:cNvPr id="23668" name="フリーフォーム 136">
                      <a:extLst>
                        <a:ext uri="{FF2B5EF4-FFF2-40B4-BE49-F238E27FC236}">
                          <a16:creationId xmlns:a16="http://schemas.microsoft.com/office/drawing/2014/main" id="{BEC27B39-A2A0-2828-56F3-3C0265EA703E}"/>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69" name="フリーフォーム 137">
                      <a:extLst>
                        <a:ext uri="{FF2B5EF4-FFF2-40B4-BE49-F238E27FC236}">
                          <a16:creationId xmlns:a16="http://schemas.microsoft.com/office/drawing/2014/main" id="{B68782C4-61F5-0FBF-FB1F-1F7C9EF667C8}"/>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70" name="フリーフォーム 138">
                      <a:extLst>
                        <a:ext uri="{FF2B5EF4-FFF2-40B4-BE49-F238E27FC236}">
                          <a16:creationId xmlns:a16="http://schemas.microsoft.com/office/drawing/2014/main" id="{E0B9413B-A4AE-E7B9-0191-5A3EC92CBBC6}"/>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71" name="フリーフォーム 139">
                      <a:extLst>
                        <a:ext uri="{FF2B5EF4-FFF2-40B4-BE49-F238E27FC236}">
                          <a16:creationId xmlns:a16="http://schemas.microsoft.com/office/drawing/2014/main" id="{06178B4F-E472-0463-F687-4710082C161F}"/>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72" name="フリーフォーム 140">
                      <a:extLst>
                        <a:ext uri="{FF2B5EF4-FFF2-40B4-BE49-F238E27FC236}">
                          <a16:creationId xmlns:a16="http://schemas.microsoft.com/office/drawing/2014/main" id="{0648E9AC-5DE0-B8E3-01C2-D762572E597B}"/>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73" name="フリーフォーム 141">
                      <a:extLst>
                        <a:ext uri="{FF2B5EF4-FFF2-40B4-BE49-F238E27FC236}">
                          <a16:creationId xmlns:a16="http://schemas.microsoft.com/office/drawing/2014/main" id="{EBAD737F-32E1-ACED-8D10-4370A204B09C}"/>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74" name="フリーフォーム 142">
                      <a:extLst>
                        <a:ext uri="{FF2B5EF4-FFF2-40B4-BE49-F238E27FC236}">
                          <a16:creationId xmlns:a16="http://schemas.microsoft.com/office/drawing/2014/main" id="{5FA6139F-FE67-3AE1-94BA-B1B8032E56A2}"/>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75" name="フリーフォーム 143">
                      <a:extLst>
                        <a:ext uri="{FF2B5EF4-FFF2-40B4-BE49-F238E27FC236}">
                          <a16:creationId xmlns:a16="http://schemas.microsoft.com/office/drawing/2014/main" id="{85AA997F-97BF-0D12-E530-307642C0F603}"/>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76" name="フリーフォーム 144">
                      <a:extLst>
                        <a:ext uri="{FF2B5EF4-FFF2-40B4-BE49-F238E27FC236}">
                          <a16:creationId xmlns:a16="http://schemas.microsoft.com/office/drawing/2014/main" id="{557364F8-3F8F-06EC-7F72-E5953B9DACA9}"/>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77" name="フリーフォーム 145">
                      <a:extLst>
                        <a:ext uri="{FF2B5EF4-FFF2-40B4-BE49-F238E27FC236}">
                          <a16:creationId xmlns:a16="http://schemas.microsoft.com/office/drawing/2014/main" id="{CCF42314-9162-F97B-F2BC-5F789E7E529F}"/>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78" name="フリーフォーム 146">
                      <a:extLst>
                        <a:ext uri="{FF2B5EF4-FFF2-40B4-BE49-F238E27FC236}">
                          <a16:creationId xmlns:a16="http://schemas.microsoft.com/office/drawing/2014/main" id="{398874F1-14DF-4D4D-D26E-6C69BB0E726A}"/>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79" name="フリーフォーム 147">
                      <a:extLst>
                        <a:ext uri="{FF2B5EF4-FFF2-40B4-BE49-F238E27FC236}">
                          <a16:creationId xmlns:a16="http://schemas.microsoft.com/office/drawing/2014/main" id="{E6205A23-BFED-452F-E770-2C380950ED3F}"/>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80" name="フリーフォーム 148">
                      <a:extLst>
                        <a:ext uri="{FF2B5EF4-FFF2-40B4-BE49-F238E27FC236}">
                          <a16:creationId xmlns:a16="http://schemas.microsoft.com/office/drawing/2014/main" id="{1472908A-CFC1-322E-6A44-1C7EA9277F4C}"/>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81" name="フリーフォーム 149">
                      <a:extLst>
                        <a:ext uri="{FF2B5EF4-FFF2-40B4-BE49-F238E27FC236}">
                          <a16:creationId xmlns:a16="http://schemas.microsoft.com/office/drawing/2014/main" id="{3AE1829B-1269-C411-C1A4-C170F38AE40C}"/>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82" name="フリーフォーム 150">
                      <a:extLst>
                        <a:ext uri="{FF2B5EF4-FFF2-40B4-BE49-F238E27FC236}">
                          <a16:creationId xmlns:a16="http://schemas.microsoft.com/office/drawing/2014/main" id="{1DD5481C-6DCC-E43C-1376-75EE7F206B06}"/>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3667" name="フリーフォーム 135">
                    <a:extLst>
                      <a:ext uri="{FF2B5EF4-FFF2-40B4-BE49-F238E27FC236}">
                        <a16:creationId xmlns:a16="http://schemas.microsoft.com/office/drawing/2014/main" id="{997678B3-0812-5FF6-A968-579966E94F0A}"/>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23663" name="楕円 23662">
                  <a:extLst>
                    <a:ext uri="{FF2B5EF4-FFF2-40B4-BE49-F238E27FC236}">
                      <a16:creationId xmlns:a16="http://schemas.microsoft.com/office/drawing/2014/main" id="{2DFDB1A3-6AE0-D14A-BCF1-21731B0705A6}"/>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23664" name="図 23663">
                  <a:extLst>
                    <a:ext uri="{FF2B5EF4-FFF2-40B4-BE49-F238E27FC236}">
                      <a16:creationId xmlns:a16="http://schemas.microsoft.com/office/drawing/2014/main" id="{F34F7FE8-3017-018A-896D-FA180552BDF0}"/>
                    </a:ext>
                  </a:extLst>
                </p:cNvPr>
                <p:cNvPicPr>
                  <a:picLocks noChangeAspect="1"/>
                </p:cNvPicPr>
                <p:nvPr/>
              </p:nvPicPr>
              <p:blipFill>
                <a:blip r:embed="rId5"/>
                <a:stretch>
                  <a:fillRect/>
                </a:stretch>
              </p:blipFill>
              <p:spPr>
                <a:xfrm rot="207905">
                  <a:off x="1871575" y="483484"/>
                  <a:ext cx="1295158" cy="815793"/>
                </a:xfrm>
                <a:prstGeom prst="rect">
                  <a:avLst/>
                </a:prstGeom>
              </p:spPr>
            </p:pic>
          </p:grpSp>
          <p:grpSp>
            <p:nvGrpSpPr>
              <p:cNvPr id="23614" name="グループ化 23613">
                <a:extLst>
                  <a:ext uri="{FF2B5EF4-FFF2-40B4-BE49-F238E27FC236}">
                    <a16:creationId xmlns:a16="http://schemas.microsoft.com/office/drawing/2014/main" id="{3BCFB703-5E19-3EC1-E4BE-4E2BE3AA6353}"/>
                  </a:ext>
                </a:extLst>
              </p:cNvPr>
              <p:cNvGrpSpPr/>
              <p:nvPr/>
            </p:nvGrpSpPr>
            <p:grpSpPr>
              <a:xfrm>
                <a:off x="6966428" y="4610181"/>
                <a:ext cx="897781" cy="1357792"/>
                <a:chOff x="1754419" y="483484"/>
                <a:chExt cx="1442115" cy="2079181"/>
              </a:xfrm>
            </p:grpSpPr>
            <p:grpSp>
              <p:nvGrpSpPr>
                <p:cNvPr id="23639" name="グループ化 23638">
                  <a:extLst>
                    <a:ext uri="{FF2B5EF4-FFF2-40B4-BE49-F238E27FC236}">
                      <a16:creationId xmlns:a16="http://schemas.microsoft.com/office/drawing/2014/main" id="{51386F50-0C92-5612-4A12-0C6CDDC7887A}"/>
                    </a:ext>
                  </a:extLst>
                </p:cNvPr>
                <p:cNvGrpSpPr/>
                <p:nvPr/>
              </p:nvGrpSpPr>
              <p:grpSpPr>
                <a:xfrm>
                  <a:off x="1754419" y="659756"/>
                  <a:ext cx="1442115" cy="1902909"/>
                  <a:chOff x="0" y="0"/>
                  <a:chExt cx="2386011" cy="2963865"/>
                </a:xfrm>
              </p:grpSpPr>
              <p:grpSp>
                <p:nvGrpSpPr>
                  <p:cNvPr id="23642" name="グループ化 23641">
                    <a:extLst>
                      <a:ext uri="{FF2B5EF4-FFF2-40B4-BE49-F238E27FC236}">
                        <a16:creationId xmlns:a16="http://schemas.microsoft.com/office/drawing/2014/main" id="{8141C6DA-DEDA-EFE3-6897-744BEE571AF2}"/>
                      </a:ext>
                    </a:extLst>
                  </p:cNvPr>
                  <p:cNvGrpSpPr/>
                  <p:nvPr/>
                </p:nvGrpSpPr>
                <p:grpSpPr>
                  <a:xfrm>
                    <a:off x="335035" y="0"/>
                    <a:ext cx="1690687" cy="1952625"/>
                    <a:chOff x="335035" y="0"/>
                    <a:chExt cx="1690687" cy="1952625"/>
                  </a:xfrm>
                </p:grpSpPr>
                <p:sp>
                  <p:nvSpPr>
                    <p:cNvPr id="23660" name="フリーフォーム 151">
                      <a:extLst>
                        <a:ext uri="{FF2B5EF4-FFF2-40B4-BE49-F238E27FC236}">
                          <a16:creationId xmlns:a16="http://schemas.microsoft.com/office/drawing/2014/main" id="{59015B68-34BB-3A2F-2E5F-E4C102F87CF3}"/>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3661" name="フリーフォーム 152">
                      <a:extLst>
                        <a:ext uri="{FF2B5EF4-FFF2-40B4-BE49-F238E27FC236}">
                          <a16:creationId xmlns:a16="http://schemas.microsoft.com/office/drawing/2014/main" id="{AE67E6BC-1100-0C95-19EF-E916FAC1FD89}"/>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643" name="グループ化 23642">
                    <a:extLst>
                      <a:ext uri="{FF2B5EF4-FFF2-40B4-BE49-F238E27FC236}">
                        <a16:creationId xmlns:a16="http://schemas.microsoft.com/office/drawing/2014/main" id="{F240386E-027E-F7C1-B979-255544A5D9B7}"/>
                      </a:ext>
                    </a:extLst>
                  </p:cNvPr>
                  <p:cNvGrpSpPr>
                    <a:grpSpLocks/>
                  </p:cNvGrpSpPr>
                  <p:nvPr/>
                </p:nvGrpSpPr>
                <p:grpSpPr bwMode="auto">
                  <a:xfrm>
                    <a:off x="0" y="1895475"/>
                    <a:ext cx="2386011" cy="1068390"/>
                    <a:chOff x="0" y="1895475"/>
                    <a:chExt cx="3381375" cy="1514475"/>
                  </a:xfrm>
                </p:grpSpPr>
                <p:sp>
                  <p:nvSpPr>
                    <p:cNvPr id="23645" name="フリーフォーム 136">
                      <a:extLst>
                        <a:ext uri="{FF2B5EF4-FFF2-40B4-BE49-F238E27FC236}">
                          <a16:creationId xmlns:a16="http://schemas.microsoft.com/office/drawing/2014/main" id="{8F580BA2-FDB9-27CF-DF38-CAD5A71D58A6}"/>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46" name="フリーフォーム 137">
                      <a:extLst>
                        <a:ext uri="{FF2B5EF4-FFF2-40B4-BE49-F238E27FC236}">
                          <a16:creationId xmlns:a16="http://schemas.microsoft.com/office/drawing/2014/main" id="{589C94E5-3F12-CD7A-BEE2-4827E96F076C}"/>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47" name="フリーフォーム 138">
                      <a:extLst>
                        <a:ext uri="{FF2B5EF4-FFF2-40B4-BE49-F238E27FC236}">
                          <a16:creationId xmlns:a16="http://schemas.microsoft.com/office/drawing/2014/main" id="{0B2B6FB2-9680-79CB-B381-E9FE2D235A7F}"/>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48" name="フリーフォーム 139">
                      <a:extLst>
                        <a:ext uri="{FF2B5EF4-FFF2-40B4-BE49-F238E27FC236}">
                          <a16:creationId xmlns:a16="http://schemas.microsoft.com/office/drawing/2014/main" id="{6A5CAA6B-B676-C1B3-953B-85404641F74F}"/>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49" name="フリーフォーム 140">
                      <a:extLst>
                        <a:ext uri="{FF2B5EF4-FFF2-40B4-BE49-F238E27FC236}">
                          <a16:creationId xmlns:a16="http://schemas.microsoft.com/office/drawing/2014/main" id="{471C2FF0-7532-512B-82CA-0CD3EAED0CDF}"/>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50" name="フリーフォーム 141">
                      <a:extLst>
                        <a:ext uri="{FF2B5EF4-FFF2-40B4-BE49-F238E27FC236}">
                          <a16:creationId xmlns:a16="http://schemas.microsoft.com/office/drawing/2014/main" id="{8E428C63-D0BA-7A88-8A07-76718EB4BA6B}"/>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51" name="フリーフォーム 142">
                      <a:extLst>
                        <a:ext uri="{FF2B5EF4-FFF2-40B4-BE49-F238E27FC236}">
                          <a16:creationId xmlns:a16="http://schemas.microsoft.com/office/drawing/2014/main" id="{4C5E780F-15E4-14B0-0566-F6D6405240B7}"/>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52" name="フリーフォーム 143">
                      <a:extLst>
                        <a:ext uri="{FF2B5EF4-FFF2-40B4-BE49-F238E27FC236}">
                          <a16:creationId xmlns:a16="http://schemas.microsoft.com/office/drawing/2014/main" id="{364CFEC6-EBC9-9F92-2B40-70F18738906C}"/>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53" name="フリーフォーム 144">
                      <a:extLst>
                        <a:ext uri="{FF2B5EF4-FFF2-40B4-BE49-F238E27FC236}">
                          <a16:creationId xmlns:a16="http://schemas.microsoft.com/office/drawing/2014/main" id="{C798F7F1-DAFE-538B-D35A-BC729D3846AB}"/>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54" name="フリーフォーム 145">
                      <a:extLst>
                        <a:ext uri="{FF2B5EF4-FFF2-40B4-BE49-F238E27FC236}">
                          <a16:creationId xmlns:a16="http://schemas.microsoft.com/office/drawing/2014/main" id="{49B9245A-D92F-4D71-82CC-5302A784265F}"/>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55" name="フリーフォーム 146">
                      <a:extLst>
                        <a:ext uri="{FF2B5EF4-FFF2-40B4-BE49-F238E27FC236}">
                          <a16:creationId xmlns:a16="http://schemas.microsoft.com/office/drawing/2014/main" id="{46C60AC8-536C-4E6D-5CD8-D6191CDA7549}"/>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56" name="フリーフォーム 147">
                      <a:extLst>
                        <a:ext uri="{FF2B5EF4-FFF2-40B4-BE49-F238E27FC236}">
                          <a16:creationId xmlns:a16="http://schemas.microsoft.com/office/drawing/2014/main" id="{AB42B0CB-FFE3-5420-111E-6D2C12E7B10A}"/>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57" name="フリーフォーム 148">
                      <a:extLst>
                        <a:ext uri="{FF2B5EF4-FFF2-40B4-BE49-F238E27FC236}">
                          <a16:creationId xmlns:a16="http://schemas.microsoft.com/office/drawing/2014/main" id="{72E2DD8E-32CC-5F94-BBE9-D7D2456F8926}"/>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58" name="フリーフォーム 149">
                      <a:extLst>
                        <a:ext uri="{FF2B5EF4-FFF2-40B4-BE49-F238E27FC236}">
                          <a16:creationId xmlns:a16="http://schemas.microsoft.com/office/drawing/2014/main" id="{CDC12637-14A9-69A9-C809-0919BAD41010}"/>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59" name="フリーフォーム 150">
                      <a:extLst>
                        <a:ext uri="{FF2B5EF4-FFF2-40B4-BE49-F238E27FC236}">
                          <a16:creationId xmlns:a16="http://schemas.microsoft.com/office/drawing/2014/main" id="{939B1A20-A475-3409-EA9F-0F5F3510C01D}"/>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3644" name="フリーフォーム 135">
                    <a:extLst>
                      <a:ext uri="{FF2B5EF4-FFF2-40B4-BE49-F238E27FC236}">
                        <a16:creationId xmlns:a16="http://schemas.microsoft.com/office/drawing/2014/main" id="{FAD75061-FC09-2F7A-6593-9D611C2907A8}"/>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23640" name="楕円 23639">
                  <a:extLst>
                    <a:ext uri="{FF2B5EF4-FFF2-40B4-BE49-F238E27FC236}">
                      <a16:creationId xmlns:a16="http://schemas.microsoft.com/office/drawing/2014/main" id="{DFC3830D-3DCE-4DF4-7E9D-82A4329E6D58}"/>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23641" name="図 23640">
                  <a:extLst>
                    <a:ext uri="{FF2B5EF4-FFF2-40B4-BE49-F238E27FC236}">
                      <a16:creationId xmlns:a16="http://schemas.microsoft.com/office/drawing/2014/main" id="{9C92756C-05E8-F7D1-AA7B-C9B983617DDD}"/>
                    </a:ext>
                  </a:extLst>
                </p:cNvPr>
                <p:cNvPicPr>
                  <a:picLocks noChangeAspect="1"/>
                </p:cNvPicPr>
                <p:nvPr/>
              </p:nvPicPr>
              <p:blipFill>
                <a:blip r:embed="rId5"/>
                <a:stretch>
                  <a:fillRect/>
                </a:stretch>
              </p:blipFill>
              <p:spPr>
                <a:xfrm rot="207905">
                  <a:off x="1871575" y="483484"/>
                  <a:ext cx="1295158" cy="815793"/>
                </a:xfrm>
                <a:prstGeom prst="rect">
                  <a:avLst/>
                </a:prstGeom>
              </p:spPr>
            </p:pic>
          </p:grpSp>
          <p:grpSp>
            <p:nvGrpSpPr>
              <p:cNvPr id="23615" name="グループ化 23614">
                <a:extLst>
                  <a:ext uri="{FF2B5EF4-FFF2-40B4-BE49-F238E27FC236}">
                    <a16:creationId xmlns:a16="http://schemas.microsoft.com/office/drawing/2014/main" id="{0A46C223-811A-CBDC-5839-ED5C2F7A115C}"/>
                  </a:ext>
                </a:extLst>
              </p:cNvPr>
              <p:cNvGrpSpPr/>
              <p:nvPr/>
            </p:nvGrpSpPr>
            <p:grpSpPr>
              <a:xfrm>
                <a:off x="6283367" y="4641471"/>
                <a:ext cx="897781" cy="1357792"/>
                <a:chOff x="1754419" y="483484"/>
                <a:chExt cx="1442115" cy="2079181"/>
              </a:xfrm>
            </p:grpSpPr>
            <p:grpSp>
              <p:nvGrpSpPr>
                <p:cNvPr id="23616" name="グループ化 23615">
                  <a:extLst>
                    <a:ext uri="{FF2B5EF4-FFF2-40B4-BE49-F238E27FC236}">
                      <a16:creationId xmlns:a16="http://schemas.microsoft.com/office/drawing/2014/main" id="{F03565D8-09AF-8B2D-DF50-DF719F852C79}"/>
                    </a:ext>
                  </a:extLst>
                </p:cNvPr>
                <p:cNvGrpSpPr/>
                <p:nvPr/>
              </p:nvGrpSpPr>
              <p:grpSpPr>
                <a:xfrm>
                  <a:off x="1754419" y="659756"/>
                  <a:ext cx="1442115" cy="1902909"/>
                  <a:chOff x="0" y="0"/>
                  <a:chExt cx="2386011" cy="2963865"/>
                </a:xfrm>
              </p:grpSpPr>
              <p:grpSp>
                <p:nvGrpSpPr>
                  <p:cNvPr id="23619" name="グループ化 23618">
                    <a:extLst>
                      <a:ext uri="{FF2B5EF4-FFF2-40B4-BE49-F238E27FC236}">
                        <a16:creationId xmlns:a16="http://schemas.microsoft.com/office/drawing/2014/main" id="{E3DAC361-CCB2-24C2-93B7-15D9F03FB85F}"/>
                      </a:ext>
                    </a:extLst>
                  </p:cNvPr>
                  <p:cNvGrpSpPr/>
                  <p:nvPr/>
                </p:nvGrpSpPr>
                <p:grpSpPr>
                  <a:xfrm>
                    <a:off x="335035" y="0"/>
                    <a:ext cx="1690687" cy="1952625"/>
                    <a:chOff x="335035" y="0"/>
                    <a:chExt cx="1690687" cy="1952625"/>
                  </a:xfrm>
                </p:grpSpPr>
                <p:sp>
                  <p:nvSpPr>
                    <p:cNvPr id="23637" name="フリーフォーム 151">
                      <a:extLst>
                        <a:ext uri="{FF2B5EF4-FFF2-40B4-BE49-F238E27FC236}">
                          <a16:creationId xmlns:a16="http://schemas.microsoft.com/office/drawing/2014/main" id="{C7B64901-7337-05CC-1581-C6C12D7F872F}"/>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3638" name="フリーフォーム 152">
                      <a:extLst>
                        <a:ext uri="{FF2B5EF4-FFF2-40B4-BE49-F238E27FC236}">
                          <a16:creationId xmlns:a16="http://schemas.microsoft.com/office/drawing/2014/main" id="{64EE9AB5-FB93-F886-8170-4047F097A16A}"/>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620" name="グループ化 23619">
                    <a:extLst>
                      <a:ext uri="{FF2B5EF4-FFF2-40B4-BE49-F238E27FC236}">
                        <a16:creationId xmlns:a16="http://schemas.microsoft.com/office/drawing/2014/main" id="{7D7F8B2B-E55C-9B42-FD7A-6DFF161ECD85}"/>
                      </a:ext>
                    </a:extLst>
                  </p:cNvPr>
                  <p:cNvGrpSpPr>
                    <a:grpSpLocks/>
                  </p:cNvGrpSpPr>
                  <p:nvPr/>
                </p:nvGrpSpPr>
                <p:grpSpPr bwMode="auto">
                  <a:xfrm>
                    <a:off x="0" y="1895475"/>
                    <a:ext cx="2386011" cy="1068390"/>
                    <a:chOff x="0" y="1895475"/>
                    <a:chExt cx="3381375" cy="1514475"/>
                  </a:xfrm>
                </p:grpSpPr>
                <p:sp>
                  <p:nvSpPr>
                    <p:cNvPr id="23622" name="フリーフォーム 136">
                      <a:extLst>
                        <a:ext uri="{FF2B5EF4-FFF2-40B4-BE49-F238E27FC236}">
                          <a16:creationId xmlns:a16="http://schemas.microsoft.com/office/drawing/2014/main" id="{C7E31E79-FD76-3B15-1B84-027EB2A6B00D}"/>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23" name="フリーフォーム 137">
                      <a:extLst>
                        <a:ext uri="{FF2B5EF4-FFF2-40B4-BE49-F238E27FC236}">
                          <a16:creationId xmlns:a16="http://schemas.microsoft.com/office/drawing/2014/main" id="{D5E67B4E-0675-B35A-B210-7396CD7EE8B2}"/>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24" name="フリーフォーム 138">
                      <a:extLst>
                        <a:ext uri="{FF2B5EF4-FFF2-40B4-BE49-F238E27FC236}">
                          <a16:creationId xmlns:a16="http://schemas.microsoft.com/office/drawing/2014/main" id="{C44B6497-2F7C-7241-0950-61DAEFBDD3A9}"/>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25" name="フリーフォーム 139">
                      <a:extLst>
                        <a:ext uri="{FF2B5EF4-FFF2-40B4-BE49-F238E27FC236}">
                          <a16:creationId xmlns:a16="http://schemas.microsoft.com/office/drawing/2014/main" id="{807B7A5B-A05F-3D7A-A712-0C007C698C08}"/>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26" name="フリーフォーム 140">
                      <a:extLst>
                        <a:ext uri="{FF2B5EF4-FFF2-40B4-BE49-F238E27FC236}">
                          <a16:creationId xmlns:a16="http://schemas.microsoft.com/office/drawing/2014/main" id="{3D65C4B8-CB08-F4A0-BB3B-40FE4ABC2CBC}"/>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27" name="フリーフォーム 141">
                      <a:extLst>
                        <a:ext uri="{FF2B5EF4-FFF2-40B4-BE49-F238E27FC236}">
                          <a16:creationId xmlns:a16="http://schemas.microsoft.com/office/drawing/2014/main" id="{8140126B-EB29-B198-9B95-91513ED63C66}"/>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28" name="フリーフォーム 142">
                      <a:extLst>
                        <a:ext uri="{FF2B5EF4-FFF2-40B4-BE49-F238E27FC236}">
                          <a16:creationId xmlns:a16="http://schemas.microsoft.com/office/drawing/2014/main" id="{94C824A4-F504-27B8-5970-86565ACFFB89}"/>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29" name="フリーフォーム 143">
                      <a:extLst>
                        <a:ext uri="{FF2B5EF4-FFF2-40B4-BE49-F238E27FC236}">
                          <a16:creationId xmlns:a16="http://schemas.microsoft.com/office/drawing/2014/main" id="{06BB7BDA-FFCF-AC1A-A4CC-1829921EDB4A}"/>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30" name="フリーフォーム 144">
                      <a:extLst>
                        <a:ext uri="{FF2B5EF4-FFF2-40B4-BE49-F238E27FC236}">
                          <a16:creationId xmlns:a16="http://schemas.microsoft.com/office/drawing/2014/main" id="{0DCBB435-07C1-11CF-4FDD-7C1C79FB56F0}"/>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31" name="フリーフォーム 145">
                      <a:extLst>
                        <a:ext uri="{FF2B5EF4-FFF2-40B4-BE49-F238E27FC236}">
                          <a16:creationId xmlns:a16="http://schemas.microsoft.com/office/drawing/2014/main" id="{EE794217-C69C-6516-12CD-AC94AC42DDF5}"/>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32" name="フリーフォーム 146">
                      <a:extLst>
                        <a:ext uri="{FF2B5EF4-FFF2-40B4-BE49-F238E27FC236}">
                          <a16:creationId xmlns:a16="http://schemas.microsoft.com/office/drawing/2014/main" id="{A18EF4D7-1868-3D5B-ACEA-2F009CB19DDA}"/>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33" name="フリーフォーム 147">
                      <a:extLst>
                        <a:ext uri="{FF2B5EF4-FFF2-40B4-BE49-F238E27FC236}">
                          <a16:creationId xmlns:a16="http://schemas.microsoft.com/office/drawing/2014/main" id="{FF0FC218-94A6-7BA4-6D46-287DB4EA9C2C}"/>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34" name="フリーフォーム 148">
                      <a:extLst>
                        <a:ext uri="{FF2B5EF4-FFF2-40B4-BE49-F238E27FC236}">
                          <a16:creationId xmlns:a16="http://schemas.microsoft.com/office/drawing/2014/main" id="{DD7C81B1-3B09-7826-D42E-35C40B15CC9F}"/>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35" name="フリーフォーム 149">
                      <a:extLst>
                        <a:ext uri="{FF2B5EF4-FFF2-40B4-BE49-F238E27FC236}">
                          <a16:creationId xmlns:a16="http://schemas.microsoft.com/office/drawing/2014/main" id="{8A53AFB9-1D25-DBE6-0026-D04D42ED549A}"/>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36" name="フリーフォーム 150">
                      <a:extLst>
                        <a:ext uri="{FF2B5EF4-FFF2-40B4-BE49-F238E27FC236}">
                          <a16:creationId xmlns:a16="http://schemas.microsoft.com/office/drawing/2014/main" id="{3E797964-F028-EA45-6F2B-00473AF3D8B4}"/>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3621" name="フリーフォーム 135">
                    <a:extLst>
                      <a:ext uri="{FF2B5EF4-FFF2-40B4-BE49-F238E27FC236}">
                        <a16:creationId xmlns:a16="http://schemas.microsoft.com/office/drawing/2014/main" id="{8038351B-708D-3E3B-FAF2-469E8B12ECC8}"/>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23617" name="楕円 23616">
                  <a:extLst>
                    <a:ext uri="{FF2B5EF4-FFF2-40B4-BE49-F238E27FC236}">
                      <a16:creationId xmlns:a16="http://schemas.microsoft.com/office/drawing/2014/main" id="{CEF1715D-1F69-3EE4-FC21-B0738F721077}"/>
                    </a:ext>
                  </a:extLst>
                </p:cNvPr>
                <p:cNvSpPr/>
                <p:nvPr/>
              </p:nvSpPr>
              <p:spPr>
                <a:xfrm>
                  <a:off x="1865977" y="646587"/>
                  <a:ext cx="1237469" cy="1307021"/>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dirty="0"/>
                </a:p>
              </p:txBody>
            </p:sp>
            <p:pic>
              <p:nvPicPr>
                <p:cNvPr id="23618" name="図 23617">
                  <a:extLst>
                    <a:ext uri="{FF2B5EF4-FFF2-40B4-BE49-F238E27FC236}">
                      <a16:creationId xmlns:a16="http://schemas.microsoft.com/office/drawing/2014/main" id="{755AA6AB-B4AB-A456-848F-E0FDE6FE96CD}"/>
                    </a:ext>
                  </a:extLst>
                </p:cNvPr>
                <p:cNvPicPr>
                  <a:picLocks noChangeAspect="1"/>
                </p:cNvPicPr>
                <p:nvPr/>
              </p:nvPicPr>
              <p:blipFill>
                <a:blip r:embed="rId5"/>
                <a:stretch>
                  <a:fillRect/>
                </a:stretch>
              </p:blipFill>
              <p:spPr>
                <a:xfrm rot="207905">
                  <a:off x="1871575" y="483484"/>
                  <a:ext cx="1295158" cy="815793"/>
                </a:xfrm>
                <a:prstGeom prst="rect">
                  <a:avLst/>
                </a:prstGeom>
              </p:spPr>
            </p:pic>
          </p:grpSp>
        </p:grpSp>
        <p:sp>
          <p:nvSpPr>
            <p:cNvPr id="23686" name="四角形: 角を丸くする 23685">
              <a:extLst>
                <a:ext uri="{FF2B5EF4-FFF2-40B4-BE49-F238E27FC236}">
                  <a16:creationId xmlns:a16="http://schemas.microsoft.com/office/drawing/2014/main" id="{F0AA89BE-0C18-1495-A6D5-9A0EE24276B0}"/>
                </a:ext>
              </a:extLst>
            </p:cNvPr>
            <p:cNvSpPr/>
            <p:nvPr/>
          </p:nvSpPr>
          <p:spPr>
            <a:xfrm>
              <a:off x="1474505" y="5070791"/>
              <a:ext cx="1665347" cy="290074"/>
            </a:xfrm>
            <a:prstGeom prst="round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Shere</a:t>
              </a:r>
              <a:r>
                <a:rPr kumimoji="1" lang="ja-JP" altLang="en-US" dirty="0">
                  <a:solidFill>
                    <a:schemeClr val="tx1"/>
                  </a:solidFill>
                </a:rPr>
                <a:t>　</a:t>
              </a:r>
              <a:r>
                <a:rPr kumimoji="1" lang="en-US" altLang="ja-JP" dirty="0">
                  <a:solidFill>
                    <a:schemeClr val="tx1"/>
                  </a:solidFill>
                </a:rPr>
                <a:t>Point</a:t>
              </a:r>
              <a:endParaRPr kumimoji="1" lang="ja-JP" altLang="en-US" dirty="0">
                <a:solidFill>
                  <a:schemeClr val="tx1"/>
                </a:solidFill>
              </a:endParaRPr>
            </a:p>
          </p:txBody>
        </p:sp>
        <p:pic>
          <p:nvPicPr>
            <p:cNvPr id="23689" name="Picture 8" descr="ピンクの上昇の矢印：イラスト無料">
              <a:extLst>
                <a:ext uri="{FF2B5EF4-FFF2-40B4-BE49-F238E27FC236}">
                  <a16:creationId xmlns:a16="http://schemas.microsoft.com/office/drawing/2014/main" id="{B34F7480-9A61-F50B-3B7A-113788E40879}"/>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rot="301970">
              <a:off x="1231199" y="5393204"/>
              <a:ext cx="1004873" cy="752684"/>
            </a:xfrm>
            <a:prstGeom prst="rect">
              <a:avLst/>
            </a:prstGeom>
            <a:noFill/>
            <a:extLst>
              <a:ext uri="{909E8E84-426E-40DD-AFC4-6F175D3DCCD1}">
                <a14:hiddenFill xmlns:a14="http://schemas.microsoft.com/office/drawing/2010/main">
                  <a:solidFill>
                    <a:srgbClr val="FFFFFF"/>
                  </a:solidFill>
                </a14:hiddenFill>
              </a:ext>
            </a:extLst>
          </p:spPr>
        </p:pic>
        <p:pic>
          <p:nvPicPr>
            <p:cNvPr id="23690" name="Picture 8" descr="ピンクの上昇の矢印：イラスト無料">
              <a:extLst>
                <a:ext uri="{FF2B5EF4-FFF2-40B4-BE49-F238E27FC236}">
                  <a16:creationId xmlns:a16="http://schemas.microsoft.com/office/drawing/2014/main" id="{C845DA19-ADB7-AD6B-46FD-814D6FCA271E}"/>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rot="21298030" flipH="1">
              <a:off x="2513774" y="5402639"/>
              <a:ext cx="1004873" cy="752684"/>
            </a:xfrm>
            <a:prstGeom prst="rect">
              <a:avLst/>
            </a:prstGeom>
            <a:noFill/>
            <a:extLst>
              <a:ext uri="{909E8E84-426E-40DD-AFC4-6F175D3DCCD1}">
                <a14:hiddenFill xmlns:a14="http://schemas.microsoft.com/office/drawing/2010/main">
                  <a:solidFill>
                    <a:srgbClr val="FFFFFF"/>
                  </a:solidFill>
                </a14:hiddenFill>
              </a:ext>
            </a:extLst>
          </p:spPr>
        </p:pic>
        <p:pic>
          <p:nvPicPr>
            <p:cNvPr id="23691" name="Picture 8" descr="ピンクの上昇の矢印：イラスト無料">
              <a:extLst>
                <a:ext uri="{FF2B5EF4-FFF2-40B4-BE49-F238E27FC236}">
                  <a16:creationId xmlns:a16="http://schemas.microsoft.com/office/drawing/2014/main" id="{64460376-DF56-F570-6EE3-51B40886BD7E}"/>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rot="3159304" flipV="1">
              <a:off x="2324579" y="4146200"/>
              <a:ext cx="1004873" cy="752684"/>
            </a:xfrm>
            <a:prstGeom prst="rect">
              <a:avLst/>
            </a:prstGeom>
            <a:noFill/>
            <a:extLst>
              <a:ext uri="{909E8E84-426E-40DD-AFC4-6F175D3DCCD1}">
                <a14:hiddenFill xmlns:a14="http://schemas.microsoft.com/office/drawing/2010/main">
                  <a:solidFill>
                    <a:srgbClr val="FFFFFF"/>
                  </a:solidFill>
                </a14:hiddenFill>
              </a:ext>
            </a:extLst>
          </p:spPr>
        </p:pic>
      </p:grpSp>
      <p:sp>
        <p:nvSpPr>
          <p:cNvPr id="123" name="テキスト ボックス 122">
            <a:extLst>
              <a:ext uri="{FF2B5EF4-FFF2-40B4-BE49-F238E27FC236}">
                <a16:creationId xmlns:a16="http://schemas.microsoft.com/office/drawing/2014/main" id="{7852F945-42F3-740D-A13D-03F1644D964D}"/>
              </a:ext>
            </a:extLst>
          </p:cNvPr>
          <p:cNvSpPr txBox="1"/>
          <p:nvPr/>
        </p:nvSpPr>
        <p:spPr>
          <a:xfrm>
            <a:off x="102400" y="2015676"/>
            <a:ext cx="1843499" cy="369332"/>
          </a:xfrm>
          <a:prstGeom prst="rect">
            <a:avLst/>
          </a:prstGeom>
          <a:noFill/>
        </p:spPr>
        <p:txBody>
          <a:bodyPr wrap="square" rtlCol="0">
            <a:spAutoFit/>
          </a:bodyPr>
          <a:lstStyle/>
          <a:p>
            <a:r>
              <a:rPr kumimoji="1" lang="en-US" altLang="ja-JP" u="sng" dirty="0"/>
              <a:t>C</a:t>
            </a:r>
            <a:r>
              <a:rPr kumimoji="1" lang="ja-JP" altLang="en-US" u="sng" dirty="0"/>
              <a:t>班：</a:t>
            </a:r>
            <a:r>
              <a:rPr kumimoji="1" lang="en-US" altLang="ja-JP" u="sng" dirty="0"/>
              <a:t>QC</a:t>
            </a:r>
            <a:r>
              <a:rPr kumimoji="1" lang="ja-JP" altLang="en-US" u="sng" dirty="0"/>
              <a:t>リーダー</a:t>
            </a:r>
          </a:p>
        </p:txBody>
      </p:sp>
      <p:sp>
        <p:nvSpPr>
          <p:cNvPr id="125" name="テキスト ボックス 124">
            <a:extLst>
              <a:ext uri="{FF2B5EF4-FFF2-40B4-BE49-F238E27FC236}">
                <a16:creationId xmlns:a16="http://schemas.microsoft.com/office/drawing/2014/main" id="{DC99316F-EED6-01C5-55E8-31A9659BA338}"/>
              </a:ext>
            </a:extLst>
          </p:cNvPr>
          <p:cNvSpPr txBox="1"/>
          <p:nvPr/>
        </p:nvSpPr>
        <p:spPr>
          <a:xfrm>
            <a:off x="2664154" y="3035326"/>
            <a:ext cx="1521604" cy="369332"/>
          </a:xfrm>
          <a:prstGeom prst="rect">
            <a:avLst/>
          </a:prstGeom>
          <a:noFill/>
        </p:spPr>
        <p:txBody>
          <a:bodyPr wrap="square" rtlCol="0">
            <a:spAutoFit/>
          </a:bodyPr>
          <a:lstStyle/>
          <a:p>
            <a:r>
              <a:rPr lang="en-US" altLang="ja-JP" u="sng" dirty="0"/>
              <a:t>A</a:t>
            </a:r>
            <a:r>
              <a:rPr kumimoji="1" lang="ja-JP" altLang="en-US" u="sng" dirty="0"/>
              <a:t>班：</a:t>
            </a:r>
            <a:r>
              <a:rPr lang="ja-JP" altLang="en-US" u="sng" dirty="0"/>
              <a:t>石橋</a:t>
            </a:r>
            <a:endParaRPr kumimoji="1" lang="ja-JP" altLang="en-US" u="sng" dirty="0"/>
          </a:p>
        </p:txBody>
      </p:sp>
      <p:sp>
        <p:nvSpPr>
          <p:cNvPr id="126" name="テキスト ボックス 125">
            <a:extLst>
              <a:ext uri="{FF2B5EF4-FFF2-40B4-BE49-F238E27FC236}">
                <a16:creationId xmlns:a16="http://schemas.microsoft.com/office/drawing/2014/main" id="{A40FF86F-FA21-4C23-F45B-88469CB6E5FA}"/>
              </a:ext>
            </a:extLst>
          </p:cNvPr>
          <p:cNvSpPr txBox="1"/>
          <p:nvPr/>
        </p:nvSpPr>
        <p:spPr>
          <a:xfrm>
            <a:off x="4139904" y="3050060"/>
            <a:ext cx="1346536" cy="369332"/>
          </a:xfrm>
          <a:prstGeom prst="rect">
            <a:avLst/>
          </a:prstGeom>
          <a:noFill/>
        </p:spPr>
        <p:txBody>
          <a:bodyPr wrap="square" rtlCol="0">
            <a:spAutoFit/>
          </a:bodyPr>
          <a:lstStyle/>
          <a:p>
            <a:r>
              <a:rPr lang="en-US" altLang="ja-JP" u="sng" dirty="0"/>
              <a:t>B</a:t>
            </a:r>
            <a:r>
              <a:rPr kumimoji="1" lang="ja-JP" altLang="en-US" u="sng" dirty="0"/>
              <a:t>班：</a:t>
            </a:r>
            <a:r>
              <a:rPr lang="ja-JP" altLang="en-US" u="sng" dirty="0"/>
              <a:t>望月</a:t>
            </a:r>
            <a:endParaRPr kumimoji="1" lang="ja-JP" altLang="en-US" u="sng" dirty="0"/>
          </a:p>
        </p:txBody>
      </p:sp>
      <p:sp>
        <p:nvSpPr>
          <p:cNvPr id="127" name="吹き出し: 四角形 126">
            <a:extLst>
              <a:ext uri="{FF2B5EF4-FFF2-40B4-BE49-F238E27FC236}">
                <a16:creationId xmlns:a16="http://schemas.microsoft.com/office/drawing/2014/main" id="{15C60C08-8AA7-F7DC-5A9E-4DCD7E015012}"/>
              </a:ext>
            </a:extLst>
          </p:cNvPr>
          <p:cNvSpPr/>
          <p:nvPr/>
        </p:nvSpPr>
        <p:spPr>
          <a:xfrm>
            <a:off x="1334641" y="664604"/>
            <a:ext cx="3164066" cy="480203"/>
          </a:xfrm>
          <a:prstGeom prst="wedgeRectCallout">
            <a:avLst>
              <a:gd name="adj1" fmla="val -41005"/>
              <a:gd name="adj2" fmla="val 95377"/>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２人をサブリーダーに任命します</a:t>
            </a:r>
            <a:endParaRPr lang="en-US" altLang="ja-JP" b="1" dirty="0">
              <a:solidFill>
                <a:schemeClr val="tx1"/>
              </a:solidFill>
              <a:latin typeface="+mn-ea"/>
            </a:endParaRPr>
          </a:p>
        </p:txBody>
      </p:sp>
      <p:sp>
        <p:nvSpPr>
          <p:cNvPr id="1598" name="吹き出し: 四角形 1597">
            <a:extLst>
              <a:ext uri="{FF2B5EF4-FFF2-40B4-BE49-F238E27FC236}">
                <a16:creationId xmlns:a16="http://schemas.microsoft.com/office/drawing/2014/main" id="{0742CD21-88C7-3851-DE94-7B099E83DD2D}"/>
              </a:ext>
            </a:extLst>
          </p:cNvPr>
          <p:cNvSpPr/>
          <p:nvPr/>
        </p:nvSpPr>
        <p:spPr>
          <a:xfrm>
            <a:off x="1005468" y="2830481"/>
            <a:ext cx="1627963" cy="480203"/>
          </a:xfrm>
          <a:prstGeom prst="wedgeRectCallout">
            <a:avLst>
              <a:gd name="adj1" fmla="val 51378"/>
              <a:gd name="adj2" fmla="val -84694"/>
            </a:avLst>
          </a:prstGeom>
          <a:solidFill>
            <a:schemeClr val="bg1">
              <a:lumMod val="95000"/>
            </a:schemeClr>
          </a:solidFill>
          <a:ln w="92075" cmpd="dbl">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任せて</a:t>
            </a:r>
            <a:endParaRPr lang="en-US" altLang="ja-JP" b="1" dirty="0">
              <a:solidFill>
                <a:schemeClr val="tx1"/>
              </a:solidFill>
              <a:latin typeface="+mn-ea"/>
            </a:endParaRPr>
          </a:p>
        </p:txBody>
      </p:sp>
      <p:sp>
        <p:nvSpPr>
          <p:cNvPr id="1599" name="吹き出し: 四角形 1598">
            <a:extLst>
              <a:ext uri="{FF2B5EF4-FFF2-40B4-BE49-F238E27FC236}">
                <a16:creationId xmlns:a16="http://schemas.microsoft.com/office/drawing/2014/main" id="{72D053A6-582D-27BB-C366-D58205F378A4}"/>
              </a:ext>
            </a:extLst>
          </p:cNvPr>
          <p:cNvSpPr/>
          <p:nvPr/>
        </p:nvSpPr>
        <p:spPr>
          <a:xfrm>
            <a:off x="4118171" y="1298168"/>
            <a:ext cx="1627963" cy="480203"/>
          </a:xfrm>
          <a:prstGeom prst="wedgeRectCallout">
            <a:avLst>
              <a:gd name="adj1" fmla="val 4979"/>
              <a:gd name="adj2" fmla="val 82958"/>
            </a:avLst>
          </a:prstGeom>
          <a:solidFill>
            <a:schemeClr val="bg1">
              <a:lumMod val="95000"/>
            </a:schemeClr>
          </a:solidFill>
          <a:ln w="92075" cmpd="dbl">
            <a:solidFill>
              <a:srgbClr val="07F94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b="1" dirty="0">
                <a:solidFill>
                  <a:schemeClr val="tx1"/>
                </a:solidFill>
                <a:latin typeface="+mn-ea"/>
              </a:rPr>
              <a:t>OK</a:t>
            </a:r>
          </a:p>
        </p:txBody>
      </p:sp>
      <p:grpSp>
        <p:nvGrpSpPr>
          <p:cNvPr id="5" name="グループ化 4">
            <a:extLst>
              <a:ext uri="{FF2B5EF4-FFF2-40B4-BE49-F238E27FC236}">
                <a16:creationId xmlns:a16="http://schemas.microsoft.com/office/drawing/2014/main" id="{A7B02489-175B-A059-0977-9B140CD439E7}"/>
              </a:ext>
            </a:extLst>
          </p:cNvPr>
          <p:cNvGrpSpPr/>
          <p:nvPr/>
        </p:nvGrpSpPr>
        <p:grpSpPr>
          <a:xfrm>
            <a:off x="6304566" y="825059"/>
            <a:ext cx="5310279" cy="2634406"/>
            <a:chOff x="6304566" y="825059"/>
            <a:chExt cx="5310279" cy="2634406"/>
          </a:xfrm>
        </p:grpSpPr>
        <p:pic>
          <p:nvPicPr>
            <p:cNvPr id="23685" name="Picture 4" descr="テーブルを挟んで打ち合わせする3人の棒人間：イラスト無料">
              <a:extLst>
                <a:ext uri="{FF2B5EF4-FFF2-40B4-BE49-F238E27FC236}">
                  <a16:creationId xmlns:a16="http://schemas.microsoft.com/office/drawing/2014/main" id="{CEB9C1AD-9706-3DB7-9F49-CBAF68EEAE1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15359" y="1538269"/>
              <a:ext cx="1649428" cy="1235479"/>
            </a:xfrm>
            <a:prstGeom prst="rect">
              <a:avLst/>
            </a:prstGeom>
            <a:noFill/>
            <a:extLst>
              <a:ext uri="{909E8E84-426E-40DD-AFC4-6F175D3DCCD1}">
                <a14:hiddenFill xmlns:a14="http://schemas.microsoft.com/office/drawing/2010/main">
                  <a:solidFill>
                    <a:srgbClr val="FFFFFF"/>
                  </a:solidFill>
                </a14:hiddenFill>
              </a:ext>
            </a:extLst>
          </p:spPr>
        </p:pic>
        <p:sp>
          <p:nvSpPr>
            <p:cNvPr id="23687" name="テキスト ボックス 23686">
              <a:extLst>
                <a:ext uri="{FF2B5EF4-FFF2-40B4-BE49-F238E27FC236}">
                  <a16:creationId xmlns:a16="http://schemas.microsoft.com/office/drawing/2014/main" id="{3A24356F-095D-A876-6F49-5EA9AE7F5BF4}"/>
                </a:ext>
              </a:extLst>
            </p:cNvPr>
            <p:cNvSpPr txBox="1"/>
            <p:nvPr/>
          </p:nvSpPr>
          <p:spPr>
            <a:xfrm>
              <a:off x="6503534" y="2700521"/>
              <a:ext cx="1456830" cy="369332"/>
            </a:xfrm>
            <a:prstGeom prst="rect">
              <a:avLst/>
            </a:prstGeom>
            <a:noFill/>
          </p:spPr>
          <p:txBody>
            <a:bodyPr wrap="square" rtlCol="0">
              <a:spAutoFit/>
            </a:bodyPr>
            <a:lstStyle/>
            <a:p>
              <a:r>
                <a:rPr kumimoji="1" lang="ja-JP" altLang="en-US" dirty="0"/>
                <a:t>各班</a:t>
              </a:r>
              <a:r>
                <a:rPr kumimoji="1" lang="en-US" altLang="ja-JP" dirty="0"/>
                <a:t>QC</a:t>
              </a:r>
              <a:r>
                <a:rPr kumimoji="1" lang="ja-JP" altLang="en-US" dirty="0"/>
                <a:t>会合</a:t>
              </a:r>
            </a:p>
          </p:txBody>
        </p:sp>
        <p:grpSp>
          <p:nvGrpSpPr>
            <p:cNvPr id="1600" name="グループ化 1599">
              <a:extLst>
                <a:ext uri="{FF2B5EF4-FFF2-40B4-BE49-F238E27FC236}">
                  <a16:creationId xmlns:a16="http://schemas.microsoft.com/office/drawing/2014/main" id="{0C2B376B-8AAC-8461-62C6-18F9983030FE}"/>
                </a:ext>
              </a:extLst>
            </p:cNvPr>
            <p:cNvGrpSpPr/>
            <p:nvPr/>
          </p:nvGrpSpPr>
          <p:grpSpPr>
            <a:xfrm>
              <a:off x="8097337" y="904706"/>
              <a:ext cx="3517508" cy="2554759"/>
              <a:chOff x="1782174" y="632202"/>
              <a:chExt cx="7886447" cy="5617442"/>
            </a:xfrm>
          </p:grpSpPr>
          <p:pic>
            <p:nvPicPr>
              <p:cNvPr id="1602" name="図 1601">
                <a:extLst>
                  <a:ext uri="{FF2B5EF4-FFF2-40B4-BE49-F238E27FC236}">
                    <a16:creationId xmlns:a16="http://schemas.microsoft.com/office/drawing/2014/main" id="{67AEFC76-085A-2628-5D19-88BDED979322}"/>
                  </a:ext>
                </a:extLst>
              </p:cNvPr>
              <p:cNvPicPr>
                <a:picLocks noChangeAspect="1"/>
              </p:cNvPicPr>
              <p:nvPr/>
            </p:nvPicPr>
            <p:blipFill>
              <a:blip r:embed="rId9"/>
              <a:stretch>
                <a:fillRect/>
              </a:stretch>
            </p:blipFill>
            <p:spPr>
              <a:xfrm>
                <a:off x="3274840" y="1100168"/>
                <a:ext cx="4530670" cy="2438740"/>
              </a:xfrm>
              <a:prstGeom prst="rect">
                <a:avLst/>
              </a:prstGeom>
            </p:spPr>
          </p:pic>
          <p:pic>
            <p:nvPicPr>
              <p:cNvPr id="1603" name="Picture 5" descr="002_01">
                <a:extLst>
                  <a:ext uri="{FF2B5EF4-FFF2-40B4-BE49-F238E27FC236}">
                    <a16:creationId xmlns:a16="http://schemas.microsoft.com/office/drawing/2014/main" id="{B853A649-C22A-9FCA-56CA-2BC75130976C}"/>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269502" y="632202"/>
                <a:ext cx="1399119" cy="4988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7" name="Picture 4" descr="005_01">
                <a:extLst>
                  <a:ext uri="{FF2B5EF4-FFF2-40B4-BE49-F238E27FC236}">
                    <a16:creationId xmlns:a16="http://schemas.microsoft.com/office/drawing/2014/main" id="{9E563D33-9680-33C2-61C6-B645170EDCD1}"/>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l="43948" b="5948"/>
              <a:stretch>
                <a:fillRect/>
              </a:stretch>
            </p:blipFill>
            <p:spPr bwMode="auto">
              <a:xfrm>
                <a:off x="1782174" y="1144262"/>
                <a:ext cx="1269754" cy="5105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8" name="正方形/長方形 1607">
                <a:extLst>
                  <a:ext uri="{FF2B5EF4-FFF2-40B4-BE49-F238E27FC236}">
                    <a16:creationId xmlns:a16="http://schemas.microsoft.com/office/drawing/2014/main" id="{1783B5D0-2363-29DF-438B-3319CE489961}"/>
                  </a:ext>
                </a:extLst>
              </p:cNvPr>
              <p:cNvSpPr/>
              <p:nvPr/>
            </p:nvSpPr>
            <p:spPr>
              <a:xfrm>
                <a:off x="7844224" y="3169544"/>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9" name="正方形/長方形 1608">
                <a:extLst>
                  <a:ext uri="{FF2B5EF4-FFF2-40B4-BE49-F238E27FC236}">
                    <a16:creationId xmlns:a16="http://schemas.microsoft.com/office/drawing/2014/main" id="{2F5F2EF5-07A2-EB78-3CDD-944BFEAAF321}"/>
                  </a:ext>
                </a:extLst>
              </p:cNvPr>
              <p:cNvSpPr/>
              <p:nvPr/>
            </p:nvSpPr>
            <p:spPr>
              <a:xfrm>
                <a:off x="8380599" y="3904449"/>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0" name="正方形/長方形 1609">
                <a:extLst>
                  <a:ext uri="{FF2B5EF4-FFF2-40B4-BE49-F238E27FC236}">
                    <a16:creationId xmlns:a16="http://schemas.microsoft.com/office/drawing/2014/main" id="{116093CB-AEC8-426C-A5B9-A8497F4B0F46}"/>
                  </a:ext>
                </a:extLst>
              </p:cNvPr>
              <p:cNvSpPr/>
              <p:nvPr/>
            </p:nvSpPr>
            <p:spPr>
              <a:xfrm>
                <a:off x="3429532" y="3318677"/>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88" name="正方形/長方形 23687">
                <a:extLst>
                  <a:ext uri="{FF2B5EF4-FFF2-40B4-BE49-F238E27FC236}">
                    <a16:creationId xmlns:a16="http://schemas.microsoft.com/office/drawing/2014/main" id="{D0D14D4D-19F9-B8EC-B3BB-0B84DFB6255A}"/>
                  </a:ext>
                </a:extLst>
              </p:cNvPr>
              <p:cNvSpPr/>
              <p:nvPr/>
            </p:nvSpPr>
            <p:spPr>
              <a:xfrm>
                <a:off x="2740411" y="4008913"/>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3692" name="グループ化 23691">
                <a:extLst>
                  <a:ext uri="{FF2B5EF4-FFF2-40B4-BE49-F238E27FC236}">
                    <a16:creationId xmlns:a16="http://schemas.microsoft.com/office/drawing/2014/main" id="{01876C37-FFC1-4C77-8A25-A4C460DE7730}"/>
                  </a:ext>
                </a:extLst>
              </p:cNvPr>
              <p:cNvGrpSpPr/>
              <p:nvPr/>
            </p:nvGrpSpPr>
            <p:grpSpPr>
              <a:xfrm>
                <a:off x="2494043" y="3217350"/>
                <a:ext cx="6381880" cy="2581444"/>
                <a:chOff x="62881" y="1014879"/>
                <a:chExt cx="9185302" cy="3581282"/>
              </a:xfrm>
            </p:grpSpPr>
            <p:sp>
              <p:nvSpPr>
                <p:cNvPr id="23703" name="フリーフォーム 1562">
                  <a:extLst>
                    <a:ext uri="{FF2B5EF4-FFF2-40B4-BE49-F238E27FC236}">
                      <a16:creationId xmlns:a16="http://schemas.microsoft.com/office/drawing/2014/main" id="{219AEAD8-3A52-F124-B32F-294225C06A00}"/>
                    </a:ext>
                  </a:extLst>
                </p:cNvPr>
                <p:cNvSpPr/>
                <p:nvPr/>
              </p:nvSpPr>
              <p:spPr bwMode="auto">
                <a:xfrm>
                  <a:off x="313134" y="3522946"/>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chemeClr val="bg1">
                    <a:lumMod val="50000"/>
                  </a:scheme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3704" name="グループ化 23703">
                  <a:extLst>
                    <a:ext uri="{FF2B5EF4-FFF2-40B4-BE49-F238E27FC236}">
                      <a16:creationId xmlns:a16="http://schemas.microsoft.com/office/drawing/2014/main" id="{3FDA823C-9178-D901-8C4B-1D8F2E88680E}"/>
                    </a:ext>
                  </a:extLst>
                </p:cNvPr>
                <p:cNvGrpSpPr/>
                <p:nvPr/>
              </p:nvGrpSpPr>
              <p:grpSpPr>
                <a:xfrm>
                  <a:off x="62881" y="1014879"/>
                  <a:ext cx="9185302" cy="3474763"/>
                  <a:chOff x="62881" y="1014879"/>
                  <a:chExt cx="9185302" cy="3474763"/>
                </a:xfrm>
              </p:grpSpPr>
              <p:sp>
                <p:nvSpPr>
                  <p:cNvPr id="23705" name="フリーフォーム 1564">
                    <a:extLst>
                      <a:ext uri="{FF2B5EF4-FFF2-40B4-BE49-F238E27FC236}">
                        <a16:creationId xmlns:a16="http://schemas.microsoft.com/office/drawing/2014/main" id="{16D898FF-6C73-7C36-8A6C-B6469E8AD12D}"/>
                      </a:ext>
                    </a:extLst>
                  </p:cNvPr>
                  <p:cNvSpPr/>
                  <p:nvPr/>
                </p:nvSpPr>
                <p:spPr bwMode="auto">
                  <a:xfrm flipH="1">
                    <a:off x="6426465" y="2387188"/>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3706" name="グループ化 23705">
                    <a:extLst>
                      <a:ext uri="{FF2B5EF4-FFF2-40B4-BE49-F238E27FC236}">
                        <a16:creationId xmlns:a16="http://schemas.microsoft.com/office/drawing/2014/main" id="{DE158D53-D67C-DE2D-2FC8-2617E190A8E9}"/>
                      </a:ext>
                    </a:extLst>
                  </p:cNvPr>
                  <p:cNvGrpSpPr/>
                  <p:nvPr/>
                </p:nvGrpSpPr>
                <p:grpSpPr>
                  <a:xfrm>
                    <a:off x="6737802" y="1014879"/>
                    <a:ext cx="1730683" cy="1561167"/>
                    <a:chOff x="6737802" y="1014879"/>
                    <a:chExt cx="1748884" cy="1694183"/>
                  </a:xfrm>
                </p:grpSpPr>
                <p:sp>
                  <p:nvSpPr>
                    <p:cNvPr id="1297" name="フリーフォーム 1669">
                      <a:extLst>
                        <a:ext uri="{FF2B5EF4-FFF2-40B4-BE49-F238E27FC236}">
                          <a16:creationId xmlns:a16="http://schemas.microsoft.com/office/drawing/2014/main" id="{D3C90548-7976-5EBE-28C1-531CA190BC4C}"/>
                        </a:ext>
                      </a:extLst>
                    </p:cNvPr>
                    <p:cNvSpPr/>
                    <p:nvPr/>
                  </p:nvSpPr>
                  <p:spPr bwMode="auto">
                    <a:xfrm rot="1233761">
                      <a:off x="6737802" y="184921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298" name="フリーフォーム 1670">
                      <a:extLst>
                        <a:ext uri="{FF2B5EF4-FFF2-40B4-BE49-F238E27FC236}">
                          <a16:creationId xmlns:a16="http://schemas.microsoft.com/office/drawing/2014/main" id="{7AD431E9-6520-1DE1-7014-A89F84B0546D}"/>
                        </a:ext>
                      </a:extLst>
                    </p:cNvPr>
                    <p:cNvSpPr/>
                    <p:nvPr/>
                  </p:nvSpPr>
                  <p:spPr bwMode="auto">
                    <a:xfrm rot="1233761">
                      <a:off x="7466028" y="104547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99" name="フリーフォーム 1671">
                      <a:extLst>
                        <a:ext uri="{FF2B5EF4-FFF2-40B4-BE49-F238E27FC236}">
                          <a16:creationId xmlns:a16="http://schemas.microsoft.com/office/drawing/2014/main" id="{230015E0-D474-C764-AFB3-3CEE47827541}"/>
                        </a:ext>
                      </a:extLst>
                    </p:cNvPr>
                    <p:cNvSpPr/>
                    <p:nvPr/>
                  </p:nvSpPr>
                  <p:spPr bwMode="auto">
                    <a:xfrm rot="1233761">
                      <a:off x="7756666" y="101487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00" name="フリーフォーム 1672">
                      <a:extLst>
                        <a:ext uri="{FF2B5EF4-FFF2-40B4-BE49-F238E27FC236}">
                          <a16:creationId xmlns:a16="http://schemas.microsoft.com/office/drawing/2014/main" id="{9F512336-13F8-C6AA-D3B5-467C54D2C2AE}"/>
                        </a:ext>
                      </a:extLst>
                    </p:cNvPr>
                    <p:cNvSpPr/>
                    <p:nvPr/>
                  </p:nvSpPr>
                  <p:spPr bwMode="auto">
                    <a:xfrm rot="1233761">
                      <a:off x="7867200" y="147695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01" name="フリーフォーム 1673">
                      <a:extLst>
                        <a:ext uri="{FF2B5EF4-FFF2-40B4-BE49-F238E27FC236}">
                          <a16:creationId xmlns:a16="http://schemas.microsoft.com/office/drawing/2014/main" id="{4C4A1703-05CB-D756-4CF3-6402A1A3120B}"/>
                        </a:ext>
                      </a:extLst>
                    </p:cNvPr>
                    <p:cNvSpPr/>
                    <p:nvPr/>
                  </p:nvSpPr>
                  <p:spPr bwMode="auto">
                    <a:xfrm rot="1233761">
                      <a:off x="7754088" y="112265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02" name="角丸四角形 12">
                      <a:extLst>
                        <a:ext uri="{FF2B5EF4-FFF2-40B4-BE49-F238E27FC236}">
                          <a16:creationId xmlns:a16="http://schemas.microsoft.com/office/drawing/2014/main" id="{1ACA101B-5EB0-0507-009F-922C2FBF2359}"/>
                        </a:ext>
                      </a:extLst>
                    </p:cNvPr>
                    <p:cNvSpPr/>
                    <p:nvPr/>
                  </p:nvSpPr>
                  <p:spPr bwMode="auto">
                    <a:xfrm rot="446595">
                      <a:off x="7714341" y="148611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03" name="フリーフォーム 1675">
                      <a:extLst>
                        <a:ext uri="{FF2B5EF4-FFF2-40B4-BE49-F238E27FC236}">
                          <a16:creationId xmlns:a16="http://schemas.microsoft.com/office/drawing/2014/main" id="{CC8ADFC4-52F1-3F34-5875-A8DEE2246A23}"/>
                        </a:ext>
                      </a:extLst>
                    </p:cNvPr>
                    <p:cNvSpPr/>
                    <p:nvPr/>
                  </p:nvSpPr>
                  <p:spPr bwMode="auto">
                    <a:xfrm rot="1233761">
                      <a:off x="7049875" y="174302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04" name="フリーフォーム 1676">
                      <a:extLst>
                        <a:ext uri="{FF2B5EF4-FFF2-40B4-BE49-F238E27FC236}">
                          <a16:creationId xmlns:a16="http://schemas.microsoft.com/office/drawing/2014/main" id="{729BBF56-C072-C441-6E55-B706BBC71E40}"/>
                        </a:ext>
                      </a:extLst>
                    </p:cNvPr>
                    <p:cNvSpPr/>
                    <p:nvPr/>
                  </p:nvSpPr>
                  <p:spPr bwMode="auto">
                    <a:xfrm rot="1233761">
                      <a:off x="6957446" y="182047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05" name="フリーフォーム 1677">
                      <a:extLst>
                        <a:ext uri="{FF2B5EF4-FFF2-40B4-BE49-F238E27FC236}">
                          <a16:creationId xmlns:a16="http://schemas.microsoft.com/office/drawing/2014/main" id="{F14F5A55-6B7A-9B98-C395-9F486445B1D2}"/>
                        </a:ext>
                      </a:extLst>
                    </p:cNvPr>
                    <p:cNvSpPr/>
                    <p:nvPr/>
                  </p:nvSpPr>
                  <p:spPr bwMode="auto">
                    <a:xfrm rot="1233761">
                      <a:off x="7535183" y="247780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06" name="フリーフォーム 1678">
                      <a:extLst>
                        <a:ext uri="{FF2B5EF4-FFF2-40B4-BE49-F238E27FC236}">
                          <a16:creationId xmlns:a16="http://schemas.microsoft.com/office/drawing/2014/main" id="{C34022F4-296E-2FFF-423C-7EC0E9B6E076}"/>
                        </a:ext>
                      </a:extLst>
                    </p:cNvPr>
                    <p:cNvSpPr/>
                    <p:nvPr/>
                  </p:nvSpPr>
                  <p:spPr bwMode="auto">
                    <a:xfrm rot="1233761">
                      <a:off x="7452270" y="253759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07" name="フリーフォーム 1679">
                      <a:extLst>
                        <a:ext uri="{FF2B5EF4-FFF2-40B4-BE49-F238E27FC236}">
                          <a16:creationId xmlns:a16="http://schemas.microsoft.com/office/drawing/2014/main" id="{17C65D24-F287-5BFF-AF07-34BF04275F51}"/>
                        </a:ext>
                      </a:extLst>
                    </p:cNvPr>
                    <p:cNvSpPr/>
                    <p:nvPr/>
                  </p:nvSpPr>
                  <p:spPr bwMode="auto">
                    <a:xfrm rot="1233761">
                      <a:off x="6745248" y="180392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308" name="フリーフォーム 1680">
                      <a:extLst>
                        <a:ext uri="{FF2B5EF4-FFF2-40B4-BE49-F238E27FC236}">
                          <a16:creationId xmlns:a16="http://schemas.microsoft.com/office/drawing/2014/main" id="{301F0A86-1DA7-0068-B83F-4722749814BC}"/>
                        </a:ext>
                      </a:extLst>
                    </p:cNvPr>
                    <p:cNvSpPr/>
                    <p:nvPr/>
                  </p:nvSpPr>
                  <p:spPr bwMode="auto">
                    <a:xfrm rot="1233761">
                      <a:off x="7507550" y="126137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09" name="フリーフォーム 1681">
                      <a:extLst>
                        <a:ext uri="{FF2B5EF4-FFF2-40B4-BE49-F238E27FC236}">
                          <a16:creationId xmlns:a16="http://schemas.microsoft.com/office/drawing/2014/main" id="{BBE0546B-D0C9-79A0-1D90-EE71012FD7CF}"/>
                        </a:ext>
                      </a:extLst>
                    </p:cNvPr>
                    <p:cNvSpPr/>
                    <p:nvPr/>
                  </p:nvSpPr>
                  <p:spPr bwMode="auto">
                    <a:xfrm rot="1233761">
                      <a:off x="7755647" y="150225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10" name="フリーフォーム 1682">
                      <a:extLst>
                        <a:ext uri="{FF2B5EF4-FFF2-40B4-BE49-F238E27FC236}">
                          <a16:creationId xmlns:a16="http://schemas.microsoft.com/office/drawing/2014/main" id="{F46457ED-C753-3911-0551-32D2A5DFD5E8}"/>
                        </a:ext>
                      </a:extLst>
                    </p:cNvPr>
                    <p:cNvSpPr/>
                    <p:nvPr/>
                  </p:nvSpPr>
                  <p:spPr bwMode="auto">
                    <a:xfrm rot="1233761">
                      <a:off x="7946479" y="253102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314" name="フリーフォーム 1683">
                      <a:extLst>
                        <a:ext uri="{FF2B5EF4-FFF2-40B4-BE49-F238E27FC236}">
                          <a16:creationId xmlns:a16="http://schemas.microsoft.com/office/drawing/2014/main" id="{0AAD2E2B-8594-55C0-2B63-E8669F0264CD}"/>
                        </a:ext>
                      </a:extLst>
                    </p:cNvPr>
                    <p:cNvSpPr/>
                    <p:nvPr/>
                  </p:nvSpPr>
                  <p:spPr bwMode="auto">
                    <a:xfrm rot="1233761">
                      <a:off x="7437647" y="242456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23707" name="フリーフォーム 1566">
                    <a:extLst>
                      <a:ext uri="{FF2B5EF4-FFF2-40B4-BE49-F238E27FC236}">
                        <a16:creationId xmlns:a16="http://schemas.microsoft.com/office/drawing/2014/main" id="{8A061A21-38CB-A328-69C5-C213A5818C1B}"/>
                      </a:ext>
                    </a:extLst>
                  </p:cNvPr>
                  <p:cNvSpPr/>
                  <p:nvPr/>
                </p:nvSpPr>
                <p:spPr bwMode="auto">
                  <a:xfrm>
                    <a:off x="1288933" y="2553554"/>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3708" name="グループ化 23707">
                    <a:extLst>
                      <a:ext uri="{FF2B5EF4-FFF2-40B4-BE49-F238E27FC236}">
                        <a16:creationId xmlns:a16="http://schemas.microsoft.com/office/drawing/2014/main" id="{CC894E98-C036-2B5D-D202-3412332EBC99}"/>
                      </a:ext>
                    </a:extLst>
                  </p:cNvPr>
                  <p:cNvGrpSpPr/>
                  <p:nvPr/>
                </p:nvGrpSpPr>
                <p:grpSpPr>
                  <a:xfrm>
                    <a:off x="1053193" y="1198690"/>
                    <a:ext cx="1746922" cy="1561167"/>
                    <a:chOff x="1053193" y="1198690"/>
                    <a:chExt cx="1765293" cy="1694183"/>
                  </a:xfrm>
                </p:grpSpPr>
                <p:sp>
                  <p:nvSpPr>
                    <p:cNvPr id="1282" name="フリーフォーム 1654">
                      <a:extLst>
                        <a:ext uri="{FF2B5EF4-FFF2-40B4-BE49-F238E27FC236}">
                          <a16:creationId xmlns:a16="http://schemas.microsoft.com/office/drawing/2014/main" id="{2E542B0D-1F15-5763-791B-C504F35F8FA5}"/>
                        </a:ext>
                      </a:extLst>
                    </p:cNvPr>
                    <p:cNvSpPr/>
                    <p:nvPr/>
                  </p:nvSpPr>
                  <p:spPr bwMode="auto">
                    <a:xfrm rot="20366239" flipH="1">
                      <a:off x="2536933" y="2033029"/>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283" name="フリーフォーム 1655">
                      <a:extLst>
                        <a:ext uri="{FF2B5EF4-FFF2-40B4-BE49-F238E27FC236}">
                          <a16:creationId xmlns:a16="http://schemas.microsoft.com/office/drawing/2014/main" id="{A1D461EA-5FC3-71B9-400C-8E16088FE8AB}"/>
                        </a:ext>
                      </a:extLst>
                    </p:cNvPr>
                    <p:cNvSpPr/>
                    <p:nvPr/>
                  </p:nvSpPr>
                  <p:spPr bwMode="auto">
                    <a:xfrm rot="20366239" flipH="1">
                      <a:off x="1053193" y="1229283"/>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84" name="フリーフォーム 1656">
                      <a:extLst>
                        <a:ext uri="{FF2B5EF4-FFF2-40B4-BE49-F238E27FC236}">
                          <a16:creationId xmlns:a16="http://schemas.microsoft.com/office/drawing/2014/main" id="{34652612-5391-AA90-D40E-CC262C0FC0B4}"/>
                        </a:ext>
                      </a:extLst>
                    </p:cNvPr>
                    <p:cNvSpPr/>
                    <p:nvPr/>
                  </p:nvSpPr>
                  <p:spPr bwMode="auto">
                    <a:xfrm rot="20366239" flipH="1">
                      <a:off x="1294262" y="1198690"/>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85" name="フリーフォーム 1657">
                      <a:extLst>
                        <a:ext uri="{FF2B5EF4-FFF2-40B4-BE49-F238E27FC236}">
                          <a16:creationId xmlns:a16="http://schemas.microsoft.com/office/drawing/2014/main" id="{0A703615-E3A0-6161-1175-BCCE8834E6F1}"/>
                        </a:ext>
                      </a:extLst>
                    </p:cNvPr>
                    <p:cNvSpPr/>
                    <p:nvPr/>
                  </p:nvSpPr>
                  <p:spPr bwMode="auto">
                    <a:xfrm rot="20366239" flipH="1">
                      <a:off x="1297673" y="1660761"/>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86" name="フリーフォーム 1658">
                      <a:extLst>
                        <a:ext uri="{FF2B5EF4-FFF2-40B4-BE49-F238E27FC236}">
                          <a16:creationId xmlns:a16="http://schemas.microsoft.com/office/drawing/2014/main" id="{1CECD759-F1B9-5C03-1A27-E33E4C68E007}"/>
                        </a:ext>
                      </a:extLst>
                    </p:cNvPr>
                    <p:cNvSpPr/>
                    <p:nvPr/>
                  </p:nvSpPr>
                  <p:spPr bwMode="auto">
                    <a:xfrm rot="20366239" flipH="1">
                      <a:off x="1176763" y="1306468"/>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87" name="角丸四角形 12">
                      <a:extLst>
                        <a:ext uri="{FF2B5EF4-FFF2-40B4-BE49-F238E27FC236}">
                          <a16:creationId xmlns:a16="http://schemas.microsoft.com/office/drawing/2014/main" id="{E22A50AF-253B-6A24-DBAB-B4F60CF6E4E6}"/>
                        </a:ext>
                      </a:extLst>
                    </p:cNvPr>
                    <p:cNvSpPr/>
                    <p:nvPr/>
                  </p:nvSpPr>
                  <p:spPr bwMode="auto">
                    <a:xfrm rot="21153405" flipH="1">
                      <a:off x="1561235" y="1669925"/>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88" name="フリーフォーム 1660">
                      <a:extLst>
                        <a:ext uri="{FF2B5EF4-FFF2-40B4-BE49-F238E27FC236}">
                          <a16:creationId xmlns:a16="http://schemas.microsoft.com/office/drawing/2014/main" id="{F0ED9A4C-EB41-BF51-7A32-5C2FB3C504AB}"/>
                        </a:ext>
                      </a:extLst>
                    </p:cNvPr>
                    <p:cNvSpPr/>
                    <p:nvPr/>
                  </p:nvSpPr>
                  <p:spPr bwMode="auto">
                    <a:xfrm rot="20366239" flipH="1">
                      <a:off x="2020562" y="1926831"/>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89" name="フリーフォーム 1661">
                      <a:extLst>
                        <a:ext uri="{FF2B5EF4-FFF2-40B4-BE49-F238E27FC236}">
                          <a16:creationId xmlns:a16="http://schemas.microsoft.com/office/drawing/2014/main" id="{81D80FF9-072E-129A-9835-2BA4FF943407}"/>
                        </a:ext>
                      </a:extLst>
                    </p:cNvPr>
                    <p:cNvSpPr/>
                    <p:nvPr/>
                  </p:nvSpPr>
                  <p:spPr bwMode="auto">
                    <a:xfrm rot="20366239" flipH="1">
                      <a:off x="2410051" y="2004286"/>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90" name="フリーフォーム 1662">
                      <a:extLst>
                        <a:ext uri="{FF2B5EF4-FFF2-40B4-BE49-F238E27FC236}">
                          <a16:creationId xmlns:a16="http://schemas.microsoft.com/office/drawing/2014/main" id="{1627AA6E-15A1-BF69-1552-4CE81B26554C}"/>
                        </a:ext>
                      </a:extLst>
                    </p:cNvPr>
                    <p:cNvSpPr/>
                    <p:nvPr/>
                  </p:nvSpPr>
                  <p:spPr bwMode="auto">
                    <a:xfrm rot="20366239" flipH="1">
                      <a:off x="1665919" y="2661611"/>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91" name="フリーフォーム 1663">
                      <a:extLst>
                        <a:ext uri="{FF2B5EF4-FFF2-40B4-BE49-F238E27FC236}">
                          <a16:creationId xmlns:a16="http://schemas.microsoft.com/office/drawing/2014/main" id="{4134D1FF-1253-B4EF-3036-2829FFF28AA6}"/>
                        </a:ext>
                      </a:extLst>
                    </p:cNvPr>
                    <p:cNvSpPr/>
                    <p:nvPr/>
                  </p:nvSpPr>
                  <p:spPr bwMode="auto">
                    <a:xfrm rot="20366239" flipH="1">
                      <a:off x="1730281" y="2721402"/>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92" name="フリーフォーム 1664">
                      <a:extLst>
                        <a:ext uri="{FF2B5EF4-FFF2-40B4-BE49-F238E27FC236}">
                          <a16:creationId xmlns:a16="http://schemas.microsoft.com/office/drawing/2014/main" id="{C347AC22-541B-3E53-189A-8B8FFA188B0D}"/>
                        </a:ext>
                      </a:extLst>
                    </p:cNvPr>
                    <p:cNvSpPr/>
                    <p:nvPr/>
                  </p:nvSpPr>
                  <p:spPr bwMode="auto">
                    <a:xfrm rot="20366239" flipH="1">
                      <a:off x="2482536" y="1987731"/>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293" name="フリーフォーム 1665">
                      <a:extLst>
                        <a:ext uri="{FF2B5EF4-FFF2-40B4-BE49-F238E27FC236}">
                          <a16:creationId xmlns:a16="http://schemas.microsoft.com/office/drawing/2014/main" id="{A90B0464-D0E7-F0BB-7781-E17DF8622635}"/>
                        </a:ext>
                      </a:extLst>
                    </p:cNvPr>
                    <p:cNvSpPr/>
                    <p:nvPr/>
                  </p:nvSpPr>
                  <p:spPr bwMode="auto">
                    <a:xfrm rot="20366239" flipH="1">
                      <a:off x="1813134" y="1445182"/>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294" name="フリーフォーム 1666">
                      <a:extLst>
                        <a:ext uri="{FF2B5EF4-FFF2-40B4-BE49-F238E27FC236}">
                          <a16:creationId xmlns:a16="http://schemas.microsoft.com/office/drawing/2014/main" id="{719E0165-FB91-6DC0-60C5-48F588AE9808}"/>
                        </a:ext>
                      </a:extLst>
                    </p:cNvPr>
                    <p:cNvSpPr/>
                    <p:nvPr/>
                  </p:nvSpPr>
                  <p:spPr bwMode="auto">
                    <a:xfrm rot="20366239" flipH="1">
                      <a:off x="1726367" y="1686065"/>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295" name="フリーフォーム 1667">
                      <a:extLst>
                        <a:ext uri="{FF2B5EF4-FFF2-40B4-BE49-F238E27FC236}">
                          <a16:creationId xmlns:a16="http://schemas.microsoft.com/office/drawing/2014/main" id="{4CFC9B03-FD2E-3051-4D51-F6C33D60CB91}"/>
                        </a:ext>
                      </a:extLst>
                    </p:cNvPr>
                    <p:cNvSpPr/>
                    <p:nvPr/>
                  </p:nvSpPr>
                  <p:spPr bwMode="auto">
                    <a:xfrm rot="20366239" flipH="1">
                      <a:off x="1297496" y="2714839"/>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296" name="フリーフォーム 1668">
                      <a:extLst>
                        <a:ext uri="{FF2B5EF4-FFF2-40B4-BE49-F238E27FC236}">
                          <a16:creationId xmlns:a16="http://schemas.microsoft.com/office/drawing/2014/main" id="{B3824BB7-62A7-88EF-25D4-91F6E2DEF8C5}"/>
                        </a:ext>
                      </a:extLst>
                    </p:cNvPr>
                    <p:cNvSpPr/>
                    <p:nvPr/>
                  </p:nvSpPr>
                  <p:spPr bwMode="auto">
                    <a:xfrm rot="20366239" flipH="1">
                      <a:off x="1947026" y="2608372"/>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23709" name="フリーフォーム 1568">
                    <a:extLst>
                      <a:ext uri="{FF2B5EF4-FFF2-40B4-BE49-F238E27FC236}">
                        <a16:creationId xmlns:a16="http://schemas.microsoft.com/office/drawing/2014/main" id="{3A114A11-2C79-C4CC-631D-F4F75F476A0F}"/>
                      </a:ext>
                    </a:extLst>
                  </p:cNvPr>
                  <p:cNvSpPr/>
                  <p:nvPr/>
                </p:nvSpPr>
                <p:spPr bwMode="auto">
                  <a:xfrm flipH="1">
                    <a:off x="7193356" y="3416427"/>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3710" name="フリーフォーム 1569">
                    <a:extLst>
                      <a:ext uri="{FF2B5EF4-FFF2-40B4-BE49-F238E27FC236}">
                        <a16:creationId xmlns:a16="http://schemas.microsoft.com/office/drawing/2014/main" id="{5BD5CFE2-A51C-7F67-0029-49624D08BDAE}"/>
                      </a:ext>
                    </a:extLst>
                  </p:cNvPr>
                  <p:cNvSpPr/>
                  <p:nvPr/>
                </p:nvSpPr>
                <p:spPr bwMode="auto">
                  <a:xfrm>
                    <a:off x="445148" y="1688816"/>
                    <a:ext cx="8803035" cy="2466381"/>
                  </a:xfrm>
                  <a:custGeom>
                    <a:avLst/>
                    <a:gdLst>
                      <a:gd name="connsiteX0" fmla="*/ 0 w 7315200"/>
                      <a:gd name="connsiteY0" fmla="*/ 2712720 h 2712720"/>
                      <a:gd name="connsiteX1" fmla="*/ 2103120 w 7315200"/>
                      <a:gd name="connsiteY1" fmla="*/ 0 h 2712720"/>
                      <a:gd name="connsiteX2" fmla="*/ 5364480 w 7315200"/>
                      <a:gd name="connsiteY2" fmla="*/ 45720 h 2712720"/>
                      <a:gd name="connsiteX3" fmla="*/ 7315200 w 7315200"/>
                      <a:gd name="connsiteY3" fmla="*/ 2667000 h 2712720"/>
                      <a:gd name="connsiteX4" fmla="*/ 0 w 7315200"/>
                      <a:gd name="connsiteY4" fmla="*/ 2712720 h 2712720"/>
                      <a:gd name="connsiteX0" fmla="*/ 0 w 7315200"/>
                      <a:gd name="connsiteY0" fmla="*/ 2667000 h 2667000"/>
                      <a:gd name="connsiteX1" fmla="*/ 2093595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1430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49855 h 2667000"/>
                      <a:gd name="connsiteX4" fmla="*/ 0 w 7315200"/>
                      <a:gd name="connsiteY4" fmla="*/ 2667000 h 2667000"/>
                      <a:gd name="connsiteX0" fmla="*/ 0 w 7267575"/>
                      <a:gd name="connsiteY0" fmla="*/ 2647950 h 2649855"/>
                      <a:gd name="connsiteX1" fmla="*/ 2017395 w 7267575"/>
                      <a:gd name="connsiteY1" fmla="*/ 1905 h 2649855"/>
                      <a:gd name="connsiteX2" fmla="*/ 5316855 w 7267575"/>
                      <a:gd name="connsiteY2" fmla="*/ 0 h 2649855"/>
                      <a:gd name="connsiteX3" fmla="*/ 7267575 w 7267575"/>
                      <a:gd name="connsiteY3" fmla="*/ 2649855 h 2649855"/>
                      <a:gd name="connsiteX4" fmla="*/ 0 w 7267575"/>
                      <a:gd name="connsiteY4" fmla="*/ 2647950 h 2649855"/>
                      <a:gd name="connsiteX0" fmla="*/ 0 w 7277100"/>
                      <a:gd name="connsiteY0" fmla="*/ 2667000 h 2667000"/>
                      <a:gd name="connsiteX1" fmla="*/ 2026920 w 7277100"/>
                      <a:gd name="connsiteY1" fmla="*/ 1905 h 2667000"/>
                      <a:gd name="connsiteX2" fmla="*/ 5326380 w 7277100"/>
                      <a:gd name="connsiteY2" fmla="*/ 0 h 2667000"/>
                      <a:gd name="connsiteX3" fmla="*/ 7277100 w 7277100"/>
                      <a:gd name="connsiteY3" fmla="*/ 2649855 h 2667000"/>
                      <a:gd name="connsiteX4" fmla="*/ 0 w 7277100"/>
                      <a:gd name="connsiteY4" fmla="*/ 2667000 h 2667000"/>
                      <a:gd name="connsiteX0" fmla="*/ 0 w 7296150"/>
                      <a:gd name="connsiteY0" fmla="*/ 2676525 h 2676525"/>
                      <a:gd name="connsiteX1" fmla="*/ 2045970 w 7296150"/>
                      <a:gd name="connsiteY1" fmla="*/ 1905 h 2676525"/>
                      <a:gd name="connsiteX2" fmla="*/ 5345430 w 7296150"/>
                      <a:gd name="connsiteY2" fmla="*/ 0 h 2676525"/>
                      <a:gd name="connsiteX3" fmla="*/ 7296150 w 7296150"/>
                      <a:gd name="connsiteY3" fmla="*/ 2649855 h 2676525"/>
                      <a:gd name="connsiteX4" fmla="*/ 0 w 7296150"/>
                      <a:gd name="connsiteY4" fmla="*/ 2676525 h 2676525"/>
                      <a:gd name="connsiteX0" fmla="*/ 0 w 7305675"/>
                      <a:gd name="connsiteY0" fmla="*/ 2676525 h 2676525"/>
                      <a:gd name="connsiteX1" fmla="*/ 2045970 w 7305675"/>
                      <a:gd name="connsiteY1" fmla="*/ 1905 h 2676525"/>
                      <a:gd name="connsiteX2" fmla="*/ 5345430 w 7305675"/>
                      <a:gd name="connsiteY2" fmla="*/ 0 h 2676525"/>
                      <a:gd name="connsiteX3" fmla="*/ 7305675 w 7305675"/>
                      <a:gd name="connsiteY3" fmla="*/ 2668905 h 2676525"/>
                      <a:gd name="connsiteX4" fmla="*/ 0 w 7305675"/>
                      <a:gd name="connsiteY4" fmla="*/ 2676525 h 267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675" h="2676525">
                        <a:moveTo>
                          <a:pt x="0" y="2676525"/>
                        </a:moveTo>
                        <a:lnTo>
                          <a:pt x="2045970" y="1905"/>
                        </a:lnTo>
                        <a:lnTo>
                          <a:pt x="5345430" y="0"/>
                        </a:lnTo>
                        <a:lnTo>
                          <a:pt x="7305675" y="2668905"/>
                        </a:lnTo>
                        <a:lnTo>
                          <a:pt x="0" y="2676525"/>
                        </a:lnTo>
                        <a:close/>
                      </a:path>
                    </a:pathLst>
                  </a:custGeom>
                  <a:solidFill>
                    <a:srgbClr val="FFFFFF">
                      <a:lumMod val="85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23711" name="フリーフォーム 1570">
                    <a:extLst>
                      <a:ext uri="{FF2B5EF4-FFF2-40B4-BE49-F238E27FC236}">
                        <a16:creationId xmlns:a16="http://schemas.microsoft.com/office/drawing/2014/main" id="{855D7207-D7FD-1A69-E31D-11FCF58514AD}"/>
                      </a:ext>
                    </a:extLst>
                  </p:cNvPr>
                  <p:cNvSpPr/>
                  <p:nvPr/>
                </p:nvSpPr>
                <p:spPr bwMode="auto">
                  <a:xfrm>
                    <a:off x="2315530" y="2201256"/>
                    <a:ext cx="4909959" cy="1937996"/>
                  </a:xfrm>
                  <a:custGeom>
                    <a:avLst/>
                    <a:gdLst>
                      <a:gd name="connsiteX0" fmla="*/ 0 w 4084320"/>
                      <a:gd name="connsiteY0" fmla="*/ 2103120 h 2133600"/>
                      <a:gd name="connsiteX1" fmla="*/ 1127760 w 4084320"/>
                      <a:gd name="connsiteY1" fmla="*/ 15240 h 2133600"/>
                      <a:gd name="connsiteX2" fmla="*/ 3017520 w 4084320"/>
                      <a:gd name="connsiteY2" fmla="*/ 0 h 2133600"/>
                      <a:gd name="connsiteX3" fmla="*/ 4084320 w 4084320"/>
                      <a:gd name="connsiteY3" fmla="*/ 2133600 h 2133600"/>
                      <a:gd name="connsiteX4" fmla="*/ 0 w 4084320"/>
                      <a:gd name="connsiteY4" fmla="*/ 2103120 h 2133600"/>
                      <a:gd name="connsiteX0" fmla="*/ 0 w 4074795"/>
                      <a:gd name="connsiteY0" fmla="*/ 2103120 h 2103120"/>
                      <a:gd name="connsiteX1" fmla="*/ 1127760 w 4074795"/>
                      <a:gd name="connsiteY1" fmla="*/ 15240 h 2103120"/>
                      <a:gd name="connsiteX2" fmla="*/ 3017520 w 4074795"/>
                      <a:gd name="connsiteY2" fmla="*/ 0 h 2103120"/>
                      <a:gd name="connsiteX3" fmla="*/ 4074795 w 4074795"/>
                      <a:gd name="connsiteY3" fmla="*/ 2095500 h 2103120"/>
                      <a:gd name="connsiteX4" fmla="*/ 0 w 4074795"/>
                      <a:gd name="connsiteY4" fmla="*/ 2103120 h 21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795" h="2103120">
                        <a:moveTo>
                          <a:pt x="0" y="2103120"/>
                        </a:moveTo>
                        <a:lnTo>
                          <a:pt x="1127760" y="15240"/>
                        </a:lnTo>
                        <a:lnTo>
                          <a:pt x="3017520" y="0"/>
                        </a:lnTo>
                        <a:lnTo>
                          <a:pt x="4074795" y="2095500"/>
                        </a:lnTo>
                        <a:lnTo>
                          <a:pt x="0" y="2103120"/>
                        </a:lnTo>
                        <a:close/>
                      </a:path>
                    </a:pathLst>
                  </a:custGeom>
                  <a:solidFill>
                    <a:srgbClr val="808080">
                      <a:lumMod val="60000"/>
                      <a:lumOff val="40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23937" name="フリーフォーム 1571">
                    <a:extLst>
                      <a:ext uri="{FF2B5EF4-FFF2-40B4-BE49-F238E27FC236}">
                        <a16:creationId xmlns:a16="http://schemas.microsoft.com/office/drawing/2014/main" id="{05424A4C-E018-6249-9619-8E5737AD6A84}"/>
                      </a:ext>
                    </a:extLst>
                  </p:cNvPr>
                  <p:cNvSpPr/>
                  <p:nvPr/>
                </p:nvSpPr>
                <p:spPr bwMode="auto">
                  <a:xfrm>
                    <a:off x="3425359" y="3022798"/>
                    <a:ext cx="2535563" cy="1114698"/>
                  </a:xfrm>
                  <a:custGeom>
                    <a:avLst/>
                    <a:gdLst>
                      <a:gd name="connsiteX0" fmla="*/ 0 w 2600325"/>
                      <a:gd name="connsiteY0" fmla="*/ 1228725 h 1257300"/>
                      <a:gd name="connsiteX1" fmla="*/ 485775 w 2600325"/>
                      <a:gd name="connsiteY1" fmla="*/ 0 h 1257300"/>
                      <a:gd name="connsiteX2" fmla="*/ 2124075 w 2600325"/>
                      <a:gd name="connsiteY2" fmla="*/ 28575 h 1257300"/>
                      <a:gd name="connsiteX3" fmla="*/ 2600325 w 2600325"/>
                      <a:gd name="connsiteY3" fmla="*/ 1257300 h 1257300"/>
                      <a:gd name="connsiteX4" fmla="*/ 0 w 2600325"/>
                      <a:gd name="connsiteY4" fmla="*/ 1228725 h 1257300"/>
                      <a:gd name="connsiteX0" fmla="*/ 0 w 2562225"/>
                      <a:gd name="connsiteY0" fmla="*/ 1228725 h 1228725"/>
                      <a:gd name="connsiteX1" fmla="*/ 485775 w 2562225"/>
                      <a:gd name="connsiteY1" fmla="*/ 0 h 1228725"/>
                      <a:gd name="connsiteX2" fmla="*/ 2124075 w 2562225"/>
                      <a:gd name="connsiteY2" fmla="*/ 28575 h 1228725"/>
                      <a:gd name="connsiteX3" fmla="*/ 2562225 w 2562225"/>
                      <a:gd name="connsiteY3" fmla="*/ 1228725 h 1228725"/>
                      <a:gd name="connsiteX4" fmla="*/ 0 w 2562225"/>
                      <a:gd name="connsiteY4" fmla="*/ 1228725 h 1228725"/>
                      <a:gd name="connsiteX0" fmla="*/ 0 w 2562225"/>
                      <a:gd name="connsiteY0" fmla="*/ 1214437 h 1214437"/>
                      <a:gd name="connsiteX1" fmla="*/ 490538 w 2562225"/>
                      <a:gd name="connsiteY1" fmla="*/ 0 h 1214437"/>
                      <a:gd name="connsiteX2" fmla="*/ 2124075 w 2562225"/>
                      <a:gd name="connsiteY2" fmla="*/ 14287 h 1214437"/>
                      <a:gd name="connsiteX3" fmla="*/ 2562225 w 2562225"/>
                      <a:gd name="connsiteY3" fmla="*/ 1214437 h 1214437"/>
                      <a:gd name="connsiteX4" fmla="*/ 0 w 2562225"/>
                      <a:gd name="connsiteY4" fmla="*/ 1214437 h 1214437"/>
                      <a:gd name="connsiteX0" fmla="*/ 0 w 2562225"/>
                      <a:gd name="connsiteY0" fmla="*/ 1209674 h 1209674"/>
                      <a:gd name="connsiteX1" fmla="*/ 495300 w 2562225"/>
                      <a:gd name="connsiteY1" fmla="*/ 0 h 1209674"/>
                      <a:gd name="connsiteX2" fmla="*/ 2124075 w 2562225"/>
                      <a:gd name="connsiteY2" fmla="*/ 9524 h 1209674"/>
                      <a:gd name="connsiteX3" fmla="*/ 2562225 w 2562225"/>
                      <a:gd name="connsiteY3" fmla="*/ 1209674 h 1209674"/>
                      <a:gd name="connsiteX4" fmla="*/ 0 w 2562225"/>
                      <a:gd name="connsiteY4" fmla="*/ 1209674 h 1209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225" h="1209674">
                        <a:moveTo>
                          <a:pt x="0" y="1209674"/>
                        </a:moveTo>
                        <a:lnTo>
                          <a:pt x="495300" y="0"/>
                        </a:lnTo>
                        <a:lnTo>
                          <a:pt x="2124075" y="9524"/>
                        </a:lnTo>
                        <a:lnTo>
                          <a:pt x="2562225" y="1209674"/>
                        </a:lnTo>
                        <a:lnTo>
                          <a:pt x="0" y="1209674"/>
                        </a:lnTo>
                        <a:close/>
                      </a:path>
                    </a:pathLst>
                  </a:custGeom>
                  <a:solidFill>
                    <a:srgbClr val="000000"/>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grpSp>
                <p:nvGrpSpPr>
                  <p:cNvPr id="23938" name="グループ化 23937">
                    <a:extLst>
                      <a:ext uri="{FF2B5EF4-FFF2-40B4-BE49-F238E27FC236}">
                        <a16:creationId xmlns:a16="http://schemas.microsoft.com/office/drawing/2014/main" id="{2F1118D2-00A5-28EC-0E3E-7805B90793E4}"/>
                      </a:ext>
                    </a:extLst>
                  </p:cNvPr>
                  <p:cNvGrpSpPr/>
                  <p:nvPr/>
                </p:nvGrpSpPr>
                <p:grpSpPr>
                  <a:xfrm>
                    <a:off x="62881" y="2168083"/>
                    <a:ext cx="1746922" cy="1561167"/>
                    <a:chOff x="62881" y="2168083"/>
                    <a:chExt cx="1765293" cy="1694183"/>
                  </a:xfrm>
                </p:grpSpPr>
                <p:sp>
                  <p:nvSpPr>
                    <p:cNvPr id="23955" name="フリーフォーム 1618">
                      <a:extLst>
                        <a:ext uri="{FF2B5EF4-FFF2-40B4-BE49-F238E27FC236}">
                          <a16:creationId xmlns:a16="http://schemas.microsoft.com/office/drawing/2014/main" id="{1C944EAB-B968-B219-4625-3183BDF1FB4F}"/>
                        </a:ext>
                      </a:extLst>
                    </p:cNvPr>
                    <p:cNvSpPr/>
                    <p:nvPr/>
                  </p:nvSpPr>
                  <p:spPr bwMode="auto">
                    <a:xfrm rot="20366239" flipH="1">
                      <a:off x="1546621" y="3002422"/>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3956" name="フリーフォーム 1619">
                      <a:extLst>
                        <a:ext uri="{FF2B5EF4-FFF2-40B4-BE49-F238E27FC236}">
                          <a16:creationId xmlns:a16="http://schemas.microsoft.com/office/drawing/2014/main" id="{2C877384-0A02-2CCC-F7D0-E7C0D28D26F1}"/>
                        </a:ext>
                      </a:extLst>
                    </p:cNvPr>
                    <p:cNvSpPr/>
                    <p:nvPr/>
                  </p:nvSpPr>
                  <p:spPr bwMode="auto">
                    <a:xfrm rot="20366239" flipH="1">
                      <a:off x="62881" y="2198676"/>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chemeClr val="bg1"/>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57" name="フリーフォーム 1620">
                      <a:extLst>
                        <a:ext uri="{FF2B5EF4-FFF2-40B4-BE49-F238E27FC236}">
                          <a16:creationId xmlns:a16="http://schemas.microsoft.com/office/drawing/2014/main" id="{33FC8C76-A279-EDB4-89B9-8B2B9D569A5F}"/>
                        </a:ext>
                      </a:extLst>
                    </p:cNvPr>
                    <p:cNvSpPr/>
                    <p:nvPr/>
                  </p:nvSpPr>
                  <p:spPr bwMode="auto">
                    <a:xfrm rot="20366239" flipH="1">
                      <a:off x="303950" y="2168083"/>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58" name="フリーフォーム 1621">
                      <a:extLst>
                        <a:ext uri="{FF2B5EF4-FFF2-40B4-BE49-F238E27FC236}">
                          <a16:creationId xmlns:a16="http://schemas.microsoft.com/office/drawing/2014/main" id="{72C53FBB-5BBF-0539-1BE2-1F4777CF275A}"/>
                        </a:ext>
                      </a:extLst>
                    </p:cNvPr>
                    <p:cNvSpPr/>
                    <p:nvPr/>
                  </p:nvSpPr>
                  <p:spPr bwMode="auto">
                    <a:xfrm rot="20366239" flipH="1">
                      <a:off x="307361" y="2630154"/>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59" name="フリーフォーム 1622">
                      <a:extLst>
                        <a:ext uri="{FF2B5EF4-FFF2-40B4-BE49-F238E27FC236}">
                          <a16:creationId xmlns:a16="http://schemas.microsoft.com/office/drawing/2014/main" id="{C393A616-B367-E218-DB26-CAD48F309926}"/>
                        </a:ext>
                      </a:extLst>
                    </p:cNvPr>
                    <p:cNvSpPr/>
                    <p:nvPr/>
                  </p:nvSpPr>
                  <p:spPr bwMode="auto">
                    <a:xfrm rot="20366239" flipH="1">
                      <a:off x="186451" y="2275861"/>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chemeClr val="accent1">
                        <a:lumMod val="90000"/>
                        <a:lumOff val="10000"/>
                      </a:schemeClr>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60" name="角丸四角形 12">
                      <a:extLst>
                        <a:ext uri="{FF2B5EF4-FFF2-40B4-BE49-F238E27FC236}">
                          <a16:creationId xmlns:a16="http://schemas.microsoft.com/office/drawing/2014/main" id="{D30885D0-694F-C3DA-E9DD-6EFC532D3EFB}"/>
                        </a:ext>
                      </a:extLst>
                    </p:cNvPr>
                    <p:cNvSpPr/>
                    <p:nvPr/>
                  </p:nvSpPr>
                  <p:spPr bwMode="auto">
                    <a:xfrm rot="21153405" flipH="1">
                      <a:off x="570923" y="2639318"/>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solidFill>
                      <a:schemeClr val="bg1"/>
                    </a:solid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dirty="0">
                        <a:ln>
                          <a:noFill/>
                        </a:ln>
                        <a:solidFill>
                          <a:srgbClr val="000000"/>
                        </a:solidFill>
                        <a:effectLst/>
                        <a:uLnTx/>
                        <a:uFillTx/>
                        <a:latin typeface="HGS創英角ﾎﾟｯﾌﾟ体" pitchFamily="50" charset="-128"/>
                        <a:ea typeface="HGS創英角ﾎﾟｯﾌﾟ体" pitchFamily="50" charset="-128"/>
                      </a:endParaRPr>
                    </a:p>
                  </p:txBody>
                </p:sp>
                <p:sp>
                  <p:nvSpPr>
                    <p:cNvPr id="23961" name="フリーフォーム 1624">
                      <a:extLst>
                        <a:ext uri="{FF2B5EF4-FFF2-40B4-BE49-F238E27FC236}">
                          <a16:creationId xmlns:a16="http://schemas.microsoft.com/office/drawing/2014/main" id="{D7E2F7BB-DC74-6542-224B-1CC0836D264C}"/>
                        </a:ext>
                      </a:extLst>
                    </p:cNvPr>
                    <p:cNvSpPr/>
                    <p:nvPr/>
                  </p:nvSpPr>
                  <p:spPr bwMode="auto">
                    <a:xfrm rot="20366239" flipH="1">
                      <a:off x="1030250" y="2896224"/>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62" name="フリーフォーム 1625">
                      <a:extLst>
                        <a:ext uri="{FF2B5EF4-FFF2-40B4-BE49-F238E27FC236}">
                          <a16:creationId xmlns:a16="http://schemas.microsoft.com/office/drawing/2014/main" id="{C3D36328-A1AB-07C3-8DE5-47695F3E453C}"/>
                        </a:ext>
                      </a:extLst>
                    </p:cNvPr>
                    <p:cNvSpPr/>
                    <p:nvPr/>
                  </p:nvSpPr>
                  <p:spPr bwMode="auto">
                    <a:xfrm rot="20366239" flipH="1">
                      <a:off x="1419739" y="2973679"/>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63" name="フリーフォーム 1626">
                      <a:extLst>
                        <a:ext uri="{FF2B5EF4-FFF2-40B4-BE49-F238E27FC236}">
                          <a16:creationId xmlns:a16="http://schemas.microsoft.com/office/drawing/2014/main" id="{EF3AA813-E075-4BCB-99C0-384098A4C1F2}"/>
                        </a:ext>
                      </a:extLst>
                    </p:cNvPr>
                    <p:cNvSpPr/>
                    <p:nvPr/>
                  </p:nvSpPr>
                  <p:spPr bwMode="auto">
                    <a:xfrm rot="20366239" flipH="1">
                      <a:off x="675607" y="3631004"/>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64" name="フリーフォーム 1627">
                      <a:extLst>
                        <a:ext uri="{FF2B5EF4-FFF2-40B4-BE49-F238E27FC236}">
                          <a16:creationId xmlns:a16="http://schemas.microsoft.com/office/drawing/2014/main" id="{EEB18987-6BA2-0301-518B-603385F4E986}"/>
                        </a:ext>
                      </a:extLst>
                    </p:cNvPr>
                    <p:cNvSpPr/>
                    <p:nvPr/>
                  </p:nvSpPr>
                  <p:spPr bwMode="auto">
                    <a:xfrm rot="20366239" flipH="1">
                      <a:off x="739969" y="3690795"/>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65" name="フリーフォーム 1628">
                      <a:extLst>
                        <a:ext uri="{FF2B5EF4-FFF2-40B4-BE49-F238E27FC236}">
                          <a16:creationId xmlns:a16="http://schemas.microsoft.com/office/drawing/2014/main" id="{BBE0DE0C-9270-6284-DC2B-32F7E8515902}"/>
                        </a:ext>
                      </a:extLst>
                    </p:cNvPr>
                    <p:cNvSpPr/>
                    <p:nvPr/>
                  </p:nvSpPr>
                  <p:spPr bwMode="auto">
                    <a:xfrm rot="20366239" flipH="1">
                      <a:off x="1492224" y="2957124"/>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66" name="フリーフォーム 1629">
                      <a:extLst>
                        <a:ext uri="{FF2B5EF4-FFF2-40B4-BE49-F238E27FC236}">
                          <a16:creationId xmlns:a16="http://schemas.microsoft.com/office/drawing/2014/main" id="{6B3C01AF-9603-D027-0025-52C8E8DB3D9C}"/>
                        </a:ext>
                      </a:extLst>
                    </p:cNvPr>
                    <p:cNvSpPr/>
                    <p:nvPr/>
                  </p:nvSpPr>
                  <p:spPr bwMode="auto">
                    <a:xfrm rot="20366239" flipH="1">
                      <a:off x="822822" y="2414575"/>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3967" name="フリーフォーム 1630">
                      <a:extLst>
                        <a:ext uri="{FF2B5EF4-FFF2-40B4-BE49-F238E27FC236}">
                          <a16:creationId xmlns:a16="http://schemas.microsoft.com/office/drawing/2014/main" id="{F3C47287-6869-ED02-05A6-448EDE4D998F}"/>
                        </a:ext>
                      </a:extLst>
                    </p:cNvPr>
                    <p:cNvSpPr/>
                    <p:nvPr/>
                  </p:nvSpPr>
                  <p:spPr bwMode="auto">
                    <a:xfrm rot="20366239" flipH="1">
                      <a:off x="736055" y="2655458"/>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280" name="フリーフォーム 1631">
                      <a:extLst>
                        <a:ext uri="{FF2B5EF4-FFF2-40B4-BE49-F238E27FC236}">
                          <a16:creationId xmlns:a16="http://schemas.microsoft.com/office/drawing/2014/main" id="{683E7A17-E5CD-F229-00B3-181DF1563187}"/>
                        </a:ext>
                      </a:extLst>
                    </p:cNvPr>
                    <p:cNvSpPr/>
                    <p:nvPr/>
                  </p:nvSpPr>
                  <p:spPr bwMode="auto">
                    <a:xfrm rot="20366239" flipH="1">
                      <a:off x="307184" y="3684232"/>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281" name="フリーフォーム 1632">
                      <a:extLst>
                        <a:ext uri="{FF2B5EF4-FFF2-40B4-BE49-F238E27FC236}">
                          <a16:creationId xmlns:a16="http://schemas.microsoft.com/office/drawing/2014/main" id="{3582266A-3006-5E97-11E5-27468A11F92B}"/>
                        </a:ext>
                      </a:extLst>
                    </p:cNvPr>
                    <p:cNvSpPr/>
                    <p:nvPr/>
                  </p:nvSpPr>
                  <p:spPr bwMode="auto">
                    <a:xfrm rot="20366239" flipH="1">
                      <a:off x="956714" y="3577765"/>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nvGrpSpPr>
                  <p:cNvPr id="23939" name="グループ化 23938">
                    <a:extLst>
                      <a:ext uri="{FF2B5EF4-FFF2-40B4-BE49-F238E27FC236}">
                        <a16:creationId xmlns:a16="http://schemas.microsoft.com/office/drawing/2014/main" id="{F2C1ED07-288E-5985-D150-DF1B676B3237}"/>
                      </a:ext>
                    </a:extLst>
                  </p:cNvPr>
                  <p:cNvGrpSpPr/>
                  <p:nvPr/>
                </p:nvGrpSpPr>
                <p:grpSpPr>
                  <a:xfrm>
                    <a:off x="7504692" y="2044119"/>
                    <a:ext cx="1730683" cy="1561167"/>
                    <a:chOff x="7504692" y="2044119"/>
                    <a:chExt cx="1748884" cy="1694183"/>
                  </a:xfrm>
                </p:grpSpPr>
                <p:sp>
                  <p:nvSpPr>
                    <p:cNvPr id="23940" name="フリーフォーム 1603">
                      <a:extLst>
                        <a:ext uri="{FF2B5EF4-FFF2-40B4-BE49-F238E27FC236}">
                          <a16:creationId xmlns:a16="http://schemas.microsoft.com/office/drawing/2014/main" id="{2EC625EC-1E48-C565-7D90-D0A268A5F8E2}"/>
                        </a:ext>
                      </a:extLst>
                    </p:cNvPr>
                    <p:cNvSpPr/>
                    <p:nvPr/>
                  </p:nvSpPr>
                  <p:spPr bwMode="auto">
                    <a:xfrm rot="1233761">
                      <a:off x="7504692" y="287845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3941" name="フリーフォーム 1604">
                      <a:extLst>
                        <a:ext uri="{FF2B5EF4-FFF2-40B4-BE49-F238E27FC236}">
                          <a16:creationId xmlns:a16="http://schemas.microsoft.com/office/drawing/2014/main" id="{1C7DDAFB-48C5-2D7E-45ED-F6932891F4CB}"/>
                        </a:ext>
                      </a:extLst>
                    </p:cNvPr>
                    <p:cNvSpPr/>
                    <p:nvPr/>
                  </p:nvSpPr>
                  <p:spPr bwMode="auto">
                    <a:xfrm rot="1233761">
                      <a:off x="8232918" y="207471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42" name="フリーフォーム 1605">
                      <a:extLst>
                        <a:ext uri="{FF2B5EF4-FFF2-40B4-BE49-F238E27FC236}">
                          <a16:creationId xmlns:a16="http://schemas.microsoft.com/office/drawing/2014/main" id="{DC58B7FB-94B3-6411-A198-01FD3EFABB4F}"/>
                        </a:ext>
                      </a:extLst>
                    </p:cNvPr>
                    <p:cNvSpPr/>
                    <p:nvPr/>
                  </p:nvSpPr>
                  <p:spPr bwMode="auto">
                    <a:xfrm rot="1233761">
                      <a:off x="8523556" y="204411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43" name="フリーフォーム 1606">
                      <a:extLst>
                        <a:ext uri="{FF2B5EF4-FFF2-40B4-BE49-F238E27FC236}">
                          <a16:creationId xmlns:a16="http://schemas.microsoft.com/office/drawing/2014/main" id="{2CDC9D1B-4D81-24E9-F5C0-21D04A1EAE40}"/>
                        </a:ext>
                      </a:extLst>
                    </p:cNvPr>
                    <p:cNvSpPr/>
                    <p:nvPr/>
                  </p:nvSpPr>
                  <p:spPr bwMode="auto">
                    <a:xfrm rot="1233761">
                      <a:off x="8634090" y="250619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44" name="フリーフォーム 1607">
                      <a:extLst>
                        <a:ext uri="{FF2B5EF4-FFF2-40B4-BE49-F238E27FC236}">
                          <a16:creationId xmlns:a16="http://schemas.microsoft.com/office/drawing/2014/main" id="{09808543-22CC-02AF-F53D-DCCF068E34D1}"/>
                        </a:ext>
                      </a:extLst>
                    </p:cNvPr>
                    <p:cNvSpPr/>
                    <p:nvPr/>
                  </p:nvSpPr>
                  <p:spPr bwMode="auto">
                    <a:xfrm rot="1233761">
                      <a:off x="8520978" y="215189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45" name="角丸四角形 12">
                      <a:extLst>
                        <a:ext uri="{FF2B5EF4-FFF2-40B4-BE49-F238E27FC236}">
                          <a16:creationId xmlns:a16="http://schemas.microsoft.com/office/drawing/2014/main" id="{27E42A64-854C-60F6-5599-6410D617826B}"/>
                        </a:ext>
                      </a:extLst>
                    </p:cNvPr>
                    <p:cNvSpPr/>
                    <p:nvPr/>
                  </p:nvSpPr>
                  <p:spPr bwMode="auto">
                    <a:xfrm rot="446595">
                      <a:off x="8481231" y="251535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46" name="フリーフォーム 1609">
                      <a:extLst>
                        <a:ext uri="{FF2B5EF4-FFF2-40B4-BE49-F238E27FC236}">
                          <a16:creationId xmlns:a16="http://schemas.microsoft.com/office/drawing/2014/main" id="{100D994C-FDA6-3EF2-18AF-8D4AC8332F45}"/>
                        </a:ext>
                      </a:extLst>
                    </p:cNvPr>
                    <p:cNvSpPr/>
                    <p:nvPr/>
                  </p:nvSpPr>
                  <p:spPr bwMode="auto">
                    <a:xfrm rot="1233761">
                      <a:off x="7816765" y="277226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47" name="フリーフォーム 1610">
                      <a:extLst>
                        <a:ext uri="{FF2B5EF4-FFF2-40B4-BE49-F238E27FC236}">
                          <a16:creationId xmlns:a16="http://schemas.microsoft.com/office/drawing/2014/main" id="{26046F98-A8B5-08E8-3E85-764C70CA7DB5}"/>
                        </a:ext>
                      </a:extLst>
                    </p:cNvPr>
                    <p:cNvSpPr/>
                    <p:nvPr/>
                  </p:nvSpPr>
                  <p:spPr bwMode="auto">
                    <a:xfrm rot="1233761">
                      <a:off x="7724336" y="284971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48" name="フリーフォーム 1611">
                      <a:extLst>
                        <a:ext uri="{FF2B5EF4-FFF2-40B4-BE49-F238E27FC236}">
                          <a16:creationId xmlns:a16="http://schemas.microsoft.com/office/drawing/2014/main" id="{6F23CAC5-B9D0-B2AE-EBF2-EA88586266FC}"/>
                        </a:ext>
                      </a:extLst>
                    </p:cNvPr>
                    <p:cNvSpPr/>
                    <p:nvPr/>
                  </p:nvSpPr>
                  <p:spPr bwMode="auto">
                    <a:xfrm rot="1233761">
                      <a:off x="8302073" y="350704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49" name="フリーフォーム 1612">
                      <a:extLst>
                        <a:ext uri="{FF2B5EF4-FFF2-40B4-BE49-F238E27FC236}">
                          <a16:creationId xmlns:a16="http://schemas.microsoft.com/office/drawing/2014/main" id="{AECB0E06-7B69-67AE-E27D-74483B92FADC}"/>
                        </a:ext>
                      </a:extLst>
                    </p:cNvPr>
                    <p:cNvSpPr/>
                    <p:nvPr/>
                  </p:nvSpPr>
                  <p:spPr bwMode="auto">
                    <a:xfrm rot="1233761">
                      <a:off x="8219160" y="356683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50" name="フリーフォーム 1613">
                      <a:extLst>
                        <a:ext uri="{FF2B5EF4-FFF2-40B4-BE49-F238E27FC236}">
                          <a16:creationId xmlns:a16="http://schemas.microsoft.com/office/drawing/2014/main" id="{47916BEE-D60D-1FA8-BCFA-AC97E635960E}"/>
                        </a:ext>
                      </a:extLst>
                    </p:cNvPr>
                    <p:cNvSpPr/>
                    <p:nvPr/>
                  </p:nvSpPr>
                  <p:spPr bwMode="auto">
                    <a:xfrm rot="1233761">
                      <a:off x="7512138" y="283316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23951" name="フリーフォーム 1614">
                      <a:extLst>
                        <a:ext uri="{FF2B5EF4-FFF2-40B4-BE49-F238E27FC236}">
                          <a16:creationId xmlns:a16="http://schemas.microsoft.com/office/drawing/2014/main" id="{DBF9D8A7-1B97-C649-BD4E-352BCFA80934}"/>
                        </a:ext>
                      </a:extLst>
                    </p:cNvPr>
                    <p:cNvSpPr/>
                    <p:nvPr/>
                  </p:nvSpPr>
                  <p:spPr bwMode="auto">
                    <a:xfrm rot="1233761">
                      <a:off x="8274440" y="229061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3952" name="フリーフォーム 1615">
                      <a:extLst>
                        <a:ext uri="{FF2B5EF4-FFF2-40B4-BE49-F238E27FC236}">
                          <a16:creationId xmlns:a16="http://schemas.microsoft.com/office/drawing/2014/main" id="{1CCA1BF2-1EE6-A4B9-12EA-ABCCE27C8898}"/>
                        </a:ext>
                      </a:extLst>
                    </p:cNvPr>
                    <p:cNvSpPr/>
                    <p:nvPr/>
                  </p:nvSpPr>
                  <p:spPr bwMode="auto">
                    <a:xfrm rot="1233761">
                      <a:off x="8522537" y="253149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3953" name="フリーフォーム 1616">
                      <a:extLst>
                        <a:ext uri="{FF2B5EF4-FFF2-40B4-BE49-F238E27FC236}">
                          <a16:creationId xmlns:a16="http://schemas.microsoft.com/office/drawing/2014/main" id="{80399B04-07A4-1273-F154-EDA880ECD19E}"/>
                        </a:ext>
                      </a:extLst>
                    </p:cNvPr>
                    <p:cNvSpPr/>
                    <p:nvPr/>
                  </p:nvSpPr>
                  <p:spPr bwMode="auto">
                    <a:xfrm rot="1233761">
                      <a:off x="8713369" y="356026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3954" name="フリーフォーム 1617">
                      <a:extLst>
                        <a:ext uri="{FF2B5EF4-FFF2-40B4-BE49-F238E27FC236}">
                          <a16:creationId xmlns:a16="http://schemas.microsoft.com/office/drawing/2014/main" id="{35CF974B-A030-42E3-DE2F-A0CB53E6EA81}"/>
                        </a:ext>
                      </a:extLst>
                    </p:cNvPr>
                    <p:cNvSpPr/>
                    <p:nvPr/>
                  </p:nvSpPr>
                  <p:spPr bwMode="auto">
                    <a:xfrm rot="1233761">
                      <a:off x="8204537" y="345380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grpSp>
          <p:pic>
            <p:nvPicPr>
              <p:cNvPr id="23693" name="図 23692" descr="アプリケーション が含まれている画像&#10;&#10;自動的に生成された説明">
                <a:extLst>
                  <a:ext uri="{FF2B5EF4-FFF2-40B4-BE49-F238E27FC236}">
                    <a16:creationId xmlns:a16="http://schemas.microsoft.com/office/drawing/2014/main" id="{459A5A66-4A2C-EFEA-BE39-90DDDE35B3DF}"/>
                  </a:ext>
                </a:extLst>
              </p:cNvPr>
              <p:cNvPicPr>
                <a:picLocks noChangeAspect="1"/>
              </p:cNvPicPr>
              <p:nvPr/>
            </p:nvPicPr>
            <p:blipFill rotWithShape="1">
              <a:blip r:embed="rId12"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3037263" y="2126912"/>
                <a:ext cx="1018294" cy="1277852"/>
              </a:xfrm>
              <a:prstGeom prst="rect">
                <a:avLst/>
              </a:prstGeom>
            </p:spPr>
          </p:pic>
          <p:sp>
            <p:nvSpPr>
              <p:cNvPr id="23695" name="台形 23694">
                <a:extLst>
                  <a:ext uri="{FF2B5EF4-FFF2-40B4-BE49-F238E27FC236}">
                    <a16:creationId xmlns:a16="http://schemas.microsoft.com/office/drawing/2014/main" id="{29FA1707-BA33-DFD8-26BC-3A033AF0FE94}"/>
                  </a:ext>
                </a:extLst>
              </p:cNvPr>
              <p:cNvSpPr/>
              <p:nvPr/>
            </p:nvSpPr>
            <p:spPr>
              <a:xfrm rot="18475761">
                <a:off x="4048021" y="3955937"/>
                <a:ext cx="1149793" cy="386019"/>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望月</a:t>
                </a:r>
                <a:endParaRPr kumimoji="1" lang="ja-JP" altLang="en-US" sz="1000" dirty="0">
                  <a:solidFill>
                    <a:sysClr val="windowText" lastClr="000000"/>
                  </a:solidFill>
                </a:endParaRPr>
              </a:p>
            </p:txBody>
          </p:sp>
          <p:sp>
            <p:nvSpPr>
              <p:cNvPr id="23696" name="台形 23695">
                <a:extLst>
                  <a:ext uri="{FF2B5EF4-FFF2-40B4-BE49-F238E27FC236}">
                    <a16:creationId xmlns:a16="http://schemas.microsoft.com/office/drawing/2014/main" id="{8B1602E5-AC5B-7E94-3ACB-2FF4727328B8}"/>
                  </a:ext>
                </a:extLst>
              </p:cNvPr>
              <p:cNvSpPr/>
              <p:nvPr/>
            </p:nvSpPr>
            <p:spPr>
              <a:xfrm rot="18475761">
                <a:off x="3334948" y="4923142"/>
                <a:ext cx="1166350" cy="397512"/>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梅澤</a:t>
                </a:r>
                <a:endParaRPr kumimoji="1" lang="ja-JP" altLang="en-US" sz="1000" dirty="0">
                  <a:solidFill>
                    <a:sysClr val="windowText" lastClr="000000"/>
                  </a:solidFill>
                </a:endParaRPr>
              </a:p>
            </p:txBody>
          </p:sp>
          <p:sp>
            <p:nvSpPr>
              <p:cNvPr id="23697" name="台形 23696">
                <a:extLst>
                  <a:ext uri="{FF2B5EF4-FFF2-40B4-BE49-F238E27FC236}">
                    <a16:creationId xmlns:a16="http://schemas.microsoft.com/office/drawing/2014/main" id="{AE624359-AF6A-328B-F6C7-EB6DECD68BDF}"/>
                  </a:ext>
                </a:extLst>
              </p:cNvPr>
              <p:cNvSpPr/>
              <p:nvPr/>
            </p:nvSpPr>
            <p:spPr>
              <a:xfrm rot="3601859">
                <a:off x="6458093" y="3852303"/>
                <a:ext cx="1043907" cy="467139"/>
              </a:xfrm>
              <a:prstGeom prst="trapezoid">
                <a:avLst>
                  <a:gd name="adj" fmla="val 13172"/>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ysClr val="windowText" lastClr="000000"/>
                    </a:solidFill>
                  </a:rPr>
                  <a:t>稲木</a:t>
                </a:r>
              </a:p>
            </p:txBody>
          </p:sp>
          <p:sp>
            <p:nvSpPr>
              <p:cNvPr id="23698" name="台形 23697">
                <a:extLst>
                  <a:ext uri="{FF2B5EF4-FFF2-40B4-BE49-F238E27FC236}">
                    <a16:creationId xmlns:a16="http://schemas.microsoft.com/office/drawing/2014/main" id="{6BF4EF50-CE2B-1881-E88D-CE1BDFD0E1C9}"/>
                  </a:ext>
                </a:extLst>
              </p:cNvPr>
              <p:cNvSpPr/>
              <p:nvPr/>
            </p:nvSpPr>
            <p:spPr>
              <a:xfrm rot="3456527">
                <a:off x="6887408" y="4947164"/>
                <a:ext cx="1446877" cy="474894"/>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牧之瀬</a:t>
                </a:r>
                <a:endParaRPr kumimoji="1" lang="ja-JP" altLang="en-US" sz="1000" dirty="0">
                  <a:solidFill>
                    <a:sysClr val="windowText" lastClr="000000"/>
                  </a:solidFill>
                </a:endParaRPr>
              </a:p>
            </p:txBody>
          </p:sp>
          <p:sp>
            <p:nvSpPr>
              <p:cNvPr id="23699" name="正方形/長方形 23698">
                <a:extLst>
                  <a:ext uri="{FF2B5EF4-FFF2-40B4-BE49-F238E27FC236}">
                    <a16:creationId xmlns:a16="http://schemas.microsoft.com/office/drawing/2014/main" id="{3C0E53D5-CFDF-9A31-0030-0419F139D995}"/>
                  </a:ext>
                </a:extLst>
              </p:cNvPr>
              <p:cNvSpPr/>
              <p:nvPr/>
            </p:nvSpPr>
            <p:spPr>
              <a:xfrm>
                <a:off x="4062817" y="1748762"/>
                <a:ext cx="4898054" cy="1441506"/>
              </a:xfrm>
              <a:prstGeom prst="rect">
                <a:avLst/>
              </a:prstGeom>
              <a:no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en-US" altLang="ja-JP" dirty="0">
                    <a:solidFill>
                      <a:schemeClr val="bg1"/>
                    </a:solidFill>
                  </a:rPr>
                  <a:t>B</a:t>
                </a:r>
                <a:r>
                  <a:rPr lang="ja-JP" altLang="en-US" dirty="0">
                    <a:solidFill>
                      <a:schemeClr val="bg1"/>
                    </a:solidFill>
                  </a:rPr>
                  <a:t>班</a:t>
                </a:r>
                <a:r>
                  <a:rPr lang="en-US" altLang="ja-JP" dirty="0">
                    <a:solidFill>
                      <a:schemeClr val="bg1"/>
                    </a:solidFill>
                  </a:rPr>
                  <a:t>QC</a:t>
                </a:r>
                <a:r>
                  <a:rPr lang="ja-JP" altLang="en-US" dirty="0">
                    <a:solidFill>
                      <a:schemeClr val="bg1"/>
                    </a:solidFill>
                  </a:rPr>
                  <a:t>会合</a:t>
                </a:r>
                <a:endParaRPr lang="en-US" altLang="ja-JP" dirty="0">
                  <a:solidFill>
                    <a:schemeClr val="bg1"/>
                  </a:solidFill>
                </a:endParaRPr>
              </a:p>
            </p:txBody>
          </p:sp>
        </p:grpSp>
        <p:pic>
          <p:nvPicPr>
            <p:cNvPr id="1315" name="図 1314">
              <a:extLst>
                <a:ext uri="{FF2B5EF4-FFF2-40B4-BE49-F238E27FC236}">
                  <a16:creationId xmlns:a16="http://schemas.microsoft.com/office/drawing/2014/main" id="{5322E159-7B5F-D61B-12B0-2810729AA728}"/>
                </a:ext>
              </a:extLst>
            </p:cNvPr>
            <p:cNvPicPr>
              <a:picLocks noChangeAspect="1"/>
            </p:cNvPicPr>
            <p:nvPr/>
          </p:nvPicPr>
          <p:blipFill rotWithShape="1">
            <a:blip r:embed="rId13">
              <a:extLst>
                <a:ext uri="{BEBA8EAE-BF5A-486C-A8C5-ECC9F3942E4B}">
                  <a14:imgProps xmlns:a14="http://schemas.microsoft.com/office/drawing/2010/main">
                    <a14:imgLayer r:embed="rId14">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8332" t="1" r="10066" b="8042"/>
            <a:stretch/>
          </p:blipFill>
          <p:spPr>
            <a:xfrm>
              <a:off x="8307575" y="1957599"/>
              <a:ext cx="533066" cy="563997"/>
            </a:xfrm>
            <a:prstGeom prst="rect">
              <a:avLst/>
            </a:prstGeom>
          </p:spPr>
        </p:pic>
        <p:pic>
          <p:nvPicPr>
            <p:cNvPr id="1316" name="図 1315" descr="白い背景に刷っている男性の顔&#10;&#10;AI によって生成されたコンテンツは間違っている可能性があります。">
              <a:extLst>
                <a:ext uri="{FF2B5EF4-FFF2-40B4-BE49-F238E27FC236}">
                  <a16:creationId xmlns:a16="http://schemas.microsoft.com/office/drawing/2014/main" id="{00000000-0008-0000-0000-000002000000}"/>
                </a:ext>
              </a:extLst>
            </p:cNvPr>
            <p:cNvPicPr>
              <a:picLocks noChangeAspect="1"/>
            </p:cNvPicPr>
            <p:nvPr/>
          </p:nvPicPr>
          <p:blipFill>
            <a:blip r:embed="rId15" cstate="hqprint">
              <a:extLst>
                <a:ext uri="{BEBA8EAE-BF5A-486C-A8C5-ECC9F3942E4B}">
                  <a14:imgProps xmlns:a14="http://schemas.microsoft.com/office/drawing/2010/main">
                    <a14:imgLayer r:embed="rId16">
                      <a14:imgEffect>
                        <a14:backgroundRemoval t="10000" b="99091" l="10000" r="90000">
                          <a14:foregroundMark x1="42500" y1="87045" x2="59773" y2="92273"/>
                          <a14:foregroundMark x1="62273" y1="89545" x2="49318" y2="99091"/>
                        </a14:backgroundRemoval>
                      </a14:imgEffect>
                    </a14:imgLayer>
                  </a14:imgProps>
                </a:ext>
                <a:ext uri="{28A0092B-C50C-407E-A947-70E740481C1C}">
                  <a14:useLocalDpi xmlns:a14="http://schemas.microsoft.com/office/drawing/2010/main" val="0"/>
                </a:ext>
              </a:extLst>
            </a:blip>
            <a:stretch>
              <a:fillRect/>
            </a:stretch>
          </p:blipFill>
          <p:spPr>
            <a:xfrm>
              <a:off x="10517560" y="1508604"/>
              <a:ext cx="646331" cy="626203"/>
            </a:xfrm>
            <a:prstGeom prst="rect">
              <a:avLst/>
            </a:prstGeom>
          </p:spPr>
        </p:pic>
        <p:sp>
          <p:nvSpPr>
            <p:cNvPr id="1317" name="吹き出し: 四角形 1316">
              <a:extLst>
                <a:ext uri="{FF2B5EF4-FFF2-40B4-BE49-F238E27FC236}">
                  <a16:creationId xmlns:a16="http://schemas.microsoft.com/office/drawing/2014/main" id="{952702D2-03A8-CC2F-4A37-99F1486C4B8B}"/>
                </a:ext>
              </a:extLst>
            </p:cNvPr>
            <p:cNvSpPr/>
            <p:nvPr/>
          </p:nvSpPr>
          <p:spPr>
            <a:xfrm>
              <a:off x="6304566" y="825059"/>
              <a:ext cx="3920991" cy="480203"/>
            </a:xfrm>
            <a:prstGeom prst="wedgeRectCallout">
              <a:avLst>
                <a:gd name="adj1" fmla="val 14598"/>
                <a:gd name="adj2" fmla="val 95378"/>
              </a:avLst>
            </a:prstGeom>
            <a:solidFill>
              <a:schemeClr val="bg1">
                <a:lumMod val="95000"/>
              </a:schemeClr>
            </a:solidFill>
            <a:ln w="92075" cmpd="dbl">
              <a:solidFill>
                <a:srgbClr val="07F94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b="1" dirty="0">
                  <a:solidFill>
                    <a:schemeClr val="tx1"/>
                  </a:solidFill>
                  <a:latin typeface="+mn-ea"/>
                </a:rPr>
                <a:t>QC</a:t>
              </a:r>
              <a:r>
                <a:rPr lang="ja-JP" altLang="en-US" b="1" dirty="0">
                  <a:solidFill>
                    <a:schemeClr val="tx1"/>
                  </a:solidFill>
                  <a:latin typeface="+mn-ea"/>
                </a:rPr>
                <a:t>リーダーに代わって僕が進行するよー</a:t>
              </a:r>
              <a:endParaRPr lang="en-US" altLang="ja-JP" b="1" dirty="0">
                <a:solidFill>
                  <a:schemeClr val="tx1"/>
                </a:solidFill>
                <a:latin typeface="+mn-ea"/>
              </a:endParaRPr>
            </a:p>
          </p:txBody>
        </p:sp>
        <p:pic>
          <p:nvPicPr>
            <p:cNvPr id="1323" name="図 1322">
              <a:extLst>
                <a:ext uri="{FF2B5EF4-FFF2-40B4-BE49-F238E27FC236}">
                  <a16:creationId xmlns:a16="http://schemas.microsoft.com/office/drawing/2014/main" id="{C88AD9F0-F73F-3726-95F5-FA9E0027ED94}"/>
                </a:ext>
              </a:extLst>
            </p:cNvPr>
            <p:cNvPicPr>
              <a:picLocks noChangeAspect="1"/>
            </p:cNvPicPr>
            <p:nvPr/>
          </p:nvPicPr>
          <p:blipFill rotWithShape="1">
            <a:blip r:embed="rId17"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a:off x="10843545" y="1829324"/>
              <a:ext cx="463154" cy="626203"/>
            </a:xfrm>
            <a:prstGeom prst="rect">
              <a:avLst/>
            </a:prstGeom>
          </p:spPr>
        </p:pic>
      </p:grpSp>
      <p:grpSp>
        <p:nvGrpSpPr>
          <p:cNvPr id="9" name="グループ化 8">
            <a:extLst>
              <a:ext uri="{FF2B5EF4-FFF2-40B4-BE49-F238E27FC236}">
                <a16:creationId xmlns:a16="http://schemas.microsoft.com/office/drawing/2014/main" id="{5D039E7B-07CC-A583-4981-6B7C65CFEEE2}"/>
              </a:ext>
            </a:extLst>
          </p:cNvPr>
          <p:cNvGrpSpPr/>
          <p:nvPr/>
        </p:nvGrpSpPr>
        <p:grpSpPr>
          <a:xfrm>
            <a:off x="4322182" y="3719880"/>
            <a:ext cx="7537659" cy="2560921"/>
            <a:chOff x="4322182" y="3719880"/>
            <a:chExt cx="7537659" cy="2560921"/>
          </a:xfrm>
        </p:grpSpPr>
        <p:sp>
          <p:nvSpPr>
            <p:cNvPr id="1321" name="吹き出し: 四角形 1320">
              <a:extLst>
                <a:ext uri="{FF2B5EF4-FFF2-40B4-BE49-F238E27FC236}">
                  <a16:creationId xmlns:a16="http://schemas.microsoft.com/office/drawing/2014/main" id="{555EFA5D-271F-68D9-B89E-C247396F7E8B}"/>
                </a:ext>
              </a:extLst>
            </p:cNvPr>
            <p:cNvSpPr/>
            <p:nvPr/>
          </p:nvSpPr>
          <p:spPr>
            <a:xfrm>
              <a:off x="5410042" y="3719880"/>
              <a:ext cx="3164066" cy="480203"/>
            </a:xfrm>
            <a:prstGeom prst="wedgeRectCallout">
              <a:avLst>
                <a:gd name="adj1" fmla="val -41005"/>
                <a:gd name="adj2" fmla="val 95377"/>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なるほど、これが浸炭ムラか！</a:t>
              </a:r>
              <a:endParaRPr lang="en-US" altLang="ja-JP" b="1" dirty="0">
                <a:solidFill>
                  <a:schemeClr val="tx1"/>
                </a:solidFill>
                <a:latin typeface="+mn-ea"/>
              </a:endParaRPr>
            </a:p>
          </p:txBody>
        </p:sp>
        <p:sp>
          <p:nvSpPr>
            <p:cNvPr id="1324" name="正方形/長方形 1323">
              <a:extLst>
                <a:ext uri="{FF2B5EF4-FFF2-40B4-BE49-F238E27FC236}">
                  <a16:creationId xmlns:a16="http://schemas.microsoft.com/office/drawing/2014/main" id="{85CEED38-D970-C193-B091-C2F8AD03946E}"/>
                </a:ext>
              </a:extLst>
            </p:cNvPr>
            <p:cNvSpPr/>
            <p:nvPr/>
          </p:nvSpPr>
          <p:spPr>
            <a:xfrm>
              <a:off x="6080220" y="4457542"/>
              <a:ext cx="5779621" cy="1823259"/>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5" name="テキスト ボックス 1324">
              <a:extLst>
                <a:ext uri="{FF2B5EF4-FFF2-40B4-BE49-F238E27FC236}">
                  <a16:creationId xmlns:a16="http://schemas.microsoft.com/office/drawing/2014/main" id="{A0CA2AA3-451D-12ED-7CF9-D7347708486E}"/>
                </a:ext>
              </a:extLst>
            </p:cNvPr>
            <p:cNvSpPr txBox="1"/>
            <p:nvPr/>
          </p:nvSpPr>
          <p:spPr>
            <a:xfrm>
              <a:off x="6196296" y="4522542"/>
              <a:ext cx="3572112" cy="461665"/>
            </a:xfrm>
            <a:prstGeom prst="rect">
              <a:avLst/>
            </a:prstGeom>
            <a:noFill/>
          </p:spPr>
          <p:txBody>
            <a:bodyPr wrap="square" rtlCol="0">
              <a:spAutoFit/>
            </a:bodyPr>
            <a:lstStyle/>
            <a:p>
              <a:r>
                <a:rPr kumimoji="1" lang="ja-JP" altLang="en-US" sz="2400" b="1" dirty="0"/>
                <a:t>シェアポイント活用によって</a:t>
              </a:r>
            </a:p>
          </p:txBody>
        </p:sp>
        <p:pic>
          <p:nvPicPr>
            <p:cNvPr id="1377" name="図 1376" descr="generated image">
              <a:extLst>
                <a:ext uri="{FF2B5EF4-FFF2-40B4-BE49-F238E27FC236}">
                  <a16:creationId xmlns:a16="http://schemas.microsoft.com/office/drawing/2014/main" id="{6BF74C37-A18A-4456-98E4-30CF7D8E2B2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9961" b="95801" l="9896" r="89974">
                          <a14:foregroundMark x1="22135" y1="72363" x2="29753" y2="91309"/>
                          <a14:foregroundMark x1="36198" y1="95410" x2="45768" y2="95898"/>
                          <a14:foregroundMark x1="10091" y1="61133" x2="9896" y2="62207"/>
                          <a14:foregroundMark x1="43229" y1="52832" x2="52083" y2="54883"/>
                          <a14:foregroundMark x1="26432" y1="67578" x2="21484" y2="81152"/>
                          <a14:backgroundMark x1="47526" y1="13477" x2="46549" y2="29199"/>
                          <a14:backgroundMark x1="38932" y1="34473" x2="59701" y2="36035"/>
                        </a14:backgroundRemoval>
                      </a14:imgEffect>
                    </a14:imgLayer>
                  </a14:imgProps>
                </a:ext>
                <a:ext uri="{28A0092B-C50C-407E-A947-70E740481C1C}">
                  <a14:useLocalDpi xmlns:a14="http://schemas.microsoft.com/office/drawing/2010/main" val="0"/>
                </a:ext>
              </a:extLst>
            </a:blip>
            <a:srcRect l="6991" t="41829" r="13699"/>
            <a:stretch>
              <a:fillRect/>
            </a:stretch>
          </p:blipFill>
          <p:spPr bwMode="auto">
            <a:xfrm>
              <a:off x="4322182" y="5167823"/>
              <a:ext cx="1529319" cy="901604"/>
            </a:xfrm>
            <a:prstGeom prst="rect">
              <a:avLst/>
            </a:prstGeom>
            <a:noFill/>
            <a:extLst>
              <a:ext uri="{909E8E84-426E-40DD-AFC4-6F175D3DCCD1}">
                <a14:hiddenFill xmlns:a14="http://schemas.microsoft.com/office/drawing/2010/main">
                  <a:solidFill>
                    <a:srgbClr val="FFFFFF"/>
                  </a:solidFill>
                </a14:hiddenFill>
              </a:ext>
            </a:extLst>
          </p:spPr>
        </p:pic>
        <p:pic>
          <p:nvPicPr>
            <p:cNvPr id="1379" name="id-120725F3-1AA5-4EFB-8FD8-75D9273A1AAE" descr="IMG_2629.jpeg">
              <a:extLst>
                <a:ext uri="{FF2B5EF4-FFF2-40B4-BE49-F238E27FC236}">
                  <a16:creationId xmlns:a16="http://schemas.microsoft.com/office/drawing/2014/main" id="{348F32C9-FC1C-36A5-9468-658A52BB1026}"/>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21">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4589699" y="4191405"/>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80" name="グループ化 1379">
            <a:extLst>
              <a:ext uri="{FF2B5EF4-FFF2-40B4-BE49-F238E27FC236}">
                <a16:creationId xmlns:a16="http://schemas.microsoft.com/office/drawing/2014/main" id="{A7905CFA-528D-A547-932F-13D2A88EA936}"/>
              </a:ext>
            </a:extLst>
          </p:cNvPr>
          <p:cNvGrpSpPr/>
          <p:nvPr/>
        </p:nvGrpSpPr>
        <p:grpSpPr>
          <a:xfrm>
            <a:off x="261405" y="604332"/>
            <a:ext cx="1052028" cy="1384872"/>
            <a:chOff x="-1220777" y="4623115"/>
            <a:chExt cx="1052028" cy="1384872"/>
          </a:xfrm>
        </p:grpSpPr>
        <p:grpSp>
          <p:nvGrpSpPr>
            <p:cNvPr id="1403" name="グループ化 1402">
              <a:extLst>
                <a:ext uri="{FF2B5EF4-FFF2-40B4-BE49-F238E27FC236}">
                  <a16:creationId xmlns:a16="http://schemas.microsoft.com/office/drawing/2014/main" id="{EE75746E-2473-0BAA-3FB3-4047343A9196}"/>
                </a:ext>
              </a:extLst>
            </p:cNvPr>
            <p:cNvGrpSpPr/>
            <p:nvPr/>
          </p:nvGrpSpPr>
          <p:grpSpPr>
            <a:xfrm>
              <a:off x="-1102255" y="5598761"/>
              <a:ext cx="826627" cy="409226"/>
              <a:chOff x="-1739963" y="2660931"/>
              <a:chExt cx="826627" cy="409226"/>
            </a:xfrm>
          </p:grpSpPr>
          <p:pic>
            <p:nvPicPr>
              <p:cNvPr id="99" name="図 98">
                <a:extLst>
                  <a:ext uri="{FF2B5EF4-FFF2-40B4-BE49-F238E27FC236}">
                    <a16:creationId xmlns:a16="http://schemas.microsoft.com/office/drawing/2014/main" id="{FA387E60-9234-35A7-C5AE-ACA3EB0DD10D}"/>
                  </a:ext>
                </a:extLst>
              </p:cNvPr>
              <p:cNvPicPr>
                <a:picLocks noChangeAspect="1"/>
              </p:cNvPicPr>
              <p:nvPr/>
            </p:nvPicPr>
            <p:blipFill rotWithShape="1">
              <a:blip r:embed="rId13">
                <a:extLst>
                  <a:ext uri="{BEBA8EAE-BF5A-486C-A8C5-ECC9F3942E4B}">
                    <a14:imgProps xmlns:a14="http://schemas.microsoft.com/office/drawing/2010/main">
                      <a14:imgLayer r:embed="rId14">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101" name="グループ化 100">
                <a:extLst>
                  <a:ext uri="{FF2B5EF4-FFF2-40B4-BE49-F238E27FC236}">
                    <a16:creationId xmlns:a16="http://schemas.microsoft.com/office/drawing/2014/main" id="{2CDA76EE-AD82-123E-2892-79E9C89DF183}"/>
                  </a:ext>
                </a:extLst>
              </p:cNvPr>
              <p:cNvGrpSpPr>
                <a:grpSpLocks/>
              </p:cNvGrpSpPr>
              <p:nvPr/>
            </p:nvGrpSpPr>
            <p:grpSpPr bwMode="auto">
              <a:xfrm>
                <a:off x="-1739963" y="2759748"/>
                <a:ext cx="826627" cy="310409"/>
                <a:chOff x="0" y="1895475"/>
                <a:chExt cx="3381375" cy="1514475"/>
              </a:xfrm>
            </p:grpSpPr>
            <p:sp>
              <p:nvSpPr>
                <p:cNvPr id="102" name="フリーフォーム 136">
                  <a:extLst>
                    <a:ext uri="{FF2B5EF4-FFF2-40B4-BE49-F238E27FC236}">
                      <a16:creationId xmlns:a16="http://schemas.microsoft.com/office/drawing/2014/main" id="{8032D18C-8F10-CB04-D1F0-6302499A747C}"/>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20" name="フリーフォーム 137">
                  <a:extLst>
                    <a:ext uri="{FF2B5EF4-FFF2-40B4-BE49-F238E27FC236}">
                      <a16:creationId xmlns:a16="http://schemas.microsoft.com/office/drawing/2014/main" id="{D062FD38-EF9A-D58B-A1D0-43AC1CAE6F5C}"/>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21" name="フリーフォーム 138">
                  <a:extLst>
                    <a:ext uri="{FF2B5EF4-FFF2-40B4-BE49-F238E27FC236}">
                      <a16:creationId xmlns:a16="http://schemas.microsoft.com/office/drawing/2014/main" id="{7FA0A665-D75B-A6C2-6850-2D11EAB2C354}"/>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4" name="フリーフォーム 139">
                  <a:extLst>
                    <a:ext uri="{FF2B5EF4-FFF2-40B4-BE49-F238E27FC236}">
                      <a16:creationId xmlns:a16="http://schemas.microsoft.com/office/drawing/2014/main" id="{254BB0BD-00E2-0332-7817-22D802752E40}"/>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54" name="フリーフォーム 140">
                  <a:extLst>
                    <a:ext uri="{FF2B5EF4-FFF2-40B4-BE49-F238E27FC236}">
                      <a16:creationId xmlns:a16="http://schemas.microsoft.com/office/drawing/2014/main" id="{347238A4-48FC-22D6-B36E-22C6F3A93B50}"/>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597" name="フリーフォーム 141">
                  <a:extLst>
                    <a:ext uri="{FF2B5EF4-FFF2-40B4-BE49-F238E27FC236}">
                      <a16:creationId xmlns:a16="http://schemas.microsoft.com/office/drawing/2014/main" id="{A25F11B5-DF8C-A81B-0CB7-A35A3F00F722}"/>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94" name="フリーフォーム 142">
                  <a:extLst>
                    <a:ext uri="{FF2B5EF4-FFF2-40B4-BE49-F238E27FC236}">
                      <a16:creationId xmlns:a16="http://schemas.microsoft.com/office/drawing/2014/main" id="{384655D7-E288-0044-8A25-8C23B8EF2CC9}"/>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00" name="フリーフォーム 143">
                  <a:extLst>
                    <a:ext uri="{FF2B5EF4-FFF2-40B4-BE49-F238E27FC236}">
                      <a16:creationId xmlns:a16="http://schemas.microsoft.com/office/drawing/2014/main" id="{9AF74B7F-1385-7515-0164-B0ED2CF2FAD7}"/>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01" name="フリーフォーム 144">
                  <a:extLst>
                    <a:ext uri="{FF2B5EF4-FFF2-40B4-BE49-F238E27FC236}">
                      <a16:creationId xmlns:a16="http://schemas.microsoft.com/office/drawing/2014/main" id="{41E3B41A-51FA-2154-43DC-F96C98270594}"/>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02" name="フリーフォーム 145">
                  <a:extLst>
                    <a:ext uri="{FF2B5EF4-FFF2-40B4-BE49-F238E27FC236}">
                      <a16:creationId xmlns:a16="http://schemas.microsoft.com/office/drawing/2014/main" id="{3B509FDD-1FED-1516-AFE0-D456A8D25CF1}"/>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22" name="フリーフォーム 146">
                  <a:extLst>
                    <a:ext uri="{FF2B5EF4-FFF2-40B4-BE49-F238E27FC236}">
                      <a16:creationId xmlns:a16="http://schemas.microsoft.com/office/drawing/2014/main" id="{BB032943-B22C-D9F3-C4C1-3DEA8C0B4614}"/>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28" name="フリーフォーム 147">
                  <a:extLst>
                    <a:ext uri="{FF2B5EF4-FFF2-40B4-BE49-F238E27FC236}">
                      <a16:creationId xmlns:a16="http://schemas.microsoft.com/office/drawing/2014/main" id="{54E67E0E-39A9-F7D0-2D10-C69141E7CEA4}"/>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29" name="フリーフォーム 148">
                  <a:extLst>
                    <a:ext uri="{FF2B5EF4-FFF2-40B4-BE49-F238E27FC236}">
                      <a16:creationId xmlns:a16="http://schemas.microsoft.com/office/drawing/2014/main" id="{378EED5C-FEF0-E476-2F5D-89D1E6D65274}"/>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30" name="フリーフォーム 149">
                  <a:extLst>
                    <a:ext uri="{FF2B5EF4-FFF2-40B4-BE49-F238E27FC236}">
                      <a16:creationId xmlns:a16="http://schemas.microsoft.com/office/drawing/2014/main" id="{1F960EBB-B6BB-2F69-E583-FD9C14C54287}"/>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31" name="フリーフォーム 150">
                  <a:extLst>
                    <a:ext uri="{FF2B5EF4-FFF2-40B4-BE49-F238E27FC236}">
                      <a16:creationId xmlns:a16="http://schemas.microsoft.com/office/drawing/2014/main" id="{E80D818E-3630-8B74-288A-DC20F4FEACCF}"/>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96" name="id-120725F3-1AA5-4EFB-8FD8-75D9273A1AAE" descr="IMG_2629.jpeg">
              <a:extLst>
                <a:ext uri="{FF2B5EF4-FFF2-40B4-BE49-F238E27FC236}">
                  <a16:creationId xmlns:a16="http://schemas.microsoft.com/office/drawing/2014/main" id="{C7CF2C38-18D4-6A6C-1F6D-1EAD16C843FC}"/>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21">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220777" y="4623115"/>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3" name="グループ化 1332">
            <a:extLst>
              <a:ext uri="{FF2B5EF4-FFF2-40B4-BE49-F238E27FC236}">
                <a16:creationId xmlns:a16="http://schemas.microsoft.com/office/drawing/2014/main" id="{00492228-C54F-C643-08E6-E9D9BC55A859}"/>
              </a:ext>
            </a:extLst>
          </p:cNvPr>
          <p:cNvGrpSpPr/>
          <p:nvPr/>
        </p:nvGrpSpPr>
        <p:grpSpPr>
          <a:xfrm>
            <a:off x="2867131" y="2655658"/>
            <a:ext cx="826627" cy="409226"/>
            <a:chOff x="-1739963" y="2660931"/>
            <a:chExt cx="826627" cy="409226"/>
          </a:xfrm>
        </p:grpSpPr>
        <p:pic>
          <p:nvPicPr>
            <p:cNvPr id="1335" name="図 1334">
              <a:extLst>
                <a:ext uri="{FF2B5EF4-FFF2-40B4-BE49-F238E27FC236}">
                  <a16:creationId xmlns:a16="http://schemas.microsoft.com/office/drawing/2014/main" id="{7838363B-FF4D-6E9C-D5D5-710D821220FF}"/>
                </a:ext>
              </a:extLst>
            </p:cNvPr>
            <p:cNvPicPr>
              <a:picLocks noChangeAspect="1"/>
            </p:cNvPicPr>
            <p:nvPr/>
          </p:nvPicPr>
          <p:blipFill rotWithShape="1">
            <a:blip r:embed="rId13">
              <a:extLst>
                <a:ext uri="{BEBA8EAE-BF5A-486C-A8C5-ECC9F3942E4B}">
                  <a14:imgProps xmlns:a14="http://schemas.microsoft.com/office/drawing/2010/main">
                    <a14:imgLayer r:embed="rId14">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1336" name="グループ化 1335">
              <a:extLst>
                <a:ext uri="{FF2B5EF4-FFF2-40B4-BE49-F238E27FC236}">
                  <a16:creationId xmlns:a16="http://schemas.microsoft.com/office/drawing/2014/main" id="{137CC549-A387-8650-F21A-DD101B830291}"/>
                </a:ext>
              </a:extLst>
            </p:cNvPr>
            <p:cNvGrpSpPr>
              <a:grpSpLocks/>
            </p:cNvGrpSpPr>
            <p:nvPr/>
          </p:nvGrpSpPr>
          <p:grpSpPr bwMode="auto">
            <a:xfrm>
              <a:off x="-1739963" y="2759748"/>
              <a:ext cx="826627" cy="310409"/>
              <a:chOff x="0" y="1895475"/>
              <a:chExt cx="3381375" cy="1514475"/>
            </a:xfrm>
          </p:grpSpPr>
          <p:sp>
            <p:nvSpPr>
              <p:cNvPr id="1337" name="フリーフォーム 136">
                <a:extLst>
                  <a:ext uri="{FF2B5EF4-FFF2-40B4-BE49-F238E27FC236}">
                    <a16:creationId xmlns:a16="http://schemas.microsoft.com/office/drawing/2014/main" id="{A3F315EA-B944-1701-EACF-BEC10DB66746}"/>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38" name="フリーフォーム 137">
                <a:extLst>
                  <a:ext uri="{FF2B5EF4-FFF2-40B4-BE49-F238E27FC236}">
                    <a16:creationId xmlns:a16="http://schemas.microsoft.com/office/drawing/2014/main" id="{5276BF5F-B1AF-897F-5483-41C410DCD9CD}"/>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339" name="フリーフォーム 138">
                <a:extLst>
                  <a:ext uri="{FF2B5EF4-FFF2-40B4-BE49-F238E27FC236}">
                    <a16:creationId xmlns:a16="http://schemas.microsoft.com/office/drawing/2014/main" id="{37675B1F-3F4F-509C-CA84-FE1C1C6435AC}"/>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40" name="フリーフォーム 139">
                <a:extLst>
                  <a:ext uri="{FF2B5EF4-FFF2-40B4-BE49-F238E27FC236}">
                    <a16:creationId xmlns:a16="http://schemas.microsoft.com/office/drawing/2014/main" id="{CD9697C6-DE5C-52B6-0383-7DAE34D9DDDB}"/>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41" name="フリーフォーム 140">
                <a:extLst>
                  <a:ext uri="{FF2B5EF4-FFF2-40B4-BE49-F238E27FC236}">
                    <a16:creationId xmlns:a16="http://schemas.microsoft.com/office/drawing/2014/main" id="{0E64A7A5-B6FD-F6C5-4357-9ACCDC87B4BD}"/>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42" name="フリーフォーム 141">
                <a:extLst>
                  <a:ext uri="{FF2B5EF4-FFF2-40B4-BE49-F238E27FC236}">
                    <a16:creationId xmlns:a16="http://schemas.microsoft.com/office/drawing/2014/main" id="{60EEDB8E-D4A8-5451-BB1F-FDE14361101C}"/>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343" name="フリーフォーム 142">
                <a:extLst>
                  <a:ext uri="{FF2B5EF4-FFF2-40B4-BE49-F238E27FC236}">
                    <a16:creationId xmlns:a16="http://schemas.microsoft.com/office/drawing/2014/main" id="{2BA6618B-14DF-ACE5-1718-A27349D49F3D}"/>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65" name="フリーフォーム 143">
                <a:extLst>
                  <a:ext uri="{FF2B5EF4-FFF2-40B4-BE49-F238E27FC236}">
                    <a16:creationId xmlns:a16="http://schemas.microsoft.com/office/drawing/2014/main" id="{8AF16746-24E7-EB24-1BCE-80D3BAA58EFC}"/>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66" name="フリーフォーム 144">
                <a:extLst>
                  <a:ext uri="{FF2B5EF4-FFF2-40B4-BE49-F238E27FC236}">
                    <a16:creationId xmlns:a16="http://schemas.microsoft.com/office/drawing/2014/main" id="{58548896-534B-2235-0A5A-E2B5D719F5C6}"/>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67" name="フリーフォーム 145">
                <a:extLst>
                  <a:ext uri="{FF2B5EF4-FFF2-40B4-BE49-F238E27FC236}">
                    <a16:creationId xmlns:a16="http://schemas.microsoft.com/office/drawing/2014/main" id="{DD880987-24E0-C533-C75E-A454128BC83C}"/>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68" name="フリーフォーム 146">
                <a:extLst>
                  <a:ext uri="{FF2B5EF4-FFF2-40B4-BE49-F238E27FC236}">
                    <a16:creationId xmlns:a16="http://schemas.microsoft.com/office/drawing/2014/main" id="{576FB3B3-E0CD-BC98-A906-8F59373B0F85}"/>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69" name="フリーフォーム 147">
                <a:extLst>
                  <a:ext uri="{FF2B5EF4-FFF2-40B4-BE49-F238E27FC236}">
                    <a16:creationId xmlns:a16="http://schemas.microsoft.com/office/drawing/2014/main" id="{F8584211-7F89-3EAB-7D97-3AB7A531ADDE}"/>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70" name="フリーフォーム 148">
                <a:extLst>
                  <a:ext uri="{FF2B5EF4-FFF2-40B4-BE49-F238E27FC236}">
                    <a16:creationId xmlns:a16="http://schemas.microsoft.com/office/drawing/2014/main" id="{D242A683-019F-7DD1-0DC4-ED8D5BD66D9B}"/>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371" name="フリーフォーム 149">
                <a:extLst>
                  <a:ext uri="{FF2B5EF4-FFF2-40B4-BE49-F238E27FC236}">
                    <a16:creationId xmlns:a16="http://schemas.microsoft.com/office/drawing/2014/main" id="{15418292-AE7F-AC85-42AC-14C26BAE821F}"/>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72" name="フリーフォーム 150">
                <a:extLst>
                  <a:ext uri="{FF2B5EF4-FFF2-40B4-BE49-F238E27FC236}">
                    <a16:creationId xmlns:a16="http://schemas.microsoft.com/office/drawing/2014/main" id="{29E89AFE-22B9-BE52-8478-30469E0A0690}"/>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1373" name="図 1372">
            <a:extLst>
              <a:ext uri="{FF2B5EF4-FFF2-40B4-BE49-F238E27FC236}">
                <a16:creationId xmlns:a16="http://schemas.microsoft.com/office/drawing/2014/main" id="{789DD64A-C6A3-AB96-D3B1-CD9AC3BE0CED}"/>
              </a:ext>
            </a:extLst>
          </p:cNvPr>
          <p:cNvPicPr>
            <a:picLocks noChangeAspect="1" noChangeArrowheads="1"/>
          </p:cNvPicPr>
          <p:nvPr/>
        </p:nvPicPr>
        <p:blipFill>
          <a:blip r:embed="rId22" r:link="rId24" cstate="hqprint">
            <a:extLst>
              <a:ext uri="{BEBA8EAE-BF5A-486C-A8C5-ECC9F3942E4B}">
                <a14:imgProps xmlns:a14="http://schemas.microsoft.com/office/drawing/2010/main">
                  <a14:imgLayer r:embed="rId23">
                    <a14:imgEffect>
                      <a14:backgroundRemoval t="4219" b="90000" l="10000" r="90000">
                        <a14:foregroundMark x1="33359" y1="10703" x2="39297" y2="4219"/>
                      </a14:backgroundRemoval>
                    </a14:imgEffect>
                  </a14:imgLayer>
                </a14:imgProps>
              </a:ext>
              <a:ext uri="{28A0092B-C50C-407E-A947-70E740481C1C}">
                <a14:useLocalDpi xmlns:a14="http://schemas.microsoft.com/office/drawing/2010/main" val="0"/>
              </a:ext>
            </a:extLst>
          </a:blip>
          <a:srcRect/>
          <a:stretch>
            <a:fillRect/>
          </a:stretch>
        </p:blipFill>
        <p:spPr bwMode="auto">
          <a:xfrm>
            <a:off x="2730784" y="1811253"/>
            <a:ext cx="1219906" cy="1147510"/>
          </a:xfrm>
          <a:prstGeom prst="rect">
            <a:avLst/>
          </a:prstGeom>
          <a:noFill/>
          <a:extLst>
            <a:ext uri="{909E8E84-426E-40DD-AFC4-6F175D3DCCD1}">
              <a14:hiddenFill xmlns:a14="http://schemas.microsoft.com/office/drawing/2010/main">
                <a:solidFill>
                  <a:srgbClr val="FFFFFF"/>
                </a:solidFill>
              </a14:hiddenFill>
            </a:ext>
          </a:extLst>
        </p:spPr>
      </p:pic>
      <p:grpSp>
        <p:nvGrpSpPr>
          <p:cNvPr id="1374" name="グループ化 1373">
            <a:extLst>
              <a:ext uri="{FF2B5EF4-FFF2-40B4-BE49-F238E27FC236}">
                <a16:creationId xmlns:a16="http://schemas.microsoft.com/office/drawing/2014/main" id="{30213B11-29B8-A6CE-4018-12B11F69DEBC}"/>
              </a:ext>
            </a:extLst>
          </p:cNvPr>
          <p:cNvGrpSpPr/>
          <p:nvPr/>
        </p:nvGrpSpPr>
        <p:grpSpPr>
          <a:xfrm>
            <a:off x="4315314" y="2622151"/>
            <a:ext cx="826627" cy="409226"/>
            <a:chOff x="-1739963" y="2660931"/>
            <a:chExt cx="826627" cy="409226"/>
          </a:xfrm>
        </p:grpSpPr>
        <p:pic>
          <p:nvPicPr>
            <p:cNvPr id="1375" name="図 1374">
              <a:extLst>
                <a:ext uri="{FF2B5EF4-FFF2-40B4-BE49-F238E27FC236}">
                  <a16:creationId xmlns:a16="http://schemas.microsoft.com/office/drawing/2014/main" id="{4A47511C-923E-05B2-A6BA-1B28C12F1B84}"/>
                </a:ext>
              </a:extLst>
            </p:cNvPr>
            <p:cNvPicPr>
              <a:picLocks noChangeAspect="1"/>
            </p:cNvPicPr>
            <p:nvPr/>
          </p:nvPicPr>
          <p:blipFill rotWithShape="1">
            <a:blip r:embed="rId13">
              <a:extLst>
                <a:ext uri="{BEBA8EAE-BF5A-486C-A8C5-ECC9F3942E4B}">
                  <a14:imgProps xmlns:a14="http://schemas.microsoft.com/office/drawing/2010/main">
                    <a14:imgLayer r:embed="rId14">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23968" name="グループ化 23967">
              <a:extLst>
                <a:ext uri="{FF2B5EF4-FFF2-40B4-BE49-F238E27FC236}">
                  <a16:creationId xmlns:a16="http://schemas.microsoft.com/office/drawing/2014/main" id="{F9F7B6FA-CEF6-F458-1077-CCF6632C08A3}"/>
                </a:ext>
              </a:extLst>
            </p:cNvPr>
            <p:cNvGrpSpPr>
              <a:grpSpLocks/>
            </p:cNvGrpSpPr>
            <p:nvPr/>
          </p:nvGrpSpPr>
          <p:grpSpPr bwMode="auto">
            <a:xfrm>
              <a:off x="-1739963" y="2759748"/>
              <a:ext cx="826627" cy="310409"/>
              <a:chOff x="0" y="1895475"/>
              <a:chExt cx="3381375" cy="1514475"/>
            </a:xfrm>
          </p:grpSpPr>
          <p:sp>
            <p:nvSpPr>
              <p:cNvPr id="23969" name="フリーフォーム 136">
                <a:extLst>
                  <a:ext uri="{FF2B5EF4-FFF2-40B4-BE49-F238E27FC236}">
                    <a16:creationId xmlns:a16="http://schemas.microsoft.com/office/drawing/2014/main" id="{499C777B-BD0F-2F42-E923-14106AB4124E}"/>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970" name="フリーフォーム 137">
                <a:extLst>
                  <a:ext uri="{FF2B5EF4-FFF2-40B4-BE49-F238E27FC236}">
                    <a16:creationId xmlns:a16="http://schemas.microsoft.com/office/drawing/2014/main" id="{E6D2C243-FF16-4FC0-3AA2-E95F59568A0D}"/>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971" name="フリーフォーム 138">
                <a:extLst>
                  <a:ext uri="{FF2B5EF4-FFF2-40B4-BE49-F238E27FC236}">
                    <a16:creationId xmlns:a16="http://schemas.microsoft.com/office/drawing/2014/main" id="{40C3B010-5189-7DE0-5611-41165FF52A20}"/>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72" name="フリーフォーム 139">
                <a:extLst>
                  <a:ext uri="{FF2B5EF4-FFF2-40B4-BE49-F238E27FC236}">
                    <a16:creationId xmlns:a16="http://schemas.microsoft.com/office/drawing/2014/main" id="{11D8672A-52A5-8FF8-BCB1-CC27EF1B410A}"/>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73" name="フリーフォーム 140">
                <a:extLst>
                  <a:ext uri="{FF2B5EF4-FFF2-40B4-BE49-F238E27FC236}">
                    <a16:creationId xmlns:a16="http://schemas.microsoft.com/office/drawing/2014/main" id="{56659B82-F1C7-3FF3-4B78-612B5FC743DB}"/>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974" name="フリーフォーム 141">
                <a:extLst>
                  <a:ext uri="{FF2B5EF4-FFF2-40B4-BE49-F238E27FC236}">
                    <a16:creationId xmlns:a16="http://schemas.microsoft.com/office/drawing/2014/main" id="{3906C3CE-11B1-FE6D-2FCC-4D4B6F3A1E84}"/>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975" name="フリーフォーム 142">
                <a:extLst>
                  <a:ext uri="{FF2B5EF4-FFF2-40B4-BE49-F238E27FC236}">
                    <a16:creationId xmlns:a16="http://schemas.microsoft.com/office/drawing/2014/main" id="{FC5B27A9-7BC4-9C80-EBF0-318B75B39475}"/>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76" name="フリーフォーム 143">
                <a:extLst>
                  <a:ext uri="{FF2B5EF4-FFF2-40B4-BE49-F238E27FC236}">
                    <a16:creationId xmlns:a16="http://schemas.microsoft.com/office/drawing/2014/main" id="{99234DDE-72D1-EDB4-986E-AA80F4A32BB0}"/>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77" name="フリーフォーム 144">
                <a:extLst>
                  <a:ext uri="{FF2B5EF4-FFF2-40B4-BE49-F238E27FC236}">
                    <a16:creationId xmlns:a16="http://schemas.microsoft.com/office/drawing/2014/main" id="{E83281D6-C5B6-434E-A100-049E73CCD48C}"/>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78" name="フリーフォーム 145">
                <a:extLst>
                  <a:ext uri="{FF2B5EF4-FFF2-40B4-BE49-F238E27FC236}">
                    <a16:creationId xmlns:a16="http://schemas.microsoft.com/office/drawing/2014/main" id="{1C886679-BEAD-4D42-CC4A-C66773DEA8C6}"/>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79" name="フリーフォーム 146">
                <a:extLst>
                  <a:ext uri="{FF2B5EF4-FFF2-40B4-BE49-F238E27FC236}">
                    <a16:creationId xmlns:a16="http://schemas.microsoft.com/office/drawing/2014/main" id="{7E61E2A0-721F-F118-E78E-FE86EF1E9CA5}"/>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80" name="フリーフォーム 147">
                <a:extLst>
                  <a:ext uri="{FF2B5EF4-FFF2-40B4-BE49-F238E27FC236}">
                    <a16:creationId xmlns:a16="http://schemas.microsoft.com/office/drawing/2014/main" id="{858466AE-9E52-3EC5-F30D-6504BBFC5FA9}"/>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981" name="フリーフォーム 148">
                <a:extLst>
                  <a:ext uri="{FF2B5EF4-FFF2-40B4-BE49-F238E27FC236}">
                    <a16:creationId xmlns:a16="http://schemas.microsoft.com/office/drawing/2014/main" id="{DBAF4844-CDB0-1B2E-0DCF-218962BF9C7D}"/>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982" name="フリーフォーム 149">
                <a:extLst>
                  <a:ext uri="{FF2B5EF4-FFF2-40B4-BE49-F238E27FC236}">
                    <a16:creationId xmlns:a16="http://schemas.microsoft.com/office/drawing/2014/main" id="{40E13D93-DE63-5782-C143-341BDE1E4765}"/>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83" name="フリーフォーム 150">
                <a:extLst>
                  <a:ext uri="{FF2B5EF4-FFF2-40B4-BE49-F238E27FC236}">
                    <a16:creationId xmlns:a16="http://schemas.microsoft.com/office/drawing/2014/main" id="{DB859629-EF07-A1F7-DFF3-3DF86B8E9EAC}"/>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23986" name="図 23985" descr="アプリケーション が含まれている画像&#10;&#10;自動的に生成された説明">
            <a:extLst>
              <a:ext uri="{FF2B5EF4-FFF2-40B4-BE49-F238E27FC236}">
                <a16:creationId xmlns:a16="http://schemas.microsoft.com/office/drawing/2014/main" id="{C2C5CBB2-30B9-F3F9-38B3-C738C1F79A87}"/>
              </a:ext>
            </a:extLst>
          </p:cNvPr>
          <p:cNvPicPr>
            <a:picLocks noChangeAspect="1"/>
          </p:cNvPicPr>
          <p:nvPr/>
        </p:nvPicPr>
        <p:blipFill rotWithShape="1">
          <a:blip r:embed="rId12"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4372690" y="1885425"/>
            <a:ext cx="769272" cy="945056"/>
          </a:xfrm>
          <a:prstGeom prst="rect">
            <a:avLst/>
          </a:prstGeom>
        </p:spPr>
      </p:pic>
      <p:cxnSp>
        <p:nvCxnSpPr>
          <p:cNvPr id="2" name="直線コネクタ 1">
            <a:extLst>
              <a:ext uri="{FF2B5EF4-FFF2-40B4-BE49-F238E27FC236}">
                <a16:creationId xmlns:a16="http://schemas.microsoft.com/office/drawing/2014/main" id="{D336F7AA-3B1E-69C7-7776-0774CD600F62}"/>
              </a:ext>
            </a:extLst>
          </p:cNvPr>
          <p:cNvCxnSpPr>
            <a:cxnSpLocks/>
          </p:cNvCxnSpPr>
          <p:nvPr/>
        </p:nvCxnSpPr>
        <p:spPr>
          <a:xfrm>
            <a:off x="119336" y="3573016"/>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直線コネクタ 2">
            <a:extLst>
              <a:ext uri="{FF2B5EF4-FFF2-40B4-BE49-F238E27FC236}">
                <a16:creationId xmlns:a16="http://schemas.microsoft.com/office/drawing/2014/main" id="{BA88D025-FAED-DB8D-CA94-B37BA2510A81}"/>
              </a:ext>
            </a:extLst>
          </p:cNvPr>
          <p:cNvCxnSpPr>
            <a:cxnSpLocks/>
          </p:cNvCxnSpPr>
          <p:nvPr/>
        </p:nvCxnSpPr>
        <p:spPr>
          <a:xfrm>
            <a:off x="5966076" y="580370"/>
            <a:ext cx="0" cy="2992646"/>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 name="正方形/長方形 7">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仮想</a:t>
            </a:r>
            <a:r>
              <a:rPr lang="en-US" altLang="ja-JP" sz="3200" b="1" dirty="0">
                <a:solidFill>
                  <a:schemeClr val="bg1"/>
                </a:solidFill>
              </a:rPr>
              <a:t>QC</a:t>
            </a:r>
            <a:r>
              <a:rPr lang="ja-JP" altLang="en-US" sz="3200" b="1" dirty="0">
                <a:solidFill>
                  <a:schemeClr val="bg1"/>
                </a:solidFill>
              </a:rPr>
              <a:t>（</a:t>
            </a:r>
            <a:r>
              <a:rPr lang="en-US" altLang="ja-JP" sz="3200" b="1" dirty="0">
                <a:solidFill>
                  <a:schemeClr val="bg1"/>
                </a:solidFill>
              </a:rPr>
              <a:t>Share</a:t>
            </a:r>
            <a:r>
              <a:rPr lang="ja-JP" altLang="en-US" sz="3200" b="1" dirty="0">
                <a:solidFill>
                  <a:schemeClr val="bg1"/>
                </a:solidFill>
              </a:rPr>
              <a:t> </a:t>
            </a:r>
            <a:r>
              <a:rPr lang="en-US" altLang="ja-JP" sz="3200" b="1" dirty="0">
                <a:solidFill>
                  <a:schemeClr val="bg1"/>
                </a:solidFill>
              </a:rPr>
              <a:t>Point</a:t>
            </a:r>
            <a:r>
              <a:rPr lang="ja-JP" altLang="en-US" sz="3200" b="1" dirty="0">
                <a:solidFill>
                  <a:schemeClr val="bg1"/>
                </a:solidFill>
              </a:rPr>
              <a:t>）活用</a:t>
            </a:r>
          </a:p>
        </p:txBody>
      </p:sp>
      <p:grpSp>
        <p:nvGrpSpPr>
          <p:cNvPr id="11" name="グループ化 10"/>
          <p:cNvGrpSpPr/>
          <p:nvPr/>
        </p:nvGrpSpPr>
        <p:grpSpPr>
          <a:xfrm>
            <a:off x="6699758" y="4905544"/>
            <a:ext cx="6480000" cy="584775"/>
            <a:chOff x="12541604" y="306847"/>
            <a:chExt cx="6480000" cy="584775"/>
          </a:xfrm>
        </p:grpSpPr>
        <p:sp>
          <p:nvSpPr>
            <p:cNvPr id="397" name="テキスト ボックス 396">
              <a:extLst>
                <a:ext uri="{FF2B5EF4-FFF2-40B4-BE49-F238E27FC236}">
                  <a16:creationId xmlns:a16="http://schemas.microsoft.com/office/drawing/2014/main" id="{E664BC8B-36DE-4249-7E82-E8A62C63AFD4}"/>
                </a:ext>
              </a:extLst>
            </p:cNvPr>
            <p:cNvSpPr txBox="1"/>
            <p:nvPr/>
          </p:nvSpPr>
          <p:spPr>
            <a:xfrm>
              <a:off x="12541604" y="306847"/>
              <a:ext cx="6480000"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各班の情報が共有できる</a:t>
              </a:r>
            </a:p>
          </p:txBody>
        </p:sp>
        <p:sp>
          <p:nvSpPr>
            <p:cNvPr id="398" name="テキスト ボックス 397">
              <a:extLst>
                <a:ext uri="{FF2B5EF4-FFF2-40B4-BE49-F238E27FC236}">
                  <a16:creationId xmlns:a16="http://schemas.microsoft.com/office/drawing/2014/main" id="{266D2581-F325-BF98-0DE4-694EB4851895}"/>
                </a:ext>
              </a:extLst>
            </p:cNvPr>
            <p:cNvSpPr txBox="1"/>
            <p:nvPr/>
          </p:nvSpPr>
          <p:spPr>
            <a:xfrm>
              <a:off x="12541604" y="306847"/>
              <a:ext cx="6480000"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各班の情報が共有できる</a:t>
              </a:r>
            </a:p>
          </p:txBody>
        </p:sp>
        <p:sp>
          <p:nvSpPr>
            <p:cNvPr id="399" name="テキスト ボックス 398">
              <a:extLst>
                <a:ext uri="{FF2B5EF4-FFF2-40B4-BE49-F238E27FC236}">
                  <a16:creationId xmlns:a16="http://schemas.microsoft.com/office/drawing/2014/main" id="{10D8B5DF-C7DE-97B2-5E9B-72849B97A1F0}"/>
                </a:ext>
              </a:extLst>
            </p:cNvPr>
            <p:cNvSpPr txBox="1"/>
            <p:nvPr/>
          </p:nvSpPr>
          <p:spPr>
            <a:xfrm>
              <a:off x="12541604" y="306847"/>
              <a:ext cx="6480000" cy="584775"/>
            </a:xfrm>
            <a:prstGeom prst="rect">
              <a:avLst/>
            </a:prstGeom>
            <a:noFill/>
          </p:spPr>
          <p:txBody>
            <a:bodyPr wrap="square" rtlCol="0">
              <a:spAutoFit/>
            </a:bodyPr>
            <a:lstStyle/>
            <a:p>
              <a:r>
                <a:rPr lang="ja-JP" altLang="en-US" sz="3200" b="1" dirty="0">
                  <a:ln w="254000">
                    <a:noFill/>
                  </a:ln>
                  <a:solidFill>
                    <a:srgbClr val="0000FF"/>
                  </a:solidFill>
                </a:rPr>
                <a:t>各班の情報が共有できる</a:t>
              </a:r>
              <a:endParaRPr lang="en-US" altLang="ja-JP" sz="3200" b="1" dirty="0">
                <a:ln w="254000">
                  <a:noFill/>
                </a:ln>
                <a:solidFill>
                  <a:srgbClr val="0000FF"/>
                </a:solidFill>
              </a:endParaRPr>
            </a:p>
          </p:txBody>
        </p:sp>
      </p:grpSp>
      <p:grpSp>
        <p:nvGrpSpPr>
          <p:cNvPr id="10" name="グループ化 9"/>
          <p:cNvGrpSpPr/>
          <p:nvPr/>
        </p:nvGrpSpPr>
        <p:grpSpPr>
          <a:xfrm>
            <a:off x="6737341" y="5581213"/>
            <a:ext cx="6840000" cy="584775"/>
            <a:chOff x="12207189" y="5199171"/>
            <a:chExt cx="6840000" cy="584775"/>
          </a:xfrm>
        </p:grpSpPr>
        <p:sp>
          <p:nvSpPr>
            <p:cNvPr id="401" name="テキスト ボックス 400">
              <a:extLst>
                <a:ext uri="{FF2B5EF4-FFF2-40B4-BE49-F238E27FC236}">
                  <a16:creationId xmlns:a16="http://schemas.microsoft.com/office/drawing/2014/main" id="{E664BC8B-36DE-4249-7E82-E8A62C63AFD4}"/>
                </a:ext>
              </a:extLst>
            </p:cNvPr>
            <p:cNvSpPr txBox="1"/>
            <p:nvPr/>
          </p:nvSpPr>
          <p:spPr>
            <a:xfrm>
              <a:off x="12207189" y="5199171"/>
              <a:ext cx="6840000"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情報を探す手間を省ける</a:t>
              </a:r>
            </a:p>
          </p:txBody>
        </p:sp>
        <p:sp>
          <p:nvSpPr>
            <p:cNvPr id="402" name="テキスト ボックス 401">
              <a:extLst>
                <a:ext uri="{FF2B5EF4-FFF2-40B4-BE49-F238E27FC236}">
                  <a16:creationId xmlns:a16="http://schemas.microsoft.com/office/drawing/2014/main" id="{266D2581-F325-BF98-0DE4-694EB4851895}"/>
                </a:ext>
              </a:extLst>
            </p:cNvPr>
            <p:cNvSpPr txBox="1"/>
            <p:nvPr/>
          </p:nvSpPr>
          <p:spPr>
            <a:xfrm>
              <a:off x="12207189" y="5199171"/>
              <a:ext cx="6840000"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情報を探す手間を省ける</a:t>
              </a:r>
            </a:p>
          </p:txBody>
        </p:sp>
        <p:sp>
          <p:nvSpPr>
            <p:cNvPr id="403" name="テキスト ボックス 402">
              <a:extLst>
                <a:ext uri="{FF2B5EF4-FFF2-40B4-BE49-F238E27FC236}">
                  <a16:creationId xmlns:a16="http://schemas.microsoft.com/office/drawing/2014/main" id="{10D8B5DF-C7DE-97B2-5E9B-72849B97A1F0}"/>
                </a:ext>
              </a:extLst>
            </p:cNvPr>
            <p:cNvSpPr txBox="1"/>
            <p:nvPr/>
          </p:nvSpPr>
          <p:spPr>
            <a:xfrm>
              <a:off x="12207189" y="5199171"/>
              <a:ext cx="6840000" cy="584775"/>
            </a:xfrm>
            <a:prstGeom prst="rect">
              <a:avLst/>
            </a:prstGeom>
            <a:noFill/>
          </p:spPr>
          <p:txBody>
            <a:bodyPr wrap="square" rtlCol="0">
              <a:spAutoFit/>
            </a:bodyPr>
            <a:lstStyle/>
            <a:p>
              <a:r>
                <a:rPr lang="ja-JP" altLang="en-US" sz="3200" b="1" dirty="0">
                  <a:ln w="254000">
                    <a:noFill/>
                  </a:ln>
                  <a:solidFill>
                    <a:srgbClr val="0000FF"/>
                  </a:solidFill>
                </a:rPr>
                <a:t>情報を探す手間を省ける</a:t>
              </a:r>
              <a:endParaRPr lang="en-US" altLang="ja-JP" sz="3200" b="1" dirty="0">
                <a:ln w="254000">
                  <a:noFill/>
                </a:ln>
                <a:solidFill>
                  <a:srgbClr val="0000FF"/>
                </a:solidFill>
              </a:endParaRPr>
            </a:p>
          </p:txBody>
        </p:sp>
      </p:grpSp>
    </p:spTree>
    <p:extLst>
      <p:ext uri="{BB962C8B-B14F-4D97-AF65-F5344CB8AC3E}">
        <p14:creationId xmlns:p14="http://schemas.microsoft.com/office/powerpoint/2010/main" val="2172033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21" presetClass="entr" presetSubtype="1" fill="hold" nodeType="afterEffect">
                                  <p:stCondLst>
                                    <p:cond delay="150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par>
                                <p:cTn id="12" presetID="10" presetClass="entr" presetSubtype="0" fill="hold" nodeType="withEffect">
                                  <p:stCondLst>
                                    <p:cond delay="15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9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9" name="角丸四角形 2048"/>
          <p:cNvSpPr/>
          <p:nvPr/>
        </p:nvSpPr>
        <p:spPr>
          <a:xfrm>
            <a:off x="422023" y="5208634"/>
            <a:ext cx="1748104" cy="1217367"/>
          </a:xfrm>
          <a:prstGeom prst="round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18" name="グループ化 17"/>
          <p:cNvGrpSpPr/>
          <p:nvPr/>
        </p:nvGrpSpPr>
        <p:grpSpPr>
          <a:xfrm>
            <a:off x="1334471" y="1354585"/>
            <a:ext cx="10134765" cy="3210033"/>
            <a:chOff x="1398964" y="2044894"/>
            <a:chExt cx="10600960" cy="3210033"/>
          </a:xfrm>
        </p:grpSpPr>
        <p:pic>
          <p:nvPicPr>
            <p:cNvPr id="6" name="図 5">
              <a:extLst>
                <a:ext uri="{FF2B5EF4-FFF2-40B4-BE49-F238E27FC236}">
                  <a16:creationId xmlns:a16="http://schemas.microsoft.com/office/drawing/2014/main" id="{A527AB62-0406-E2A4-D73A-4A111CB76C8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8241" b="76481" l="729" r="99323">
                          <a14:foregroundMark x1="4479" y1="44074" x2="4427" y2="47870"/>
                          <a14:foregroundMark x1="6771" y1="43980" x2="6661" y2="48056"/>
                          <a14:foregroundMark x1="10365" y1="40093" x2="10365" y2="44907"/>
                          <a14:foregroundMark x1="15156" y1="44259" x2="15156" y2="47963"/>
                          <a14:foregroundMark x1="17031" y1="43056" x2="17135" y2="47593"/>
                          <a14:foregroundMark x1="20467" y1="44537" x2="20467" y2="46574"/>
                          <a14:foregroundMark x1="24167" y1="40463" x2="24010" y2="46204"/>
                          <a14:foregroundMark x1="29479" y1="44259" x2="29740" y2="47593"/>
                          <a14:foregroundMark x1="31563" y1="43704" x2="31615" y2="48426"/>
                          <a14:foregroundMark x1="43490" y1="43980" x2="43333" y2="47778"/>
                          <a14:foregroundMark x1="45521" y1="43241" x2="45521" y2="47870"/>
                          <a14:foregroundMark x1="57240" y1="43888" x2="57240" y2="47963"/>
                          <a14:foregroundMark x1="59219" y1="43426" x2="59219" y2="48611"/>
                          <a14:foregroundMark x1="93169" y1="44907" x2="93169" y2="46111"/>
                          <a14:foregroundMark x1="91719" y1="47407" x2="92292" y2="50370"/>
                          <a14:foregroundMark x1="98281" y1="56111" x2="96458" y2="56111"/>
                          <a14:foregroundMark x1="98281" y1="60926" x2="97240" y2="60833"/>
                          <a14:foregroundMark x1="84271" y1="67869" x2="84374" y2="70648"/>
                          <a14:foregroundMark x1="45885" y1="67963" x2="46302" y2="70648"/>
                          <a14:foregroundMark x1="25467" y1="67407" x2="24791" y2="70648"/>
                          <a14:foregroundMark x1="18384" y1="67869" x2="17813" y2="71111"/>
                          <a14:foregroundMark x1="6821" y1="67684" x2="6563" y2="71111"/>
                          <a14:foregroundMark x1="2135" y1="67869" x2="2240" y2="71019"/>
                          <a14:foregroundMark x1="31823" y1="68056" x2="31823" y2="71111"/>
                          <a14:foregroundMark x1="71823" y1="67222" x2="71146" y2="71667"/>
                          <a14:foregroundMark x1="78281" y1="68056" x2="78169" y2="70093"/>
                          <a14:foregroundMark x1="3594" y1="69907" x2="90521" y2="69167"/>
                          <a14:backgroundMark x1="11197" y1="40926" x2="10937" y2="42593"/>
                          <a14:backgroundMark x1="4113" y1="45000" x2="3698" y2="47407"/>
                          <a14:backgroundMark x1="16094" y1="43888" x2="16094" y2="46943"/>
                          <a14:backgroundMark x1="24583" y1="40833" x2="24583" y2="42222"/>
                        </a14:backgroundRemoval>
                      </a14:imgEffect>
                    </a14:imgLayer>
                  </a14:imgProps>
                </a:ext>
              </a:extLst>
            </a:blip>
            <a:srcRect t="28825" r="1202" b="23084"/>
            <a:stretch/>
          </p:blipFill>
          <p:spPr>
            <a:xfrm>
              <a:off x="1398964" y="2044894"/>
              <a:ext cx="10600960" cy="3210033"/>
            </a:xfrm>
            <a:prstGeom prst="rect">
              <a:avLst/>
            </a:prstGeom>
          </p:spPr>
        </p:pic>
        <p:sp>
          <p:nvSpPr>
            <p:cNvPr id="7" name="正方形/長方形 6">
              <a:extLst>
                <a:ext uri="{FF2B5EF4-FFF2-40B4-BE49-F238E27FC236}">
                  <a16:creationId xmlns:a16="http://schemas.microsoft.com/office/drawing/2014/main" id="{FCB87139-3EA6-AD1A-F0D6-8B95DB3C75AD}"/>
                </a:ext>
              </a:extLst>
            </p:cNvPr>
            <p:cNvSpPr/>
            <p:nvPr/>
          </p:nvSpPr>
          <p:spPr>
            <a:xfrm>
              <a:off x="1823589" y="4566949"/>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１</a:t>
              </a:r>
              <a:r>
                <a:rPr lang="en-US" altLang="ja-JP" sz="1200" b="1" dirty="0">
                  <a:solidFill>
                    <a:schemeClr val="tx1"/>
                  </a:solidFill>
                </a:rPr>
                <a:t>ZON</a:t>
              </a:r>
              <a:endParaRPr lang="ja-JP" altLang="en-US" sz="1200" b="1" dirty="0">
                <a:solidFill>
                  <a:schemeClr val="tx1"/>
                </a:solidFill>
              </a:endParaRPr>
            </a:p>
          </p:txBody>
        </p:sp>
        <p:sp>
          <p:nvSpPr>
            <p:cNvPr id="8" name="正方形/長方形 7">
              <a:extLst>
                <a:ext uri="{FF2B5EF4-FFF2-40B4-BE49-F238E27FC236}">
                  <a16:creationId xmlns:a16="http://schemas.microsoft.com/office/drawing/2014/main" id="{7399CBF7-36BF-DB7E-1D09-C35E696389E8}"/>
                </a:ext>
              </a:extLst>
            </p:cNvPr>
            <p:cNvSpPr/>
            <p:nvPr/>
          </p:nvSpPr>
          <p:spPr>
            <a:xfrm>
              <a:off x="2987371" y="4565783"/>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２</a:t>
              </a:r>
              <a:r>
                <a:rPr lang="en-US" altLang="ja-JP" sz="1200" b="1" dirty="0">
                  <a:solidFill>
                    <a:schemeClr val="tx1"/>
                  </a:solidFill>
                </a:rPr>
                <a:t>ZON</a:t>
              </a:r>
              <a:endParaRPr lang="ja-JP" altLang="en-US" sz="1200" b="1" dirty="0">
                <a:solidFill>
                  <a:schemeClr val="tx1"/>
                </a:solidFill>
              </a:endParaRPr>
            </a:p>
          </p:txBody>
        </p:sp>
        <p:sp>
          <p:nvSpPr>
            <p:cNvPr id="9" name="正方形/長方形 8">
              <a:extLst>
                <a:ext uri="{FF2B5EF4-FFF2-40B4-BE49-F238E27FC236}">
                  <a16:creationId xmlns:a16="http://schemas.microsoft.com/office/drawing/2014/main" id="{8E05D35C-9A81-CD5B-1480-B33A5A03C4C5}"/>
                </a:ext>
              </a:extLst>
            </p:cNvPr>
            <p:cNvSpPr/>
            <p:nvPr/>
          </p:nvSpPr>
          <p:spPr>
            <a:xfrm>
              <a:off x="4498511" y="4565783"/>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３</a:t>
              </a:r>
              <a:r>
                <a:rPr lang="en-US" altLang="ja-JP" sz="1200" b="1" dirty="0">
                  <a:solidFill>
                    <a:schemeClr val="tx1"/>
                  </a:solidFill>
                </a:rPr>
                <a:t>ZON</a:t>
              </a:r>
              <a:endParaRPr lang="ja-JP" altLang="en-US" sz="1200" b="1" dirty="0">
                <a:solidFill>
                  <a:schemeClr val="tx1"/>
                </a:solidFill>
              </a:endParaRPr>
            </a:p>
          </p:txBody>
        </p:sp>
        <p:sp>
          <p:nvSpPr>
            <p:cNvPr id="10" name="正方形/長方形 9">
              <a:extLst>
                <a:ext uri="{FF2B5EF4-FFF2-40B4-BE49-F238E27FC236}">
                  <a16:creationId xmlns:a16="http://schemas.microsoft.com/office/drawing/2014/main" id="{4F39C886-3B01-1C85-A1AF-582A8B204C65}"/>
                </a:ext>
              </a:extLst>
            </p:cNvPr>
            <p:cNvSpPr/>
            <p:nvPr/>
          </p:nvSpPr>
          <p:spPr>
            <a:xfrm>
              <a:off x="5969472" y="4565783"/>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４</a:t>
              </a:r>
              <a:r>
                <a:rPr lang="en-US" altLang="ja-JP" sz="1200" b="1" dirty="0">
                  <a:solidFill>
                    <a:schemeClr val="tx1"/>
                  </a:solidFill>
                </a:rPr>
                <a:t>ZON</a:t>
              </a:r>
              <a:endParaRPr lang="ja-JP" altLang="en-US" sz="1200" b="1" dirty="0">
                <a:solidFill>
                  <a:schemeClr val="tx1"/>
                </a:solidFill>
              </a:endParaRPr>
            </a:p>
          </p:txBody>
        </p:sp>
        <p:sp>
          <p:nvSpPr>
            <p:cNvPr id="11" name="正方形/長方形 10">
              <a:extLst>
                <a:ext uri="{FF2B5EF4-FFF2-40B4-BE49-F238E27FC236}">
                  <a16:creationId xmlns:a16="http://schemas.microsoft.com/office/drawing/2014/main" id="{519ED283-3010-150A-97E6-6689D6A783DC}"/>
                </a:ext>
              </a:extLst>
            </p:cNvPr>
            <p:cNvSpPr/>
            <p:nvPr/>
          </p:nvSpPr>
          <p:spPr>
            <a:xfrm>
              <a:off x="7390606" y="4565783"/>
              <a:ext cx="792088"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chemeClr val="tx1"/>
                  </a:solidFill>
                </a:rPr>
                <a:t>5</a:t>
              </a:r>
              <a:r>
                <a:rPr lang="ja-JP" altLang="en-US" sz="1200" b="1" dirty="0">
                  <a:solidFill>
                    <a:schemeClr val="tx1"/>
                  </a:solidFill>
                </a:rPr>
                <a:t>　</a:t>
              </a:r>
              <a:r>
                <a:rPr lang="en-US" altLang="ja-JP" sz="1200" b="1" dirty="0">
                  <a:solidFill>
                    <a:schemeClr val="tx1"/>
                  </a:solidFill>
                </a:rPr>
                <a:t>ZON</a:t>
              </a:r>
              <a:endParaRPr lang="ja-JP" altLang="en-US" sz="1200" b="1" dirty="0">
                <a:solidFill>
                  <a:schemeClr val="tx1"/>
                </a:solidFill>
              </a:endParaRPr>
            </a:p>
          </p:txBody>
        </p:sp>
        <p:sp>
          <p:nvSpPr>
            <p:cNvPr id="12" name="正方形/長方形 11">
              <a:extLst>
                <a:ext uri="{FF2B5EF4-FFF2-40B4-BE49-F238E27FC236}">
                  <a16:creationId xmlns:a16="http://schemas.microsoft.com/office/drawing/2014/main" id="{FD2AA529-C910-DA01-2BC0-6819C6E1B5C1}"/>
                </a:ext>
              </a:extLst>
            </p:cNvPr>
            <p:cNvSpPr/>
            <p:nvPr/>
          </p:nvSpPr>
          <p:spPr>
            <a:xfrm>
              <a:off x="9318104" y="4566998"/>
              <a:ext cx="1008112"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真空焼入室</a:t>
              </a:r>
            </a:p>
          </p:txBody>
        </p:sp>
        <p:sp>
          <p:nvSpPr>
            <p:cNvPr id="13" name="正方形/長方形 12">
              <a:extLst>
                <a:ext uri="{FF2B5EF4-FFF2-40B4-BE49-F238E27FC236}">
                  <a16:creationId xmlns:a16="http://schemas.microsoft.com/office/drawing/2014/main" id="{60558DF6-B283-27B7-858B-498272407F9A}"/>
                </a:ext>
              </a:extLst>
            </p:cNvPr>
            <p:cNvSpPr/>
            <p:nvPr/>
          </p:nvSpPr>
          <p:spPr>
            <a:xfrm>
              <a:off x="11101586" y="4561929"/>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油槽</a:t>
              </a:r>
            </a:p>
          </p:txBody>
        </p:sp>
      </p:grpSp>
      <p:sp>
        <p:nvSpPr>
          <p:cNvPr id="17" name="角丸四角形 16"/>
          <p:cNvSpPr/>
          <p:nvPr/>
        </p:nvSpPr>
        <p:spPr>
          <a:xfrm>
            <a:off x="263352" y="620688"/>
            <a:ext cx="6984776" cy="55186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b="1" dirty="0">
                <a:solidFill>
                  <a:schemeClr val="tx1"/>
                </a:solidFill>
              </a:rPr>
              <a:t>熱処理とは</a:t>
            </a:r>
            <a:r>
              <a:rPr kumimoji="1" lang="ja-JP" altLang="en-US" b="1" dirty="0">
                <a:solidFill>
                  <a:schemeClr val="tx1"/>
                </a:solidFill>
              </a:rPr>
              <a:t>：金属を加熱し冷やすことで金属の性質をｺﾝﾄﾛｰﾙする技術</a:t>
            </a:r>
          </a:p>
        </p:txBody>
      </p:sp>
      <p:grpSp>
        <p:nvGrpSpPr>
          <p:cNvPr id="25" name="グループ化 24"/>
          <p:cNvGrpSpPr/>
          <p:nvPr/>
        </p:nvGrpSpPr>
        <p:grpSpPr>
          <a:xfrm>
            <a:off x="263352" y="2492896"/>
            <a:ext cx="1073898" cy="1560080"/>
            <a:chOff x="785121" y="4139991"/>
            <a:chExt cx="1073898" cy="1560080"/>
          </a:xfrm>
        </p:grpSpPr>
        <p:grpSp>
          <p:nvGrpSpPr>
            <p:cNvPr id="26" name="Group 1337"/>
            <p:cNvGrpSpPr>
              <a:grpSpLocks/>
            </p:cNvGrpSpPr>
            <p:nvPr/>
          </p:nvGrpSpPr>
          <p:grpSpPr bwMode="auto">
            <a:xfrm>
              <a:off x="785121" y="4536811"/>
              <a:ext cx="1048846" cy="1163260"/>
              <a:chOff x="38" y="80"/>
              <a:chExt cx="390" cy="553"/>
            </a:xfrm>
          </p:grpSpPr>
          <p:sp>
            <p:nvSpPr>
              <p:cNvPr id="28" name="Oval 1338"/>
              <p:cNvSpPr>
                <a:spLocks noChangeArrowheads="1"/>
              </p:cNvSpPr>
              <p:nvPr/>
            </p:nvSpPr>
            <p:spPr bwMode="auto">
              <a:xfrm rot="842174">
                <a:off x="176" y="567"/>
                <a:ext cx="54" cy="66"/>
              </a:xfrm>
              <a:prstGeom prst="ellipse">
                <a:avLst/>
              </a:prstGeom>
              <a:solidFill>
                <a:srgbClr val="808080"/>
              </a:solidFill>
              <a:ln w="76200">
                <a:solidFill>
                  <a:srgbClr val="FF0000"/>
                </a:solidFill>
                <a:round/>
                <a:headEnd/>
                <a:tailEnd/>
              </a:ln>
            </p:spPr>
            <p:txBody>
              <a:bodyPr/>
              <a:lstStyle/>
              <a:p>
                <a:endParaRPr lang="ja-JP" altLang="en-US" dirty="0"/>
              </a:p>
            </p:txBody>
          </p:sp>
          <p:sp>
            <p:nvSpPr>
              <p:cNvPr id="29" name="Oval 1339"/>
              <p:cNvSpPr>
                <a:spLocks noChangeArrowheads="1"/>
              </p:cNvSpPr>
              <p:nvPr/>
            </p:nvSpPr>
            <p:spPr bwMode="auto">
              <a:xfrm rot="842174">
                <a:off x="50" y="463"/>
                <a:ext cx="54" cy="66"/>
              </a:xfrm>
              <a:prstGeom prst="ellipse">
                <a:avLst/>
              </a:prstGeom>
              <a:solidFill>
                <a:srgbClr val="808080"/>
              </a:solidFill>
              <a:ln w="76200">
                <a:solidFill>
                  <a:srgbClr val="FF0000"/>
                </a:solidFill>
                <a:round/>
                <a:headEnd/>
                <a:tailEnd/>
              </a:ln>
            </p:spPr>
            <p:txBody>
              <a:bodyPr/>
              <a:lstStyle/>
              <a:p>
                <a:endParaRPr lang="ja-JP" altLang="en-US" dirty="0"/>
              </a:p>
            </p:txBody>
          </p:sp>
          <p:sp>
            <p:nvSpPr>
              <p:cNvPr id="30" name="Oval 1340"/>
              <p:cNvSpPr>
                <a:spLocks noChangeArrowheads="1"/>
              </p:cNvSpPr>
              <p:nvPr/>
            </p:nvSpPr>
            <p:spPr bwMode="auto">
              <a:xfrm rot="842174">
                <a:off x="353" y="507"/>
                <a:ext cx="54" cy="66"/>
              </a:xfrm>
              <a:prstGeom prst="ellipse">
                <a:avLst/>
              </a:prstGeom>
              <a:solidFill>
                <a:srgbClr val="808080"/>
              </a:solidFill>
              <a:ln w="76200">
                <a:solidFill>
                  <a:srgbClr val="FF0000"/>
                </a:solidFill>
                <a:round/>
                <a:headEnd/>
                <a:tailEnd/>
              </a:ln>
            </p:spPr>
            <p:txBody>
              <a:bodyPr/>
              <a:lstStyle/>
              <a:p>
                <a:endParaRPr lang="ja-JP" altLang="en-US" dirty="0"/>
              </a:p>
            </p:txBody>
          </p:sp>
          <p:sp>
            <p:nvSpPr>
              <p:cNvPr id="31" name="Freeform 1341"/>
              <p:cNvSpPr>
                <a:spLocks/>
              </p:cNvSpPr>
              <p:nvPr/>
            </p:nvSpPr>
            <p:spPr bwMode="auto">
              <a:xfrm>
                <a:off x="60" y="314"/>
                <a:ext cx="368" cy="247"/>
              </a:xfrm>
              <a:custGeom>
                <a:avLst/>
                <a:gdLst>
                  <a:gd name="T0" fmla="*/ 160 w 368"/>
                  <a:gd name="T1" fmla="*/ 238 h 247"/>
                  <a:gd name="T2" fmla="*/ 160 w 368"/>
                  <a:gd name="T3" fmla="*/ 100 h 247"/>
                  <a:gd name="T4" fmla="*/ 368 w 368"/>
                  <a:gd name="T5" fmla="*/ 44 h 247"/>
                  <a:gd name="T6" fmla="*/ 359 w 368"/>
                  <a:gd name="T7" fmla="*/ 173 h 247"/>
                  <a:gd name="T8" fmla="*/ 141 w 368"/>
                  <a:gd name="T9" fmla="*/ 247 h 247"/>
                  <a:gd name="T10" fmla="*/ 0 w 368"/>
                  <a:gd name="T11" fmla="*/ 109 h 247"/>
                  <a:gd name="T12" fmla="*/ 20 w 368"/>
                  <a:gd name="T13" fmla="*/ 104 h 247"/>
                  <a:gd name="T14" fmla="*/ 20 w 368"/>
                  <a:gd name="T15" fmla="*/ 0 h 247"/>
                  <a:gd name="T16" fmla="*/ 162 w 368"/>
                  <a:gd name="T17" fmla="*/ 10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8" h="247">
                    <a:moveTo>
                      <a:pt x="160" y="238"/>
                    </a:moveTo>
                    <a:lnTo>
                      <a:pt x="160" y="100"/>
                    </a:lnTo>
                    <a:lnTo>
                      <a:pt x="368" y="44"/>
                    </a:lnTo>
                    <a:lnTo>
                      <a:pt x="359" y="173"/>
                    </a:lnTo>
                    <a:lnTo>
                      <a:pt x="141" y="247"/>
                    </a:lnTo>
                    <a:lnTo>
                      <a:pt x="0" y="109"/>
                    </a:lnTo>
                    <a:lnTo>
                      <a:pt x="20" y="104"/>
                    </a:lnTo>
                    <a:lnTo>
                      <a:pt x="20" y="0"/>
                    </a:lnTo>
                    <a:lnTo>
                      <a:pt x="162" y="100"/>
                    </a:lnTo>
                  </a:path>
                </a:pathLst>
              </a:custGeom>
              <a:solidFill>
                <a:srgbClr val="FFFFFF"/>
              </a:solidFill>
              <a:ln w="180975" cap="flat" cmpd="sng">
                <a:solidFill>
                  <a:srgbClr val="FFFFCC"/>
                </a:solidFill>
                <a:prstDash val="solid"/>
                <a:round/>
                <a:headEnd type="none" w="med" len="med"/>
                <a:tailEnd type="none" w="med" len="med"/>
              </a:ln>
            </p:spPr>
            <p:txBody>
              <a:bodyPr/>
              <a:lstStyle/>
              <a:p>
                <a:endParaRPr lang="ja-JP" altLang="en-US" dirty="0"/>
              </a:p>
            </p:txBody>
          </p:sp>
          <p:sp>
            <p:nvSpPr>
              <p:cNvPr id="33" name="Freeform 1342"/>
              <p:cNvSpPr>
                <a:spLocks/>
              </p:cNvSpPr>
              <p:nvPr/>
            </p:nvSpPr>
            <p:spPr bwMode="auto">
              <a:xfrm>
                <a:off x="89" y="282"/>
                <a:ext cx="331" cy="113"/>
              </a:xfrm>
              <a:custGeom>
                <a:avLst/>
                <a:gdLst>
                  <a:gd name="T0" fmla="*/ 331 w 331"/>
                  <a:gd name="T1" fmla="*/ 66 h 113"/>
                  <a:gd name="T2" fmla="*/ 139 w 331"/>
                  <a:gd name="T3" fmla="*/ 113 h 113"/>
                  <a:gd name="T4" fmla="*/ 0 w 331"/>
                  <a:gd name="T5" fmla="*/ 25 h 113"/>
                  <a:gd name="T6" fmla="*/ 0 w 331"/>
                  <a:gd name="T7" fmla="*/ 0 h 113"/>
                  <a:gd name="T8" fmla="*/ 141 w 331"/>
                  <a:gd name="T9" fmla="*/ 85 h 113"/>
                  <a:gd name="T10" fmla="*/ 329 w 331"/>
                  <a:gd name="T11" fmla="*/ 41 h 113"/>
                  <a:gd name="T12" fmla="*/ 331 w 331"/>
                  <a:gd name="T13" fmla="*/ 66 h 113"/>
                </a:gdLst>
                <a:ahLst/>
                <a:cxnLst>
                  <a:cxn ang="0">
                    <a:pos x="T0" y="T1"/>
                  </a:cxn>
                  <a:cxn ang="0">
                    <a:pos x="T2" y="T3"/>
                  </a:cxn>
                  <a:cxn ang="0">
                    <a:pos x="T4" y="T5"/>
                  </a:cxn>
                  <a:cxn ang="0">
                    <a:pos x="T6" y="T7"/>
                  </a:cxn>
                  <a:cxn ang="0">
                    <a:pos x="T8" y="T9"/>
                  </a:cxn>
                  <a:cxn ang="0">
                    <a:pos x="T10" y="T11"/>
                  </a:cxn>
                  <a:cxn ang="0">
                    <a:pos x="T12" y="T13"/>
                  </a:cxn>
                </a:cxnLst>
                <a:rect l="0" t="0" r="r" b="b"/>
                <a:pathLst>
                  <a:path w="331" h="113">
                    <a:moveTo>
                      <a:pt x="331" y="66"/>
                    </a:moveTo>
                    <a:lnTo>
                      <a:pt x="139" y="113"/>
                    </a:lnTo>
                    <a:lnTo>
                      <a:pt x="0" y="25"/>
                    </a:lnTo>
                    <a:lnTo>
                      <a:pt x="0" y="0"/>
                    </a:lnTo>
                    <a:lnTo>
                      <a:pt x="141" y="85"/>
                    </a:lnTo>
                    <a:lnTo>
                      <a:pt x="329" y="41"/>
                    </a:lnTo>
                    <a:lnTo>
                      <a:pt x="331" y="66"/>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35" name="Group 1343"/>
              <p:cNvGrpSpPr>
                <a:grpSpLocks/>
              </p:cNvGrpSpPr>
              <p:nvPr/>
            </p:nvGrpSpPr>
            <p:grpSpPr bwMode="auto">
              <a:xfrm>
                <a:off x="85" y="80"/>
                <a:ext cx="306" cy="282"/>
                <a:chOff x="94" y="68"/>
                <a:chExt cx="306" cy="282"/>
              </a:xfrm>
            </p:grpSpPr>
            <p:grpSp>
              <p:nvGrpSpPr>
                <p:cNvPr id="37" name="Group 1344"/>
                <p:cNvGrpSpPr>
                  <a:grpSpLocks/>
                </p:cNvGrpSpPr>
                <p:nvPr/>
              </p:nvGrpSpPr>
              <p:grpSpPr bwMode="auto">
                <a:xfrm>
                  <a:off x="148" y="85"/>
                  <a:ext cx="207" cy="71"/>
                  <a:chOff x="457" y="144"/>
                  <a:chExt cx="207" cy="71"/>
                </a:xfrm>
              </p:grpSpPr>
              <p:sp>
                <p:nvSpPr>
                  <p:cNvPr id="164" name="Oval 1345"/>
                  <p:cNvSpPr>
                    <a:spLocks noChangeArrowheads="1"/>
                  </p:cNvSpPr>
                  <p:nvPr/>
                </p:nvSpPr>
                <p:spPr bwMode="auto">
                  <a:xfrm>
                    <a:off x="548" y="188"/>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65" name="AutoShape 1346"/>
                  <p:cNvSpPr>
                    <a:spLocks noChangeArrowheads="1"/>
                  </p:cNvSpPr>
                  <p:nvPr/>
                </p:nvSpPr>
                <p:spPr bwMode="auto">
                  <a:xfrm>
                    <a:off x="560" y="182"/>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66" name="Oval 1347"/>
                  <p:cNvSpPr>
                    <a:spLocks noChangeArrowheads="1"/>
                  </p:cNvSpPr>
                  <p:nvPr/>
                </p:nvSpPr>
                <p:spPr bwMode="auto">
                  <a:xfrm>
                    <a:off x="607" y="174"/>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67" name="AutoShape 1348"/>
                  <p:cNvSpPr>
                    <a:spLocks noChangeArrowheads="1"/>
                  </p:cNvSpPr>
                  <p:nvPr/>
                </p:nvSpPr>
                <p:spPr bwMode="auto">
                  <a:xfrm>
                    <a:off x="619" y="168"/>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nvGrpSpPr>
                  <p:cNvPr id="168" name="Group 1349"/>
                  <p:cNvGrpSpPr>
                    <a:grpSpLocks/>
                  </p:cNvGrpSpPr>
                  <p:nvPr/>
                </p:nvGrpSpPr>
                <p:grpSpPr bwMode="auto">
                  <a:xfrm>
                    <a:off x="457" y="144"/>
                    <a:ext cx="99" cy="53"/>
                    <a:chOff x="470" y="274"/>
                    <a:chExt cx="99" cy="53"/>
                  </a:xfrm>
                </p:grpSpPr>
                <p:sp>
                  <p:nvSpPr>
                    <p:cNvPr id="169" name="Oval 1350"/>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70" name="AutoShape 1351"/>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71" name="Oval 1352"/>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72" name="AutoShape 1353"/>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38" name="Group 1354"/>
                <p:cNvGrpSpPr>
                  <a:grpSpLocks/>
                </p:cNvGrpSpPr>
                <p:nvPr/>
              </p:nvGrpSpPr>
              <p:grpSpPr bwMode="auto">
                <a:xfrm>
                  <a:off x="176" y="279"/>
                  <a:ext cx="220" cy="62"/>
                  <a:chOff x="179" y="285"/>
                  <a:chExt cx="220" cy="62"/>
                </a:xfrm>
              </p:grpSpPr>
              <p:sp>
                <p:nvSpPr>
                  <p:cNvPr id="156" name="Oval 1355"/>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57" name="AutoShape 1356"/>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58" name="Oval 1357"/>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59" name="AutoShape 1358"/>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60" name="Oval 1359"/>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61" name="AutoShape 1360"/>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62" name="Oval 1361"/>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63" name="AutoShape 1362"/>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39" name="Group 1363"/>
                <p:cNvGrpSpPr>
                  <a:grpSpLocks/>
                </p:cNvGrpSpPr>
                <p:nvPr/>
              </p:nvGrpSpPr>
              <p:grpSpPr bwMode="auto">
                <a:xfrm>
                  <a:off x="95" y="243"/>
                  <a:ext cx="301" cy="107"/>
                  <a:chOff x="95" y="243"/>
                  <a:chExt cx="301" cy="107"/>
                </a:xfrm>
              </p:grpSpPr>
              <p:sp>
                <p:nvSpPr>
                  <p:cNvPr id="141" name="Freeform 1364"/>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969696"/>
                  </a:solidFill>
                  <a:ln w="9525" cap="flat" cmpd="sng">
                    <a:solidFill>
                      <a:srgbClr val="000000"/>
                    </a:solidFill>
                    <a:prstDash val="solid"/>
                    <a:round/>
                    <a:headEnd/>
                    <a:tailEnd/>
                  </a:ln>
                </p:spPr>
                <p:txBody>
                  <a:bodyPr/>
                  <a:lstStyle/>
                  <a:p>
                    <a:endParaRPr lang="ja-JP" altLang="en-US" dirty="0"/>
                  </a:p>
                </p:txBody>
              </p:sp>
              <p:grpSp>
                <p:nvGrpSpPr>
                  <p:cNvPr id="142" name="Group 1365"/>
                  <p:cNvGrpSpPr>
                    <a:grpSpLocks/>
                  </p:cNvGrpSpPr>
                  <p:nvPr/>
                </p:nvGrpSpPr>
                <p:grpSpPr bwMode="auto">
                  <a:xfrm>
                    <a:off x="176" y="279"/>
                    <a:ext cx="220" cy="62"/>
                    <a:chOff x="179" y="285"/>
                    <a:chExt cx="220" cy="62"/>
                  </a:xfrm>
                </p:grpSpPr>
                <p:sp>
                  <p:nvSpPr>
                    <p:cNvPr id="148" name="Oval 1366"/>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49" name="AutoShape 1367"/>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50" name="Oval 1368"/>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51" name="AutoShape 1369"/>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52" name="Oval 1370"/>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53" name="AutoShape 1371"/>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54" name="Oval 1372"/>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55" name="AutoShape 1373"/>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143" name="Group 1374"/>
                  <p:cNvGrpSpPr>
                    <a:grpSpLocks/>
                  </p:cNvGrpSpPr>
                  <p:nvPr/>
                </p:nvGrpSpPr>
                <p:grpSpPr bwMode="auto">
                  <a:xfrm>
                    <a:off x="95" y="243"/>
                    <a:ext cx="99" cy="53"/>
                    <a:chOff x="470" y="274"/>
                    <a:chExt cx="99" cy="53"/>
                  </a:xfrm>
                </p:grpSpPr>
                <p:sp>
                  <p:nvSpPr>
                    <p:cNvPr id="144" name="Oval 1375"/>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45" name="AutoShape 1376"/>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46" name="Oval 1377"/>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47" name="AutoShape 1378"/>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40" name="Group 1379"/>
                <p:cNvGrpSpPr>
                  <a:grpSpLocks/>
                </p:cNvGrpSpPr>
                <p:nvPr/>
              </p:nvGrpSpPr>
              <p:grpSpPr bwMode="auto">
                <a:xfrm>
                  <a:off x="94" y="216"/>
                  <a:ext cx="301" cy="107"/>
                  <a:chOff x="95" y="243"/>
                  <a:chExt cx="301" cy="107"/>
                </a:xfrm>
              </p:grpSpPr>
              <p:sp>
                <p:nvSpPr>
                  <p:cNvPr id="126" name="Freeform 1380"/>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969696"/>
                  </a:solidFill>
                  <a:ln w="9525" cap="flat" cmpd="sng">
                    <a:solidFill>
                      <a:srgbClr val="000000"/>
                    </a:solidFill>
                    <a:prstDash val="solid"/>
                    <a:round/>
                    <a:headEnd/>
                    <a:tailEnd/>
                  </a:ln>
                </p:spPr>
                <p:txBody>
                  <a:bodyPr/>
                  <a:lstStyle/>
                  <a:p>
                    <a:endParaRPr lang="ja-JP" altLang="en-US" dirty="0"/>
                  </a:p>
                </p:txBody>
              </p:sp>
              <p:grpSp>
                <p:nvGrpSpPr>
                  <p:cNvPr id="127" name="Group 1381"/>
                  <p:cNvGrpSpPr>
                    <a:grpSpLocks/>
                  </p:cNvGrpSpPr>
                  <p:nvPr/>
                </p:nvGrpSpPr>
                <p:grpSpPr bwMode="auto">
                  <a:xfrm>
                    <a:off x="176" y="279"/>
                    <a:ext cx="220" cy="62"/>
                    <a:chOff x="179" y="285"/>
                    <a:chExt cx="220" cy="62"/>
                  </a:xfrm>
                </p:grpSpPr>
                <p:sp>
                  <p:nvSpPr>
                    <p:cNvPr id="133" name="Oval 1382"/>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34" name="AutoShape 1383"/>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35" name="Oval 1384"/>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36" name="AutoShape 1385"/>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37" name="Oval 1386"/>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38" name="AutoShape 1387"/>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39" name="Oval 1388"/>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40" name="AutoShape 1389"/>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128" name="Group 1390"/>
                  <p:cNvGrpSpPr>
                    <a:grpSpLocks/>
                  </p:cNvGrpSpPr>
                  <p:nvPr/>
                </p:nvGrpSpPr>
                <p:grpSpPr bwMode="auto">
                  <a:xfrm>
                    <a:off x="95" y="243"/>
                    <a:ext cx="99" cy="53"/>
                    <a:chOff x="470" y="274"/>
                    <a:chExt cx="99" cy="53"/>
                  </a:xfrm>
                </p:grpSpPr>
                <p:sp>
                  <p:nvSpPr>
                    <p:cNvPr id="129" name="Oval 1391"/>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30" name="AutoShape 1392"/>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31" name="Oval 1393"/>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32" name="AutoShape 1394"/>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41" name="Group 1395"/>
                <p:cNvGrpSpPr>
                  <a:grpSpLocks/>
                </p:cNvGrpSpPr>
                <p:nvPr/>
              </p:nvGrpSpPr>
              <p:grpSpPr bwMode="auto">
                <a:xfrm>
                  <a:off x="96" y="190"/>
                  <a:ext cx="301" cy="107"/>
                  <a:chOff x="95" y="243"/>
                  <a:chExt cx="301" cy="107"/>
                </a:xfrm>
              </p:grpSpPr>
              <p:sp>
                <p:nvSpPr>
                  <p:cNvPr id="111" name="Freeform 1396"/>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969696"/>
                  </a:solidFill>
                  <a:ln w="9525" cap="flat" cmpd="sng">
                    <a:solidFill>
                      <a:srgbClr val="000000"/>
                    </a:solidFill>
                    <a:prstDash val="solid"/>
                    <a:round/>
                    <a:headEnd/>
                    <a:tailEnd/>
                  </a:ln>
                </p:spPr>
                <p:txBody>
                  <a:bodyPr/>
                  <a:lstStyle/>
                  <a:p>
                    <a:endParaRPr lang="ja-JP" altLang="en-US" dirty="0"/>
                  </a:p>
                </p:txBody>
              </p:sp>
              <p:grpSp>
                <p:nvGrpSpPr>
                  <p:cNvPr id="112" name="Group 1397"/>
                  <p:cNvGrpSpPr>
                    <a:grpSpLocks/>
                  </p:cNvGrpSpPr>
                  <p:nvPr/>
                </p:nvGrpSpPr>
                <p:grpSpPr bwMode="auto">
                  <a:xfrm>
                    <a:off x="176" y="279"/>
                    <a:ext cx="220" cy="62"/>
                    <a:chOff x="179" y="285"/>
                    <a:chExt cx="220" cy="62"/>
                  </a:xfrm>
                </p:grpSpPr>
                <p:sp>
                  <p:nvSpPr>
                    <p:cNvPr id="118" name="Oval 1398"/>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19" name="AutoShape 1399"/>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20" name="Oval 1400"/>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21" name="AutoShape 1401"/>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22" name="Oval 1402"/>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23" name="AutoShape 1403"/>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24" name="Oval 1404"/>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25" name="AutoShape 1405"/>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113" name="Group 1406"/>
                  <p:cNvGrpSpPr>
                    <a:grpSpLocks/>
                  </p:cNvGrpSpPr>
                  <p:nvPr/>
                </p:nvGrpSpPr>
                <p:grpSpPr bwMode="auto">
                  <a:xfrm>
                    <a:off x="95" y="243"/>
                    <a:ext cx="99" cy="53"/>
                    <a:chOff x="470" y="274"/>
                    <a:chExt cx="99" cy="53"/>
                  </a:xfrm>
                </p:grpSpPr>
                <p:sp>
                  <p:nvSpPr>
                    <p:cNvPr id="114" name="Oval 1407"/>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15" name="AutoShape 1408"/>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16" name="Oval 1409"/>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17" name="AutoShape 1410"/>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42" name="Group 1411"/>
                <p:cNvGrpSpPr>
                  <a:grpSpLocks/>
                </p:cNvGrpSpPr>
                <p:nvPr/>
              </p:nvGrpSpPr>
              <p:grpSpPr bwMode="auto">
                <a:xfrm>
                  <a:off x="96" y="163"/>
                  <a:ext cx="301" cy="107"/>
                  <a:chOff x="95" y="243"/>
                  <a:chExt cx="301" cy="107"/>
                </a:xfrm>
              </p:grpSpPr>
              <p:sp>
                <p:nvSpPr>
                  <p:cNvPr id="96" name="Freeform 1412"/>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969696"/>
                  </a:solidFill>
                  <a:ln w="9525" cap="flat" cmpd="sng">
                    <a:solidFill>
                      <a:srgbClr val="000000"/>
                    </a:solidFill>
                    <a:prstDash val="solid"/>
                    <a:round/>
                    <a:headEnd/>
                    <a:tailEnd/>
                  </a:ln>
                </p:spPr>
                <p:txBody>
                  <a:bodyPr/>
                  <a:lstStyle/>
                  <a:p>
                    <a:endParaRPr lang="ja-JP" altLang="en-US" dirty="0"/>
                  </a:p>
                </p:txBody>
              </p:sp>
              <p:grpSp>
                <p:nvGrpSpPr>
                  <p:cNvPr id="97" name="Group 1413"/>
                  <p:cNvGrpSpPr>
                    <a:grpSpLocks/>
                  </p:cNvGrpSpPr>
                  <p:nvPr/>
                </p:nvGrpSpPr>
                <p:grpSpPr bwMode="auto">
                  <a:xfrm>
                    <a:off x="176" y="279"/>
                    <a:ext cx="220" cy="62"/>
                    <a:chOff x="179" y="285"/>
                    <a:chExt cx="220" cy="62"/>
                  </a:xfrm>
                </p:grpSpPr>
                <p:sp>
                  <p:nvSpPr>
                    <p:cNvPr id="103" name="Oval 1414"/>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04" name="AutoShape 1415"/>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05" name="Oval 1416"/>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06" name="AutoShape 1417"/>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07" name="Oval 1418"/>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08" name="AutoShape 1419"/>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09" name="Oval 1420"/>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10" name="AutoShape 1421"/>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98" name="Group 1422"/>
                  <p:cNvGrpSpPr>
                    <a:grpSpLocks/>
                  </p:cNvGrpSpPr>
                  <p:nvPr/>
                </p:nvGrpSpPr>
                <p:grpSpPr bwMode="auto">
                  <a:xfrm>
                    <a:off x="95" y="243"/>
                    <a:ext cx="99" cy="53"/>
                    <a:chOff x="470" y="274"/>
                    <a:chExt cx="99" cy="53"/>
                  </a:xfrm>
                </p:grpSpPr>
                <p:sp>
                  <p:nvSpPr>
                    <p:cNvPr id="99" name="Oval 1423"/>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00" name="AutoShape 1424"/>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01" name="Oval 1425"/>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02" name="AutoShape 1426"/>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43" name="Group 1427"/>
                <p:cNvGrpSpPr>
                  <a:grpSpLocks/>
                </p:cNvGrpSpPr>
                <p:nvPr/>
              </p:nvGrpSpPr>
              <p:grpSpPr bwMode="auto">
                <a:xfrm>
                  <a:off x="99" y="135"/>
                  <a:ext cx="301" cy="107"/>
                  <a:chOff x="95" y="243"/>
                  <a:chExt cx="301" cy="107"/>
                </a:xfrm>
              </p:grpSpPr>
              <p:sp>
                <p:nvSpPr>
                  <p:cNvPr id="81" name="Freeform 1428"/>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969696"/>
                  </a:solidFill>
                  <a:ln w="9525" cap="flat" cmpd="sng">
                    <a:solidFill>
                      <a:srgbClr val="000000"/>
                    </a:solidFill>
                    <a:prstDash val="solid"/>
                    <a:round/>
                    <a:headEnd/>
                    <a:tailEnd/>
                  </a:ln>
                </p:spPr>
                <p:txBody>
                  <a:bodyPr/>
                  <a:lstStyle/>
                  <a:p>
                    <a:endParaRPr lang="ja-JP" altLang="en-US" dirty="0"/>
                  </a:p>
                </p:txBody>
              </p:sp>
              <p:grpSp>
                <p:nvGrpSpPr>
                  <p:cNvPr id="82" name="Group 1429"/>
                  <p:cNvGrpSpPr>
                    <a:grpSpLocks/>
                  </p:cNvGrpSpPr>
                  <p:nvPr/>
                </p:nvGrpSpPr>
                <p:grpSpPr bwMode="auto">
                  <a:xfrm>
                    <a:off x="176" y="279"/>
                    <a:ext cx="220" cy="62"/>
                    <a:chOff x="179" y="285"/>
                    <a:chExt cx="220" cy="62"/>
                  </a:xfrm>
                </p:grpSpPr>
                <p:sp>
                  <p:nvSpPr>
                    <p:cNvPr id="88" name="Oval 1430"/>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89" name="AutoShape 1431"/>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90" name="Oval 1432"/>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91" name="AutoShape 1433"/>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92" name="Oval 1434"/>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93" name="AutoShape 1435"/>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94" name="Oval 1436"/>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95" name="AutoShape 1437"/>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83" name="Group 1438"/>
                  <p:cNvGrpSpPr>
                    <a:grpSpLocks/>
                  </p:cNvGrpSpPr>
                  <p:nvPr/>
                </p:nvGrpSpPr>
                <p:grpSpPr bwMode="auto">
                  <a:xfrm>
                    <a:off x="95" y="243"/>
                    <a:ext cx="99" cy="53"/>
                    <a:chOff x="470" y="274"/>
                    <a:chExt cx="99" cy="53"/>
                  </a:xfrm>
                </p:grpSpPr>
                <p:sp>
                  <p:nvSpPr>
                    <p:cNvPr id="84" name="Oval 1439"/>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85" name="AutoShape 1440"/>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86" name="Oval 1441"/>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87" name="AutoShape 1442"/>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44" name="Group 1443"/>
                <p:cNvGrpSpPr>
                  <a:grpSpLocks/>
                </p:cNvGrpSpPr>
                <p:nvPr/>
              </p:nvGrpSpPr>
              <p:grpSpPr bwMode="auto">
                <a:xfrm>
                  <a:off x="96" y="115"/>
                  <a:ext cx="301" cy="107"/>
                  <a:chOff x="95" y="243"/>
                  <a:chExt cx="301" cy="107"/>
                </a:xfrm>
              </p:grpSpPr>
              <p:sp>
                <p:nvSpPr>
                  <p:cNvPr id="66" name="Freeform 1444"/>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969696"/>
                  </a:solidFill>
                  <a:ln w="9525" cap="flat" cmpd="sng">
                    <a:solidFill>
                      <a:srgbClr val="000000"/>
                    </a:solidFill>
                    <a:prstDash val="solid"/>
                    <a:round/>
                    <a:headEnd/>
                    <a:tailEnd/>
                  </a:ln>
                </p:spPr>
                <p:txBody>
                  <a:bodyPr/>
                  <a:lstStyle/>
                  <a:p>
                    <a:endParaRPr lang="ja-JP" altLang="en-US" dirty="0"/>
                  </a:p>
                </p:txBody>
              </p:sp>
              <p:grpSp>
                <p:nvGrpSpPr>
                  <p:cNvPr id="67" name="Group 1445"/>
                  <p:cNvGrpSpPr>
                    <a:grpSpLocks/>
                  </p:cNvGrpSpPr>
                  <p:nvPr/>
                </p:nvGrpSpPr>
                <p:grpSpPr bwMode="auto">
                  <a:xfrm>
                    <a:off x="176" y="279"/>
                    <a:ext cx="220" cy="62"/>
                    <a:chOff x="179" y="285"/>
                    <a:chExt cx="220" cy="62"/>
                  </a:xfrm>
                </p:grpSpPr>
                <p:sp>
                  <p:nvSpPr>
                    <p:cNvPr id="73" name="Oval 1446"/>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4" name="AutoShape 1447"/>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5" name="Oval 1448"/>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6" name="AutoShape 1449"/>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7" name="Oval 1450"/>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8" name="AutoShape 1451"/>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9" name="Oval 1452"/>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80" name="AutoShape 1453"/>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68" name="Group 1454"/>
                  <p:cNvGrpSpPr>
                    <a:grpSpLocks/>
                  </p:cNvGrpSpPr>
                  <p:nvPr/>
                </p:nvGrpSpPr>
                <p:grpSpPr bwMode="auto">
                  <a:xfrm>
                    <a:off x="95" y="243"/>
                    <a:ext cx="99" cy="53"/>
                    <a:chOff x="470" y="274"/>
                    <a:chExt cx="99" cy="53"/>
                  </a:xfrm>
                </p:grpSpPr>
                <p:sp>
                  <p:nvSpPr>
                    <p:cNvPr id="69" name="Oval 1455"/>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0" name="AutoShape 1456"/>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1" name="Oval 1457"/>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2" name="AutoShape 1458"/>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45" name="Group 1459"/>
                <p:cNvGrpSpPr>
                  <a:grpSpLocks/>
                </p:cNvGrpSpPr>
                <p:nvPr/>
              </p:nvGrpSpPr>
              <p:grpSpPr bwMode="auto">
                <a:xfrm>
                  <a:off x="95" y="96"/>
                  <a:ext cx="301" cy="107"/>
                  <a:chOff x="95" y="243"/>
                  <a:chExt cx="301" cy="107"/>
                </a:xfrm>
              </p:grpSpPr>
              <p:sp>
                <p:nvSpPr>
                  <p:cNvPr id="51" name="Freeform 1460"/>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969696"/>
                  </a:solidFill>
                  <a:ln w="9525" cap="flat" cmpd="sng">
                    <a:solidFill>
                      <a:srgbClr val="000000"/>
                    </a:solidFill>
                    <a:prstDash val="solid"/>
                    <a:round/>
                    <a:headEnd/>
                    <a:tailEnd/>
                  </a:ln>
                </p:spPr>
                <p:txBody>
                  <a:bodyPr/>
                  <a:lstStyle/>
                  <a:p>
                    <a:endParaRPr lang="ja-JP" altLang="en-US" dirty="0"/>
                  </a:p>
                </p:txBody>
              </p:sp>
              <p:grpSp>
                <p:nvGrpSpPr>
                  <p:cNvPr id="52" name="Group 1461"/>
                  <p:cNvGrpSpPr>
                    <a:grpSpLocks/>
                  </p:cNvGrpSpPr>
                  <p:nvPr/>
                </p:nvGrpSpPr>
                <p:grpSpPr bwMode="auto">
                  <a:xfrm>
                    <a:off x="176" y="279"/>
                    <a:ext cx="220" cy="62"/>
                    <a:chOff x="179" y="285"/>
                    <a:chExt cx="220" cy="62"/>
                  </a:xfrm>
                </p:grpSpPr>
                <p:sp>
                  <p:nvSpPr>
                    <p:cNvPr id="58" name="Oval 1462"/>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59" name="AutoShape 1463"/>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0" name="Oval 1464"/>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1" name="AutoShape 1465"/>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2" name="Oval 1466"/>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3" name="AutoShape 1467"/>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4" name="Oval 1468"/>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5" name="AutoShape 1469"/>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53" name="Group 1470"/>
                  <p:cNvGrpSpPr>
                    <a:grpSpLocks/>
                  </p:cNvGrpSpPr>
                  <p:nvPr/>
                </p:nvGrpSpPr>
                <p:grpSpPr bwMode="auto">
                  <a:xfrm>
                    <a:off x="95" y="243"/>
                    <a:ext cx="99" cy="53"/>
                    <a:chOff x="470" y="274"/>
                    <a:chExt cx="99" cy="53"/>
                  </a:xfrm>
                </p:grpSpPr>
                <p:sp>
                  <p:nvSpPr>
                    <p:cNvPr id="54" name="Oval 1471"/>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55" name="AutoShape 1472"/>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56" name="Oval 1473"/>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57" name="AutoShape 1474"/>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46" name="Group 1475"/>
                <p:cNvGrpSpPr>
                  <a:grpSpLocks/>
                </p:cNvGrpSpPr>
                <p:nvPr/>
              </p:nvGrpSpPr>
              <p:grpSpPr bwMode="auto">
                <a:xfrm>
                  <a:off x="208" y="68"/>
                  <a:ext cx="99" cy="53"/>
                  <a:chOff x="470" y="274"/>
                  <a:chExt cx="99" cy="53"/>
                </a:xfrm>
              </p:grpSpPr>
              <p:sp>
                <p:nvSpPr>
                  <p:cNvPr id="47" name="Oval 1476"/>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48" name="AutoShape 1477"/>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49" name="Oval 1478"/>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50" name="AutoShape 1479"/>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sp>
            <p:nvSpPr>
              <p:cNvPr id="36" name="Freeform 1480"/>
              <p:cNvSpPr>
                <a:spLocks/>
              </p:cNvSpPr>
              <p:nvPr/>
            </p:nvSpPr>
            <p:spPr bwMode="auto">
              <a:xfrm>
                <a:off x="38" y="185"/>
                <a:ext cx="177" cy="262"/>
              </a:xfrm>
              <a:custGeom>
                <a:avLst/>
                <a:gdLst>
                  <a:gd name="T0" fmla="*/ 42 w 177"/>
                  <a:gd name="T1" fmla="*/ 169 h 262"/>
                  <a:gd name="T2" fmla="*/ 43 w 177"/>
                  <a:gd name="T3" fmla="*/ 128 h 262"/>
                  <a:gd name="T4" fmla="*/ 0 w 177"/>
                  <a:gd name="T5" fmla="*/ 0 h 262"/>
                  <a:gd name="T6" fmla="*/ 166 w 177"/>
                  <a:gd name="T7" fmla="*/ 84 h 262"/>
                  <a:gd name="T8" fmla="*/ 177 w 177"/>
                  <a:gd name="T9" fmla="*/ 224 h 262"/>
                  <a:gd name="T10" fmla="*/ 175 w 177"/>
                  <a:gd name="T11" fmla="*/ 262 h 262"/>
                </a:gdLst>
                <a:ahLst/>
                <a:cxnLst>
                  <a:cxn ang="0">
                    <a:pos x="T0" y="T1"/>
                  </a:cxn>
                  <a:cxn ang="0">
                    <a:pos x="T2" y="T3"/>
                  </a:cxn>
                  <a:cxn ang="0">
                    <a:pos x="T4" y="T5"/>
                  </a:cxn>
                  <a:cxn ang="0">
                    <a:pos x="T6" y="T7"/>
                  </a:cxn>
                  <a:cxn ang="0">
                    <a:pos x="T8" y="T9"/>
                  </a:cxn>
                  <a:cxn ang="0">
                    <a:pos x="T10" y="T11"/>
                  </a:cxn>
                </a:cxnLst>
                <a:rect l="0" t="0" r="r" b="b"/>
                <a:pathLst>
                  <a:path w="177" h="262">
                    <a:moveTo>
                      <a:pt x="42" y="169"/>
                    </a:moveTo>
                    <a:lnTo>
                      <a:pt x="43" y="128"/>
                    </a:lnTo>
                    <a:lnTo>
                      <a:pt x="0" y="0"/>
                    </a:lnTo>
                    <a:lnTo>
                      <a:pt x="166" y="84"/>
                    </a:lnTo>
                    <a:lnTo>
                      <a:pt x="177" y="224"/>
                    </a:lnTo>
                    <a:lnTo>
                      <a:pt x="175" y="262"/>
                    </a:lnTo>
                  </a:path>
                </a:pathLst>
              </a:custGeom>
              <a:noFill/>
              <a:ln w="127000" cap="flat" cmpd="sng">
                <a:solidFill>
                  <a:srgbClr val="FFFFCC"/>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grpSp>
        <p:sp>
          <p:nvSpPr>
            <p:cNvPr id="27" name="テキスト ボックス 26"/>
            <p:cNvSpPr txBox="1"/>
            <p:nvPr/>
          </p:nvSpPr>
          <p:spPr>
            <a:xfrm>
              <a:off x="802724" y="4139991"/>
              <a:ext cx="1056295" cy="369332"/>
            </a:xfrm>
            <a:prstGeom prst="rect">
              <a:avLst/>
            </a:prstGeom>
            <a:noFill/>
          </p:spPr>
          <p:txBody>
            <a:bodyPr wrap="square" rtlCol="0" anchor="ctr">
              <a:spAutoFit/>
            </a:bodyPr>
            <a:lstStyle/>
            <a:p>
              <a:pPr algn="ctr"/>
              <a:r>
                <a:rPr lang="ja-JP" altLang="en-US" b="1" dirty="0">
                  <a:solidFill>
                    <a:schemeClr val="bg1"/>
                  </a:solidFill>
                </a:rPr>
                <a:t>次工程へ</a:t>
              </a:r>
            </a:p>
          </p:txBody>
        </p:sp>
      </p:grpSp>
      <p:sp>
        <p:nvSpPr>
          <p:cNvPr id="322" name="テキスト ボックス 321"/>
          <p:cNvSpPr txBox="1"/>
          <p:nvPr/>
        </p:nvSpPr>
        <p:spPr>
          <a:xfrm>
            <a:off x="667624" y="4293096"/>
            <a:ext cx="904570" cy="584775"/>
          </a:xfrm>
          <a:prstGeom prst="rect">
            <a:avLst/>
          </a:prstGeom>
          <a:solidFill>
            <a:schemeClr val="accent1">
              <a:lumMod val="75000"/>
              <a:lumOff val="25000"/>
            </a:schemeClr>
          </a:solidFill>
          <a:ln w="31750">
            <a:solidFill>
              <a:srgbClr val="FF0000"/>
            </a:solidFill>
          </a:ln>
        </p:spPr>
        <p:txBody>
          <a:bodyPr wrap="square" rtlCol="0" anchor="ctr">
            <a:spAutoFit/>
          </a:bodyPr>
          <a:lstStyle/>
          <a:p>
            <a:pPr algn="ctr"/>
            <a:r>
              <a:rPr kumimoji="1" lang="ja-JP" altLang="en-US" sz="1600" b="1" dirty="0">
                <a:latin typeface="+mn-ea"/>
              </a:rPr>
              <a:t>サイクル</a:t>
            </a:r>
            <a:endParaRPr kumimoji="1" lang="en-US" altLang="ja-JP" sz="1600" b="1" dirty="0">
              <a:latin typeface="+mn-ea"/>
            </a:endParaRPr>
          </a:p>
          <a:p>
            <a:pPr algn="ctr"/>
            <a:r>
              <a:rPr lang="ja-JP" altLang="en-US" sz="1600" b="1" dirty="0">
                <a:latin typeface="+mn-ea"/>
              </a:rPr>
              <a:t>グラフ</a:t>
            </a:r>
            <a:endParaRPr kumimoji="1" lang="ja-JP" altLang="en-US" sz="1600" b="1" dirty="0">
              <a:latin typeface="+mn-ea"/>
            </a:endParaRPr>
          </a:p>
        </p:txBody>
      </p:sp>
      <p:sp>
        <p:nvSpPr>
          <p:cNvPr id="324" name="正方形/長方形 323"/>
          <p:cNvSpPr/>
          <p:nvPr/>
        </p:nvSpPr>
        <p:spPr>
          <a:xfrm>
            <a:off x="2585384" y="4301388"/>
            <a:ext cx="8001712" cy="431374"/>
          </a:xfrm>
          <a:prstGeom prst="rect">
            <a:avLst/>
          </a:prstGeom>
          <a:solidFill>
            <a:schemeClr val="accent4">
              <a:lumMod val="40000"/>
              <a:lumOff val="60000"/>
            </a:schemeClr>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latin typeface="+mn-ea"/>
              </a:rPr>
              <a:t>浸　　　　炭</a:t>
            </a:r>
            <a:endParaRPr kumimoji="1" lang="ja-JP" altLang="en-US" sz="2000" b="1" dirty="0">
              <a:solidFill>
                <a:schemeClr val="tx1"/>
              </a:solidFill>
              <a:latin typeface="+mn-ea"/>
            </a:endParaRPr>
          </a:p>
        </p:txBody>
      </p:sp>
      <p:cxnSp>
        <p:nvCxnSpPr>
          <p:cNvPr id="325" name="直線コネクタ 324"/>
          <p:cNvCxnSpPr/>
          <p:nvPr/>
        </p:nvCxnSpPr>
        <p:spPr>
          <a:xfrm>
            <a:off x="2567608" y="4745052"/>
            <a:ext cx="0" cy="2656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直線矢印コネクタ 325"/>
          <p:cNvCxnSpPr/>
          <p:nvPr/>
        </p:nvCxnSpPr>
        <p:spPr>
          <a:xfrm>
            <a:off x="2582171" y="4877871"/>
            <a:ext cx="7961823" cy="0"/>
          </a:xfrm>
          <a:prstGeom prst="straightConnector1">
            <a:avLst/>
          </a:prstGeom>
          <a:ln w="25400">
            <a:solidFill>
              <a:schemeClr val="tx1"/>
            </a:solidFill>
            <a:headEnd type="stealth" w="sm" len="sm"/>
            <a:tailEnd type="stealth" w="sm" len="sm"/>
          </a:ln>
        </p:spPr>
        <p:style>
          <a:lnRef idx="1">
            <a:schemeClr val="accent1"/>
          </a:lnRef>
          <a:fillRef idx="0">
            <a:schemeClr val="accent1"/>
          </a:fillRef>
          <a:effectRef idx="0">
            <a:schemeClr val="accent1"/>
          </a:effectRef>
          <a:fontRef idx="minor">
            <a:schemeClr val="tx1"/>
          </a:fontRef>
        </p:style>
      </p:cxnSp>
      <p:sp>
        <p:nvSpPr>
          <p:cNvPr id="327" name="テキスト ボックス 326"/>
          <p:cNvSpPr txBox="1"/>
          <p:nvPr/>
        </p:nvSpPr>
        <p:spPr>
          <a:xfrm>
            <a:off x="5602317" y="4688547"/>
            <a:ext cx="2095804" cy="523220"/>
          </a:xfrm>
          <a:prstGeom prst="rect">
            <a:avLst/>
          </a:prstGeom>
          <a:noFill/>
        </p:spPr>
        <p:txBody>
          <a:bodyPr wrap="square" rtlCol="0">
            <a:spAutoFit/>
          </a:bodyPr>
          <a:lstStyle/>
          <a:p>
            <a:endParaRPr kumimoji="1" lang="en-US" altLang="ja-JP" sz="1400" b="1" dirty="0"/>
          </a:p>
          <a:p>
            <a:r>
              <a:rPr lang="en-US" altLang="ja-JP" sz="1400" b="1" dirty="0"/>
              <a:t>300</a:t>
            </a:r>
            <a:r>
              <a:rPr lang="ja-JP" altLang="en-US" sz="1400" b="1" dirty="0"/>
              <a:t>分</a:t>
            </a:r>
            <a:endParaRPr kumimoji="1" lang="ja-JP" altLang="en-US" sz="1400" b="1" dirty="0"/>
          </a:p>
        </p:txBody>
      </p:sp>
      <p:sp>
        <p:nvSpPr>
          <p:cNvPr id="329" name="正方形/長方形 328"/>
          <p:cNvSpPr/>
          <p:nvPr/>
        </p:nvSpPr>
        <p:spPr>
          <a:xfrm>
            <a:off x="10604510" y="4307083"/>
            <a:ext cx="742833" cy="420700"/>
          </a:xfrm>
          <a:prstGeom prst="rect">
            <a:avLst/>
          </a:prstGeom>
          <a:solidFill>
            <a:schemeClr val="bg1">
              <a:lumMod val="85000"/>
            </a:schemeClr>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latin typeface="+mn-ea"/>
              </a:rPr>
              <a:t>焼入</a:t>
            </a:r>
            <a:endParaRPr kumimoji="1" lang="ja-JP" altLang="en-US" sz="2000" b="1" dirty="0">
              <a:solidFill>
                <a:schemeClr val="tx1"/>
              </a:solidFill>
              <a:latin typeface="+mn-ea"/>
            </a:endParaRPr>
          </a:p>
        </p:txBody>
      </p:sp>
      <p:cxnSp>
        <p:nvCxnSpPr>
          <p:cNvPr id="330" name="直線コネクタ 329"/>
          <p:cNvCxnSpPr/>
          <p:nvPr/>
        </p:nvCxnSpPr>
        <p:spPr>
          <a:xfrm>
            <a:off x="10610399" y="4737555"/>
            <a:ext cx="0" cy="2656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直線矢印コネクタ 330"/>
          <p:cNvCxnSpPr/>
          <p:nvPr/>
        </p:nvCxnSpPr>
        <p:spPr>
          <a:xfrm>
            <a:off x="10632869" y="4870376"/>
            <a:ext cx="638783" cy="7495"/>
          </a:xfrm>
          <a:prstGeom prst="straightConnector1">
            <a:avLst/>
          </a:prstGeom>
          <a:ln w="25400">
            <a:solidFill>
              <a:schemeClr val="tx1"/>
            </a:solidFill>
            <a:headEnd type="stealth" w="sm" len="sm"/>
            <a:tailEnd type="stealth" w="sm" len="sm"/>
          </a:ln>
        </p:spPr>
        <p:style>
          <a:lnRef idx="1">
            <a:schemeClr val="accent1"/>
          </a:lnRef>
          <a:fillRef idx="0">
            <a:schemeClr val="accent1"/>
          </a:fillRef>
          <a:effectRef idx="0">
            <a:schemeClr val="accent1"/>
          </a:effectRef>
          <a:fontRef idx="minor">
            <a:schemeClr val="tx1"/>
          </a:fontRef>
        </p:style>
      </p:cxnSp>
      <p:sp>
        <p:nvSpPr>
          <p:cNvPr id="332" name="テキスト ボックス 331"/>
          <p:cNvSpPr txBox="1"/>
          <p:nvPr/>
        </p:nvSpPr>
        <p:spPr>
          <a:xfrm>
            <a:off x="10632869" y="4929712"/>
            <a:ext cx="616156" cy="307777"/>
          </a:xfrm>
          <a:prstGeom prst="rect">
            <a:avLst/>
          </a:prstGeom>
          <a:noFill/>
        </p:spPr>
        <p:txBody>
          <a:bodyPr wrap="square" rtlCol="0">
            <a:spAutoFit/>
          </a:bodyPr>
          <a:lstStyle/>
          <a:p>
            <a:r>
              <a:rPr lang="en-US" altLang="ja-JP" sz="1400" b="1" dirty="0"/>
              <a:t>30</a:t>
            </a:r>
            <a:r>
              <a:rPr lang="ja-JP" altLang="en-US" sz="1400" b="1" dirty="0"/>
              <a:t>分</a:t>
            </a:r>
            <a:endParaRPr kumimoji="1" lang="ja-JP" altLang="en-US" sz="1400" b="1" dirty="0"/>
          </a:p>
        </p:txBody>
      </p:sp>
      <p:sp>
        <p:nvSpPr>
          <p:cNvPr id="334" name="正方形/長方形 333"/>
          <p:cNvSpPr/>
          <p:nvPr/>
        </p:nvSpPr>
        <p:spPr>
          <a:xfrm>
            <a:off x="11335743" y="4307678"/>
            <a:ext cx="734759" cy="428161"/>
          </a:xfrm>
          <a:prstGeom prst="rect">
            <a:avLst/>
          </a:prstGeom>
          <a:solidFill>
            <a:schemeClr val="accent6">
              <a:lumMod val="20000"/>
              <a:lumOff val="80000"/>
            </a:schemeClr>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latin typeface="+mn-ea"/>
              </a:rPr>
              <a:t>洗浄</a:t>
            </a:r>
            <a:endParaRPr kumimoji="1" lang="ja-JP" altLang="en-US" sz="2000" b="1" dirty="0">
              <a:solidFill>
                <a:schemeClr val="tx1"/>
              </a:solidFill>
              <a:latin typeface="+mn-ea"/>
            </a:endParaRPr>
          </a:p>
        </p:txBody>
      </p:sp>
      <p:cxnSp>
        <p:nvCxnSpPr>
          <p:cNvPr id="335" name="直線コネクタ 334"/>
          <p:cNvCxnSpPr/>
          <p:nvPr/>
        </p:nvCxnSpPr>
        <p:spPr>
          <a:xfrm>
            <a:off x="11329393" y="4746472"/>
            <a:ext cx="0" cy="2656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直線矢印コネクタ 335"/>
          <p:cNvCxnSpPr/>
          <p:nvPr/>
        </p:nvCxnSpPr>
        <p:spPr>
          <a:xfrm>
            <a:off x="11346807" y="4879822"/>
            <a:ext cx="710995" cy="0"/>
          </a:xfrm>
          <a:prstGeom prst="straightConnector1">
            <a:avLst/>
          </a:prstGeom>
          <a:ln w="25400">
            <a:solidFill>
              <a:schemeClr val="tx1"/>
            </a:solidFill>
            <a:headEnd type="stealth" w="sm" len="sm"/>
            <a:tailEnd type="stealth" w="sm" len="sm"/>
          </a:ln>
        </p:spPr>
        <p:style>
          <a:lnRef idx="1">
            <a:schemeClr val="accent1"/>
          </a:lnRef>
          <a:fillRef idx="0">
            <a:schemeClr val="accent1"/>
          </a:fillRef>
          <a:effectRef idx="0">
            <a:schemeClr val="accent1"/>
          </a:effectRef>
          <a:fontRef idx="minor">
            <a:schemeClr val="tx1"/>
          </a:fontRef>
        </p:style>
      </p:cxnSp>
      <p:sp>
        <p:nvSpPr>
          <p:cNvPr id="337" name="テキスト ボックス 336"/>
          <p:cNvSpPr txBox="1"/>
          <p:nvPr/>
        </p:nvSpPr>
        <p:spPr>
          <a:xfrm>
            <a:off x="11376996" y="4714352"/>
            <a:ext cx="643303" cy="523220"/>
          </a:xfrm>
          <a:prstGeom prst="rect">
            <a:avLst/>
          </a:prstGeom>
          <a:noFill/>
        </p:spPr>
        <p:txBody>
          <a:bodyPr wrap="square" rtlCol="0">
            <a:spAutoFit/>
          </a:bodyPr>
          <a:lstStyle/>
          <a:p>
            <a:endParaRPr kumimoji="1" lang="en-US" altLang="ja-JP" sz="1400" b="1" dirty="0"/>
          </a:p>
          <a:p>
            <a:r>
              <a:rPr lang="en-US" altLang="ja-JP" sz="1400" b="1" dirty="0"/>
              <a:t>50</a:t>
            </a:r>
            <a:r>
              <a:rPr lang="ja-JP" altLang="en-US" sz="1400" b="1" dirty="0"/>
              <a:t>分</a:t>
            </a:r>
            <a:endParaRPr kumimoji="1" lang="ja-JP" altLang="en-US" sz="1400" b="1" dirty="0"/>
          </a:p>
        </p:txBody>
      </p:sp>
      <p:sp>
        <p:nvSpPr>
          <p:cNvPr id="339" name="正方形/長方形 338"/>
          <p:cNvSpPr/>
          <p:nvPr/>
        </p:nvSpPr>
        <p:spPr>
          <a:xfrm>
            <a:off x="1604426" y="4308609"/>
            <a:ext cx="979328" cy="425303"/>
          </a:xfrm>
          <a:prstGeom prst="rect">
            <a:avLst/>
          </a:prstGeom>
          <a:solidFill>
            <a:srgbClr val="FFFFCC"/>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b="1" dirty="0">
                <a:solidFill>
                  <a:schemeClr val="tx1"/>
                </a:solidFill>
                <a:latin typeface="+mn-ea"/>
              </a:rPr>
              <a:t>脱脂</a:t>
            </a:r>
          </a:p>
        </p:txBody>
      </p:sp>
      <p:sp>
        <p:nvSpPr>
          <p:cNvPr id="340" name="片側の 2 つの角を丸めた四角形 339"/>
          <p:cNvSpPr/>
          <p:nvPr/>
        </p:nvSpPr>
        <p:spPr>
          <a:xfrm>
            <a:off x="389750" y="1196752"/>
            <a:ext cx="5036758" cy="463830"/>
          </a:xfrm>
          <a:prstGeom prst="round2Same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b="1" dirty="0"/>
              <a:t>MYF07003</a:t>
            </a:r>
            <a:r>
              <a:rPr lang="ja-JP" altLang="en-US" sz="2000" b="1" dirty="0"/>
              <a:t>　ローラーハース式ｶﾞｽ浸炭炉</a:t>
            </a:r>
            <a:endParaRPr lang="en-US" altLang="ja-JP" sz="2000" b="1" dirty="0"/>
          </a:p>
        </p:txBody>
      </p:sp>
      <p:grpSp>
        <p:nvGrpSpPr>
          <p:cNvPr id="345" name="Group 608"/>
          <p:cNvGrpSpPr>
            <a:grpSpLocks/>
          </p:cNvGrpSpPr>
          <p:nvPr/>
        </p:nvGrpSpPr>
        <p:grpSpPr bwMode="auto">
          <a:xfrm>
            <a:off x="5998743" y="2960964"/>
            <a:ext cx="503041" cy="539790"/>
            <a:chOff x="289" y="240"/>
            <a:chExt cx="129" cy="105"/>
          </a:xfrm>
        </p:grpSpPr>
        <p:sp>
          <p:nvSpPr>
            <p:cNvPr id="348" name="Freeform 609"/>
            <p:cNvSpPr>
              <a:spLocks/>
            </p:cNvSpPr>
            <p:nvPr/>
          </p:nvSpPr>
          <p:spPr bwMode="auto">
            <a:xfrm>
              <a:off x="289" y="307"/>
              <a:ext cx="129" cy="38"/>
            </a:xfrm>
            <a:custGeom>
              <a:avLst/>
              <a:gdLst>
                <a:gd name="T0" fmla="*/ 331 w 331"/>
                <a:gd name="T1" fmla="*/ 66 h 113"/>
                <a:gd name="T2" fmla="*/ 139 w 331"/>
                <a:gd name="T3" fmla="*/ 113 h 113"/>
                <a:gd name="T4" fmla="*/ 0 w 331"/>
                <a:gd name="T5" fmla="*/ 25 h 113"/>
                <a:gd name="T6" fmla="*/ 0 w 331"/>
                <a:gd name="T7" fmla="*/ 0 h 113"/>
                <a:gd name="T8" fmla="*/ 141 w 331"/>
                <a:gd name="T9" fmla="*/ 85 h 113"/>
                <a:gd name="T10" fmla="*/ 329 w 331"/>
                <a:gd name="T11" fmla="*/ 41 h 113"/>
                <a:gd name="T12" fmla="*/ 331 w 331"/>
                <a:gd name="T13" fmla="*/ 66 h 113"/>
              </a:gdLst>
              <a:ahLst/>
              <a:cxnLst>
                <a:cxn ang="0">
                  <a:pos x="T0" y="T1"/>
                </a:cxn>
                <a:cxn ang="0">
                  <a:pos x="T2" y="T3"/>
                </a:cxn>
                <a:cxn ang="0">
                  <a:pos x="T4" y="T5"/>
                </a:cxn>
                <a:cxn ang="0">
                  <a:pos x="T6" y="T7"/>
                </a:cxn>
                <a:cxn ang="0">
                  <a:pos x="T8" y="T9"/>
                </a:cxn>
                <a:cxn ang="0">
                  <a:pos x="T10" y="T11"/>
                </a:cxn>
                <a:cxn ang="0">
                  <a:pos x="T12" y="T13"/>
                </a:cxn>
              </a:cxnLst>
              <a:rect l="0" t="0" r="r" b="b"/>
              <a:pathLst>
                <a:path w="331" h="113">
                  <a:moveTo>
                    <a:pt x="331" y="66"/>
                  </a:moveTo>
                  <a:lnTo>
                    <a:pt x="139" y="113"/>
                  </a:lnTo>
                  <a:lnTo>
                    <a:pt x="0" y="25"/>
                  </a:lnTo>
                  <a:lnTo>
                    <a:pt x="0" y="0"/>
                  </a:lnTo>
                  <a:lnTo>
                    <a:pt x="141" y="85"/>
                  </a:lnTo>
                  <a:lnTo>
                    <a:pt x="329" y="41"/>
                  </a:lnTo>
                  <a:lnTo>
                    <a:pt x="331" y="66"/>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349" name="Group 610"/>
            <p:cNvGrpSpPr>
              <a:grpSpLocks/>
            </p:cNvGrpSpPr>
            <p:nvPr/>
          </p:nvGrpSpPr>
          <p:grpSpPr bwMode="auto">
            <a:xfrm>
              <a:off x="289" y="240"/>
              <a:ext cx="120" cy="93"/>
              <a:chOff x="94" y="68"/>
              <a:chExt cx="306" cy="282"/>
            </a:xfrm>
          </p:grpSpPr>
          <p:grpSp>
            <p:nvGrpSpPr>
              <p:cNvPr id="350" name="Group 611"/>
              <p:cNvGrpSpPr>
                <a:grpSpLocks/>
              </p:cNvGrpSpPr>
              <p:nvPr/>
            </p:nvGrpSpPr>
            <p:grpSpPr bwMode="auto">
              <a:xfrm>
                <a:off x="148" y="85"/>
                <a:ext cx="207" cy="71"/>
                <a:chOff x="457" y="144"/>
                <a:chExt cx="207" cy="71"/>
              </a:xfrm>
            </p:grpSpPr>
            <p:sp>
              <p:nvSpPr>
                <p:cNvPr id="477" name="Oval 612"/>
                <p:cNvSpPr>
                  <a:spLocks noChangeArrowheads="1"/>
                </p:cNvSpPr>
                <p:nvPr/>
              </p:nvSpPr>
              <p:spPr bwMode="auto">
                <a:xfrm>
                  <a:off x="548" y="188"/>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78" name="AutoShape 613"/>
                <p:cNvSpPr>
                  <a:spLocks noChangeArrowheads="1"/>
                </p:cNvSpPr>
                <p:nvPr/>
              </p:nvSpPr>
              <p:spPr bwMode="auto">
                <a:xfrm>
                  <a:off x="560" y="182"/>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79" name="Oval 614"/>
                <p:cNvSpPr>
                  <a:spLocks noChangeArrowheads="1"/>
                </p:cNvSpPr>
                <p:nvPr/>
              </p:nvSpPr>
              <p:spPr bwMode="auto">
                <a:xfrm>
                  <a:off x="607" y="174"/>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80" name="AutoShape 615"/>
                <p:cNvSpPr>
                  <a:spLocks noChangeArrowheads="1"/>
                </p:cNvSpPr>
                <p:nvPr/>
              </p:nvSpPr>
              <p:spPr bwMode="auto">
                <a:xfrm>
                  <a:off x="619" y="168"/>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nvGrpSpPr>
                <p:cNvPr id="481" name="Group 616"/>
                <p:cNvGrpSpPr>
                  <a:grpSpLocks/>
                </p:cNvGrpSpPr>
                <p:nvPr/>
              </p:nvGrpSpPr>
              <p:grpSpPr bwMode="auto">
                <a:xfrm>
                  <a:off x="457" y="144"/>
                  <a:ext cx="99" cy="53"/>
                  <a:chOff x="470" y="274"/>
                  <a:chExt cx="99" cy="53"/>
                </a:xfrm>
              </p:grpSpPr>
              <p:sp>
                <p:nvSpPr>
                  <p:cNvPr id="482" name="Oval 617"/>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83" name="AutoShape 618"/>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84" name="Oval 619"/>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85" name="AutoShape 620"/>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351" name="Group 621"/>
              <p:cNvGrpSpPr>
                <a:grpSpLocks/>
              </p:cNvGrpSpPr>
              <p:nvPr/>
            </p:nvGrpSpPr>
            <p:grpSpPr bwMode="auto">
              <a:xfrm>
                <a:off x="176" y="279"/>
                <a:ext cx="220" cy="62"/>
                <a:chOff x="179" y="285"/>
                <a:chExt cx="220" cy="62"/>
              </a:xfrm>
            </p:grpSpPr>
            <p:sp>
              <p:nvSpPr>
                <p:cNvPr id="469" name="Oval 622"/>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70" name="AutoShape 623"/>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71" name="Oval 624"/>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72" name="AutoShape 625"/>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73" name="Oval 626"/>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74" name="AutoShape 627"/>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75" name="Oval 628"/>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76" name="AutoShape 629"/>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352" name="Group 630"/>
              <p:cNvGrpSpPr>
                <a:grpSpLocks/>
              </p:cNvGrpSpPr>
              <p:nvPr/>
            </p:nvGrpSpPr>
            <p:grpSpPr bwMode="auto">
              <a:xfrm>
                <a:off x="95" y="243"/>
                <a:ext cx="301" cy="107"/>
                <a:chOff x="95" y="243"/>
                <a:chExt cx="301" cy="107"/>
              </a:xfrm>
            </p:grpSpPr>
            <p:sp>
              <p:nvSpPr>
                <p:cNvPr id="454" name="Freeform 631"/>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455" name="Group 632"/>
                <p:cNvGrpSpPr>
                  <a:grpSpLocks/>
                </p:cNvGrpSpPr>
                <p:nvPr/>
              </p:nvGrpSpPr>
              <p:grpSpPr bwMode="auto">
                <a:xfrm>
                  <a:off x="176" y="279"/>
                  <a:ext cx="220" cy="62"/>
                  <a:chOff x="179" y="285"/>
                  <a:chExt cx="220" cy="62"/>
                </a:xfrm>
              </p:grpSpPr>
              <p:sp>
                <p:nvSpPr>
                  <p:cNvPr id="461" name="Oval 633"/>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62" name="AutoShape 634"/>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63" name="Oval 635"/>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64" name="AutoShape 636"/>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65" name="Oval 637"/>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66" name="AutoShape 638"/>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67" name="Oval 639"/>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68" name="AutoShape 640"/>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456" name="Group 641"/>
                <p:cNvGrpSpPr>
                  <a:grpSpLocks/>
                </p:cNvGrpSpPr>
                <p:nvPr/>
              </p:nvGrpSpPr>
              <p:grpSpPr bwMode="auto">
                <a:xfrm>
                  <a:off x="95" y="243"/>
                  <a:ext cx="99" cy="53"/>
                  <a:chOff x="470" y="274"/>
                  <a:chExt cx="99" cy="53"/>
                </a:xfrm>
              </p:grpSpPr>
              <p:sp>
                <p:nvSpPr>
                  <p:cNvPr id="457" name="Oval 642"/>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58" name="AutoShape 643"/>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59" name="Oval 644"/>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60" name="AutoShape 645"/>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353" name="Group 646"/>
              <p:cNvGrpSpPr>
                <a:grpSpLocks/>
              </p:cNvGrpSpPr>
              <p:nvPr/>
            </p:nvGrpSpPr>
            <p:grpSpPr bwMode="auto">
              <a:xfrm>
                <a:off x="94" y="216"/>
                <a:ext cx="301" cy="107"/>
                <a:chOff x="95" y="243"/>
                <a:chExt cx="301" cy="107"/>
              </a:xfrm>
            </p:grpSpPr>
            <p:sp>
              <p:nvSpPr>
                <p:cNvPr id="439" name="Freeform 647"/>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440" name="Group 648"/>
                <p:cNvGrpSpPr>
                  <a:grpSpLocks/>
                </p:cNvGrpSpPr>
                <p:nvPr/>
              </p:nvGrpSpPr>
              <p:grpSpPr bwMode="auto">
                <a:xfrm>
                  <a:off x="176" y="279"/>
                  <a:ext cx="220" cy="62"/>
                  <a:chOff x="179" y="285"/>
                  <a:chExt cx="220" cy="62"/>
                </a:xfrm>
              </p:grpSpPr>
              <p:sp>
                <p:nvSpPr>
                  <p:cNvPr id="446" name="Oval 649"/>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47" name="AutoShape 650"/>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48" name="Oval 651"/>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49" name="AutoShape 652"/>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50" name="Oval 653"/>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51" name="AutoShape 654"/>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52" name="Oval 655"/>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53" name="AutoShape 656"/>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441" name="Group 657"/>
                <p:cNvGrpSpPr>
                  <a:grpSpLocks/>
                </p:cNvGrpSpPr>
                <p:nvPr/>
              </p:nvGrpSpPr>
              <p:grpSpPr bwMode="auto">
                <a:xfrm>
                  <a:off x="95" y="243"/>
                  <a:ext cx="99" cy="53"/>
                  <a:chOff x="470" y="274"/>
                  <a:chExt cx="99" cy="53"/>
                </a:xfrm>
              </p:grpSpPr>
              <p:sp>
                <p:nvSpPr>
                  <p:cNvPr id="442" name="Oval 658"/>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43" name="AutoShape 659"/>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44" name="Oval 660"/>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45" name="AutoShape 661"/>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354" name="Group 662"/>
              <p:cNvGrpSpPr>
                <a:grpSpLocks/>
              </p:cNvGrpSpPr>
              <p:nvPr/>
            </p:nvGrpSpPr>
            <p:grpSpPr bwMode="auto">
              <a:xfrm>
                <a:off x="96" y="190"/>
                <a:ext cx="301" cy="107"/>
                <a:chOff x="95" y="243"/>
                <a:chExt cx="301" cy="107"/>
              </a:xfrm>
            </p:grpSpPr>
            <p:sp>
              <p:nvSpPr>
                <p:cNvPr id="424" name="Freeform 663"/>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425" name="Group 664"/>
                <p:cNvGrpSpPr>
                  <a:grpSpLocks/>
                </p:cNvGrpSpPr>
                <p:nvPr/>
              </p:nvGrpSpPr>
              <p:grpSpPr bwMode="auto">
                <a:xfrm>
                  <a:off x="176" y="279"/>
                  <a:ext cx="220" cy="62"/>
                  <a:chOff x="179" y="285"/>
                  <a:chExt cx="220" cy="62"/>
                </a:xfrm>
              </p:grpSpPr>
              <p:sp>
                <p:nvSpPr>
                  <p:cNvPr id="431" name="Oval 665"/>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32" name="AutoShape 666"/>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33" name="Oval 667"/>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34" name="AutoShape 668"/>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35" name="Oval 669"/>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36" name="AutoShape 670"/>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37" name="Oval 671"/>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38" name="AutoShape 672"/>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426" name="Group 673"/>
                <p:cNvGrpSpPr>
                  <a:grpSpLocks/>
                </p:cNvGrpSpPr>
                <p:nvPr/>
              </p:nvGrpSpPr>
              <p:grpSpPr bwMode="auto">
                <a:xfrm>
                  <a:off x="95" y="243"/>
                  <a:ext cx="99" cy="53"/>
                  <a:chOff x="470" y="274"/>
                  <a:chExt cx="99" cy="53"/>
                </a:xfrm>
              </p:grpSpPr>
              <p:sp>
                <p:nvSpPr>
                  <p:cNvPr id="427" name="Oval 674"/>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28" name="AutoShape 675"/>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29" name="Oval 676"/>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30" name="AutoShape 677"/>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355" name="Group 678"/>
              <p:cNvGrpSpPr>
                <a:grpSpLocks/>
              </p:cNvGrpSpPr>
              <p:nvPr/>
            </p:nvGrpSpPr>
            <p:grpSpPr bwMode="auto">
              <a:xfrm>
                <a:off x="96" y="163"/>
                <a:ext cx="301" cy="107"/>
                <a:chOff x="95" y="243"/>
                <a:chExt cx="301" cy="107"/>
              </a:xfrm>
            </p:grpSpPr>
            <p:sp>
              <p:nvSpPr>
                <p:cNvPr id="409" name="Freeform 679"/>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410" name="Group 680"/>
                <p:cNvGrpSpPr>
                  <a:grpSpLocks/>
                </p:cNvGrpSpPr>
                <p:nvPr/>
              </p:nvGrpSpPr>
              <p:grpSpPr bwMode="auto">
                <a:xfrm>
                  <a:off x="176" y="279"/>
                  <a:ext cx="220" cy="62"/>
                  <a:chOff x="179" y="285"/>
                  <a:chExt cx="220" cy="62"/>
                </a:xfrm>
              </p:grpSpPr>
              <p:sp>
                <p:nvSpPr>
                  <p:cNvPr id="416" name="Oval 681"/>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17" name="AutoShape 682"/>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18" name="Oval 683"/>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19" name="AutoShape 684"/>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20" name="Oval 685"/>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21" name="AutoShape 686"/>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22" name="Oval 687"/>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23" name="AutoShape 688"/>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411" name="Group 689"/>
                <p:cNvGrpSpPr>
                  <a:grpSpLocks/>
                </p:cNvGrpSpPr>
                <p:nvPr/>
              </p:nvGrpSpPr>
              <p:grpSpPr bwMode="auto">
                <a:xfrm>
                  <a:off x="95" y="243"/>
                  <a:ext cx="99" cy="53"/>
                  <a:chOff x="470" y="274"/>
                  <a:chExt cx="99" cy="53"/>
                </a:xfrm>
              </p:grpSpPr>
              <p:sp>
                <p:nvSpPr>
                  <p:cNvPr id="412" name="Oval 690"/>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13" name="AutoShape 691"/>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14" name="Oval 692"/>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15" name="AutoShape 693"/>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356" name="Group 694"/>
              <p:cNvGrpSpPr>
                <a:grpSpLocks/>
              </p:cNvGrpSpPr>
              <p:nvPr/>
            </p:nvGrpSpPr>
            <p:grpSpPr bwMode="auto">
              <a:xfrm>
                <a:off x="99" y="135"/>
                <a:ext cx="301" cy="107"/>
                <a:chOff x="95" y="243"/>
                <a:chExt cx="301" cy="107"/>
              </a:xfrm>
            </p:grpSpPr>
            <p:sp>
              <p:nvSpPr>
                <p:cNvPr id="394" name="Freeform 695"/>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395" name="Group 696"/>
                <p:cNvGrpSpPr>
                  <a:grpSpLocks/>
                </p:cNvGrpSpPr>
                <p:nvPr/>
              </p:nvGrpSpPr>
              <p:grpSpPr bwMode="auto">
                <a:xfrm>
                  <a:off x="176" y="279"/>
                  <a:ext cx="220" cy="62"/>
                  <a:chOff x="179" y="285"/>
                  <a:chExt cx="220" cy="62"/>
                </a:xfrm>
              </p:grpSpPr>
              <p:sp>
                <p:nvSpPr>
                  <p:cNvPr id="401" name="Oval 697"/>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02" name="AutoShape 698"/>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03" name="Oval 699"/>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04" name="AutoShape 700"/>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05" name="Oval 701"/>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06" name="AutoShape 702"/>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07" name="Oval 703"/>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08" name="AutoShape 704"/>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396" name="Group 705"/>
                <p:cNvGrpSpPr>
                  <a:grpSpLocks/>
                </p:cNvGrpSpPr>
                <p:nvPr/>
              </p:nvGrpSpPr>
              <p:grpSpPr bwMode="auto">
                <a:xfrm>
                  <a:off x="95" y="243"/>
                  <a:ext cx="99" cy="53"/>
                  <a:chOff x="470" y="274"/>
                  <a:chExt cx="99" cy="53"/>
                </a:xfrm>
              </p:grpSpPr>
              <p:sp>
                <p:nvSpPr>
                  <p:cNvPr id="397" name="Oval 706"/>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98" name="AutoShape 707"/>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99" name="Oval 708"/>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00" name="AutoShape 709"/>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357" name="Group 710"/>
              <p:cNvGrpSpPr>
                <a:grpSpLocks/>
              </p:cNvGrpSpPr>
              <p:nvPr/>
            </p:nvGrpSpPr>
            <p:grpSpPr bwMode="auto">
              <a:xfrm>
                <a:off x="96" y="115"/>
                <a:ext cx="301" cy="107"/>
                <a:chOff x="95" y="243"/>
                <a:chExt cx="301" cy="107"/>
              </a:xfrm>
            </p:grpSpPr>
            <p:sp>
              <p:nvSpPr>
                <p:cNvPr id="379" name="Freeform 711"/>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380" name="Group 712"/>
                <p:cNvGrpSpPr>
                  <a:grpSpLocks/>
                </p:cNvGrpSpPr>
                <p:nvPr/>
              </p:nvGrpSpPr>
              <p:grpSpPr bwMode="auto">
                <a:xfrm>
                  <a:off x="176" y="279"/>
                  <a:ext cx="220" cy="62"/>
                  <a:chOff x="179" y="285"/>
                  <a:chExt cx="220" cy="62"/>
                </a:xfrm>
              </p:grpSpPr>
              <p:sp>
                <p:nvSpPr>
                  <p:cNvPr id="386" name="Oval 713"/>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87" name="AutoShape 714"/>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88" name="Oval 715"/>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89" name="AutoShape 716"/>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90" name="Oval 717"/>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91" name="AutoShape 718"/>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92" name="Oval 719"/>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93" name="AutoShape 720"/>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381" name="Group 721"/>
                <p:cNvGrpSpPr>
                  <a:grpSpLocks/>
                </p:cNvGrpSpPr>
                <p:nvPr/>
              </p:nvGrpSpPr>
              <p:grpSpPr bwMode="auto">
                <a:xfrm>
                  <a:off x="95" y="243"/>
                  <a:ext cx="99" cy="53"/>
                  <a:chOff x="470" y="274"/>
                  <a:chExt cx="99" cy="53"/>
                </a:xfrm>
              </p:grpSpPr>
              <p:sp>
                <p:nvSpPr>
                  <p:cNvPr id="382" name="Oval 722"/>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83" name="AutoShape 723"/>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84" name="Oval 724"/>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85" name="AutoShape 725"/>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358" name="Group 726"/>
              <p:cNvGrpSpPr>
                <a:grpSpLocks/>
              </p:cNvGrpSpPr>
              <p:nvPr/>
            </p:nvGrpSpPr>
            <p:grpSpPr bwMode="auto">
              <a:xfrm>
                <a:off x="95" y="96"/>
                <a:ext cx="301" cy="107"/>
                <a:chOff x="95" y="243"/>
                <a:chExt cx="301" cy="107"/>
              </a:xfrm>
            </p:grpSpPr>
            <p:sp>
              <p:nvSpPr>
                <p:cNvPr id="364" name="Freeform 727"/>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365" name="Group 728"/>
                <p:cNvGrpSpPr>
                  <a:grpSpLocks/>
                </p:cNvGrpSpPr>
                <p:nvPr/>
              </p:nvGrpSpPr>
              <p:grpSpPr bwMode="auto">
                <a:xfrm>
                  <a:off x="176" y="279"/>
                  <a:ext cx="220" cy="62"/>
                  <a:chOff x="179" y="285"/>
                  <a:chExt cx="220" cy="62"/>
                </a:xfrm>
              </p:grpSpPr>
              <p:sp>
                <p:nvSpPr>
                  <p:cNvPr id="371" name="Oval 729"/>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72" name="AutoShape 730"/>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73" name="Oval 731"/>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74" name="AutoShape 732"/>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75" name="Oval 733"/>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76" name="AutoShape 734"/>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77" name="Oval 735"/>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78" name="AutoShape 736"/>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366" name="Group 737"/>
                <p:cNvGrpSpPr>
                  <a:grpSpLocks/>
                </p:cNvGrpSpPr>
                <p:nvPr/>
              </p:nvGrpSpPr>
              <p:grpSpPr bwMode="auto">
                <a:xfrm>
                  <a:off x="95" y="243"/>
                  <a:ext cx="99" cy="53"/>
                  <a:chOff x="470" y="274"/>
                  <a:chExt cx="99" cy="53"/>
                </a:xfrm>
              </p:grpSpPr>
              <p:sp>
                <p:nvSpPr>
                  <p:cNvPr id="367" name="Oval 738"/>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68" name="AutoShape 739"/>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69" name="Oval 740"/>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70" name="AutoShape 741"/>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359" name="Group 742"/>
              <p:cNvGrpSpPr>
                <a:grpSpLocks/>
              </p:cNvGrpSpPr>
              <p:nvPr/>
            </p:nvGrpSpPr>
            <p:grpSpPr bwMode="auto">
              <a:xfrm>
                <a:off x="208" y="68"/>
                <a:ext cx="99" cy="53"/>
                <a:chOff x="470" y="274"/>
                <a:chExt cx="99" cy="53"/>
              </a:xfrm>
            </p:grpSpPr>
            <p:sp>
              <p:nvSpPr>
                <p:cNvPr id="360" name="Oval 743"/>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61" name="AutoShape 744"/>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62" name="Oval 745"/>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363" name="AutoShape 746"/>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grpSp>
        <p:nvGrpSpPr>
          <p:cNvPr id="3" name="グループ化 2"/>
          <p:cNvGrpSpPr/>
          <p:nvPr/>
        </p:nvGrpSpPr>
        <p:grpSpPr>
          <a:xfrm>
            <a:off x="5261625" y="2650527"/>
            <a:ext cx="1296428" cy="1087688"/>
            <a:chOff x="5261625" y="2650527"/>
            <a:chExt cx="1296428" cy="1087688"/>
          </a:xfrm>
        </p:grpSpPr>
        <p:sp>
          <p:nvSpPr>
            <p:cNvPr id="343" name="Freeform 467" descr="紙ふぶき (大)"/>
            <p:cNvSpPr>
              <a:spLocks/>
            </p:cNvSpPr>
            <p:nvPr/>
          </p:nvSpPr>
          <p:spPr bwMode="auto">
            <a:xfrm>
              <a:off x="5261625" y="2650527"/>
              <a:ext cx="1296428" cy="1087688"/>
            </a:xfrm>
            <a:custGeom>
              <a:avLst/>
              <a:gdLst>
                <a:gd name="T0" fmla="*/ 43 w 1995"/>
                <a:gd name="T1" fmla="*/ 94 h 1270"/>
                <a:gd name="T2" fmla="*/ 0 w 1995"/>
                <a:gd name="T3" fmla="*/ 907 h 1270"/>
                <a:gd name="T4" fmla="*/ 680 w 1995"/>
                <a:gd name="T5" fmla="*/ 1270 h 1270"/>
                <a:gd name="T6" fmla="*/ 1995 w 1995"/>
                <a:gd name="T7" fmla="*/ 998 h 1270"/>
                <a:gd name="T8" fmla="*/ 1995 w 1995"/>
                <a:gd name="T9" fmla="*/ 227 h 1270"/>
                <a:gd name="T10" fmla="*/ 771 w 1995"/>
                <a:gd name="T11" fmla="*/ 363 h 1270"/>
                <a:gd name="T12" fmla="*/ 45 w 1995"/>
                <a:gd name="T13" fmla="*/ 91 h 1270"/>
                <a:gd name="T14" fmla="*/ 1270 w 1995"/>
                <a:gd name="T15" fmla="*/ 0 h 1270"/>
                <a:gd name="T16" fmla="*/ 1976 w 1995"/>
                <a:gd name="T17" fmla="*/ 217 h 1270"/>
                <a:gd name="T18" fmla="*/ 783 w 1995"/>
                <a:gd name="T19" fmla="*/ 374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5" h="1270">
                  <a:moveTo>
                    <a:pt x="43" y="94"/>
                  </a:moveTo>
                  <a:lnTo>
                    <a:pt x="0" y="907"/>
                  </a:lnTo>
                  <a:lnTo>
                    <a:pt x="680" y="1270"/>
                  </a:lnTo>
                  <a:lnTo>
                    <a:pt x="1995" y="998"/>
                  </a:lnTo>
                  <a:lnTo>
                    <a:pt x="1995" y="227"/>
                  </a:lnTo>
                  <a:lnTo>
                    <a:pt x="771" y="363"/>
                  </a:lnTo>
                  <a:lnTo>
                    <a:pt x="45" y="91"/>
                  </a:lnTo>
                  <a:lnTo>
                    <a:pt x="1270" y="0"/>
                  </a:lnTo>
                  <a:lnTo>
                    <a:pt x="1976" y="217"/>
                  </a:lnTo>
                  <a:lnTo>
                    <a:pt x="783" y="374"/>
                  </a:lnTo>
                </a:path>
              </a:pathLst>
            </a:custGeom>
            <a:pattFill prst="lgConfetti">
              <a:fgClr>
                <a:srgbClr val="FF0000"/>
              </a:fgClr>
              <a:bgClr>
                <a:srgbClr val="FF9933"/>
              </a:bgClr>
            </a:pattFill>
            <a:ln w="3175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1">
              <a:spAutoFit/>
            </a:bodyPr>
            <a:lstStyle/>
            <a:p>
              <a:endParaRPr lang="ja-JP" altLang="en-US" dirty="0"/>
            </a:p>
          </p:txBody>
        </p:sp>
        <p:grpSp>
          <p:nvGrpSpPr>
            <p:cNvPr id="344" name="Group 469"/>
            <p:cNvGrpSpPr>
              <a:grpSpLocks/>
            </p:cNvGrpSpPr>
            <p:nvPr/>
          </p:nvGrpSpPr>
          <p:grpSpPr bwMode="auto">
            <a:xfrm>
              <a:off x="5467568" y="3039732"/>
              <a:ext cx="503041" cy="538631"/>
              <a:chOff x="289" y="240"/>
              <a:chExt cx="129" cy="105"/>
            </a:xfrm>
          </p:grpSpPr>
          <p:sp>
            <p:nvSpPr>
              <p:cNvPr id="486" name="Freeform 470"/>
              <p:cNvSpPr>
                <a:spLocks/>
              </p:cNvSpPr>
              <p:nvPr/>
            </p:nvSpPr>
            <p:spPr bwMode="auto">
              <a:xfrm>
                <a:off x="289" y="307"/>
                <a:ext cx="129" cy="38"/>
              </a:xfrm>
              <a:custGeom>
                <a:avLst/>
                <a:gdLst>
                  <a:gd name="T0" fmla="*/ 331 w 331"/>
                  <a:gd name="T1" fmla="*/ 66 h 113"/>
                  <a:gd name="T2" fmla="*/ 139 w 331"/>
                  <a:gd name="T3" fmla="*/ 113 h 113"/>
                  <a:gd name="T4" fmla="*/ 0 w 331"/>
                  <a:gd name="T5" fmla="*/ 25 h 113"/>
                  <a:gd name="T6" fmla="*/ 0 w 331"/>
                  <a:gd name="T7" fmla="*/ 0 h 113"/>
                  <a:gd name="T8" fmla="*/ 141 w 331"/>
                  <a:gd name="T9" fmla="*/ 85 h 113"/>
                  <a:gd name="T10" fmla="*/ 329 w 331"/>
                  <a:gd name="T11" fmla="*/ 41 h 113"/>
                  <a:gd name="T12" fmla="*/ 331 w 331"/>
                  <a:gd name="T13" fmla="*/ 66 h 113"/>
                </a:gdLst>
                <a:ahLst/>
                <a:cxnLst>
                  <a:cxn ang="0">
                    <a:pos x="T0" y="T1"/>
                  </a:cxn>
                  <a:cxn ang="0">
                    <a:pos x="T2" y="T3"/>
                  </a:cxn>
                  <a:cxn ang="0">
                    <a:pos x="T4" y="T5"/>
                  </a:cxn>
                  <a:cxn ang="0">
                    <a:pos x="T6" y="T7"/>
                  </a:cxn>
                  <a:cxn ang="0">
                    <a:pos x="T8" y="T9"/>
                  </a:cxn>
                  <a:cxn ang="0">
                    <a:pos x="T10" y="T11"/>
                  </a:cxn>
                  <a:cxn ang="0">
                    <a:pos x="T12" y="T13"/>
                  </a:cxn>
                </a:cxnLst>
                <a:rect l="0" t="0" r="r" b="b"/>
                <a:pathLst>
                  <a:path w="331" h="113">
                    <a:moveTo>
                      <a:pt x="331" y="66"/>
                    </a:moveTo>
                    <a:lnTo>
                      <a:pt x="139" y="113"/>
                    </a:lnTo>
                    <a:lnTo>
                      <a:pt x="0" y="25"/>
                    </a:lnTo>
                    <a:lnTo>
                      <a:pt x="0" y="0"/>
                    </a:lnTo>
                    <a:lnTo>
                      <a:pt x="141" y="85"/>
                    </a:lnTo>
                    <a:lnTo>
                      <a:pt x="329" y="41"/>
                    </a:lnTo>
                    <a:lnTo>
                      <a:pt x="331" y="66"/>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487" name="Group 471"/>
              <p:cNvGrpSpPr>
                <a:grpSpLocks/>
              </p:cNvGrpSpPr>
              <p:nvPr/>
            </p:nvGrpSpPr>
            <p:grpSpPr bwMode="auto">
              <a:xfrm>
                <a:off x="289" y="240"/>
                <a:ext cx="120" cy="93"/>
                <a:chOff x="94" y="68"/>
                <a:chExt cx="306" cy="282"/>
              </a:xfrm>
            </p:grpSpPr>
            <p:grpSp>
              <p:nvGrpSpPr>
                <p:cNvPr id="488" name="Group 472"/>
                <p:cNvGrpSpPr>
                  <a:grpSpLocks/>
                </p:cNvGrpSpPr>
                <p:nvPr/>
              </p:nvGrpSpPr>
              <p:grpSpPr bwMode="auto">
                <a:xfrm>
                  <a:off x="148" y="85"/>
                  <a:ext cx="207" cy="71"/>
                  <a:chOff x="457" y="144"/>
                  <a:chExt cx="207" cy="71"/>
                </a:xfrm>
              </p:grpSpPr>
              <p:sp>
                <p:nvSpPr>
                  <p:cNvPr id="615" name="Oval 473"/>
                  <p:cNvSpPr>
                    <a:spLocks noChangeArrowheads="1"/>
                  </p:cNvSpPr>
                  <p:nvPr/>
                </p:nvSpPr>
                <p:spPr bwMode="auto">
                  <a:xfrm>
                    <a:off x="548" y="188"/>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16" name="AutoShape 474"/>
                  <p:cNvSpPr>
                    <a:spLocks noChangeArrowheads="1"/>
                  </p:cNvSpPr>
                  <p:nvPr/>
                </p:nvSpPr>
                <p:spPr bwMode="auto">
                  <a:xfrm>
                    <a:off x="560" y="182"/>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17" name="Oval 475"/>
                  <p:cNvSpPr>
                    <a:spLocks noChangeArrowheads="1"/>
                  </p:cNvSpPr>
                  <p:nvPr/>
                </p:nvSpPr>
                <p:spPr bwMode="auto">
                  <a:xfrm>
                    <a:off x="607" y="174"/>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18" name="AutoShape 476"/>
                  <p:cNvSpPr>
                    <a:spLocks noChangeArrowheads="1"/>
                  </p:cNvSpPr>
                  <p:nvPr/>
                </p:nvSpPr>
                <p:spPr bwMode="auto">
                  <a:xfrm>
                    <a:off x="619" y="168"/>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nvGrpSpPr>
                  <p:cNvPr id="619" name="Group 477"/>
                  <p:cNvGrpSpPr>
                    <a:grpSpLocks/>
                  </p:cNvGrpSpPr>
                  <p:nvPr/>
                </p:nvGrpSpPr>
                <p:grpSpPr bwMode="auto">
                  <a:xfrm>
                    <a:off x="457" y="144"/>
                    <a:ext cx="99" cy="53"/>
                    <a:chOff x="470" y="274"/>
                    <a:chExt cx="99" cy="53"/>
                  </a:xfrm>
                </p:grpSpPr>
                <p:sp>
                  <p:nvSpPr>
                    <p:cNvPr id="620" name="Oval 478"/>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21" name="AutoShape 479"/>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22" name="Oval 480"/>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23" name="AutoShape 481"/>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489" name="Group 482"/>
                <p:cNvGrpSpPr>
                  <a:grpSpLocks/>
                </p:cNvGrpSpPr>
                <p:nvPr/>
              </p:nvGrpSpPr>
              <p:grpSpPr bwMode="auto">
                <a:xfrm>
                  <a:off x="176" y="279"/>
                  <a:ext cx="220" cy="62"/>
                  <a:chOff x="179" y="285"/>
                  <a:chExt cx="220" cy="62"/>
                </a:xfrm>
              </p:grpSpPr>
              <p:sp>
                <p:nvSpPr>
                  <p:cNvPr id="607" name="Oval 483"/>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08" name="AutoShape 484"/>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09" name="Oval 485"/>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10" name="AutoShape 486"/>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11" name="Oval 487"/>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12" name="AutoShape 488"/>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13" name="Oval 489"/>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14" name="AutoShape 490"/>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490" name="Group 491"/>
                <p:cNvGrpSpPr>
                  <a:grpSpLocks/>
                </p:cNvGrpSpPr>
                <p:nvPr/>
              </p:nvGrpSpPr>
              <p:grpSpPr bwMode="auto">
                <a:xfrm>
                  <a:off x="95" y="243"/>
                  <a:ext cx="301" cy="107"/>
                  <a:chOff x="95" y="243"/>
                  <a:chExt cx="301" cy="107"/>
                </a:xfrm>
              </p:grpSpPr>
              <p:sp>
                <p:nvSpPr>
                  <p:cNvPr id="592" name="Freeform 492"/>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593" name="Group 493"/>
                  <p:cNvGrpSpPr>
                    <a:grpSpLocks/>
                  </p:cNvGrpSpPr>
                  <p:nvPr/>
                </p:nvGrpSpPr>
                <p:grpSpPr bwMode="auto">
                  <a:xfrm>
                    <a:off x="176" y="279"/>
                    <a:ext cx="220" cy="62"/>
                    <a:chOff x="179" y="285"/>
                    <a:chExt cx="220" cy="62"/>
                  </a:xfrm>
                </p:grpSpPr>
                <p:sp>
                  <p:nvSpPr>
                    <p:cNvPr id="599" name="Oval 494"/>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00" name="AutoShape 495"/>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01" name="Oval 496"/>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02" name="AutoShape 497"/>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03" name="Oval 498"/>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04" name="AutoShape 499"/>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05" name="Oval 500"/>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606" name="AutoShape 501"/>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594" name="Group 502"/>
                  <p:cNvGrpSpPr>
                    <a:grpSpLocks/>
                  </p:cNvGrpSpPr>
                  <p:nvPr/>
                </p:nvGrpSpPr>
                <p:grpSpPr bwMode="auto">
                  <a:xfrm>
                    <a:off x="95" y="243"/>
                    <a:ext cx="99" cy="53"/>
                    <a:chOff x="470" y="274"/>
                    <a:chExt cx="99" cy="53"/>
                  </a:xfrm>
                </p:grpSpPr>
                <p:sp>
                  <p:nvSpPr>
                    <p:cNvPr id="595" name="Oval 503"/>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96" name="AutoShape 504"/>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97" name="Oval 505"/>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98" name="AutoShape 506"/>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491" name="Group 507"/>
                <p:cNvGrpSpPr>
                  <a:grpSpLocks/>
                </p:cNvGrpSpPr>
                <p:nvPr/>
              </p:nvGrpSpPr>
              <p:grpSpPr bwMode="auto">
                <a:xfrm>
                  <a:off x="94" y="216"/>
                  <a:ext cx="301" cy="107"/>
                  <a:chOff x="95" y="243"/>
                  <a:chExt cx="301" cy="107"/>
                </a:xfrm>
              </p:grpSpPr>
              <p:sp>
                <p:nvSpPr>
                  <p:cNvPr id="577" name="Freeform 508"/>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578" name="Group 509"/>
                  <p:cNvGrpSpPr>
                    <a:grpSpLocks/>
                  </p:cNvGrpSpPr>
                  <p:nvPr/>
                </p:nvGrpSpPr>
                <p:grpSpPr bwMode="auto">
                  <a:xfrm>
                    <a:off x="176" y="279"/>
                    <a:ext cx="220" cy="62"/>
                    <a:chOff x="179" y="285"/>
                    <a:chExt cx="220" cy="62"/>
                  </a:xfrm>
                </p:grpSpPr>
                <p:sp>
                  <p:nvSpPr>
                    <p:cNvPr id="584" name="Oval 510"/>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85" name="AutoShape 511"/>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86" name="Oval 512"/>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87" name="AutoShape 513"/>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88" name="Oval 514"/>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89" name="AutoShape 515"/>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90" name="Oval 516"/>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91" name="AutoShape 517"/>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579" name="Group 518"/>
                  <p:cNvGrpSpPr>
                    <a:grpSpLocks/>
                  </p:cNvGrpSpPr>
                  <p:nvPr/>
                </p:nvGrpSpPr>
                <p:grpSpPr bwMode="auto">
                  <a:xfrm>
                    <a:off x="95" y="243"/>
                    <a:ext cx="99" cy="53"/>
                    <a:chOff x="470" y="274"/>
                    <a:chExt cx="99" cy="53"/>
                  </a:xfrm>
                </p:grpSpPr>
                <p:sp>
                  <p:nvSpPr>
                    <p:cNvPr id="580" name="Oval 519"/>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81" name="AutoShape 520"/>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82" name="Oval 521"/>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83" name="AutoShape 522"/>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492" name="Group 523"/>
                <p:cNvGrpSpPr>
                  <a:grpSpLocks/>
                </p:cNvGrpSpPr>
                <p:nvPr/>
              </p:nvGrpSpPr>
              <p:grpSpPr bwMode="auto">
                <a:xfrm>
                  <a:off x="96" y="190"/>
                  <a:ext cx="301" cy="107"/>
                  <a:chOff x="95" y="243"/>
                  <a:chExt cx="301" cy="107"/>
                </a:xfrm>
              </p:grpSpPr>
              <p:sp>
                <p:nvSpPr>
                  <p:cNvPr id="562" name="Freeform 524"/>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563" name="Group 525"/>
                  <p:cNvGrpSpPr>
                    <a:grpSpLocks/>
                  </p:cNvGrpSpPr>
                  <p:nvPr/>
                </p:nvGrpSpPr>
                <p:grpSpPr bwMode="auto">
                  <a:xfrm>
                    <a:off x="176" y="279"/>
                    <a:ext cx="220" cy="62"/>
                    <a:chOff x="179" y="285"/>
                    <a:chExt cx="220" cy="62"/>
                  </a:xfrm>
                </p:grpSpPr>
                <p:sp>
                  <p:nvSpPr>
                    <p:cNvPr id="569" name="Oval 526"/>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70" name="AutoShape 527"/>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71" name="Oval 528"/>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72" name="AutoShape 529"/>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73" name="Oval 530"/>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74" name="AutoShape 531"/>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75" name="Oval 532"/>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76" name="AutoShape 533"/>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564" name="Group 534"/>
                  <p:cNvGrpSpPr>
                    <a:grpSpLocks/>
                  </p:cNvGrpSpPr>
                  <p:nvPr/>
                </p:nvGrpSpPr>
                <p:grpSpPr bwMode="auto">
                  <a:xfrm>
                    <a:off x="95" y="243"/>
                    <a:ext cx="99" cy="53"/>
                    <a:chOff x="470" y="274"/>
                    <a:chExt cx="99" cy="53"/>
                  </a:xfrm>
                </p:grpSpPr>
                <p:sp>
                  <p:nvSpPr>
                    <p:cNvPr id="565" name="Oval 535"/>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66" name="AutoShape 536"/>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67" name="Oval 537"/>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68" name="AutoShape 538"/>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493" name="Group 539"/>
                <p:cNvGrpSpPr>
                  <a:grpSpLocks/>
                </p:cNvGrpSpPr>
                <p:nvPr/>
              </p:nvGrpSpPr>
              <p:grpSpPr bwMode="auto">
                <a:xfrm>
                  <a:off x="96" y="163"/>
                  <a:ext cx="301" cy="107"/>
                  <a:chOff x="95" y="243"/>
                  <a:chExt cx="301" cy="107"/>
                </a:xfrm>
              </p:grpSpPr>
              <p:sp>
                <p:nvSpPr>
                  <p:cNvPr id="547" name="Freeform 540"/>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548" name="Group 541"/>
                  <p:cNvGrpSpPr>
                    <a:grpSpLocks/>
                  </p:cNvGrpSpPr>
                  <p:nvPr/>
                </p:nvGrpSpPr>
                <p:grpSpPr bwMode="auto">
                  <a:xfrm>
                    <a:off x="176" y="279"/>
                    <a:ext cx="220" cy="62"/>
                    <a:chOff x="179" y="285"/>
                    <a:chExt cx="220" cy="62"/>
                  </a:xfrm>
                </p:grpSpPr>
                <p:sp>
                  <p:nvSpPr>
                    <p:cNvPr id="554" name="Oval 542"/>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55" name="AutoShape 543"/>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56" name="Oval 544"/>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57" name="AutoShape 545"/>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58" name="Oval 546"/>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59" name="AutoShape 547"/>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60" name="Oval 548"/>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61" name="AutoShape 549"/>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549" name="Group 550"/>
                  <p:cNvGrpSpPr>
                    <a:grpSpLocks/>
                  </p:cNvGrpSpPr>
                  <p:nvPr/>
                </p:nvGrpSpPr>
                <p:grpSpPr bwMode="auto">
                  <a:xfrm>
                    <a:off x="95" y="243"/>
                    <a:ext cx="99" cy="53"/>
                    <a:chOff x="470" y="274"/>
                    <a:chExt cx="99" cy="53"/>
                  </a:xfrm>
                </p:grpSpPr>
                <p:sp>
                  <p:nvSpPr>
                    <p:cNvPr id="550" name="Oval 551"/>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51" name="AutoShape 552"/>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52" name="Oval 553"/>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53" name="AutoShape 554"/>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494" name="Group 555"/>
                <p:cNvGrpSpPr>
                  <a:grpSpLocks/>
                </p:cNvGrpSpPr>
                <p:nvPr/>
              </p:nvGrpSpPr>
              <p:grpSpPr bwMode="auto">
                <a:xfrm>
                  <a:off x="99" y="135"/>
                  <a:ext cx="301" cy="107"/>
                  <a:chOff x="95" y="243"/>
                  <a:chExt cx="301" cy="107"/>
                </a:xfrm>
              </p:grpSpPr>
              <p:sp>
                <p:nvSpPr>
                  <p:cNvPr id="532" name="Freeform 556"/>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533" name="Group 557"/>
                  <p:cNvGrpSpPr>
                    <a:grpSpLocks/>
                  </p:cNvGrpSpPr>
                  <p:nvPr/>
                </p:nvGrpSpPr>
                <p:grpSpPr bwMode="auto">
                  <a:xfrm>
                    <a:off x="176" y="279"/>
                    <a:ext cx="220" cy="62"/>
                    <a:chOff x="179" y="285"/>
                    <a:chExt cx="220" cy="62"/>
                  </a:xfrm>
                </p:grpSpPr>
                <p:sp>
                  <p:nvSpPr>
                    <p:cNvPr id="539" name="Oval 558"/>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40" name="AutoShape 559"/>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41" name="Oval 560"/>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42" name="AutoShape 561"/>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43" name="Oval 562"/>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44" name="AutoShape 563"/>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45" name="Oval 564"/>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46" name="AutoShape 565"/>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534" name="Group 566"/>
                  <p:cNvGrpSpPr>
                    <a:grpSpLocks/>
                  </p:cNvGrpSpPr>
                  <p:nvPr/>
                </p:nvGrpSpPr>
                <p:grpSpPr bwMode="auto">
                  <a:xfrm>
                    <a:off x="95" y="243"/>
                    <a:ext cx="99" cy="53"/>
                    <a:chOff x="470" y="274"/>
                    <a:chExt cx="99" cy="53"/>
                  </a:xfrm>
                </p:grpSpPr>
                <p:sp>
                  <p:nvSpPr>
                    <p:cNvPr id="535" name="Oval 567"/>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36" name="AutoShape 568"/>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37" name="Oval 569"/>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38" name="AutoShape 570"/>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495" name="Group 571"/>
                <p:cNvGrpSpPr>
                  <a:grpSpLocks/>
                </p:cNvGrpSpPr>
                <p:nvPr/>
              </p:nvGrpSpPr>
              <p:grpSpPr bwMode="auto">
                <a:xfrm>
                  <a:off x="96" y="115"/>
                  <a:ext cx="301" cy="107"/>
                  <a:chOff x="95" y="243"/>
                  <a:chExt cx="301" cy="107"/>
                </a:xfrm>
              </p:grpSpPr>
              <p:sp>
                <p:nvSpPr>
                  <p:cNvPr id="517" name="Freeform 572"/>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518" name="Group 573"/>
                  <p:cNvGrpSpPr>
                    <a:grpSpLocks/>
                  </p:cNvGrpSpPr>
                  <p:nvPr/>
                </p:nvGrpSpPr>
                <p:grpSpPr bwMode="auto">
                  <a:xfrm>
                    <a:off x="176" y="279"/>
                    <a:ext cx="220" cy="62"/>
                    <a:chOff x="179" y="285"/>
                    <a:chExt cx="220" cy="62"/>
                  </a:xfrm>
                </p:grpSpPr>
                <p:sp>
                  <p:nvSpPr>
                    <p:cNvPr id="524" name="Oval 574"/>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25" name="AutoShape 575"/>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26" name="Oval 576"/>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27" name="AutoShape 577"/>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28" name="Oval 578"/>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29" name="AutoShape 579"/>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30" name="Oval 580"/>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31" name="AutoShape 581"/>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519" name="Group 582"/>
                  <p:cNvGrpSpPr>
                    <a:grpSpLocks/>
                  </p:cNvGrpSpPr>
                  <p:nvPr/>
                </p:nvGrpSpPr>
                <p:grpSpPr bwMode="auto">
                  <a:xfrm>
                    <a:off x="95" y="243"/>
                    <a:ext cx="99" cy="53"/>
                    <a:chOff x="470" y="274"/>
                    <a:chExt cx="99" cy="53"/>
                  </a:xfrm>
                </p:grpSpPr>
                <p:sp>
                  <p:nvSpPr>
                    <p:cNvPr id="520" name="Oval 583"/>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21" name="AutoShape 584"/>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22" name="Oval 585"/>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23" name="AutoShape 586"/>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496" name="Group 587"/>
                <p:cNvGrpSpPr>
                  <a:grpSpLocks/>
                </p:cNvGrpSpPr>
                <p:nvPr/>
              </p:nvGrpSpPr>
              <p:grpSpPr bwMode="auto">
                <a:xfrm>
                  <a:off x="95" y="96"/>
                  <a:ext cx="301" cy="107"/>
                  <a:chOff x="95" y="243"/>
                  <a:chExt cx="301" cy="107"/>
                </a:xfrm>
              </p:grpSpPr>
              <p:sp>
                <p:nvSpPr>
                  <p:cNvPr id="502" name="Freeform 588"/>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503" name="Group 589"/>
                  <p:cNvGrpSpPr>
                    <a:grpSpLocks/>
                  </p:cNvGrpSpPr>
                  <p:nvPr/>
                </p:nvGrpSpPr>
                <p:grpSpPr bwMode="auto">
                  <a:xfrm>
                    <a:off x="176" y="279"/>
                    <a:ext cx="220" cy="62"/>
                    <a:chOff x="179" y="285"/>
                    <a:chExt cx="220" cy="62"/>
                  </a:xfrm>
                </p:grpSpPr>
                <p:sp>
                  <p:nvSpPr>
                    <p:cNvPr id="509" name="Oval 590"/>
                    <p:cNvSpPr>
                      <a:spLocks noChangeArrowheads="1"/>
                    </p:cNvSpPr>
                    <p:nvPr/>
                  </p:nvSpPr>
                  <p:spPr bwMode="auto">
                    <a:xfrm>
                      <a:off x="179"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10" name="AutoShape 591"/>
                    <p:cNvSpPr>
                      <a:spLocks noChangeArrowheads="1"/>
                    </p:cNvSpPr>
                    <p:nvPr/>
                  </p:nvSpPr>
                  <p:spPr bwMode="auto">
                    <a:xfrm>
                      <a:off x="191"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11" name="Oval 592"/>
                    <p:cNvSpPr>
                      <a:spLocks noChangeArrowheads="1"/>
                    </p:cNvSpPr>
                    <p:nvPr/>
                  </p:nvSpPr>
                  <p:spPr bwMode="auto">
                    <a:xfrm>
                      <a:off x="221" y="32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12" name="AutoShape 593"/>
                    <p:cNvSpPr>
                      <a:spLocks noChangeArrowheads="1"/>
                    </p:cNvSpPr>
                    <p:nvPr/>
                  </p:nvSpPr>
                  <p:spPr bwMode="auto">
                    <a:xfrm>
                      <a:off x="233" y="31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13" name="Oval 594"/>
                    <p:cNvSpPr>
                      <a:spLocks noChangeArrowheads="1"/>
                    </p:cNvSpPr>
                    <p:nvPr/>
                  </p:nvSpPr>
                  <p:spPr bwMode="auto">
                    <a:xfrm>
                      <a:off x="280" y="306"/>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14" name="AutoShape 595"/>
                    <p:cNvSpPr>
                      <a:spLocks noChangeArrowheads="1"/>
                    </p:cNvSpPr>
                    <p:nvPr/>
                  </p:nvSpPr>
                  <p:spPr bwMode="auto">
                    <a:xfrm>
                      <a:off x="292" y="300"/>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15" name="Oval 596"/>
                    <p:cNvSpPr>
                      <a:spLocks noChangeArrowheads="1"/>
                    </p:cNvSpPr>
                    <p:nvPr/>
                  </p:nvSpPr>
                  <p:spPr bwMode="auto">
                    <a:xfrm>
                      <a:off x="342" y="291"/>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16" name="AutoShape 597"/>
                    <p:cNvSpPr>
                      <a:spLocks noChangeArrowheads="1"/>
                    </p:cNvSpPr>
                    <p:nvPr/>
                  </p:nvSpPr>
                  <p:spPr bwMode="auto">
                    <a:xfrm>
                      <a:off x="354" y="285"/>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nvGrpSpPr>
                  <p:cNvPr id="504" name="Group 598"/>
                  <p:cNvGrpSpPr>
                    <a:grpSpLocks/>
                  </p:cNvGrpSpPr>
                  <p:nvPr/>
                </p:nvGrpSpPr>
                <p:grpSpPr bwMode="auto">
                  <a:xfrm>
                    <a:off x="95" y="243"/>
                    <a:ext cx="99" cy="53"/>
                    <a:chOff x="470" y="274"/>
                    <a:chExt cx="99" cy="53"/>
                  </a:xfrm>
                </p:grpSpPr>
                <p:sp>
                  <p:nvSpPr>
                    <p:cNvPr id="505" name="Oval 599"/>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06" name="AutoShape 600"/>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07" name="Oval 601"/>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08" name="AutoShape 602"/>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nvGrpSpPr>
                <p:cNvPr id="497" name="Group 603"/>
                <p:cNvGrpSpPr>
                  <a:grpSpLocks/>
                </p:cNvGrpSpPr>
                <p:nvPr/>
              </p:nvGrpSpPr>
              <p:grpSpPr bwMode="auto">
                <a:xfrm>
                  <a:off x="208" y="68"/>
                  <a:ext cx="99" cy="53"/>
                  <a:chOff x="470" y="274"/>
                  <a:chExt cx="99" cy="53"/>
                </a:xfrm>
              </p:grpSpPr>
              <p:sp>
                <p:nvSpPr>
                  <p:cNvPr id="498" name="Oval 604"/>
                  <p:cNvSpPr>
                    <a:spLocks noChangeArrowheads="1"/>
                  </p:cNvSpPr>
                  <p:nvPr/>
                </p:nvSpPr>
                <p:spPr bwMode="auto">
                  <a:xfrm>
                    <a:off x="470" y="28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499" name="AutoShape 605"/>
                  <p:cNvSpPr>
                    <a:spLocks noChangeArrowheads="1"/>
                  </p:cNvSpPr>
                  <p:nvPr/>
                </p:nvSpPr>
                <p:spPr bwMode="auto">
                  <a:xfrm>
                    <a:off x="482" y="27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00" name="Oval 606"/>
                  <p:cNvSpPr>
                    <a:spLocks noChangeArrowheads="1"/>
                  </p:cNvSpPr>
                  <p:nvPr/>
                </p:nvSpPr>
                <p:spPr bwMode="auto">
                  <a:xfrm>
                    <a:off x="512" y="300"/>
                    <a:ext cx="57" cy="27"/>
                  </a:xfrm>
                  <a:prstGeom prst="ellipse">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sp>
                <p:nvSpPr>
                  <p:cNvPr id="501" name="AutoShape 607"/>
                  <p:cNvSpPr>
                    <a:spLocks noChangeArrowheads="1"/>
                  </p:cNvSpPr>
                  <p:nvPr/>
                </p:nvSpPr>
                <p:spPr bwMode="auto">
                  <a:xfrm>
                    <a:off x="524" y="294"/>
                    <a:ext cx="31" cy="23"/>
                  </a:xfrm>
                  <a:prstGeom prst="can">
                    <a:avLst>
                      <a:gd name="adj" fmla="val 47060"/>
                    </a:avLst>
                  </a:prstGeom>
                  <a:gradFill rotWithShape="1">
                    <a:gsLst>
                      <a:gs pos="0">
                        <a:srgbClr val="C0C0C0"/>
                      </a:gs>
                      <a:gs pos="50000">
                        <a:srgbClr val="FFFFFF"/>
                      </a:gs>
                      <a:gs pos="100000">
                        <a:srgbClr val="C0C0C0"/>
                      </a:gs>
                    </a:gsLst>
                    <a:lin ang="0" scaled="1"/>
                  </a:gradFill>
                  <a:ln w="9525">
                    <a:solidFill>
                      <a:srgbClr val="000000"/>
                    </a:solidFill>
                    <a:round/>
                    <a:headEnd/>
                    <a:tailEnd/>
                  </a:ln>
                </p:spPr>
                <p:txBody>
                  <a:bodyPr/>
                  <a:lstStyle/>
                  <a:p>
                    <a:endParaRPr lang="ja-JP" altLang="en-US" dirty="0"/>
                  </a:p>
                </p:txBody>
              </p:sp>
            </p:grpSp>
          </p:grpSp>
        </p:grpSp>
        <p:sp>
          <p:nvSpPr>
            <p:cNvPr id="346" name="Freeform 747" descr="紙ふぶき (大)"/>
            <p:cNvSpPr>
              <a:spLocks/>
            </p:cNvSpPr>
            <p:nvPr/>
          </p:nvSpPr>
          <p:spPr bwMode="auto">
            <a:xfrm>
              <a:off x="5968358" y="2921580"/>
              <a:ext cx="560435" cy="622032"/>
            </a:xfrm>
            <a:custGeom>
              <a:avLst/>
              <a:gdLst>
                <a:gd name="T0" fmla="*/ 0 w 862"/>
                <a:gd name="T1" fmla="*/ 45 h 726"/>
                <a:gd name="T2" fmla="*/ 0 w 862"/>
                <a:gd name="T3" fmla="*/ 499 h 726"/>
                <a:gd name="T4" fmla="*/ 408 w 862"/>
                <a:gd name="T5" fmla="*/ 726 h 726"/>
                <a:gd name="T6" fmla="*/ 862 w 862"/>
                <a:gd name="T7" fmla="*/ 590 h 726"/>
                <a:gd name="T8" fmla="*/ 817 w 862"/>
                <a:gd name="T9" fmla="*/ 181 h 726"/>
                <a:gd name="T10" fmla="*/ 408 w 862"/>
                <a:gd name="T11" fmla="*/ 0 h 726"/>
                <a:gd name="T12" fmla="*/ 0 w 862"/>
                <a:gd name="T13" fmla="*/ 45 h 726"/>
              </a:gdLst>
              <a:ahLst/>
              <a:cxnLst>
                <a:cxn ang="0">
                  <a:pos x="T0" y="T1"/>
                </a:cxn>
                <a:cxn ang="0">
                  <a:pos x="T2" y="T3"/>
                </a:cxn>
                <a:cxn ang="0">
                  <a:pos x="T4" y="T5"/>
                </a:cxn>
                <a:cxn ang="0">
                  <a:pos x="T6" y="T7"/>
                </a:cxn>
                <a:cxn ang="0">
                  <a:pos x="T8" y="T9"/>
                </a:cxn>
                <a:cxn ang="0">
                  <a:pos x="T10" y="T11"/>
                </a:cxn>
                <a:cxn ang="0">
                  <a:pos x="T12" y="T13"/>
                </a:cxn>
              </a:cxnLst>
              <a:rect l="0" t="0" r="r" b="b"/>
              <a:pathLst>
                <a:path w="862" h="726">
                  <a:moveTo>
                    <a:pt x="0" y="45"/>
                  </a:moveTo>
                  <a:lnTo>
                    <a:pt x="0" y="499"/>
                  </a:lnTo>
                  <a:lnTo>
                    <a:pt x="408" y="726"/>
                  </a:lnTo>
                  <a:lnTo>
                    <a:pt x="862" y="590"/>
                  </a:lnTo>
                  <a:lnTo>
                    <a:pt x="817" y="181"/>
                  </a:lnTo>
                  <a:lnTo>
                    <a:pt x="408" y="0"/>
                  </a:lnTo>
                  <a:lnTo>
                    <a:pt x="0" y="45"/>
                  </a:lnTo>
                  <a:close/>
                </a:path>
              </a:pathLst>
            </a:custGeom>
            <a:pattFill prst="lgConfetti">
              <a:fgClr>
                <a:srgbClr val="FF0000">
                  <a:alpha val="60001"/>
                </a:srgbClr>
              </a:fgClr>
              <a:bgClr>
                <a:srgbClr val="FF9933">
                  <a:alpha val="60001"/>
                </a:srgbClr>
              </a:bgClr>
            </a:pattFill>
            <a:ln>
              <a:noFill/>
            </a:ln>
            <a:effectLst/>
            <a:extLst>
              <a:ext uri="{91240B29-F687-4F45-9708-019B960494DF}">
                <a14:hiddenLine xmlns:a14="http://schemas.microsoft.com/office/drawing/2010/main" w="31750"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1">
              <a:spAutoFit/>
            </a:bodyPr>
            <a:lstStyle/>
            <a:p>
              <a:endParaRPr lang="ja-JP" altLang="en-US" dirty="0"/>
            </a:p>
          </p:txBody>
        </p:sp>
      </p:grpSp>
      <p:sp>
        <p:nvSpPr>
          <p:cNvPr id="347" name="テキスト ボックス 346"/>
          <p:cNvSpPr txBox="1"/>
          <p:nvPr/>
        </p:nvSpPr>
        <p:spPr>
          <a:xfrm>
            <a:off x="5426508" y="1734073"/>
            <a:ext cx="886691" cy="369332"/>
          </a:xfrm>
          <a:prstGeom prst="rect">
            <a:avLst/>
          </a:prstGeom>
          <a:noFill/>
        </p:spPr>
        <p:txBody>
          <a:bodyPr wrap="square" rtlCol="0">
            <a:spAutoFit/>
          </a:bodyPr>
          <a:lstStyle/>
          <a:p>
            <a:pPr algn="ctr"/>
            <a:r>
              <a:rPr lang="en-US" altLang="ja-JP" b="1" dirty="0">
                <a:latin typeface="+mn-ea"/>
              </a:rPr>
              <a:t>950℃</a:t>
            </a:r>
            <a:endParaRPr kumimoji="1" lang="ja-JP" altLang="en-US" b="1" dirty="0">
              <a:latin typeface="+mn-ea"/>
            </a:endParaRPr>
          </a:p>
        </p:txBody>
      </p:sp>
      <p:sp>
        <p:nvSpPr>
          <p:cNvPr id="631" name="テキスト ボックス 630"/>
          <p:cNvSpPr txBox="1"/>
          <p:nvPr/>
        </p:nvSpPr>
        <p:spPr>
          <a:xfrm>
            <a:off x="10650515" y="1738999"/>
            <a:ext cx="726481" cy="369332"/>
          </a:xfrm>
          <a:prstGeom prst="rect">
            <a:avLst/>
          </a:prstGeom>
          <a:noFill/>
        </p:spPr>
        <p:txBody>
          <a:bodyPr wrap="none" rtlCol="0">
            <a:spAutoFit/>
          </a:bodyPr>
          <a:lstStyle/>
          <a:p>
            <a:pPr algn="ctr"/>
            <a:r>
              <a:rPr lang="en-US" altLang="ja-JP" b="1" dirty="0">
                <a:latin typeface="+mn-ea"/>
              </a:rPr>
              <a:t>50℃</a:t>
            </a:r>
            <a:endParaRPr kumimoji="1" lang="ja-JP" altLang="en-US" b="1" dirty="0">
              <a:latin typeface="+mn-ea"/>
            </a:endParaRPr>
          </a:p>
        </p:txBody>
      </p:sp>
      <p:sp>
        <p:nvSpPr>
          <p:cNvPr id="21" name="右矢印 20"/>
          <p:cNvSpPr/>
          <p:nvPr/>
        </p:nvSpPr>
        <p:spPr>
          <a:xfrm>
            <a:off x="3261724" y="3062689"/>
            <a:ext cx="1303596" cy="483568"/>
          </a:xfrm>
          <a:prstGeom prst="rightArrow">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75" name="右矢印 774"/>
          <p:cNvSpPr/>
          <p:nvPr/>
        </p:nvSpPr>
        <p:spPr>
          <a:xfrm>
            <a:off x="7981804" y="3062689"/>
            <a:ext cx="1303596" cy="483568"/>
          </a:xfrm>
          <a:prstGeom prst="rightArrow">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776" name="Picture 2" descr="5515ef28-d9de-4a5e-8ef9-dd723677ee5d@jpnprd0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784" y="5264997"/>
            <a:ext cx="1261016" cy="882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 name="フローチャート: 端子 2047"/>
          <p:cNvSpPr/>
          <p:nvPr/>
        </p:nvSpPr>
        <p:spPr>
          <a:xfrm>
            <a:off x="422023" y="5010689"/>
            <a:ext cx="1150171" cy="275259"/>
          </a:xfrm>
          <a:prstGeom prst="flowChartTermina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LEVEL1</a:t>
            </a:r>
            <a:endParaRPr kumimoji="1" lang="ja-JP" altLang="en-US" dirty="0"/>
          </a:p>
        </p:txBody>
      </p:sp>
      <p:sp>
        <p:nvSpPr>
          <p:cNvPr id="2054" name="テキスト ボックス 2053"/>
          <p:cNvSpPr txBox="1"/>
          <p:nvPr/>
        </p:nvSpPr>
        <p:spPr>
          <a:xfrm>
            <a:off x="804220" y="6081265"/>
            <a:ext cx="1670654" cy="369332"/>
          </a:xfrm>
          <a:prstGeom prst="rect">
            <a:avLst/>
          </a:prstGeom>
          <a:noFill/>
        </p:spPr>
        <p:txBody>
          <a:bodyPr wrap="square" rtlCol="0">
            <a:spAutoFit/>
          </a:bodyPr>
          <a:lstStyle/>
          <a:p>
            <a:r>
              <a:rPr kumimoji="1" lang="ja-JP" altLang="en-US" b="1" dirty="0"/>
              <a:t>処理前</a:t>
            </a:r>
          </a:p>
        </p:txBody>
      </p:sp>
      <p:sp>
        <p:nvSpPr>
          <p:cNvPr id="784" name="角丸四角形 783"/>
          <p:cNvSpPr/>
          <p:nvPr/>
        </p:nvSpPr>
        <p:spPr>
          <a:xfrm>
            <a:off x="3089316" y="5208634"/>
            <a:ext cx="2160148" cy="1217367"/>
          </a:xfrm>
          <a:prstGeom prst="round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85" name="フローチャート: 端子 784"/>
          <p:cNvSpPr/>
          <p:nvPr/>
        </p:nvSpPr>
        <p:spPr>
          <a:xfrm>
            <a:off x="3089316" y="5010689"/>
            <a:ext cx="1150171" cy="275259"/>
          </a:xfrm>
          <a:prstGeom prst="flowChartTerminator">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LEVEL2</a:t>
            </a:r>
            <a:endParaRPr kumimoji="1" lang="ja-JP" altLang="en-US" dirty="0"/>
          </a:p>
        </p:txBody>
      </p:sp>
      <p:sp>
        <p:nvSpPr>
          <p:cNvPr id="786" name="角丸四角形 785"/>
          <p:cNvSpPr/>
          <p:nvPr/>
        </p:nvSpPr>
        <p:spPr>
          <a:xfrm>
            <a:off x="6113652" y="5208634"/>
            <a:ext cx="2160148" cy="1217367"/>
          </a:xfrm>
          <a:prstGeom prst="roundRect">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87" name="フローチャート: 端子 786"/>
          <p:cNvSpPr/>
          <p:nvPr/>
        </p:nvSpPr>
        <p:spPr>
          <a:xfrm>
            <a:off x="6113652" y="5010689"/>
            <a:ext cx="1150175" cy="275260"/>
          </a:xfrm>
          <a:prstGeom prst="flowChartTerminator">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LEVEL3</a:t>
            </a:r>
            <a:endParaRPr kumimoji="1" lang="ja-JP" altLang="en-US" dirty="0"/>
          </a:p>
        </p:txBody>
      </p:sp>
      <p:sp>
        <p:nvSpPr>
          <p:cNvPr id="788" name="角丸四角形 787"/>
          <p:cNvSpPr/>
          <p:nvPr/>
        </p:nvSpPr>
        <p:spPr>
          <a:xfrm>
            <a:off x="9098805" y="5208634"/>
            <a:ext cx="2160148" cy="1217367"/>
          </a:xfrm>
          <a:prstGeom prst="roundRect">
            <a:avLst/>
          </a:prstGeom>
          <a:solidFill>
            <a:schemeClr val="accent1">
              <a:lumMod val="25000"/>
              <a:lumOff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89" name="フローチャート: 端子 788"/>
          <p:cNvSpPr/>
          <p:nvPr/>
        </p:nvSpPr>
        <p:spPr>
          <a:xfrm>
            <a:off x="9098805" y="5010689"/>
            <a:ext cx="1150171" cy="275259"/>
          </a:xfrm>
          <a:prstGeom prst="flowChartTerminator">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LEVEL4</a:t>
            </a:r>
            <a:endParaRPr kumimoji="1" lang="ja-JP" altLang="en-US" dirty="0"/>
          </a:p>
        </p:txBody>
      </p:sp>
      <p:pic>
        <p:nvPicPr>
          <p:cNvPr id="2051" name="Picture 3" descr="6eaef0b1-ab30-458d-bd3e-c3c5919739a4@jpnprd0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2410" y="5244142"/>
            <a:ext cx="782214" cy="1146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2" name="Picture 4" descr="bce56d17-2066-43af-ac01-b201f923e4a8@jpnprd01"/>
          <p:cNvPicPr>
            <a:picLocks noChangeAspect="1" noChangeArrowheads="1"/>
          </p:cNvPicPr>
          <p:nvPr/>
        </p:nvPicPr>
        <p:blipFill rotWithShape="1">
          <a:blip r:embed="rId7">
            <a:extLst>
              <a:ext uri="{28A0092B-C50C-407E-A947-70E740481C1C}">
                <a14:useLocalDpi xmlns:a14="http://schemas.microsoft.com/office/drawing/2010/main" val="0"/>
              </a:ext>
            </a:extLst>
          </a:blip>
          <a:srcRect l="25192"/>
          <a:stretch/>
        </p:blipFill>
        <p:spPr bwMode="auto">
          <a:xfrm>
            <a:off x="6197665" y="5204941"/>
            <a:ext cx="1085951" cy="1180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0" name="Picture 5" descr="65bb8f4e-1a4e-459f-9d6e-a9e0d404d383@jpnprd01"/>
          <p:cNvPicPr>
            <a:picLocks noChangeAspect="1" noChangeArrowheads="1"/>
          </p:cNvPicPr>
          <p:nvPr/>
        </p:nvPicPr>
        <p:blipFill rotWithShape="1">
          <a:blip r:embed="rId8">
            <a:extLst>
              <a:ext uri="{28A0092B-C50C-407E-A947-70E740481C1C}">
                <a14:useLocalDpi xmlns:a14="http://schemas.microsoft.com/office/drawing/2010/main" val="0"/>
              </a:ext>
            </a:extLst>
          </a:blip>
          <a:srcRect l="17157"/>
          <a:stretch/>
        </p:blipFill>
        <p:spPr bwMode="auto">
          <a:xfrm>
            <a:off x="9065980" y="5177340"/>
            <a:ext cx="1343723" cy="117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9" name="AutoShape 13" descr="レベルアップイラスト｜無料イラスト・フリー素材なら「イラストAC」"/>
          <p:cNvSpPr>
            <a:spLocks noChangeAspect="1" noChangeArrowheads="1"/>
          </p:cNvSpPr>
          <p:nvPr/>
        </p:nvSpPr>
        <p:spPr bwMode="auto">
          <a:xfrm>
            <a:off x="9775428" y="-190352"/>
            <a:ext cx="1649163" cy="164916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pic>
        <p:nvPicPr>
          <p:cNvPr id="2060" name="図 2059"/>
          <p:cNvPicPr>
            <a:picLocks noChangeAspect="1"/>
          </p:cNvPicPr>
          <p:nvPr/>
        </p:nvPicPr>
        <p:blipFill>
          <a:blip r:embed="rId9">
            <a:extLst>
              <a:ext uri="{BEBA8EAE-BF5A-486C-A8C5-ECC9F3942E4B}">
                <a14:imgProps xmlns:a14="http://schemas.microsoft.com/office/drawing/2010/main">
                  <a14:imgLayer r:embed="rId10">
                    <a14:imgEffect>
                      <a14:backgroundRemoval t="9948" b="89529" l="3788" r="100000">
                        <a14:backgroundMark x1="95455" y1="19895" x2="96970" y2="50262"/>
                        <a14:backgroundMark x1="90152" y1="45026" x2="95833" y2="50785"/>
                        <a14:backgroundMark x1="90152" y1="46597" x2="56439" y2="73298"/>
                        <a14:backgroundMark x1="62500" y1="69634" x2="21591" y2="80628"/>
                        <a14:backgroundMark x1="24242" y1="79058" x2="9848" y2="76440"/>
                        <a14:backgroundMark x1="9470" y1="80105" x2="9470" y2="80105"/>
                        <a14:backgroundMark x1="9848" y1="79058" x2="9848" y2="79058"/>
                        <a14:backgroundMark x1="12121" y1="79581" x2="4545" y2="75393"/>
                        <a14:backgroundMark x1="5303" y1="75393" x2="78788" y2="34031"/>
                        <a14:backgroundMark x1="95076" y1="20419" x2="74242" y2="25654"/>
                      </a14:backgroundRemoval>
                    </a14:imgEffect>
                  </a14:imgLayer>
                </a14:imgProps>
              </a:ext>
            </a:extLst>
          </a:blip>
          <a:stretch>
            <a:fillRect/>
          </a:stretch>
        </p:blipFill>
        <p:spPr>
          <a:xfrm>
            <a:off x="1847528" y="5517081"/>
            <a:ext cx="1254712" cy="907765"/>
          </a:xfrm>
          <a:prstGeom prst="rect">
            <a:avLst/>
          </a:prstGeom>
        </p:spPr>
      </p:pic>
      <p:pic>
        <p:nvPicPr>
          <p:cNvPr id="798" name="図 797"/>
          <p:cNvPicPr>
            <a:picLocks noChangeAspect="1"/>
          </p:cNvPicPr>
          <p:nvPr/>
        </p:nvPicPr>
        <p:blipFill>
          <a:blip r:embed="rId9">
            <a:extLst>
              <a:ext uri="{BEBA8EAE-BF5A-486C-A8C5-ECC9F3942E4B}">
                <a14:imgProps xmlns:a14="http://schemas.microsoft.com/office/drawing/2010/main">
                  <a14:imgLayer r:embed="rId10">
                    <a14:imgEffect>
                      <a14:backgroundRemoval t="9948" b="89529" l="3788" r="100000">
                        <a14:backgroundMark x1="95455" y1="19895" x2="96970" y2="50262"/>
                        <a14:backgroundMark x1="90152" y1="45026" x2="95833" y2="50785"/>
                        <a14:backgroundMark x1="90152" y1="46597" x2="56439" y2="73298"/>
                        <a14:backgroundMark x1="62500" y1="69634" x2="21591" y2="80628"/>
                        <a14:backgroundMark x1="24242" y1="79058" x2="9848" y2="76440"/>
                        <a14:backgroundMark x1="9470" y1="80105" x2="9470" y2="80105"/>
                        <a14:backgroundMark x1="9848" y1="79058" x2="9848" y2="79058"/>
                        <a14:backgroundMark x1="12121" y1="79581" x2="4545" y2="75393"/>
                        <a14:backgroundMark x1="5303" y1="75393" x2="78788" y2="34031"/>
                        <a14:backgroundMark x1="95076" y1="20419" x2="74242" y2="25654"/>
                      </a14:backgroundRemoval>
                    </a14:imgEffect>
                  </a14:imgLayer>
                </a14:imgProps>
              </a:ext>
            </a:extLst>
          </a:blip>
          <a:stretch>
            <a:fillRect/>
          </a:stretch>
        </p:blipFill>
        <p:spPr>
          <a:xfrm>
            <a:off x="4858940" y="5545729"/>
            <a:ext cx="1254712" cy="907765"/>
          </a:xfrm>
          <a:prstGeom prst="rect">
            <a:avLst/>
          </a:prstGeom>
        </p:spPr>
      </p:pic>
      <p:pic>
        <p:nvPicPr>
          <p:cNvPr id="799" name="図 798"/>
          <p:cNvPicPr>
            <a:picLocks noChangeAspect="1"/>
          </p:cNvPicPr>
          <p:nvPr/>
        </p:nvPicPr>
        <p:blipFill>
          <a:blip r:embed="rId9">
            <a:extLst>
              <a:ext uri="{BEBA8EAE-BF5A-486C-A8C5-ECC9F3942E4B}">
                <a14:imgProps xmlns:a14="http://schemas.microsoft.com/office/drawing/2010/main">
                  <a14:imgLayer r:embed="rId10">
                    <a14:imgEffect>
                      <a14:backgroundRemoval t="9948" b="89529" l="3788" r="100000">
                        <a14:backgroundMark x1="95455" y1="19895" x2="96970" y2="50262"/>
                        <a14:backgroundMark x1="90152" y1="45026" x2="95833" y2="50785"/>
                        <a14:backgroundMark x1="90152" y1="46597" x2="56439" y2="73298"/>
                        <a14:backgroundMark x1="62500" y1="69634" x2="21591" y2="80628"/>
                        <a14:backgroundMark x1="24242" y1="79058" x2="9848" y2="76440"/>
                        <a14:backgroundMark x1="9470" y1="80105" x2="9470" y2="80105"/>
                        <a14:backgroundMark x1="9848" y1="79058" x2="9848" y2="79058"/>
                        <a14:backgroundMark x1="12121" y1="79581" x2="4545" y2="75393"/>
                        <a14:backgroundMark x1="5303" y1="75393" x2="78788" y2="34031"/>
                        <a14:backgroundMark x1="95076" y1="20419" x2="74242" y2="25654"/>
                      </a14:backgroundRemoval>
                    </a14:imgEffect>
                  </a14:imgLayer>
                </a14:imgProps>
              </a:ext>
            </a:extLst>
          </a:blip>
          <a:stretch>
            <a:fillRect/>
          </a:stretch>
        </p:blipFill>
        <p:spPr>
          <a:xfrm>
            <a:off x="7941690" y="5545729"/>
            <a:ext cx="1254712" cy="907765"/>
          </a:xfrm>
          <a:prstGeom prst="rect">
            <a:avLst/>
          </a:prstGeom>
        </p:spPr>
      </p:pic>
      <p:sp>
        <p:nvSpPr>
          <p:cNvPr id="2062" name="テキスト ボックス 2061"/>
          <p:cNvSpPr txBox="1"/>
          <p:nvPr/>
        </p:nvSpPr>
        <p:spPr>
          <a:xfrm>
            <a:off x="3960732" y="5404510"/>
            <a:ext cx="2198812" cy="1046440"/>
          </a:xfrm>
          <a:prstGeom prst="rect">
            <a:avLst/>
          </a:prstGeom>
          <a:noFill/>
          <a:ln>
            <a:noFill/>
          </a:ln>
        </p:spPr>
        <p:txBody>
          <a:bodyPr wrap="square" rtlCol="0">
            <a:spAutoFit/>
          </a:bodyPr>
          <a:lstStyle/>
          <a:p>
            <a:r>
              <a:rPr kumimoji="1" lang="ja-JP" altLang="en-US" b="1" dirty="0"/>
              <a:t>圧倒的な</a:t>
            </a:r>
            <a:endParaRPr kumimoji="1" lang="en-US" altLang="ja-JP" b="1" dirty="0"/>
          </a:p>
          <a:p>
            <a:r>
              <a:rPr kumimoji="1" lang="ja-JP" altLang="en-US" sz="2400" b="1" dirty="0">
                <a:ln>
                  <a:solidFill>
                    <a:schemeClr val="bg1"/>
                  </a:solidFill>
                </a:ln>
              </a:rPr>
              <a:t>　耐摩耗性</a:t>
            </a:r>
            <a:endParaRPr kumimoji="1" lang="en-US" altLang="ja-JP" sz="2400" b="1" dirty="0">
              <a:ln>
                <a:solidFill>
                  <a:schemeClr val="bg1"/>
                </a:solidFill>
              </a:ln>
            </a:endParaRPr>
          </a:p>
          <a:p>
            <a:endParaRPr kumimoji="1" lang="ja-JP" altLang="en-US" dirty="0"/>
          </a:p>
        </p:txBody>
      </p:sp>
      <p:sp>
        <p:nvSpPr>
          <p:cNvPr id="802" name="テキスト ボックス 801"/>
          <p:cNvSpPr txBox="1"/>
          <p:nvPr/>
        </p:nvSpPr>
        <p:spPr>
          <a:xfrm>
            <a:off x="7163878" y="5448399"/>
            <a:ext cx="1921142" cy="738664"/>
          </a:xfrm>
          <a:prstGeom prst="rect">
            <a:avLst/>
          </a:prstGeom>
          <a:noFill/>
        </p:spPr>
        <p:txBody>
          <a:bodyPr wrap="square" rtlCol="0">
            <a:spAutoFit/>
          </a:bodyPr>
          <a:lstStyle/>
          <a:p>
            <a:r>
              <a:rPr kumimoji="1" lang="ja-JP" altLang="en-US" b="1" dirty="0"/>
              <a:t>中心部の</a:t>
            </a:r>
            <a:endParaRPr kumimoji="1" lang="en-US" altLang="ja-JP" b="1" dirty="0"/>
          </a:p>
          <a:p>
            <a:r>
              <a:rPr lang="ja-JP" altLang="en-US" sz="2400" b="1" dirty="0"/>
              <a:t>　　　</a:t>
            </a:r>
            <a:r>
              <a:rPr lang="ja-JP" altLang="en-US" sz="2400" b="1" dirty="0">
                <a:ln>
                  <a:solidFill>
                    <a:srgbClr val="FFFFFF"/>
                  </a:solidFill>
                </a:ln>
                <a:effectLst>
                  <a:outerShdw blurRad="50800" dist="38100" dir="5400000" algn="ctr" rotWithShape="0">
                    <a:srgbClr val="000000">
                      <a:alpha val="43137"/>
                    </a:srgbClr>
                  </a:outerShdw>
                </a:effectLst>
              </a:rPr>
              <a:t>靭性</a:t>
            </a:r>
            <a:endParaRPr kumimoji="1" lang="ja-JP" altLang="en-US" sz="2400" b="1" dirty="0">
              <a:ln>
                <a:solidFill>
                  <a:srgbClr val="FFFFFF"/>
                </a:solidFill>
              </a:ln>
              <a:effectLst>
                <a:outerShdw blurRad="50800" dist="38100" dir="5400000" algn="ctr" rotWithShape="0">
                  <a:srgbClr val="000000">
                    <a:alpha val="43137"/>
                  </a:srgbClr>
                </a:outerShdw>
              </a:effectLst>
            </a:endParaRPr>
          </a:p>
        </p:txBody>
      </p:sp>
      <p:sp>
        <p:nvSpPr>
          <p:cNvPr id="803" name="テキスト ボックス 802"/>
          <p:cNvSpPr txBox="1"/>
          <p:nvPr/>
        </p:nvSpPr>
        <p:spPr>
          <a:xfrm>
            <a:off x="10172246" y="5630279"/>
            <a:ext cx="2198812" cy="738664"/>
          </a:xfrm>
          <a:prstGeom prst="rect">
            <a:avLst/>
          </a:prstGeom>
          <a:noFill/>
        </p:spPr>
        <p:txBody>
          <a:bodyPr wrap="square" rtlCol="0">
            <a:spAutoFit/>
          </a:bodyPr>
          <a:lstStyle/>
          <a:p>
            <a:r>
              <a:rPr kumimoji="1" lang="ja-JP" altLang="en-US" sz="2400" b="1" dirty="0">
                <a:ln>
                  <a:solidFill>
                    <a:srgbClr val="FFFFFF"/>
                  </a:solidFill>
                </a:ln>
              </a:rPr>
              <a:t>疲労強度</a:t>
            </a:r>
            <a:r>
              <a:rPr kumimoji="1" lang="ja-JP" altLang="en-US" b="1" dirty="0"/>
              <a:t>の</a:t>
            </a:r>
            <a:endParaRPr kumimoji="1" lang="en-US" altLang="ja-JP" b="1" dirty="0"/>
          </a:p>
          <a:p>
            <a:r>
              <a:rPr lang="ja-JP" altLang="en-US" b="1" dirty="0"/>
              <a:t>　　　向上</a:t>
            </a:r>
            <a:endParaRPr kumimoji="1" lang="ja-JP" altLang="en-US" b="1" dirty="0"/>
          </a:p>
        </p:txBody>
      </p:sp>
      <p:sp>
        <p:nvSpPr>
          <p:cNvPr id="2" name="スライド番号プレースホルダー 3">
            <a:extLst>
              <a:ext uri="{FF2B5EF4-FFF2-40B4-BE49-F238E27FC236}">
                <a16:creationId xmlns:a16="http://schemas.microsoft.com/office/drawing/2014/main" id="{4A485CB0-3834-AA35-3C0C-CB27927D2D7C}"/>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19</a:t>
            </a:fld>
            <a:endParaRPr lang="ja-JP" altLang="en-US" sz="1800" dirty="0"/>
          </a:p>
        </p:txBody>
      </p:sp>
      <p:grpSp>
        <p:nvGrpSpPr>
          <p:cNvPr id="176" name="Group 319"/>
          <p:cNvGrpSpPr>
            <a:grpSpLocks/>
          </p:cNvGrpSpPr>
          <p:nvPr/>
        </p:nvGrpSpPr>
        <p:grpSpPr bwMode="auto">
          <a:xfrm>
            <a:off x="1696259" y="2824829"/>
            <a:ext cx="943061" cy="915094"/>
            <a:chOff x="793" y="830"/>
            <a:chExt cx="998" cy="877"/>
          </a:xfrm>
        </p:grpSpPr>
        <p:sp>
          <p:nvSpPr>
            <p:cNvPr id="178" name="Freeform 320" descr="紙ふぶき (大)"/>
            <p:cNvSpPr>
              <a:spLocks/>
            </p:cNvSpPr>
            <p:nvPr/>
          </p:nvSpPr>
          <p:spPr bwMode="auto">
            <a:xfrm>
              <a:off x="793" y="830"/>
              <a:ext cx="998" cy="877"/>
            </a:xfrm>
            <a:custGeom>
              <a:avLst/>
              <a:gdLst>
                <a:gd name="T0" fmla="*/ 43 w 1995"/>
                <a:gd name="T1" fmla="*/ 94 h 1270"/>
                <a:gd name="T2" fmla="*/ 0 w 1995"/>
                <a:gd name="T3" fmla="*/ 907 h 1270"/>
                <a:gd name="T4" fmla="*/ 680 w 1995"/>
                <a:gd name="T5" fmla="*/ 1270 h 1270"/>
                <a:gd name="T6" fmla="*/ 1995 w 1995"/>
                <a:gd name="T7" fmla="*/ 998 h 1270"/>
                <a:gd name="T8" fmla="*/ 1995 w 1995"/>
                <a:gd name="T9" fmla="*/ 227 h 1270"/>
                <a:gd name="T10" fmla="*/ 771 w 1995"/>
                <a:gd name="T11" fmla="*/ 363 h 1270"/>
                <a:gd name="T12" fmla="*/ 45 w 1995"/>
                <a:gd name="T13" fmla="*/ 91 h 1270"/>
                <a:gd name="T14" fmla="*/ 1270 w 1995"/>
                <a:gd name="T15" fmla="*/ 0 h 1270"/>
                <a:gd name="T16" fmla="*/ 1976 w 1995"/>
                <a:gd name="T17" fmla="*/ 217 h 1270"/>
                <a:gd name="T18" fmla="*/ 783 w 1995"/>
                <a:gd name="T19" fmla="*/ 374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5" h="1270">
                  <a:moveTo>
                    <a:pt x="43" y="94"/>
                  </a:moveTo>
                  <a:lnTo>
                    <a:pt x="0" y="907"/>
                  </a:lnTo>
                  <a:lnTo>
                    <a:pt x="680" y="1270"/>
                  </a:lnTo>
                  <a:lnTo>
                    <a:pt x="1995" y="998"/>
                  </a:lnTo>
                  <a:lnTo>
                    <a:pt x="1995" y="227"/>
                  </a:lnTo>
                  <a:lnTo>
                    <a:pt x="771" y="363"/>
                  </a:lnTo>
                  <a:lnTo>
                    <a:pt x="45" y="91"/>
                  </a:lnTo>
                  <a:lnTo>
                    <a:pt x="1270" y="0"/>
                  </a:lnTo>
                  <a:lnTo>
                    <a:pt x="1976" y="217"/>
                  </a:lnTo>
                  <a:lnTo>
                    <a:pt x="783" y="374"/>
                  </a:lnTo>
                </a:path>
              </a:pathLst>
            </a:custGeom>
            <a:pattFill prst="lgConfetti">
              <a:fgClr>
                <a:srgbClr val="FF9933"/>
              </a:fgClr>
              <a:bgClr>
                <a:srgbClr val="FFCC00"/>
              </a:bgClr>
            </a:pattFill>
            <a:ln w="3175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1">
              <a:spAutoFit/>
            </a:bodyPr>
            <a:lstStyle/>
            <a:p>
              <a:endParaRPr lang="ja-JP" altLang="en-US" dirty="0"/>
            </a:p>
          </p:txBody>
        </p:sp>
        <p:grpSp>
          <p:nvGrpSpPr>
            <p:cNvPr id="179" name="Group 321"/>
            <p:cNvGrpSpPr>
              <a:grpSpLocks/>
            </p:cNvGrpSpPr>
            <p:nvPr/>
          </p:nvGrpSpPr>
          <p:grpSpPr bwMode="auto">
            <a:xfrm>
              <a:off x="983" y="1097"/>
              <a:ext cx="648" cy="496"/>
              <a:chOff x="177" y="769"/>
              <a:chExt cx="231" cy="182"/>
            </a:xfrm>
          </p:grpSpPr>
          <p:sp>
            <p:nvSpPr>
              <p:cNvPr id="181" name="Line 322"/>
              <p:cNvSpPr>
                <a:spLocks noChangeShapeType="1"/>
              </p:cNvSpPr>
              <p:nvPr/>
            </p:nvSpPr>
            <p:spPr bwMode="auto">
              <a:xfrm flipH="1">
                <a:off x="206" y="782"/>
                <a:ext cx="85" cy="13"/>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182" name="Line 323"/>
              <p:cNvSpPr>
                <a:spLocks noChangeShapeType="1"/>
              </p:cNvSpPr>
              <p:nvPr/>
            </p:nvSpPr>
            <p:spPr bwMode="auto">
              <a:xfrm>
                <a:off x="224" y="789"/>
                <a:ext cx="101" cy="3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183" name="Line 324"/>
              <p:cNvSpPr>
                <a:spLocks noChangeShapeType="1"/>
              </p:cNvSpPr>
              <p:nvPr/>
            </p:nvSpPr>
            <p:spPr bwMode="auto">
              <a:xfrm>
                <a:off x="279" y="778"/>
                <a:ext cx="101" cy="4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184" name="Freeform 325"/>
              <p:cNvSpPr>
                <a:spLocks/>
              </p:cNvSpPr>
              <p:nvPr/>
            </p:nvSpPr>
            <p:spPr bwMode="auto">
              <a:xfrm>
                <a:off x="183" y="882"/>
                <a:ext cx="225" cy="69"/>
              </a:xfrm>
              <a:custGeom>
                <a:avLst/>
                <a:gdLst>
                  <a:gd name="T0" fmla="*/ 225 w 225"/>
                  <a:gd name="T1" fmla="*/ 42 h 69"/>
                  <a:gd name="T2" fmla="*/ 102 w 225"/>
                  <a:gd name="T3" fmla="*/ 69 h 69"/>
                  <a:gd name="T4" fmla="*/ 0 w 225"/>
                  <a:gd name="T5" fmla="*/ 16 h 69"/>
                  <a:gd name="T6" fmla="*/ 0 w 225"/>
                  <a:gd name="T7" fmla="*/ 1 h 69"/>
                  <a:gd name="T8" fmla="*/ 104 w 225"/>
                  <a:gd name="T9" fmla="*/ 52 h 69"/>
                  <a:gd name="T10" fmla="*/ 224 w 225"/>
                  <a:gd name="T11" fmla="*/ 26 h 69"/>
                  <a:gd name="T12" fmla="*/ 192 w 225"/>
                  <a:gd name="T13" fmla="*/ 32 h 69"/>
                  <a:gd name="T14" fmla="*/ 107 w 225"/>
                  <a:gd name="T15" fmla="*/ 47 h 69"/>
                  <a:gd name="T16" fmla="*/ 6 w 225"/>
                  <a:gd name="T17" fmla="*/ 0 h 69"/>
                  <a:gd name="T18" fmla="*/ 153 w 225"/>
                  <a:gd name="T19" fmla="*/ 0 h 69"/>
                  <a:gd name="T20" fmla="*/ 224 w 225"/>
                  <a:gd name="T21" fmla="*/ 26 h 69"/>
                  <a:gd name="T22" fmla="*/ 225 w 225"/>
                  <a:gd name="T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69">
                    <a:moveTo>
                      <a:pt x="225" y="42"/>
                    </a:moveTo>
                    <a:lnTo>
                      <a:pt x="102" y="69"/>
                    </a:lnTo>
                    <a:lnTo>
                      <a:pt x="0" y="16"/>
                    </a:lnTo>
                    <a:lnTo>
                      <a:pt x="0" y="1"/>
                    </a:lnTo>
                    <a:lnTo>
                      <a:pt x="104" y="52"/>
                    </a:lnTo>
                    <a:lnTo>
                      <a:pt x="224" y="26"/>
                    </a:lnTo>
                    <a:lnTo>
                      <a:pt x="192" y="32"/>
                    </a:lnTo>
                    <a:lnTo>
                      <a:pt x="107" y="47"/>
                    </a:lnTo>
                    <a:lnTo>
                      <a:pt x="6" y="0"/>
                    </a:lnTo>
                    <a:lnTo>
                      <a:pt x="153" y="0"/>
                    </a:lnTo>
                    <a:lnTo>
                      <a:pt x="224" y="26"/>
                    </a:lnTo>
                    <a:lnTo>
                      <a:pt x="225" y="42"/>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185" name="Group 326"/>
              <p:cNvGrpSpPr>
                <a:grpSpLocks/>
              </p:cNvGrpSpPr>
              <p:nvPr/>
            </p:nvGrpSpPr>
            <p:grpSpPr bwMode="auto">
              <a:xfrm>
                <a:off x="177" y="769"/>
                <a:ext cx="226" cy="167"/>
                <a:chOff x="94" y="68"/>
                <a:chExt cx="306" cy="282"/>
              </a:xfrm>
            </p:grpSpPr>
            <p:grpSp>
              <p:nvGrpSpPr>
                <p:cNvPr id="186" name="Group 327"/>
                <p:cNvGrpSpPr>
                  <a:grpSpLocks/>
                </p:cNvGrpSpPr>
                <p:nvPr/>
              </p:nvGrpSpPr>
              <p:grpSpPr bwMode="auto">
                <a:xfrm>
                  <a:off x="148" y="85"/>
                  <a:ext cx="207" cy="71"/>
                  <a:chOff x="457" y="144"/>
                  <a:chExt cx="207" cy="71"/>
                </a:xfrm>
              </p:grpSpPr>
              <p:sp>
                <p:nvSpPr>
                  <p:cNvPr id="313" name="Oval 328"/>
                  <p:cNvSpPr>
                    <a:spLocks noChangeArrowheads="1"/>
                  </p:cNvSpPr>
                  <p:nvPr/>
                </p:nvSpPr>
                <p:spPr bwMode="auto">
                  <a:xfrm>
                    <a:off x="548" y="188"/>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14" name="AutoShape 329"/>
                  <p:cNvSpPr>
                    <a:spLocks noChangeArrowheads="1"/>
                  </p:cNvSpPr>
                  <p:nvPr/>
                </p:nvSpPr>
                <p:spPr bwMode="auto">
                  <a:xfrm>
                    <a:off x="560" y="182"/>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315" name="Oval 330"/>
                  <p:cNvSpPr>
                    <a:spLocks noChangeArrowheads="1"/>
                  </p:cNvSpPr>
                  <p:nvPr/>
                </p:nvSpPr>
                <p:spPr bwMode="auto">
                  <a:xfrm>
                    <a:off x="607" y="174"/>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16" name="AutoShape 331"/>
                  <p:cNvSpPr>
                    <a:spLocks noChangeArrowheads="1"/>
                  </p:cNvSpPr>
                  <p:nvPr/>
                </p:nvSpPr>
                <p:spPr bwMode="auto">
                  <a:xfrm>
                    <a:off x="619" y="168"/>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nvGrpSpPr>
                  <p:cNvPr id="317" name="Group 332"/>
                  <p:cNvGrpSpPr>
                    <a:grpSpLocks/>
                  </p:cNvGrpSpPr>
                  <p:nvPr/>
                </p:nvGrpSpPr>
                <p:grpSpPr bwMode="auto">
                  <a:xfrm>
                    <a:off x="457" y="144"/>
                    <a:ext cx="99" cy="53"/>
                    <a:chOff x="470" y="274"/>
                    <a:chExt cx="99" cy="53"/>
                  </a:xfrm>
                </p:grpSpPr>
                <p:sp>
                  <p:nvSpPr>
                    <p:cNvPr id="318" name="Oval 333"/>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19" name="AutoShape 334"/>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320" name="Oval 335"/>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21" name="AutoShape 336"/>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187" name="Group 337"/>
                <p:cNvGrpSpPr>
                  <a:grpSpLocks/>
                </p:cNvGrpSpPr>
                <p:nvPr/>
              </p:nvGrpSpPr>
              <p:grpSpPr bwMode="auto">
                <a:xfrm>
                  <a:off x="176" y="279"/>
                  <a:ext cx="220" cy="62"/>
                  <a:chOff x="179" y="285"/>
                  <a:chExt cx="220" cy="62"/>
                </a:xfrm>
              </p:grpSpPr>
              <p:sp>
                <p:nvSpPr>
                  <p:cNvPr id="305" name="Oval 338"/>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06" name="AutoShape 339"/>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307" name="Oval 340"/>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08" name="AutoShape 341"/>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309" name="Oval 342"/>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10" name="AutoShape 343"/>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311" name="Oval 344"/>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12" name="AutoShape 345"/>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188" name="Group 346"/>
                <p:cNvGrpSpPr>
                  <a:grpSpLocks/>
                </p:cNvGrpSpPr>
                <p:nvPr/>
              </p:nvGrpSpPr>
              <p:grpSpPr bwMode="auto">
                <a:xfrm>
                  <a:off x="95" y="243"/>
                  <a:ext cx="301" cy="107"/>
                  <a:chOff x="95" y="243"/>
                  <a:chExt cx="301" cy="107"/>
                </a:xfrm>
              </p:grpSpPr>
              <p:sp>
                <p:nvSpPr>
                  <p:cNvPr id="290" name="Freeform 347"/>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91" name="Group 348"/>
                  <p:cNvGrpSpPr>
                    <a:grpSpLocks/>
                  </p:cNvGrpSpPr>
                  <p:nvPr/>
                </p:nvGrpSpPr>
                <p:grpSpPr bwMode="auto">
                  <a:xfrm>
                    <a:off x="176" y="279"/>
                    <a:ext cx="220" cy="62"/>
                    <a:chOff x="179" y="285"/>
                    <a:chExt cx="220" cy="62"/>
                  </a:xfrm>
                </p:grpSpPr>
                <p:sp>
                  <p:nvSpPr>
                    <p:cNvPr id="297" name="Oval 349"/>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98" name="AutoShape 350"/>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99" name="Oval 351"/>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00" name="AutoShape 352"/>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301" name="Oval 353"/>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02" name="AutoShape 354"/>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303" name="Oval 355"/>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304" name="AutoShape 356"/>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92" name="Group 357"/>
                  <p:cNvGrpSpPr>
                    <a:grpSpLocks/>
                  </p:cNvGrpSpPr>
                  <p:nvPr/>
                </p:nvGrpSpPr>
                <p:grpSpPr bwMode="auto">
                  <a:xfrm>
                    <a:off x="95" y="243"/>
                    <a:ext cx="99" cy="53"/>
                    <a:chOff x="470" y="274"/>
                    <a:chExt cx="99" cy="53"/>
                  </a:xfrm>
                </p:grpSpPr>
                <p:sp>
                  <p:nvSpPr>
                    <p:cNvPr id="293" name="Oval 358"/>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94" name="AutoShape 359"/>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95" name="Oval 360"/>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96" name="AutoShape 361"/>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189" name="Group 362"/>
                <p:cNvGrpSpPr>
                  <a:grpSpLocks/>
                </p:cNvGrpSpPr>
                <p:nvPr/>
              </p:nvGrpSpPr>
              <p:grpSpPr bwMode="auto">
                <a:xfrm>
                  <a:off x="94" y="216"/>
                  <a:ext cx="301" cy="107"/>
                  <a:chOff x="95" y="243"/>
                  <a:chExt cx="301" cy="107"/>
                </a:xfrm>
              </p:grpSpPr>
              <p:sp>
                <p:nvSpPr>
                  <p:cNvPr id="275" name="Freeform 363"/>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76" name="Group 364"/>
                  <p:cNvGrpSpPr>
                    <a:grpSpLocks/>
                  </p:cNvGrpSpPr>
                  <p:nvPr/>
                </p:nvGrpSpPr>
                <p:grpSpPr bwMode="auto">
                  <a:xfrm>
                    <a:off x="176" y="279"/>
                    <a:ext cx="220" cy="62"/>
                    <a:chOff x="179" y="285"/>
                    <a:chExt cx="220" cy="62"/>
                  </a:xfrm>
                </p:grpSpPr>
                <p:sp>
                  <p:nvSpPr>
                    <p:cNvPr id="282" name="Oval 365"/>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83" name="AutoShape 366"/>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84" name="Oval 367"/>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85" name="AutoShape 368"/>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86" name="Oval 369"/>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87" name="AutoShape 370"/>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88" name="Oval 371"/>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89" name="AutoShape 372"/>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77" name="Group 373"/>
                  <p:cNvGrpSpPr>
                    <a:grpSpLocks/>
                  </p:cNvGrpSpPr>
                  <p:nvPr/>
                </p:nvGrpSpPr>
                <p:grpSpPr bwMode="auto">
                  <a:xfrm>
                    <a:off x="95" y="243"/>
                    <a:ext cx="99" cy="53"/>
                    <a:chOff x="470" y="274"/>
                    <a:chExt cx="99" cy="53"/>
                  </a:xfrm>
                </p:grpSpPr>
                <p:sp>
                  <p:nvSpPr>
                    <p:cNvPr id="278" name="Oval 374"/>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79" name="AutoShape 375"/>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80" name="Oval 376"/>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81" name="AutoShape 377"/>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190" name="Group 378"/>
                <p:cNvGrpSpPr>
                  <a:grpSpLocks/>
                </p:cNvGrpSpPr>
                <p:nvPr/>
              </p:nvGrpSpPr>
              <p:grpSpPr bwMode="auto">
                <a:xfrm>
                  <a:off x="96" y="190"/>
                  <a:ext cx="301" cy="107"/>
                  <a:chOff x="95" y="243"/>
                  <a:chExt cx="301" cy="107"/>
                </a:xfrm>
              </p:grpSpPr>
              <p:sp>
                <p:nvSpPr>
                  <p:cNvPr id="260" name="Freeform 379"/>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61" name="Group 380"/>
                  <p:cNvGrpSpPr>
                    <a:grpSpLocks/>
                  </p:cNvGrpSpPr>
                  <p:nvPr/>
                </p:nvGrpSpPr>
                <p:grpSpPr bwMode="auto">
                  <a:xfrm>
                    <a:off x="176" y="279"/>
                    <a:ext cx="220" cy="62"/>
                    <a:chOff x="179" y="285"/>
                    <a:chExt cx="220" cy="62"/>
                  </a:xfrm>
                </p:grpSpPr>
                <p:sp>
                  <p:nvSpPr>
                    <p:cNvPr id="267" name="Oval 381"/>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68" name="AutoShape 382"/>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69" name="Oval 383"/>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70" name="AutoShape 384"/>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71" name="Oval 385"/>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72" name="AutoShape 386"/>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73" name="Oval 387"/>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74" name="AutoShape 388"/>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62" name="Group 389"/>
                  <p:cNvGrpSpPr>
                    <a:grpSpLocks/>
                  </p:cNvGrpSpPr>
                  <p:nvPr/>
                </p:nvGrpSpPr>
                <p:grpSpPr bwMode="auto">
                  <a:xfrm>
                    <a:off x="95" y="243"/>
                    <a:ext cx="99" cy="53"/>
                    <a:chOff x="470" y="274"/>
                    <a:chExt cx="99" cy="53"/>
                  </a:xfrm>
                </p:grpSpPr>
                <p:sp>
                  <p:nvSpPr>
                    <p:cNvPr id="263" name="Oval 390"/>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64" name="AutoShape 391"/>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65" name="Oval 392"/>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66" name="AutoShape 393"/>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191" name="Group 394"/>
                <p:cNvGrpSpPr>
                  <a:grpSpLocks/>
                </p:cNvGrpSpPr>
                <p:nvPr/>
              </p:nvGrpSpPr>
              <p:grpSpPr bwMode="auto">
                <a:xfrm>
                  <a:off x="96" y="163"/>
                  <a:ext cx="301" cy="107"/>
                  <a:chOff x="95" y="243"/>
                  <a:chExt cx="301" cy="107"/>
                </a:xfrm>
              </p:grpSpPr>
              <p:sp>
                <p:nvSpPr>
                  <p:cNvPr id="245" name="Freeform 395"/>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46" name="Group 396"/>
                  <p:cNvGrpSpPr>
                    <a:grpSpLocks/>
                  </p:cNvGrpSpPr>
                  <p:nvPr/>
                </p:nvGrpSpPr>
                <p:grpSpPr bwMode="auto">
                  <a:xfrm>
                    <a:off x="176" y="279"/>
                    <a:ext cx="220" cy="62"/>
                    <a:chOff x="179" y="285"/>
                    <a:chExt cx="220" cy="62"/>
                  </a:xfrm>
                </p:grpSpPr>
                <p:sp>
                  <p:nvSpPr>
                    <p:cNvPr id="252" name="Oval 397"/>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3" name="AutoShape 398"/>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54" name="Oval 399"/>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5" name="AutoShape 400"/>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56" name="Oval 401"/>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7" name="AutoShape 402"/>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58" name="Oval 403"/>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9" name="AutoShape 404"/>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47" name="Group 405"/>
                  <p:cNvGrpSpPr>
                    <a:grpSpLocks/>
                  </p:cNvGrpSpPr>
                  <p:nvPr/>
                </p:nvGrpSpPr>
                <p:grpSpPr bwMode="auto">
                  <a:xfrm>
                    <a:off x="95" y="243"/>
                    <a:ext cx="99" cy="53"/>
                    <a:chOff x="470" y="274"/>
                    <a:chExt cx="99" cy="53"/>
                  </a:xfrm>
                </p:grpSpPr>
                <p:sp>
                  <p:nvSpPr>
                    <p:cNvPr id="248" name="Oval 406"/>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49" name="AutoShape 407"/>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50" name="Oval 408"/>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1" name="AutoShape 409"/>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192" name="Group 410"/>
                <p:cNvGrpSpPr>
                  <a:grpSpLocks/>
                </p:cNvGrpSpPr>
                <p:nvPr/>
              </p:nvGrpSpPr>
              <p:grpSpPr bwMode="auto">
                <a:xfrm>
                  <a:off x="99" y="135"/>
                  <a:ext cx="301" cy="107"/>
                  <a:chOff x="95" y="243"/>
                  <a:chExt cx="301" cy="107"/>
                </a:xfrm>
              </p:grpSpPr>
              <p:sp>
                <p:nvSpPr>
                  <p:cNvPr id="230" name="Freeform 411"/>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31" name="Group 412"/>
                  <p:cNvGrpSpPr>
                    <a:grpSpLocks/>
                  </p:cNvGrpSpPr>
                  <p:nvPr/>
                </p:nvGrpSpPr>
                <p:grpSpPr bwMode="auto">
                  <a:xfrm>
                    <a:off x="176" y="279"/>
                    <a:ext cx="220" cy="62"/>
                    <a:chOff x="179" y="285"/>
                    <a:chExt cx="220" cy="62"/>
                  </a:xfrm>
                </p:grpSpPr>
                <p:sp>
                  <p:nvSpPr>
                    <p:cNvPr id="237" name="Oval 413"/>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38" name="AutoShape 414"/>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39" name="Oval 415"/>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40" name="AutoShape 416"/>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41" name="Oval 417"/>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42" name="AutoShape 418"/>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43" name="Oval 419"/>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44" name="AutoShape 420"/>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32" name="Group 421"/>
                  <p:cNvGrpSpPr>
                    <a:grpSpLocks/>
                  </p:cNvGrpSpPr>
                  <p:nvPr/>
                </p:nvGrpSpPr>
                <p:grpSpPr bwMode="auto">
                  <a:xfrm>
                    <a:off x="95" y="243"/>
                    <a:ext cx="99" cy="53"/>
                    <a:chOff x="470" y="274"/>
                    <a:chExt cx="99" cy="53"/>
                  </a:xfrm>
                </p:grpSpPr>
                <p:sp>
                  <p:nvSpPr>
                    <p:cNvPr id="233" name="Oval 422"/>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34" name="AutoShape 423"/>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35" name="Oval 424"/>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36" name="AutoShape 425"/>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193" name="Group 426"/>
                <p:cNvGrpSpPr>
                  <a:grpSpLocks/>
                </p:cNvGrpSpPr>
                <p:nvPr/>
              </p:nvGrpSpPr>
              <p:grpSpPr bwMode="auto">
                <a:xfrm>
                  <a:off x="96" y="115"/>
                  <a:ext cx="301" cy="107"/>
                  <a:chOff x="95" y="243"/>
                  <a:chExt cx="301" cy="107"/>
                </a:xfrm>
              </p:grpSpPr>
              <p:sp>
                <p:nvSpPr>
                  <p:cNvPr id="215" name="Freeform 427"/>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16" name="Group 428"/>
                  <p:cNvGrpSpPr>
                    <a:grpSpLocks/>
                  </p:cNvGrpSpPr>
                  <p:nvPr/>
                </p:nvGrpSpPr>
                <p:grpSpPr bwMode="auto">
                  <a:xfrm>
                    <a:off x="176" y="279"/>
                    <a:ext cx="220" cy="62"/>
                    <a:chOff x="179" y="285"/>
                    <a:chExt cx="220" cy="62"/>
                  </a:xfrm>
                </p:grpSpPr>
                <p:sp>
                  <p:nvSpPr>
                    <p:cNvPr id="222" name="Oval 429"/>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3" name="AutoShape 430"/>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24" name="Oval 431"/>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5" name="AutoShape 432"/>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26" name="Oval 433"/>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7" name="AutoShape 434"/>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28" name="Oval 435"/>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9" name="AutoShape 436"/>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17" name="Group 437"/>
                  <p:cNvGrpSpPr>
                    <a:grpSpLocks/>
                  </p:cNvGrpSpPr>
                  <p:nvPr/>
                </p:nvGrpSpPr>
                <p:grpSpPr bwMode="auto">
                  <a:xfrm>
                    <a:off x="95" y="243"/>
                    <a:ext cx="99" cy="53"/>
                    <a:chOff x="470" y="274"/>
                    <a:chExt cx="99" cy="53"/>
                  </a:xfrm>
                </p:grpSpPr>
                <p:sp>
                  <p:nvSpPr>
                    <p:cNvPr id="218" name="Oval 438"/>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19" name="AutoShape 439"/>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20" name="Oval 440"/>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1" name="AutoShape 441"/>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194" name="Group 442"/>
                <p:cNvGrpSpPr>
                  <a:grpSpLocks/>
                </p:cNvGrpSpPr>
                <p:nvPr/>
              </p:nvGrpSpPr>
              <p:grpSpPr bwMode="auto">
                <a:xfrm>
                  <a:off x="95" y="96"/>
                  <a:ext cx="301" cy="107"/>
                  <a:chOff x="95" y="243"/>
                  <a:chExt cx="301" cy="107"/>
                </a:xfrm>
              </p:grpSpPr>
              <p:sp>
                <p:nvSpPr>
                  <p:cNvPr id="200" name="Freeform 443"/>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01" name="Group 444"/>
                  <p:cNvGrpSpPr>
                    <a:grpSpLocks/>
                  </p:cNvGrpSpPr>
                  <p:nvPr/>
                </p:nvGrpSpPr>
                <p:grpSpPr bwMode="auto">
                  <a:xfrm>
                    <a:off x="176" y="279"/>
                    <a:ext cx="220" cy="62"/>
                    <a:chOff x="179" y="285"/>
                    <a:chExt cx="220" cy="62"/>
                  </a:xfrm>
                </p:grpSpPr>
                <p:sp>
                  <p:nvSpPr>
                    <p:cNvPr id="207" name="Oval 445"/>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08" name="AutoShape 446"/>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09" name="Oval 447"/>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10" name="AutoShape 448"/>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11" name="Oval 449"/>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12" name="AutoShape 450"/>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13" name="Oval 451"/>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14" name="AutoShape 452"/>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02" name="Group 453"/>
                  <p:cNvGrpSpPr>
                    <a:grpSpLocks/>
                  </p:cNvGrpSpPr>
                  <p:nvPr/>
                </p:nvGrpSpPr>
                <p:grpSpPr bwMode="auto">
                  <a:xfrm>
                    <a:off x="95" y="243"/>
                    <a:ext cx="99" cy="53"/>
                    <a:chOff x="470" y="274"/>
                    <a:chExt cx="99" cy="53"/>
                  </a:xfrm>
                </p:grpSpPr>
                <p:sp>
                  <p:nvSpPr>
                    <p:cNvPr id="203" name="Oval 454"/>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04" name="AutoShape 455"/>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05" name="Oval 456"/>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06" name="AutoShape 457"/>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195" name="Group 458"/>
                <p:cNvGrpSpPr>
                  <a:grpSpLocks/>
                </p:cNvGrpSpPr>
                <p:nvPr/>
              </p:nvGrpSpPr>
              <p:grpSpPr bwMode="auto">
                <a:xfrm>
                  <a:off x="208" y="68"/>
                  <a:ext cx="99" cy="53"/>
                  <a:chOff x="470" y="274"/>
                  <a:chExt cx="99" cy="53"/>
                </a:xfrm>
              </p:grpSpPr>
              <p:sp>
                <p:nvSpPr>
                  <p:cNvPr id="196" name="Oval 459"/>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97" name="AutoShape 460"/>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98" name="Oval 461"/>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99" name="AutoShape 462"/>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sp>
          <p:nvSpPr>
            <p:cNvPr id="180" name="Freeform 463" descr="紙ふぶき (大)"/>
            <p:cNvSpPr>
              <a:spLocks/>
            </p:cNvSpPr>
            <p:nvPr/>
          </p:nvSpPr>
          <p:spPr bwMode="auto">
            <a:xfrm>
              <a:off x="983" y="1097"/>
              <a:ext cx="659" cy="512"/>
            </a:xfrm>
            <a:custGeom>
              <a:avLst/>
              <a:gdLst>
                <a:gd name="T0" fmla="*/ 0 w 784"/>
                <a:gd name="T1" fmla="*/ 42 h 609"/>
                <a:gd name="T2" fmla="*/ 3 w 784"/>
                <a:gd name="T3" fmla="*/ 427 h 609"/>
                <a:gd name="T4" fmla="*/ 352 w 784"/>
                <a:gd name="T5" fmla="*/ 609 h 609"/>
                <a:gd name="T6" fmla="*/ 784 w 784"/>
                <a:gd name="T7" fmla="*/ 510 h 609"/>
                <a:gd name="T8" fmla="*/ 753 w 784"/>
                <a:gd name="T9" fmla="*/ 146 h 609"/>
                <a:gd name="T10" fmla="*/ 365 w 784"/>
                <a:gd name="T11" fmla="*/ 0 h 609"/>
                <a:gd name="T12" fmla="*/ 0 w 784"/>
                <a:gd name="T13" fmla="*/ 42 h 609"/>
              </a:gdLst>
              <a:ahLst/>
              <a:cxnLst>
                <a:cxn ang="0">
                  <a:pos x="T0" y="T1"/>
                </a:cxn>
                <a:cxn ang="0">
                  <a:pos x="T2" y="T3"/>
                </a:cxn>
                <a:cxn ang="0">
                  <a:pos x="T4" y="T5"/>
                </a:cxn>
                <a:cxn ang="0">
                  <a:pos x="T6" y="T7"/>
                </a:cxn>
                <a:cxn ang="0">
                  <a:pos x="T8" y="T9"/>
                </a:cxn>
                <a:cxn ang="0">
                  <a:pos x="T10" y="T11"/>
                </a:cxn>
                <a:cxn ang="0">
                  <a:pos x="T12" y="T13"/>
                </a:cxn>
              </a:cxnLst>
              <a:rect l="0" t="0" r="r" b="b"/>
              <a:pathLst>
                <a:path w="784" h="609">
                  <a:moveTo>
                    <a:pt x="0" y="42"/>
                  </a:moveTo>
                  <a:lnTo>
                    <a:pt x="3" y="427"/>
                  </a:lnTo>
                  <a:lnTo>
                    <a:pt x="352" y="609"/>
                  </a:lnTo>
                  <a:lnTo>
                    <a:pt x="784" y="510"/>
                  </a:lnTo>
                  <a:lnTo>
                    <a:pt x="753" y="146"/>
                  </a:lnTo>
                  <a:lnTo>
                    <a:pt x="365" y="0"/>
                  </a:lnTo>
                  <a:lnTo>
                    <a:pt x="0" y="42"/>
                  </a:lnTo>
                  <a:close/>
                </a:path>
              </a:pathLst>
            </a:custGeom>
            <a:pattFill prst="lgConfetti">
              <a:fgClr>
                <a:srgbClr val="FFCC00">
                  <a:alpha val="41000"/>
                </a:srgbClr>
              </a:fgClr>
              <a:bgClr>
                <a:srgbClr val="FF9933">
                  <a:alpha val="41000"/>
                </a:srgbClr>
              </a:bgClr>
            </a:pattFill>
            <a:ln>
              <a:noFill/>
            </a:ln>
            <a:effectLst/>
            <a:extLst>
              <a:ext uri="{91240B29-F687-4F45-9708-019B960494DF}">
                <a14:hiddenLine xmlns:a14="http://schemas.microsoft.com/office/drawing/2010/main" w="31750"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1">
              <a:spAutoFit/>
            </a:bodyPr>
            <a:lstStyle/>
            <a:p>
              <a:endParaRPr lang="ja-JP" altLang="en-US" dirty="0"/>
            </a:p>
          </p:txBody>
        </p:sp>
      </p:grpSp>
      <p:sp>
        <p:nvSpPr>
          <p:cNvPr id="177" name="テキスト ボックス 176"/>
          <p:cNvSpPr txBox="1"/>
          <p:nvPr/>
        </p:nvSpPr>
        <p:spPr>
          <a:xfrm>
            <a:off x="1712413" y="1738999"/>
            <a:ext cx="886691" cy="369332"/>
          </a:xfrm>
          <a:prstGeom prst="rect">
            <a:avLst/>
          </a:prstGeom>
          <a:noFill/>
        </p:spPr>
        <p:txBody>
          <a:bodyPr wrap="square" rtlCol="0">
            <a:spAutoFit/>
          </a:bodyPr>
          <a:lstStyle/>
          <a:p>
            <a:pPr algn="ctr"/>
            <a:r>
              <a:rPr lang="en-US" altLang="ja-JP" b="1" dirty="0">
                <a:latin typeface="+mn-ea"/>
              </a:rPr>
              <a:t>860℃</a:t>
            </a:r>
            <a:endParaRPr kumimoji="1" lang="en-US" altLang="ja-JP" b="1" dirty="0">
              <a:latin typeface="+mn-ea"/>
            </a:endParaRPr>
          </a:p>
        </p:txBody>
      </p:sp>
      <p:sp>
        <p:nvSpPr>
          <p:cNvPr id="773" name="テキスト ボックス 772"/>
          <p:cNvSpPr txBox="1"/>
          <p:nvPr/>
        </p:nvSpPr>
        <p:spPr>
          <a:xfrm>
            <a:off x="501359" y="1746969"/>
            <a:ext cx="886691" cy="646331"/>
          </a:xfrm>
          <a:prstGeom prst="rect">
            <a:avLst/>
          </a:prstGeom>
          <a:noFill/>
        </p:spPr>
        <p:txBody>
          <a:bodyPr wrap="square" rtlCol="0">
            <a:spAutoFit/>
          </a:bodyPr>
          <a:lstStyle/>
          <a:p>
            <a:pPr algn="ctr"/>
            <a:r>
              <a:rPr lang="ja-JP" altLang="en-US" b="1" dirty="0">
                <a:latin typeface="+mn-ea"/>
              </a:rPr>
              <a:t>加工</a:t>
            </a:r>
            <a:endParaRPr lang="en-US" altLang="ja-JP" b="1" dirty="0">
              <a:latin typeface="+mn-ea"/>
            </a:endParaRPr>
          </a:p>
          <a:p>
            <a:pPr algn="ctr"/>
            <a:r>
              <a:rPr lang="ja-JP" altLang="en-US" b="1" dirty="0">
                <a:latin typeface="+mn-ea"/>
              </a:rPr>
              <a:t>部品</a:t>
            </a:r>
            <a:endParaRPr kumimoji="1" lang="en-US" altLang="ja-JP" b="1" dirty="0">
              <a:latin typeface="+mn-ea"/>
            </a:endParaRPr>
          </a:p>
        </p:txBody>
      </p:sp>
      <p:grpSp>
        <p:nvGrpSpPr>
          <p:cNvPr id="14" name="グループ化 13"/>
          <p:cNvGrpSpPr/>
          <p:nvPr/>
        </p:nvGrpSpPr>
        <p:grpSpPr>
          <a:xfrm>
            <a:off x="10287190" y="2574552"/>
            <a:ext cx="1386457" cy="1208730"/>
            <a:chOff x="10287190" y="2574552"/>
            <a:chExt cx="1386457" cy="1208730"/>
          </a:xfrm>
        </p:grpSpPr>
        <p:grpSp>
          <p:nvGrpSpPr>
            <p:cNvPr id="5" name="グループ化 4"/>
            <p:cNvGrpSpPr/>
            <p:nvPr/>
          </p:nvGrpSpPr>
          <p:grpSpPr>
            <a:xfrm>
              <a:off x="10287675" y="2574552"/>
              <a:ext cx="1371827" cy="1200922"/>
              <a:chOff x="10301820" y="2575126"/>
              <a:chExt cx="1371827" cy="1200922"/>
            </a:xfrm>
          </p:grpSpPr>
          <p:sp>
            <p:nvSpPr>
              <p:cNvPr id="626" name="Freeform 754" descr="紙ふぶき (大)"/>
              <p:cNvSpPr>
                <a:spLocks/>
              </p:cNvSpPr>
              <p:nvPr/>
            </p:nvSpPr>
            <p:spPr bwMode="auto">
              <a:xfrm>
                <a:off x="10301820" y="2967596"/>
                <a:ext cx="1344818" cy="808452"/>
              </a:xfrm>
              <a:custGeom>
                <a:avLst/>
                <a:gdLst>
                  <a:gd name="T0" fmla="*/ 7 w 1422"/>
                  <a:gd name="T1" fmla="*/ 113 h 1064"/>
                  <a:gd name="T2" fmla="*/ 0 w 1422"/>
                  <a:gd name="T3" fmla="*/ 826 h 1064"/>
                  <a:gd name="T4" fmla="*/ 454 w 1422"/>
                  <a:gd name="T5" fmla="*/ 1064 h 1064"/>
                  <a:gd name="T6" fmla="*/ 1379 w 1422"/>
                  <a:gd name="T7" fmla="*/ 879 h 1064"/>
                  <a:gd name="T8" fmla="*/ 1422 w 1422"/>
                  <a:gd name="T9" fmla="*/ 186 h 1064"/>
                  <a:gd name="T10" fmla="*/ 1394 w 1422"/>
                  <a:gd name="T11" fmla="*/ 189 h 1064"/>
                  <a:gd name="T12" fmla="*/ 856 w 1422"/>
                  <a:gd name="T13" fmla="*/ 0 h 1064"/>
                </a:gdLst>
                <a:ahLst/>
                <a:cxnLst>
                  <a:cxn ang="0">
                    <a:pos x="T0" y="T1"/>
                  </a:cxn>
                  <a:cxn ang="0">
                    <a:pos x="T2" y="T3"/>
                  </a:cxn>
                  <a:cxn ang="0">
                    <a:pos x="T4" y="T5"/>
                  </a:cxn>
                  <a:cxn ang="0">
                    <a:pos x="T6" y="T7"/>
                  </a:cxn>
                  <a:cxn ang="0">
                    <a:pos x="T8" y="T9"/>
                  </a:cxn>
                  <a:cxn ang="0">
                    <a:pos x="T10" y="T11"/>
                  </a:cxn>
                  <a:cxn ang="0">
                    <a:pos x="T12" y="T13"/>
                  </a:cxn>
                </a:cxnLst>
                <a:rect l="0" t="0" r="r" b="b"/>
                <a:pathLst>
                  <a:path w="1422" h="1064">
                    <a:moveTo>
                      <a:pt x="7" y="113"/>
                    </a:moveTo>
                    <a:lnTo>
                      <a:pt x="0" y="826"/>
                    </a:lnTo>
                    <a:lnTo>
                      <a:pt x="454" y="1064"/>
                    </a:lnTo>
                    <a:lnTo>
                      <a:pt x="1379" y="879"/>
                    </a:lnTo>
                    <a:lnTo>
                      <a:pt x="1422" y="186"/>
                    </a:lnTo>
                    <a:lnTo>
                      <a:pt x="1394" y="189"/>
                    </a:lnTo>
                    <a:lnTo>
                      <a:pt x="856" y="0"/>
                    </a:lnTo>
                  </a:path>
                </a:pathLst>
              </a:custGeom>
              <a:pattFill prst="lgConfetti">
                <a:fgClr>
                  <a:srgbClr val="FF6600"/>
                </a:fgClr>
                <a:bgClr>
                  <a:srgbClr val="A50021"/>
                </a:bgClr>
              </a:pattFill>
              <a:ln>
                <a:noFill/>
              </a:ln>
              <a:effectLst/>
              <a:extLst>
                <a:ext uri="{91240B29-F687-4F45-9708-019B960494DF}">
                  <a14:hiddenLine xmlns:a14="http://schemas.microsoft.com/office/drawing/2010/main" w="31750"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1">
                <a:spAutoFit/>
              </a:bodyPr>
              <a:lstStyle/>
              <a:p>
                <a:endParaRPr lang="ja-JP" altLang="en-US" dirty="0"/>
              </a:p>
            </p:txBody>
          </p:sp>
          <p:sp>
            <p:nvSpPr>
              <p:cNvPr id="630" name="Freeform 897" descr="紙ふぶき (大)"/>
              <p:cNvSpPr>
                <a:spLocks/>
              </p:cNvSpPr>
              <p:nvPr/>
            </p:nvSpPr>
            <p:spPr bwMode="auto">
              <a:xfrm>
                <a:off x="10395344" y="3110697"/>
                <a:ext cx="855282" cy="591418"/>
              </a:xfrm>
              <a:custGeom>
                <a:avLst/>
                <a:gdLst>
                  <a:gd name="T0" fmla="*/ 0 w 862"/>
                  <a:gd name="T1" fmla="*/ 45 h 726"/>
                  <a:gd name="T2" fmla="*/ 0 w 862"/>
                  <a:gd name="T3" fmla="*/ 499 h 726"/>
                  <a:gd name="T4" fmla="*/ 408 w 862"/>
                  <a:gd name="T5" fmla="*/ 726 h 726"/>
                  <a:gd name="T6" fmla="*/ 862 w 862"/>
                  <a:gd name="T7" fmla="*/ 590 h 726"/>
                  <a:gd name="T8" fmla="*/ 817 w 862"/>
                  <a:gd name="T9" fmla="*/ 181 h 726"/>
                  <a:gd name="T10" fmla="*/ 408 w 862"/>
                  <a:gd name="T11" fmla="*/ 0 h 726"/>
                  <a:gd name="T12" fmla="*/ 0 w 862"/>
                  <a:gd name="T13" fmla="*/ 45 h 726"/>
                </a:gdLst>
                <a:ahLst/>
                <a:cxnLst>
                  <a:cxn ang="0">
                    <a:pos x="T0" y="T1"/>
                  </a:cxn>
                  <a:cxn ang="0">
                    <a:pos x="T2" y="T3"/>
                  </a:cxn>
                  <a:cxn ang="0">
                    <a:pos x="T4" y="T5"/>
                  </a:cxn>
                  <a:cxn ang="0">
                    <a:pos x="T6" y="T7"/>
                  </a:cxn>
                  <a:cxn ang="0">
                    <a:pos x="T8" y="T9"/>
                  </a:cxn>
                  <a:cxn ang="0">
                    <a:pos x="T10" y="T11"/>
                  </a:cxn>
                  <a:cxn ang="0">
                    <a:pos x="T12" y="T13"/>
                  </a:cxn>
                </a:cxnLst>
                <a:rect l="0" t="0" r="r" b="b"/>
                <a:pathLst>
                  <a:path w="862" h="726">
                    <a:moveTo>
                      <a:pt x="0" y="45"/>
                    </a:moveTo>
                    <a:lnTo>
                      <a:pt x="0" y="499"/>
                    </a:lnTo>
                    <a:lnTo>
                      <a:pt x="408" y="726"/>
                    </a:lnTo>
                    <a:lnTo>
                      <a:pt x="862" y="590"/>
                    </a:lnTo>
                    <a:lnTo>
                      <a:pt x="817" y="181"/>
                    </a:lnTo>
                    <a:lnTo>
                      <a:pt x="408" y="0"/>
                    </a:lnTo>
                    <a:lnTo>
                      <a:pt x="0" y="45"/>
                    </a:lnTo>
                    <a:close/>
                  </a:path>
                </a:pathLst>
              </a:custGeom>
              <a:pattFill prst="lgConfetti">
                <a:fgClr>
                  <a:srgbClr val="FF6600">
                    <a:alpha val="50000"/>
                  </a:srgbClr>
                </a:fgClr>
                <a:bgClr>
                  <a:srgbClr val="A50021">
                    <a:alpha val="50000"/>
                  </a:srgbClr>
                </a:bgClr>
              </a:pattFill>
              <a:ln>
                <a:noFill/>
              </a:ln>
              <a:effectLst/>
              <a:extLst>
                <a:ext uri="{91240B29-F687-4F45-9708-019B960494DF}">
                  <a14:hiddenLine xmlns:a14="http://schemas.microsoft.com/office/drawing/2010/main" w="31750"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1">
                <a:spAutoFit/>
              </a:bodyPr>
              <a:lstStyle/>
              <a:p>
                <a:endParaRPr lang="ja-JP" altLang="en-US" dirty="0"/>
              </a:p>
            </p:txBody>
          </p:sp>
          <p:sp>
            <p:nvSpPr>
              <p:cNvPr id="627" name="Freeform 750"/>
              <p:cNvSpPr>
                <a:spLocks/>
              </p:cNvSpPr>
              <p:nvPr/>
            </p:nvSpPr>
            <p:spPr bwMode="auto">
              <a:xfrm>
                <a:off x="11121090" y="2598638"/>
                <a:ext cx="552557" cy="516360"/>
              </a:xfrm>
              <a:custGeom>
                <a:avLst/>
                <a:gdLst>
                  <a:gd name="T0" fmla="*/ 0 w 584"/>
                  <a:gd name="T1" fmla="*/ 477 h 679"/>
                  <a:gd name="T2" fmla="*/ 36 w 584"/>
                  <a:gd name="T3" fmla="*/ 0 h 679"/>
                  <a:gd name="T4" fmla="*/ 584 w 584"/>
                  <a:gd name="T5" fmla="*/ 174 h 679"/>
                  <a:gd name="T6" fmla="*/ 541 w 584"/>
                  <a:gd name="T7" fmla="*/ 679 h 679"/>
                  <a:gd name="T8" fmla="*/ 0 w 584"/>
                  <a:gd name="T9" fmla="*/ 477 h 679"/>
                </a:gdLst>
                <a:ahLst/>
                <a:cxnLst>
                  <a:cxn ang="0">
                    <a:pos x="T0" y="T1"/>
                  </a:cxn>
                  <a:cxn ang="0">
                    <a:pos x="T2" y="T3"/>
                  </a:cxn>
                  <a:cxn ang="0">
                    <a:pos x="T4" y="T5"/>
                  </a:cxn>
                  <a:cxn ang="0">
                    <a:pos x="T6" y="T7"/>
                  </a:cxn>
                  <a:cxn ang="0">
                    <a:pos x="T8" y="T9"/>
                  </a:cxn>
                </a:cxnLst>
                <a:rect l="0" t="0" r="r" b="b"/>
                <a:pathLst>
                  <a:path w="584" h="679">
                    <a:moveTo>
                      <a:pt x="0" y="477"/>
                    </a:moveTo>
                    <a:lnTo>
                      <a:pt x="36" y="0"/>
                    </a:lnTo>
                    <a:lnTo>
                      <a:pt x="584" y="174"/>
                    </a:lnTo>
                    <a:lnTo>
                      <a:pt x="541" y="679"/>
                    </a:lnTo>
                    <a:lnTo>
                      <a:pt x="0" y="477"/>
                    </a:lnTo>
                    <a:close/>
                  </a:path>
                </a:pathLst>
              </a:custGeom>
              <a:solidFill>
                <a:srgbClr val="969696"/>
              </a:solidFill>
              <a:ln w="3175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1">
                <a:spAutoFit/>
              </a:bodyPr>
              <a:lstStyle/>
              <a:p>
                <a:endParaRPr lang="ja-JP" altLang="en-US" dirty="0"/>
              </a:p>
            </p:txBody>
          </p:sp>
          <p:sp>
            <p:nvSpPr>
              <p:cNvPr id="628" name="Freeform 751"/>
              <p:cNvSpPr>
                <a:spLocks/>
              </p:cNvSpPr>
              <p:nvPr/>
            </p:nvSpPr>
            <p:spPr bwMode="auto">
              <a:xfrm>
                <a:off x="10307447" y="2575126"/>
                <a:ext cx="854157" cy="472953"/>
              </a:xfrm>
              <a:custGeom>
                <a:avLst/>
                <a:gdLst>
                  <a:gd name="T0" fmla="*/ 16 w 902"/>
                  <a:gd name="T1" fmla="*/ 99 h 622"/>
                  <a:gd name="T2" fmla="*/ 0 w 902"/>
                  <a:gd name="T3" fmla="*/ 622 h 622"/>
                  <a:gd name="T4" fmla="*/ 872 w 902"/>
                  <a:gd name="T5" fmla="*/ 516 h 622"/>
                  <a:gd name="T6" fmla="*/ 902 w 902"/>
                  <a:gd name="T7" fmla="*/ 0 h 622"/>
                  <a:gd name="T8" fmla="*/ 16 w 902"/>
                  <a:gd name="T9" fmla="*/ 99 h 622"/>
                </a:gdLst>
                <a:ahLst/>
                <a:cxnLst>
                  <a:cxn ang="0">
                    <a:pos x="T0" y="T1"/>
                  </a:cxn>
                  <a:cxn ang="0">
                    <a:pos x="T2" y="T3"/>
                  </a:cxn>
                  <a:cxn ang="0">
                    <a:pos x="T4" y="T5"/>
                  </a:cxn>
                  <a:cxn ang="0">
                    <a:pos x="T6" y="T7"/>
                  </a:cxn>
                  <a:cxn ang="0">
                    <a:pos x="T8" y="T9"/>
                  </a:cxn>
                </a:cxnLst>
                <a:rect l="0" t="0" r="r" b="b"/>
                <a:pathLst>
                  <a:path w="902" h="622">
                    <a:moveTo>
                      <a:pt x="16" y="99"/>
                    </a:moveTo>
                    <a:lnTo>
                      <a:pt x="0" y="622"/>
                    </a:lnTo>
                    <a:lnTo>
                      <a:pt x="872" y="516"/>
                    </a:lnTo>
                    <a:lnTo>
                      <a:pt x="902" y="0"/>
                    </a:lnTo>
                    <a:lnTo>
                      <a:pt x="16" y="99"/>
                    </a:lnTo>
                    <a:close/>
                  </a:path>
                </a:pathLst>
              </a:custGeom>
              <a:solidFill>
                <a:srgbClr val="C0C0C0"/>
              </a:solidFill>
              <a:ln w="3175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1">
                <a:spAutoFit/>
              </a:bodyPr>
              <a:lstStyle/>
              <a:p>
                <a:endParaRPr lang="ja-JP" altLang="en-US" dirty="0"/>
              </a:p>
            </p:txBody>
          </p:sp>
        </p:grpSp>
        <p:sp>
          <p:nvSpPr>
            <p:cNvPr id="625" name="Freeform 752"/>
            <p:cNvSpPr>
              <a:spLocks/>
            </p:cNvSpPr>
            <p:nvPr/>
          </p:nvSpPr>
          <p:spPr bwMode="auto">
            <a:xfrm>
              <a:off x="10287190" y="2584169"/>
              <a:ext cx="1386457" cy="1199113"/>
            </a:xfrm>
            <a:custGeom>
              <a:avLst/>
              <a:gdLst>
                <a:gd name="T0" fmla="*/ 27 w 1465"/>
                <a:gd name="T1" fmla="*/ 99 h 1895"/>
                <a:gd name="T2" fmla="*/ 0 w 1465"/>
                <a:gd name="T3" fmla="*/ 1590 h 1895"/>
                <a:gd name="T4" fmla="*/ 469 w 1465"/>
                <a:gd name="T5" fmla="*/ 1895 h 1895"/>
                <a:gd name="T6" fmla="*/ 1406 w 1465"/>
                <a:gd name="T7" fmla="*/ 1668 h 1895"/>
                <a:gd name="T8" fmla="*/ 1465 w 1465"/>
                <a:gd name="T9" fmla="*/ 246 h 1895"/>
                <a:gd name="T10" fmla="*/ 580 w 1465"/>
                <a:gd name="T11" fmla="*/ 357 h 1895"/>
                <a:gd name="T12" fmla="*/ 35 w 1465"/>
                <a:gd name="T13" fmla="*/ 99 h 1895"/>
                <a:gd name="T14" fmla="*/ 906 w 1465"/>
                <a:gd name="T15" fmla="*/ 0 h 1895"/>
                <a:gd name="T16" fmla="*/ 1452 w 1465"/>
                <a:gd name="T17" fmla="*/ 236 h 1895"/>
                <a:gd name="T18" fmla="*/ 573 w 1465"/>
                <a:gd name="T19" fmla="*/ 357 h 1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5" h="1895">
                  <a:moveTo>
                    <a:pt x="27" y="99"/>
                  </a:moveTo>
                  <a:lnTo>
                    <a:pt x="0" y="1590"/>
                  </a:lnTo>
                  <a:lnTo>
                    <a:pt x="469" y="1895"/>
                  </a:lnTo>
                  <a:lnTo>
                    <a:pt x="1406" y="1668"/>
                  </a:lnTo>
                  <a:lnTo>
                    <a:pt x="1465" y="246"/>
                  </a:lnTo>
                  <a:lnTo>
                    <a:pt x="580" y="357"/>
                  </a:lnTo>
                  <a:lnTo>
                    <a:pt x="35" y="99"/>
                  </a:lnTo>
                  <a:lnTo>
                    <a:pt x="906" y="0"/>
                  </a:lnTo>
                  <a:lnTo>
                    <a:pt x="1452" y="236"/>
                  </a:lnTo>
                  <a:lnTo>
                    <a:pt x="573" y="357"/>
                  </a:lnTo>
                </a:path>
              </a:pathLst>
            </a:custGeom>
            <a:noFill/>
            <a:ln w="31750" cap="flat" cmpd="sng">
              <a:solidFill>
                <a:schemeClr val="tx1"/>
              </a:solidFill>
              <a:prstDash val="solid"/>
              <a:round/>
              <a:headEnd/>
              <a:tailEnd/>
            </a:ln>
            <a:effectLst/>
            <a:extLst>
              <a:ext uri="{909E8E84-426E-40DD-AFC4-6F175D3DCCD1}">
                <a14:hiddenFill xmlns:a14="http://schemas.microsoft.com/office/drawing/2010/main">
                  <a:solidFill>
                    <a:srgbClr val="FF66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1">
              <a:spAutoFit/>
            </a:bodyPr>
            <a:lstStyle/>
            <a:p>
              <a:endParaRPr lang="ja-JP" altLang="en-US" dirty="0"/>
            </a:p>
          </p:txBody>
        </p:sp>
        <p:grpSp>
          <p:nvGrpSpPr>
            <p:cNvPr id="629" name="Group 755"/>
            <p:cNvGrpSpPr>
              <a:grpSpLocks/>
            </p:cNvGrpSpPr>
            <p:nvPr/>
          </p:nvGrpSpPr>
          <p:grpSpPr bwMode="auto">
            <a:xfrm>
              <a:off x="10521267" y="3205429"/>
              <a:ext cx="729240" cy="447633"/>
              <a:chOff x="177" y="769"/>
              <a:chExt cx="231" cy="182"/>
            </a:xfrm>
          </p:grpSpPr>
          <p:sp>
            <p:nvSpPr>
              <p:cNvPr id="632" name="Line 756"/>
              <p:cNvSpPr>
                <a:spLocks noChangeShapeType="1"/>
              </p:cNvSpPr>
              <p:nvPr/>
            </p:nvSpPr>
            <p:spPr bwMode="auto">
              <a:xfrm flipH="1">
                <a:off x="206" y="782"/>
                <a:ext cx="85" cy="13"/>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633" name="Line 757"/>
              <p:cNvSpPr>
                <a:spLocks noChangeShapeType="1"/>
              </p:cNvSpPr>
              <p:nvPr/>
            </p:nvSpPr>
            <p:spPr bwMode="auto">
              <a:xfrm>
                <a:off x="224" y="789"/>
                <a:ext cx="101" cy="3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634" name="Line 758"/>
              <p:cNvSpPr>
                <a:spLocks noChangeShapeType="1"/>
              </p:cNvSpPr>
              <p:nvPr/>
            </p:nvSpPr>
            <p:spPr bwMode="auto">
              <a:xfrm>
                <a:off x="279" y="778"/>
                <a:ext cx="101" cy="4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635" name="Freeform 759"/>
              <p:cNvSpPr>
                <a:spLocks/>
              </p:cNvSpPr>
              <p:nvPr/>
            </p:nvSpPr>
            <p:spPr bwMode="auto">
              <a:xfrm>
                <a:off x="183" y="882"/>
                <a:ext cx="225" cy="69"/>
              </a:xfrm>
              <a:custGeom>
                <a:avLst/>
                <a:gdLst>
                  <a:gd name="T0" fmla="*/ 225 w 225"/>
                  <a:gd name="T1" fmla="*/ 42 h 69"/>
                  <a:gd name="T2" fmla="*/ 102 w 225"/>
                  <a:gd name="T3" fmla="*/ 69 h 69"/>
                  <a:gd name="T4" fmla="*/ 0 w 225"/>
                  <a:gd name="T5" fmla="*/ 16 h 69"/>
                  <a:gd name="T6" fmla="*/ 0 w 225"/>
                  <a:gd name="T7" fmla="*/ 1 h 69"/>
                  <a:gd name="T8" fmla="*/ 104 w 225"/>
                  <a:gd name="T9" fmla="*/ 52 h 69"/>
                  <a:gd name="T10" fmla="*/ 224 w 225"/>
                  <a:gd name="T11" fmla="*/ 26 h 69"/>
                  <a:gd name="T12" fmla="*/ 192 w 225"/>
                  <a:gd name="T13" fmla="*/ 32 h 69"/>
                  <a:gd name="T14" fmla="*/ 107 w 225"/>
                  <a:gd name="T15" fmla="*/ 47 h 69"/>
                  <a:gd name="T16" fmla="*/ 6 w 225"/>
                  <a:gd name="T17" fmla="*/ 0 h 69"/>
                  <a:gd name="T18" fmla="*/ 153 w 225"/>
                  <a:gd name="T19" fmla="*/ 0 h 69"/>
                  <a:gd name="T20" fmla="*/ 224 w 225"/>
                  <a:gd name="T21" fmla="*/ 26 h 69"/>
                  <a:gd name="T22" fmla="*/ 225 w 225"/>
                  <a:gd name="T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69">
                    <a:moveTo>
                      <a:pt x="225" y="42"/>
                    </a:moveTo>
                    <a:lnTo>
                      <a:pt x="102" y="69"/>
                    </a:lnTo>
                    <a:lnTo>
                      <a:pt x="0" y="16"/>
                    </a:lnTo>
                    <a:lnTo>
                      <a:pt x="0" y="1"/>
                    </a:lnTo>
                    <a:lnTo>
                      <a:pt x="104" y="52"/>
                    </a:lnTo>
                    <a:lnTo>
                      <a:pt x="224" y="26"/>
                    </a:lnTo>
                    <a:lnTo>
                      <a:pt x="192" y="32"/>
                    </a:lnTo>
                    <a:lnTo>
                      <a:pt x="107" y="47"/>
                    </a:lnTo>
                    <a:lnTo>
                      <a:pt x="6" y="0"/>
                    </a:lnTo>
                    <a:lnTo>
                      <a:pt x="153" y="0"/>
                    </a:lnTo>
                    <a:lnTo>
                      <a:pt x="224" y="26"/>
                    </a:lnTo>
                    <a:lnTo>
                      <a:pt x="225" y="42"/>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636" name="Group 760"/>
              <p:cNvGrpSpPr>
                <a:grpSpLocks/>
              </p:cNvGrpSpPr>
              <p:nvPr/>
            </p:nvGrpSpPr>
            <p:grpSpPr bwMode="auto">
              <a:xfrm>
                <a:off x="177" y="769"/>
                <a:ext cx="226" cy="167"/>
                <a:chOff x="94" y="68"/>
                <a:chExt cx="306" cy="282"/>
              </a:xfrm>
            </p:grpSpPr>
            <p:grpSp>
              <p:nvGrpSpPr>
                <p:cNvPr id="637" name="Group 761"/>
                <p:cNvGrpSpPr>
                  <a:grpSpLocks/>
                </p:cNvGrpSpPr>
                <p:nvPr/>
              </p:nvGrpSpPr>
              <p:grpSpPr bwMode="auto">
                <a:xfrm>
                  <a:off x="148" y="85"/>
                  <a:ext cx="207" cy="71"/>
                  <a:chOff x="457" y="144"/>
                  <a:chExt cx="207" cy="71"/>
                </a:xfrm>
              </p:grpSpPr>
              <p:sp>
                <p:nvSpPr>
                  <p:cNvPr id="764" name="Oval 762"/>
                  <p:cNvSpPr>
                    <a:spLocks noChangeArrowheads="1"/>
                  </p:cNvSpPr>
                  <p:nvPr/>
                </p:nvSpPr>
                <p:spPr bwMode="auto">
                  <a:xfrm>
                    <a:off x="548" y="188"/>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65" name="AutoShape 763"/>
                  <p:cNvSpPr>
                    <a:spLocks noChangeArrowheads="1"/>
                  </p:cNvSpPr>
                  <p:nvPr/>
                </p:nvSpPr>
                <p:spPr bwMode="auto">
                  <a:xfrm>
                    <a:off x="560" y="182"/>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66" name="Oval 764"/>
                  <p:cNvSpPr>
                    <a:spLocks noChangeArrowheads="1"/>
                  </p:cNvSpPr>
                  <p:nvPr/>
                </p:nvSpPr>
                <p:spPr bwMode="auto">
                  <a:xfrm>
                    <a:off x="607" y="174"/>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67" name="AutoShape 765"/>
                  <p:cNvSpPr>
                    <a:spLocks noChangeArrowheads="1"/>
                  </p:cNvSpPr>
                  <p:nvPr/>
                </p:nvSpPr>
                <p:spPr bwMode="auto">
                  <a:xfrm>
                    <a:off x="619" y="168"/>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nvGrpSpPr>
                  <p:cNvPr id="768" name="Group 766"/>
                  <p:cNvGrpSpPr>
                    <a:grpSpLocks/>
                  </p:cNvGrpSpPr>
                  <p:nvPr/>
                </p:nvGrpSpPr>
                <p:grpSpPr bwMode="auto">
                  <a:xfrm>
                    <a:off x="457" y="144"/>
                    <a:ext cx="99" cy="53"/>
                    <a:chOff x="470" y="274"/>
                    <a:chExt cx="99" cy="53"/>
                  </a:xfrm>
                </p:grpSpPr>
                <p:sp>
                  <p:nvSpPr>
                    <p:cNvPr id="769" name="Oval 767"/>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70" name="AutoShape 768"/>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71" name="Oval 769"/>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72" name="AutoShape 770"/>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638" name="Group 771"/>
                <p:cNvGrpSpPr>
                  <a:grpSpLocks/>
                </p:cNvGrpSpPr>
                <p:nvPr/>
              </p:nvGrpSpPr>
              <p:grpSpPr bwMode="auto">
                <a:xfrm>
                  <a:off x="176" y="279"/>
                  <a:ext cx="220" cy="62"/>
                  <a:chOff x="179" y="285"/>
                  <a:chExt cx="220" cy="62"/>
                </a:xfrm>
              </p:grpSpPr>
              <p:sp>
                <p:nvSpPr>
                  <p:cNvPr id="756" name="Oval 772"/>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57" name="AutoShape 773"/>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58" name="Oval 774"/>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59" name="AutoShape 775"/>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60" name="Oval 776"/>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61" name="AutoShape 777"/>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62" name="Oval 778"/>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63" name="AutoShape 779"/>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639" name="Group 780"/>
                <p:cNvGrpSpPr>
                  <a:grpSpLocks/>
                </p:cNvGrpSpPr>
                <p:nvPr/>
              </p:nvGrpSpPr>
              <p:grpSpPr bwMode="auto">
                <a:xfrm>
                  <a:off x="95" y="243"/>
                  <a:ext cx="301" cy="107"/>
                  <a:chOff x="95" y="243"/>
                  <a:chExt cx="301" cy="107"/>
                </a:xfrm>
              </p:grpSpPr>
              <p:sp>
                <p:nvSpPr>
                  <p:cNvPr id="741" name="Freeform 781"/>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742" name="Group 782"/>
                  <p:cNvGrpSpPr>
                    <a:grpSpLocks/>
                  </p:cNvGrpSpPr>
                  <p:nvPr/>
                </p:nvGrpSpPr>
                <p:grpSpPr bwMode="auto">
                  <a:xfrm>
                    <a:off x="176" y="279"/>
                    <a:ext cx="220" cy="62"/>
                    <a:chOff x="179" y="285"/>
                    <a:chExt cx="220" cy="62"/>
                  </a:xfrm>
                </p:grpSpPr>
                <p:sp>
                  <p:nvSpPr>
                    <p:cNvPr id="748" name="Oval 783"/>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49" name="AutoShape 784"/>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50" name="Oval 785"/>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51" name="AutoShape 786"/>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52" name="Oval 787"/>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53" name="AutoShape 788"/>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54" name="Oval 789"/>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55" name="AutoShape 790"/>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743" name="Group 791"/>
                  <p:cNvGrpSpPr>
                    <a:grpSpLocks/>
                  </p:cNvGrpSpPr>
                  <p:nvPr/>
                </p:nvGrpSpPr>
                <p:grpSpPr bwMode="auto">
                  <a:xfrm>
                    <a:off x="95" y="243"/>
                    <a:ext cx="99" cy="53"/>
                    <a:chOff x="470" y="274"/>
                    <a:chExt cx="99" cy="53"/>
                  </a:xfrm>
                </p:grpSpPr>
                <p:sp>
                  <p:nvSpPr>
                    <p:cNvPr id="744" name="Oval 792"/>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45" name="AutoShape 793"/>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46" name="Oval 794"/>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47" name="AutoShape 795"/>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640" name="Group 796"/>
                <p:cNvGrpSpPr>
                  <a:grpSpLocks/>
                </p:cNvGrpSpPr>
                <p:nvPr/>
              </p:nvGrpSpPr>
              <p:grpSpPr bwMode="auto">
                <a:xfrm>
                  <a:off x="94" y="216"/>
                  <a:ext cx="301" cy="107"/>
                  <a:chOff x="95" y="243"/>
                  <a:chExt cx="301" cy="107"/>
                </a:xfrm>
              </p:grpSpPr>
              <p:sp>
                <p:nvSpPr>
                  <p:cNvPr id="726" name="Freeform 797"/>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727" name="Group 798"/>
                  <p:cNvGrpSpPr>
                    <a:grpSpLocks/>
                  </p:cNvGrpSpPr>
                  <p:nvPr/>
                </p:nvGrpSpPr>
                <p:grpSpPr bwMode="auto">
                  <a:xfrm>
                    <a:off x="176" y="279"/>
                    <a:ext cx="220" cy="62"/>
                    <a:chOff x="179" y="285"/>
                    <a:chExt cx="220" cy="62"/>
                  </a:xfrm>
                </p:grpSpPr>
                <p:sp>
                  <p:nvSpPr>
                    <p:cNvPr id="733" name="Oval 799"/>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34" name="AutoShape 800"/>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35" name="Oval 801"/>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36" name="AutoShape 802"/>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37" name="Oval 803"/>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38" name="AutoShape 804"/>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39" name="Oval 805"/>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40" name="AutoShape 806"/>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728" name="Group 807"/>
                  <p:cNvGrpSpPr>
                    <a:grpSpLocks/>
                  </p:cNvGrpSpPr>
                  <p:nvPr/>
                </p:nvGrpSpPr>
                <p:grpSpPr bwMode="auto">
                  <a:xfrm>
                    <a:off x="95" y="243"/>
                    <a:ext cx="99" cy="53"/>
                    <a:chOff x="470" y="274"/>
                    <a:chExt cx="99" cy="53"/>
                  </a:xfrm>
                </p:grpSpPr>
                <p:sp>
                  <p:nvSpPr>
                    <p:cNvPr id="729" name="Oval 808"/>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30" name="AutoShape 809"/>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31" name="Oval 810"/>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32" name="AutoShape 811"/>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641" name="Group 812"/>
                <p:cNvGrpSpPr>
                  <a:grpSpLocks/>
                </p:cNvGrpSpPr>
                <p:nvPr/>
              </p:nvGrpSpPr>
              <p:grpSpPr bwMode="auto">
                <a:xfrm>
                  <a:off x="96" y="190"/>
                  <a:ext cx="301" cy="107"/>
                  <a:chOff x="95" y="243"/>
                  <a:chExt cx="301" cy="107"/>
                </a:xfrm>
              </p:grpSpPr>
              <p:sp>
                <p:nvSpPr>
                  <p:cNvPr id="711" name="Freeform 813"/>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712" name="Group 814"/>
                  <p:cNvGrpSpPr>
                    <a:grpSpLocks/>
                  </p:cNvGrpSpPr>
                  <p:nvPr/>
                </p:nvGrpSpPr>
                <p:grpSpPr bwMode="auto">
                  <a:xfrm>
                    <a:off x="176" y="279"/>
                    <a:ext cx="220" cy="62"/>
                    <a:chOff x="179" y="285"/>
                    <a:chExt cx="220" cy="62"/>
                  </a:xfrm>
                </p:grpSpPr>
                <p:sp>
                  <p:nvSpPr>
                    <p:cNvPr id="718" name="Oval 815"/>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19" name="AutoShape 816"/>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20" name="Oval 817"/>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21" name="AutoShape 818"/>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22" name="Oval 819"/>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23" name="AutoShape 820"/>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24" name="Oval 821"/>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25" name="AutoShape 822"/>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713" name="Group 823"/>
                  <p:cNvGrpSpPr>
                    <a:grpSpLocks/>
                  </p:cNvGrpSpPr>
                  <p:nvPr/>
                </p:nvGrpSpPr>
                <p:grpSpPr bwMode="auto">
                  <a:xfrm>
                    <a:off x="95" y="243"/>
                    <a:ext cx="99" cy="53"/>
                    <a:chOff x="470" y="274"/>
                    <a:chExt cx="99" cy="53"/>
                  </a:xfrm>
                </p:grpSpPr>
                <p:sp>
                  <p:nvSpPr>
                    <p:cNvPr id="714" name="Oval 824"/>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15" name="AutoShape 825"/>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16" name="Oval 826"/>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17" name="AutoShape 827"/>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642" name="Group 828"/>
                <p:cNvGrpSpPr>
                  <a:grpSpLocks/>
                </p:cNvGrpSpPr>
                <p:nvPr/>
              </p:nvGrpSpPr>
              <p:grpSpPr bwMode="auto">
                <a:xfrm>
                  <a:off x="96" y="163"/>
                  <a:ext cx="301" cy="107"/>
                  <a:chOff x="95" y="243"/>
                  <a:chExt cx="301" cy="107"/>
                </a:xfrm>
              </p:grpSpPr>
              <p:sp>
                <p:nvSpPr>
                  <p:cNvPr id="696" name="Freeform 829"/>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697" name="Group 830"/>
                  <p:cNvGrpSpPr>
                    <a:grpSpLocks/>
                  </p:cNvGrpSpPr>
                  <p:nvPr/>
                </p:nvGrpSpPr>
                <p:grpSpPr bwMode="auto">
                  <a:xfrm>
                    <a:off x="176" y="279"/>
                    <a:ext cx="220" cy="62"/>
                    <a:chOff x="179" y="285"/>
                    <a:chExt cx="220" cy="62"/>
                  </a:xfrm>
                </p:grpSpPr>
                <p:sp>
                  <p:nvSpPr>
                    <p:cNvPr id="703" name="Oval 831"/>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04" name="AutoShape 832"/>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05" name="Oval 833"/>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06" name="AutoShape 834"/>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07" name="Oval 835"/>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08" name="AutoShape 836"/>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09" name="Oval 837"/>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10" name="AutoShape 838"/>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698" name="Group 839"/>
                  <p:cNvGrpSpPr>
                    <a:grpSpLocks/>
                  </p:cNvGrpSpPr>
                  <p:nvPr/>
                </p:nvGrpSpPr>
                <p:grpSpPr bwMode="auto">
                  <a:xfrm>
                    <a:off x="95" y="243"/>
                    <a:ext cx="99" cy="53"/>
                    <a:chOff x="470" y="274"/>
                    <a:chExt cx="99" cy="53"/>
                  </a:xfrm>
                </p:grpSpPr>
                <p:sp>
                  <p:nvSpPr>
                    <p:cNvPr id="699" name="Oval 840"/>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00" name="AutoShape 841"/>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701" name="Oval 842"/>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702" name="AutoShape 843"/>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643" name="Group 844"/>
                <p:cNvGrpSpPr>
                  <a:grpSpLocks/>
                </p:cNvGrpSpPr>
                <p:nvPr/>
              </p:nvGrpSpPr>
              <p:grpSpPr bwMode="auto">
                <a:xfrm>
                  <a:off x="99" y="135"/>
                  <a:ext cx="301" cy="107"/>
                  <a:chOff x="95" y="243"/>
                  <a:chExt cx="301" cy="107"/>
                </a:xfrm>
              </p:grpSpPr>
              <p:sp>
                <p:nvSpPr>
                  <p:cNvPr id="681" name="Freeform 845"/>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682" name="Group 846"/>
                  <p:cNvGrpSpPr>
                    <a:grpSpLocks/>
                  </p:cNvGrpSpPr>
                  <p:nvPr/>
                </p:nvGrpSpPr>
                <p:grpSpPr bwMode="auto">
                  <a:xfrm>
                    <a:off x="176" y="279"/>
                    <a:ext cx="220" cy="62"/>
                    <a:chOff x="179" y="285"/>
                    <a:chExt cx="220" cy="62"/>
                  </a:xfrm>
                </p:grpSpPr>
                <p:sp>
                  <p:nvSpPr>
                    <p:cNvPr id="688" name="Oval 847"/>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89" name="AutoShape 848"/>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90" name="Oval 849"/>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91" name="AutoShape 850"/>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92" name="Oval 851"/>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93" name="AutoShape 852"/>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94" name="Oval 853"/>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95" name="AutoShape 854"/>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683" name="Group 855"/>
                  <p:cNvGrpSpPr>
                    <a:grpSpLocks/>
                  </p:cNvGrpSpPr>
                  <p:nvPr/>
                </p:nvGrpSpPr>
                <p:grpSpPr bwMode="auto">
                  <a:xfrm>
                    <a:off x="95" y="243"/>
                    <a:ext cx="99" cy="53"/>
                    <a:chOff x="470" y="274"/>
                    <a:chExt cx="99" cy="53"/>
                  </a:xfrm>
                </p:grpSpPr>
                <p:sp>
                  <p:nvSpPr>
                    <p:cNvPr id="684" name="Oval 856"/>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85" name="AutoShape 857"/>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86" name="Oval 858"/>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87" name="AutoShape 859"/>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644" name="Group 860"/>
                <p:cNvGrpSpPr>
                  <a:grpSpLocks/>
                </p:cNvGrpSpPr>
                <p:nvPr/>
              </p:nvGrpSpPr>
              <p:grpSpPr bwMode="auto">
                <a:xfrm>
                  <a:off x="96" y="115"/>
                  <a:ext cx="301" cy="107"/>
                  <a:chOff x="95" y="243"/>
                  <a:chExt cx="301" cy="107"/>
                </a:xfrm>
              </p:grpSpPr>
              <p:sp>
                <p:nvSpPr>
                  <p:cNvPr id="666" name="Freeform 861"/>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667" name="Group 862"/>
                  <p:cNvGrpSpPr>
                    <a:grpSpLocks/>
                  </p:cNvGrpSpPr>
                  <p:nvPr/>
                </p:nvGrpSpPr>
                <p:grpSpPr bwMode="auto">
                  <a:xfrm>
                    <a:off x="176" y="279"/>
                    <a:ext cx="220" cy="62"/>
                    <a:chOff x="179" y="285"/>
                    <a:chExt cx="220" cy="62"/>
                  </a:xfrm>
                </p:grpSpPr>
                <p:sp>
                  <p:nvSpPr>
                    <p:cNvPr id="673" name="Oval 863"/>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74" name="AutoShape 864"/>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75" name="Oval 865"/>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76" name="AutoShape 866"/>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77" name="Oval 867"/>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78" name="AutoShape 868"/>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79" name="Oval 869"/>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80" name="AutoShape 870"/>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668" name="Group 871"/>
                  <p:cNvGrpSpPr>
                    <a:grpSpLocks/>
                  </p:cNvGrpSpPr>
                  <p:nvPr/>
                </p:nvGrpSpPr>
                <p:grpSpPr bwMode="auto">
                  <a:xfrm>
                    <a:off x="95" y="243"/>
                    <a:ext cx="99" cy="53"/>
                    <a:chOff x="470" y="274"/>
                    <a:chExt cx="99" cy="53"/>
                  </a:xfrm>
                </p:grpSpPr>
                <p:sp>
                  <p:nvSpPr>
                    <p:cNvPr id="669" name="Oval 872"/>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70" name="AutoShape 873"/>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71" name="Oval 874"/>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72" name="AutoShape 875"/>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645" name="Group 876"/>
                <p:cNvGrpSpPr>
                  <a:grpSpLocks/>
                </p:cNvGrpSpPr>
                <p:nvPr/>
              </p:nvGrpSpPr>
              <p:grpSpPr bwMode="auto">
                <a:xfrm>
                  <a:off x="95" y="96"/>
                  <a:ext cx="301" cy="107"/>
                  <a:chOff x="95" y="243"/>
                  <a:chExt cx="301" cy="107"/>
                </a:xfrm>
              </p:grpSpPr>
              <p:sp>
                <p:nvSpPr>
                  <p:cNvPr id="651" name="Freeform 877"/>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652" name="Group 878"/>
                  <p:cNvGrpSpPr>
                    <a:grpSpLocks/>
                  </p:cNvGrpSpPr>
                  <p:nvPr/>
                </p:nvGrpSpPr>
                <p:grpSpPr bwMode="auto">
                  <a:xfrm>
                    <a:off x="176" y="279"/>
                    <a:ext cx="220" cy="62"/>
                    <a:chOff x="179" y="285"/>
                    <a:chExt cx="220" cy="62"/>
                  </a:xfrm>
                </p:grpSpPr>
                <p:sp>
                  <p:nvSpPr>
                    <p:cNvPr id="658" name="Oval 879"/>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59" name="AutoShape 880"/>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60" name="Oval 881"/>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61" name="AutoShape 882"/>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62" name="Oval 883"/>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63" name="AutoShape 884"/>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64" name="Oval 885"/>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65" name="AutoShape 886"/>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653" name="Group 887"/>
                  <p:cNvGrpSpPr>
                    <a:grpSpLocks/>
                  </p:cNvGrpSpPr>
                  <p:nvPr/>
                </p:nvGrpSpPr>
                <p:grpSpPr bwMode="auto">
                  <a:xfrm>
                    <a:off x="95" y="243"/>
                    <a:ext cx="99" cy="53"/>
                    <a:chOff x="470" y="274"/>
                    <a:chExt cx="99" cy="53"/>
                  </a:xfrm>
                </p:grpSpPr>
                <p:sp>
                  <p:nvSpPr>
                    <p:cNvPr id="654" name="Oval 888"/>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55" name="AutoShape 889"/>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56" name="Oval 890"/>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57" name="AutoShape 891"/>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646" name="Group 892"/>
                <p:cNvGrpSpPr>
                  <a:grpSpLocks/>
                </p:cNvGrpSpPr>
                <p:nvPr/>
              </p:nvGrpSpPr>
              <p:grpSpPr bwMode="auto">
                <a:xfrm>
                  <a:off x="208" y="68"/>
                  <a:ext cx="99" cy="53"/>
                  <a:chOff x="470" y="274"/>
                  <a:chExt cx="99" cy="53"/>
                </a:xfrm>
              </p:grpSpPr>
              <p:sp>
                <p:nvSpPr>
                  <p:cNvPr id="647" name="Oval 893"/>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48" name="AutoShape 894"/>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649" name="Oval 895"/>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650" name="AutoShape 896"/>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grpSp>
      <p:grpSp>
        <p:nvGrpSpPr>
          <p:cNvPr id="22" name="グループ化 21">
            <a:extLst>
              <a:ext uri="{FF2B5EF4-FFF2-40B4-BE49-F238E27FC236}">
                <a16:creationId xmlns:a16="http://schemas.microsoft.com/office/drawing/2014/main" id="{20075469-5DAB-4DB1-DD83-FE07F6720B9F}"/>
              </a:ext>
            </a:extLst>
          </p:cNvPr>
          <p:cNvGrpSpPr/>
          <p:nvPr/>
        </p:nvGrpSpPr>
        <p:grpSpPr>
          <a:xfrm>
            <a:off x="6765494" y="500861"/>
            <a:ext cx="2772179" cy="3921255"/>
            <a:chOff x="3814785" y="1547183"/>
            <a:chExt cx="1705515" cy="2412456"/>
          </a:xfrm>
        </p:grpSpPr>
        <p:pic>
          <p:nvPicPr>
            <p:cNvPr id="20" name="図 19">
              <a:extLst>
                <a:ext uri="{FF2B5EF4-FFF2-40B4-BE49-F238E27FC236}">
                  <a16:creationId xmlns:a16="http://schemas.microsoft.com/office/drawing/2014/main" id="{C72A81D8-CB96-4498-0D2E-460C05725147}"/>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8332" t="1" r="10066" b="8042"/>
            <a:stretch/>
          </p:blipFill>
          <p:spPr>
            <a:xfrm>
              <a:off x="4486559" y="1933081"/>
              <a:ext cx="826383" cy="874333"/>
            </a:xfrm>
            <a:prstGeom prst="rect">
              <a:avLst/>
            </a:prstGeom>
          </p:spPr>
        </p:pic>
        <p:pic>
          <p:nvPicPr>
            <p:cNvPr id="15" name="図 14">
              <a:extLst>
                <a:ext uri="{FF2B5EF4-FFF2-40B4-BE49-F238E27FC236}">
                  <a16:creationId xmlns:a16="http://schemas.microsoft.com/office/drawing/2014/main" id="{A607CEC4-B099-77C9-3FC4-6B733C755957}"/>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1750" b="99625" l="5788" r="94855">
                          <a14:foregroundMark x1="8360" y1="12625" x2="8360" y2="12625"/>
                          <a14:foregroundMark x1="5788" y1="8125" x2="5788" y2="8125"/>
                          <a14:foregroundMark x1="62701" y1="50125" x2="62701" y2="50125"/>
                          <a14:foregroundMark x1="63023" y1="91125" x2="63023" y2="91125"/>
                          <a14:foregroundMark x1="55788" y1="90125" x2="64148" y2="93250"/>
                          <a14:foregroundMark x1="56913" y1="97125" x2="61576" y2="99625"/>
                          <a14:foregroundMark x1="71061" y1="97625" x2="71061" y2="97625"/>
                          <a14:foregroundMark x1="55466" y1="97250" x2="55466" y2="97250"/>
                          <a14:foregroundMark x1="53698" y1="97125" x2="53698" y2="97125"/>
                          <a14:foregroundMark x1="72186" y1="97375" x2="72186" y2="97375"/>
                          <a14:backgroundMark x1="47929" y1="17525" x2="43408" y2="29125"/>
                          <a14:backgroundMark x1="43408" y1="29125" x2="48875" y2="36750"/>
                          <a14:backgroundMark x1="48875" y1="36750" x2="63666" y2="36750"/>
                          <a14:backgroundMark x1="63666" y1="36750" x2="70740" y2="35125"/>
                          <a14:backgroundMark x1="75080" y1="18250" x2="80386" y2="23250"/>
                          <a14:backgroundMark x1="80225" y1="17750" x2="83601" y2="25250"/>
                          <a14:backgroundMark x1="83762" y1="17625" x2="83762" y2="17625"/>
                          <a14:backgroundMark x1="58360" y1="23375" x2="72508" y2="30125"/>
                          <a14:backgroundMark x1="54180" y1="20625" x2="64469" y2="21750"/>
                          <a14:backgroundMark x1="69132" y1="24000" x2="74759" y2="32375"/>
                          <a14:backgroundMark x1="48232" y1="38000" x2="61415" y2="40500"/>
                          <a14:backgroundMark x1="42122" y1="20250" x2="42122" y2="20250"/>
                          <a14:backgroundMark x1="42765" y1="18375" x2="38424" y2="24500"/>
                          <a14:backgroundMark x1="44212" y1="16375" x2="44212" y2="16375"/>
                          <a14:backgroundMark x1="82637" y1="16375" x2="82637" y2="16375"/>
                          <a14:backgroundMark x1="43730" y1="6375" x2="72669" y2="16000"/>
                          <a14:backgroundMark x1="72669" y1="16000" x2="63183" y2="4750"/>
                          <a14:backgroundMark x1="45820" y1="8750" x2="79582" y2="5500"/>
                          <a14:backgroundMark x1="79582" y1="5500" x2="45981" y2="9375"/>
                          <a14:backgroundMark x1="45981" y1="9375" x2="42926" y2="8375"/>
                          <a14:backgroundMark x1="58360" y1="6375" x2="61093" y2="5750"/>
                          <a14:backgroundMark x1="52894" y1="5625" x2="65113" y2="4375"/>
                          <a14:backgroundMark x1="52894" y1="4750" x2="52894" y2="4750"/>
                          <a14:backgroundMark x1="49196" y1="4625" x2="60129" y2="3625"/>
                          <a14:backgroundMark x1="52733" y1="14875" x2="69936" y2="17000"/>
                          <a14:backgroundMark x1="48714" y1="12750" x2="49196" y2="20250"/>
                          <a14:backgroundMark x1="46945" y1="12750" x2="45016" y2="16250"/>
                          <a14:backgroundMark x1="72830" y1="8250" x2="72990" y2="16500"/>
                          <a14:backgroundMark x1="76367" y1="8875" x2="75080" y2="19125"/>
                          <a14:backgroundMark x1="63344" y1="4000" x2="72990" y2="4375"/>
                          <a14:backgroundMark x1="64952" y1="8375" x2="72347" y2="11625"/>
                          <a14:backgroundMark x1="46302" y1="10375" x2="45177" y2="16875"/>
                          <a14:backgroundMark x1="45820" y1="13625" x2="45820" y2="13625"/>
                          <a14:backgroundMark x1="45981" y1="13250" x2="45981" y2="13750"/>
                          <a14:backgroundMark x1="45820" y1="13875" x2="45338" y2="15250"/>
                          <a14:backgroundMark x1="45820" y1="13250" x2="41640" y2="26000"/>
                          <a14:backgroundMark x1="48714" y1="9250" x2="42283" y2="17375"/>
                          <a14:backgroundMark x1="83441" y1="11750" x2="89711" y2="18125"/>
                          <a14:backgroundMark x1="86495" y1="17625" x2="86495" y2="17625"/>
                          <a14:backgroundMark x1="81029" y1="12250" x2="94212" y2="21875"/>
                        </a14:backgroundRemoval>
                      </a14:imgEffect>
                    </a14:imgLayer>
                  </a14:imgProps>
                </a:ext>
              </a:extLst>
            </a:blip>
            <a:stretch>
              <a:fillRect/>
            </a:stretch>
          </p:blipFill>
          <p:spPr>
            <a:xfrm>
              <a:off x="3814785" y="1830714"/>
              <a:ext cx="1705515" cy="2128925"/>
            </a:xfrm>
            <a:prstGeom prst="rect">
              <a:avLst/>
            </a:prstGeom>
          </p:spPr>
        </p:pic>
        <p:pic>
          <p:nvPicPr>
            <p:cNvPr id="19" name="図 18">
              <a:extLst>
                <a:ext uri="{FF2B5EF4-FFF2-40B4-BE49-F238E27FC236}">
                  <a16:creationId xmlns:a16="http://schemas.microsoft.com/office/drawing/2014/main" id="{15A3F0EE-4536-195D-3723-C7028D562534}"/>
                </a:ext>
              </a:extLst>
            </p:cNvPr>
            <p:cNvPicPr>
              <a:picLocks noChangeAspect="1"/>
            </p:cNvPicPr>
            <p:nvPr/>
          </p:nvPicPr>
          <p:blipFill>
            <a:blip r:embed="rId15"/>
            <a:stretch>
              <a:fillRect/>
            </a:stretch>
          </p:blipFill>
          <p:spPr>
            <a:xfrm>
              <a:off x="4560012" y="1547183"/>
              <a:ext cx="855135" cy="777467"/>
            </a:xfrm>
            <a:prstGeom prst="rect">
              <a:avLst/>
            </a:prstGeom>
          </p:spPr>
        </p:pic>
      </p:grpSp>
      <p:sp>
        <p:nvSpPr>
          <p:cNvPr id="780" name="正方形/長方形 779">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熱処理とは</a:t>
            </a:r>
          </a:p>
        </p:txBody>
      </p:sp>
    </p:spTree>
    <p:extLst>
      <p:ext uri="{BB962C8B-B14F-4D97-AF65-F5344CB8AC3E}">
        <p14:creationId xmlns:p14="http://schemas.microsoft.com/office/powerpoint/2010/main" val="4069438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6"/>
                                        </p:tgtEl>
                                        <p:attrNameLst>
                                          <p:attrName>style.visibility</p:attrName>
                                        </p:attrNameLst>
                                      </p:cBhvr>
                                      <p:to>
                                        <p:strVal val="visible"/>
                                      </p:to>
                                    </p:set>
                                    <p:animEffect transition="in" filter="wipe(down)">
                                      <p:cBhvr>
                                        <p:cTn id="7" dur="500"/>
                                        <p:tgtEl>
                                          <p:spTgt spid="176"/>
                                        </p:tgtEl>
                                      </p:cBhvr>
                                    </p:animEffect>
                                  </p:childTnLst>
                                </p:cTn>
                              </p:par>
                            </p:childTnLst>
                          </p:cTn>
                        </p:par>
                        <p:par>
                          <p:cTn id="8" fill="hold">
                            <p:stCondLst>
                              <p:cond delay="500"/>
                            </p:stCondLst>
                            <p:childTnLst>
                              <p:par>
                                <p:cTn id="9" presetID="26" presetClass="emph" presetSubtype="0" repeatCount="2000" fill="hold" grpId="0" nodeType="afterEffect">
                                  <p:stCondLst>
                                    <p:cond delay="0"/>
                                  </p:stCondLst>
                                  <p:childTnLst>
                                    <p:animEffect transition="out" filter="fade">
                                      <p:cBhvr>
                                        <p:cTn id="10" dur="500" tmFilter="0, 0; .2, .5; .8, .5; 1, 0"/>
                                        <p:tgtEl>
                                          <p:spTgt spid="339"/>
                                        </p:tgtEl>
                                      </p:cBhvr>
                                    </p:animEffect>
                                    <p:animScale>
                                      <p:cBhvr>
                                        <p:cTn id="11" dur="250" autoRev="1" fill="hold"/>
                                        <p:tgtEl>
                                          <p:spTgt spid="339"/>
                                        </p:tgtEl>
                                      </p:cBhvr>
                                      <p:by x="105000" y="105000"/>
                                    </p:animScale>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par>
                          <p:cTn id="20" fill="hold">
                            <p:stCondLst>
                              <p:cond delay="2500"/>
                            </p:stCondLst>
                            <p:childTnLst>
                              <p:par>
                                <p:cTn id="21" presetID="26" presetClass="emph" presetSubtype="0" repeatCount="2000" fill="hold" grpId="0" nodeType="afterEffect">
                                  <p:stCondLst>
                                    <p:cond delay="0"/>
                                  </p:stCondLst>
                                  <p:childTnLst>
                                    <p:animEffect transition="out" filter="fade">
                                      <p:cBhvr>
                                        <p:cTn id="22" dur="500" tmFilter="0, 0; .2, .5; .8, .5; 1, 0"/>
                                        <p:tgtEl>
                                          <p:spTgt spid="324"/>
                                        </p:tgtEl>
                                      </p:cBhvr>
                                    </p:animEffect>
                                    <p:animScale>
                                      <p:cBhvr>
                                        <p:cTn id="23" dur="250" autoRev="1" fill="hold"/>
                                        <p:tgtEl>
                                          <p:spTgt spid="324"/>
                                        </p:tgtEl>
                                      </p:cBhvr>
                                      <p:by x="105000" y="105000"/>
                                    </p:animScale>
                                  </p:childTnLst>
                                </p:cTn>
                              </p:par>
                            </p:childTnLst>
                          </p:cTn>
                        </p:par>
                        <p:par>
                          <p:cTn id="24" fill="hold">
                            <p:stCondLst>
                              <p:cond delay="3500"/>
                            </p:stCondLst>
                            <p:childTnLst>
                              <p:par>
                                <p:cTn id="25" presetID="22" presetClass="entr" presetSubtype="8" fill="hold" grpId="0" nodeType="afterEffect">
                                  <p:stCondLst>
                                    <p:cond delay="0"/>
                                  </p:stCondLst>
                                  <p:childTnLst>
                                    <p:set>
                                      <p:cBhvr>
                                        <p:cTn id="26" dur="1" fill="hold">
                                          <p:stCondLst>
                                            <p:cond delay="0"/>
                                          </p:stCondLst>
                                        </p:cTn>
                                        <p:tgtEl>
                                          <p:spTgt spid="775"/>
                                        </p:tgtEl>
                                        <p:attrNameLst>
                                          <p:attrName>style.visibility</p:attrName>
                                        </p:attrNameLst>
                                      </p:cBhvr>
                                      <p:to>
                                        <p:strVal val="visible"/>
                                      </p:to>
                                    </p:set>
                                    <p:animEffect transition="in" filter="wipe(left)">
                                      <p:cBhvr>
                                        <p:cTn id="27" dur="500"/>
                                        <p:tgtEl>
                                          <p:spTgt spid="775"/>
                                        </p:tgtEl>
                                      </p:cBhvr>
                                    </p:animEffect>
                                  </p:childTnLst>
                                </p:cTn>
                              </p:par>
                            </p:childTnLst>
                          </p:cTn>
                        </p:par>
                        <p:par>
                          <p:cTn id="28" fill="hold">
                            <p:stCondLst>
                              <p:cond delay="4000"/>
                            </p:stCondLst>
                            <p:childTnLst>
                              <p:par>
                                <p:cTn id="29" presetID="22" presetClass="entr" presetSubtype="4" fill="hold"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childTnLst>
                          </p:cTn>
                        </p:par>
                        <p:par>
                          <p:cTn id="32" fill="hold">
                            <p:stCondLst>
                              <p:cond delay="4500"/>
                            </p:stCondLst>
                            <p:childTnLst>
                              <p:par>
                                <p:cTn id="33" presetID="26" presetClass="emph" presetSubtype="0" repeatCount="2000" fill="hold" grpId="0" nodeType="afterEffect">
                                  <p:stCondLst>
                                    <p:cond delay="0"/>
                                  </p:stCondLst>
                                  <p:childTnLst>
                                    <p:animEffect transition="out" filter="fade">
                                      <p:cBhvr>
                                        <p:cTn id="34" dur="500" tmFilter="0, 0; .2, .5; .8, .5; 1, 0"/>
                                        <p:tgtEl>
                                          <p:spTgt spid="329"/>
                                        </p:tgtEl>
                                      </p:cBhvr>
                                    </p:animEffect>
                                    <p:animScale>
                                      <p:cBhvr>
                                        <p:cTn id="35" dur="250" autoRev="1" fill="hold"/>
                                        <p:tgtEl>
                                          <p:spTgt spid="32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animBg="1"/>
      <p:bldP spid="329" grpId="0" animBg="1"/>
      <p:bldP spid="339" grpId="0" animBg="1"/>
      <p:bldP spid="21" grpId="0" animBg="1"/>
      <p:bldP spid="77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D7E0FB3F-B4D9-C1C9-E5F3-93DFF7FD088F}"/>
              </a:ext>
            </a:extLst>
          </p:cNvPr>
          <p:cNvPicPr>
            <a:picLocks noChangeAspect="1"/>
          </p:cNvPicPr>
          <p:nvPr/>
        </p:nvPicPr>
        <p:blipFill>
          <a:blip r:embed="rId3">
            <a:alphaModFix amt="61000"/>
          </a:blip>
          <a:srcRect t="2515" r="1936" b="2431"/>
          <a:stretch>
            <a:fillRect/>
          </a:stretch>
        </p:blipFill>
        <p:spPr>
          <a:xfrm>
            <a:off x="0" y="-1"/>
            <a:ext cx="12192000" cy="6480001"/>
          </a:xfrm>
          <a:prstGeom prst="rect">
            <a:avLst/>
          </a:prstGeom>
        </p:spPr>
      </p:pic>
      <p:sp>
        <p:nvSpPr>
          <p:cNvPr id="4" name="スライド番号プレースホルダー 3">
            <a:extLst>
              <a:ext uri="{FF2B5EF4-FFF2-40B4-BE49-F238E27FC236}">
                <a16:creationId xmlns:a16="http://schemas.microsoft.com/office/drawing/2014/main" id="{366B8080-EF11-A4D4-9ADA-6041CC8F0A43}"/>
              </a:ext>
            </a:extLst>
          </p:cNvPr>
          <p:cNvSpPr>
            <a:spLocks noGrp="1"/>
          </p:cNvSpPr>
          <p:nvPr>
            <p:ph type="sldNum" sz="quarter" idx="4"/>
          </p:nvPr>
        </p:nvSpPr>
        <p:spPr/>
        <p:txBody>
          <a:bodyPr/>
          <a:lstStyle/>
          <a:p>
            <a:fld id="{2A12437D-38F8-4D18-B693-32A1518CF28A}" type="slidenum">
              <a:rPr lang="ja-JP" altLang="en-US" sz="1800" smtClean="0"/>
              <a:pPr/>
              <a:t>2</a:t>
            </a:fld>
            <a:endParaRPr lang="ja-JP" altLang="en-US" sz="1800" dirty="0"/>
          </a:p>
        </p:txBody>
      </p:sp>
      <p:sp>
        <p:nvSpPr>
          <p:cNvPr id="1046" name="角丸四角形 16">
            <a:extLst>
              <a:ext uri="{FF2B5EF4-FFF2-40B4-BE49-F238E27FC236}">
                <a16:creationId xmlns:a16="http://schemas.microsoft.com/office/drawing/2014/main" id="{D5E5E74B-E0F2-8C7D-5993-F87272D898C2}"/>
              </a:ext>
            </a:extLst>
          </p:cNvPr>
          <p:cNvSpPr/>
          <p:nvPr/>
        </p:nvSpPr>
        <p:spPr bwMode="auto">
          <a:xfrm>
            <a:off x="8433842" y="5659808"/>
            <a:ext cx="3250974" cy="557164"/>
          </a:xfrm>
          <a:prstGeom prst="roundRect">
            <a:avLst/>
          </a:prstGeom>
          <a:solidFill>
            <a:schemeClr val="tx2">
              <a:lumMod val="10000"/>
              <a:lumOff val="90000"/>
            </a:schemeClr>
          </a:solidFill>
          <a:ln w="57150" cap="flat" cmpd="sng" algn="ctr">
            <a:solidFill>
              <a:schemeClr val="accent5"/>
            </a:solidFill>
            <a:prstDash val="solid"/>
            <a:round/>
            <a:headEnd type="none" w="med" len="med"/>
            <a:tailEnd type="none" w="med" len="med"/>
          </a:ln>
          <a:effectLst/>
        </p:spPr>
        <p:txBody>
          <a:bodyPr rot="0" spcFirstLastPara="0" vertOverflow="overflow" horzOverflow="overflow" vert="horz" wrap="square" lIns="36000" tIns="36000" rIns="36000" bIns="36000" numCol="1" spcCol="0" rtlCol="0" fromWordArt="0" anchor="ctr" anchorCtr="0" forceAA="0" compatLnSpc="1">
            <a:prstTxWarp prst="textNoShape">
              <a:avLst/>
            </a:prstTxWarp>
            <a:spAutoFit/>
          </a:bodyPr>
          <a:lstStyle/>
          <a:p>
            <a:r>
              <a:rPr lang="ja-JP" altLang="en-US" sz="14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ドライバーの操作や走行シーンに合わせて</a:t>
            </a:r>
            <a:endParaRPr lang="en-US" altLang="ja-JP" sz="14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エンジンのパワーをタイヤに伝えるものです</a:t>
            </a:r>
            <a:endParaRPr lang="en-US" altLang="ja-JP" sz="14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図 8">
            <a:extLst>
              <a:ext uri="{FF2B5EF4-FFF2-40B4-BE49-F238E27FC236}">
                <a16:creationId xmlns:a16="http://schemas.microsoft.com/office/drawing/2014/main" id="{AA4C49D8-E4A8-468B-F3A9-9051F3E3EEF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532" t="54142" r="11642" b="16974"/>
          <a:stretch/>
        </p:blipFill>
        <p:spPr>
          <a:xfrm>
            <a:off x="8783723" y="3702111"/>
            <a:ext cx="2505734" cy="1828121"/>
          </a:xfrm>
          <a:prstGeom prst="rect">
            <a:avLst/>
          </a:prstGeom>
          <a:ln>
            <a:noFill/>
          </a:ln>
          <a:effectLst>
            <a:softEdge rad="112500"/>
          </a:effectLst>
        </p:spPr>
      </p:pic>
      <p:sp>
        <p:nvSpPr>
          <p:cNvPr id="1185" name="正方形/長方形 1184">
            <a:extLst>
              <a:ext uri="{FF2B5EF4-FFF2-40B4-BE49-F238E27FC236}">
                <a16:creationId xmlns:a16="http://schemas.microsoft.com/office/drawing/2014/main" id="{B63FC7ED-062B-9E4D-DBF8-94714047F266}"/>
              </a:ext>
            </a:extLst>
          </p:cNvPr>
          <p:cNvSpPr/>
          <p:nvPr/>
        </p:nvSpPr>
        <p:spPr>
          <a:xfrm>
            <a:off x="0" y="291"/>
            <a:ext cx="2896616"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tx1"/>
                </a:solidFill>
              </a:rPr>
              <a:t>会社紹介</a:t>
            </a:r>
          </a:p>
        </p:txBody>
      </p:sp>
      <p:grpSp>
        <p:nvGrpSpPr>
          <p:cNvPr id="1028" name="グループ化 1027">
            <a:extLst>
              <a:ext uri="{FF2B5EF4-FFF2-40B4-BE49-F238E27FC236}">
                <a16:creationId xmlns:a16="http://schemas.microsoft.com/office/drawing/2014/main" id="{674CFF5B-7547-1CB9-9FB6-BA6823AE2311}"/>
              </a:ext>
            </a:extLst>
          </p:cNvPr>
          <p:cNvGrpSpPr/>
          <p:nvPr/>
        </p:nvGrpSpPr>
        <p:grpSpPr>
          <a:xfrm>
            <a:off x="846450" y="1081802"/>
            <a:ext cx="2859676" cy="2158197"/>
            <a:chOff x="4678241" y="1159174"/>
            <a:chExt cx="3181736" cy="2632305"/>
          </a:xfrm>
        </p:grpSpPr>
        <p:pic>
          <p:nvPicPr>
            <p:cNvPr id="1029" name="図 1028">
              <a:extLst>
                <a:ext uri="{FF2B5EF4-FFF2-40B4-BE49-F238E27FC236}">
                  <a16:creationId xmlns:a16="http://schemas.microsoft.com/office/drawing/2014/main" id="{BCE09DD7-3661-66BD-C15E-1AD9379DFC8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34484" y="1159174"/>
              <a:ext cx="2869249" cy="2173673"/>
            </a:xfrm>
            <a:prstGeom prst="rect">
              <a:avLst/>
            </a:prstGeom>
            <a:ln>
              <a:noFill/>
            </a:ln>
            <a:effectLst>
              <a:outerShdw blurRad="190500" algn="tl" rotWithShape="0">
                <a:srgbClr val="000000">
                  <a:alpha val="70000"/>
                </a:srgbClr>
              </a:outerShdw>
            </a:effectLst>
          </p:spPr>
        </p:pic>
        <p:sp>
          <p:nvSpPr>
            <p:cNvPr id="1030" name="AutoShape 117">
              <a:extLst>
                <a:ext uri="{FF2B5EF4-FFF2-40B4-BE49-F238E27FC236}">
                  <a16:creationId xmlns:a16="http://schemas.microsoft.com/office/drawing/2014/main" id="{B4FE0074-17F0-F475-E247-BE2BF306C1E0}"/>
                </a:ext>
              </a:extLst>
            </p:cNvPr>
            <p:cNvSpPr>
              <a:spLocks noChangeAspect="1" noChangeArrowheads="1"/>
            </p:cNvSpPr>
            <p:nvPr/>
          </p:nvSpPr>
          <p:spPr bwMode="auto">
            <a:xfrm>
              <a:off x="4678241" y="3282612"/>
              <a:ext cx="3181736" cy="508867"/>
            </a:xfrm>
            <a:prstGeom prst="wedgeRoundRectCallout">
              <a:avLst>
                <a:gd name="adj1" fmla="val -17788"/>
                <a:gd name="adj2" fmla="val -298"/>
                <a:gd name="adj3" fmla="val 16667"/>
              </a:avLst>
            </a:prstGeom>
            <a:ln>
              <a:headEnd/>
              <a:tailEnd/>
            </a:ln>
          </p:spPr>
          <p:style>
            <a:lnRef idx="0">
              <a:schemeClr val="accent1"/>
            </a:lnRef>
            <a:fillRef idx="3">
              <a:schemeClr val="accent1"/>
            </a:fillRef>
            <a:effectRef idx="3">
              <a:schemeClr val="accent1"/>
            </a:effectRef>
            <a:fontRef idx="minor">
              <a:schemeClr val="lt1"/>
            </a:fontRef>
          </p:style>
          <p:txBody>
            <a:bodyPr anchor="ctr" anchorCtr="1"/>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r>
                <a:rPr lang="ja-JP" altLang="en-US" sz="1200" b="1" dirty="0">
                  <a:solidFill>
                    <a:schemeClr val="bg1"/>
                  </a:solidFill>
                  <a:latin typeface="+mj-ea"/>
                  <a:ea typeface="+mj-ea"/>
                </a:rPr>
                <a:t>本社（静岡県富士市）</a:t>
              </a:r>
            </a:p>
          </p:txBody>
        </p:sp>
      </p:grpSp>
      <p:grpSp>
        <p:nvGrpSpPr>
          <p:cNvPr id="1230" name="グループ化 1229">
            <a:extLst>
              <a:ext uri="{FF2B5EF4-FFF2-40B4-BE49-F238E27FC236}">
                <a16:creationId xmlns:a16="http://schemas.microsoft.com/office/drawing/2014/main" id="{66EF2088-5C71-236F-5F71-D574E0313646}"/>
              </a:ext>
            </a:extLst>
          </p:cNvPr>
          <p:cNvGrpSpPr/>
          <p:nvPr/>
        </p:nvGrpSpPr>
        <p:grpSpPr>
          <a:xfrm>
            <a:off x="4028774" y="1093117"/>
            <a:ext cx="7971882" cy="2727853"/>
            <a:chOff x="3616608" y="269796"/>
            <a:chExt cx="8670272" cy="3064959"/>
          </a:xfrm>
        </p:grpSpPr>
        <p:grpSp>
          <p:nvGrpSpPr>
            <p:cNvPr id="1227" name="グループ化 1226">
              <a:extLst>
                <a:ext uri="{FF2B5EF4-FFF2-40B4-BE49-F238E27FC236}">
                  <a16:creationId xmlns:a16="http://schemas.microsoft.com/office/drawing/2014/main" id="{C390BF34-7ACB-3900-D0DE-967F4245E6F4}"/>
                </a:ext>
              </a:extLst>
            </p:cNvPr>
            <p:cNvGrpSpPr/>
            <p:nvPr/>
          </p:nvGrpSpPr>
          <p:grpSpPr>
            <a:xfrm>
              <a:off x="3652502" y="269796"/>
              <a:ext cx="8634378" cy="3064959"/>
              <a:chOff x="3496994" y="300925"/>
              <a:chExt cx="8634378" cy="3064959"/>
            </a:xfrm>
          </p:grpSpPr>
          <p:grpSp>
            <p:nvGrpSpPr>
              <p:cNvPr id="1224" name="グループ化 1223">
                <a:extLst>
                  <a:ext uri="{FF2B5EF4-FFF2-40B4-BE49-F238E27FC236}">
                    <a16:creationId xmlns:a16="http://schemas.microsoft.com/office/drawing/2014/main" id="{3D182B3A-93B6-D5B1-8443-6F6F02D45A63}"/>
                  </a:ext>
                </a:extLst>
              </p:cNvPr>
              <p:cNvGrpSpPr/>
              <p:nvPr/>
            </p:nvGrpSpPr>
            <p:grpSpPr>
              <a:xfrm>
                <a:off x="3496994" y="300925"/>
                <a:ext cx="8634378" cy="3064959"/>
                <a:chOff x="3003733" y="56811"/>
                <a:chExt cx="9188266" cy="3682035"/>
              </a:xfrm>
            </p:grpSpPr>
            <p:grpSp>
              <p:nvGrpSpPr>
                <p:cNvPr id="1207" name="グループ化 1206">
                  <a:extLst>
                    <a:ext uri="{FF2B5EF4-FFF2-40B4-BE49-F238E27FC236}">
                      <a16:creationId xmlns:a16="http://schemas.microsoft.com/office/drawing/2014/main" id="{73C63CDD-86DE-E05A-5B3C-5239DA0362E8}"/>
                    </a:ext>
                  </a:extLst>
                </p:cNvPr>
                <p:cNvGrpSpPr/>
                <p:nvPr/>
              </p:nvGrpSpPr>
              <p:grpSpPr>
                <a:xfrm>
                  <a:off x="3003733" y="56811"/>
                  <a:ext cx="9188266" cy="3682035"/>
                  <a:chOff x="2901652" y="138807"/>
                  <a:chExt cx="9188266" cy="3682035"/>
                </a:xfrm>
              </p:grpSpPr>
              <p:sp>
                <p:nvSpPr>
                  <p:cNvPr id="1206" name="正方形/長方形 1">
                    <a:extLst>
                      <a:ext uri="{FF2B5EF4-FFF2-40B4-BE49-F238E27FC236}">
                        <a16:creationId xmlns:a16="http://schemas.microsoft.com/office/drawing/2014/main" id="{59489133-384A-C71B-8C1F-F5B81F3B4EC0}"/>
                      </a:ext>
                    </a:extLst>
                  </p:cNvPr>
                  <p:cNvSpPr/>
                  <p:nvPr/>
                </p:nvSpPr>
                <p:spPr>
                  <a:xfrm>
                    <a:off x="2901652" y="574652"/>
                    <a:ext cx="4628854" cy="2128801"/>
                  </a:xfrm>
                  <a:custGeom>
                    <a:avLst/>
                    <a:gdLst/>
                    <a:ahLst/>
                    <a:cxnLst/>
                    <a:rect l="l" t="t" r="r" b="b"/>
                    <a:pathLst>
                      <a:path w="8349196" h="3877200">
                        <a:moveTo>
                          <a:pt x="0" y="0"/>
                        </a:moveTo>
                        <a:lnTo>
                          <a:pt x="2806598" y="0"/>
                        </a:lnTo>
                        <a:lnTo>
                          <a:pt x="5542598" y="0"/>
                        </a:lnTo>
                        <a:lnTo>
                          <a:pt x="5613196" y="0"/>
                        </a:lnTo>
                        <a:lnTo>
                          <a:pt x="7129186" y="0"/>
                        </a:lnTo>
                        <a:lnTo>
                          <a:pt x="8349196" y="0"/>
                        </a:lnTo>
                        <a:lnTo>
                          <a:pt x="8349196" y="3877200"/>
                        </a:lnTo>
                        <a:lnTo>
                          <a:pt x="7129186" y="3877200"/>
                        </a:lnTo>
                        <a:lnTo>
                          <a:pt x="5613196" y="3877200"/>
                        </a:lnTo>
                        <a:lnTo>
                          <a:pt x="5542598" y="3877200"/>
                        </a:lnTo>
                        <a:lnTo>
                          <a:pt x="2806598" y="3877200"/>
                        </a:lnTo>
                        <a:lnTo>
                          <a:pt x="0" y="3877200"/>
                        </a:lnTo>
                        <a:close/>
                      </a:path>
                    </a:pathLst>
                  </a:custGeom>
                  <a:pattFill prst="lgGrid">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ja-JP" altLang="en-US" dirty="0">
                      <a:latin typeface="+mn-ea"/>
                    </a:endParaRPr>
                  </a:p>
                </p:txBody>
              </p:sp>
              <p:grpSp>
                <p:nvGrpSpPr>
                  <p:cNvPr id="1200" name="グループ化 1199">
                    <a:extLst>
                      <a:ext uri="{FF2B5EF4-FFF2-40B4-BE49-F238E27FC236}">
                        <a16:creationId xmlns:a16="http://schemas.microsoft.com/office/drawing/2014/main" id="{348FFEEF-F7C0-E268-C741-25253DDB8A83}"/>
                      </a:ext>
                    </a:extLst>
                  </p:cNvPr>
                  <p:cNvGrpSpPr/>
                  <p:nvPr/>
                </p:nvGrpSpPr>
                <p:grpSpPr>
                  <a:xfrm>
                    <a:off x="7438428" y="138807"/>
                    <a:ext cx="4651490" cy="3682035"/>
                    <a:chOff x="-2259" y="-47010"/>
                    <a:chExt cx="9143994" cy="6857996"/>
                  </a:xfrm>
                </p:grpSpPr>
                <p:sp>
                  <p:nvSpPr>
                    <p:cNvPr id="1201" name="正方形/長方形 1">
                      <a:extLst>
                        <a:ext uri="{FF2B5EF4-FFF2-40B4-BE49-F238E27FC236}">
                          <a16:creationId xmlns:a16="http://schemas.microsoft.com/office/drawing/2014/main" id="{E1A366DD-99FB-7293-0D3A-95EF4D6AF22D}"/>
                        </a:ext>
                      </a:extLst>
                    </p:cNvPr>
                    <p:cNvSpPr/>
                    <p:nvPr/>
                  </p:nvSpPr>
                  <p:spPr>
                    <a:xfrm>
                      <a:off x="395142" y="836613"/>
                      <a:ext cx="8349196" cy="3877200"/>
                    </a:xfrm>
                    <a:custGeom>
                      <a:avLst/>
                      <a:gdLst/>
                      <a:ahLst/>
                      <a:cxnLst/>
                      <a:rect l="l" t="t" r="r" b="b"/>
                      <a:pathLst>
                        <a:path w="8349196" h="3877200">
                          <a:moveTo>
                            <a:pt x="0" y="0"/>
                          </a:moveTo>
                          <a:lnTo>
                            <a:pt x="2806598" y="0"/>
                          </a:lnTo>
                          <a:lnTo>
                            <a:pt x="5542598" y="0"/>
                          </a:lnTo>
                          <a:lnTo>
                            <a:pt x="5613196" y="0"/>
                          </a:lnTo>
                          <a:lnTo>
                            <a:pt x="7129186" y="0"/>
                          </a:lnTo>
                          <a:lnTo>
                            <a:pt x="8349196" y="0"/>
                          </a:lnTo>
                          <a:lnTo>
                            <a:pt x="8349196" y="3877200"/>
                          </a:lnTo>
                          <a:lnTo>
                            <a:pt x="7129186" y="3877200"/>
                          </a:lnTo>
                          <a:lnTo>
                            <a:pt x="5613196" y="3877200"/>
                          </a:lnTo>
                          <a:lnTo>
                            <a:pt x="5542598" y="3877200"/>
                          </a:lnTo>
                          <a:lnTo>
                            <a:pt x="2806598" y="3877200"/>
                          </a:lnTo>
                          <a:lnTo>
                            <a:pt x="0" y="3877200"/>
                          </a:lnTo>
                          <a:close/>
                        </a:path>
                      </a:pathLst>
                    </a:custGeom>
                    <a:pattFill prst="lgGrid">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lvl="0" algn="ctr"/>
                      <a:endParaRPr lang="ja-JP" altLang="en-US" dirty="0">
                        <a:latin typeface="+mn-ea"/>
                      </a:endParaRPr>
                    </a:p>
                  </p:txBody>
                </p:sp>
                <p:pic>
                  <p:nvPicPr>
                    <p:cNvPr id="1202" name="Picture 2">
                      <a:extLst>
                        <a:ext uri="{FF2B5EF4-FFF2-40B4-BE49-F238E27FC236}">
                          <a16:creationId xmlns:a16="http://schemas.microsoft.com/office/drawing/2014/main" id="{394246AC-C988-F64A-BFA3-4934B2A7777F}"/>
                        </a:ext>
                      </a:extLst>
                    </p:cNvPr>
                    <p:cNvPicPr>
                      <a:picLocks noChangeAspect="1" noChangeArrowheads="1"/>
                    </p:cNvPicPr>
                    <p:nvPr/>
                  </p:nvPicPr>
                  <p:blipFill>
                    <a:blip r:embed="rId6" cstate="print">
                      <a:extLst>
                        <a:ext uri="{28A0092B-C50C-407E-A947-70E740481C1C}">
                          <a14:useLocalDpi xmlns:a14="http://schemas.microsoft.com/office/drawing/2010/main"/>
                        </a:ext>
                      </a:extLst>
                    </a:blip>
                    <a:stretch>
                      <a:fillRect/>
                    </a:stretch>
                  </p:blipFill>
                  <p:spPr bwMode="auto">
                    <a:xfrm>
                      <a:off x="-2259" y="-47010"/>
                      <a:ext cx="9143994" cy="6857996"/>
                    </a:xfrm>
                    <a:prstGeom prst="rect">
                      <a:avLst/>
                    </a:prstGeom>
                    <a:noFill/>
                    <a:extLst>
                      <a:ext uri="{909E8E84-426E-40DD-AFC4-6F175D3DCCD1}">
                        <a14:hiddenFill xmlns:a14="http://schemas.microsoft.com/office/drawing/2010/main">
                          <a:solidFill>
                            <a:srgbClr val="FFFFFF"/>
                          </a:solidFill>
                        </a14:hiddenFill>
                      </a:ext>
                    </a:extLst>
                  </p:spPr>
                </p:pic>
              </p:grpSp>
              <p:pic>
                <p:nvPicPr>
                  <p:cNvPr id="1205" name="Picture 2">
                    <a:extLst>
                      <a:ext uri="{FF2B5EF4-FFF2-40B4-BE49-F238E27FC236}">
                        <a16:creationId xmlns:a16="http://schemas.microsoft.com/office/drawing/2014/main" id="{43DDAE4A-FB60-2E2D-705A-391F1D1F7148}"/>
                      </a:ext>
                    </a:extLst>
                  </p:cNvPr>
                  <p:cNvPicPr>
                    <a:picLocks noChangeAspect="1" noChangeArrowheads="1"/>
                  </p:cNvPicPr>
                  <p:nvPr/>
                </p:nvPicPr>
                <p:blipFill>
                  <a:blip r:embed="rId7" cstate="print">
                    <a:extLst>
                      <a:ext uri="{28A0092B-C50C-407E-A947-70E740481C1C}">
                        <a14:useLocalDpi xmlns:a14="http://schemas.microsoft.com/office/drawing/2010/main"/>
                      </a:ext>
                    </a:extLst>
                  </a:blip>
                  <a:stretch>
                    <a:fillRect/>
                  </a:stretch>
                </p:blipFill>
                <p:spPr bwMode="auto">
                  <a:xfrm>
                    <a:off x="3114229" y="294302"/>
                    <a:ext cx="3936102" cy="2952077"/>
                  </a:xfrm>
                  <a:prstGeom prst="rect">
                    <a:avLst/>
                  </a:prstGeom>
                  <a:noFill/>
                  <a:extLst>
                    <a:ext uri="{909E8E84-426E-40DD-AFC4-6F175D3DCCD1}">
                      <a14:hiddenFill xmlns:a14="http://schemas.microsoft.com/office/drawing/2010/main">
                        <a:solidFill>
                          <a:srgbClr val="FFFFFF"/>
                        </a:solidFill>
                      </a14:hiddenFill>
                    </a:ext>
                  </a:extLst>
                </p:spPr>
              </p:pic>
            </p:grpSp>
            <p:pic>
              <p:nvPicPr>
                <p:cNvPr id="1208" name="Picture 6">
                  <a:extLst>
                    <a:ext uri="{FF2B5EF4-FFF2-40B4-BE49-F238E27FC236}">
                      <a16:creationId xmlns:a16="http://schemas.microsoft.com/office/drawing/2014/main" id="{0229AAFD-E6DA-C509-4476-DD7DC12BB67C}"/>
                    </a:ext>
                  </a:extLst>
                </p:cNvPr>
                <p:cNvPicPr>
                  <a:picLocks noChangeAspect="1" noChangeArrowheads="1"/>
                </p:cNvPicPr>
                <p:nvPr/>
              </p:nvPicPr>
              <p:blipFill>
                <a:blip r:embed="rId8" cstate="print">
                  <a:extLst>
                    <a:ext uri="{28A0092B-C50C-407E-A947-70E740481C1C}">
                      <a14:useLocalDpi xmlns:a14="http://schemas.microsoft.com/office/drawing/2010/main"/>
                    </a:ext>
                  </a:extLst>
                </a:blip>
                <a:stretch>
                  <a:fillRect/>
                </a:stretch>
              </p:blipFill>
              <p:spPr bwMode="auto">
                <a:xfrm>
                  <a:off x="3982374" y="1340768"/>
                  <a:ext cx="162737" cy="162282"/>
                </a:xfrm>
                <a:prstGeom prst="rect">
                  <a:avLst/>
                </a:prstGeom>
                <a:noFill/>
                <a:ln>
                  <a:noFill/>
                </a:ln>
                <a:effectLst>
                  <a:outerShdw blurRad="508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209" name="Picture 6">
                  <a:extLst>
                    <a:ext uri="{FF2B5EF4-FFF2-40B4-BE49-F238E27FC236}">
                      <a16:creationId xmlns:a16="http://schemas.microsoft.com/office/drawing/2014/main" id="{D7B09861-8588-60BD-F75E-94D325D36FA4}"/>
                    </a:ext>
                  </a:extLst>
                </p:cNvPr>
                <p:cNvPicPr>
                  <a:picLocks noChangeAspect="1" noChangeArrowheads="1"/>
                </p:cNvPicPr>
                <p:nvPr/>
              </p:nvPicPr>
              <p:blipFill>
                <a:blip r:embed="rId8" cstate="print">
                  <a:extLst>
                    <a:ext uri="{28A0092B-C50C-407E-A947-70E740481C1C}">
                      <a14:useLocalDpi xmlns:a14="http://schemas.microsoft.com/office/drawing/2010/main"/>
                    </a:ext>
                  </a:extLst>
                </a:blip>
                <a:stretch>
                  <a:fillRect/>
                </a:stretch>
              </p:blipFill>
              <p:spPr bwMode="auto">
                <a:xfrm>
                  <a:off x="5458831" y="1008527"/>
                  <a:ext cx="167496" cy="167027"/>
                </a:xfrm>
                <a:prstGeom prst="rect">
                  <a:avLst/>
                </a:prstGeom>
                <a:noFill/>
                <a:ln>
                  <a:noFill/>
                </a:ln>
                <a:effectLst>
                  <a:outerShdw blurRad="508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210" name="Picture 6">
                  <a:extLst>
                    <a:ext uri="{FF2B5EF4-FFF2-40B4-BE49-F238E27FC236}">
                      <a16:creationId xmlns:a16="http://schemas.microsoft.com/office/drawing/2014/main" id="{EEDC41F5-A08F-3FDC-EC5A-B5DC89775E55}"/>
                    </a:ext>
                  </a:extLst>
                </p:cNvPr>
                <p:cNvPicPr>
                  <a:picLocks noChangeAspect="1" noChangeArrowheads="1"/>
                </p:cNvPicPr>
                <p:nvPr/>
              </p:nvPicPr>
              <p:blipFill>
                <a:blip r:embed="rId8" cstate="print">
                  <a:extLst>
                    <a:ext uri="{28A0092B-C50C-407E-A947-70E740481C1C}">
                      <a14:useLocalDpi xmlns:a14="http://schemas.microsoft.com/office/drawing/2010/main"/>
                    </a:ext>
                  </a:extLst>
                </a:blip>
                <a:stretch>
                  <a:fillRect/>
                </a:stretch>
              </p:blipFill>
              <p:spPr bwMode="auto">
                <a:xfrm>
                  <a:off x="5458831" y="1212575"/>
                  <a:ext cx="167496" cy="167027"/>
                </a:xfrm>
                <a:prstGeom prst="rect">
                  <a:avLst/>
                </a:prstGeom>
                <a:noFill/>
                <a:ln>
                  <a:noFill/>
                </a:ln>
                <a:effectLst>
                  <a:outerShdw blurRad="508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216" name="Picture 59">
                  <a:extLst>
                    <a:ext uri="{FF2B5EF4-FFF2-40B4-BE49-F238E27FC236}">
                      <a16:creationId xmlns:a16="http://schemas.microsoft.com/office/drawing/2014/main" id="{603A843D-3074-9B7C-23BB-C13DE5C090C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622573" y="1041433"/>
                  <a:ext cx="153265" cy="153265"/>
                </a:xfrm>
                <a:prstGeom prst="rect">
                  <a:avLst/>
                </a:prstGeom>
                <a:noFill/>
                <a:extLst>
                  <a:ext uri="{909E8E84-426E-40DD-AFC4-6F175D3DCCD1}">
                    <a14:hiddenFill xmlns:a14="http://schemas.microsoft.com/office/drawing/2010/main">
                      <a:solidFill>
                        <a:srgbClr val="FFFFFF"/>
                      </a:solidFill>
                    </a14:hiddenFill>
                  </a:ext>
                </a:extLst>
              </p:spPr>
            </p:pic>
            <p:pic>
              <p:nvPicPr>
                <p:cNvPr id="1219" name="Picture 62">
                  <a:extLst>
                    <a:ext uri="{FF2B5EF4-FFF2-40B4-BE49-F238E27FC236}">
                      <a16:creationId xmlns:a16="http://schemas.microsoft.com/office/drawing/2014/main" id="{5E7F28A2-AA40-D9D3-5493-8DE6C083701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481542" y="1379602"/>
                  <a:ext cx="220964" cy="220964"/>
                </a:xfrm>
                <a:prstGeom prst="rect">
                  <a:avLst/>
                </a:prstGeom>
                <a:noFill/>
                <a:extLst>
                  <a:ext uri="{909E8E84-426E-40DD-AFC4-6F175D3DCCD1}">
                    <a14:hiddenFill xmlns:a14="http://schemas.microsoft.com/office/drawing/2010/main">
                      <a:solidFill>
                        <a:srgbClr val="FFFFFF"/>
                      </a:solidFill>
                    </a14:hiddenFill>
                  </a:ext>
                </a:extLst>
              </p:spPr>
            </p:pic>
            <p:pic>
              <p:nvPicPr>
                <p:cNvPr id="1220" name="Picture 59">
                  <a:extLst>
                    <a:ext uri="{FF2B5EF4-FFF2-40B4-BE49-F238E27FC236}">
                      <a16:creationId xmlns:a16="http://schemas.microsoft.com/office/drawing/2014/main" id="{9997DB4A-07B5-B2D9-0A5A-557A87E1656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785023" y="1575531"/>
                  <a:ext cx="135513" cy="135513"/>
                </a:xfrm>
                <a:prstGeom prst="rect">
                  <a:avLst/>
                </a:prstGeom>
                <a:noFill/>
                <a:extLst>
                  <a:ext uri="{909E8E84-426E-40DD-AFC4-6F175D3DCCD1}">
                    <a14:hiddenFill xmlns:a14="http://schemas.microsoft.com/office/drawing/2010/main">
                      <a:solidFill>
                        <a:srgbClr val="FFFFFF"/>
                      </a:solidFill>
                    </a14:hiddenFill>
                  </a:ext>
                </a:extLst>
              </p:spPr>
            </p:pic>
            <p:pic>
              <p:nvPicPr>
                <p:cNvPr id="1221" name="Picture 59">
                  <a:extLst>
                    <a:ext uri="{FF2B5EF4-FFF2-40B4-BE49-F238E27FC236}">
                      <a16:creationId xmlns:a16="http://schemas.microsoft.com/office/drawing/2014/main" id="{23729913-3D6D-0E59-1748-0658211F80F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785023" y="1421543"/>
                  <a:ext cx="135513" cy="135513"/>
                </a:xfrm>
                <a:prstGeom prst="rect">
                  <a:avLst/>
                </a:prstGeom>
                <a:noFill/>
                <a:extLst>
                  <a:ext uri="{909E8E84-426E-40DD-AFC4-6F175D3DCCD1}">
                    <a14:hiddenFill xmlns:a14="http://schemas.microsoft.com/office/drawing/2010/main">
                      <a:solidFill>
                        <a:srgbClr val="FFFFFF"/>
                      </a:solidFill>
                    </a14:hiddenFill>
                  </a:ext>
                </a:extLst>
              </p:spPr>
            </p:pic>
            <p:pic>
              <p:nvPicPr>
                <p:cNvPr id="1222" name="Picture 59">
                  <a:extLst>
                    <a:ext uri="{FF2B5EF4-FFF2-40B4-BE49-F238E27FC236}">
                      <a16:creationId xmlns:a16="http://schemas.microsoft.com/office/drawing/2014/main" id="{B2840349-31AF-23D7-F1F0-854C24D685C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935435" y="1367537"/>
                  <a:ext cx="135513" cy="135513"/>
                </a:xfrm>
                <a:prstGeom prst="rect">
                  <a:avLst/>
                </a:prstGeom>
                <a:noFill/>
                <a:extLst>
                  <a:ext uri="{909E8E84-426E-40DD-AFC4-6F175D3DCCD1}">
                    <a14:hiddenFill xmlns:a14="http://schemas.microsoft.com/office/drawing/2010/main">
                      <a:solidFill>
                        <a:srgbClr val="FFFFFF"/>
                      </a:solidFill>
                    </a14:hiddenFill>
                  </a:ext>
                </a:extLst>
              </p:spPr>
            </p:pic>
            <p:pic>
              <p:nvPicPr>
                <p:cNvPr id="1223" name="Picture 64">
                  <a:extLst>
                    <a:ext uri="{FF2B5EF4-FFF2-40B4-BE49-F238E27FC236}">
                      <a16:creationId xmlns:a16="http://schemas.microsoft.com/office/drawing/2014/main" id="{41408643-67F7-9157-7881-9ACA3EEC070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626327" y="1212575"/>
                  <a:ext cx="167027" cy="167027"/>
                </a:xfrm>
                <a:prstGeom prst="rect">
                  <a:avLst/>
                </a:prstGeom>
                <a:noFill/>
                <a:extLst>
                  <a:ext uri="{909E8E84-426E-40DD-AFC4-6F175D3DCCD1}">
                    <a14:hiddenFill xmlns:a14="http://schemas.microsoft.com/office/drawing/2010/main">
                      <a:solidFill>
                        <a:srgbClr val="FFFFFF"/>
                      </a:solidFill>
                    </a14:hiddenFill>
                  </a:ext>
                </a:extLst>
              </p:spPr>
            </p:pic>
          </p:grpSp>
          <p:sp>
            <p:nvSpPr>
              <p:cNvPr id="1225" name="正方形/長方形 1224">
                <a:extLst>
                  <a:ext uri="{FF2B5EF4-FFF2-40B4-BE49-F238E27FC236}">
                    <a16:creationId xmlns:a16="http://schemas.microsoft.com/office/drawing/2014/main" id="{957917E2-625E-849F-6C66-08DCD15DC150}"/>
                  </a:ext>
                </a:extLst>
              </p:cNvPr>
              <p:cNvSpPr/>
              <p:nvPr/>
            </p:nvSpPr>
            <p:spPr>
              <a:xfrm>
                <a:off x="6712388" y="2051188"/>
                <a:ext cx="316593" cy="166440"/>
              </a:xfrm>
              <a:prstGeom prst="rect">
                <a:avLst/>
              </a:prstGeom>
              <a:no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28" name="テキスト ボックス 1227">
              <a:extLst>
                <a:ext uri="{FF2B5EF4-FFF2-40B4-BE49-F238E27FC236}">
                  <a16:creationId xmlns:a16="http://schemas.microsoft.com/office/drawing/2014/main" id="{208D12F4-5C0B-4194-076D-20CAB9D65DAF}"/>
                </a:ext>
              </a:extLst>
            </p:cNvPr>
            <p:cNvSpPr txBox="1"/>
            <p:nvPr/>
          </p:nvSpPr>
          <p:spPr>
            <a:xfrm>
              <a:off x="3616608" y="2494012"/>
              <a:ext cx="3971289" cy="311230"/>
            </a:xfrm>
            <a:prstGeom prst="rect">
              <a:avLst/>
            </a:prstGeom>
            <a:noFill/>
          </p:spPr>
          <p:txBody>
            <a:bodyPr wrap="square" rtlCol="0">
              <a:spAutoFit/>
            </a:bodyPr>
            <a:lstStyle/>
            <a:p>
              <a:r>
                <a:rPr lang="ja-JP" altLang="en-US" sz="1200" dirty="0"/>
                <a:t>国内：静岡県（富士、富士宮）・京都府（八木）</a:t>
              </a:r>
              <a:endParaRPr kumimoji="1" lang="ja-JP" altLang="en-US" sz="1200" dirty="0"/>
            </a:p>
          </p:txBody>
        </p:sp>
        <p:sp>
          <p:nvSpPr>
            <p:cNvPr id="1229" name="テキスト ボックス 1228">
              <a:extLst>
                <a:ext uri="{FF2B5EF4-FFF2-40B4-BE49-F238E27FC236}">
                  <a16:creationId xmlns:a16="http://schemas.microsoft.com/office/drawing/2014/main" id="{ACDB3850-67E3-89F4-DFB4-E777A63D24A8}"/>
                </a:ext>
              </a:extLst>
            </p:cNvPr>
            <p:cNvSpPr txBox="1"/>
            <p:nvPr/>
          </p:nvSpPr>
          <p:spPr>
            <a:xfrm>
              <a:off x="3619463" y="2698587"/>
              <a:ext cx="7336038" cy="311230"/>
            </a:xfrm>
            <a:prstGeom prst="rect">
              <a:avLst/>
            </a:prstGeom>
            <a:noFill/>
          </p:spPr>
          <p:txBody>
            <a:bodyPr wrap="square" rtlCol="0">
              <a:spAutoFit/>
            </a:bodyPr>
            <a:lstStyle/>
            <a:p>
              <a:r>
                <a:rPr lang="ja-JP" altLang="en-US" sz="1200" dirty="0"/>
                <a:t>海外：中国（広州、蘇州）、タイ（チョンブリ）、メキシコ（アグアスカリエンテス）、</a:t>
              </a:r>
              <a:r>
                <a:rPr kumimoji="1" lang="ja-JP" altLang="en-US" sz="1200" dirty="0"/>
                <a:t>英国（サンダーランド）</a:t>
              </a:r>
            </a:p>
          </p:txBody>
        </p:sp>
      </p:grpSp>
      <p:sp>
        <p:nvSpPr>
          <p:cNvPr id="1233" name="Rectangle 13">
            <a:extLst>
              <a:ext uri="{FF2B5EF4-FFF2-40B4-BE49-F238E27FC236}">
                <a16:creationId xmlns:a16="http://schemas.microsoft.com/office/drawing/2014/main" id="{6406350D-7399-C53E-A657-D8C549F1A7C5}"/>
              </a:ext>
            </a:extLst>
          </p:cNvPr>
          <p:cNvSpPr>
            <a:spLocks noChangeArrowheads="1"/>
          </p:cNvSpPr>
          <p:nvPr/>
        </p:nvSpPr>
        <p:spPr bwMode="auto">
          <a:xfrm>
            <a:off x="294898" y="694030"/>
            <a:ext cx="12118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a:defRPr kumimoji="1" sz="1600">
                <a:solidFill>
                  <a:schemeClr val="tx1"/>
                </a:solidFill>
                <a:latin typeface="Verdana" charset="0"/>
                <a:ea typeface="Meiryo UI" pitchFamily="50" charset="-128"/>
              </a:defRPr>
            </a:lvl1pPr>
            <a:lvl2pPr marL="742950" indent="-285750">
              <a:defRPr kumimoji="1" sz="1600">
                <a:solidFill>
                  <a:schemeClr val="tx1"/>
                </a:solidFill>
                <a:latin typeface="Verdana" charset="0"/>
                <a:ea typeface="Meiryo UI" pitchFamily="50" charset="-128"/>
              </a:defRPr>
            </a:lvl2pPr>
            <a:lvl3pPr marL="1143000" indent="-228600">
              <a:defRPr kumimoji="1" sz="1600">
                <a:solidFill>
                  <a:schemeClr val="tx1"/>
                </a:solidFill>
                <a:latin typeface="Verdana" charset="0"/>
                <a:ea typeface="Meiryo UI" pitchFamily="50" charset="-128"/>
              </a:defRPr>
            </a:lvl3pPr>
            <a:lvl4pPr marL="1600200" indent="-228600">
              <a:defRPr kumimoji="1" sz="1600">
                <a:solidFill>
                  <a:schemeClr val="tx1"/>
                </a:solidFill>
                <a:latin typeface="Verdana" charset="0"/>
                <a:ea typeface="Meiryo UI" pitchFamily="50" charset="-128"/>
              </a:defRPr>
            </a:lvl4pPr>
            <a:lvl5pPr marL="2057400" indent="-228600">
              <a:defRPr kumimoji="1" sz="1600">
                <a:solidFill>
                  <a:schemeClr val="tx1"/>
                </a:solidFill>
                <a:latin typeface="Verdana" charset="0"/>
                <a:ea typeface="Meiryo UI" pitchFamily="50" charset="-128"/>
              </a:defRPr>
            </a:lvl5pPr>
            <a:lvl6pPr marL="2514600" indent="-228600" eaLnBrk="0" fontAlgn="base" hangingPunct="0">
              <a:spcBef>
                <a:spcPct val="0"/>
              </a:spcBef>
              <a:spcAft>
                <a:spcPct val="0"/>
              </a:spcAft>
              <a:defRPr kumimoji="1" sz="1600">
                <a:solidFill>
                  <a:schemeClr val="tx1"/>
                </a:solidFill>
                <a:latin typeface="Verdana" charset="0"/>
                <a:ea typeface="Meiryo UI" pitchFamily="50" charset="-128"/>
              </a:defRPr>
            </a:lvl6pPr>
            <a:lvl7pPr marL="2971800" indent="-228600" eaLnBrk="0" fontAlgn="base" hangingPunct="0">
              <a:spcBef>
                <a:spcPct val="0"/>
              </a:spcBef>
              <a:spcAft>
                <a:spcPct val="0"/>
              </a:spcAft>
              <a:defRPr kumimoji="1" sz="1600">
                <a:solidFill>
                  <a:schemeClr val="tx1"/>
                </a:solidFill>
                <a:latin typeface="Verdana" charset="0"/>
                <a:ea typeface="Meiryo UI" pitchFamily="50" charset="-128"/>
              </a:defRPr>
            </a:lvl7pPr>
            <a:lvl8pPr marL="3429000" indent="-228600" eaLnBrk="0" fontAlgn="base" hangingPunct="0">
              <a:spcBef>
                <a:spcPct val="0"/>
              </a:spcBef>
              <a:spcAft>
                <a:spcPct val="0"/>
              </a:spcAft>
              <a:defRPr kumimoji="1" sz="1600">
                <a:solidFill>
                  <a:schemeClr val="tx1"/>
                </a:solidFill>
                <a:latin typeface="Verdana" charset="0"/>
                <a:ea typeface="Meiryo UI" pitchFamily="50" charset="-128"/>
              </a:defRPr>
            </a:lvl8pPr>
            <a:lvl9pPr marL="3886200" indent="-228600" eaLnBrk="0" fontAlgn="base" hangingPunct="0">
              <a:spcBef>
                <a:spcPct val="0"/>
              </a:spcBef>
              <a:spcAft>
                <a:spcPct val="0"/>
              </a:spcAft>
              <a:defRPr kumimoji="1" sz="1600">
                <a:solidFill>
                  <a:schemeClr val="tx1"/>
                </a:solidFill>
                <a:latin typeface="Verdana" charset="0"/>
                <a:ea typeface="Meiryo UI" pitchFamily="50" charset="-128"/>
              </a:defRPr>
            </a:lvl9pPr>
          </a:lstStyle>
          <a:p>
            <a:pPr marL="285750" indent="-285750" fontAlgn="auto">
              <a:buFont typeface="Wingdings" panose="05000000000000000000" pitchFamily="2" charset="2"/>
              <a:buChar char="n"/>
            </a:pPr>
            <a:r>
              <a:rPr lang="ja-JP" altLang="en-US" sz="1800" dirty="0">
                <a:solidFill>
                  <a:srgbClr val="585858"/>
                </a:solidFill>
                <a:latin typeface="+mj-ea"/>
                <a:ea typeface="+mj-ea"/>
                <a:cs typeface="Meiryo UI" panose="020B0604030504040204" pitchFamily="34" charset="-128"/>
              </a:rPr>
              <a:t>生産拠点</a:t>
            </a:r>
          </a:p>
        </p:txBody>
      </p:sp>
      <p:pic>
        <p:nvPicPr>
          <p:cNvPr id="1234" name="図 1233" descr="おもちゃ, 挿絵 が含まれている画像&#10;&#10;自動的に生成された説明">
            <a:extLst>
              <a:ext uri="{FF2B5EF4-FFF2-40B4-BE49-F238E27FC236}">
                <a16:creationId xmlns:a16="http://schemas.microsoft.com/office/drawing/2014/main" id="{970A825D-9ABF-1316-EF2B-AD157C158904}"/>
              </a:ext>
            </a:extLst>
          </p:cNvPr>
          <p:cNvPicPr>
            <a:picLocks noChangeAspect="1"/>
          </p:cNvPicPr>
          <p:nvPr/>
        </p:nvPicPr>
        <p:blipFill rotWithShape="1">
          <a:blip r:embed="rId12" cstate="hqprint">
            <a:extLst>
              <a:ext uri="{BEBA8EAE-BF5A-486C-A8C5-ECC9F3942E4B}">
                <a14:imgProps xmlns:a14="http://schemas.microsoft.com/office/drawing/2010/main">
                  <a14:imgLayer r:embed="rId13">
                    <a14:imgEffect>
                      <a14:backgroundRemoval t="7042" b="45416" l="28519" r="71389">
                        <a14:foregroundMark x1="34393" y1="9306" x2="50000" y2="6792"/>
                        <a14:foregroundMark x1="50000" y1="6792" x2="56264" y2="6920"/>
                        <a14:foregroundMark x1="42778" y1="45083" x2="42778" y2="45083"/>
                        <a14:foregroundMark x1="45463" y1="45416" x2="45463" y2="45416"/>
                        <a14:foregroundMark x1="54167" y1="37458" x2="54167" y2="37458"/>
                        <a14:backgroundMark x1="33704" y1="9500" x2="33704" y2="9500"/>
                        <a14:backgroundMark x1="34352" y1="9292" x2="32963" y2="9958"/>
                        <a14:backgroundMark x1="57222" y1="6917" x2="58426" y2="7333"/>
                        <a14:backgroundMark x1="56480" y1="6792" x2="59352" y2="7121"/>
                        <a14:backgroundMark x1="59907" y1="7042" x2="62963" y2="7250"/>
                        <a14:backgroundMark x1="62778" y1="6708" x2="65648" y2="7333"/>
                        <a14:backgroundMark x1="57685" y1="6500" x2="59630" y2="7042"/>
                      </a14:backgroundRemoval>
                    </a14:imgEffect>
                  </a14:imgLayer>
                </a14:imgProps>
              </a:ext>
              <a:ext uri="{28A0092B-C50C-407E-A947-70E740481C1C}">
                <a14:useLocalDpi xmlns:a14="http://schemas.microsoft.com/office/drawing/2010/main" val="0"/>
              </a:ext>
            </a:extLst>
          </a:blip>
          <a:srcRect l="23190" t="5161" r="23194" b="52338"/>
          <a:stretch/>
        </p:blipFill>
        <p:spPr>
          <a:xfrm>
            <a:off x="7605385" y="3850015"/>
            <a:ext cx="1498773" cy="2300643"/>
          </a:xfrm>
          <a:prstGeom prst="rect">
            <a:avLst/>
          </a:prstGeom>
        </p:spPr>
      </p:pic>
      <p:grpSp>
        <p:nvGrpSpPr>
          <p:cNvPr id="17" name="グループ化 16">
            <a:extLst>
              <a:ext uri="{FF2B5EF4-FFF2-40B4-BE49-F238E27FC236}">
                <a16:creationId xmlns:a16="http://schemas.microsoft.com/office/drawing/2014/main" id="{EE546CD4-F797-D057-CD00-6B52263B9D4A}"/>
              </a:ext>
            </a:extLst>
          </p:cNvPr>
          <p:cNvGrpSpPr/>
          <p:nvPr/>
        </p:nvGrpSpPr>
        <p:grpSpPr>
          <a:xfrm>
            <a:off x="294898" y="3312252"/>
            <a:ext cx="7385278" cy="3175633"/>
            <a:chOff x="294898" y="3312252"/>
            <a:chExt cx="7385278" cy="3175633"/>
          </a:xfrm>
        </p:grpSpPr>
        <p:grpSp>
          <p:nvGrpSpPr>
            <p:cNvPr id="1184" name="グループ化 1183">
              <a:extLst>
                <a:ext uri="{FF2B5EF4-FFF2-40B4-BE49-F238E27FC236}">
                  <a16:creationId xmlns:a16="http://schemas.microsoft.com/office/drawing/2014/main" id="{0A5F70CB-BCFD-D959-489F-6AC8A8B6E64D}"/>
                </a:ext>
              </a:extLst>
            </p:cNvPr>
            <p:cNvGrpSpPr/>
            <p:nvPr/>
          </p:nvGrpSpPr>
          <p:grpSpPr>
            <a:xfrm>
              <a:off x="756563" y="3588787"/>
              <a:ext cx="6683318" cy="2522181"/>
              <a:chOff x="2225829" y="2859818"/>
              <a:chExt cx="7330395" cy="3494327"/>
            </a:xfrm>
          </p:grpSpPr>
          <p:sp>
            <p:nvSpPr>
              <p:cNvPr id="1172" name="テキスト ボックス 62">
                <a:extLst>
                  <a:ext uri="{FF2B5EF4-FFF2-40B4-BE49-F238E27FC236}">
                    <a16:creationId xmlns:a16="http://schemas.microsoft.com/office/drawing/2014/main" id="{70A5106F-DA51-E8DA-EA5F-6B60201D426F}"/>
                  </a:ext>
                </a:extLst>
              </p:cNvPr>
              <p:cNvSpPr txBox="1"/>
              <p:nvPr/>
            </p:nvSpPr>
            <p:spPr>
              <a:xfrm>
                <a:off x="2306284" y="6138701"/>
                <a:ext cx="385105" cy="215444"/>
              </a:xfrm>
              <a:prstGeom prst="rect">
                <a:avLst/>
              </a:prstGeom>
              <a:noFill/>
            </p:spPr>
            <p:txBody>
              <a:bodyPr wrap="none" lIns="0" tIns="0" rIns="0" bIns="0" rtlCol="0" anchor="ctr">
                <a:spAutoFit/>
              </a:bodyPr>
              <a:lstStyle/>
              <a:p>
                <a:pPr algn="ctr"/>
                <a:r>
                  <a:rPr lang="en-US" altLang="ja-JP" sz="1400" b="1" dirty="0">
                    <a:solidFill>
                      <a:srgbClr val="F49C00"/>
                    </a:solidFill>
                    <a:latin typeface="+mn-ea"/>
                    <a:cs typeface="Verdana" panose="020B0604030504040204" pitchFamily="34" charset="0"/>
                  </a:rPr>
                  <a:t>Low</a:t>
                </a:r>
                <a:endParaRPr lang="ja-JP" altLang="en-US" sz="1400" b="1" dirty="0">
                  <a:solidFill>
                    <a:srgbClr val="F49C00"/>
                  </a:solidFill>
                  <a:latin typeface="+mn-ea"/>
                  <a:cs typeface="Verdana" panose="020B0604030504040204" pitchFamily="34" charset="0"/>
                </a:endParaRPr>
              </a:p>
            </p:txBody>
          </p:sp>
          <p:grpSp>
            <p:nvGrpSpPr>
              <p:cNvPr id="1183" name="グループ化 1182">
                <a:extLst>
                  <a:ext uri="{FF2B5EF4-FFF2-40B4-BE49-F238E27FC236}">
                    <a16:creationId xmlns:a16="http://schemas.microsoft.com/office/drawing/2014/main" id="{BE55DD16-4B9E-F61B-68D5-B18DD071CEB6}"/>
                  </a:ext>
                </a:extLst>
              </p:cNvPr>
              <p:cNvGrpSpPr/>
              <p:nvPr/>
            </p:nvGrpSpPr>
            <p:grpSpPr>
              <a:xfrm>
                <a:off x="2225829" y="2859818"/>
                <a:ext cx="7330395" cy="3441111"/>
                <a:chOff x="2212639" y="2834096"/>
                <a:chExt cx="7330395" cy="3441111"/>
              </a:xfrm>
            </p:grpSpPr>
            <p:grpSp>
              <p:nvGrpSpPr>
                <p:cNvPr id="1120" name="グループ化 1119">
                  <a:extLst>
                    <a:ext uri="{FF2B5EF4-FFF2-40B4-BE49-F238E27FC236}">
                      <a16:creationId xmlns:a16="http://schemas.microsoft.com/office/drawing/2014/main" id="{1D637207-53BA-3007-7A4D-EC855D22C957}"/>
                    </a:ext>
                  </a:extLst>
                </p:cNvPr>
                <p:cNvGrpSpPr/>
                <p:nvPr/>
              </p:nvGrpSpPr>
              <p:grpSpPr>
                <a:xfrm>
                  <a:off x="2212639" y="2834096"/>
                  <a:ext cx="7289252" cy="3279545"/>
                  <a:chOff x="718179" y="530837"/>
                  <a:chExt cx="10274364" cy="5525891"/>
                </a:xfrm>
              </p:grpSpPr>
              <p:sp>
                <p:nvSpPr>
                  <p:cNvPr id="1121" name="Text Box 10">
                    <a:extLst>
                      <a:ext uri="{FF2B5EF4-FFF2-40B4-BE49-F238E27FC236}">
                        <a16:creationId xmlns:a16="http://schemas.microsoft.com/office/drawing/2014/main" id="{C9E84389-6401-3E41-C130-D5A47B12A730}"/>
                      </a:ext>
                    </a:extLst>
                  </p:cNvPr>
                  <p:cNvSpPr txBox="1">
                    <a:spLocks noChangeArrowheads="1"/>
                  </p:cNvSpPr>
                  <p:nvPr/>
                </p:nvSpPr>
                <p:spPr bwMode="auto">
                  <a:xfrm rot="16200000">
                    <a:off x="-282462" y="3583462"/>
                    <a:ext cx="2334357" cy="333075"/>
                  </a:xfrm>
                  <a:prstGeom prst="rect">
                    <a:avLst/>
                  </a:prstGeom>
                  <a:noFill/>
                  <a:ln>
                    <a:noFill/>
                  </a:ln>
                  <a:effectLst/>
                  <a:extLst>
                    <a:ext uri="{909E8E84-426E-40DD-AFC4-6F175D3DCCD1}">
                      <a14:hiddenFill xmlns:a14="http://schemas.microsoft.com/office/drawing/2010/main">
                        <a:solidFill>
                          <a:srgbClr val="006600"/>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a:defRPr kumimoji="1" sz="1600">
                        <a:solidFill>
                          <a:schemeClr val="tx1"/>
                        </a:solidFill>
                        <a:latin typeface="Verdana" charset="0"/>
                        <a:ea typeface="Meiryo UI" pitchFamily="50" charset="-128"/>
                      </a:defRPr>
                    </a:lvl1pPr>
                    <a:lvl2pPr marL="742950" indent="-285750">
                      <a:defRPr kumimoji="1" sz="1600">
                        <a:solidFill>
                          <a:schemeClr val="tx1"/>
                        </a:solidFill>
                        <a:latin typeface="Verdana" charset="0"/>
                        <a:ea typeface="Meiryo UI" pitchFamily="50" charset="-128"/>
                      </a:defRPr>
                    </a:lvl2pPr>
                    <a:lvl3pPr marL="1143000" indent="-228600">
                      <a:defRPr kumimoji="1" sz="1600">
                        <a:solidFill>
                          <a:schemeClr val="tx1"/>
                        </a:solidFill>
                        <a:latin typeface="Verdana" charset="0"/>
                        <a:ea typeface="Meiryo UI" pitchFamily="50" charset="-128"/>
                      </a:defRPr>
                    </a:lvl3pPr>
                    <a:lvl4pPr marL="1600200" indent="-228600">
                      <a:defRPr kumimoji="1" sz="1600">
                        <a:solidFill>
                          <a:schemeClr val="tx1"/>
                        </a:solidFill>
                        <a:latin typeface="Verdana" charset="0"/>
                        <a:ea typeface="Meiryo UI" pitchFamily="50" charset="-128"/>
                      </a:defRPr>
                    </a:lvl4pPr>
                    <a:lvl5pPr marL="2057400" indent="-228600">
                      <a:defRPr kumimoji="1" sz="1600">
                        <a:solidFill>
                          <a:schemeClr val="tx1"/>
                        </a:solidFill>
                        <a:latin typeface="Verdana" charset="0"/>
                        <a:ea typeface="Meiryo UI" pitchFamily="50" charset="-128"/>
                      </a:defRPr>
                    </a:lvl5pPr>
                    <a:lvl6pPr marL="2514600" indent="-228600" eaLnBrk="0" fontAlgn="base" hangingPunct="0">
                      <a:spcBef>
                        <a:spcPct val="0"/>
                      </a:spcBef>
                      <a:spcAft>
                        <a:spcPct val="0"/>
                      </a:spcAft>
                      <a:defRPr kumimoji="1" sz="1600">
                        <a:solidFill>
                          <a:schemeClr val="tx1"/>
                        </a:solidFill>
                        <a:latin typeface="Verdana" charset="0"/>
                        <a:ea typeface="Meiryo UI" pitchFamily="50" charset="-128"/>
                      </a:defRPr>
                    </a:lvl6pPr>
                    <a:lvl7pPr marL="2971800" indent="-228600" eaLnBrk="0" fontAlgn="base" hangingPunct="0">
                      <a:spcBef>
                        <a:spcPct val="0"/>
                      </a:spcBef>
                      <a:spcAft>
                        <a:spcPct val="0"/>
                      </a:spcAft>
                      <a:defRPr kumimoji="1" sz="1600">
                        <a:solidFill>
                          <a:schemeClr val="tx1"/>
                        </a:solidFill>
                        <a:latin typeface="Verdana" charset="0"/>
                        <a:ea typeface="Meiryo UI" pitchFamily="50" charset="-128"/>
                      </a:defRPr>
                    </a:lvl7pPr>
                    <a:lvl8pPr marL="3429000" indent="-228600" eaLnBrk="0" fontAlgn="base" hangingPunct="0">
                      <a:spcBef>
                        <a:spcPct val="0"/>
                      </a:spcBef>
                      <a:spcAft>
                        <a:spcPct val="0"/>
                      </a:spcAft>
                      <a:defRPr kumimoji="1" sz="1600">
                        <a:solidFill>
                          <a:schemeClr val="tx1"/>
                        </a:solidFill>
                        <a:latin typeface="Verdana" charset="0"/>
                        <a:ea typeface="Meiryo UI" pitchFamily="50" charset="-128"/>
                      </a:defRPr>
                    </a:lvl8pPr>
                    <a:lvl9pPr marL="3886200" indent="-228600" eaLnBrk="0" fontAlgn="base" hangingPunct="0">
                      <a:spcBef>
                        <a:spcPct val="0"/>
                      </a:spcBef>
                      <a:spcAft>
                        <a:spcPct val="0"/>
                      </a:spcAft>
                      <a:defRPr kumimoji="1" sz="1600">
                        <a:solidFill>
                          <a:schemeClr val="tx1"/>
                        </a:solidFill>
                        <a:latin typeface="Verdana" charset="0"/>
                        <a:ea typeface="Meiryo UI" pitchFamily="50" charset="-128"/>
                      </a:defRPr>
                    </a:lvl9pPr>
                  </a:lstStyle>
                  <a:p>
                    <a:pPr algn="ctr" eaLnBrk="1" hangingPunct="1"/>
                    <a:r>
                      <a:rPr lang="ja-JP" altLang="en-US" sz="1400" b="1" dirty="0">
                        <a:solidFill>
                          <a:srgbClr val="585858"/>
                        </a:solidFill>
                        <a:latin typeface="+mn-ea"/>
                        <a:ea typeface="+mn-ea"/>
                      </a:rPr>
                      <a:t>適用トルク</a:t>
                    </a:r>
                  </a:p>
                </p:txBody>
              </p:sp>
              <p:sp>
                <p:nvSpPr>
                  <p:cNvPr id="1122" name="Rectangle 6">
                    <a:extLst>
                      <a:ext uri="{FF2B5EF4-FFF2-40B4-BE49-F238E27FC236}">
                        <a16:creationId xmlns:a16="http://schemas.microsoft.com/office/drawing/2014/main" id="{BB277CF9-8C00-DED0-EE38-23669468C55F}"/>
                      </a:ext>
                    </a:extLst>
                  </p:cNvPr>
                  <p:cNvSpPr>
                    <a:spLocks noChangeArrowheads="1"/>
                  </p:cNvSpPr>
                  <p:nvPr/>
                </p:nvSpPr>
                <p:spPr bwMode="auto">
                  <a:xfrm>
                    <a:off x="1282357" y="998888"/>
                    <a:ext cx="4515402" cy="5043732"/>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600" dirty="0">
                      <a:latin typeface="+mn-ea"/>
                    </a:endParaRPr>
                  </a:p>
                </p:txBody>
              </p:sp>
              <p:sp>
                <p:nvSpPr>
                  <p:cNvPr id="1123" name="Rectangle 3">
                    <a:extLst>
                      <a:ext uri="{FF2B5EF4-FFF2-40B4-BE49-F238E27FC236}">
                        <a16:creationId xmlns:a16="http://schemas.microsoft.com/office/drawing/2014/main" id="{9CE4F60E-05B7-A62A-CF43-0C2937F3BAA9}"/>
                      </a:ext>
                    </a:extLst>
                  </p:cNvPr>
                  <p:cNvSpPr>
                    <a:spLocks noChangeArrowheads="1"/>
                  </p:cNvSpPr>
                  <p:nvPr/>
                </p:nvSpPr>
                <p:spPr bwMode="auto">
                  <a:xfrm>
                    <a:off x="9768159" y="998888"/>
                    <a:ext cx="1224384" cy="5043732"/>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600" dirty="0">
                      <a:latin typeface="+mn-ea"/>
                    </a:endParaRPr>
                  </a:p>
                </p:txBody>
              </p:sp>
              <p:sp>
                <p:nvSpPr>
                  <p:cNvPr id="1124" name="Rectangle 4">
                    <a:extLst>
                      <a:ext uri="{FF2B5EF4-FFF2-40B4-BE49-F238E27FC236}">
                        <a16:creationId xmlns:a16="http://schemas.microsoft.com/office/drawing/2014/main" id="{753D6C03-B5F9-5BC5-62F5-C0269251C99F}"/>
                      </a:ext>
                    </a:extLst>
                  </p:cNvPr>
                  <p:cNvSpPr>
                    <a:spLocks noChangeArrowheads="1"/>
                  </p:cNvSpPr>
                  <p:nvPr/>
                </p:nvSpPr>
                <p:spPr bwMode="auto">
                  <a:xfrm>
                    <a:off x="7099192" y="998888"/>
                    <a:ext cx="2642708" cy="5043732"/>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600" dirty="0">
                      <a:latin typeface="+mn-ea"/>
                    </a:endParaRPr>
                  </a:p>
                </p:txBody>
              </p:sp>
              <p:sp>
                <p:nvSpPr>
                  <p:cNvPr id="1125" name="Rectangle 5">
                    <a:extLst>
                      <a:ext uri="{FF2B5EF4-FFF2-40B4-BE49-F238E27FC236}">
                        <a16:creationId xmlns:a16="http://schemas.microsoft.com/office/drawing/2014/main" id="{9DE6CD07-9383-F310-8C74-63E1CD8A0AAE}"/>
                      </a:ext>
                    </a:extLst>
                  </p:cNvPr>
                  <p:cNvSpPr>
                    <a:spLocks noChangeArrowheads="1"/>
                  </p:cNvSpPr>
                  <p:nvPr/>
                </p:nvSpPr>
                <p:spPr bwMode="auto">
                  <a:xfrm>
                    <a:off x="5841331" y="998888"/>
                    <a:ext cx="1224137" cy="5043732"/>
                  </a:xfrm>
                  <a:prstGeom prst="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600" dirty="0">
                      <a:latin typeface="+mn-ea"/>
                    </a:endParaRPr>
                  </a:p>
                </p:txBody>
              </p:sp>
              <p:sp>
                <p:nvSpPr>
                  <p:cNvPr id="1126" name="正方形/長方形 60">
                    <a:extLst>
                      <a:ext uri="{FF2B5EF4-FFF2-40B4-BE49-F238E27FC236}">
                        <a16:creationId xmlns:a16="http://schemas.microsoft.com/office/drawing/2014/main" id="{F6DF4197-785C-AE4F-4F75-BE720F7D4C81}"/>
                      </a:ext>
                    </a:extLst>
                  </p:cNvPr>
                  <p:cNvSpPr/>
                  <p:nvPr/>
                </p:nvSpPr>
                <p:spPr bwMode="auto">
                  <a:xfrm>
                    <a:off x="1137774" y="980728"/>
                    <a:ext cx="60090" cy="5076000"/>
                  </a:xfrm>
                  <a:prstGeom prst="rect">
                    <a:avLst/>
                  </a:prstGeom>
                  <a:gradFill flip="none" rotWithShape="1">
                    <a:gsLst>
                      <a:gs pos="0">
                        <a:srgbClr val="F49C00"/>
                      </a:gs>
                      <a:gs pos="90000">
                        <a:srgbClr val="FFE600"/>
                      </a:gs>
                    </a:gsLst>
                    <a:lin ang="5400000" scaled="1"/>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noAutofit/>
                  </a:bodyPr>
                  <a:lstStyle/>
                  <a:p>
                    <a:pPr fontAlgn="base">
                      <a:spcBef>
                        <a:spcPct val="0"/>
                      </a:spcBef>
                      <a:spcAft>
                        <a:spcPct val="0"/>
                      </a:spcAft>
                    </a:pPr>
                    <a:endParaRPr lang="ja-JP" altLang="en-US" sz="600" dirty="0">
                      <a:latin typeface="+mn-ea"/>
                      <a:cs typeface="Meiryo UI" panose="020B0604030504040204" pitchFamily="34" charset="-128"/>
                    </a:endParaRPr>
                  </a:p>
                </p:txBody>
              </p:sp>
              <p:sp>
                <p:nvSpPr>
                  <p:cNvPr id="1127" name="テキスト ボックス 61">
                    <a:extLst>
                      <a:ext uri="{FF2B5EF4-FFF2-40B4-BE49-F238E27FC236}">
                        <a16:creationId xmlns:a16="http://schemas.microsoft.com/office/drawing/2014/main" id="{29CD6C9B-3B2E-4C8A-5F63-C6D4CEE83D1A}"/>
                      </a:ext>
                    </a:extLst>
                  </p:cNvPr>
                  <p:cNvSpPr txBox="1"/>
                  <p:nvPr/>
                </p:nvSpPr>
                <p:spPr>
                  <a:xfrm>
                    <a:off x="857142" y="530837"/>
                    <a:ext cx="621354" cy="363014"/>
                  </a:xfrm>
                  <a:prstGeom prst="rect">
                    <a:avLst/>
                  </a:prstGeom>
                  <a:noFill/>
                </p:spPr>
                <p:txBody>
                  <a:bodyPr wrap="none" lIns="0" tIns="0" rIns="0" bIns="0" rtlCol="0" anchor="ctr">
                    <a:spAutoFit/>
                  </a:bodyPr>
                  <a:lstStyle/>
                  <a:p>
                    <a:pPr algn="ctr"/>
                    <a:r>
                      <a:rPr lang="en-US" altLang="ja-JP" sz="1400" b="1" dirty="0">
                        <a:solidFill>
                          <a:srgbClr val="F49C00"/>
                        </a:solidFill>
                        <a:latin typeface="+mn-ea"/>
                        <a:cs typeface="Verdana" panose="020B0604030504040204" pitchFamily="34" charset="0"/>
                      </a:rPr>
                      <a:t>High</a:t>
                    </a:r>
                    <a:endParaRPr lang="ja-JP" altLang="en-US" sz="1400" b="1" dirty="0">
                      <a:solidFill>
                        <a:srgbClr val="F49C00"/>
                      </a:solidFill>
                      <a:latin typeface="+mn-ea"/>
                      <a:cs typeface="Verdana" panose="020B0604030504040204" pitchFamily="34" charset="0"/>
                    </a:endParaRPr>
                  </a:p>
                </p:txBody>
              </p:sp>
              <p:sp>
                <p:nvSpPr>
                  <p:cNvPr id="1128" name="Rectangle 6">
                    <a:extLst>
                      <a:ext uri="{FF2B5EF4-FFF2-40B4-BE49-F238E27FC236}">
                        <a16:creationId xmlns:a16="http://schemas.microsoft.com/office/drawing/2014/main" id="{C7B2D42F-41E4-9D3A-BBA5-6DF391707E39}"/>
                      </a:ext>
                    </a:extLst>
                  </p:cNvPr>
                  <p:cNvSpPr>
                    <a:spLocks noChangeArrowheads="1"/>
                  </p:cNvSpPr>
                  <p:nvPr/>
                </p:nvSpPr>
                <p:spPr bwMode="auto">
                  <a:xfrm>
                    <a:off x="1282355" y="5754620"/>
                    <a:ext cx="4515403" cy="288000"/>
                  </a:xfrm>
                  <a:prstGeom prst="rect">
                    <a:avLst/>
                  </a:prstGeom>
                  <a:solidFill>
                    <a:srgbClr val="009900"/>
                  </a:solidFill>
                  <a:ln>
                    <a:noFill/>
                  </a:ln>
                  <a:effectLst/>
                </p:spPr>
                <p:txBody>
                  <a:bodyPr anchor="ctr">
                    <a:noAutofit/>
                  </a:bodyPr>
                  <a:lstStyle>
                    <a:lvl1pPr>
                      <a:defRPr kumimoji="1" sz="1600">
                        <a:solidFill>
                          <a:schemeClr val="tx1"/>
                        </a:solidFill>
                        <a:latin typeface="Verdana" charset="0"/>
                        <a:ea typeface="ＭＳ Ｐゴシック" pitchFamily="50" charset="-128"/>
                      </a:defRPr>
                    </a:lvl1pPr>
                    <a:lvl2pPr marL="742950" indent="-285750">
                      <a:defRPr kumimoji="1" sz="1600">
                        <a:solidFill>
                          <a:schemeClr val="tx1"/>
                        </a:solidFill>
                        <a:latin typeface="Verdana" charset="0"/>
                        <a:ea typeface="ＭＳ Ｐゴシック" pitchFamily="50" charset="-128"/>
                      </a:defRPr>
                    </a:lvl2pPr>
                    <a:lvl3pPr marL="1143000" indent="-228600">
                      <a:defRPr kumimoji="1" sz="1600">
                        <a:solidFill>
                          <a:schemeClr val="tx1"/>
                        </a:solidFill>
                        <a:latin typeface="Verdana" charset="0"/>
                        <a:ea typeface="ＭＳ Ｐゴシック" pitchFamily="50" charset="-128"/>
                      </a:defRPr>
                    </a:lvl3pPr>
                    <a:lvl4pPr marL="1600200" indent="-228600">
                      <a:defRPr kumimoji="1" sz="1600">
                        <a:solidFill>
                          <a:schemeClr val="tx1"/>
                        </a:solidFill>
                        <a:latin typeface="Verdana" charset="0"/>
                        <a:ea typeface="ＭＳ Ｐゴシック" pitchFamily="50" charset="-128"/>
                      </a:defRPr>
                    </a:lvl4pPr>
                    <a:lvl5pPr marL="2057400" indent="-228600">
                      <a:defRPr kumimoji="1" sz="1600">
                        <a:solidFill>
                          <a:schemeClr val="tx1"/>
                        </a:solidFill>
                        <a:latin typeface="Verdana" charset="0"/>
                        <a:ea typeface="ＭＳ Ｐゴシック" pitchFamily="50" charset="-128"/>
                      </a:defRPr>
                    </a:lvl5pPr>
                    <a:lvl6pPr marL="2514600" indent="-228600" eaLnBrk="0" fontAlgn="base" hangingPunct="0">
                      <a:spcBef>
                        <a:spcPct val="0"/>
                      </a:spcBef>
                      <a:spcAft>
                        <a:spcPct val="0"/>
                      </a:spcAft>
                      <a:defRPr kumimoji="1" sz="1600">
                        <a:solidFill>
                          <a:schemeClr val="tx1"/>
                        </a:solidFill>
                        <a:latin typeface="Verdana" charset="0"/>
                        <a:ea typeface="ＭＳ Ｐゴシック" pitchFamily="50" charset="-128"/>
                      </a:defRPr>
                    </a:lvl6pPr>
                    <a:lvl7pPr marL="2971800" indent="-228600" eaLnBrk="0" fontAlgn="base" hangingPunct="0">
                      <a:spcBef>
                        <a:spcPct val="0"/>
                      </a:spcBef>
                      <a:spcAft>
                        <a:spcPct val="0"/>
                      </a:spcAft>
                      <a:defRPr kumimoji="1" sz="1600">
                        <a:solidFill>
                          <a:schemeClr val="tx1"/>
                        </a:solidFill>
                        <a:latin typeface="Verdana" charset="0"/>
                        <a:ea typeface="ＭＳ Ｐゴシック" pitchFamily="50" charset="-128"/>
                      </a:defRPr>
                    </a:lvl7pPr>
                    <a:lvl8pPr marL="3429000" indent="-228600" eaLnBrk="0" fontAlgn="base" hangingPunct="0">
                      <a:spcBef>
                        <a:spcPct val="0"/>
                      </a:spcBef>
                      <a:spcAft>
                        <a:spcPct val="0"/>
                      </a:spcAft>
                      <a:defRPr kumimoji="1" sz="1600">
                        <a:solidFill>
                          <a:schemeClr val="tx1"/>
                        </a:solidFill>
                        <a:latin typeface="Verdana" charset="0"/>
                        <a:ea typeface="ＭＳ Ｐゴシック" pitchFamily="50" charset="-128"/>
                      </a:defRPr>
                    </a:lvl8pPr>
                    <a:lvl9pPr marL="3886200" indent="-228600" eaLnBrk="0" fontAlgn="base" hangingPunct="0">
                      <a:spcBef>
                        <a:spcPct val="0"/>
                      </a:spcBef>
                      <a:spcAft>
                        <a:spcPct val="0"/>
                      </a:spcAft>
                      <a:defRPr kumimoji="1" sz="1600">
                        <a:solidFill>
                          <a:schemeClr val="tx1"/>
                        </a:solidFill>
                        <a:latin typeface="Verdana" charset="0"/>
                        <a:ea typeface="ＭＳ Ｐゴシック" pitchFamily="50" charset="-128"/>
                      </a:defRPr>
                    </a:lvl9pPr>
                  </a:lstStyle>
                  <a:p>
                    <a:pPr algn="ctr"/>
                    <a:r>
                      <a:rPr lang="en-US" altLang="ja-JP" sz="600" b="1" dirty="0">
                        <a:solidFill>
                          <a:schemeClr val="bg1"/>
                        </a:solidFill>
                        <a:latin typeface="+mn-ea"/>
                        <a:ea typeface="+mn-ea"/>
                        <a:cs typeface="Verdana" panose="020B0604030504040204" pitchFamily="34" charset="0"/>
                      </a:rPr>
                      <a:t>CVT</a:t>
                    </a:r>
                  </a:p>
                </p:txBody>
              </p:sp>
              <p:sp>
                <p:nvSpPr>
                  <p:cNvPr id="1129" name="Rectangle 3">
                    <a:extLst>
                      <a:ext uri="{FF2B5EF4-FFF2-40B4-BE49-F238E27FC236}">
                        <a16:creationId xmlns:a16="http://schemas.microsoft.com/office/drawing/2014/main" id="{6DCDE5B2-B33C-1829-1CD2-84E4CD82BE1F}"/>
                      </a:ext>
                    </a:extLst>
                  </p:cNvPr>
                  <p:cNvSpPr>
                    <a:spLocks noChangeArrowheads="1"/>
                  </p:cNvSpPr>
                  <p:nvPr/>
                </p:nvSpPr>
                <p:spPr bwMode="auto">
                  <a:xfrm>
                    <a:off x="9768159" y="5754620"/>
                    <a:ext cx="1224384" cy="288000"/>
                  </a:xfrm>
                  <a:prstGeom prst="rect">
                    <a:avLst/>
                  </a:prstGeom>
                  <a:solidFill>
                    <a:srgbClr val="72CAE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fontAlgn="base">
                      <a:spcBef>
                        <a:spcPct val="0"/>
                      </a:spcBef>
                      <a:spcAft>
                        <a:spcPct val="0"/>
                      </a:spcAft>
                    </a:pPr>
                    <a:r>
                      <a:rPr lang="en-US" altLang="ja-JP" sz="600" b="1" dirty="0">
                        <a:solidFill>
                          <a:schemeClr val="bg1"/>
                        </a:solidFill>
                        <a:latin typeface="+mn-ea"/>
                        <a:cs typeface="Verdana" panose="020B0604030504040204" pitchFamily="34" charset="0"/>
                      </a:rPr>
                      <a:t>HEV</a:t>
                    </a:r>
                    <a:endParaRPr lang="ja-JP" altLang="en-US" sz="600" dirty="0">
                      <a:latin typeface="+mn-ea"/>
                      <a:cs typeface="Meiryo UI" panose="020B0604030504040204" pitchFamily="34" charset="-128"/>
                    </a:endParaRPr>
                  </a:p>
                </p:txBody>
              </p:sp>
              <p:sp>
                <p:nvSpPr>
                  <p:cNvPr id="1130" name="Rectangle 4">
                    <a:extLst>
                      <a:ext uri="{FF2B5EF4-FFF2-40B4-BE49-F238E27FC236}">
                        <a16:creationId xmlns:a16="http://schemas.microsoft.com/office/drawing/2014/main" id="{2E1457B0-2820-4FC1-292C-766E34554CA4}"/>
                      </a:ext>
                    </a:extLst>
                  </p:cNvPr>
                  <p:cNvSpPr>
                    <a:spLocks noChangeArrowheads="1"/>
                  </p:cNvSpPr>
                  <p:nvPr/>
                </p:nvSpPr>
                <p:spPr bwMode="auto">
                  <a:xfrm>
                    <a:off x="7099193" y="5754620"/>
                    <a:ext cx="2622967" cy="288000"/>
                  </a:xfrm>
                  <a:prstGeom prst="rect">
                    <a:avLst/>
                  </a:prstGeom>
                  <a:solidFill>
                    <a:srgbClr val="0070C0"/>
                  </a:solidFill>
                  <a:ln>
                    <a:noFill/>
                  </a:ln>
                  <a:effectLst/>
                </p:spPr>
                <p:txBody>
                  <a:bodyPr anchor="ctr">
                    <a:noAutofit/>
                  </a:bodyPr>
                  <a:lstStyle/>
                  <a:p>
                    <a:pPr algn="ctr"/>
                    <a:r>
                      <a:rPr lang="en-US" altLang="ja-JP" sz="600" b="1" dirty="0">
                        <a:solidFill>
                          <a:schemeClr val="bg1"/>
                        </a:solidFill>
                        <a:latin typeface="+mn-ea"/>
                        <a:cs typeface="Verdana" panose="020B0604030504040204" pitchFamily="34" charset="0"/>
                      </a:rPr>
                      <a:t>AT</a:t>
                    </a:r>
                  </a:p>
                </p:txBody>
              </p:sp>
              <p:sp>
                <p:nvSpPr>
                  <p:cNvPr id="1131" name="Rectangle 5">
                    <a:extLst>
                      <a:ext uri="{FF2B5EF4-FFF2-40B4-BE49-F238E27FC236}">
                        <a16:creationId xmlns:a16="http://schemas.microsoft.com/office/drawing/2014/main" id="{0C67779D-BCF3-454B-BEC8-13CF76273BE7}"/>
                      </a:ext>
                    </a:extLst>
                  </p:cNvPr>
                  <p:cNvSpPr>
                    <a:spLocks noChangeArrowheads="1"/>
                  </p:cNvSpPr>
                  <p:nvPr/>
                </p:nvSpPr>
                <p:spPr bwMode="auto">
                  <a:xfrm>
                    <a:off x="5841330" y="5754620"/>
                    <a:ext cx="1224136" cy="288000"/>
                  </a:xfrm>
                  <a:prstGeom prst="rect">
                    <a:avLst/>
                  </a:prstGeom>
                  <a:solidFill>
                    <a:srgbClr val="86B71B"/>
                  </a:solidFill>
                  <a:ln>
                    <a:noFill/>
                  </a:ln>
                  <a:effectLst/>
                </p:spPr>
                <p:txBody>
                  <a:bodyPr anchor="ctr">
                    <a:noAutofit/>
                  </a:bodyPr>
                  <a:lstStyle/>
                  <a:p>
                    <a:pPr algn="ctr"/>
                    <a:r>
                      <a:rPr lang="en-US" altLang="ja-JP" sz="600" b="1" dirty="0">
                        <a:solidFill>
                          <a:schemeClr val="bg1"/>
                        </a:solidFill>
                        <a:latin typeface="+mn-ea"/>
                        <a:cs typeface="Verdana" panose="020B0604030504040204" pitchFamily="34" charset="0"/>
                      </a:rPr>
                      <a:t>HEV</a:t>
                    </a:r>
                    <a:endParaRPr lang="ja-JP" altLang="en-US" sz="600" b="1" dirty="0">
                      <a:latin typeface="+mn-ea"/>
                    </a:endParaRPr>
                  </a:p>
                </p:txBody>
              </p:sp>
              <p:pic>
                <p:nvPicPr>
                  <p:cNvPr id="1132" name="Picture 7" descr="C:\Users\soars\Desktop\jatco\logo\jatoco_cvt7.png">
                    <a:extLst>
                      <a:ext uri="{FF2B5EF4-FFF2-40B4-BE49-F238E27FC236}">
                        <a16:creationId xmlns:a16="http://schemas.microsoft.com/office/drawing/2014/main" id="{321ACE00-E244-E1A4-809B-AE7FF8F04571}"/>
                      </a:ext>
                    </a:extLst>
                  </p:cNvPr>
                  <p:cNvPicPr>
                    <a:picLocks noChangeAspect="1" noChangeArrowheads="1"/>
                  </p:cNvPicPr>
                  <p:nvPr/>
                </p:nvPicPr>
                <p:blipFill>
                  <a:blip r:embed="rId14" cstate="print">
                    <a:extLst>
                      <a:ext uri="{28A0092B-C50C-407E-A947-70E740481C1C}">
                        <a14:useLocalDpi xmlns:a14="http://schemas.microsoft.com/office/drawing/2010/main"/>
                      </a:ext>
                    </a:extLst>
                  </a:blip>
                  <a:srcRect/>
                  <a:stretch>
                    <a:fillRect/>
                  </a:stretch>
                </p:blipFill>
                <p:spPr bwMode="auto">
                  <a:xfrm>
                    <a:off x="2371498" y="3945822"/>
                    <a:ext cx="1075198" cy="138041"/>
                  </a:xfrm>
                  <a:prstGeom prst="rect">
                    <a:avLst/>
                  </a:prstGeom>
                  <a:noFill/>
                  <a:extLst>
                    <a:ext uri="{909E8E84-426E-40DD-AFC4-6F175D3DCCD1}">
                      <a14:hiddenFill xmlns:a14="http://schemas.microsoft.com/office/drawing/2010/main">
                        <a:solidFill>
                          <a:srgbClr val="FFFFFF"/>
                        </a:solidFill>
                      </a14:hiddenFill>
                    </a:ext>
                  </a:extLst>
                </p:spPr>
              </p:pic>
              <p:sp>
                <p:nvSpPr>
                  <p:cNvPr id="1133" name="Text Box 162">
                    <a:extLst>
                      <a:ext uri="{FF2B5EF4-FFF2-40B4-BE49-F238E27FC236}">
                        <a16:creationId xmlns:a16="http://schemas.microsoft.com/office/drawing/2014/main" id="{73F48524-1172-4E90-9BB5-DF645A8BD81D}"/>
                      </a:ext>
                    </a:extLst>
                  </p:cNvPr>
                  <p:cNvSpPr txBox="1">
                    <a:spLocks noChangeArrowheads="1"/>
                  </p:cNvSpPr>
                  <p:nvPr/>
                </p:nvSpPr>
                <p:spPr bwMode="auto">
                  <a:xfrm>
                    <a:off x="2666424" y="4968906"/>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JF015E</a:t>
                    </a:r>
                  </a:p>
                </p:txBody>
              </p:sp>
              <p:pic>
                <p:nvPicPr>
                  <p:cNvPr id="1134" name="図 70">
                    <a:extLst>
                      <a:ext uri="{FF2B5EF4-FFF2-40B4-BE49-F238E27FC236}">
                        <a16:creationId xmlns:a16="http://schemas.microsoft.com/office/drawing/2014/main" id="{38D2DD47-4CCA-C306-75F4-7387098C7D78}"/>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3526886" y="3945822"/>
                    <a:ext cx="1076860" cy="203259"/>
                  </a:xfrm>
                  <a:prstGeom prst="rect">
                    <a:avLst/>
                  </a:prstGeom>
                </p:spPr>
              </p:pic>
              <p:sp>
                <p:nvSpPr>
                  <p:cNvPr id="1135" name="Text Box 162">
                    <a:extLst>
                      <a:ext uri="{FF2B5EF4-FFF2-40B4-BE49-F238E27FC236}">
                        <a16:creationId xmlns:a16="http://schemas.microsoft.com/office/drawing/2014/main" id="{08352236-D983-7DF6-7B40-9314CB334111}"/>
                      </a:ext>
                    </a:extLst>
                  </p:cNvPr>
                  <p:cNvSpPr txBox="1">
                    <a:spLocks noChangeArrowheads="1"/>
                  </p:cNvSpPr>
                  <p:nvPr/>
                </p:nvSpPr>
                <p:spPr bwMode="auto">
                  <a:xfrm>
                    <a:off x="3822643" y="4968906"/>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JF020E</a:t>
                    </a:r>
                  </a:p>
                </p:txBody>
              </p:sp>
              <p:pic>
                <p:nvPicPr>
                  <p:cNvPr id="1136" name="Picture 8" descr="C:\Users\soars\Desktop\jatco\logo\jatco_CVT8.png">
                    <a:extLst>
                      <a:ext uri="{FF2B5EF4-FFF2-40B4-BE49-F238E27FC236}">
                        <a16:creationId xmlns:a16="http://schemas.microsoft.com/office/drawing/2014/main" id="{DBB65CD5-BA4E-C8FC-2B44-A59DB317B0B3}"/>
                      </a:ext>
                    </a:extLst>
                  </p:cNvPr>
                  <p:cNvPicPr>
                    <a:picLocks noChangeAspect="1" noChangeArrowheads="1"/>
                  </p:cNvPicPr>
                  <p:nvPr/>
                </p:nvPicPr>
                <p:blipFill>
                  <a:blip r:embed="rId16" cstate="print">
                    <a:extLst>
                      <a:ext uri="{28A0092B-C50C-407E-A947-70E740481C1C}">
                        <a14:useLocalDpi xmlns:a14="http://schemas.microsoft.com/office/drawing/2010/main"/>
                      </a:ext>
                    </a:extLst>
                  </a:blip>
                  <a:srcRect/>
                  <a:stretch>
                    <a:fillRect/>
                  </a:stretch>
                </p:blipFill>
                <p:spPr bwMode="auto">
                  <a:xfrm>
                    <a:off x="2376420" y="2642888"/>
                    <a:ext cx="1075198" cy="138041"/>
                  </a:xfrm>
                  <a:prstGeom prst="rect">
                    <a:avLst/>
                  </a:prstGeom>
                  <a:noFill/>
                  <a:extLst>
                    <a:ext uri="{909E8E84-426E-40DD-AFC4-6F175D3DCCD1}">
                      <a14:hiddenFill xmlns:a14="http://schemas.microsoft.com/office/drawing/2010/main">
                        <a:solidFill>
                          <a:srgbClr val="FFFFFF"/>
                        </a:solidFill>
                      </a14:hiddenFill>
                    </a:ext>
                  </a:extLst>
                </p:spPr>
              </p:pic>
              <p:grpSp>
                <p:nvGrpSpPr>
                  <p:cNvPr id="1137" name="グループ化 75">
                    <a:extLst>
                      <a:ext uri="{FF2B5EF4-FFF2-40B4-BE49-F238E27FC236}">
                        <a16:creationId xmlns:a16="http://schemas.microsoft.com/office/drawing/2014/main" id="{43E010EA-CBF6-27E9-9855-70C465E2AC3C}"/>
                      </a:ext>
                    </a:extLst>
                  </p:cNvPr>
                  <p:cNvGrpSpPr/>
                  <p:nvPr/>
                </p:nvGrpSpPr>
                <p:grpSpPr>
                  <a:xfrm>
                    <a:off x="2415068" y="3699266"/>
                    <a:ext cx="997902" cy="161782"/>
                    <a:chOff x="1985497" y="3747750"/>
                    <a:chExt cx="1110274" cy="180000"/>
                  </a:xfrm>
                </p:grpSpPr>
                <p:sp>
                  <p:nvSpPr>
                    <p:cNvPr id="1170" name="Text Box 162">
                      <a:extLst>
                        <a:ext uri="{FF2B5EF4-FFF2-40B4-BE49-F238E27FC236}">
                          <a16:creationId xmlns:a16="http://schemas.microsoft.com/office/drawing/2014/main" id="{A583FBAC-D30E-D16B-BE4E-46304A6F211E}"/>
                        </a:ext>
                      </a:extLst>
                    </p:cNvPr>
                    <p:cNvSpPr txBox="1">
                      <a:spLocks noChangeArrowheads="1"/>
                    </p:cNvSpPr>
                    <p:nvPr/>
                  </p:nvSpPr>
                  <p:spPr bwMode="auto">
                    <a:xfrm>
                      <a:off x="1985497" y="3747750"/>
                      <a:ext cx="540000" cy="180000"/>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JF016E</a:t>
                      </a:r>
                    </a:p>
                  </p:txBody>
                </p:sp>
                <p:sp>
                  <p:nvSpPr>
                    <p:cNvPr id="1171" name="Text Box 162">
                      <a:extLst>
                        <a:ext uri="{FF2B5EF4-FFF2-40B4-BE49-F238E27FC236}">
                          <a16:creationId xmlns:a16="http://schemas.microsoft.com/office/drawing/2014/main" id="{FEFA06F5-16F1-A148-740C-D9006EFB75A8}"/>
                        </a:ext>
                      </a:extLst>
                    </p:cNvPr>
                    <p:cNvSpPr txBox="1">
                      <a:spLocks noChangeArrowheads="1"/>
                    </p:cNvSpPr>
                    <p:nvPr/>
                  </p:nvSpPr>
                  <p:spPr bwMode="auto">
                    <a:xfrm>
                      <a:off x="2555771" y="3747750"/>
                      <a:ext cx="540000" cy="180000"/>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JF017E</a:t>
                      </a:r>
                    </a:p>
                  </p:txBody>
                </p:sp>
              </p:grpSp>
              <p:pic>
                <p:nvPicPr>
                  <p:cNvPr id="1138" name="Picture 6" descr="C:\Users\soars\Desktop\jatco\logo\jatcoCVT8hybrid.png">
                    <a:extLst>
                      <a:ext uri="{FF2B5EF4-FFF2-40B4-BE49-F238E27FC236}">
                        <a16:creationId xmlns:a16="http://schemas.microsoft.com/office/drawing/2014/main" id="{4D9C5023-90EE-F988-71D3-D6F5238958A6}"/>
                      </a:ext>
                    </a:extLst>
                  </p:cNvPr>
                  <p:cNvPicPr>
                    <a:picLocks noChangeAspect="1" noChangeArrowheads="1"/>
                  </p:cNvPicPr>
                  <p:nvPr/>
                </p:nvPicPr>
                <p:blipFill>
                  <a:blip r:embed="rId17" cstate="print">
                    <a:extLst>
                      <a:ext uri="{28A0092B-C50C-407E-A947-70E740481C1C}">
                        <a14:useLocalDpi xmlns:a14="http://schemas.microsoft.com/office/drawing/2010/main"/>
                      </a:ext>
                    </a:extLst>
                  </a:blip>
                  <a:srcRect/>
                  <a:stretch>
                    <a:fillRect/>
                  </a:stretch>
                </p:blipFill>
                <p:spPr bwMode="auto">
                  <a:xfrm>
                    <a:off x="5913339" y="2669180"/>
                    <a:ext cx="1075198" cy="183756"/>
                  </a:xfrm>
                  <a:prstGeom prst="rect">
                    <a:avLst/>
                  </a:prstGeom>
                  <a:noFill/>
                  <a:extLst>
                    <a:ext uri="{909E8E84-426E-40DD-AFC4-6F175D3DCCD1}">
                      <a14:hiddenFill xmlns:a14="http://schemas.microsoft.com/office/drawing/2010/main">
                        <a:solidFill>
                          <a:srgbClr val="FFFFFF"/>
                        </a:solidFill>
                      </a14:hiddenFill>
                    </a:ext>
                  </a:extLst>
                </p:spPr>
              </p:pic>
              <p:sp>
                <p:nvSpPr>
                  <p:cNvPr id="1139" name="Text Box 162">
                    <a:extLst>
                      <a:ext uri="{FF2B5EF4-FFF2-40B4-BE49-F238E27FC236}">
                        <a16:creationId xmlns:a16="http://schemas.microsoft.com/office/drawing/2014/main" id="{6F388C4D-9717-DD4C-AF81-728D6087263B}"/>
                      </a:ext>
                    </a:extLst>
                  </p:cNvPr>
                  <p:cNvSpPr txBox="1">
                    <a:spLocks noChangeArrowheads="1"/>
                  </p:cNvSpPr>
                  <p:nvPr/>
                </p:nvSpPr>
                <p:spPr bwMode="auto">
                  <a:xfrm>
                    <a:off x="5951986" y="3699266"/>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JF018E</a:t>
                    </a:r>
                  </a:p>
                </p:txBody>
              </p:sp>
              <p:sp>
                <p:nvSpPr>
                  <p:cNvPr id="1140" name="Text Box 162">
                    <a:extLst>
                      <a:ext uri="{FF2B5EF4-FFF2-40B4-BE49-F238E27FC236}">
                        <a16:creationId xmlns:a16="http://schemas.microsoft.com/office/drawing/2014/main" id="{618285B8-01E0-CDF7-FF19-443AEC33875C}"/>
                      </a:ext>
                    </a:extLst>
                  </p:cNvPr>
                  <p:cNvSpPr txBox="1">
                    <a:spLocks noChangeArrowheads="1"/>
                  </p:cNvSpPr>
                  <p:nvPr/>
                </p:nvSpPr>
                <p:spPr bwMode="auto">
                  <a:xfrm>
                    <a:off x="6464542" y="3699266"/>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JF019E</a:t>
                    </a:r>
                  </a:p>
                </p:txBody>
              </p:sp>
              <p:sp>
                <p:nvSpPr>
                  <p:cNvPr id="1141" name="Text Box 162">
                    <a:extLst>
                      <a:ext uri="{FF2B5EF4-FFF2-40B4-BE49-F238E27FC236}">
                        <a16:creationId xmlns:a16="http://schemas.microsoft.com/office/drawing/2014/main" id="{502402E5-624A-55B7-DD95-B803EBAF7B77}"/>
                      </a:ext>
                    </a:extLst>
                  </p:cNvPr>
                  <p:cNvSpPr txBox="1">
                    <a:spLocks noChangeArrowheads="1"/>
                  </p:cNvSpPr>
                  <p:nvPr/>
                </p:nvSpPr>
                <p:spPr bwMode="auto">
                  <a:xfrm>
                    <a:off x="10145706" y="2763162"/>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JR712E</a:t>
                    </a:r>
                  </a:p>
                </p:txBody>
              </p:sp>
              <p:sp>
                <p:nvSpPr>
                  <p:cNvPr id="1142" name="Text Box 162">
                    <a:extLst>
                      <a:ext uri="{FF2B5EF4-FFF2-40B4-BE49-F238E27FC236}">
                        <a16:creationId xmlns:a16="http://schemas.microsoft.com/office/drawing/2014/main" id="{2858C9B2-BA27-87DA-37AA-C67AD251B332}"/>
                      </a:ext>
                    </a:extLst>
                  </p:cNvPr>
                  <p:cNvSpPr txBox="1">
                    <a:spLocks noChangeArrowheads="1"/>
                  </p:cNvSpPr>
                  <p:nvPr/>
                </p:nvSpPr>
                <p:spPr bwMode="auto">
                  <a:xfrm>
                    <a:off x="7324258" y="4935306"/>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JF414E</a:t>
                    </a:r>
                  </a:p>
                </p:txBody>
              </p:sp>
              <p:sp>
                <p:nvSpPr>
                  <p:cNvPr id="1143" name="Text Box 162">
                    <a:extLst>
                      <a:ext uri="{FF2B5EF4-FFF2-40B4-BE49-F238E27FC236}">
                        <a16:creationId xmlns:a16="http://schemas.microsoft.com/office/drawing/2014/main" id="{1688E9F4-E7D4-F6C0-FCC3-D6995606177E}"/>
                      </a:ext>
                    </a:extLst>
                  </p:cNvPr>
                  <p:cNvSpPr txBox="1">
                    <a:spLocks noChangeArrowheads="1"/>
                  </p:cNvSpPr>
                  <p:nvPr/>
                </p:nvSpPr>
                <p:spPr bwMode="auto">
                  <a:xfrm>
                    <a:off x="8045342" y="2763162"/>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JR710E</a:t>
                    </a:r>
                  </a:p>
                </p:txBody>
              </p:sp>
              <p:sp>
                <p:nvSpPr>
                  <p:cNvPr id="1144" name="Text Box 162">
                    <a:extLst>
                      <a:ext uri="{FF2B5EF4-FFF2-40B4-BE49-F238E27FC236}">
                        <a16:creationId xmlns:a16="http://schemas.microsoft.com/office/drawing/2014/main" id="{0D23AF4D-3FF3-724B-FB52-5B6BC3C0FA51}"/>
                      </a:ext>
                    </a:extLst>
                  </p:cNvPr>
                  <p:cNvSpPr txBox="1">
                    <a:spLocks noChangeArrowheads="1"/>
                  </p:cNvSpPr>
                  <p:nvPr/>
                </p:nvSpPr>
                <p:spPr bwMode="auto">
                  <a:xfrm>
                    <a:off x="8569050" y="2763162"/>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JR711E</a:t>
                    </a:r>
                  </a:p>
                </p:txBody>
              </p:sp>
              <p:sp>
                <p:nvSpPr>
                  <p:cNvPr id="1145" name="Text Box 162">
                    <a:extLst>
                      <a:ext uri="{FF2B5EF4-FFF2-40B4-BE49-F238E27FC236}">
                        <a16:creationId xmlns:a16="http://schemas.microsoft.com/office/drawing/2014/main" id="{F0045005-59E7-705F-80E7-8D88A2F7208D}"/>
                      </a:ext>
                    </a:extLst>
                  </p:cNvPr>
                  <p:cNvSpPr txBox="1">
                    <a:spLocks noChangeArrowheads="1"/>
                  </p:cNvSpPr>
                  <p:nvPr/>
                </p:nvSpPr>
                <p:spPr bwMode="auto">
                  <a:xfrm>
                    <a:off x="7324258" y="3483242"/>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JF613E</a:t>
                    </a:r>
                  </a:p>
                </p:txBody>
              </p:sp>
              <p:pic>
                <p:nvPicPr>
                  <p:cNvPr id="1146" name="Picture 161">
                    <a:extLst>
                      <a:ext uri="{FF2B5EF4-FFF2-40B4-BE49-F238E27FC236}">
                        <a16:creationId xmlns:a16="http://schemas.microsoft.com/office/drawing/2014/main" id="{79BCC3BF-2182-3961-9189-4EB1D3C073FA}"/>
                      </a:ext>
                    </a:extLst>
                  </p:cNvPr>
                  <p:cNvPicPr>
                    <a:picLocks noChangeAspect="1" noChangeArrowheads="1"/>
                  </p:cNvPicPr>
                  <p:nvPr/>
                </p:nvPicPr>
                <p:blipFill rotWithShape="1">
                  <a:blip r:embed="rId18" cstate="print">
                    <a:extLst>
                      <a:ext uri="{28A0092B-C50C-407E-A947-70E740481C1C}">
                        <a14:useLocalDpi xmlns:a14="http://schemas.microsoft.com/office/drawing/2010/main"/>
                      </a:ext>
                    </a:extLst>
                  </a:blip>
                  <a:srcRect/>
                  <a:stretch/>
                </p:blipFill>
                <p:spPr bwMode="auto">
                  <a:xfrm>
                    <a:off x="2515514" y="4151070"/>
                    <a:ext cx="761648" cy="777539"/>
                  </a:xfrm>
                  <a:prstGeom prst="rect">
                    <a:avLst/>
                  </a:prstGeom>
                  <a:noFill/>
                  <a:ln>
                    <a:noFill/>
                  </a:ln>
                  <a:effectLst>
                    <a:outerShdw blurRad="63500" sx="101000" sy="101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pic>
              <p:pic>
                <p:nvPicPr>
                  <p:cNvPr id="1147" name="図 69">
                    <a:extLst>
                      <a:ext uri="{FF2B5EF4-FFF2-40B4-BE49-F238E27FC236}">
                        <a16:creationId xmlns:a16="http://schemas.microsoft.com/office/drawing/2014/main" id="{1F37A04A-8294-8168-5E89-E65126231A83}"/>
                      </a:ext>
                    </a:extLst>
                  </p:cNvPr>
                  <p:cNvPicPr>
                    <a:picLocks noChangeAspect="1"/>
                  </p:cNvPicPr>
                  <p:nvPr/>
                </p:nvPicPr>
                <p:blipFill rotWithShape="1">
                  <a:blip r:embed="rId19" cstate="print">
                    <a:extLst>
                      <a:ext uri="{28A0092B-C50C-407E-A947-70E740481C1C}">
                        <a14:useLocalDpi xmlns:a14="http://schemas.microsoft.com/office/drawing/2010/main"/>
                      </a:ext>
                    </a:extLst>
                  </a:blip>
                  <a:srcRect/>
                  <a:stretch/>
                </p:blipFill>
                <p:spPr>
                  <a:xfrm>
                    <a:off x="3667642" y="4162498"/>
                    <a:ext cx="799606" cy="754682"/>
                  </a:xfrm>
                  <a:prstGeom prst="rect">
                    <a:avLst/>
                  </a:prstGeom>
                  <a:noFill/>
                  <a:ln>
                    <a:noFill/>
                  </a:ln>
                  <a:effectLst>
                    <a:outerShdw blurRad="63500" sx="101000" sy="101000" algn="ctr" rotWithShape="0">
                      <a:prstClr val="black">
                        <a:alpha val="40000"/>
                      </a:prstClr>
                    </a:outerShdw>
                  </a:effectLst>
                </p:spPr>
              </p:pic>
              <p:pic>
                <p:nvPicPr>
                  <p:cNvPr id="1148" name="Picture 246">
                    <a:extLst>
                      <a:ext uri="{FF2B5EF4-FFF2-40B4-BE49-F238E27FC236}">
                        <a16:creationId xmlns:a16="http://schemas.microsoft.com/office/drawing/2014/main" id="{F6DC335B-FDD5-3C15-079C-100C4147209C}"/>
                      </a:ext>
                    </a:extLst>
                  </p:cNvPr>
                  <p:cNvPicPr>
                    <a:picLocks noChangeAspect="1" noChangeArrowheads="1"/>
                  </p:cNvPicPr>
                  <p:nvPr/>
                </p:nvPicPr>
                <p:blipFill rotWithShape="1">
                  <a:blip r:embed="rId20" cstate="print">
                    <a:extLst>
                      <a:ext uri="{28A0092B-C50C-407E-A947-70E740481C1C}">
                        <a14:useLocalDpi xmlns:a14="http://schemas.microsoft.com/office/drawing/2010/main"/>
                      </a:ext>
                    </a:extLst>
                  </a:blip>
                  <a:srcRect/>
                  <a:stretch/>
                </p:blipFill>
                <p:spPr bwMode="auto">
                  <a:xfrm>
                    <a:off x="6083860" y="2869428"/>
                    <a:ext cx="726743" cy="777127"/>
                  </a:xfrm>
                  <a:prstGeom prst="rect">
                    <a:avLst/>
                  </a:prstGeom>
                  <a:noFill/>
                  <a:ln>
                    <a:noFill/>
                  </a:ln>
                  <a:effectLst>
                    <a:outerShdw blurRad="63500" sx="101000" sy="101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149" name="Picture 172">
                    <a:extLst>
                      <a:ext uri="{FF2B5EF4-FFF2-40B4-BE49-F238E27FC236}">
                        <a16:creationId xmlns:a16="http://schemas.microsoft.com/office/drawing/2014/main" id="{EF9E5778-25DE-7134-361F-9D3DE187336D}"/>
                      </a:ext>
                    </a:extLst>
                  </p:cNvPr>
                  <p:cNvPicPr>
                    <a:picLocks noChangeAspect="1" noChangeArrowheads="1"/>
                  </p:cNvPicPr>
                  <p:nvPr/>
                </p:nvPicPr>
                <p:blipFill rotWithShape="1">
                  <a:blip r:embed="rId21" cstate="print">
                    <a:extLst>
                      <a:ext uri="{28A0092B-C50C-407E-A947-70E740481C1C}">
                        <a14:useLocalDpi xmlns:a14="http://schemas.microsoft.com/office/drawing/2010/main"/>
                      </a:ext>
                    </a:extLst>
                  </a:blip>
                  <a:srcRect/>
                  <a:stretch/>
                </p:blipFill>
                <p:spPr bwMode="auto">
                  <a:xfrm>
                    <a:off x="9859271" y="2132857"/>
                    <a:ext cx="989009" cy="569723"/>
                  </a:xfrm>
                  <a:prstGeom prst="rect">
                    <a:avLst/>
                  </a:prstGeom>
                  <a:noFill/>
                  <a:ln>
                    <a:noFill/>
                  </a:ln>
                  <a:effectLst>
                    <a:outerShdw blurRad="63500" sx="101000" sy="101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150" name="Picture 150">
                    <a:extLst>
                      <a:ext uri="{FF2B5EF4-FFF2-40B4-BE49-F238E27FC236}">
                        <a16:creationId xmlns:a16="http://schemas.microsoft.com/office/drawing/2014/main" id="{EC73C507-F2B3-DE00-FA8C-FD1DFD2CEDFA}"/>
                      </a:ext>
                    </a:extLst>
                  </p:cNvPr>
                  <p:cNvPicPr>
                    <a:picLocks noChangeAspect="1" noChangeArrowheads="1"/>
                  </p:cNvPicPr>
                  <p:nvPr/>
                </p:nvPicPr>
                <p:blipFill rotWithShape="1">
                  <a:blip r:embed="rId22" cstate="print">
                    <a:extLst>
                      <a:ext uri="{28A0092B-C50C-407E-A947-70E740481C1C}">
                        <a14:useLocalDpi xmlns:a14="http://schemas.microsoft.com/office/drawing/2010/main"/>
                      </a:ext>
                    </a:extLst>
                  </a:blip>
                  <a:srcRect l="3034" t="3141" r="4393" b="1541"/>
                  <a:stretch/>
                </p:blipFill>
                <p:spPr bwMode="auto">
                  <a:xfrm>
                    <a:off x="7173630" y="4156130"/>
                    <a:ext cx="807897" cy="761050"/>
                  </a:xfrm>
                  <a:prstGeom prst="rect">
                    <a:avLst/>
                  </a:prstGeom>
                  <a:noFill/>
                  <a:ln>
                    <a:noFill/>
                  </a:ln>
                  <a:effectLst>
                    <a:outerShdw blurRad="63500" sx="101000" sy="101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151" name="Picture 160" descr="7AT_MGO">
                    <a:extLst>
                      <a:ext uri="{FF2B5EF4-FFF2-40B4-BE49-F238E27FC236}">
                        <a16:creationId xmlns:a16="http://schemas.microsoft.com/office/drawing/2014/main" id="{5CF97810-1026-2F8F-71AA-D6A97106AB09}"/>
                      </a:ext>
                    </a:extLst>
                  </p:cNvPr>
                  <p:cNvPicPr>
                    <a:picLocks noChangeAspect="1" noChangeArrowheads="1"/>
                  </p:cNvPicPr>
                  <p:nvPr/>
                </p:nvPicPr>
                <p:blipFill rotWithShape="1">
                  <a:blip r:embed="rId23" cstate="print">
                    <a:extLst>
                      <a:ext uri="{28A0092B-C50C-407E-A947-70E740481C1C}">
                        <a14:useLocalDpi xmlns:a14="http://schemas.microsoft.com/office/drawing/2010/main"/>
                      </a:ext>
                    </a:extLst>
                  </a:blip>
                  <a:srcRect/>
                  <a:stretch/>
                </p:blipFill>
                <p:spPr bwMode="auto">
                  <a:xfrm>
                    <a:off x="8077595" y="2154841"/>
                    <a:ext cx="911221" cy="543225"/>
                  </a:xfrm>
                  <a:prstGeom prst="rect">
                    <a:avLst/>
                  </a:prstGeom>
                  <a:noFill/>
                  <a:ln>
                    <a:noFill/>
                  </a:ln>
                  <a:effectLst>
                    <a:outerShdw blurRad="63500" sx="101000" sy="101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2" name="Picture 152">
                    <a:extLst>
                      <a:ext uri="{FF2B5EF4-FFF2-40B4-BE49-F238E27FC236}">
                        <a16:creationId xmlns:a16="http://schemas.microsoft.com/office/drawing/2014/main" id="{63C070AC-16F8-D15A-B609-B614DB182039}"/>
                      </a:ext>
                    </a:extLst>
                  </p:cNvPr>
                  <p:cNvPicPr>
                    <a:picLocks noChangeAspect="1" noChangeArrowheads="1"/>
                  </p:cNvPicPr>
                  <p:nvPr/>
                </p:nvPicPr>
                <p:blipFill rotWithShape="1">
                  <a:blip r:embed="rId24" cstate="print">
                    <a:extLst>
                      <a:ext uri="{28A0092B-C50C-407E-A947-70E740481C1C}">
                        <a14:useLocalDpi xmlns:a14="http://schemas.microsoft.com/office/drawing/2010/main"/>
                      </a:ext>
                    </a:extLst>
                  </a:blip>
                  <a:srcRect l="9203" t="4781" r="8993" b="6068"/>
                  <a:stretch/>
                </p:blipFill>
                <p:spPr bwMode="auto">
                  <a:xfrm>
                    <a:off x="7117805" y="2642877"/>
                    <a:ext cx="847913" cy="798708"/>
                  </a:xfrm>
                  <a:prstGeom prst="rect">
                    <a:avLst/>
                  </a:prstGeom>
                  <a:noFill/>
                  <a:ln>
                    <a:noFill/>
                  </a:ln>
                  <a:effectLst>
                    <a:outerShdw blurRad="63500" sx="101000" sy="101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153" name="Picture 130">
                    <a:extLst>
                      <a:ext uri="{FF2B5EF4-FFF2-40B4-BE49-F238E27FC236}">
                        <a16:creationId xmlns:a16="http://schemas.microsoft.com/office/drawing/2014/main" id="{323C19AB-DEF6-BD45-0CC1-4901C676268C}"/>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1499877" y="4668005"/>
                    <a:ext cx="704413" cy="777240"/>
                  </a:xfrm>
                  <a:prstGeom prst="rect">
                    <a:avLst/>
                  </a:prstGeom>
                  <a:effectLst>
                    <a:glow rad="38100">
                      <a:schemeClr val="tx1">
                        <a:alpha val="15000"/>
                      </a:schemeClr>
                    </a:glow>
                  </a:effectLst>
                </p:spPr>
              </p:pic>
              <p:sp>
                <p:nvSpPr>
                  <p:cNvPr id="1154" name="Text Box 162">
                    <a:extLst>
                      <a:ext uri="{FF2B5EF4-FFF2-40B4-BE49-F238E27FC236}">
                        <a16:creationId xmlns:a16="http://schemas.microsoft.com/office/drawing/2014/main" id="{1F0FF2EC-720D-E2AE-E436-46CD27CDA36B}"/>
                      </a:ext>
                    </a:extLst>
                  </p:cNvPr>
                  <p:cNvSpPr txBox="1">
                    <a:spLocks noChangeAspect="1" noChangeArrowheads="1"/>
                  </p:cNvSpPr>
                  <p:nvPr/>
                </p:nvSpPr>
                <p:spPr bwMode="auto">
                  <a:xfrm>
                    <a:off x="1634037" y="5496656"/>
                    <a:ext cx="493776" cy="164592"/>
                  </a:xfrm>
                  <a:prstGeom prst="rect">
                    <a:avLst/>
                  </a:prstGeom>
                  <a:noFill/>
                  <a:ln w="6350">
                    <a:solidFill>
                      <a:srgbClr val="585858"/>
                    </a:solidFill>
                    <a:miter lim="800000"/>
                    <a:headEnd/>
                    <a:tailEnd/>
                  </a:ln>
                  <a:effectLst/>
                </p:spPr>
                <p:txBody>
                  <a:bodyPr wrap="none" lIns="0" tIns="0" rIns="0" bIns="0" anchor="ctr" anchorCtr="1">
                    <a:noAutofit/>
                  </a:bodyPr>
                  <a:lstStyle/>
                  <a:p>
                    <a:pPr eaLnBrk="1" hangingPunct="1">
                      <a:defRPr/>
                    </a:pPr>
                    <a:r>
                      <a:rPr lang="en-US" altLang="ja-JP" sz="600" dirty="0">
                        <a:solidFill>
                          <a:srgbClr val="585858"/>
                        </a:solidFill>
                        <a:latin typeface="+mn-ea"/>
                      </a:rPr>
                      <a:t>JF021E</a:t>
                    </a:r>
                  </a:p>
                </p:txBody>
              </p:sp>
              <p:pic>
                <p:nvPicPr>
                  <p:cNvPr id="1155" name="Picture 132">
                    <a:extLst>
                      <a:ext uri="{FF2B5EF4-FFF2-40B4-BE49-F238E27FC236}">
                        <a16:creationId xmlns:a16="http://schemas.microsoft.com/office/drawing/2014/main" id="{6EB08A09-5B4E-09BB-0BAA-E2405ADF9E49}"/>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1304826" y="4388812"/>
                    <a:ext cx="1183575" cy="192317"/>
                  </a:xfrm>
                  <a:prstGeom prst="rect">
                    <a:avLst/>
                  </a:prstGeom>
                </p:spPr>
              </p:pic>
              <p:sp>
                <p:nvSpPr>
                  <p:cNvPr id="1156" name="Text Box 162">
                    <a:extLst>
                      <a:ext uri="{FF2B5EF4-FFF2-40B4-BE49-F238E27FC236}">
                        <a16:creationId xmlns:a16="http://schemas.microsoft.com/office/drawing/2014/main" id="{9602549D-0DAA-57F2-AFF5-30013011AB4E}"/>
                      </a:ext>
                    </a:extLst>
                  </p:cNvPr>
                  <p:cNvSpPr txBox="1">
                    <a:spLocks noChangeArrowheads="1"/>
                  </p:cNvSpPr>
                  <p:nvPr/>
                </p:nvSpPr>
                <p:spPr bwMode="auto">
                  <a:xfrm>
                    <a:off x="8982293" y="1952074"/>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JR913E</a:t>
                    </a:r>
                  </a:p>
                </p:txBody>
              </p:sp>
              <p:pic>
                <p:nvPicPr>
                  <p:cNvPr id="1157" name="Picture 134">
                    <a:extLst>
                      <a:ext uri="{FF2B5EF4-FFF2-40B4-BE49-F238E27FC236}">
                        <a16:creationId xmlns:a16="http://schemas.microsoft.com/office/drawing/2014/main" id="{6D6AA5D9-8051-6040-5140-C36FF8677B3E}"/>
                      </a:ext>
                    </a:extLst>
                  </p:cNvPr>
                  <p:cNvPicPr>
                    <a:picLocks noChangeAspect="1"/>
                  </p:cNvPicPr>
                  <p:nvPr/>
                </p:nvPicPr>
                <p:blipFill>
                  <a:blip r:embed="rId27"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708187" y="1262054"/>
                    <a:ext cx="1013973" cy="668030"/>
                  </a:xfrm>
                  <a:prstGeom prst="rect">
                    <a:avLst/>
                  </a:prstGeom>
                </p:spPr>
              </p:pic>
              <p:pic>
                <p:nvPicPr>
                  <p:cNvPr id="1158" name="Picture 3">
                    <a:extLst>
                      <a:ext uri="{FF2B5EF4-FFF2-40B4-BE49-F238E27FC236}">
                        <a16:creationId xmlns:a16="http://schemas.microsoft.com/office/drawing/2014/main" id="{73096E4B-2B14-0832-8510-F3D478A05B34}"/>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3695419" y="2850614"/>
                    <a:ext cx="764896" cy="800133"/>
                  </a:xfrm>
                  <a:prstGeom prst="rect">
                    <a:avLst/>
                  </a:prstGeom>
                </p:spPr>
              </p:pic>
              <p:sp>
                <p:nvSpPr>
                  <p:cNvPr id="1159" name="Text Box 162">
                    <a:extLst>
                      <a:ext uri="{FF2B5EF4-FFF2-40B4-BE49-F238E27FC236}">
                        <a16:creationId xmlns:a16="http://schemas.microsoft.com/office/drawing/2014/main" id="{437A2152-F1AC-3B58-C8A4-D1B6ABCDCFEF}"/>
                      </a:ext>
                    </a:extLst>
                  </p:cNvPr>
                  <p:cNvSpPr txBox="1">
                    <a:spLocks noChangeArrowheads="1"/>
                  </p:cNvSpPr>
                  <p:nvPr/>
                </p:nvSpPr>
                <p:spPr bwMode="auto">
                  <a:xfrm>
                    <a:off x="3835194" y="3700530"/>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JF022E</a:t>
                    </a:r>
                  </a:p>
                </p:txBody>
              </p:sp>
              <p:pic>
                <p:nvPicPr>
                  <p:cNvPr id="1160" name="Picture 51">
                    <a:extLst>
                      <a:ext uri="{FF2B5EF4-FFF2-40B4-BE49-F238E27FC236}">
                        <a16:creationId xmlns:a16="http://schemas.microsoft.com/office/drawing/2014/main" id="{241CB879-6E43-47C1-173F-790E69293922}"/>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2339093" y="2726262"/>
                    <a:ext cx="1122642" cy="1063456"/>
                  </a:xfrm>
                  <a:prstGeom prst="rect">
                    <a:avLst/>
                  </a:prstGeom>
                </p:spPr>
              </p:pic>
              <p:pic>
                <p:nvPicPr>
                  <p:cNvPr id="1161" name="Picture 2">
                    <a:extLst>
                      <a:ext uri="{FF2B5EF4-FFF2-40B4-BE49-F238E27FC236}">
                        <a16:creationId xmlns:a16="http://schemas.microsoft.com/office/drawing/2014/main" id="{44A202D9-A0AC-5574-0E5C-6506625AE5A3}"/>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3526709" y="2632643"/>
                    <a:ext cx="1171166" cy="173052"/>
                  </a:xfrm>
                  <a:prstGeom prst="rect">
                    <a:avLst/>
                  </a:prstGeom>
                </p:spPr>
              </p:pic>
              <p:pic>
                <p:nvPicPr>
                  <p:cNvPr id="1162" name="Picture 7" descr="Close-up of a car engine&#10;&#10;Description automatically generated">
                    <a:extLst>
                      <a:ext uri="{FF2B5EF4-FFF2-40B4-BE49-F238E27FC236}">
                        <a16:creationId xmlns:a16="http://schemas.microsoft.com/office/drawing/2014/main" id="{DC4542E2-7B8D-6017-4568-C7BA96082A14}"/>
                      </a:ext>
                    </a:extLst>
                  </p:cNvPr>
                  <p:cNvPicPr>
                    <a:picLocks noChangeAspect="1"/>
                  </p:cNvPicPr>
                  <p:nvPr/>
                </p:nvPicPr>
                <p:blipFill>
                  <a:blip r:embed="rId31" cstate="print">
                    <a:extLst>
                      <a:ext uri="{BEBA8EAE-BF5A-486C-A8C5-ECC9F3942E4B}">
                        <a14:imgProps xmlns:a14="http://schemas.microsoft.com/office/drawing/2010/main">
                          <a14:imgLayer r:embed="rId32">
                            <a14:imgEffect>
                              <a14:backgroundRemoval t="10000" b="90000" l="10000" r="90000"/>
                            </a14:imgEffect>
                          </a14:imgLayer>
                        </a14:imgProps>
                      </a:ext>
                      <a:ext uri="{28A0092B-C50C-407E-A947-70E740481C1C}">
                        <a14:useLocalDpi xmlns:a14="http://schemas.microsoft.com/office/drawing/2010/main"/>
                      </a:ext>
                    </a:extLst>
                  </a:blip>
                  <a:stretch>
                    <a:fillRect/>
                  </a:stretch>
                </p:blipFill>
                <p:spPr>
                  <a:xfrm>
                    <a:off x="4572285" y="3275119"/>
                    <a:ext cx="1055634" cy="1306009"/>
                  </a:xfrm>
                  <a:prstGeom prst="rect">
                    <a:avLst/>
                  </a:prstGeom>
                </p:spPr>
              </p:pic>
              <p:pic>
                <p:nvPicPr>
                  <p:cNvPr id="1163" name="Picture 9" descr="A green and white logo&#10;&#10;Description automatically generated">
                    <a:extLst>
                      <a:ext uri="{FF2B5EF4-FFF2-40B4-BE49-F238E27FC236}">
                        <a16:creationId xmlns:a16="http://schemas.microsoft.com/office/drawing/2014/main" id="{69B3C895-EEC5-C99A-CD5C-6DD6BE3FEC6F}"/>
                      </a:ext>
                    </a:extLst>
                  </p:cNvPr>
                  <p:cNvPicPr>
                    <a:picLocks noChangeAspect="1"/>
                  </p:cNvPicPr>
                  <p:nvPr/>
                </p:nvPicPr>
                <p:blipFill>
                  <a:blip r:embed="rId33" cstate="print">
                    <a:extLst>
                      <a:ext uri="{BEBA8EAE-BF5A-486C-A8C5-ECC9F3942E4B}">
                        <a14:imgProps xmlns:a14="http://schemas.microsoft.com/office/drawing/2010/main">
                          <a14:imgLayer r:embed="rId34">
                            <a14:imgEffect>
                              <a14:backgroundRemoval t="9360" b="89163" l="5103" r="95705">
                                <a14:foregroundMark x1="9076" y1="29064" x2="9076" y2="29064"/>
                                <a14:foregroundMark x1="14100" y1="38424" x2="14100" y2="38424"/>
                                <a14:foregroundMark x1="5266" y1="66995" x2="5266" y2="66995"/>
                                <a14:foregroundMark x1="89708" y1="42855" x2="89708" y2="42855"/>
                                <a14:foregroundMark x1="88169" y1="38424" x2="88169" y2="38424"/>
                                <a14:foregroundMark x1="90843" y1="38424" x2="90843" y2="38424"/>
                                <a14:foregroundMark x1="95705" y1="45320" x2="94976" y2="45320"/>
                                <a14:foregroundMark x1="28687" y1="46798" x2="28687" y2="46798"/>
                                <a14:foregroundMark x1="27634" y1="46798" x2="27634" y2="46798"/>
                                <a14:foregroundMark x1="23419" y1="50739" x2="23419" y2="50739"/>
                                <a14:foregroundMark x1="35332" y1="45320" x2="35332" y2="45320"/>
                              </a14:backgroundRemoval>
                            </a14:imgEffect>
                          </a14:imgLayer>
                        </a14:imgProps>
                      </a:ext>
                      <a:ext uri="{28A0092B-C50C-407E-A947-70E740481C1C}">
                        <a14:useLocalDpi xmlns:a14="http://schemas.microsoft.com/office/drawing/2010/main"/>
                      </a:ext>
                    </a:extLst>
                  </a:blip>
                  <a:stretch>
                    <a:fillRect/>
                  </a:stretch>
                </p:blipFill>
                <p:spPr>
                  <a:xfrm>
                    <a:off x="4481851" y="3324151"/>
                    <a:ext cx="1299017" cy="213696"/>
                  </a:xfrm>
                  <a:prstGeom prst="rect">
                    <a:avLst/>
                  </a:prstGeom>
                </p:spPr>
              </p:pic>
              <p:sp>
                <p:nvSpPr>
                  <p:cNvPr id="1164" name="Text Box 162">
                    <a:extLst>
                      <a:ext uri="{FF2B5EF4-FFF2-40B4-BE49-F238E27FC236}">
                        <a16:creationId xmlns:a16="http://schemas.microsoft.com/office/drawing/2014/main" id="{00338578-308A-8BC4-C043-BCD3F47C7BDA}"/>
                      </a:ext>
                    </a:extLst>
                  </p:cNvPr>
                  <p:cNvSpPr txBox="1">
                    <a:spLocks noChangeArrowheads="1"/>
                  </p:cNvSpPr>
                  <p:nvPr/>
                </p:nvSpPr>
                <p:spPr bwMode="auto">
                  <a:xfrm>
                    <a:off x="4857429" y="4419346"/>
                    <a:ext cx="485346" cy="161782"/>
                  </a:xfrm>
                  <a:prstGeom prst="rect">
                    <a:avLst/>
                  </a:prstGeom>
                  <a:noFill/>
                  <a:ln w="6350">
                    <a:solidFill>
                      <a:srgbClr val="585858"/>
                    </a:solidFill>
                    <a:miter lim="800000"/>
                    <a:headEnd/>
                    <a:tailEnd/>
                  </a:ln>
                  <a:effectLst/>
                </p:spPr>
                <p:txBody>
                  <a:bodyPr wrap="none" lIns="0" tIns="0" rIns="0" bIns="0" anchor="ctr" anchorCtr="1">
                    <a:noAutofit/>
                  </a:bodyPr>
                  <a:lstStyle/>
                  <a:p>
                    <a:pPr algn="ctr">
                      <a:defRPr/>
                    </a:pPr>
                    <a:r>
                      <a:rPr lang="en-US" altLang="ja-JP" sz="600" dirty="0">
                        <a:solidFill>
                          <a:srgbClr val="585858"/>
                        </a:solidFill>
                        <a:latin typeface="+mn-ea"/>
                        <a:cs typeface="Verdana" panose="020B0604030504040204" pitchFamily="34" charset="0"/>
                      </a:rPr>
                      <a:t>JF023E</a:t>
                    </a:r>
                  </a:p>
                </p:txBody>
              </p:sp>
              <p:sp>
                <p:nvSpPr>
                  <p:cNvPr id="1165" name="TextBox 13">
                    <a:extLst>
                      <a:ext uri="{FF2B5EF4-FFF2-40B4-BE49-F238E27FC236}">
                        <a16:creationId xmlns:a16="http://schemas.microsoft.com/office/drawing/2014/main" id="{D3627937-10C6-1B0F-68E0-02477116AD38}"/>
                      </a:ext>
                    </a:extLst>
                  </p:cNvPr>
                  <p:cNvSpPr txBox="1"/>
                  <p:nvPr/>
                </p:nvSpPr>
                <p:spPr>
                  <a:xfrm>
                    <a:off x="7134480" y="2409109"/>
                    <a:ext cx="736633" cy="333096"/>
                  </a:xfrm>
                  <a:prstGeom prst="rect">
                    <a:avLst/>
                  </a:prstGeom>
                  <a:noFill/>
                </p:spPr>
                <p:txBody>
                  <a:bodyPr wrap="none" rtlCol="0">
                    <a:spAutoFit/>
                  </a:bodyPr>
                  <a:lstStyle/>
                  <a:p>
                    <a:r>
                      <a:rPr lang="en-US" altLang="ja-JP" sz="600" dirty="0">
                        <a:latin typeface="+mn-ea"/>
                      </a:rPr>
                      <a:t>FF6</a:t>
                    </a:r>
                    <a:r>
                      <a:rPr lang="ja-JP" altLang="en-US" sz="600" dirty="0">
                        <a:latin typeface="+mn-ea"/>
                      </a:rPr>
                      <a:t>速</a:t>
                    </a:r>
                    <a:r>
                      <a:rPr lang="en-US" altLang="ja-JP" sz="600" dirty="0">
                        <a:latin typeface="+mn-ea"/>
                      </a:rPr>
                      <a:t>AT</a:t>
                    </a:r>
                    <a:endParaRPr kumimoji="1" lang="ja-JP" altLang="en-US" sz="600" dirty="0">
                      <a:latin typeface="+mn-ea"/>
                    </a:endParaRPr>
                  </a:p>
                </p:txBody>
              </p:sp>
              <p:sp>
                <p:nvSpPr>
                  <p:cNvPr id="1166" name="TextBox 14">
                    <a:extLst>
                      <a:ext uri="{FF2B5EF4-FFF2-40B4-BE49-F238E27FC236}">
                        <a16:creationId xmlns:a16="http://schemas.microsoft.com/office/drawing/2014/main" id="{BC21A762-5FF8-BF10-3565-C2939DEE3D47}"/>
                      </a:ext>
                    </a:extLst>
                  </p:cNvPr>
                  <p:cNvSpPr txBox="1"/>
                  <p:nvPr/>
                </p:nvSpPr>
                <p:spPr>
                  <a:xfrm>
                    <a:off x="7165959" y="3933055"/>
                    <a:ext cx="736633" cy="333096"/>
                  </a:xfrm>
                  <a:prstGeom prst="rect">
                    <a:avLst/>
                  </a:prstGeom>
                  <a:noFill/>
                </p:spPr>
                <p:txBody>
                  <a:bodyPr wrap="none" rtlCol="0">
                    <a:spAutoFit/>
                  </a:bodyPr>
                  <a:lstStyle/>
                  <a:p>
                    <a:r>
                      <a:rPr lang="en-US" altLang="ja-JP" sz="600" dirty="0">
                        <a:latin typeface="+mn-ea"/>
                      </a:rPr>
                      <a:t>FF4</a:t>
                    </a:r>
                    <a:r>
                      <a:rPr lang="ja-JP" altLang="en-US" sz="600" dirty="0">
                        <a:latin typeface="+mn-ea"/>
                      </a:rPr>
                      <a:t>速</a:t>
                    </a:r>
                    <a:r>
                      <a:rPr lang="en-US" altLang="ja-JP" sz="600" dirty="0">
                        <a:latin typeface="+mn-ea"/>
                      </a:rPr>
                      <a:t>AT</a:t>
                    </a:r>
                    <a:endParaRPr kumimoji="1" lang="ja-JP" altLang="en-US" sz="600" dirty="0">
                      <a:latin typeface="+mn-ea"/>
                    </a:endParaRPr>
                  </a:p>
                </p:txBody>
              </p:sp>
              <p:sp>
                <p:nvSpPr>
                  <p:cNvPr id="1167" name="TextBox 15">
                    <a:extLst>
                      <a:ext uri="{FF2B5EF4-FFF2-40B4-BE49-F238E27FC236}">
                        <a16:creationId xmlns:a16="http://schemas.microsoft.com/office/drawing/2014/main" id="{319624C5-B0CC-718A-3475-1045BA5DC6FF}"/>
                      </a:ext>
                    </a:extLst>
                  </p:cNvPr>
                  <p:cNvSpPr txBox="1"/>
                  <p:nvPr/>
                </p:nvSpPr>
                <p:spPr>
                  <a:xfrm>
                    <a:off x="8113498" y="1919240"/>
                    <a:ext cx="750835" cy="333096"/>
                  </a:xfrm>
                  <a:prstGeom prst="rect">
                    <a:avLst/>
                  </a:prstGeom>
                  <a:noFill/>
                </p:spPr>
                <p:txBody>
                  <a:bodyPr wrap="none" rtlCol="0">
                    <a:spAutoFit/>
                  </a:bodyPr>
                  <a:lstStyle/>
                  <a:p>
                    <a:r>
                      <a:rPr lang="en-US" altLang="ja-JP" sz="600" dirty="0">
                        <a:latin typeface="+mn-ea"/>
                      </a:rPr>
                      <a:t>FR7</a:t>
                    </a:r>
                    <a:r>
                      <a:rPr lang="ja-JP" altLang="en-US" sz="600" dirty="0">
                        <a:latin typeface="+mn-ea"/>
                      </a:rPr>
                      <a:t>速</a:t>
                    </a:r>
                    <a:r>
                      <a:rPr lang="en-US" altLang="ja-JP" sz="600" dirty="0">
                        <a:latin typeface="+mn-ea"/>
                      </a:rPr>
                      <a:t>AT</a:t>
                    </a:r>
                    <a:endParaRPr kumimoji="1" lang="ja-JP" altLang="en-US" sz="600" dirty="0">
                      <a:latin typeface="+mn-ea"/>
                    </a:endParaRPr>
                  </a:p>
                </p:txBody>
              </p:sp>
              <p:sp>
                <p:nvSpPr>
                  <p:cNvPr id="1168" name="TextBox 16">
                    <a:extLst>
                      <a:ext uri="{FF2B5EF4-FFF2-40B4-BE49-F238E27FC236}">
                        <a16:creationId xmlns:a16="http://schemas.microsoft.com/office/drawing/2014/main" id="{E9B283D1-D84D-8742-6A82-294AEBDA5F87}"/>
                      </a:ext>
                    </a:extLst>
                  </p:cNvPr>
                  <p:cNvSpPr txBox="1"/>
                  <p:nvPr/>
                </p:nvSpPr>
                <p:spPr>
                  <a:xfrm>
                    <a:off x="9976759" y="1897255"/>
                    <a:ext cx="750835" cy="333096"/>
                  </a:xfrm>
                  <a:prstGeom prst="rect">
                    <a:avLst/>
                  </a:prstGeom>
                  <a:noFill/>
                </p:spPr>
                <p:txBody>
                  <a:bodyPr wrap="none" rtlCol="0">
                    <a:spAutoFit/>
                  </a:bodyPr>
                  <a:lstStyle/>
                  <a:p>
                    <a:r>
                      <a:rPr lang="en-US" altLang="ja-JP" sz="600" dirty="0">
                        <a:latin typeface="+mn-ea"/>
                      </a:rPr>
                      <a:t>FR7</a:t>
                    </a:r>
                    <a:r>
                      <a:rPr lang="ja-JP" altLang="en-US" sz="600" dirty="0">
                        <a:latin typeface="+mn-ea"/>
                      </a:rPr>
                      <a:t>速</a:t>
                    </a:r>
                    <a:r>
                      <a:rPr lang="en-US" altLang="ja-JP" sz="600" dirty="0">
                        <a:latin typeface="+mn-ea"/>
                      </a:rPr>
                      <a:t>AT</a:t>
                    </a:r>
                    <a:endParaRPr kumimoji="1" lang="ja-JP" altLang="en-US" sz="600" dirty="0">
                      <a:latin typeface="+mn-ea"/>
                    </a:endParaRPr>
                  </a:p>
                </p:txBody>
              </p:sp>
              <p:sp>
                <p:nvSpPr>
                  <p:cNvPr id="1169" name="TextBox 17">
                    <a:extLst>
                      <a:ext uri="{FF2B5EF4-FFF2-40B4-BE49-F238E27FC236}">
                        <a16:creationId xmlns:a16="http://schemas.microsoft.com/office/drawing/2014/main" id="{6A72D16D-CC02-DF60-0172-3E5A9E251341}"/>
                      </a:ext>
                    </a:extLst>
                  </p:cNvPr>
                  <p:cNvSpPr txBox="1"/>
                  <p:nvPr/>
                </p:nvSpPr>
                <p:spPr>
                  <a:xfrm>
                    <a:off x="8803553" y="980727"/>
                    <a:ext cx="750835" cy="333096"/>
                  </a:xfrm>
                  <a:prstGeom prst="rect">
                    <a:avLst/>
                  </a:prstGeom>
                  <a:noFill/>
                </p:spPr>
                <p:txBody>
                  <a:bodyPr wrap="none" rtlCol="0">
                    <a:spAutoFit/>
                  </a:bodyPr>
                  <a:lstStyle/>
                  <a:p>
                    <a:r>
                      <a:rPr lang="en-US" altLang="ja-JP" sz="600" dirty="0">
                        <a:latin typeface="+mn-ea"/>
                      </a:rPr>
                      <a:t>FR9</a:t>
                    </a:r>
                    <a:r>
                      <a:rPr lang="ja-JP" altLang="en-US" sz="600" dirty="0">
                        <a:latin typeface="+mn-ea"/>
                      </a:rPr>
                      <a:t>速</a:t>
                    </a:r>
                    <a:r>
                      <a:rPr lang="en-US" altLang="ja-JP" sz="600" dirty="0">
                        <a:latin typeface="+mn-ea"/>
                      </a:rPr>
                      <a:t>AT</a:t>
                    </a:r>
                    <a:endParaRPr kumimoji="1" lang="ja-JP" altLang="en-US" sz="600" dirty="0">
                      <a:latin typeface="+mn-ea"/>
                    </a:endParaRPr>
                  </a:p>
                </p:txBody>
              </p:sp>
            </p:grpSp>
            <p:cxnSp>
              <p:nvCxnSpPr>
                <p:cNvPr id="1173" name="直線コネクタ 87">
                  <a:extLst>
                    <a:ext uri="{FF2B5EF4-FFF2-40B4-BE49-F238E27FC236}">
                      <a16:creationId xmlns:a16="http://schemas.microsoft.com/office/drawing/2014/main" id="{A6340B0A-D1BA-D0BC-B0D5-022EF2D0BF93}"/>
                    </a:ext>
                  </a:extLst>
                </p:cNvPr>
                <p:cNvCxnSpPr>
                  <a:cxnSpLocks/>
                </p:cNvCxnSpPr>
                <p:nvPr/>
              </p:nvCxnSpPr>
              <p:spPr>
                <a:xfrm>
                  <a:off x="7472552" y="6235669"/>
                  <a:ext cx="2070482" cy="0"/>
                </a:xfrm>
                <a:prstGeom prst="line">
                  <a:avLst/>
                </a:prstGeom>
                <a:ln w="19050">
                  <a:solidFill>
                    <a:schemeClr val="bg1">
                      <a:lumMod val="7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174" name="Text Box 36">
                  <a:extLst>
                    <a:ext uri="{FF2B5EF4-FFF2-40B4-BE49-F238E27FC236}">
                      <a16:creationId xmlns:a16="http://schemas.microsoft.com/office/drawing/2014/main" id="{B77682C3-BDFE-5401-A12B-965A798C46CB}"/>
                    </a:ext>
                  </a:extLst>
                </p:cNvPr>
                <p:cNvSpPr txBox="1">
                  <a:spLocks noChangeArrowheads="1"/>
                </p:cNvSpPr>
                <p:nvPr/>
              </p:nvSpPr>
              <p:spPr bwMode="auto">
                <a:xfrm>
                  <a:off x="8092279" y="6019363"/>
                  <a:ext cx="878941" cy="255843"/>
                </a:xfrm>
                <a:prstGeom prst="rect">
                  <a:avLst/>
                </a:prstGeom>
                <a:solidFill>
                  <a:schemeClr val="bg1"/>
                </a:solidFill>
                <a:ln>
                  <a:noFill/>
                </a:ln>
                <a:effectLst/>
              </p:spPr>
              <p:txBody>
                <a:bodyPr wrap="square" lIns="72000" tIns="0" rIns="72000" bIns="0">
                  <a:spAutoFit/>
                </a:bodyPr>
                <a:lstStyle>
                  <a:lvl1pPr>
                    <a:defRPr kumimoji="1" sz="1600">
                      <a:solidFill>
                        <a:schemeClr val="tx1"/>
                      </a:solidFill>
                      <a:latin typeface="Verdana" charset="0"/>
                      <a:ea typeface="ＭＳ Ｐゴシック" pitchFamily="50" charset="-128"/>
                    </a:defRPr>
                  </a:lvl1pPr>
                  <a:lvl2pPr marL="742950" indent="-285750">
                    <a:defRPr kumimoji="1" sz="1600">
                      <a:solidFill>
                        <a:schemeClr val="tx1"/>
                      </a:solidFill>
                      <a:latin typeface="Verdana" charset="0"/>
                      <a:ea typeface="ＭＳ Ｐゴシック" pitchFamily="50" charset="-128"/>
                    </a:defRPr>
                  </a:lvl2pPr>
                  <a:lvl3pPr marL="1143000" indent="-228600">
                    <a:defRPr kumimoji="1" sz="1600">
                      <a:solidFill>
                        <a:schemeClr val="tx1"/>
                      </a:solidFill>
                      <a:latin typeface="Verdana" charset="0"/>
                      <a:ea typeface="ＭＳ Ｐゴシック" pitchFamily="50" charset="-128"/>
                    </a:defRPr>
                  </a:lvl3pPr>
                  <a:lvl4pPr marL="1600200" indent="-228600">
                    <a:defRPr kumimoji="1" sz="1600">
                      <a:solidFill>
                        <a:schemeClr val="tx1"/>
                      </a:solidFill>
                      <a:latin typeface="Verdana" charset="0"/>
                      <a:ea typeface="ＭＳ Ｐゴシック" pitchFamily="50" charset="-128"/>
                    </a:defRPr>
                  </a:lvl4pPr>
                  <a:lvl5pPr marL="2057400" indent="-228600">
                    <a:defRPr kumimoji="1" sz="1600">
                      <a:solidFill>
                        <a:schemeClr val="tx1"/>
                      </a:solidFill>
                      <a:latin typeface="Verdana" charset="0"/>
                      <a:ea typeface="ＭＳ Ｐゴシック" pitchFamily="50" charset="-128"/>
                    </a:defRPr>
                  </a:lvl5pPr>
                  <a:lvl6pPr marL="2514600" indent="-228600" eaLnBrk="0" fontAlgn="base" hangingPunct="0">
                    <a:spcBef>
                      <a:spcPct val="0"/>
                    </a:spcBef>
                    <a:spcAft>
                      <a:spcPct val="0"/>
                    </a:spcAft>
                    <a:defRPr kumimoji="1" sz="1600">
                      <a:solidFill>
                        <a:schemeClr val="tx1"/>
                      </a:solidFill>
                      <a:latin typeface="Verdana" charset="0"/>
                      <a:ea typeface="ＭＳ Ｐゴシック" pitchFamily="50" charset="-128"/>
                    </a:defRPr>
                  </a:lvl6pPr>
                  <a:lvl7pPr marL="2971800" indent="-228600" eaLnBrk="0" fontAlgn="base" hangingPunct="0">
                    <a:spcBef>
                      <a:spcPct val="0"/>
                    </a:spcBef>
                    <a:spcAft>
                      <a:spcPct val="0"/>
                    </a:spcAft>
                    <a:defRPr kumimoji="1" sz="1600">
                      <a:solidFill>
                        <a:schemeClr val="tx1"/>
                      </a:solidFill>
                      <a:latin typeface="Verdana" charset="0"/>
                      <a:ea typeface="ＭＳ Ｐゴシック" pitchFamily="50" charset="-128"/>
                    </a:defRPr>
                  </a:lvl7pPr>
                  <a:lvl8pPr marL="3429000" indent="-228600" eaLnBrk="0" fontAlgn="base" hangingPunct="0">
                    <a:spcBef>
                      <a:spcPct val="0"/>
                    </a:spcBef>
                    <a:spcAft>
                      <a:spcPct val="0"/>
                    </a:spcAft>
                    <a:defRPr kumimoji="1" sz="1600">
                      <a:solidFill>
                        <a:schemeClr val="tx1"/>
                      </a:solidFill>
                      <a:latin typeface="Verdana" charset="0"/>
                      <a:ea typeface="ＭＳ Ｐゴシック" pitchFamily="50" charset="-128"/>
                    </a:defRPr>
                  </a:lvl8pPr>
                  <a:lvl9pPr marL="3886200" indent="-228600" eaLnBrk="0" fontAlgn="base" hangingPunct="0">
                    <a:spcBef>
                      <a:spcPct val="0"/>
                    </a:spcBef>
                    <a:spcAft>
                      <a:spcPct val="0"/>
                    </a:spcAft>
                    <a:defRPr kumimoji="1" sz="1600">
                      <a:solidFill>
                        <a:schemeClr val="tx1"/>
                      </a:solidFill>
                      <a:latin typeface="Verdana" charset="0"/>
                      <a:ea typeface="ＭＳ Ｐゴシック" pitchFamily="50" charset="-128"/>
                    </a:defRPr>
                  </a:lvl9pPr>
                </a:lstStyle>
                <a:p>
                  <a:pPr algn="ctr" eaLnBrk="1" hangingPunct="1"/>
                  <a:r>
                    <a:rPr lang="en-US" altLang="ja-JP" sz="1200" b="1" dirty="0">
                      <a:solidFill>
                        <a:srgbClr val="585858"/>
                      </a:solidFill>
                      <a:latin typeface="+mn-ea"/>
                      <a:ea typeface="+mn-ea"/>
                      <a:cs typeface="Verdana" panose="020B0604030504040204" pitchFamily="34" charset="0"/>
                    </a:rPr>
                    <a:t>RWD</a:t>
                  </a:r>
                </a:p>
              </p:txBody>
            </p:sp>
            <p:cxnSp>
              <p:nvCxnSpPr>
                <p:cNvPr id="1175" name="直線コネクタ 89">
                  <a:extLst>
                    <a:ext uri="{FF2B5EF4-FFF2-40B4-BE49-F238E27FC236}">
                      <a16:creationId xmlns:a16="http://schemas.microsoft.com/office/drawing/2014/main" id="{30DFDA45-A096-E250-D5C6-31B2C408F148}"/>
                    </a:ext>
                  </a:extLst>
                </p:cNvPr>
                <p:cNvCxnSpPr>
                  <a:cxnSpLocks/>
                </p:cNvCxnSpPr>
                <p:nvPr/>
              </p:nvCxnSpPr>
              <p:spPr>
                <a:xfrm>
                  <a:off x="2767222" y="6235669"/>
                  <a:ext cx="4643746" cy="0"/>
                </a:xfrm>
                <a:prstGeom prst="line">
                  <a:avLst/>
                </a:prstGeom>
                <a:ln w="19050">
                  <a:solidFill>
                    <a:schemeClr val="bg1">
                      <a:lumMod val="7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176" name="Text Box 34">
                  <a:extLst>
                    <a:ext uri="{FF2B5EF4-FFF2-40B4-BE49-F238E27FC236}">
                      <a16:creationId xmlns:a16="http://schemas.microsoft.com/office/drawing/2014/main" id="{BD185B0D-4BF7-5587-1BBF-2466BEBBA8D1}"/>
                    </a:ext>
                  </a:extLst>
                </p:cNvPr>
                <p:cNvSpPr txBox="1">
                  <a:spLocks noChangeArrowheads="1"/>
                </p:cNvSpPr>
                <p:nvPr/>
              </p:nvSpPr>
              <p:spPr bwMode="auto">
                <a:xfrm>
                  <a:off x="4869620" y="6019364"/>
                  <a:ext cx="778593" cy="255843"/>
                </a:xfrm>
                <a:prstGeom prst="rect">
                  <a:avLst/>
                </a:prstGeom>
                <a:solidFill>
                  <a:schemeClr val="bg1"/>
                </a:solidFill>
                <a:ln>
                  <a:noFill/>
                </a:ln>
                <a:effectLst/>
              </p:spPr>
              <p:txBody>
                <a:bodyPr wrap="square" lIns="72000" tIns="0" rIns="72000" bIns="0">
                  <a:spAutoFit/>
                </a:bodyPr>
                <a:lstStyle>
                  <a:lvl1pPr>
                    <a:defRPr kumimoji="1" sz="1600">
                      <a:solidFill>
                        <a:schemeClr val="tx1"/>
                      </a:solidFill>
                      <a:latin typeface="Verdana" charset="0"/>
                      <a:ea typeface="ＭＳ Ｐゴシック" pitchFamily="50" charset="-128"/>
                    </a:defRPr>
                  </a:lvl1pPr>
                  <a:lvl2pPr marL="742950" indent="-285750">
                    <a:defRPr kumimoji="1" sz="1600">
                      <a:solidFill>
                        <a:schemeClr val="tx1"/>
                      </a:solidFill>
                      <a:latin typeface="Verdana" charset="0"/>
                      <a:ea typeface="ＭＳ Ｐゴシック" pitchFamily="50" charset="-128"/>
                    </a:defRPr>
                  </a:lvl2pPr>
                  <a:lvl3pPr marL="1143000" indent="-228600">
                    <a:defRPr kumimoji="1" sz="1600">
                      <a:solidFill>
                        <a:schemeClr val="tx1"/>
                      </a:solidFill>
                      <a:latin typeface="Verdana" charset="0"/>
                      <a:ea typeface="ＭＳ Ｐゴシック" pitchFamily="50" charset="-128"/>
                    </a:defRPr>
                  </a:lvl3pPr>
                  <a:lvl4pPr marL="1600200" indent="-228600">
                    <a:defRPr kumimoji="1" sz="1600">
                      <a:solidFill>
                        <a:schemeClr val="tx1"/>
                      </a:solidFill>
                      <a:latin typeface="Verdana" charset="0"/>
                      <a:ea typeface="ＭＳ Ｐゴシック" pitchFamily="50" charset="-128"/>
                    </a:defRPr>
                  </a:lvl4pPr>
                  <a:lvl5pPr marL="2057400" indent="-228600">
                    <a:defRPr kumimoji="1" sz="1600">
                      <a:solidFill>
                        <a:schemeClr val="tx1"/>
                      </a:solidFill>
                      <a:latin typeface="Verdana" charset="0"/>
                      <a:ea typeface="ＭＳ Ｐゴシック" pitchFamily="50" charset="-128"/>
                    </a:defRPr>
                  </a:lvl5pPr>
                  <a:lvl6pPr marL="2514600" indent="-228600" eaLnBrk="0" fontAlgn="base" hangingPunct="0">
                    <a:spcBef>
                      <a:spcPct val="0"/>
                    </a:spcBef>
                    <a:spcAft>
                      <a:spcPct val="0"/>
                    </a:spcAft>
                    <a:defRPr kumimoji="1" sz="1600">
                      <a:solidFill>
                        <a:schemeClr val="tx1"/>
                      </a:solidFill>
                      <a:latin typeface="Verdana" charset="0"/>
                      <a:ea typeface="ＭＳ Ｐゴシック" pitchFamily="50" charset="-128"/>
                    </a:defRPr>
                  </a:lvl6pPr>
                  <a:lvl7pPr marL="2971800" indent="-228600" eaLnBrk="0" fontAlgn="base" hangingPunct="0">
                    <a:spcBef>
                      <a:spcPct val="0"/>
                    </a:spcBef>
                    <a:spcAft>
                      <a:spcPct val="0"/>
                    </a:spcAft>
                    <a:defRPr kumimoji="1" sz="1600">
                      <a:solidFill>
                        <a:schemeClr val="tx1"/>
                      </a:solidFill>
                      <a:latin typeface="Verdana" charset="0"/>
                      <a:ea typeface="ＭＳ Ｐゴシック" pitchFamily="50" charset="-128"/>
                    </a:defRPr>
                  </a:lvl7pPr>
                  <a:lvl8pPr marL="3429000" indent="-228600" eaLnBrk="0" fontAlgn="base" hangingPunct="0">
                    <a:spcBef>
                      <a:spcPct val="0"/>
                    </a:spcBef>
                    <a:spcAft>
                      <a:spcPct val="0"/>
                    </a:spcAft>
                    <a:defRPr kumimoji="1" sz="1600">
                      <a:solidFill>
                        <a:schemeClr val="tx1"/>
                      </a:solidFill>
                      <a:latin typeface="Verdana" charset="0"/>
                      <a:ea typeface="ＭＳ Ｐゴシック" pitchFamily="50" charset="-128"/>
                    </a:defRPr>
                  </a:lvl8pPr>
                  <a:lvl9pPr marL="3886200" indent="-228600" eaLnBrk="0" fontAlgn="base" hangingPunct="0">
                    <a:spcBef>
                      <a:spcPct val="0"/>
                    </a:spcBef>
                    <a:spcAft>
                      <a:spcPct val="0"/>
                    </a:spcAft>
                    <a:defRPr kumimoji="1" sz="1600">
                      <a:solidFill>
                        <a:schemeClr val="tx1"/>
                      </a:solidFill>
                      <a:latin typeface="Verdana" charset="0"/>
                      <a:ea typeface="ＭＳ Ｐゴシック" pitchFamily="50" charset="-128"/>
                    </a:defRPr>
                  </a:lvl9pPr>
                </a:lstStyle>
                <a:p>
                  <a:pPr algn="ctr" eaLnBrk="1" hangingPunct="1"/>
                  <a:r>
                    <a:rPr lang="en-US" altLang="ja-JP" sz="1200" b="1" dirty="0">
                      <a:solidFill>
                        <a:srgbClr val="585858"/>
                      </a:solidFill>
                      <a:latin typeface="+mn-ea"/>
                      <a:ea typeface="+mn-ea"/>
                      <a:cs typeface="Verdana" panose="020B0604030504040204" pitchFamily="34" charset="0"/>
                    </a:rPr>
                    <a:t>FWD</a:t>
                  </a:r>
                </a:p>
              </p:txBody>
            </p:sp>
          </p:grpSp>
        </p:grpSp>
        <p:sp>
          <p:nvSpPr>
            <p:cNvPr id="1231" name="Rectangle 13">
              <a:extLst>
                <a:ext uri="{FF2B5EF4-FFF2-40B4-BE49-F238E27FC236}">
                  <a16:creationId xmlns:a16="http://schemas.microsoft.com/office/drawing/2014/main" id="{FDABF327-E9C6-CAA0-DA18-A25028AB2B50}"/>
                </a:ext>
              </a:extLst>
            </p:cNvPr>
            <p:cNvSpPr>
              <a:spLocks noChangeArrowheads="1"/>
            </p:cNvSpPr>
            <p:nvPr/>
          </p:nvSpPr>
          <p:spPr bwMode="auto">
            <a:xfrm>
              <a:off x="1248362" y="3886038"/>
              <a:ext cx="167513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a:defRPr kumimoji="1" sz="1600">
                  <a:solidFill>
                    <a:schemeClr val="tx1"/>
                  </a:solidFill>
                  <a:latin typeface="Verdana" charset="0"/>
                  <a:ea typeface="Meiryo UI" pitchFamily="50" charset="-128"/>
                </a:defRPr>
              </a:lvl1pPr>
              <a:lvl2pPr marL="742950" indent="-285750">
                <a:defRPr kumimoji="1" sz="1600">
                  <a:solidFill>
                    <a:schemeClr val="tx1"/>
                  </a:solidFill>
                  <a:latin typeface="Verdana" charset="0"/>
                  <a:ea typeface="Meiryo UI" pitchFamily="50" charset="-128"/>
                </a:defRPr>
              </a:lvl2pPr>
              <a:lvl3pPr marL="1143000" indent="-228600">
                <a:defRPr kumimoji="1" sz="1600">
                  <a:solidFill>
                    <a:schemeClr val="tx1"/>
                  </a:solidFill>
                  <a:latin typeface="Verdana" charset="0"/>
                  <a:ea typeface="Meiryo UI" pitchFamily="50" charset="-128"/>
                </a:defRPr>
              </a:lvl3pPr>
              <a:lvl4pPr marL="1600200" indent="-228600">
                <a:defRPr kumimoji="1" sz="1600">
                  <a:solidFill>
                    <a:schemeClr val="tx1"/>
                  </a:solidFill>
                  <a:latin typeface="Verdana" charset="0"/>
                  <a:ea typeface="Meiryo UI" pitchFamily="50" charset="-128"/>
                </a:defRPr>
              </a:lvl4pPr>
              <a:lvl5pPr marL="2057400" indent="-228600">
                <a:defRPr kumimoji="1" sz="1600">
                  <a:solidFill>
                    <a:schemeClr val="tx1"/>
                  </a:solidFill>
                  <a:latin typeface="Verdana" charset="0"/>
                  <a:ea typeface="Meiryo UI" pitchFamily="50" charset="-128"/>
                </a:defRPr>
              </a:lvl5pPr>
              <a:lvl6pPr marL="2514600" indent="-228600" eaLnBrk="0" fontAlgn="base" hangingPunct="0">
                <a:spcBef>
                  <a:spcPct val="0"/>
                </a:spcBef>
                <a:spcAft>
                  <a:spcPct val="0"/>
                </a:spcAft>
                <a:defRPr kumimoji="1" sz="1600">
                  <a:solidFill>
                    <a:schemeClr val="tx1"/>
                  </a:solidFill>
                  <a:latin typeface="Verdana" charset="0"/>
                  <a:ea typeface="Meiryo UI" pitchFamily="50" charset="-128"/>
                </a:defRPr>
              </a:lvl6pPr>
              <a:lvl7pPr marL="2971800" indent="-228600" eaLnBrk="0" fontAlgn="base" hangingPunct="0">
                <a:spcBef>
                  <a:spcPct val="0"/>
                </a:spcBef>
                <a:spcAft>
                  <a:spcPct val="0"/>
                </a:spcAft>
                <a:defRPr kumimoji="1" sz="1600">
                  <a:solidFill>
                    <a:schemeClr val="tx1"/>
                  </a:solidFill>
                  <a:latin typeface="Verdana" charset="0"/>
                  <a:ea typeface="Meiryo UI" pitchFamily="50" charset="-128"/>
                </a:defRPr>
              </a:lvl7pPr>
              <a:lvl8pPr marL="3429000" indent="-228600" eaLnBrk="0" fontAlgn="base" hangingPunct="0">
                <a:spcBef>
                  <a:spcPct val="0"/>
                </a:spcBef>
                <a:spcAft>
                  <a:spcPct val="0"/>
                </a:spcAft>
                <a:defRPr kumimoji="1" sz="1600">
                  <a:solidFill>
                    <a:schemeClr val="tx1"/>
                  </a:solidFill>
                  <a:latin typeface="Verdana" charset="0"/>
                  <a:ea typeface="Meiryo UI" pitchFamily="50" charset="-128"/>
                </a:defRPr>
              </a:lvl8pPr>
              <a:lvl9pPr marL="3886200" indent="-228600" eaLnBrk="0" fontAlgn="base" hangingPunct="0">
                <a:spcBef>
                  <a:spcPct val="0"/>
                </a:spcBef>
                <a:spcAft>
                  <a:spcPct val="0"/>
                </a:spcAft>
                <a:defRPr kumimoji="1" sz="1600">
                  <a:solidFill>
                    <a:schemeClr val="tx1"/>
                  </a:solidFill>
                  <a:latin typeface="Verdana" charset="0"/>
                  <a:ea typeface="Meiryo UI" pitchFamily="50" charset="-128"/>
                </a:defRPr>
              </a:lvl9pPr>
            </a:lstStyle>
            <a:p>
              <a:pPr fontAlgn="auto"/>
              <a:r>
                <a:rPr lang="ja-JP" altLang="en-US" sz="1400" dirty="0">
                  <a:solidFill>
                    <a:srgbClr val="585858"/>
                  </a:solidFill>
                  <a:latin typeface="+mj-ea"/>
                  <a:ea typeface="+mj-ea"/>
                  <a:cs typeface="Meiryo UI" panose="020B0604030504040204" pitchFamily="34" charset="-128"/>
                </a:rPr>
                <a:t>ジヤトコ主要ラインナップ</a:t>
              </a:r>
            </a:p>
          </p:txBody>
        </p:sp>
        <p:sp>
          <p:nvSpPr>
            <p:cNvPr id="1232" name="Rectangle 13">
              <a:extLst>
                <a:ext uri="{FF2B5EF4-FFF2-40B4-BE49-F238E27FC236}">
                  <a16:creationId xmlns:a16="http://schemas.microsoft.com/office/drawing/2014/main" id="{936769CC-E098-74D1-C272-64C1ECD2EF04}"/>
                </a:ext>
              </a:extLst>
            </p:cNvPr>
            <p:cNvSpPr>
              <a:spLocks noChangeArrowheads="1"/>
            </p:cNvSpPr>
            <p:nvPr/>
          </p:nvSpPr>
          <p:spPr bwMode="auto">
            <a:xfrm>
              <a:off x="294898" y="3312252"/>
              <a:ext cx="75020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a:defRPr kumimoji="1" sz="1600">
                  <a:solidFill>
                    <a:schemeClr val="tx1"/>
                  </a:solidFill>
                  <a:latin typeface="Verdana" charset="0"/>
                  <a:ea typeface="Meiryo UI" pitchFamily="50" charset="-128"/>
                </a:defRPr>
              </a:lvl1pPr>
              <a:lvl2pPr marL="742950" indent="-285750">
                <a:defRPr kumimoji="1" sz="1600">
                  <a:solidFill>
                    <a:schemeClr val="tx1"/>
                  </a:solidFill>
                  <a:latin typeface="Verdana" charset="0"/>
                  <a:ea typeface="Meiryo UI" pitchFamily="50" charset="-128"/>
                </a:defRPr>
              </a:lvl2pPr>
              <a:lvl3pPr marL="1143000" indent="-228600">
                <a:defRPr kumimoji="1" sz="1600">
                  <a:solidFill>
                    <a:schemeClr val="tx1"/>
                  </a:solidFill>
                  <a:latin typeface="Verdana" charset="0"/>
                  <a:ea typeface="Meiryo UI" pitchFamily="50" charset="-128"/>
                </a:defRPr>
              </a:lvl3pPr>
              <a:lvl4pPr marL="1600200" indent="-228600">
                <a:defRPr kumimoji="1" sz="1600">
                  <a:solidFill>
                    <a:schemeClr val="tx1"/>
                  </a:solidFill>
                  <a:latin typeface="Verdana" charset="0"/>
                  <a:ea typeface="Meiryo UI" pitchFamily="50" charset="-128"/>
                </a:defRPr>
              </a:lvl4pPr>
              <a:lvl5pPr marL="2057400" indent="-228600">
                <a:defRPr kumimoji="1" sz="1600">
                  <a:solidFill>
                    <a:schemeClr val="tx1"/>
                  </a:solidFill>
                  <a:latin typeface="Verdana" charset="0"/>
                  <a:ea typeface="Meiryo UI" pitchFamily="50" charset="-128"/>
                </a:defRPr>
              </a:lvl5pPr>
              <a:lvl6pPr marL="2514600" indent="-228600" eaLnBrk="0" fontAlgn="base" hangingPunct="0">
                <a:spcBef>
                  <a:spcPct val="0"/>
                </a:spcBef>
                <a:spcAft>
                  <a:spcPct val="0"/>
                </a:spcAft>
                <a:defRPr kumimoji="1" sz="1600">
                  <a:solidFill>
                    <a:schemeClr val="tx1"/>
                  </a:solidFill>
                  <a:latin typeface="Verdana" charset="0"/>
                  <a:ea typeface="Meiryo UI" pitchFamily="50" charset="-128"/>
                </a:defRPr>
              </a:lvl6pPr>
              <a:lvl7pPr marL="2971800" indent="-228600" eaLnBrk="0" fontAlgn="base" hangingPunct="0">
                <a:spcBef>
                  <a:spcPct val="0"/>
                </a:spcBef>
                <a:spcAft>
                  <a:spcPct val="0"/>
                </a:spcAft>
                <a:defRPr kumimoji="1" sz="1600">
                  <a:solidFill>
                    <a:schemeClr val="tx1"/>
                  </a:solidFill>
                  <a:latin typeface="Verdana" charset="0"/>
                  <a:ea typeface="Meiryo UI" pitchFamily="50" charset="-128"/>
                </a:defRPr>
              </a:lvl7pPr>
              <a:lvl8pPr marL="3429000" indent="-228600" eaLnBrk="0" fontAlgn="base" hangingPunct="0">
                <a:spcBef>
                  <a:spcPct val="0"/>
                </a:spcBef>
                <a:spcAft>
                  <a:spcPct val="0"/>
                </a:spcAft>
                <a:defRPr kumimoji="1" sz="1600">
                  <a:solidFill>
                    <a:schemeClr val="tx1"/>
                  </a:solidFill>
                  <a:latin typeface="Verdana" charset="0"/>
                  <a:ea typeface="Meiryo UI" pitchFamily="50" charset="-128"/>
                </a:defRPr>
              </a:lvl8pPr>
              <a:lvl9pPr marL="3886200" indent="-228600" eaLnBrk="0" fontAlgn="base" hangingPunct="0">
                <a:spcBef>
                  <a:spcPct val="0"/>
                </a:spcBef>
                <a:spcAft>
                  <a:spcPct val="0"/>
                </a:spcAft>
                <a:defRPr kumimoji="1" sz="1600">
                  <a:solidFill>
                    <a:schemeClr val="tx1"/>
                  </a:solidFill>
                  <a:latin typeface="Verdana" charset="0"/>
                  <a:ea typeface="Meiryo UI" pitchFamily="50" charset="-128"/>
                </a:defRPr>
              </a:lvl9pPr>
            </a:lstStyle>
            <a:p>
              <a:pPr marL="285750" indent="-285750" fontAlgn="auto">
                <a:buFont typeface="Wingdings" panose="05000000000000000000" pitchFamily="2" charset="2"/>
                <a:buChar char="n"/>
              </a:pPr>
              <a:r>
                <a:rPr lang="ja-JP" altLang="en-US" sz="1800" dirty="0">
                  <a:solidFill>
                    <a:srgbClr val="585858"/>
                  </a:solidFill>
                  <a:latin typeface="+mj-ea"/>
                  <a:ea typeface="+mj-ea"/>
                  <a:cs typeface="Meiryo UI" panose="020B0604030504040204" pitchFamily="34" charset="-128"/>
                </a:rPr>
                <a:t>製品</a:t>
              </a:r>
            </a:p>
          </p:txBody>
        </p:sp>
        <p:sp>
          <p:nvSpPr>
            <p:cNvPr id="1237" name="テキスト ボックス 1236">
              <a:extLst>
                <a:ext uri="{FF2B5EF4-FFF2-40B4-BE49-F238E27FC236}">
                  <a16:creationId xmlns:a16="http://schemas.microsoft.com/office/drawing/2014/main" id="{75A7740E-13FE-5A46-9356-C891738E162C}"/>
                </a:ext>
              </a:extLst>
            </p:cNvPr>
            <p:cNvSpPr txBox="1"/>
            <p:nvPr/>
          </p:nvSpPr>
          <p:spPr>
            <a:xfrm>
              <a:off x="754678" y="6026220"/>
              <a:ext cx="6925498" cy="461665"/>
            </a:xfrm>
            <a:prstGeom prst="rect">
              <a:avLst/>
            </a:prstGeom>
            <a:noFill/>
            <a:ln>
              <a:noFill/>
            </a:ln>
          </p:spPr>
          <p:txBody>
            <a:bodyPr wrap="square" rtlCol="0">
              <a:spAutoFit/>
            </a:bodyPr>
            <a:lstStyle/>
            <a:p>
              <a:pPr algn="ctr"/>
              <a:r>
                <a:rPr lang="ja-JP" altLang="en-US" sz="2400" b="1" dirty="0"/>
                <a:t>トランスミッションの製造、販売、開発をしています</a:t>
              </a:r>
              <a:r>
                <a:rPr lang="en-US" altLang="ja-JP" sz="2400" b="1" dirty="0"/>
                <a:t>!!</a:t>
              </a:r>
            </a:p>
          </p:txBody>
        </p:sp>
      </p:grpSp>
      <p:grpSp>
        <p:nvGrpSpPr>
          <p:cNvPr id="5" name="グループ化 4">
            <a:extLst>
              <a:ext uri="{FF2B5EF4-FFF2-40B4-BE49-F238E27FC236}">
                <a16:creationId xmlns:a16="http://schemas.microsoft.com/office/drawing/2014/main" id="{109F0433-BB68-2E41-C0D4-85329CC8BE27}"/>
              </a:ext>
            </a:extLst>
          </p:cNvPr>
          <p:cNvGrpSpPr/>
          <p:nvPr/>
        </p:nvGrpSpPr>
        <p:grpSpPr>
          <a:xfrm>
            <a:off x="8853444" y="3768075"/>
            <a:ext cx="4042133" cy="469677"/>
            <a:chOff x="7025139" y="1503455"/>
            <a:chExt cx="4042133" cy="469677"/>
          </a:xfrm>
        </p:grpSpPr>
        <p:sp>
          <p:nvSpPr>
            <p:cNvPr id="7" name="テキスト ボックス 57">
              <a:extLst>
                <a:ext uri="{FF2B5EF4-FFF2-40B4-BE49-F238E27FC236}">
                  <a16:creationId xmlns:a16="http://schemas.microsoft.com/office/drawing/2014/main" id="{97D560C0-29B3-9608-161E-722C77961991}"/>
                </a:ext>
              </a:extLst>
            </p:cNvPr>
            <p:cNvSpPr txBox="1"/>
            <p:nvPr/>
          </p:nvSpPr>
          <p:spPr>
            <a:xfrm>
              <a:off x="7025139" y="1504528"/>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152400">
                    <a:solidFill>
                      <a:srgbClr val="0000FF"/>
                    </a:solidFill>
                  </a:ln>
                  <a:solidFill>
                    <a:srgbClr val="FFC000"/>
                  </a:solidFill>
                </a:rPr>
                <a:t>トランスミッション</a:t>
              </a:r>
            </a:p>
          </p:txBody>
        </p:sp>
        <p:sp>
          <p:nvSpPr>
            <p:cNvPr id="13" name="テキスト ボックス 58">
              <a:extLst>
                <a:ext uri="{FF2B5EF4-FFF2-40B4-BE49-F238E27FC236}">
                  <a16:creationId xmlns:a16="http://schemas.microsoft.com/office/drawing/2014/main" id="{64407AA8-7E78-6D58-FDF6-364D46CD5F52}"/>
                </a:ext>
              </a:extLst>
            </p:cNvPr>
            <p:cNvSpPr txBox="1"/>
            <p:nvPr/>
          </p:nvSpPr>
          <p:spPr>
            <a:xfrm>
              <a:off x="7025908" y="1503455"/>
              <a:ext cx="4041364"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solidFill>
                      <a:schemeClr val="bg1"/>
                    </a:solidFill>
                  </a:ln>
                  <a:solidFill>
                    <a:schemeClr val="bg1"/>
                  </a:solidFill>
                </a:rPr>
                <a:t>トランスミッション</a:t>
              </a:r>
            </a:p>
          </p:txBody>
        </p:sp>
        <p:sp>
          <p:nvSpPr>
            <p:cNvPr id="14" name="テキスト ボックス 59">
              <a:extLst>
                <a:ext uri="{FF2B5EF4-FFF2-40B4-BE49-F238E27FC236}">
                  <a16:creationId xmlns:a16="http://schemas.microsoft.com/office/drawing/2014/main" id="{ED16B35B-FCEB-938D-5DF5-2A42C0C51042}"/>
                </a:ext>
              </a:extLst>
            </p:cNvPr>
            <p:cNvSpPr txBox="1"/>
            <p:nvPr/>
          </p:nvSpPr>
          <p:spPr>
            <a:xfrm>
              <a:off x="7025139" y="1511467"/>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noFill/>
                  </a:ln>
                  <a:solidFill>
                    <a:srgbClr val="0000FF"/>
                  </a:solidFill>
                </a:rPr>
                <a:t>トランスミッション</a:t>
              </a:r>
              <a:endParaRPr kumimoji="1" lang="en-US" altLang="ja-JP" sz="2400" b="1" dirty="0">
                <a:ln w="76200">
                  <a:noFill/>
                </a:ln>
                <a:solidFill>
                  <a:srgbClr val="0000FF"/>
                </a:solidFill>
              </a:endParaRPr>
            </a:p>
          </p:txBody>
        </p:sp>
      </p:grpSp>
      <p:sp>
        <p:nvSpPr>
          <p:cNvPr id="15" name="タイトル 1">
            <a:extLst>
              <a:ext uri="{FF2B5EF4-FFF2-40B4-BE49-F238E27FC236}">
                <a16:creationId xmlns:a16="http://schemas.microsoft.com/office/drawing/2014/main" id="{7F8259C1-33EF-FBE6-CC46-64BA574AE2FC}"/>
              </a:ext>
            </a:extLst>
          </p:cNvPr>
          <p:cNvSpPr txBox="1">
            <a:spLocks/>
          </p:cNvSpPr>
          <p:nvPr/>
        </p:nvSpPr>
        <p:spPr>
          <a:xfrm>
            <a:off x="-1" y="0"/>
            <a:ext cx="12191999" cy="665472"/>
          </a:xfrm>
          <a:prstGeom prst="rect">
            <a:avLst/>
          </a:prstGeom>
          <a:solidFill>
            <a:schemeClr val="tx2"/>
          </a:solidFill>
        </p:spPr>
        <p:txBody>
          <a:bodyPr vert="horz" lIns="91440" tIns="45720" rIns="91440" bIns="45720" rtlCol="0" anchor="ctr">
            <a:normAutofit/>
          </a:bodyPr>
          <a:lstStyle>
            <a:lvl1pPr algn="l" defTabSz="914400" rtl="0" eaLnBrk="1" latinLnBrk="0" hangingPunct="1">
              <a:lnSpc>
                <a:spcPct val="90000"/>
              </a:lnSpc>
              <a:spcBef>
                <a:spcPct val="0"/>
              </a:spcBef>
              <a:buNone/>
              <a:defRPr kumimoji="1" lang="ja-JP" altLang="en-US" sz="2800" kern="1200">
                <a:solidFill>
                  <a:schemeClr val="tx2"/>
                </a:solidFill>
                <a:latin typeface="+mn-lt"/>
                <a:ea typeface="+mj-ea"/>
                <a:cs typeface="+mj-cs"/>
              </a:defRPr>
            </a:lvl1pPr>
          </a:lstStyle>
          <a:p>
            <a:r>
              <a:rPr lang="ja-JP" altLang="en-US" b="1" dirty="0">
                <a:solidFill>
                  <a:schemeClr val="bg1"/>
                </a:solidFill>
              </a:rPr>
              <a:t>会社紹介</a:t>
            </a:r>
            <a:endParaRPr lang="en-US" altLang="ja-JP" sz="2000" b="1" u="sng" dirty="0">
              <a:solidFill>
                <a:schemeClr val="bg1"/>
              </a:solidFill>
            </a:endParaRPr>
          </a:p>
        </p:txBody>
      </p:sp>
    </p:spTree>
    <p:extLst>
      <p:ext uri="{BB962C8B-B14F-4D97-AF65-F5344CB8AC3E}">
        <p14:creationId xmlns:p14="http://schemas.microsoft.com/office/powerpoint/2010/main" val="1179344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wheel(1)">
                                      <p:cBhvr>
                                        <p:cTn id="7" dur="2000"/>
                                        <p:tgtEl>
                                          <p:spTgt spid="102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230"/>
                                        </p:tgtEl>
                                        <p:attrNameLst>
                                          <p:attrName>style.visibility</p:attrName>
                                        </p:attrNameLst>
                                      </p:cBhvr>
                                      <p:to>
                                        <p:strVal val="visible"/>
                                      </p:to>
                                    </p:set>
                                    <p:animEffect transition="in" filter="wipe(down)">
                                      <p:cBhvr>
                                        <p:cTn id="12" dur="500"/>
                                        <p:tgtEl>
                                          <p:spTgt spid="12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down)">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234"/>
                                        </p:tgtEl>
                                        <p:attrNameLst>
                                          <p:attrName>style.visibility</p:attrName>
                                        </p:attrNameLst>
                                      </p:cBhvr>
                                      <p:to>
                                        <p:strVal val="visible"/>
                                      </p:to>
                                    </p:set>
                                    <p:animEffect transition="in" filter="wipe(down)">
                                      <p:cBhvr>
                                        <p:cTn id="22" dur="500"/>
                                        <p:tgtEl>
                                          <p:spTgt spid="1234"/>
                                        </p:tgtEl>
                                      </p:cBhvr>
                                    </p:animEffect>
                                  </p:childTnLst>
                                </p:cTn>
                              </p:par>
                              <p:par>
                                <p:cTn id="23" presetID="22" presetClass="entr" presetSubtype="4"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down)">
                                      <p:cBhvr>
                                        <p:cTn id="25" dur="500"/>
                                        <p:tgtEl>
                                          <p:spTgt spid="9"/>
                                        </p:tgtEl>
                                      </p:cBhvr>
                                    </p:animEffect>
                                  </p:childTnLst>
                                </p:cTn>
                              </p:par>
                              <p:par>
                                <p:cTn id="26" presetID="22" presetClass="entr" presetSubtype="4"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down)">
                                      <p:cBhvr>
                                        <p:cTn id="28" dur="500"/>
                                        <p:tgtEl>
                                          <p:spTgt spid="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046"/>
                                        </p:tgtEl>
                                        <p:attrNameLst>
                                          <p:attrName>style.visibility</p:attrName>
                                        </p:attrNameLst>
                                      </p:cBhvr>
                                      <p:to>
                                        <p:strVal val="visible"/>
                                      </p:to>
                                    </p:set>
                                    <p:animEffect transition="in" filter="wipe(down)">
                                      <p:cBhvr>
                                        <p:cTn id="31" dur="500"/>
                                        <p:tgtEl>
                                          <p:spTgt spid="1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7265CC-6EA0-0C9B-88AE-715EBEC1F1D5}"/>
            </a:ext>
          </a:extLst>
        </p:cNvPr>
        <p:cNvGrpSpPr/>
        <p:nvPr/>
      </p:nvGrpSpPr>
      <p:grpSpPr>
        <a:xfrm>
          <a:off x="0" y="0"/>
          <a:ext cx="0" cy="0"/>
          <a:chOff x="0" y="0"/>
          <a:chExt cx="0" cy="0"/>
        </a:xfrm>
      </p:grpSpPr>
      <p:sp>
        <p:nvSpPr>
          <p:cNvPr id="4" name="スライド番号プレースホルダー 3">
            <a:extLst>
              <a:ext uri="{FF2B5EF4-FFF2-40B4-BE49-F238E27FC236}">
                <a16:creationId xmlns:a16="http://schemas.microsoft.com/office/drawing/2014/main" id="{DD3826CE-4D87-FAC2-8B4F-5F76FAAAF169}"/>
              </a:ext>
            </a:extLst>
          </p:cNvPr>
          <p:cNvSpPr>
            <a:spLocks noGrp="1"/>
          </p:cNvSpPr>
          <p:nvPr>
            <p:ph type="sldNum" sz="quarter" idx="4"/>
          </p:nvPr>
        </p:nvSpPr>
        <p:spPr/>
        <p:txBody>
          <a:bodyPr/>
          <a:lstStyle/>
          <a:p>
            <a:fld id="{2A12437D-38F8-4D18-B693-32A1518CF28A}" type="slidenum">
              <a:rPr lang="ja-JP" altLang="en-US" sz="1800" smtClean="0"/>
              <a:pPr/>
              <a:t>20</a:t>
            </a:fld>
            <a:endParaRPr lang="ja-JP" altLang="en-US" sz="1800" dirty="0"/>
          </a:p>
        </p:txBody>
      </p:sp>
      <p:sp>
        <p:nvSpPr>
          <p:cNvPr id="6" name="正方形/長方形 5">
            <a:extLst>
              <a:ext uri="{FF2B5EF4-FFF2-40B4-BE49-F238E27FC236}">
                <a16:creationId xmlns:a16="http://schemas.microsoft.com/office/drawing/2014/main" id="{BA8F9868-AC92-42B6-8483-89B7BFFF7888}"/>
              </a:ext>
            </a:extLst>
          </p:cNvPr>
          <p:cNvSpPr/>
          <p:nvPr/>
        </p:nvSpPr>
        <p:spPr>
          <a:xfrm>
            <a:off x="0" y="291"/>
            <a:ext cx="2896616"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○サークル紹介</a:t>
            </a:r>
          </a:p>
        </p:txBody>
      </p:sp>
      <p:sp>
        <p:nvSpPr>
          <p:cNvPr id="124" name="テキスト ボックス 123">
            <a:extLst>
              <a:ext uri="{FF2B5EF4-FFF2-40B4-BE49-F238E27FC236}">
                <a16:creationId xmlns:a16="http://schemas.microsoft.com/office/drawing/2014/main" id="{B3B3D8BE-07F8-D794-C9BE-B7BFC86A6B6E}"/>
              </a:ext>
            </a:extLst>
          </p:cNvPr>
          <p:cNvSpPr txBox="1"/>
          <p:nvPr/>
        </p:nvSpPr>
        <p:spPr>
          <a:xfrm>
            <a:off x="2242451" y="5981680"/>
            <a:ext cx="3345788" cy="461665"/>
          </a:xfrm>
          <a:prstGeom prst="rect">
            <a:avLst/>
          </a:prstGeom>
          <a:noFill/>
        </p:spPr>
        <p:txBody>
          <a:bodyPr wrap="square" rtlCol="0">
            <a:spAutoFit/>
          </a:bodyPr>
          <a:lstStyle/>
          <a:p>
            <a:r>
              <a:rPr kumimoji="1" lang="ja-JP" altLang="en-US" sz="2400" b="1" dirty="0">
                <a:solidFill>
                  <a:schemeClr val="bg1"/>
                </a:solidFill>
                <a:latin typeface="+mn-ea"/>
              </a:rPr>
              <a:t>テーマ選定のマトリクス図</a:t>
            </a:r>
          </a:p>
        </p:txBody>
      </p:sp>
      <p:pic>
        <p:nvPicPr>
          <p:cNvPr id="2" name="図 1"/>
          <p:cNvPicPr>
            <a:picLocks noChangeAspect="1"/>
          </p:cNvPicPr>
          <p:nvPr/>
        </p:nvPicPr>
        <p:blipFill>
          <a:blip r:embed="rId3"/>
          <a:stretch>
            <a:fillRect/>
          </a:stretch>
        </p:blipFill>
        <p:spPr>
          <a:xfrm>
            <a:off x="206817" y="3568518"/>
            <a:ext cx="6058982" cy="2392088"/>
          </a:xfrm>
          <a:prstGeom prst="rect">
            <a:avLst/>
          </a:prstGeom>
        </p:spPr>
      </p:pic>
      <p:grpSp>
        <p:nvGrpSpPr>
          <p:cNvPr id="1377" name="グループ化 1376"/>
          <p:cNvGrpSpPr/>
          <p:nvPr/>
        </p:nvGrpSpPr>
        <p:grpSpPr>
          <a:xfrm>
            <a:off x="120588" y="619644"/>
            <a:ext cx="11880068" cy="865140"/>
            <a:chOff x="120588" y="634016"/>
            <a:chExt cx="11880068" cy="865140"/>
          </a:xfrm>
        </p:grpSpPr>
        <p:sp>
          <p:nvSpPr>
            <p:cNvPr id="1378" name="フリーフォーム 1377"/>
            <p:cNvSpPr/>
            <p:nvPr/>
          </p:nvSpPr>
          <p:spPr>
            <a:xfrm>
              <a:off x="192067" y="763984"/>
              <a:ext cx="3959717" cy="725740"/>
            </a:xfrm>
            <a:custGeom>
              <a:avLst/>
              <a:gdLst>
                <a:gd name="connsiteX0" fmla="*/ 0 w 12241165"/>
                <a:gd name="connsiteY0" fmla="*/ 0 h 661500"/>
                <a:gd name="connsiteX1" fmla="*/ 12241165 w 12241165"/>
                <a:gd name="connsiteY1" fmla="*/ 0 h 661500"/>
                <a:gd name="connsiteX2" fmla="*/ 12241165 w 12241165"/>
                <a:gd name="connsiteY2" fmla="*/ 661500 h 661500"/>
                <a:gd name="connsiteX3" fmla="*/ 0 w 12241165"/>
                <a:gd name="connsiteY3" fmla="*/ 661500 h 661500"/>
                <a:gd name="connsiteX4" fmla="*/ 0 w 12241165"/>
                <a:gd name="connsiteY4" fmla="*/ 0 h 661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1165" h="661500">
                  <a:moveTo>
                    <a:pt x="0" y="0"/>
                  </a:moveTo>
                  <a:lnTo>
                    <a:pt x="12241165" y="0"/>
                  </a:lnTo>
                  <a:lnTo>
                    <a:pt x="12241165" y="661500"/>
                  </a:lnTo>
                  <a:lnTo>
                    <a:pt x="0" y="661500"/>
                  </a:lnTo>
                  <a:lnTo>
                    <a:pt x="0" y="0"/>
                  </a:lnTo>
                  <a:close/>
                </a:path>
              </a:pathLst>
            </a:custGeom>
            <a:ln>
              <a:solidFill>
                <a:schemeClr val="tx1"/>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50050" tIns="291592" rIns="950050" bIns="99568" numCol="1" spcCol="1270" anchor="t" anchorCtr="0">
              <a:noAutofit/>
            </a:bodyPr>
            <a:lstStyle/>
            <a:p>
              <a:pPr marL="114300" lvl="1" indent="-114300" algn="l" defTabSz="622300">
                <a:lnSpc>
                  <a:spcPct val="90000"/>
                </a:lnSpc>
                <a:spcBef>
                  <a:spcPct val="0"/>
                </a:spcBef>
                <a:spcAft>
                  <a:spcPct val="15000"/>
                </a:spcAft>
                <a:buChar char="••"/>
              </a:pPr>
              <a:r>
                <a:rPr kumimoji="1" lang="ja-JP" altLang="en-US" sz="1400" kern="1200" dirty="0"/>
                <a:t>炉内ｶﾞｽが熱分解し部品表面に炭素の粒が生まれる</a:t>
              </a:r>
            </a:p>
          </p:txBody>
        </p:sp>
        <p:sp>
          <p:nvSpPr>
            <p:cNvPr id="1379" name="フリーフォーム 1378"/>
            <p:cNvSpPr/>
            <p:nvPr/>
          </p:nvSpPr>
          <p:spPr>
            <a:xfrm>
              <a:off x="120588" y="638103"/>
              <a:ext cx="2268068" cy="413280"/>
            </a:xfrm>
            <a:custGeom>
              <a:avLst/>
              <a:gdLst>
                <a:gd name="connsiteX0" fmla="*/ 0 w 4648496"/>
                <a:gd name="connsiteY0" fmla="*/ 68881 h 413280"/>
                <a:gd name="connsiteX1" fmla="*/ 68881 w 4648496"/>
                <a:gd name="connsiteY1" fmla="*/ 0 h 413280"/>
                <a:gd name="connsiteX2" fmla="*/ 4579615 w 4648496"/>
                <a:gd name="connsiteY2" fmla="*/ 0 h 413280"/>
                <a:gd name="connsiteX3" fmla="*/ 4648496 w 4648496"/>
                <a:gd name="connsiteY3" fmla="*/ 68881 h 413280"/>
                <a:gd name="connsiteX4" fmla="*/ 4648496 w 4648496"/>
                <a:gd name="connsiteY4" fmla="*/ 344399 h 413280"/>
                <a:gd name="connsiteX5" fmla="*/ 4579615 w 4648496"/>
                <a:gd name="connsiteY5" fmla="*/ 413280 h 413280"/>
                <a:gd name="connsiteX6" fmla="*/ 68881 w 4648496"/>
                <a:gd name="connsiteY6" fmla="*/ 413280 h 413280"/>
                <a:gd name="connsiteX7" fmla="*/ 0 w 4648496"/>
                <a:gd name="connsiteY7" fmla="*/ 344399 h 413280"/>
                <a:gd name="connsiteX8" fmla="*/ 0 w 4648496"/>
                <a:gd name="connsiteY8" fmla="*/ 68881 h 4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8496" h="413280">
                  <a:moveTo>
                    <a:pt x="0" y="68881"/>
                  </a:moveTo>
                  <a:cubicBezTo>
                    <a:pt x="0" y="30839"/>
                    <a:pt x="30839" y="0"/>
                    <a:pt x="68881" y="0"/>
                  </a:cubicBezTo>
                  <a:lnTo>
                    <a:pt x="4579615" y="0"/>
                  </a:lnTo>
                  <a:cubicBezTo>
                    <a:pt x="4617657" y="0"/>
                    <a:pt x="4648496" y="30839"/>
                    <a:pt x="4648496" y="68881"/>
                  </a:cubicBezTo>
                  <a:lnTo>
                    <a:pt x="4648496" y="344399"/>
                  </a:lnTo>
                  <a:cubicBezTo>
                    <a:pt x="4648496" y="382441"/>
                    <a:pt x="4617657" y="413280"/>
                    <a:pt x="4579615" y="413280"/>
                  </a:cubicBezTo>
                  <a:lnTo>
                    <a:pt x="68881" y="413280"/>
                  </a:lnTo>
                  <a:cubicBezTo>
                    <a:pt x="30839" y="413280"/>
                    <a:pt x="0" y="382441"/>
                    <a:pt x="0" y="344399"/>
                  </a:cubicBezTo>
                  <a:lnTo>
                    <a:pt x="0" y="68881"/>
                  </a:lnTo>
                  <a:close/>
                </a:path>
              </a:pathLst>
            </a:custGeom>
            <a:solidFill>
              <a:schemeClr val="tx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44056" tIns="20175" rIns="344056" bIns="20175" numCol="1" spcCol="1270" anchor="ctr" anchorCtr="0">
              <a:noAutofit/>
            </a:bodyPr>
            <a:lstStyle/>
            <a:p>
              <a:pPr lvl="0" algn="l" defTabSz="622300">
                <a:lnSpc>
                  <a:spcPct val="90000"/>
                </a:lnSpc>
                <a:spcBef>
                  <a:spcPct val="0"/>
                </a:spcBef>
                <a:spcAft>
                  <a:spcPct val="35000"/>
                </a:spcAft>
              </a:pPr>
              <a:r>
                <a:rPr kumimoji="1" lang="ja-JP" altLang="en-US" sz="1400" b="1" kern="1200" dirty="0"/>
                <a:t>ｽﾃｯﾌﾟ</a:t>
              </a:r>
              <a:r>
                <a:rPr kumimoji="1" lang="en-US" altLang="ja-JP" sz="1400" b="1" kern="1200" dirty="0"/>
                <a:t>1</a:t>
              </a:r>
              <a:r>
                <a:rPr lang="ja-JP" altLang="en-US" sz="1400" b="1" dirty="0"/>
                <a:t>：</a:t>
              </a:r>
              <a:r>
                <a:rPr kumimoji="1" lang="ja-JP" altLang="en-US" sz="1400" b="1" kern="1200" dirty="0"/>
                <a:t>ガスの分解</a:t>
              </a:r>
            </a:p>
          </p:txBody>
        </p:sp>
        <p:sp>
          <p:nvSpPr>
            <p:cNvPr id="1380" name="フリーフォーム 1379"/>
            <p:cNvSpPr/>
            <p:nvPr/>
          </p:nvSpPr>
          <p:spPr>
            <a:xfrm>
              <a:off x="4258797" y="784129"/>
              <a:ext cx="4163470" cy="710914"/>
            </a:xfrm>
            <a:custGeom>
              <a:avLst/>
              <a:gdLst>
                <a:gd name="connsiteX0" fmla="*/ 0 w 12241165"/>
                <a:gd name="connsiteY0" fmla="*/ 0 h 661500"/>
                <a:gd name="connsiteX1" fmla="*/ 12241165 w 12241165"/>
                <a:gd name="connsiteY1" fmla="*/ 0 h 661500"/>
                <a:gd name="connsiteX2" fmla="*/ 12241165 w 12241165"/>
                <a:gd name="connsiteY2" fmla="*/ 661500 h 661500"/>
                <a:gd name="connsiteX3" fmla="*/ 0 w 12241165"/>
                <a:gd name="connsiteY3" fmla="*/ 661500 h 661500"/>
                <a:gd name="connsiteX4" fmla="*/ 0 w 12241165"/>
                <a:gd name="connsiteY4" fmla="*/ 0 h 661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1165" h="661500">
                  <a:moveTo>
                    <a:pt x="0" y="0"/>
                  </a:moveTo>
                  <a:lnTo>
                    <a:pt x="12241165" y="0"/>
                  </a:lnTo>
                  <a:lnTo>
                    <a:pt x="12241165" y="661500"/>
                  </a:lnTo>
                  <a:lnTo>
                    <a:pt x="0" y="661500"/>
                  </a:lnTo>
                  <a:lnTo>
                    <a:pt x="0" y="0"/>
                  </a:lnTo>
                  <a:close/>
                </a:path>
              </a:pathLst>
            </a:custGeom>
            <a:ln>
              <a:solidFill>
                <a:sysClr val="windowText" lastClr="00000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50050" tIns="291592" rIns="950050" bIns="99568" numCol="1" spcCol="1270" anchor="t" anchorCtr="0">
              <a:noAutofit/>
            </a:bodyPr>
            <a:lstStyle/>
            <a:p>
              <a:pPr marL="114300" lvl="1" indent="-114300" algn="l" defTabSz="622300">
                <a:lnSpc>
                  <a:spcPct val="90000"/>
                </a:lnSpc>
                <a:spcBef>
                  <a:spcPct val="0"/>
                </a:spcBef>
                <a:spcAft>
                  <a:spcPct val="15000"/>
                </a:spcAft>
                <a:buChar char="••"/>
              </a:pPr>
              <a:r>
                <a:rPr kumimoji="1" lang="ja-JP" altLang="en-US" sz="1400" kern="1200" dirty="0"/>
                <a:t>表面に付いた炭素が部品内にじわじわ入り込む</a:t>
              </a:r>
            </a:p>
          </p:txBody>
        </p:sp>
        <p:sp>
          <p:nvSpPr>
            <p:cNvPr id="1381" name="フリーフォーム 1380"/>
            <p:cNvSpPr/>
            <p:nvPr/>
          </p:nvSpPr>
          <p:spPr>
            <a:xfrm>
              <a:off x="4129451" y="634016"/>
              <a:ext cx="2397414" cy="413280"/>
            </a:xfrm>
            <a:custGeom>
              <a:avLst/>
              <a:gdLst>
                <a:gd name="connsiteX0" fmla="*/ 0 w 4648496"/>
                <a:gd name="connsiteY0" fmla="*/ 68881 h 413280"/>
                <a:gd name="connsiteX1" fmla="*/ 68881 w 4648496"/>
                <a:gd name="connsiteY1" fmla="*/ 0 h 413280"/>
                <a:gd name="connsiteX2" fmla="*/ 4579615 w 4648496"/>
                <a:gd name="connsiteY2" fmla="*/ 0 h 413280"/>
                <a:gd name="connsiteX3" fmla="*/ 4648496 w 4648496"/>
                <a:gd name="connsiteY3" fmla="*/ 68881 h 413280"/>
                <a:gd name="connsiteX4" fmla="*/ 4648496 w 4648496"/>
                <a:gd name="connsiteY4" fmla="*/ 344399 h 413280"/>
                <a:gd name="connsiteX5" fmla="*/ 4579615 w 4648496"/>
                <a:gd name="connsiteY5" fmla="*/ 413280 h 413280"/>
                <a:gd name="connsiteX6" fmla="*/ 68881 w 4648496"/>
                <a:gd name="connsiteY6" fmla="*/ 413280 h 413280"/>
                <a:gd name="connsiteX7" fmla="*/ 0 w 4648496"/>
                <a:gd name="connsiteY7" fmla="*/ 344399 h 413280"/>
                <a:gd name="connsiteX8" fmla="*/ 0 w 4648496"/>
                <a:gd name="connsiteY8" fmla="*/ 68881 h 4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8496" h="413280">
                  <a:moveTo>
                    <a:pt x="0" y="68881"/>
                  </a:moveTo>
                  <a:cubicBezTo>
                    <a:pt x="0" y="30839"/>
                    <a:pt x="30839" y="0"/>
                    <a:pt x="68881" y="0"/>
                  </a:cubicBezTo>
                  <a:lnTo>
                    <a:pt x="4579615" y="0"/>
                  </a:lnTo>
                  <a:cubicBezTo>
                    <a:pt x="4617657" y="0"/>
                    <a:pt x="4648496" y="30839"/>
                    <a:pt x="4648496" y="68881"/>
                  </a:cubicBezTo>
                  <a:lnTo>
                    <a:pt x="4648496" y="344399"/>
                  </a:lnTo>
                  <a:cubicBezTo>
                    <a:pt x="4648496" y="382441"/>
                    <a:pt x="4617657" y="413280"/>
                    <a:pt x="4579615" y="413280"/>
                  </a:cubicBezTo>
                  <a:lnTo>
                    <a:pt x="68881" y="413280"/>
                  </a:lnTo>
                  <a:cubicBezTo>
                    <a:pt x="30839" y="413280"/>
                    <a:pt x="0" y="382441"/>
                    <a:pt x="0" y="344399"/>
                  </a:cubicBezTo>
                  <a:lnTo>
                    <a:pt x="0" y="68881"/>
                  </a:lnTo>
                  <a:close/>
                </a:path>
              </a:pathLst>
            </a:custGeom>
            <a:solidFill>
              <a:schemeClr val="tx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44056" tIns="20175" rIns="344056" bIns="20175" numCol="1" spcCol="1270" anchor="ctr" anchorCtr="0">
              <a:noAutofit/>
            </a:bodyPr>
            <a:lstStyle/>
            <a:p>
              <a:pPr lvl="0" algn="l" defTabSz="622300">
                <a:lnSpc>
                  <a:spcPct val="90000"/>
                </a:lnSpc>
                <a:spcBef>
                  <a:spcPct val="0"/>
                </a:spcBef>
                <a:spcAft>
                  <a:spcPct val="35000"/>
                </a:spcAft>
              </a:pPr>
              <a:r>
                <a:rPr kumimoji="1" lang="ja-JP" altLang="en-US" sz="1400" b="1" kern="1200" dirty="0"/>
                <a:t>ｽﾃｯﾌﾟ</a:t>
              </a:r>
              <a:r>
                <a:rPr kumimoji="1" lang="en-US" altLang="ja-JP" sz="1400" b="1" kern="1200" dirty="0"/>
                <a:t>2</a:t>
              </a:r>
              <a:r>
                <a:rPr kumimoji="1" lang="ja-JP" altLang="en-US" sz="1400" b="1" kern="1200" dirty="0"/>
                <a:t>：</a:t>
              </a:r>
              <a:r>
                <a:rPr kumimoji="1" lang="ja-JP" altLang="en-US" sz="1400" kern="1200" dirty="0"/>
                <a:t>　</a:t>
              </a:r>
              <a:r>
                <a:rPr kumimoji="1" lang="ja-JP" altLang="en-US" sz="1400" b="1" kern="1200" dirty="0"/>
                <a:t>吸着と拡</a:t>
              </a:r>
              <a:r>
                <a:rPr kumimoji="1" lang="ja-JP" altLang="en-US" sz="1400" kern="1200" dirty="0"/>
                <a:t>散</a:t>
              </a:r>
            </a:p>
          </p:txBody>
        </p:sp>
        <p:sp>
          <p:nvSpPr>
            <p:cNvPr id="1382" name="フリーフォーム 1381"/>
            <p:cNvSpPr/>
            <p:nvPr/>
          </p:nvSpPr>
          <p:spPr>
            <a:xfrm>
              <a:off x="8551613" y="784129"/>
              <a:ext cx="3449043" cy="715027"/>
            </a:xfrm>
            <a:custGeom>
              <a:avLst/>
              <a:gdLst>
                <a:gd name="connsiteX0" fmla="*/ 0 w 12241165"/>
                <a:gd name="connsiteY0" fmla="*/ 0 h 661500"/>
                <a:gd name="connsiteX1" fmla="*/ 12241165 w 12241165"/>
                <a:gd name="connsiteY1" fmla="*/ 0 h 661500"/>
                <a:gd name="connsiteX2" fmla="*/ 12241165 w 12241165"/>
                <a:gd name="connsiteY2" fmla="*/ 661500 h 661500"/>
                <a:gd name="connsiteX3" fmla="*/ 0 w 12241165"/>
                <a:gd name="connsiteY3" fmla="*/ 661500 h 661500"/>
                <a:gd name="connsiteX4" fmla="*/ 0 w 12241165"/>
                <a:gd name="connsiteY4" fmla="*/ 0 h 661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1165" h="661500">
                  <a:moveTo>
                    <a:pt x="0" y="0"/>
                  </a:moveTo>
                  <a:lnTo>
                    <a:pt x="12241165" y="0"/>
                  </a:lnTo>
                  <a:lnTo>
                    <a:pt x="12241165" y="661500"/>
                  </a:lnTo>
                  <a:lnTo>
                    <a:pt x="0" y="661500"/>
                  </a:lnTo>
                  <a:lnTo>
                    <a:pt x="0" y="0"/>
                  </a:lnTo>
                  <a:close/>
                </a:path>
              </a:pathLst>
            </a:custGeom>
            <a:ln>
              <a:solidFill>
                <a:sysClr val="windowText" lastClr="000000"/>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50050" tIns="291592" rIns="950050" bIns="99568" numCol="1" spcCol="1270" anchor="t" anchorCtr="0">
              <a:noAutofit/>
            </a:bodyPr>
            <a:lstStyle/>
            <a:p>
              <a:pPr marL="114300" lvl="1" indent="-114300" algn="l" defTabSz="622300">
                <a:lnSpc>
                  <a:spcPct val="90000"/>
                </a:lnSpc>
                <a:spcBef>
                  <a:spcPct val="0"/>
                </a:spcBef>
                <a:spcAft>
                  <a:spcPct val="15000"/>
                </a:spcAft>
                <a:buChar char="••"/>
              </a:pPr>
              <a:r>
                <a:rPr kumimoji="1" lang="ja-JP" altLang="en-US" sz="1400" kern="1200"/>
                <a:t>炭素がしみ込んだら一気に油にて冷却</a:t>
              </a:r>
            </a:p>
          </p:txBody>
        </p:sp>
        <p:sp>
          <p:nvSpPr>
            <p:cNvPr id="1383" name="フリーフォーム 1382"/>
            <p:cNvSpPr/>
            <p:nvPr/>
          </p:nvSpPr>
          <p:spPr>
            <a:xfrm>
              <a:off x="8446076" y="634016"/>
              <a:ext cx="2268068" cy="413280"/>
            </a:xfrm>
            <a:custGeom>
              <a:avLst/>
              <a:gdLst>
                <a:gd name="connsiteX0" fmla="*/ 0 w 4648496"/>
                <a:gd name="connsiteY0" fmla="*/ 68881 h 413280"/>
                <a:gd name="connsiteX1" fmla="*/ 68881 w 4648496"/>
                <a:gd name="connsiteY1" fmla="*/ 0 h 413280"/>
                <a:gd name="connsiteX2" fmla="*/ 4579615 w 4648496"/>
                <a:gd name="connsiteY2" fmla="*/ 0 h 413280"/>
                <a:gd name="connsiteX3" fmla="*/ 4648496 w 4648496"/>
                <a:gd name="connsiteY3" fmla="*/ 68881 h 413280"/>
                <a:gd name="connsiteX4" fmla="*/ 4648496 w 4648496"/>
                <a:gd name="connsiteY4" fmla="*/ 344399 h 413280"/>
                <a:gd name="connsiteX5" fmla="*/ 4579615 w 4648496"/>
                <a:gd name="connsiteY5" fmla="*/ 413280 h 413280"/>
                <a:gd name="connsiteX6" fmla="*/ 68881 w 4648496"/>
                <a:gd name="connsiteY6" fmla="*/ 413280 h 413280"/>
                <a:gd name="connsiteX7" fmla="*/ 0 w 4648496"/>
                <a:gd name="connsiteY7" fmla="*/ 344399 h 413280"/>
                <a:gd name="connsiteX8" fmla="*/ 0 w 4648496"/>
                <a:gd name="connsiteY8" fmla="*/ 68881 h 4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8496" h="413280">
                  <a:moveTo>
                    <a:pt x="0" y="68881"/>
                  </a:moveTo>
                  <a:cubicBezTo>
                    <a:pt x="0" y="30839"/>
                    <a:pt x="30839" y="0"/>
                    <a:pt x="68881" y="0"/>
                  </a:cubicBezTo>
                  <a:lnTo>
                    <a:pt x="4579615" y="0"/>
                  </a:lnTo>
                  <a:cubicBezTo>
                    <a:pt x="4617657" y="0"/>
                    <a:pt x="4648496" y="30839"/>
                    <a:pt x="4648496" y="68881"/>
                  </a:cubicBezTo>
                  <a:lnTo>
                    <a:pt x="4648496" y="344399"/>
                  </a:lnTo>
                  <a:cubicBezTo>
                    <a:pt x="4648496" y="382441"/>
                    <a:pt x="4617657" y="413280"/>
                    <a:pt x="4579615" y="413280"/>
                  </a:cubicBezTo>
                  <a:lnTo>
                    <a:pt x="68881" y="413280"/>
                  </a:lnTo>
                  <a:cubicBezTo>
                    <a:pt x="30839" y="413280"/>
                    <a:pt x="0" y="382441"/>
                    <a:pt x="0" y="344399"/>
                  </a:cubicBezTo>
                  <a:lnTo>
                    <a:pt x="0" y="68881"/>
                  </a:lnTo>
                  <a:close/>
                </a:path>
              </a:pathLst>
            </a:custGeom>
            <a:solidFill>
              <a:schemeClr val="tx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44056" tIns="20175" rIns="344056" bIns="20175" numCol="1" spcCol="1270" anchor="ctr" anchorCtr="0">
              <a:noAutofit/>
            </a:bodyPr>
            <a:lstStyle/>
            <a:p>
              <a:pPr lvl="0" algn="l" defTabSz="622300">
                <a:lnSpc>
                  <a:spcPct val="90000"/>
                </a:lnSpc>
                <a:spcBef>
                  <a:spcPct val="0"/>
                </a:spcBef>
                <a:spcAft>
                  <a:spcPct val="35000"/>
                </a:spcAft>
              </a:pPr>
              <a:r>
                <a:rPr kumimoji="1" lang="ja-JP" altLang="en-US" sz="1400" kern="1200" dirty="0"/>
                <a:t>ｽﾃｯﾌﾟ</a:t>
              </a:r>
              <a:r>
                <a:rPr kumimoji="1" lang="en-US" altLang="ja-JP" sz="1400" kern="1200" dirty="0"/>
                <a:t>3</a:t>
              </a:r>
              <a:r>
                <a:rPr kumimoji="1" lang="ja-JP" altLang="en-US" sz="1400" kern="1200" dirty="0"/>
                <a:t>　焼き入れ</a:t>
              </a:r>
            </a:p>
          </p:txBody>
        </p:sp>
      </p:grpSp>
      <p:grpSp>
        <p:nvGrpSpPr>
          <p:cNvPr id="379" name="グループ化 378"/>
          <p:cNvGrpSpPr/>
          <p:nvPr/>
        </p:nvGrpSpPr>
        <p:grpSpPr>
          <a:xfrm>
            <a:off x="4485298" y="1738843"/>
            <a:ext cx="2923263" cy="1416621"/>
            <a:chOff x="0" y="0"/>
            <a:chExt cx="3220611" cy="2211292"/>
          </a:xfrm>
        </p:grpSpPr>
        <p:pic>
          <p:nvPicPr>
            <p:cNvPr id="380" name="図 379" descr="cid:0463ce05-05fb-4108-83ad-c713476217b0@jpnprd01.prod.outlook.com"/>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a:off x="552822" y="0"/>
              <a:ext cx="2667789" cy="2181410"/>
            </a:xfrm>
            <a:prstGeom prst="rect">
              <a:avLst/>
            </a:prstGeom>
            <a:noFill/>
            <a:extLst>
              <a:ext uri="{909E8E84-426E-40DD-AFC4-6F175D3DCCD1}">
                <a14:hiddenFill xmlns:a14="http://schemas.microsoft.com/office/drawing/2010/main">
                  <a:solidFill>
                    <a:srgbClr val="FFFFFF"/>
                  </a:solidFill>
                </a14:hiddenFill>
              </a:ext>
            </a:extLst>
          </p:spPr>
        </p:pic>
        <p:pic>
          <p:nvPicPr>
            <p:cNvPr id="381" name="図 380" descr="cid:c63b88b2-4a61-41ea-8c7a-666d693c4a3a@jpnprd01.prod.outlook.com"/>
            <p:cNvPicPr>
              <a:picLocks noChangeAspect="1" noChangeArrowheads="1"/>
            </p:cNvPicPr>
            <p:nvPr/>
          </p:nvPicPr>
          <p:blipFill rotWithShape="1">
            <a:blip r:embed="rId6" r:link="rId7">
              <a:extLst>
                <a:ext uri="{28A0092B-C50C-407E-A947-70E740481C1C}">
                  <a14:useLocalDpi xmlns:a14="http://schemas.microsoft.com/office/drawing/2010/main" val="0"/>
                </a:ext>
              </a:extLst>
            </a:blip>
            <a:srcRect l="51736" t="12910" b="26639"/>
            <a:stretch>
              <a:fillRect/>
            </a:stretch>
          </p:blipFill>
          <p:spPr bwMode="auto">
            <a:xfrm>
              <a:off x="0" y="7469"/>
              <a:ext cx="1536326" cy="2203823"/>
            </a:xfrm>
            <a:prstGeom prst="rect">
              <a:avLst/>
            </a:prstGeom>
            <a:noFill/>
            <a:extLst>
              <a:ext uri="{909E8E84-426E-40DD-AFC4-6F175D3DCCD1}">
                <a14:hiddenFill xmlns:a14="http://schemas.microsoft.com/office/drawing/2010/main">
                  <a:solidFill>
                    <a:srgbClr val="FFFFFF"/>
                  </a:solidFill>
                </a14:hiddenFill>
              </a:ext>
            </a:extLst>
          </p:spPr>
        </p:pic>
      </p:grpSp>
      <p:sp>
        <p:nvSpPr>
          <p:cNvPr id="1384" name="テキスト ボックス 1383"/>
          <p:cNvSpPr txBox="1"/>
          <p:nvPr/>
        </p:nvSpPr>
        <p:spPr>
          <a:xfrm>
            <a:off x="4355952" y="1472518"/>
            <a:ext cx="1397217" cy="369332"/>
          </a:xfrm>
          <a:prstGeom prst="rect">
            <a:avLst/>
          </a:prstGeom>
          <a:noFill/>
        </p:spPr>
        <p:txBody>
          <a:bodyPr wrap="square" rtlCol="0">
            <a:spAutoFit/>
          </a:bodyPr>
          <a:lstStyle/>
          <a:p>
            <a:pPr algn="ctr"/>
            <a:r>
              <a:rPr kumimoji="1" lang="ja-JP" altLang="en-US" b="1" dirty="0">
                <a:solidFill>
                  <a:srgbClr val="FF0000"/>
                </a:solidFill>
              </a:rPr>
              <a:t>表面硬化層</a:t>
            </a:r>
          </a:p>
        </p:txBody>
      </p:sp>
      <p:sp>
        <p:nvSpPr>
          <p:cNvPr id="399" name="テキスト ボックス 398"/>
          <p:cNvSpPr txBox="1"/>
          <p:nvPr/>
        </p:nvSpPr>
        <p:spPr>
          <a:xfrm>
            <a:off x="6026683" y="1493721"/>
            <a:ext cx="1397217" cy="369332"/>
          </a:xfrm>
          <a:prstGeom prst="rect">
            <a:avLst/>
          </a:prstGeom>
          <a:noFill/>
        </p:spPr>
        <p:txBody>
          <a:bodyPr wrap="square" rtlCol="0">
            <a:spAutoFit/>
          </a:bodyPr>
          <a:lstStyle/>
          <a:p>
            <a:pPr algn="ctr"/>
            <a:r>
              <a:rPr lang="ja-JP" altLang="en-US" dirty="0"/>
              <a:t>芯部</a:t>
            </a:r>
            <a:endParaRPr kumimoji="1" lang="ja-JP" altLang="en-US" dirty="0"/>
          </a:p>
        </p:txBody>
      </p:sp>
      <p:pic>
        <p:nvPicPr>
          <p:cNvPr id="1385" name="図 1384"/>
          <p:cNvPicPr>
            <a:picLocks noChangeAspect="1"/>
          </p:cNvPicPr>
          <p:nvPr/>
        </p:nvPicPr>
        <p:blipFill>
          <a:blip r:embed="rId8"/>
          <a:stretch>
            <a:fillRect/>
          </a:stretch>
        </p:blipFill>
        <p:spPr>
          <a:xfrm>
            <a:off x="1387190" y="1929925"/>
            <a:ext cx="2022290" cy="1163197"/>
          </a:xfrm>
          <a:prstGeom prst="rect">
            <a:avLst/>
          </a:prstGeom>
        </p:spPr>
      </p:pic>
      <p:pic>
        <p:nvPicPr>
          <p:cNvPr id="401" name="図 400" descr="cid:66874b75-7ac4-48a2-a865-5c881b07d5c1@jpnprd01.prod.outlook.com"/>
          <p:cNvPicPr>
            <a:picLocks noChangeAspect="1" noChangeArrowheads="1"/>
          </p:cNvPicPr>
          <p:nvPr/>
        </p:nvPicPr>
        <p:blipFill rotWithShape="1">
          <a:blip r:embed="rId9" r:link="rId10">
            <a:extLst>
              <a:ext uri="{28A0092B-C50C-407E-A947-70E740481C1C}">
                <a14:useLocalDpi xmlns:a14="http://schemas.microsoft.com/office/drawing/2010/main" val="0"/>
              </a:ext>
            </a:extLst>
          </a:blip>
          <a:srcRect l="47266" t="19932" b="54788"/>
          <a:stretch>
            <a:fillRect/>
          </a:stretch>
        </p:blipFill>
        <p:spPr bwMode="auto">
          <a:xfrm>
            <a:off x="8167183" y="2162564"/>
            <a:ext cx="1663383" cy="901469"/>
          </a:xfrm>
          <a:prstGeom prst="rect">
            <a:avLst/>
          </a:prstGeom>
          <a:noFill/>
          <a:extLst>
            <a:ext uri="{909E8E84-426E-40DD-AFC4-6F175D3DCCD1}">
              <a14:hiddenFill xmlns:a14="http://schemas.microsoft.com/office/drawing/2010/main">
                <a:solidFill>
                  <a:srgbClr val="FFFFFF"/>
                </a:solidFill>
              </a14:hiddenFill>
            </a:ext>
          </a:extLst>
        </p:spPr>
      </p:pic>
      <p:sp>
        <p:nvSpPr>
          <p:cNvPr id="1386" name="テキスト ボックス 1385"/>
          <p:cNvSpPr txBox="1"/>
          <p:nvPr/>
        </p:nvSpPr>
        <p:spPr>
          <a:xfrm>
            <a:off x="8061379" y="1668364"/>
            <a:ext cx="2100568" cy="369332"/>
          </a:xfrm>
          <a:prstGeom prst="rect">
            <a:avLst/>
          </a:prstGeom>
          <a:noFill/>
        </p:spPr>
        <p:txBody>
          <a:bodyPr wrap="square" rtlCol="0">
            <a:spAutoFit/>
          </a:bodyPr>
          <a:lstStyle/>
          <a:p>
            <a:r>
              <a:rPr kumimoji="1" lang="ja-JP" altLang="en-US" dirty="0"/>
              <a:t>高靭性・折れにくさ</a:t>
            </a:r>
          </a:p>
        </p:txBody>
      </p:sp>
      <p:sp>
        <p:nvSpPr>
          <p:cNvPr id="403" name="テキスト ボックス 402"/>
          <p:cNvSpPr txBox="1"/>
          <p:nvPr/>
        </p:nvSpPr>
        <p:spPr>
          <a:xfrm>
            <a:off x="1199456" y="1577877"/>
            <a:ext cx="2583991" cy="369332"/>
          </a:xfrm>
          <a:prstGeom prst="rect">
            <a:avLst/>
          </a:prstGeom>
          <a:noFill/>
        </p:spPr>
        <p:txBody>
          <a:bodyPr wrap="square" rtlCol="0">
            <a:spAutoFit/>
          </a:bodyPr>
          <a:lstStyle/>
          <a:p>
            <a:r>
              <a:rPr kumimoji="1" lang="ja-JP" altLang="en-US" dirty="0"/>
              <a:t>高耐摩耗性・疲労強度</a:t>
            </a:r>
          </a:p>
        </p:txBody>
      </p:sp>
      <p:sp>
        <p:nvSpPr>
          <p:cNvPr id="3" name="テキスト ボックス 2"/>
          <p:cNvSpPr txBox="1"/>
          <p:nvPr/>
        </p:nvSpPr>
        <p:spPr>
          <a:xfrm>
            <a:off x="6340532" y="3669766"/>
            <a:ext cx="3821415" cy="369332"/>
          </a:xfrm>
          <a:prstGeom prst="rect">
            <a:avLst/>
          </a:prstGeom>
          <a:noFill/>
        </p:spPr>
        <p:txBody>
          <a:bodyPr wrap="square" rtlCol="0">
            <a:spAutoFit/>
          </a:bodyPr>
          <a:lstStyle/>
          <a:p>
            <a:r>
              <a:rPr kumimoji="1" lang="ja-JP" altLang="en-US" b="1" dirty="0"/>
              <a:t>浸炭ムラのある部品を使用してしまうと</a:t>
            </a:r>
          </a:p>
        </p:txBody>
      </p:sp>
      <p:pic>
        <p:nvPicPr>
          <p:cNvPr id="3074" name="Picture 2" descr="a736f8bc-75b7-45a6-82e1-56ec0dbf06f9@jpnprd0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531571" y="5223370"/>
            <a:ext cx="1219200" cy="108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5" name="Picture 3" descr="ff1490c6-ab04-4134-bbbb-42e3d4238b1d@jpnprd0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877674" y="4173420"/>
            <a:ext cx="1962655" cy="1730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6" name="Picture 4" descr="93b10aaf-ac62-4f58-a7c8-210db883fda1@jpnprd0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20873301">
            <a:off x="9536718" y="3866496"/>
            <a:ext cx="1601794" cy="1222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7" name="Picture 5" descr="b3e013be-2590-4750-b7c9-f75b4cd3a5ae@jpnprd0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161947" y="5154563"/>
            <a:ext cx="1694693" cy="1285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角丸四角形 6"/>
          <p:cNvSpPr/>
          <p:nvPr/>
        </p:nvSpPr>
        <p:spPr>
          <a:xfrm>
            <a:off x="10552090" y="3669766"/>
            <a:ext cx="1464292" cy="450953"/>
          </a:xfrm>
          <a:prstGeom prst="round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a:t>異常摩耗</a:t>
            </a:r>
          </a:p>
        </p:txBody>
      </p:sp>
      <p:sp>
        <p:nvSpPr>
          <p:cNvPr id="34" name="角丸四角形 33"/>
          <p:cNvSpPr/>
          <p:nvPr/>
        </p:nvSpPr>
        <p:spPr>
          <a:xfrm>
            <a:off x="9080343" y="5901758"/>
            <a:ext cx="1464292" cy="450953"/>
          </a:xfrm>
          <a:prstGeom prst="round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t>異音・振動</a:t>
            </a:r>
            <a:endParaRPr kumimoji="1" lang="ja-JP" altLang="en-US" dirty="0"/>
          </a:p>
        </p:txBody>
      </p:sp>
      <p:sp>
        <p:nvSpPr>
          <p:cNvPr id="35" name="角丸四角形 34"/>
          <p:cNvSpPr/>
          <p:nvPr/>
        </p:nvSpPr>
        <p:spPr>
          <a:xfrm>
            <a:off x="6286479" y="4703610"/>
            <a:ext cx="1464292" cy="450953"/>
          </a:xfrm>
          <a:prstGeom prst="round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a:t>割れ・折れ</a:t>
            </a:r>
            <a:endParaRPr kumimoji="1" lang="ja-JP" altLang="en-US" b="1" dirty="0"/>
          </a:p>
        </p:txBody>
      </p:sp>
      <p:sp>
        <p:nvSpPr>
          <p:cNvPr id="41" name="正方形/長方形 40">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勉強会</a:t>
            </a:r>
            <a:r>
              <a:rPr lang="en-US" altLang="ja-JP" sz="3200" b="1" dirty="0">
                <a:solidFill>
                  <a:schemeClr val="bg1"/>
                </a:solidFill>
              </a:rPr>
              <a:t>	</a:t>
            </a:r>
            <a:r>
              <a:rPr lang="ja-JP" altLang="en-US" sz="3200" b="1" dirty="0">
                <a:solidFill>
                  <a:schemeClr val="bg1"/>
                </a:solidFill>
              </a:rPr>
              <a:t>浸炭ムラとは</a:t>
            </a:r>
          </a:p>
        </p:txBody>
      </p:sp>
      <p:grpSp>
        <p:nvGrpSpPr>
          <p:cNvPr id="12" name="グループ化 11">
            <a:extLst>
              <a:ext uri="{FF2B5EF4-FFF2-40B4-BE49-F238E27FC236}">
                <a16:creationId xmlns:a16="http://schemas.microsoft.com/office/drawing/2014/main" id="{85889C87-B5C4-7CA4-41B3-7575AA2AFFB5}"/>
              </a:ext>
            </a:extLst>
          </p:cNvPr>
          <p:cNvGrpSpPr/>
          <p:nvPr/>
        </p:nvGrpSpPr>
        <p:grpSpPr>
          <a:xfrm>
            <a:off x="3444902" y="3045225"/>
            <a:ext cx="5490383" cy="373384"/>
            <a:chOff x="7025139" y="1500476"/>
            <a:chExt cx="4967128" cy="373384"/>
          </a:xfrm>
        </p:grpSpPr>
        <p:sp>
          <p:nvSpPr>
            <p:cNvPr id="13" name="テキスト ボックス 57">
              <a:extLst>
                <a:ext uri="{FF2B5EF4-FFF2-40B4-BE49-F238E27FC236}">
                  <a16:creationId xmlns:a16="http://schemas.microsoft.com/office/drawing/2014/main" id="{7BF78F78-AA06-619C-24A4-D5E5DCA83AC5}"/>
                </a:ext>
              </a:extLst>
            </p:cNvPr>
            <p:cNvSpPr txBox="1"/>
            <p:nvPr/>
          </p:nvSpPr>
          <p:spPr>
            <a:xfrm>
              <a:off x="7025139" y="1504528"/>
              <a:ext cx="4967128"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b="1" dirty="0">
                  <a:ln w="152400">
                    <a:solidFill>
                      <a:srgbClr val="0000FF"/>
                    </a:solidFill>
                  </a:ln>
                  <a:solidFill>
                    <a:srgbClr val="FFC000"/>
                  </a:solidFill>
                </a:rPr>
                <a:t>浸炭処理</a:t>
              </a:r>
              <a:r>
                <a:rPr lang="en-US" altLang="ja-JP" b="1" dirty="0">
                  <a:ln w="152400">
                    <a:solidFill>
                      <a:srgbClr val="0000FF"/>
                    </a:solidFill>
                  </a:ln>
                  <a:solidFill>
                    <a:srgbClr val="FFC000"/>
                  </a:solidFill>
                </a:rPr>
                <a:t>=</a:t>
              </a:r>
              <a:r>
                <a:rPr lang="ja-JP" altLang="en-US" b="1" dirty="0">
                  <a:ln w="152400">
                    <a:solidFill>
                      <a:srgbClr val="0000FF"/>
                    </a:solidFill>
                  </a:ln>
                  <a:solidFill>
                    <a:srgbClr val="FFC000"/>
                  </a:solidFill>
                </a:rPr>
                <a:t>外は固く、中は粘り強い状態を作る</a:t>
              </a:r>
            </a:p>
          </p:txBody>
        </p:sp>
        <p:sp>
          <p:nvSpPr>
            <p:cNvPr id="14" name="テキスト ボックス 58">
              <a:extLst>
                <a:ext uri="{FF2B5EF4-FFF2-40B4-BE49-F238E27FC236}">
                  <a16:creationId xmlns:a16="http://schemas.microsoft.com/office/drawing/2014/main" id="{6F0E7553-C3D2-9105-14A0-B7727557E34F}"/>
                </a:ext>
              </a:extLst>
            </p:cNvPr>
            <p:cNvSpPr txBox="1"/>
            <p:nvPr/>
          </p:nvSpPr>
          <p:spPr>
            <a:xfrm>
              <a:off x="7031135" y="1500476"/>
              <a:ext cx="4908849"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b="1" dirty="0">
                  <a:ln w="76200">
                    <a:solidFill>
                      <a:schemeClr val="bg1"/>
                    </a:solidFill>
                  </a:ln>
                  <a:solidFill>
                    <a:schemeClr val="bg1"/>
                  </a:solidFill>
                </a:rPr>
                <a:t>浸炭処理</a:t>
              </a:r>
              <a:r>
                <a:rPr lang="en-US" altLang="ja-JP" b="1" dirty="0">
                  <a:ln w="76200">
                    <a:solidFill>
                      <a:schemeClr val="bg1"/>
                    </a:solidFill>
                  </a:ln>
                  <a:solidFill>
                    <a:schemeClr val="bg1"/>
                  </a:solidFill>
                </a:rPr>
                <a:t>=</a:t>
              </a:r>
              <a:r>
                <a:rPr lang="ja-JP" altLang="en-US" b="1" dirty="0">
                  <a:ln w="76200">
                    <a:solidFill>
                      <a:schemeClr val="bg1"/>
                    </a:solidFill>
                  </a:ln>
                  <a:solidFill>
                    <a:schemeClr val="bg1"/>
                  </a:solidFill>
                </a:rPr>
                <a:t>外は固く、中は粘り強い状態になる</a:t>
              </a:r>
            </a:p>
          </p:txBody>
        </p:sp>
        <p:sp>
          <p:nvSpPr>
            <p:cNvPr id="15" name="テキスト ボックス 59">
              <a:extLst>
                <a:ext uri="{FF2B5EF4-FFF2-40B4-BE49-F238E27FC236}">
                  <a16:creationId xmlns:a16="http://schemas.microsoft.com/office/drawing/2014/main" id="{179131D8-E256-E12D-BA84-785B1D2019F3}"/>
                </a:ext>
              </a:extLst>
            </p:cNvPr>
            <p:cNvSpPr txBox="1"/>
            <p:nvPr/>
          </p:nvSpPr>
          <p:spPr>
            <a:xfrm>
              <a:off x="7025139" y="1501668"/>
              <a:ext cx="4652061"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b="1" dirty="0">
                  <a:ln w="76200">
                    <a:noFill/>
                  </a:ln>
                  <a:solidFill>
                    <a:srgbClr val="0000FF"/>
                  </a:solidFill>
                </a:rPr>
                <a:t>浸炭処理</a:t>
              </a:r>
              <a:r>
                <a:rPr lang="en-US" altLang="ja-JP" b="1" dirty="0">
                  <a:ln w="76200">
                    <a:noFill/>
                  </a:ln>
                  <a:solidFill>
                    <a:srgbClr val="0000FF"/>
                  </a:solidFill>
                </a:rPr>
                <a:t>=</a:t>
              </a:r>
              <a:r>
                <a:rPr lang="ja-JP" altLang="en-US" b="1" dirty="0">
                  <a:ln w="76200">
                    <a:noFill/>
                  </a:ln>
                  <a:solidFill>
                    <a:srgbClr val="0000FF"/>
                  </a:solidFill>
                </a:rPr>
                <a:t>外は固く、中は粘り強い状態を作る</a:t>
              </a:r>
              <a:endParaRPr kumimoji="1" lang="en-US" altLang="ja-JP" b="1" dirty="0">
                <a:ln w="76200">
                  <a:noFill/>
                </a:ln>
                <a:solidFill>
                  <a:srgbClr val="0000FF"/>
                </a:solidFill>
              </a:endParaRPr>
            </a:p>
          </p:txBody>
        </p:sp>
      </p:grpSp>
      <p:grpSp>
        <p:nvGrpSpPr>
          <p:cNvPr id="16" name="グループ化 15">
            <a:extLst>
              <a:ext uri="{FF2B5EF4-FFF2-40B4-BE49-F238E27FC236}">
                <a16:creationId xmlns:a16="http://schemas.microsoft.com/office/drawing/2014/main" id="{9885C504-310D-F002-00F2-E57A818C3CBC}"/>
              </a:ext>
            </a:extLst>
          </p:cNvPr>
          <p:cNvGrpSpPr/>
          <p:nvPr/>
        </p:nvGrpSpPr>
        <p:grpSpPr>
          <a:xfrm>
            <a:off x="489698" y="6014281"/>
            <a:ext cx="5493219" cy="370525"/>
            <a:chOff x="7022574" y="1503335"/>
            <a:chExt cx="4969693" cy="370525"/>
          </a:xfrm>
        </p:grpSpPr>
        <p:sp>
          <p:nvSpPr>
            <p:cNvPr id="17" name="テキスト ボックス 57">
              <a:extLst>
                <a:ext uri="{FF2B5EF4-FFF2-40B4-BE49-F238E27FC236}">
                  <a16:creationId xmlns:a16="http://schemas.microsoft.com/office/drawing/2014/main" id="{1C2A7412-24E9-1DF3-5C75-25270987CCE1}"/>
                </a:ext>
              </a:extLst>
            </p:cNvPr>
            <p:cNvSpPr txBox="1"/>
            <p:nvPr/>
          </p:nvSpPr>
          <p:spPr>
            <a:xfrm>
              <a:off x="7025139" y="1504528"/>
              <a:ext cx="4967128"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b="1" dirty="0">
                  <a:ln w="152400">
                    <a:solidFill>
                      <a:srgbClr val="0000FF"/>
                    </a:solidFill>
                  </a:ln>
                  <a:solidFill>
                    <a:srgbClr val="FFC000"/>
                  </a:solidFill>
                </a:rPr>
                <a:t>浸炭ムラ</a:t>
              </a:r>
              <a:r>
                <a:rPr lang="en-US" altLang="ja-JP" b="1" dirty="0">
                  <a:ln w="152400">
                    <a:solidFill>
                      <a:srgbClr val="0000FF"/>
                    </a:solidFill>
                  </a:ln>
                  <a:solidFill>
                    <a:srgbClr val="FFC000"/>
                  </a:solidFill>
                </a:rPr>
                <a:t>=</a:t>
              </a:r>
              <a:r>
                <a:rPr lang="ja-JP" altLang="en-US" b="1" dirty="0">
                  <a:ln w="152400">
                    <a:solidFill>
                      <a:srgbClr val="0000FF"/>
                    </a:solidFill>
                  </a:ln>
                  <a:solidFill>
                    <a:srgbClr val="FFC000"/>
                  </a:solidFill>
                </a:rPr>
                <a:t>炭素濃度、硬化層深さが不均一になる現象</a:t>
              </a:r>
            </a:p>
          </p:txBody>
        </p:sp>
        <p:sp>
          <p:nvSpPr>
            <p:cNvPr id="18" name="テキスト ボックス 58">
              <a:extLst>
                <a:ext uri="{FF2B5EF4-FFF2-40B4-BE49-F238E27FC236}">
                  <a16:creationId xmlns:a16="http://schemas.microsoft.com/office/drawing/2014/main" id="{0CFF1A51-E80E-9178-7B04-310CDBAE2D91}"/>
                </a:ext>
              </a:extLst>
            </p:cNvPr>
            <p:cNvSpPr txBox="1"/>
            <p:nvPr/>
          </p:nvSpPr>
          <p:spPr>
            <a:xfrm>
              <a:off x="7022574" y="1504528"/>
              <a:ext cx="4908849"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b="1" dirty="0">
                  <a:ln w="76200">
                    <a:solidFill>
                      <a:schemeClr val="bg1"/>
                    </a:solidFill>
                  </a:ln>
                  <a:solidFill>
                    <a:schemeClr val="bg1"/>
                  </a:solidFill>
                </a:rPr>
                <a:t>浸炭ムラ</a:t>
              </a:r>
              <a:r>
                <a:rPr lang="en-US" altLang="ja-JP" b="1" dirty="0">
                  <a:ln w="76200">
                    <a:solidFill>
                      <a:schemeClr val="bg1"/>
                    </a:solidFill>
                  </a:ln>
                  <a:solidFill>
                    <a:schemeClr val="bg1"/>
                  </a:solidFill>
                </a:rPr>
                <a:t>=</a:t>
              </a:r>
              <a:r>
                <a:rPr lang="ja-JP" altLang="en-US" b="1" dirty="0">
                  <a:ln w="76200">
                    <a:solidFill>
                      <a:schemeClr val="bg1"/>
                    </a:solidFill>
                  </a:ln>
                  <a:solidFill>
                    <a:schemeClr val="bg1"/>
                  </a:solidFill>
                </a:rPr>
                <a:t>炭素濃度、硬化層深さが不均一になる現象</a:t>
              </a:r>
            </a:p>
          </p:txBody>
        </p:sp>
        <p:sp>
          <p:nvSpPr>
            <p:cNvPr id="19" name="テキスト ボックス 59">
              <a:extLst>
                <a:ext uri="{FF2B5EF4-FFF2-40B4-BE49-F238E27FC236}">
                  <a16:creationId xmlns:a16="http://schemas.microsoft.com/office/drawing/2014/main" id="{486BC88F-00CB-FE88-F172-C5DB9F9F326E}"/>
                </a:ext>
              </a:extLst>
            </p:cNvPr>
            <p:cNvSpPr txBox="1"/>
            <p:nvPr/>
          </p:nvSpPr>
          <p:spPr>
            <a:xfrm>
              <a:off x="7024742" y="1503335"/>
              <a:ext cx="4840528"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b="1" dirty="0">
                  <a:ln w="76200">
                    <a:noFill/>
                  </a:ln>
                  <a:solidFill>
                    <a:srgbClr val="0000FF"/>
                  </a:solidFill>
                </a:rPr>
                <a:t>浸炭ムラ</a:t>
              </a:r>
              <a:r>
                <a:rPr kumimoji="1" lang="en-US" altLang="ja-JP" b="1" dirty="0">
                  <a:ln w="76200">
                    <a:noFill/>
                  </a:ln>
                  <a:solidFill>
                    <a:srgbClr val="0000FF"/>
                  </a:solidFill>
                </a:rPr>
                <a:t>=</a:t>
              </a:r>
              <a:r>
                <a:rPr kumimoji="1" lang="ja-JP" altLang="en-US" b="1" dirty="0">
                  <a:ln w="76200">
                    <a:noFill/>
                  </a:ln>
                  <a:solidFill>
                    <a:srgbClr val="0000FF"/>
                  </a:solidFill>
                </a:rPr>
                <a:t>炭素濃度、硬化層深さが不均一になる現象</a:t>
              </a:r>
              <a:endParaRPr kumimoji="1" lang="en-US" altLang="ja-JP" b="1" dirty="0">
                <a:ln w="76200">
                  <a:noFill/>
                </a:ln>
                <a:solidFill>
                  <a:srgbClr val="0000FF"/>
                </a:solidFill>
              </a:endParaRPr>
            </a:p>
          </p:txBody>
        </p:sp>
      </p:grpSp>
      <p:cxnSp>
        <p:nvCxnSpPr>
          <p:cNvPr id="21" name="直線コネクタ 20">
            <a:extLst>
              <a:ext uri="{FF2B5EF4-FFF2-40B4-BE49-F238E27FC236}">
                <a16:creationId xmlns:a16="http://schemas.microsoft.com/office/drawing/2014/main" id="{4D618B3A-03F7-976D-6284-CF7D739BA0DA}"/>
              </a:ext>
            </a:extLst>
          </p:cNvPr>
          <p:cNvCxnSpPr>
            <a:cxnSpLocks/>
          </p:cNvCxnSpPr>
          <p:nvPr/>
        </p:nvCxnSpPr>
        <p:spPr>
          <a:xfrm>
            <a:off x="119336" y="3470650"/>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コネクタ 21">
            <a:extLst>
              <a:ext uri="{FF2B5EF4-FFF2-40B4-BE49-F238E27FC236}">
                <a16:creationId xmlns:a16="http://schemas.microsoft.com/office/drawing/2014/main" id="{32F0A6A7-851D-030A-787E-995E5AD3F899}"/>
              </a:ext>
            </a:extLst>
          </p:cNvPr>
          <p:cNvCxnSpPr>
            <a:cxnSpLocks/>
          </p:cNvCxnSpPr>
          <p:nvPr/>
        </p:nvCxnSpPr>
        <p:spPr>
          <a:xfrm>
            <a:off x="6093076" y="3470650"/>
            <a:ext cx="0" cy="295509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グループ化 27">
            <a:extLst>
              <a:ext uri="{FF2B5EF4-FFF2-40B4-BE49-F238E27FC236}">
                <a16:creationId xmlns:a16="http://schemas.microsoft.com/office/drawing/2014/main" id="{901ED241-8977-C0EE-2596-5335C34B5E66}"/>
              </a:ext>
            </a:extLst>
          </p:cNvPr>
          <p:cNvGrpSpPr/>
          <p:nvPr/>
        </p:nvGrpSpPr>
        <p:grpSpPr>
          <a:xfrm>
            <a:off x="7460013" y="6038502"/>
            <a:ext cx="5498495" cy="379402"/>
            <a:chOff x="7017800" y="1494458"/>
            <a:chExt cx="4974467" cy="379402"/>
          </a:xfrm>
        </p:grpSpPr>
        <p:sp>
          <p:nvSpPr>
            <p:cNvPr id="29" name="テキスト ボックス 57">
              <a:extLst>
                <a:ext uri="{FF2B5EF4-FFF2-40B4-BE49-F238E27FC236}">
                  <a16:creationId xmlns:a16="http://schemas.microsoft.com/office/drawing/2014/main" id="{04C1538A-2BDE-CDC9-2DE3-E6737804EFD8}"/>
                </a:ext>
              </a:extLst>
            </p:cNvPr>
            <p:cNvSpPr txBox="1"/>
            <p:nvPr/>
          </p:nvSpPr>
          <p:spPr>
            <a:xfrm>
              <a:off x="7025139" y="1504528"/>
              <a:ext cx="4967128"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b="1" dirty="0">
                  <a:ln w="152400">
                    <a:solidFill>
                      <a:srgbClr val="0000FF"/>
                    </a:solidFill>
                  </a:ln>
                  <a:solidFill>
                    <a:srgbClr val="FFC000"/>
                  </a:solidFill>
                </a:rPr>
                <a:t>致命的な弱点が生まれトラブルだらけ</a:t>
              </a:r>
            </a:p>
          </p:txBody>
        </p:sp>
        <p:sp>
          <p:nvSpPr>
            <p:cNvPr id="30" name="テキスト ボックス 58">
              <a:extLst>
                <a:ext uri="{FF2B5EF4-FFF2-40B4-BE49-F238E27FC236}">
                  <a16:creationId xmlns:a16="http://schemas.microsoft.com/office/drawing/2014/main" id="{5CE3585E-B0C5-2E9D-ED32-93AF0682D30D}"/>
                </a:ext>
              </a:extLst>
            </p:cNvPr>
            <p:cNvSpPr txBox="1"/>
            <p:nvPr/>
          </p:nvSpPr>
          <p:spPr>
            <a:xfrm>
              <a:off x="7017800" y="1499860"/>
              <a:ext cx="4908849"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b="1" dirty="0">
                  <a:ln w="76200">
                    <a:solidFill>
                      <a:schemeClr val="bg1"/>
                    </a:solidFill>
                  </a:ln>
                  <a:solidFill>
                    <a:schemeClr val="bg1"/>
                  </a:solidFill>
                </a:rPr>
                <a:t>致命的な弱点が生まれトラブルだらけ</a:t>
              </a:r>
            </a:p>
          </p:txBody>
        </p:sp>
        <p:sp>
          <p:nvSpPr>
            <p:cNvPr id="31" name="テキスト ボックス 59">
              <a:extLst>
                <a:ext uri="{FF2B5EF4-FFF2-40B4-BE49-F238E27FC236}">
                  <a16:creationId xmlns:a16="http://schemas.microsoft.com/office/drawing/2014/main" id="{BC58AED8-BF8E-1F16-009F-6C1BAB1BFFFE}"/>
                </a:ext>
              </a:extLst>
            </p:cNvPr>
            <p:cNvSpPr txBox="1"/>
            <p:nvPr/>
          </p:nvSpPr>
          <p:spPr>
            <a:xfrm>
              <a:off x="7023657" y="1494458"/>
              <a:ext cx="4652061"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b="1" dirty="0">
                  <a:ln w="76200">
                    <a:noFill/>
                  </a:ln>
                  <a:solidFill>
                    <a:srgbClr val="0000FF"/>
                  </a:solidFill>
                </a:rPr>
                <a:t>致命的な弱点が生まれトラブルだらけ</a:t>
              </a:r>
              <a:endParaRPr kumimoji="1" lang="en-US" altLang="ja-JP" b="1" dirty="0">
                <a:ln w="76200">
                  <a:noFill/>
                </a:ln>
                <a:solidFill>
                  <a:srgbClr val="0000FF"/>
                </a:solidFill>
              </a:endParaRPr>
            </a:p>
          </p:txBody>
        </p:sp>
      </p:grpSp>
      <p:grpSp>
        <p:nvGrpSpPr>
          <p:cNvPr id="1376" name="グループ化 1375">
            <a:extLst>
              <a:ext uri="{FF2B5EF4-FFF2-40B4-BE49-F238E27FC236}">
                <a16:creationId xmlns:a16="http://schemas.microsoft.com/office/drawing/2014/main" id="{931524CC-629F-B902-CEB3-56FD3687D85C}"/>
              </a:ext>
            </a:extLst>
          </p:cNvPr>
          <p:cNvGrpSpPr/>
          <p:nvPr/>
        </p:nvGrpSpPr>
        <p:grpSpPr>
          <a:xfrm rot="900000">
            <a:off x="9521616" y="-208645"/>
            <a:ext cx="2772179" cy="3921255"/>
            <a:chOff x="3814785" y="1547183"/>
            <a:chExt cx="1705515" cy="2412456"/>
          </a:xfrm>
        </p:grpSpPr>
        <p:pic>
          <p:nvPicPr>
            <p:cNvPr id="1387" name="図 1386">
              <a:extLst>
                <a:ext uri="{FF2B5EF4-FFF2-40B4-BE49-F238E27FC236}">
                  <a16:creationId xmlns:a16="http://schemas.microsoft.com/office/drawing/2014/main" id="{B1D66987-9B0C-9D82-40FA-B96C4C6FCC9B}"/>
                </a:ext>
              </a:extLst>
            </p:cNvPr>
            <p:cNvPicPr>
              <a:picLocks noChangeAspect="1"/>
            </p:cNvPicPr>
            <p:nvPr/>
          </p:nvPicPr>
          <p:blipFill rotWithShape="1">
            <a:blip r:embed="rId15">
              <a:extLst>
                <a:ext uri="{BEBA8EAE-BF5A-486C-A8C5-ECC9F3942E4B}">
                  <a14:imgProps xmlns:a14="http://schemas.microsoft.com/office/drawing/2010/main">
                    <a14:imgLayer r:embed="rId16">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8332" t="1" r="10066" b="8042"/>
            <a:stretch/>
          </p:blipFill>
          <p:spPr>
            <a:xfrm>
              <a:off x="4486559" y="1933081"/>
              <a:ext cx="826383" cy="874333"/>
            </a:xfrm>
            <a:prstGeom prst="rect">
              <a:avLst/>
            </a:prstGeom>
          </p:spPr>
        </p:pic>
        <p:pic>
          <p:nvPicPr>
            <p:cNvPr id="1388" name="図 1387">
              <a:extLst>
                <a:ext uri="{FF2B5EF4-FFF2-40B4-BE49-F238E27FC236}">
                  <a16:creationId xmlns:a16="http://schemas.microsoft.com/office/drawing/2014/main" id="{DF8F5BFF-0F04-C059-6D03-677992E194FB}"/>
                </a:ext>
              </a:extLst>
            </p:cNvPr>
            <p:cNvPicPr>
              <a:picLocks noChangeAspect="1"/>
            </p:cNvPicPr>
            <p:nvPr/>
          </p:nvPicPr>
          <p:blipFill>
            <a:blip r:embed="rId17">
              <a:extLst>
                <a:ext uri="{BEBA8EAE-BF5A-486C-A8C5-ECC9F3942E4B}">
                  <a14:imgProps xmlns:a14="http://schemas.microsoft.com/office/drawing/2010/main">
                    <a14:imgLayer r:embed="rId18">
                      <a14:imgEffect>
                        <a14:backgroundRemoval t="1750" b="99625" l="5788" r="94855">
                          <a14:foregroundMark x1="8360" y1="12625" x2="8360" y2="12625"/>
                          <a14:foregroundMark x1="5788" y1="8125" x2="5788" y2="8125"/>
                          <a14:foregroundMark x1="62701" y1="50125" x2="62701" y2="50125"/>
                          <a14:foregroundMark x1="63023" y1="91125" x2="63023" y2="91125"/>
                          <a14:foregroundMark x1="55788" y1="90125" x2="64148" y2="93250"/>
                          <a14:foregroundMark x1="56913" y1="97125" x2="61576" y2="99625"/>
                          <a14:foregroundMark x1="71061" y1="97625" x2="71061" y2="97625"/>
                          <a14:foregroundMark x1="55466" y1="97250" x2="55466" y2="97250"/>
                          <a14:foregroundMark x1="53698" y1="97125" x2="53698" y2="97125"/>
                          <a14:foregroundMark x1="72186" y1="97375" x2="72186" y2="97375"/>
                          <a14:backgroundMark x1="47929" y1="17525" x2="43408" y2="29125"/>
                          <a14:backgroundMark x1="43408" y1="29125" x2="48875" y2="36750"/>
                          <a14:backgroundMark x1="48875" y1="36750" x2="63666" y2="36750"/>
                          <a14:backgroundMark x1="63666" y1="36750" x2="70740" y2="35125"/>
                          <a14:backgroundMark x1="75080" y1="18250" x2="80386" y2="23250"/>
                          <a14:backgroundMark x1="80225" y1="17750" x2="83601" y2="25250"/>
                          <a14:backgroundMark x1="83762" y1="17625" x2="83762" y2="17625"/>
                          <a14:backgroundMark x1="58360" y1="23375" x2="72508" y2="30125"/>
                          <a14:backgroundMark x1="54180" y1="20625" x2="64469" y2="21750"/>
                          <a14:backgroundMark x1="69132" y1="24000" x2="74759" y2="32375"/>
                          <a14:backgroundMark x1="48232" y1="38000" x2="61415" y2="40500"/>
                          <a14:backgroundMark x1="42122" y1="20250" x2="42122" y2="20250"/>
                          <a14:backgroundMark x1="42765" y1="18375" x2="38424" y2="24500"/>
                          <a14:backgroundMark x1="44212" y1="16375" x2="44212" y2="16375"/>
                          <a14:backgroundMark x1="82637" y1="16375" x2="82637" y2="16375"/>
                          <a14:backgroundMark x1="43730" y1="6375" x2="72669" y2="16000"/>
                          <a14:backgroundMark x1="72669" y1="16000" x2="63183" y2="4750"/>
                          <a14:backgroundMark x1="45820" y1="8750" x2="79582" y2="5500"/>
                          <a14:backgroundMark x1="79582" y1="5500" x2="45981" y2="9375"/>
                          <a14:backgroundMark x1="45981" y1="9375" x2="42926" y2="8375"/>
                          <a14:backgroundMark x1="58360" y1="6375" x2="61093" y2="5750"/>
                          <a14:backgroundMark x1="52894" y1="5625" x2="65113" y2="4375"/>
                          <a14:backgroundMark x1="52894" y1="4750" x2="52894" y2="4750"/>
                          <a14:backgroundMark x1="49196" y1="4625" x2="60129" y2="3625"/>
                          <a14:backgroundMark x1="52733" y1="14875" x2="69936" y2="17000"/>
                          <a14:backgroundMark x1="48714" y1="12750" x2="49196" y2="20250"/>
                          <a14:backgroundMark x1="46945" y1="12750" x2="45016" y2="16250"/>
                          <a14:backgroundMark x1="72830" y1="8250" x2="72990" y2="16500"/>
                          <a14:backgroundMark x1="76367" y1="8875" x2="75080" y2="19125"/>
                          <a14:backgroundMark x1="63344" y1="4000" x2="72990" y2="4375"/>
                          <a14:backgroundMark x1="64952" y1="8375" x2="72347" y2="11625"/>
                          <a14:backgroundMark x1="46302" y1="10375" x2="45177" y2="16875"/>
                          <a14:backgroundMark x1="45820" y1="13625" x2="45820" y2="13625"/>
                          <a14:backgroundMark x1="45981" y1="13250" x2="45981" y2="13750"/>
                          <a14:backgroundMark x1="45820" y1="13875" x2="45338" y2="15250"/>
                          <a14:backgroundMark x1="45820" y1="13250" x2="41640" y2="26000"/>
                          <a14:backgroundMark x1="48714" y1="9250" x2="42283" y2="17375"/>
                          <a14:backgroundMark x1="83441" y1="11750" x2="89711" y2="18125"/>
                          <a14:backgroundMark x1="86495" y1="17625" x2="86495" y2="17625"/>
                          <a14:backgroundMark x1="81029" y1="12250" x2="94212" y2="21875"/>
                        </a14:backgroundRemoval>
                      </a14:imgEffect>
                    </a14:imgLayer>
                  </a14:imgProps>
                </a:ext>
              </a:extLst>
            </a:blip>
            <a:stretch>
              <a:fillRect/>
            </a:stretch>
          </p:blipFill>
          <p:spPr>
            <a:xfrm>
              <a:off x="3814785" y="1830714"/>
              <a:ext cx="1705515" cy="2128925"/>
            </a:xfrm>
            <a:prstGeom prst="rect">
              <a:avLst/>
            </a:prstGeom>
          </p:spPr>
        </p:pic>
        <p:pic>
          <p:nvPicPr>
            <p:cNvPr id="1389" name="図 1388">
              <a:extLst>
                <a:ext uri="{FF2B5EF4-FFF2-40B4-BE49-F238E27FC236}">
                  <a16:creationId xmlns:a16="http://schemas.microsoft.com/office/drawing/2014/main" id="{86366DA6-D16E-9E4B-A684-857F25089A56}"/>
                </a:ext>
              </a:extLst>
            </p:cNvPr>
            <p:cNvPicPr>
              <a:picLocks noChangeAspect="1"/>
            </p:cNvPicPr>
            <p:nvPr/>
          </p:nvPicPr>
          <p:blipFill>
            <a:blip r:embed="rId19"/>
            <a:stretch>
              <a:fillRect/>
            </a:stretch>
          </p:blipFill>
          <p:spPr>
            <a:xfrm>
              <a:off x="4560012" y="1547183"/>
              <a:ext cx="855135" cy="777467"/>
            </a:xfrm>
            <a:prstGeom prst="rect">
              <a:avLst/>
            </a:prstGeom>
          </p:spPr>
        </p:pic>
      </p:grpSp>
    </p:spTree>
    <p:extLst>
      <p:ext uri="{BB962C8B-B14F-4D97-AF65-F5344CB8AC3E}">
        <p14:creationId xmlns:p14="http://schemas.microsoft.com/office/powerpoint/2010/main" val="131225036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8" name="グループ化 277"/>
          <p:cNvGrpSpPr/>
          <p:nvPr/>
        </p:nvGrpSpPr>
        <p:grpSpPr>
          <a:xfrm>
            <a:off x="623392" y="572063"/>
            <a:ext cx="10602923" cy="3210033"/>
            <a:chOff x="1481638" y="3693035"/>
            <a:chExt cx="10600960" cy="3210033"/>
          </a:xfrm>
        </p:grpSpPr>
        <p:pic>
          <p:nvPicPr>
            <p:cNvPr id="279" name="図 278">
              <a:extLst>
                <a:ext uri="{FF2B5EF4-FFF2-40B4-BE49-F238E27FC236}">
                  <a16:creationId xmlns:a16="http://schemas.microsoft.com/office/drawing/2014/main" id="{A527AB62-0406-E2A4-D73A-4A111CB76C8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8241" b="76481" l="729" r="99323">
                          <a14:foregroundMark x1="4479" y1="44074" x2="4427" y2="47870"/>
                          <a14:foregroundMark x1="6771" y1="43980" x2="6661" y2="48056"/>
                          <a14:foregroundMark x1="10365" y1="40093" x2="10365" y2="44907"/>
                          <a14:foregroundMark x1="15156" y1="44259" x2="15156" y2="47963"/>
                          <a14:foregroundMark x1="17031" y1="43056" x2="17135" y2="47593"/>
                          <a14:foregroundMark x1="20467" y1="44537" x2="20467" y2="46574"/>
                          <a14:foregroundMark x1="24167" y1="40463" x2="24010" y2="46204"/>
                          <a14:foregroundMark x1="29479" y1="44259" x2="29740" y2="47593"/>
                          <a14:foregroundMark x1="31563" y1="43704" x2="31615" y2="48426"/>
                          <a14:foregroundMark x1="43490" y1="43980" x2="43333" y2="47778"/>
                          <a14:foregroundMark x1="45521" y1="43241" x2="45521" y2="47870"/>
                          <a14:foregroundMark x1="57240" y1="43888" x2="57240" y2="47963"/>
                          <a14:foregroundMark x1="59219" y1="43426" x2="59219" y2="48611"/>
                          <a14:foregroundMark x1="93169" y1="44907" x2="93169" y2="46111"/>
                          <a14:foregroundMark x1="91719" y1="47407" x2="92292" y2="50370"/>
                          <a14:foregroundMark x1="98281" y1="56111" x2="96458" y2="56111"/>
                          <a14:foregroundMark x1="98281" y1="60926" x2="97240" y2="60833"/>
                          <a14:foregroundMark x1="84271" y1="67869" x2="84374" y2="70648"/>
                          <a14:foregroundMark x1="45885" y1="67963" x2="46302" y2="70648"/>
                          <a14:foregroundMark x1="25467" y1="67407" x2="24791" y2="70648"/>
                          <a14:foregroundMark x1="18384" y1="67869" x2="17813" y2="71111"/>
                          <a14:foregroundMark x1="6821" y1="67684" x2="6563" y2="71111"/>
                          <a14:foregroundMark x1="2135" y1="67869" x2="2240" y2="71019"/>
                          <a14:foregroundMark x1="31823" y1="68056" x2="31823" y2="71111"/>
                          <a14:foregroundMark x1="71823" y1="67222" x2="71146" y2="71667"/>
                          <a14:foregroundMark x1="78281" y1="68056" x2="78169" y2="70093"/>
                          <a14:foregroundMark x1="3594" y1="69907" x2="90521" y2="69167"/>
                          <a14:backgroundMark x1="11197" y1="40926" x2="10937" y2="42593"/>
                          <a14:backgroundMark x1="4113" y1="45000" x2="3698" y2="47407"/>
                          <a14:backgroundMark x1="16094" y1="43888" x2="16094" y2="46943"/>
                          <a14:backgroundMark x1="24583" y1="40833" x2="24583" y2="42222"/>
                        </a14:backgroundRemoval>
                      </a14:imgEffect>
                    </a14:imgLayer>
                  </a14:imgProps>
                </a:ext>
              </a:extLst>
            </a:blip>
            <a:srcRect t="28825" r="1202" b="23084"/>
            <a:stretch/>
          </p:blipFill>
          <p:spPr>
            <a:xfrm>
              <a:off x="1481638" y="3693035"/>
              <a:ext cx="10600960" cy="3210033"/>
            </a:xfrm>
            <a:prstGeom prst="rect">
              <a:avLst/>
            </a:prstGeom>
          </p:spPr>
        </p:pic>
        <p:sp>
          <p:nvSpPr>
            <p:cNvPr id="280" name="正方形/長方形 279">
              <a:extLst>
                <a:ext uri="{FF2B5EF4-FFF2-40B4-BE49-F238E27FC236}">
                  <a16:creationId xmlns:a16="http://schemas.microsoft.com/office/drawing/2014/main" id="{FCB87139-3EA6-AD1A-F0D6-8B95DB3C75AD}"/>
                </a:ext>
              </a:extLst>
            </p:cNvPr>
            <p:cNvSpPr/>
            <p:nvPr/>
          </p:nvSpPr>
          <p:spPr>
            <a:xfrm>
              <a:off x="1874924" y="6040989"/>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１</a:t>
              </a:r>
              <a:r>
                <a:rPr lang="en-US" altLang="ja-JP" sz="1200" b="1" dirty="0">
                  <a:solidFill>
                    <a:schemeClr val="tx1"/>
                  </a:solidFill>
                </a:rPr>
                <a:t>ZON</a:t>
              </a:r>
              <a:endParaRPr lang="ja-JP" altLang="en-US" sz="1200" b="1" dirty="0">
                <a:solidFill>
                  <a:schemeClr val="tx1"/>
                </a:solidFill>
              </a:endParaRPr>
            </a:p>
          </p:txBody>
        </p:sp>
        <p:sp>
          <p:nvSpPr>
            <p:cNvPr id="281" name="正方形/長方形 280">
              <a:extLst>
                <a:ext uri="{FF2B5EF4-FFF2-40B4-BE49-F238E27FC236}">
                  <a16:creationId xmlns:a16="http://schemas.microsoft.com/office/drawing/2014/main" id="{7399CBF7-36BF-DB7E-1D09-C35E696389E8}"/>
                </a:ext>
              </a:extLst>
            </p:cNvPr>
            <p:cNvSpPr/>
            <p:nvPr/>
          </p:nvSpPr>
          <p:spPr>
            <a:xfrm>
              <a:off x="3102359" y="6032159"/>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２</a:t>
              </a:r>
              <a:r>
                <a:rPr lang="en-US" altLang="ja-JP" sz="1200" b="1" dirty="0">
                  <a:solidFill>
                    <a:schemeClr val="tx1"/>
                  </a:solidFill>
                </a:rPr>
                <a:t>ZON</a:t>
              </a:r>
              <a:endParaRPr lang="ja-JP" altLang="en-US" sz="1200" b="1" dirty="0">
                <a:solidFill>
                  <a:schemeClr val="tx1"/>
                </a:solidFill>
              </a:endParaRPr>
            </a:p>
          </p:txBody>
        </p:sp>
        <p:sp>
          <p:nvSpPr>
            <p:cNvPr id="282" name="正方形/長方形 281">
              <a:extLst>
                <a:ext uri="{FF2B5EF4-FFF2-40B4-BE49-F238E27FC236}">
                  <a16:creationId xmlns:a16="http://schemas.microsoft.com/office/drawing/2014/main" id="{8E05D35C-9A81-CD5B-1480-B33A5A03C4C5}"/>
                </a:ext>
              </a:extLst>
            </p:cNvPr>
            <p:cNvSpPr/>
            <p:nvPr/>
          </p:nvSpPr>
          <p:spPr>
            <a:xfrm>
              <a:off x="4509013" y="6032159"/>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３</a:t>
              </a:r>
              <a:r>
                <a:rPr lang="en-US" altLang="ja-JP" sz="1200" b="1" dirty="0">
                  <a:solidFill>
                    <a:schemeClr val="tx1"/>
                  </a:solidFill>
                </a:rPr>
                <a:t>ZON</a:t>
              </a:r>
              <a:endParaRPr lang="ja-JP" altLang="en-US" sz="1200" b="1" dirty="0">
                <a:solidFill>
                  <a:schemeClr val="tx1"/>
                </a:solidFill>
              </a:endParaRPr>
            </a:p>
          </p:txBody>
        </p:sp>
        <p:sp>
          <p:nvSpPr>
            <p:cNvPr id="283" name="正方形/長方形 282">
              <a:extLst>
                <a:ext uri="{FF2B5EF4-FFF2-40B4-BE49-F238E27FC236}">
                  <a16:creationId xmlns:a16="http://schemas.microsoft.com/office/drawing/2014/main" id="{4F39C886-3B01-1C85-A1AF-582A8B204C65}"/>
                </a:ext>
              </a:extLst>
            </p:cNvPr>
            <p:cNvSpPr/>
            <p:nvPr/>
          </p:nvSpPr>
          <p:spPr>
            <a:xfrm>
              <a:off x="6039559" y="6032159"/>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４</a:t>
              </a:r>
              <a:r>
                <a:rPr lang="en-US" altLang="ja-JP" sz="1200" b="1" dirty="0">
                  <a:solidFill>
                    <a:schemeClr val="tx1"/>
                  </a:solidFill>
                </a:rPr>
                <a:t>ZON</a:t>
              </a:r>
              <a:endParaRPr lang="ja-JP" altLang="en-US" sz="1200" b="1" dirty="0">
                <a:solidFill>
                  <a:schemeClr val="tx1"/>
                </a:solidFill>
              </a:endParaRPr>
            </a:p>
          </p:txBody>
        </p:sp>
        <p:sp>
          <p:nvSpPr>
            <p:cNvPr id="284" name="正方形/長方形 283">
              <a:extLst>
                <a:ext uri="{FF2B5EF4-FFF2-40B4-BE49-F238E27FC236}">
                  <a16:creationId xmlns:a16="http://schemas.microsoft.com/office/drawing/2014/main" id="{519ED283-3010-150A-97E6-6689D6A783DC}"/>
                </a:ext>
              </a:extLst>
            </p:cNvPr>
            <p:cNvSpPr/>
            <p:nvPr/>
          </p:nvSpPr>
          <p:spPr>
            <a:xfrm>
              <a:off x="7458195" y="6032159"/>
              <a:ext cx="792088"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chemeClr val="tx1"/>
                  </a:solidFill>
                </a:rPr>
                <a:t>5</a:t>
              </a:r>
              <a:r>
                <a:rPr lang="ja-JP" altLang="en-US" sz="1200" b="1" dirty="0">
                  <a:solidFill>
                    <a:schemeClr val="tx1"/>
                  </a:solidFill>
                </a:rPr>
                <a:t>　</a:t>
              </a:r>
              <a:r>
                <a:rPr lang="en-US" altLang="ja-JP" sz="1200" b="1" dirty="0">
                  <a:solidFill>
                    <a:schemeClr val="tx1"/>
                  </a:solidFill>
                </a:rPr>
                <a:t>ZON</a:t>
              </a:r>
              <a:endParaRPr lang="ja-JP" altLang="en-US" sz="1200" b="1" dirty="0">
                <a:solidFill>
                  <a:schemeClr val="tx1"/>
                </a:solidFill>
              </a:endParaRPr>
            </a:p>
          </p:txBody>
        </p:sp>
        <p:sp>
          <p:nvSpPr>
            <p:cNvPr id="285" name="正方形/長方形 284">
              <a:extLst>
                <a:ext uri="{FF2B5EF4-FFF2-40B4-BE49-F238E27FC236}">
                  <a16:creationId xmlns:a16="http://schemas.microsoft.com/office/drawing/2014/main" id="{FD2AA529-C910-DA01-2BC0-6819C6E1B5C1}"/>
                </a:ext>
              </a:extLst>
            </p:cNvPr>
            <p:cNvSpPr/>
            <p:nvPr/>
          </p:nvSpPr>
          <p:spPr>
            <a:xfrm>
              <a:off x="9372536" y="6032159"/>
              <a:ext cx="1008112"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真空焼入室</a:t>
              </a:r>
            </a:p>
          </p:txBody>
        </p:sp>
        <p:sp>
          <p:nvSpPr>
            <p:cNvPr id="286" name="正方形/長方形 285">
              <a:extLst>
                <a:ext uri="{FF2B5EF4-FFF2-40B4-BE49-F238E27FC236}">
                  <a16:creationId xmlns:a16="http://schemas.microsoft.com/office/drawing/2014/main" id="{60558DF6-B283-27B7-858B-498272407F9A}"/>
                </a:ext>
              </a:extLst>
            </p:cNvPr>
            <p:cNvSpPr/>
            <p:nvPr/>
          </p:nvSpPr>
          <p:spPr>
            <a:xfrm>
              <a:off x="11092232" y="6047878"/>
              <a:ext cx="720080" cy="360040"/>
            </a:xfrm>
            <a:prstGeom prst="rect">
              <a:avLst/>
            </a:prstGeom>
            <a:solidFill>
              <a:schemeClr val="accent1">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rPr>
                <a:t>油槽</a:t>
              </a:r>
            </a:p>
          </p:txBody>
        </p:sp>
      </p:grpSp>
      <p:sp>
        <p:nvSpPr>
          <p:cNvPr id="23" name="テキスト ボックス 22"/>
          <p:cNvSpPr txBox="1"/>
          <p:nvPr/>
        </p:nvSpPr>
        <p:spPr>
          <a:xfrm>
            <a:off x="4329768" y="2597571"/>
            <a:ext cx="2436029" cy="557661"/>
          </a:xfrm>
          <a:prstGeom prst="rect">
            <a:avLst/>
          </a:prstGeom>
          <a:solidFill>
            <a:schemeClr val="accent1">
              <a:lumMod val="75000"/>
              <a:lumOff val="25000"/>
            </a:schemeClr>
          </a:solidFill>
          <a:ln>
            <a:solidFill>
              <a:schemeClr val="tx1"/>
            </a:solidFill>
          </a:ln>
        </p:spPr>
        <p:txBody>
          <a:bodyPr wrap="square" rtlCol="0" anchor="ctr">
            <a:noAutofit/>
          </a:bodyPr>
          <a:lstStyle/>
          <a:p>
            <a:pPr algn="dist"/>
            <a:r>
              <a:rPr lang="en-US" altLang="ja-JP" sz="2000" b="1" dirty="0">
                <a:solidFill>
                  <a:schemeClr val="bg1"/>
                </a:solidFill>
              </a:rPr>
              <a:t>RC</a:t>
            </a:r>
            <a:r>
              <a:rPr lang="ja-JP" altLang="en-US" sz="2000" b="1" dirty="0">
                <a:solidFill>
                  <a:schemeClr val="bg1"/>
                </a:solidFill>
              </a:rPr>
              <a:t>ﾌｧﾝ計</a:t>
            </a:r>
            <a:r>
              <a:rPr lang="en-US" altLang="ja-JP" sz="2000" b="1" dirty="0">
                <a:solidFill>
                  <a:schemeClr val="bg1"/>
                </a:solidFill>
              </a:rPr>
              <a:t>6</a:t>
            </a:r>
            <a:r>
              <a:rPr lang="ja-JP" altLang="en-US" sz="2000" b="1" dirty="0">
                <a:solidFill>
                  <a:schemeClr val="bg1"/>
                </a:solidFill>
              </a:rPr>
              <a:t>ｶ所　</a:t>
            </a:r>
            <a:r>
              <a:rPr lang="ja-JP" altLang="en-US" sz="2000" b="1" u="sng" dirty="0">
                <a:solidFill>
                  <a:schemeClr val="bg1"/>
                </a:solidFill>
              </a:rPr>
              <a:t>　</a:t>
            </a:r>
          </a:p>
        </p:txBody>
      </p:sp>
      <p:sp>
        <p:nvSpPr>
          <p:cNvPr id="47" name="正方形/長方形 46"/>
          <p:cNvSpPr/>
          <p:nvPr/>
        </p:nvSpPr>
        <p:spPr>
          <a:xfrm>
            <a:off x="1799802" y="6118824"/>
            <a:ext cx="4378355" cy="2877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70" name="テキスト ボックス 69"/>
          <p:cNvSpPr txBox="1"/>
          <p:nvPr/>
        </p:nvSpPr>
        <p:spPr>
          <a:xfrm>
            <a:off x="6589937" y="4560526"/>
            <a:ext cx="5039959" cy="369332"/>
          </a:xfrm>
          <a:prstGeom prst="rect">
            <a:avLst/>
          </a:prstGeom>
          <a:noFill/>
        </p:spPr>
        <p:txBody>
          <a:bodyPr wrap="square" rtlCol="0">
            <a:spAutoFit/>
          </a:bodyPr>
          <a:lstStyle/>
          <a:p>
            <a:r>
              <a:rPr lang="ja-JP" altLang="en-US" b="1" u="sng" dirty="0"/>
              <a:t>・炉内浸炭ガスの対流させ炭素濃度のムラをなくす</a:t>
            </a:r>
          </a:p>
        </p:txBody>
      </p:sp>
      <p:sp>
        <p:nvSpPr>
          <p:cNvPr id="71" name="テキスト ボックス 70"/>
          <p:cNvSpPr txBox="1"/>
          <p:nvPr/>
        </p:nvSpPr>
        <p:spPr>
          <a:xfrm>
            <a:off x="6601056" y="5622938"/>
            <a:ext cx="4419928" cy="369332"/>
          </a:xfrm>
          <a:prstGeom prst="rect">
            <a:avLst/>
          </a:prstGeom>
          <a:noFill/>
        </p:spPr>
        <p:txBody>
          <a:bodyPr wrap="square" rtlCol="0">
            <a:spAutoFit/>
          </a:bodyPr>
          <a:lstStyle/>
          <a:p>
            <a:r>
              <a:rPr lang="ja-JP" altLang="en-US" b="1" u="sng" dirty="0"/>
              <a:t>・炉内の熱を対流させ温度差を抑える</a:t>
            </a:r>
          </a:p>
        </p:txBody>
      </p:sp>
      <p:sp>
        <p:nvSpPr>
          <p:cNvPr id="74" name="テキスト ボックス 73"/>
          <p:cNvSpPr txBox="1"/>
          <p:nvPr/>
        </p:nvSpPr>
        <p:spPr>
          <a:xfrm>
            <a:off x="6325403" y="3581992"/>
            <a:ext cx="1879602" cy="400208"/>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en-US" altLang="ja-JP" b="1" dirty="0">
                <a:solidFill>
                  <a:schemeClr val="bg1"/>
                </a:solidFill>
              </a:rPr>
              <a:t>RC</a:t>
            </a:r>
            <a:r>
              <a:rPr lang="ja-JP" altLang="en-US" b="1" dirty="0">
                <a:solidFill>
                  <a:schemeClr val="bg1"/>
                </a:solidFill>
              </a:rPr>
              <a:t>ファンの役割</a:t>
            </a:r>
          </a:p>
        </p:txBody>
      </p:sp>
      <p:grpSp>
        <p:nvGrpSpPr>
          <p:cNvPr id="113" name="グループ化 112"/>
          <p:cNvGrpSpPr/>
          <p:nvPr/>
        </p:nvGrpSpPr>
        <p:grpSpPr>
          <a:xfrm>
            <a:off x="222322" y="3599871"/>
            <a:ext cx="5692471" cy="2911091"/>
            <a:chOff x="-394096" y="3123687"/>
            <a:chExt cx="6343935" cy="3264413"/>
          </a:xfrm>
        </p:grpSpPr>
        <p:grpSp>
          <p:nvGrpSpPr>
            <p:cNvPr id="114" name="グループ化 113"/>
            <p:cNvGrpSpPr/>
            <p:nvPr/>
          </p:nvGrpSpPr>
          <p:grpSpPr>
            <a:xfrm>
              <a:off x="462652" y="4178936"/>
              <a:ext cx="4134748" cy="2209164"/>
              <a:chOff x="462652" y="4178936"/>
              <a:chExt cx="4134748" cy="2209164"/>
            </a:xfrm>
          </p:grpSpPr>
          <p:sp>
            <p:nvSpPr>
              <p:cNvPr id="142" name="正方形/長方形 141"/>
              <p:cNvSpPr/>
              <p:nvPr/>
            </p:nvSpPr>
            <p:spPr>
              <a:xfrm>
                <a:off x="462652" y="4178936"/>
                <a:ext cx="4134748" cy="2209164"/>
              </a:xfrm>
              <a:prstGeom prst="rect">
                <a:avLst/>
              </a:prstGeom>
              <a:pattFill prst="ltUpDiag">
                <a:fgClr>
                  <a:schemeClr val="bg2">
                    <a:lumMod val="75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nvGrpSpPr>
              <p:cNvPr id="143" name="グループ化 142"/>
              <p:cNvGrpSpPr/>
              <p:nvPr/>
            </p:nvGrpSpPr>
            <p:grpSpPr>
              <a:xfrm>
                <a:off x="1204487" y="4750962"/>
                <a:ext cx="2715875" cy="1576015"/>
                <a:chOff x="1214012" y="4500243"/>
                <a:chExt cx="2715875" cy="1576015"/>
              </a:xfrm>
            </p:grpSpPr>
            <p:sp>
              <p:nvSpPr>
                <p:cNvPr id="144" name="正方形/長方形 143"/>
                <p:cNvSpPr/>
                <p:nvPr/>
              </p:nvSpPr>
              <p:spPr>
                <a:xfrm>
                  <a:off x="1214012" y="4500243"/>
                  <a:ext cx="2715875" cy="1576015"/>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45" name="正方形/長方形 144"/>
                <p:cNvSpPr/>
                <p:nvPr/>
              </p:nvSpPr>
              <p:spPr>
                <a:xfrm>
                  <a:off x="1331889" y="4590799"/>
                  <a:ext cx="2449536" cy="1409951"/>
                </a:xfrm>
                <a:prstGeom prst="rect">
                  <a:avLst/>
                </a:prstGeom>
                <a:gradFill>
                  <a:gsLst>
                    <a:gs pos="0">
                      <a:schemeClr val="accent1">
                        <a:lumMod val="5000"/>
                        <a:lumOff val="95000"/>
                      </a:schemeClr>
                    </a:gs>
                    <a:gs pos="35000">
                      <a:srgbClr val="FBAC93">
                        <a:alpha val="50000"/>
                        <a:lumMod val="90000"/>
                      </a:srgbClr>
                    </a:gs>
                    <a:gs pos="70000">
                      <a:srgbClr val="DF8021">
                        <a:alpha val="80000"/>
                      </a:srgbClr>
                    </a:gs>
                    <a:gs pos="100000">
                      <a:srgbClr val="FF0000"/>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grpSp>
        <p:grpSp>
          <p:nvGrpSpPr>
            <p:cNvPr id="115" name="グループ化 114"/>
            <p:cNvGrpSpPr/>
            <p:nvPr/>
          </p:nvGrpSpPr>
          <p:grpSpPr>
            <a:xfrm>
              <a:off x="-394096" y="3123687"/>
              <a:ext cx="6343935" cy="1940556"/>
              <a:chOff x="-365521" y="3028437"/>
              <a:chExt cx="6343935" cy="1940556"/>
            </a:xfrm>
          </p:grpSpPr>
          <p:grpSp>
            <p:nvGrpSpPr>
              <p:cNvPr id="116" name="グループ化 115"/>
              <p:cNvGrpSpPr/>
              <p:nvPr/>
            </p:nvGrpSpPr>
            <p:grpSpPr>
              <a:xfrm>
                <a:off x="2075960" y="3203756"/>
                <a:ext cx="978681" cy="1765237"/>
                <a:chOff x="2075960" y="3029884"/>
                <a:chExt cx="978681" cy="1765237"/>
              </a:xfrm>
            </p:grpSpPr>
            <p:sp>
              <p:nvSpPr>
                <p:cNvPr id="129" name="正方形/長方形 128"/>
                <p:cNvSpPr/>
                <p:nvPr/>
              </p:nvSpPr>
              <p:spPr>
                <a:xfrm>
                  <a:off x="2260322" y="3970600"/>
                  <a:ext cx="609956" cy="352713"/>
                </a:xfrm>
                <a:prstGeom prst="rect">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0" name="正方形/長方形 129"/>
                <p:cNvSpPr/>
                <p:nvPr/>
              </p:nvSpPr>
              <p:spPr>
                <a:xfrm>
                  <a:off x="2412593" y="4323312"/>
                  <a:ext cx="305414" cy="90574"/>
                </a:xfrm>
                <a:prstGeom prst="rect">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1" name="正方形/長方形 130"/>
                <p:cNvSpPr/>
                <p:nvPr/>
              </p:nvSpPr>
              <p:spPr>
                <a:xfrm>
                  <a:off x="2395743" y="4415580"/>
                  <a:ext cx="339114" cy="249876"/>
                </a:xfrm>
                <a:prstGeom prst="rect">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2" name="正方形/長方形 131"/>
                <p:cNvSpPr/>
                <p:nvPr/>
              </p:nvSpPr>
              <p:spPr>
                <a:xfrm>
                  <a:off x="2468024" y="4672902"/>
                  <a:ext cx="194553" cy="122219"/>
                </a:xfrm>
                <a:prstGeom prst="rect">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3" name="台形 132"/>
                <p:cNvSpPr/>
                <p:nvPr/>
              </p:nvSpPr>
              <p:spPr>
                <a:xfrm>
                  <a:off x="2317062" y="3839269"/>
                  <a:ext cx="496476" cy="125310"/>
                </a:xfrm>
                <a:prstGeom prst="trapezoid">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4" name="正方形/長方形 133"/>
                <p:cNvSpPr/>
                <p:nvPr/>
              </p:nvSpPr>
              <p:spPr>
                <a:xfrm>
                  <a:off x="2075960" y="3929891"/>
                  <a:ext cx="978681" cy="77985"/>
                </a:xfrm>
                <a:prstGeom prst="rect">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5" name="正方形/長方形 134"/>
                <p:cNvSpPr/>
                <p:nvPr/>
              </p:nvSpPr>
              <p:spPr>
                <a:xfrm>
                  <a:off x="2353588" y="3496896"/>
                  <a:ext cx="423425" cy="340680"/>
                </a:xfrm>
                <a:prstGeom prst="rect">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6" name="台形 135"/>
                <p:cNvSpPr/>
                <p:nvPr/>
              </p:nvSpPr>
              <p:spPr>
                <a:xfrm>
                  <a:off x="2325283" y="3417498"/>
                  <a:ext cx="480034" cy="79398"/>
                </a:xfrm>
                <a:prstGeom prst="trapezoid">
                  <a:avLst/>
                </a:prstGeom>
                <a:solidFill>
                  <a:schemeClr val="tx1">
                    <a:lumMod val="75000"/>
                    <a:lumOff val="25000"/>
                  </a:schemeClr>
                </a:solidFill>
                <a:ln w="25400">
                  <a:solidFill>
                    <a:schemeClr val="accent4">
                      <a:lumMod val="60000"/>
                      <a:lumOff val="40000"/>
                    </a:schemeClr>
                  </a:solidFill>
                </a:ln>
                <a:scene3d>
                  <a:camera prst="orthographicFront">
                    <a:rot lat="1080000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7" name="正方形/長方形 136"/>
                <p:cNvSpPr/>
                <p:nvPr/>
              </p:nvSpPr>
              <p:spPr>
                <a:xfrm>
                  <a:off x="2271928" y="3384998"/>
                  <a:ext cx="586745" cy="34806"/>
                </a:xfrm>
                <a:prstGeom prst="rect">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8" name="台形 137"/>
                <p:cNvSpPr/>
                <p:nvPr/>
              </p:nvSpPr>
              <p:spPr>
                <a:xfrm>
                  <a:off x="2325283" y="3315085"/>
                  <a:ext cx="480034" cy="69069"/>
                </a:xfrm>
                <a:prstGeom prst="trapezoid">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39" name="正方形/長方形 138"/>
                <p:cNvSpPr/>
                <p:nvPr/>
              </p:nvSpPr>
              <p:spPr>
                <a:xfrm>
                  <a:off x="2429898" y="3152450"/>
                  <a:ext cx="270805" cy="59060"/>
                </a:xfrm>
                <a:prstGeom prst="rect">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40" name="正方形/長方形 139"/>
                <p:cNvSpPr/>
                <p:nvPr/>
              </p:nvSpPr>
              <p:spPr>
                <a:xfrm>
                  <a:off x="2271928" y="3212274"/>
                  <a:ext cx="586745" cy="101964"/>
                </a:xfrm>
                <a:prstGeom prst="rect">
                  <a:avLst/>
                </a:prstGeom>
                <a:solidFill>
                  <a:schemeClr val="bg2">
                    <a:lumMod val="50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41" name="台形 140"/>
                <p:cNvSpPr/>
                <p:nvPr/>
              </p:nvSpPr>
              <p:spPr>
                <a:xfrm>
                  <a:off x="2490590" y="3029884"/>
                  <a:ext cx="149420" cy="122935"/>
                </a:xfrm>
                <a:prstGeom prst="trapezoid">
                  <a:avLst/>
                </a:prstGeom>
                <a:solidFill>
                  <a:schemeClr val="tx1">
                    <a:lumMod val="75000"/>
                    <a:lumOff val="2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sp>
            <p:nvSpPr>
              <p:cNvPr id="117" name="テキスト ボックス 116"/>
              <p:cNvSpPr txBox="1"/>
              <p:nvPr/>
            </p:nvSpPr>
            <p:spPr>
              <a:xfrm>
                <a:off x="-365521" y="3028437"/>
                <a:ext cx="1310675" cy="416178"/>
              </a:xfrm>
              <a:prstGeom prst="rect">
                <a:avLst/>
              </a:prstGeom>
              <a:solidFill>
                <a:schemeClr val="tx1"/>
              </a:solidFill>
              <a:ln w="25400">
                <a:solidFill>
                  <a:schemeClr val="tx1"/>
                </a:solidFill>
              </a:ln>
            </p:spPr>
            <p:txBody>
              <a:bodyPr wrap="square" rtlCol="0" anchor="ctr">
                <a:noAutofit/>
              </a:bodyPr>
              <a:lstStyle/>
              <a:p>
                <a:pPr algn="dist"/>
                <a:r>
                  <a:rPr lang="en-US" altLang="ja-JP" b="1" dirty="0">
                    <a:solidFill>
                      <a:schemeClr val="bg1"/>
                    </a:solidFill>
                  </a:rPr>
                  <a:t>RC</a:t>
                </a:r>
                <a:r>
                  <a:rPr lang="ja-JP" altLang="en-US" b="1" dirty="0">
                    <a:solidFill>
                      <a:schemeClr val="bg1"/>
                    </a:solidFill>
                  </a:rPr>
                  <a:t>ファン</a:t>
                </a:r>
              </a:p>
            </p:txBody>
          </p:sp>
          <p:cxnSp>
            <p:nvCxnSpPr>
              <p:cNvPr id="118" name="直線コネクタ 117"/>
              <p:cNvCxnSpPr>
                <a:stCxn id="117" idx="3"/>
                <a:endCxn id="135" idx="1"/>
              </p:cNvCxnSpPr>
              <p:nvPr/>
            </p:nvCxnSpPr>
            <p:spPr>
              <a:xfrm>
                <a:off x="945154" y="3236526"/>
                <a:ext cx="1408433" cy="604582"/>
              </a:xfrm>
              <a:prstGeom prst="line">
                <a:avLst/>
              </a:prstGeom>
              <a:ln w="38100">
                <a:solidFill>
                  <a:srgbClr val="FF0000"/>
                </a:solidFill>
              </a:ln>
            </p:spPr>
            <p:style>
              <a:lnRef idx="1">
                <a:schemeClr val="dk1"/>
              </a:lnRef>
              <a:fillRef idx="0">
                <a:schemeClr val="dk1"/>
              </a:fillRef>
              <a:effectRef idx="0">
                <a:schemeClr val="dk1"/>
              </a:effectRef>
              <a:fontRef idx="minor">
                <a:schemeClr val="tx1"/>
              </a:fontRef>
            </p:style>
          </p:cxnSp>
          <p:sp>
            <p:nvSpPr>
              <p:cNvPr id="119" name="テキスト ボックス 118"/>
              <p:cNvSpPr txBox="1"/>
              <p:nvPr/>
            </p:nvSpPr>
            <p:spPr>
              <a:xfrm>
                <a:off x="341572" y="4171234"/>
                <a:ext cx="1194754" cy="397849"/>
              </a:xfrm>
              <a:prstGeom prst="rect">
                <a:avLst/>
              </a:prstGeom>
              <a:noFill/>
            </p:spPr>
            <p:txBody>
              <a:bodyPr wrap="square" rtlCol="0">
                <a:spAutoFit/>
              </a:bodyPr>
              <a:lstStyle/>
              <a:p>
                <a:pPr algn="dist"/>
                <a:r>
                  <a:rPr lang="ja-JP" altLang="en-US" b="1" dirty="0"/>
                  <a:t>炉内図</a:t>
                </a:r>
              </a:p>
            </p:txBody>
          </p:sp>
          <p:sp>
            <p:nvSpPr>
              <p:cNvPr id="120" name="テキスト ボックス 119"/>
              <p:cNvSpPr txBox="1"/>
              <p:nvPr/>
            </p:nvSpPr>
            <p:spPr>
              <a:xfrm>
                <a:off x="4824687" y="4290781"/>
                <a:ext cx="1153727" cy="395979"/>
              </a:xfrm>
              <a:prstGeom prst="rect">
                <a:avLst/>
              </a:prstGeom>
              <a:solidFill>
                <a:schemeClr val="tx1"/>
              </a:solidFill>
              <a:ln w="25400">
                <a:solidFill>
                  <a:schemeClr val="bg2">
                    <a:lumMod val="90000"/>
                  </a:schemeClr>
                </a:solidFill>
              </a:ln>
            </p:spPr>
            <p:txBody>
              <a:bodyPr wrap="square" rtlCol="0">
                <a:noAutofit/>
              </a:bodyPr>
              <a:lstStyle/>
              <a:p>
                <a:r>
                  <a:rPr lang="ja-JP" altLang="en-US" b="1" dirty="0">
                    <a:solidFill>
                      <a:schemeClr val="bg1"/>
                    </a:solidFill>
                  </a:rPr>
                  <a:t>モーター</a:t>
                </a:r>
              </a:p>
            </p:txBody>
          </p:sp>
          <p:grpSp>
            <p:nvGrpSpPr>
              <p:cNvPr id="121" name="グループ化 120"/>
              <p:cNvGrpSpPr/>
              <p:nvPr/>
            </p:nvGrpSpPr>
            <p:grpSpPr>
              <a:xfrm>
                <a:off x="3644568" y="3396825"/>
                <a:ext cx="672417" cy="997721"/>
                <a:chOff x="3494441" y="3211405"/>
                <a:chExt cx="672417" cy="997721"/>
              </a:xfrm>
            </p:grpSpPr>
            <p:grpSp>
              <p:nvGrpSpPr>
                <p:cNvPr id="124" name="グループ化 123"/>
                <p:cNvGrpSpPr/>
                <p:nvPr/>
              </p:nvGrpSpPr>
              <p:grpSpPr>
                <a:xfrm>
                  <a:off x="3494441" y="3211405"/>
                  <a:ext cx="667984" cy="997721"/>
                  <a:chOff x="3494441" y="3211405"/>
                  <a:chExt cx="667984" cy="997721"/>
                </a:xfrm>
              </p:grpSpPr>
              <p:sp>
                <p:nvSpPr>
                  <p:cNvPr id="126" name="角丸四角形 125"/>
                  <p:cNvSpPr/>
                  <p:nvPr/>
                </p:nvSpPr>
                <p:spPr>
                  <a:xfrm>
                    <a:off x="3494441" y="3440264"/>
                    <a:ext cx="667984" cy="768862"/>
                  </a:xfrm>
                  <a:prstGeom prst="roundRect">
                    <a:avLst/>
                  </a:prstGeom>
                  <a:solidFill>
                    <a:schemeClr val="tx1">
                      <a:lumMod val="65000"/>
                      <a:lumOff val="3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27" name="正方形/長方形 126"/>
                  <p:cNvSpPr/>
                  <p:nvPr/>
                </p:nvSpPr>
                <p:spPr>
                  <a:xfrm>
                    <a:off x="3710587" y="3321220"/>
                    <a:ext cx="259559" cy="121900"/>
                  </a:xfrm>
                  <a:prstGeom prst="rect">
                    <a:avLst/>
                  </a:prstGeom>
                  <a:solidFill>
                    <a:schemeClr val="tx1">
                      <a:lumMod val="65000"/>
                      <a:lumOff val="3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28" name="正方形/長方形 127"/>
                  <p:cNvSpPr/>
                  <p:nvPr/>
                </p:nvSpPr>
                <p:spPr>
                  <a:xfrm>
                    <a:off x="3528514" y="3211405"/>
                    <a:ext cx="604269" cy="116406"/>
                  </a:xfrm>
                  <a:prstGeom prst="rect">
                    <a:avLst/>
                  </a:prstGeom>
                  <a:solidFill>
                    <a:schemeClr val="bg2">
                      <a:lumMod val="50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sp>
              <p:nvSpPr>
                <p:cNvPr id="125" name="正方形/長方形 124"/>
                <p:cNvSpPr/>
                <p:nvPr/>
              </p:nvSpPr>
              <p:spPr>
                <a:xfrm>
                  <a:off x="3494441" y="3623058"/>
                  <a:ext cx="672417" cy="382005"/>
                </a:xfrm>
                <a:prstGeom prst="rect">
                  <a:avLst/>
                </a:prstGeom>
                <a:solidFill>
                  <a:schemeClr val="tx1">
                    <a:lumMod val="65000"/>
                    <a:lumOff val="35000"/>
                  </a:schemeClr>
                </a:solidFill>
                <a:ln w="254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sp>
            <p:nvSpPr>
              <p:cNvPr id="122" name="正方形/長方形 121"/>
              <p:cNvSpPr/>
              <p:nvPr/>
            </p:nvSpPr>
            <p:spPr>
              <a:xfrm>
                <a:off x="2280088" y="3425126"/>
                <a:ext cx="2002822" cy="4946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23" name="テキスト ボックス 122"/>
              <p:cNvSpPr txBox="1"/>
              <p:nvPr/>
            </p:nvSpPr>
            <p:spPr>
              <a:xfrm>
                <a:off x="4471777" y="3061110"/>
                <a:ext cx="1053664" cy="397849"/>
              </a:xfrm>
              <a:prstGeom prst="rect">
                <a:avLst/>
              </a:prstGeom>
              <a:solidFill>
                <a:schemeClr val="tx1"/>
              </a:solidFill>
              <a:ln w="25400">
                <a:solidFill>
                  <a:schemeClr val="bg2">
                    <a:lumMod val="90000"/>
                  </a:schemeClr>
                </a:solidFill>
              </a:ln>
            </p:spPr>
            <p:txBody>
              <a:bodyPr wrap="square" rtlCol="0">
                <a:spAutoFit/>
              </a:bodyPr>
              <a:lstStyle/>
              <a:p>
                <a:r>
                  <a:rPr lang="en-US" altLang="ja-JP" b="1" dirty="0">
                    <a:solidFill>
                      <a:schemeClr val="bg1"/>
                    </a:solidFill>
                  </a:rPr>
                  <a:t>V</a:t>
                </a:r>
                <a:r>
                  <a:rPr lang="ja-JP" altLang="en-US" b="1" dirty="0">
                    <a:solidFill>
                      <a:schemeClr val="bg1"/>
                    </a:solidFill>
                  </a:rPr>
                  <a:t>ﾍﾞﾙﾄ</a:t>
                </a:r>
              </a:p>
            </p:txBody>
          </p:sp>
        </p:grpSp>
      </p:grpSp>
      <p:grpSp>
        <p:nvGrpSpPr>
          <p:cNvPr id="146" name="グループ化 145"/>
          <p:cNvGrpSpPr/>
          <p:nvPr/>
        </p:nvGrpSpPr>
        <p:grpSpPr>
          <a:xfrm>
            <a:off x="1884869" y="5158806"/>
            <a:ext cx="1943931" cy="409961"/>
            <a:chOff x="1658387" y="4781645"/>
            <a:chExt cx="1813826" cy="365191"/>
          </a:xfrm>
        </p:grpSpPr>
        <p:sp>
          <p:nvSpPr>
            <p:cNvPr id="147" name="正方形/長方形 146"/>
            <p:cNvSpPr/>
            <p:nvPr/>
          </p:nvSpPr>
          <p:spPr>
            <a:xfrm>
              <a:off x="2412593" y="4784417"/>
              <a:ext cx="305414" cy="122219"/>
            </a:xfrm>
            <a:prstGeom prst="rect">
              <a:avLst/>
            </a:prstGeom>
            <a:solidFill>
              <a:schemeClr val="tx1">
                <a:lumMod val="75000"/>
                <a:lumOff val="25000"/>
              </a:schemeClr>
            </a:solid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48" name="フローチャート: 手操作入力 147"/>
            <p:cNvSpPr/>
            <p:nvPr/>
          </p:nvSpPr>
          <p:spPr>
            <a:xfrm rot="10800000">
              <a:off x="2716213" y="4781645"/>
              <a:ext cx="756000" cy="360000"/>
            </a:xfrm>
            <a:prstGeom prst="flowChartManualInput">
              <a:avLst/>
            </a:prstGeom>
            <a:solidFill>
              <a:schemeClr val="tx1">
                <a:lumMod val="75000"/>
                <a:lumOff val="25000"/>
              </a:schemeClr>
            </a:solid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49" name="フローチャート: 手操作入力 148"/>
            <p:cNvSpPr/>
            <p:nvPr/>
          </p:nvSpPr>
          <p:spPr>
            <a:xfrm>
              <a:off x="1658387" y="4786836"/>
              <a:ext cx="756000" cy="360000"/>
            </a:xfrm>
            <a:prstGeom prst="flowChartManualInput">
              <a:avLst/>
            </a:prstGeom>
            <a:solidFill>
              <a:schemeClr val="tx1">
                <a:lumMod val="75000"/>
                <a:lumOff val="25000"/>
              </a:schemeClr>
            </a:solidFill>
            <a:ln w="25400">
              <a:solidFill>
                <a:srgbClr val="FFFF66"/>
              </a:solidFill>
            </a:ln>
            <a:scene3d>
              <a:camera prst="orthographicFront">
                <a:rot lat="1080000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grpSp>
        <p:nvGrpSpPr>
          <p:cNvPr id="4" name="グループ化 3"/>
          <p:cNvGrpSpPr/>
          <p:nvPr/>
        </p:nvGrpSpPr>
        <p:grpSpPr>
          <a:xfrm>
            <a:off x="1748968" y="5521566"/>
            <a:ext cx="2089582" cy="812642"/>
            <a:chOff x="1403463" y="5333212"/>
            <a:chExt cx="2085630" cy="755153"/>
          </a:xfrm>
        </p:grpSpPr>
        <p:sp>
          <p:nvSpPr>
            <p:cNvPr id="151" name="上カーブ矢印 150"/>
            <p:cNvSpPr/>
            <p:nvPr/>
          </p:nvSpPr>
          <p:spPr>
            <a:xfrm>
              <a:off x="2965575" y="5333212"/>
              <a:ext cx="523518" cy="375636"/>
            </a:xfrm>
            <a:prstGeom prst="curvedUpArrow">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sp>
          <p:nvSpPr>
            <p:cNvPr id="152" name="上カーブ矢印 151"/>
            <p:cNvSpPr/>
            <p:nvPr/>
          </p:nvSpPr>
          <p:spPr>
            <a:xfrm flipH="1">
              <a:off x="1403463" y="5333212"/>
              <a:ext cx="523518" cy="375636"/>
            </a:xfrm>
            <a:prstGeom prst="curvedUpArrow">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sp>
          <p:nvSpPr>
            <p:cNvPr id="153" name="上カーブ矢印 152"/>
            <p:cNvSpPr/>
            <p:nvPr/>
          </p:nvSpPr>
          <p:spPr>
            <a:xfrm>
              <a:off x="2965575" y="5712729"/>
              <a:ext cx="523518" cy="375636"/>
            </a:xfrm>
            <a:prstGeom prst="curvedUpArrow">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sp>
          <p:nvSpPr>
            <p:cNvPr id="154" name="上カーブ矢印 153"/>
            <p:cNvSpPr/>
            <p:nvPr/>
          </p:nvSpPr>
          <p:spPr>
            <a:xfrm flipH="1">
              <a:off x="1403463" y="5712729"/>
              <a:ext cx="523518" cy="375636"/>
            </a:xfrm>
            <a:prstGeom prst="curvedUpArrow">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grpSp>
      <p:grpSp>
        <p:nvGrpSpPr>
          <p:cNvPr id="76" name="グループ化 75"/>
          <p:cNvGrpSpPr/>
          <p:nvPr/>
        </p:nvGrpSpPr>
        <p:grpSpPr>
          <a:xfrm>
            <a:off x="-1171295" y="2023905"/>
            <a:ext cx="1046163" cy="811642"/>
            <a:chOff x="9584462" y="4448128"/>
            <a:chExt cx="1046163" cy="811642"/>
          </a:xfrm>
        </p:grpSpPr>
        <p:grpSp>
          <p:nvGrpSpPr>
            <p:cNvPr id="77" name="Group 902"/>
            <p:cNvGrpSpPr>
              <a:grpSpLocks/>
            </p:cNvGrpSpPr>
            <p:nvPr/>
          </p:nvGrpSpPr>
          <p:grpSpPr bwMode="auto">
            <a:xfrm>
              <a:off x="9584462" y="4448128"/>
              <a:ext cx="1028700" cy="811642"/>
              <a:chOff x="177" y="769"/>
              <a:chExt cx="231" cy="182"/>
            </a:xfrm>
          </p:grpSpPr>
          <p:sp>
            <p:nvSpPr>
              <p:cNvPr id="79" name="Line 903"/>
              <p:cNvSpPr>
                <a:spLocks noChangeShapeType="1"/>
              </p:cNvSpPr>
              <p:nvPr/>
            </p:nvSpPr>
            <p:spPr bwMode="auto">
              <a:xfrm flipH="1">
                <a:off x="206" y="782"/>
                <a:ext cx="85" cy="13"/>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80" name="Line 904"/>
              <p:cNvSpPr>
                <a:spLocks noChangeShapeType="1"/>
              </p:cNvSpPr>
              <p:nvPr/>
            </p:nvSpPr>
            <p:spPr bwMode="auto">
              <a:xfrm>
                <a:off x="224" y="789"/>
                <a:ext cx="101" cy="3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81" name="Line 905"/>
              <p:cNvSpPr>
                <a:spLocks noChangeShapeType="1"/>
              </p:cNvSpPr>
              <p:nvPr/>
            </p:nvSpPr>
            <p:spPr bwMode="auto">
              <a:xfrm>
                <a:off x="279" y="778"/>
                <a:ext cx="101" cy="4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82" name="Freeform 906"/>
              <p:cNvSpPr>
                <a:spLocks/>
              </p:cNvSpPr>
              <p:nvPr/>
            </p:nvSpPr>
            <p:spPr bwMode="auto">
              <a:xfrm>
                <a:off x="183" y="882"/>
                <a:ext cx="225" cy="69"/>
              </a:xfrm>
              <a:custGeom>
                <a:avLst/>
                <a:gdLst>
                  <a:gd name="T0" fmla="*/ 225 w 225"/>
                  <a:gd name="T1" fmla="*/ 42 h 69"/>
                  <a:gd name="T2" fmla="*/ 102 w 225"/>
                  <a:gd name="T3" fmla="*/ 69 h 69"/>
                  <a:gd name="T4" fmla="*/ 0 w 225"/>
                  <a:gd name="T5" fmla="*/ 16 h 69"/>
                  <a:gd name="T6" fmla="*/ 0 w 225"/>
                  <a:gd name="T7" fmla="*/ 1 h 69"/>
                  <a:gd name="T8" fmla="*/ 104 w 225"/>
                  <a:gd name="T9" fmla="*/ 52 h 69"/>
                  <a:gd name="T10" fmla="*/ 224 w 225"/>
                  <a:gd name="T11" fmla="*/ 26 h 69"/>
                  <a:gd name="T12" fmla="*/ 192 w 225"/>
                  <a:gd name="T13" fmla="*/ 32 h 69"/>
                  <a:gd name="T14" fmla="*/ 107 w 225"/>
                  <a:gd name="T15" fmla="*/ 47 h 69"/>
                  <a:gd name="T16" fmla="*/ 6 w 225"/>
                  <a:gd name="T17" fmla="*/ 0 h 69"/>
                  <a:gd name="T18" fmla="*/ 153 w 225"/>
                  <a:gd name="T19" fmla="*/ 0 h 69"/>
                  <a:gd name="T20" fmla="*/ 224 w 225"/>
                  <a:gd name="T21" fmla="*/ 26 h 69"/>
                  <a:gd name="T22" fmla="*/ 225 w 225"/>
                  <a:gd name="T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69">
                    <a:moveTo>
                      <a:pt x="225" y="42"/>
                    </a:moveTo>
                    <a:lnTo>
                      <a:pt x="102" y="69"/>
                    </a:lnTo>
                    <a:lnTo>
                      <a:pt x="0" y="16"/>
                    </a:lnTo>
                    <a:lnTo>
                      <a:pt x="0" y="1"/>
                    </a:lnTo>
                    <a:lnTo>
                      <a:pt x="104" y="52"/>
                    </a:lnTo>
                    <a:lnTo>
                      <a:pt x="224" y="26"/>
                    </a:lnTo>
                    <a:lnTo>
                      <a:pt x="192" y="32"/>
                    </a:lnTo>
                    <a:lnTo>
                      <a:pt x="107" y="47"/>
                    </a:lnTo>
                    <a:lnTo>
                      <a:pt x="6" y="0"/>
                    </a:lnTo>
                    <a:lnTo>
                      <a:pt x="153" y="0"/>
                    </a:lnTo>
                    <a:lnTo>
                      <a:pt x="224" y="26"/>
                    </a:lnTo>
                    <a:lnTo>
                      <a:pt x="225" y="42"/>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83" name="Group 907"/>
              <p:cNvGrpSpPr>
                <a:grpSpLocks/>
              </p:cNvGrpSpPr>
              <p:nvPr/>
            </p:nvGrpSpPr>
            <p:grpSpPr bwMode="auto">
              <a:xfrm>
                <a:off x="177" y="769"/>
                <a:ext cx="226" cy="167"/>
                <a:chOff x="94" y="68"/>
                <a:chExt cx="306" cy="282"/>
              </a:xfrm>
            </p:grpSpPr>
            <p:grpSp>
              <p:nvGrpSpPr>
                <p:cNvPr id="84" name="Group 908"/>
                <p:cNvGrpSpPr>
                  <a:grpSpLocks/>
                </p:cNvGrpSpPr>
                <p:nvPr/>
              </p:nvGrpSpPr>
              <p:grpSpPr bwMode="auto">
                <a:xfrm>
                  <a:off x="148" y="85"/>
                  <a:ext cx="207" cy="71"/>
                  <a:chOff x="457" y="144"/>
                  <a:chExt cx="207" cy="71"/>
                </a:xfrm>
              </p:grpSpPr>
              <p:sp>
                <p:nvSpPr>
                  <p:cNvPr id="255" name="Oval 909"/>
                  <p:cNvSpPr>
                    <a:spLocks noChangeArrowheads="1"/>
                  </p:cNvSpPr>
                  <p:nvPr/>
                </p:nvSpPr>
                <p:spPr bwMode="auto">
                  <a:xfrm>
                    <a:off x="548" y="188"/>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6" name="AutoShape 910"/>
                  <p:cNvSpPr>
                    <a:spLocks noChangeArrowheads="1"/>
                  </p:cNvSpPr>
                  <p:nvPr/>
                </p:nvSpPr>
                <p:spPr bwMode="auto">
                  <a:xfrm>
                    <a:off x="560" y="182"/>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57" name="Oval 911"/>
                  <p:cNvSpPr>
                    <a:spLocks noChangeArrowheads="1"/>
                  </p:cNvSpPr>
                  <p:nvPr/>
                </p:nvSpPr>
                <p:spPr bwMode="auto">
                  <a:xfrm>
                    <a:off x="607" y="174"/>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8" name="AutoShape 912"/>
                  <p:cNvSpPr>
                    <a:spLocks noChangeArrowheads="1"/>
                  </p:cNvSpPr>
                  <p:nvPr/>
                </p:nvSpPr>
                <p:spPr bwMode="auto">
                  <a:xfrm>
                    <a:off x="619" y="168"/>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nvGrpSpPr>
                  <p:cNvPr id="259" name="Group 913"/>
                  <p:cNvGrpSpPr>
                    <a:grpSpLocks/>
                  </p:cNvGrpSpPr>
                  <p:nvPr/>
                </p:nvGrpSpPr>
                <p:grpSpPr bwMode="auto">
                  <a:xfrm>
                    <a:off x="457" y="144"/>
                    <a:ext cx="99" cy="53"/>
                    <a:chOff x="470" y="274"/>
                    <a:chExt cx="99" cy="53"/>
                  </a:xfrm>
                </p:grpSpPr>
                <p:sp>
                  <p:nvSpPr>
                    <p:cNvPr id="260" name="Oval 914"/>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61" name="AutoShape 915"/>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62" name="Oval 916"/>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63" name="AutoShape 917"/>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85" name="Group 918"/>
                <p:cNvGrpSpPr>
                  <a:grpSpLocks/>
                </p:cNvGrpSpPr>
                <p:nvPr/>
              </p:nvGrpSpPr>
              <p:grpSpPr bwMode="auto">
                <a:xfrm>
                  <a:off x="176" y="279"/>
                  <a:ext cx="220" cy="62"/>
                  <a:chOff x="179" y="285"/>
                  <a:chExt cx="220" cy="62"/>
                </a:xfrm>
              </p:grpSpPr>
              <p:sp>
                <p:nvSpPr>
                  <p:cNvPr id="247" name="Oval 919"/>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48" name="AutoShape 920"/>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49" name="Oval 921"/>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0" name="AutoShape 922"/>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51" name="Oval 923"/>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2" name="AutoShape 924"/>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53" name="Oval 925"/>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54" name="AutoShape 926"/>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86" name="Group 927"/>
                <p:cNvGrpSpPr>
                  <a:grpSpLocks/>
                </p:cNvGrpSpPr>
                <p:nvPr/>
              </p:nvGrpSpPr>
              <p:grpSpPr bwMode="auto">
                <a:xfrm>
                  <a:off x="95" y="243"/>
                  <a:ext cx="301" cy="107"/>
                  <a:chOff x="95" y="243"/>
                  <a:chExt cx="301" cy="107"/>
                </a:xfrm>
              </p:grpSpPr>
              <p:sp>
                <p:nvSpPr>
                  <p:cNvPr id="232" name="Freeform 928"/>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33" name="Group 929"/>
                  <p:cNvGrpSpPr>
                    <a:grpSpLocks/>
                  </p:cNvGrpSpPr>
                  <p:nvPr/>
                </p:nvGrpSpPr>
                <p:grpSpPr bwMode="auto">
                  <a:xfrm>
                    <a:off x="176" y="279"/>
                    <a:ext cx="220" cy="62"/>
                    <a:chOff x="179" y="285"/>
                    <a:chExt cx="220" cy="62"/>
                  </a:xfrm>
                </p:grpSpPr>
                <p:sp>
                  <p:nvSpPr>
                    <p:cNvPr id="239" name="Oval 930"/>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40" name="AutoShape 931"/>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41" name="Oval 932"/>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42" name="AutoShape 933"/>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43" name="Oval 934"/>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44" name="AutoShape 935"/>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45" name="Oval 936"/>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46" name="AutoShape 937"/>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34" name="Group 938"/>
                  <p:cNvGrpSpPr>
                    <a:grpSpLocks/>
                  </p:cNvGrpSpPr>
                  <p:nvPr/>
                </p:nvGrpSpPr>
                <p:grpSpPr bwMode="auto">
                  <a:xfrm>
                    <a:off x="95" y="243"/>
                    <a:ext cx="99" cy="53"/>
                    <a:chOff x="470" y="274"/>
                    <a:chExt cx="99" cy="53"/>
                  </a:xfrm>
                </p:grpSpPr>
                <p:sp>
                  <p:nvSpPr>
                    <p:cNvPr id="235" name="Oval 939"/>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36" name="AutoShape 940"/>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37" name="Oval 941"/>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38" name="AutoShape 942"/>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87" name="Group 943"/>
                <p:cNvGrpSpPr>
                  <a:grpSpLocks/>
                </p:cNvGrpSpPr>
                <p:nvPr/>
              </p:nvGrpSpPr>
              <p:grpSpPr bwMode="auto">
                <a:xfrm>
                  <a:off x="94" y="216"/>
                  <a:ext cx="301" cy="107"/>
                  <a:chOff x="95" y="243"/>
                  <a:chExt cx="301" cy="107"/>
                </a:xfrm>
              </p:grpSpPr>
              <p:sp>
                <p:nvSpPr>
                  <p:cNvPr id="217" name="Freeform 944"/>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18" name="Group 945"/>
                  <p:cNvGrpSpPr>
                    <a:grpSpLocks/>
                  </p:cNvGrpSpPr>
                  <p:nvPr/>
                </p:nvGrpSpPr>
                <p:grpSpPr bwMode="auto">
                  <a:xfrm>
                    <a:off x="176" y="279"/>
                    <a:ext cx="220" cy="62"/>
                    <a:chOff x="179" y="285"/>
                    <a:chExt cx="220" cy="62"/>
                  </a:xfrm>
                </p:grpSpPr>
                <p:sp>
                  <p:nvSpPr>
                    <p:cNvPr id="224" name="Oval 946"/>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5" name="AutoShape 947"/>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26" name="Oval 948"/>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7" name="AutoShape 949"/>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28" name="Oval 950"/>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9" name="AutoShape 951"/>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30" name="Oval 952"/>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31" name="AutoShape 953"/>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19" name="Group 954"/>
                  <p:cNvGrpSpPr>
                    <a:grpSpLocks/>
                  </p:cNvGrpSpPr>
                  <p:nvPr/>
                </p:nvGrpSpPr>
                <p:grpSpPr bwMode="auto">
                  <a:xfrm>
                    <a:off x="95" y="243"/>
                    <a:ext cx="99" cy="53"/>
                    <a:chOff x="470" y="274"/>
                    <a:chExt cx="99" cy="53"/>
                  </a:xfrm>
                </p:grpSpPr>
                <p:sp>
                  <p:nvSpPr>
                    <p:cNvPr id="220" name="Oval 955"/>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1" name="AutoShape 956"/>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22" name="Oval 957"/>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23" name="AutoShape 958"/>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88" name="Group 959"/>
                <p:cNvGrpSpPr>
                  <a:grpSpLocks/>
                </p:cNvGrpSpPr>
                <p:nvPr/>
              </p:nvGrpSpPr>
              <p:grpSpPr bwMode="auto">
                <a:xfrm>
                  <a:off x="96" y="190"/>
                  <a:ext cx="301" cy="107"/>
                  <a:chOff x="95" y="243"/>
                  <a:chExt cx="301" cy="107"/>
                </a:xfrm>
              </p:grpSpPr>
              <p:sp>
                <p:nvSpPr>
                  <p:cNvPr id="202" name="Freeform 960"/>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203" name="Group 961"/>
                  <p:cNvGrpSpPr>
                    <a:grpSpLocks/>
                  </p:cNvGrpSpPr>
                  <p:nvPr/>
                </p:nvGrpSpPr>
                <p:grpSpPr bwMode="auto">
                  <a:xfrm>
                    <a:off x="176" y="279"/>
                    <a:ext cx="220" cy="62"/>
                    <a:chOff x="179" y="285"/>
                    <a:chExt cx="220" cy="62"/>
                  </a:xfrm>
                </p:grpSpPr>
                <p:sp>
                  <p:nvSpPr>
                    <p:cNvPr id="209" name="Oval 962"/>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10" name="AutoShape 963"/>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11" name="Oval 964"/>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12" name="AutoShape 965"/>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13" name="Oval 966"/>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14" name="AutoShape 967"/>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15" name="Oval 968"/>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16" name="AutoShape 969"/>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204" name="Group 970"/>
                  <p:cNvGrpSpPr>
                    <a:grpSpLocks/>
                  </p:cNvGrpSpPr>
                  <p:nvPr/>
                </p:nvGrpSpPr>
                <p:grpSpPr bwMode="auto">
                  <a:xfrm>
                    <a:off x="95" y="243"/>
                    <a:ext cx="99" cy="53"/>
                    <a:chOff x="470" y="274"/>
                    <a:chExt cx="99" cy="53"/>
                  </a:xfrm>
                </p:grpSpPr>
                <p:sp>
                  <p:nvSpPr>
                    <p:cNvPr id="205" name="Oval 971"/>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06" name="AutoShape 972"/>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07" name="Oval 973"/>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08" name="AutoShape 974"/>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89" name="Group 975"/>
                <p:cNvGrpSpPr>
                  <a:grpSpLocks/>
                </p:cNvGrpSpPr>
                <p:nvPr/>
              </p:nvGrpSpPr>
              <p:grpSpPr bwMode="auto">
                <a:xfrm>
                  <a:off x="96" y="163"/>
                  <a:ext cx="301" cy="107"/>
                  <a:chOff x="95" y="243"/>
                  <a:chExt cx="301" cy="107"/>
                </a:xfrm>
              </p:grpSpPr>
              <p:sp>
                <p:nvSpPr>
                  <p:cNvPr id="187" name="Freeform 976"/>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188" name="Group 977"/>
                  <p:cNvGrpSpPr>
                    <a:grpSpLocks/>
                  </p:cNvGrpSpPr>
                  <p:nvPr/>
                </p:nvGrpSpPr>
                <p:grpSpPr bwMode="auto">
                  <a:xfrm>
                    <a:off x="176" y="279"/>
                    <a:ext cx="220" cy="62"/>
                    <a:chOff x="179" y="285"/>
                    <a:chExt cx="220" cy="62"/>
                  </a:xfrm>
                </p:grpSpPr>
                <p:sp>
                  <p:nvSpPr>
                    <p:cNvPr id="194" name="Oval 978"/>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95" name="AutoShape 979"/>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96" name="Oval 980"/>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97" name="AutoShape 981"/>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98" name="Oval 982"/>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99" name="AutoShape 983"/>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200" name="Oval 984"/>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201" name="AutoShape 985"/>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189" name="Group 986"/>
                  <p:cNvGrpSpPr>
                    <a:grpSpLocks/>
                  </p:cNvGrpSpPr>
                  <p:nvPr/>
                </p:nvGrpSpPr>
                <p:grpSpPr bwMode="auto">
                  <a:xfrm>
                    <a:off x="95" y="243"/>
                    <a:ext cx="99" cy="53"/>
                    <a:chOff x="470" y="274"/>
                    <a:chExt cx="99" cy="53"/>
                  </a:xfrm>
                </p:grpSpPr>
                <p:sp>
                  <p:nvSpPr>
                    <p:cNvPr id="190" name="Oval 987"/>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91" name="AutoShape 988"/>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92" name="Oval 989"/>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93" name="AutoShape 990"/>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90" name="Group 991"/>
                <p:cNvGrpSpPr>
                  <a:grpSpLocks/>
                </p:cNvGrpSpPr>
                <p:nvPr/>
              </p:nvGrpSpPr>
              <p:grpSpPr bwMode="auto">
                <a:xfrm>
                  <a:off x="99" y="135"/>
                  <a:ext cx="301" cy="107"/>
                  <a:chOff x="95" y="243"/>
                  <a:chExt cx="301" cy="107"/>
                </a:xfrm>
              </p:grpSpPr>
              <p:sp>
                <p:nvSpPr>
                  <p:cNvPr id="172" name="Freeform 992"/>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173" name="Group 993"/>
                  <p:cNvGrpSpPr>
                    <a:grpSpLocks/>
                  </p:cNvGrpSpPr>
                  <p:nvPr/>
                </p:nvGrpSpPr>
                <p:grpSpPr bwMode="auto">
                  <a:xfrm>
                    <a:off x="176" y="279"/>
                    <a:ext cx="220" cy="62"/>
                    <a:chOff x="179" y="285"/>
                    <a:chExt cx="220" cy="62"/>
                  </a:xfrm>
                </p:grpSpPr>
                <p:sp>
                  <p:nvSpPr>
                    <p:cNvPr id="179" name="Oval 994"/>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80" name="AutoShape 995"/>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81" name="Oval 996"/>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82" name="AutoShape 997"/>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83" name="Oval 998"/>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84" name="AutoShape 999"/>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85" name="Oval 1000"/>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86" name="AutoShape 1001"/>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174" name="Group 1002"/>
                  <p:cNvGrpSpPr>
                    <a:grpSpLocks/>
                  </p:cNvGrpSpPr>
                  <p:nvPr/>
                </p:nvGrpSpPr>
                <p:grpSpPr bwMode="auto">
                  <a:xfrm>
                    <a:off x="95" y="243"/>
                    <a:ext cx="99" cy="53"/>
                    <a:chOff x="470" y="274"/>
                    <a:chExt cx="99" cy="53"/>
                  </a:xfrm>
                </p:grpSpPr>
                <p:sp>
                  <p:nvSpPr>
                    <p:cNvPr id="175" name="Oval 1003"/>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76" name="AutoShape 1004"/>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77" name="Oval 1005"/>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78" name="AutoShape 1006"/>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91" name="Group 1007"/>
                <p:cNvGrpSpPr>
                  <a:grpSpLocks/>
                </p:cNvGrpSpPr>
                <p:nvPr/>
              </p:nvGrpSpPr>
              <p:grpSpPr bwMode="auto">
                <a:xfrm>
                  <a:off x="96" y="115"/>
                  <a:ext cx="301" cy="107"/>
                  <a:chOff x="95" y="243"/>
                  <a:chExt cx="301" cy="107"/>
                </a:xfrm>
              </p:grpSpPr>
              <p:sp>
                <p:nvSpPr>
                  <p:cNvPr id="150" name="Freeform 1008"/>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158" name="Group 1009"/>
                  <p:cNvGrpSpPr>
                    <a:grpSpLocks/>
                  </p:cNvGrpSpPr>
                  <p:nvPr/>
                </p:nvGrpSpPr>
                <p:grpSpPr bwMode="auto">
                  <a:xfrm>
                    <a:off x="176" y="279"/>
                    <a:ext cx="220" cy="62"/>
                    <a:chOff x="179" y="285"/>
                    <a:chExt cx="220" cy="62"/>
                  </a:xfrm>
                </p:grpSpPr>
                <p:sp>
                  <p:nvSpPr>
                    <p:cNvPr id="164" name="Oval 1010"/>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65" name="AutoShape 1011"/>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66" name="Oval 1012"/>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67" name="AutoShape 1013"/>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68" name="Oval 1014"/>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69" name="AutoShape 1015"/>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70" name="Oval 1016"/>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71" name="AutoShape 1017"/>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159" name="Group 1018"/>
                  <p:cNvGrpSpPr>
                    <a:grpSpLocks/>
                  </p:cNvGrpSpPr>
                  <p:nvPr/>
                </p:nvGrpSpPr>
                <p:grpSpPr bwMode="auto">
                  <a:xfrm>
                    <a:off x="95" y="243"/>
                    <a:ext cx="99" cy="53"/>
                    <a:chOff x="470" y="274"/>
                    <a:chExt cx="99" cy="53"/>
                  </a:xfrm>
                </p:grpSpPr>
                <p:sp>
                  <p:nvSpPr>
                    <p:cNvPr id="160" name="Oval 1019"/>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61" name="AutoShape 1020"/>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62" name="Oval 1021"/>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63" name="AutoShape 1022"/>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92" name="Group 1023"/>
                <p:cNvGrpSpPr>
                  <a:grpSpLocks/>
                </p:cNvGrpSpPr>
                <p:nvPr/>
              </p:nvGrpSpPr>
              <p:grpSpPr bwMode="auto">
                <a:xfrm>
                  <a:off x="95" y="96"/>
                  <a:ext cx="301" cy="107"/>
                  <a:chOff x="95" y="243"/>
                  <a:chExt cx="301" cy="107"/>
                </a:xfrm>
              </p:grpSpPr>
              <p:sp>
                <p:nvSpPr>
                  <p:cNvPr id="98" name="Freeform 1024"/>
                  <p:cNvSpPr>
                    <a:spLocks/>
                  </p:cNvSpPr>
                  <p:nvPr/>
                </p:nvSpPr>
                <p:spPr bwMode="auto">
                  <a:xfrm>
                    <a:off x="104" y="254"/>
                    <a:ext cx="279" cy="96"/>
                  </a:xfrm>
                  <a:custGeom>
                    <a:avLst/>
                    <a:gdLst>
                      <a:gd name="T0" fmla="*/ 279 w 279"/>
                      <a:gd name="T1" fmla="*/ 59 h 95"/>
                      <a:gd name="T2" fmla="*/ 139 w 279"/>
                      <a:gd name="T3" fmla="*/ 95 h 95"/>
                      <a:gd name="T4" fmla="*/ 0 w 279"/>
                      <a:gd name="T5" fmla="*/ 7 h 95"/>
                      <a:gd name="T6" fmla="*/ 2 w 279"/>
                      <a:gd name="T7" fmla="*/ 0 h 95"/>
                      <a:gd name="T8" fmla="*/ 140 w 279"/>
                      <a:gd name="T9" fmla="*/ 87 h 95"/>
                      <a:gd name="T10" fmla="*/ 277 w 279"/>
                      <a:gd name="T11" fmla="*/ 53 h 95"/>
                      <a:gd name="T12" fmla="*/ 279 w 279"/>
                      <a:gd name="T13" fmla="*/ 59 h 95"/>
                    </a:gdLst>
                    <a:ahLst/>
                    <a:cxnLst>
                      <a:cxn ang="0">
                        <a:pos x="T0" y="T1"/>
                      </a:cxn>
                      <a:cxn ang="0">
                        <a:pos x="T2" y="T3"/>
                      </a:cxn>
                      <a:cxn ang="0">
                        <a:pos x="T4" y="T5"/>
                      </a:cxn>
                      <a:cxn ang="0">
                        <a:pos x="T6" y="T7"/>
                      </a:cxn>
                      <a:cxn ang="0">
                        <a:pos x="T8" y="T9"/>
                      </a:cxn>
                      <a:cxn ang="0">
                        <a:pos x="T10" y="T11"/>
                      </a:cxn>
                      <a:cxn ang="0">
                        <a:pos x="T12" y="T13"/>
                      </a:cxn>
                    </a:cxnLst>
                    <a:rect l="0" t="0" r="r" b="b"/>
                    <a:pathLst>
                      <a:path w="279" h="95">
                        <a:moveTo>
                          <a:pt x="279" y="59"/>
                        </a:moveTo>
                        <a:lnTo>
                          <a:pt x="139" y="95"/>
                        </a:lnTo>
                        <a:lnTo>
                          <a:pt x="0" y="7"/>
                        </a:lnTo>
                        <a:lnTo>
                          <a:pt x="2" y="0"/>
                        </a:lnTo>
                        <a:lnTo>
                          <a:pt x="140" y="87"/>
                        </a:lnTo>
                        <a:lnTo>
                          <a:pt x="277" y="53"/>
                        </a:lnTo>
                        <a:lnTo>
                          <a:pt x="279" y="59"/>
                        </a:lnTo>
                        <a:close/>
                      </a:path>
                    </a:pathLst>
                  </a:custGeom>
                  <a:solidFill>
                    <a:srgbClr val="000000"/>
                  </a:solidFill>
                  <a:ln w="9525" cap="flat" cmpd="sng">
                    <a:solidFill>
                      <a:srgbClr val="000000"/>
                    </a:solidFill>
                    <a:prstDash val="solid"/>
                    <a:round/>
                    <a:headEnd/>
                    <a:tailEnd/>
                  </a:ln>
                </p:spPr>
                <p:txBody>
                  <a:bodyPr/>
                  <a:lstStyle/>
                  <a:p>
                    <a:endParaRPr lang="ja-JP" altLang="en-US" dirty="0"/>
                  </a:p>
                </p:txBody>
              </p:sp>
              <p:grpSp>
                <p:nvGrpSpPr>
                  <p:cNvPr id="99" name="Group 1025"/>
                  <p:cNvGrpSpPr>
                    <a:grpSpLocks/>
                  </p:cNvGrpSpPr>
                  <p:nvPr/>
                </p:nvGrpSpPr>
                <p:grpSpPr bwMode="auto">
                  <a:xfrm>
                    <a:off x="176" y="279"/>
                    <a:ext cx="220" cy="62"/>
                    <a:chOff x="179" y="285"/>
                    <a:chExt cx="220" cy="62"/>
                  </a:xfrm>
                </p:grpSpPr>
                <p:sp>
                  <p:nvSpPr>
                    <p:cNvPr id="105" name="Oval 1026"/>
                    <p:cNvSpPr>
                      <a:spLocks noChangeArrowheads="1"/>
                    </p:cNvSpPr>
                    <p:nvPr/>
                  </p:nvSpPr>
                  <p:spPr bwMode="auto">
                    <a:xfrm>
                      <a:off x="179"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06" name="AutoShape 1027"/>
                    <p:cNvSpPr>
                      <a:spLocks noChangeArrowheads="1"/>
                    </p:cNvSpPr>
                    <p:nvPr/>
                  </p:nvSpPr>
                  <p:spPr bwMode="auto">
                    <a:xfrm>
                      <a:off x="191"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07" name="Oval 1028"/>
                    <p:cNvSpPr>
                      <a:spLocks noChangeArrowheads="1"/>
                    </p:cNvSpPr>
                    <p:nvPr/>
                  </p:nvSpPr>
                  <p:spPr bwMode="auto">
                    <a:xfrm>
                      <a:off x="221" y="32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08" name="AutoShape 1029"/>
                    <p:cNvSpPr>
                      <a:spLocks noChangeArrowheads="1"/>
                    </p:cNvSpPr>
                    <p:nvPr/>
                  </p:nvSpPr>
                  <p:spPr bwMode="auto">
                    <a:xfrm>
                      <a:off x="233" y="31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09" name="Oval 1030"/>
                    <p:cNvSpPr>
                      <a:spLocks noChangeArrowheads="1"/>
                    </p:cNvSpPr>
                    <p:nvPr/>
                  </p:nvSpPr>
                  <p:spPr bwMode="auto">
                    <a:xfrm>
                      <a:off x="280" y="306"/>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10" name="AutoShape 1031"/>
                    <p:cNvSpPr>
                      <a:spLocks noChangeArrowheads="1"/>
                    </p:cNvSpPr>
                    <p:nvPr/>
                  </p:nvSpPr>
                  <p:spPr bwMode="auto">
                    <a:xfrm>
                      <a:off x="292" y="300"/>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11" name="Oval 1032"/>
                    <p:cNvSpPr>
                      <a:spLocks noChangeArrowheads="1"/>
                    </p:cNvSpPr>
                    <p:nvPr/>
                  </p:nvSpPr>
                  <p:spPr bwMode="auto">
                    <a:xfrm>
                      <a:off x="342" y="291"/>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12" name="AutoShape 1033"/>
                    <p:cNvSpPr>
                      <a:spLocks noChangeArrowheads="1"/>
                    </p:cNvSpPr>
                    <p:nvPr/>
                  </p:nvSpPr>
                  <p:spPr bwMode="auto">
                    <a:xfrm>
                      <a:off x="354" y="285"/>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nvGrpSpPr>
                  <p:cNvPr id="100" name="Group 1034"/>
                  <p:cNvGrpSpPr>
                    <a:grpSpLocks/>
                  </p:cNvGrpSpPr>
                  <p:nvPr/>
                </p:nvGrpSpPr>
                <p:grpSpPr bwMode="auto">
                  <a:xfrm>
                    <a:off x="95" y="243"/>
                    <a:ext cx="99" cy="53"/>
                    <a:chOff x="470" y="274"/>
                    <a:chExt cx="99" cy="53"/>
                  </a:xfrm>
                </p:grpSpPr>
                <p:sp>
                  <p:nvSpPr>
                    <p:cNvPr id="101" name="Oval 1035"/>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02" name="AutoShape 1036"/>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103" name="Oval 1037"/>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104" name="AutoShape 1038"/>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nvGrpSpPr>
                <p:cNvPr id="93" name="Group 1039"/>
                <p:cNvGrpSpPr>
                  <a:grpSpLocks/>
                </p:cNvGrpSpPr>
                <p:nvPr/>
              </p:nvGrpSpPr>
              <p:grpSpPr bwMode="auto">
                <a:xfrm>
                  <a:off x="208" y="68"/>
                  <a:ext cx="99" cy="53"/>
                  <a:chOff x="470" y="274"/>
                  <a:chExt cx="99" cy="53"/>
                </a:xfrm>
              </p:grpSpPr>
              <p:sp>
                <p:nvSpPr>
                  <p:cNvPr id="94" name="Oval 1040"/>
                  <p:cNvSpPr>
                    <a:spLocks noChangeArrowheads="1"/>
                  </p:cNvSpPr>
                  <p:nvPr/>
                </p:nvSpPr>
                <p:spPr bwMode="auto">
                  <a:xfrm>
                    <a:off x="470" y="28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95" name="AutoShape 1041"/>
                  <p:cNvSpPr>
                    <a:spLocks noChangeArrowheads="1"/>
                  </p:cNvSpPr>
                  <p:nvPr/>
                </p:nvSpPr>
                <p:spPr bwMode="auto">
                  <a:xfrm>
                    <a:off x="482" y="27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sp>
                <p:nvSpPr>
                  <p:cNvPr id="96" name="Oval 1042"/>
                  <p:cNvSpPr>
                    <a:spLocks noChangeArrowheads="1"/>
                  </p:cNvSpPr>
                  <p:nvPr/>
                </p:nvSpPr>
                <p:spPr bwMode="auto">
                  <a:xfrm>
                    <a:off x="512" y="300"/>
                    <a:ext cx="57" cy="27"/>
                  </a:xfrm>
                  <a:prstGeom prst="ellipse">
                    <a:avLst/>
                  </a:prstGeom>
                  <a:solidFill>
                    <a:srgbClr val="969696"/>
                  </a:solidFill>
                  <a:ln w="9525">
                    <a:solidFill>
                      <a:srgbClr val="000000"/>
                    </a:solidFill>
                    <a:round/>
                    <a:headEnd/>
                    <a:tailEnd/>
                  </a:ln>
                </p:spPr>
                <p:txBody>
                  <a:bodyPr/>
                  <a:lstStyle/>
                  <a:p>
                    <a:endParaRPr lang="ja-JP" altLang="en-US" dirty="0"/>
                  </a:p>
                </p:txBody>
              </p:sp>
              <p:sp>
                <p:nvSpPr>
                  <p:cNvPr id="97" name="AutoShape 1043"/>
                  <p:cNvSpPr>
                    <a:spLocks noChangeArrowheads="1"/>
                  </p:cNvSpPr>
                  <p:nvPr/>
                </p:nvSpPr>
                <p:spPr bwMode="auto">
                  <a:xfrm>
                    <a:off x="524" y="294"/>
                    <a:ext cx="31" cy="23"/>
                  </a:xfrm>
                  <a:prstGeom prst="can">
                    <a:avLst>
                      <a:gd name="adj" fmla="val 47060"/>
                    </a:avLst>
                  </a:prstGeom>
                  <a:solidFill>
                    <a:srgbClr val="969696"/>
                  </a:solidFill>
                  <a:ln w="9525">
                    <a:solidFill>
                      <a:srgbClr val="000000"/>
                    </a:solidFill>
                    <a:round/>
                    <a:headEnd/>
                    <a:tailEnd/>
                  </a:ln>
                </p:spPr>
                <p:txBody>
                  <a:bodyPr/>
                  <a:lstStyle/>
                  <a:p>
                    <a:endParaRPr lang="ja-JP" altLang="en-US" dirty="0"/>
                  </a:p>
                </p:txBody>
              </p:sp>
            </p:grpSp>
          </p:grpSp>
        </p:grpSp>
        <p:sp>
          <p:nvSpPr>
            <p:cNvPr id="78" name="Freeform 1045" descr="紙ふぶき (大)"/>
            <p:cNvSpPr>
              <a:spLocks/>
            </p:cNvSpPr>
            <p:nvPr/>
          </p:nvSpPr>
          <p:spPr bwMode="auto">
            <a:xfrm>
              <a:off x="9584462" y="4448128"/>
              <a:ext cx="1046163" cy="369332"/>
            </a:xfrm>
            <a:custGeom>
              <a:avLst/>
              <a:gdLst>
                <a:gd name="T0" fmla="*/ 0 w 784"/>
                <a:gd name="T1" fmla="*/ 42 h 609"/>
                <a:gd name="T2" fmla="*/ 3 w 784"/>
                <a:gd name="T3" fmla="*/ 427 h 609"/>
                <a:gd name="T4" fmla="*/ 352 w 784"/>
                <a:gd name="T5" fmla="*/ 609 h 609"/>
                <a:gd name="T6" fmla="*/ 784 w 784"/>
                <a:gd name="T7" fmla="*/ 510 h 609"/>
                <a:gd name="T8" fmla="*/ 753 w 784"/>
                <a:gd name="T9" fmla="*/ 146 h 609"/>
                <a:gd name="T10" fmla="*/ 365 w 784"/>
                <a:gd name="T11" fmla="*/ 0 h 609"/>
                <a:gd name="T12" fmla="*/ 0 w 784"/>
                <a:gd name="T13" fmla="*/ 42 h 609"/>
              </a:gdLst>
              <a:ahLst/>
              <a:cxnLst>
                <a:cxn ang="0">
                  <a:pos x="T0" y="T1"/>
                </a:cxn>
                <a:cxn ang="0">
                  <a:pos x="T2" y="T3"/>
                </a:cxn>
                <a:cxn ang="0">
                  <a:pos x="T4" y="T5"/>
                </a:cxn>
                <a:cxn ang="0">
                  <a:pos x="T6" y="T7"/>
                </a:cxn>
                <a:cxn ang="0">
                  <a:pos x="T8" y="T9"/>
                </a:cxn>
                <a:cxn ang="0">
                  <a:pos x="T10" y="T11"/>
                </a:cxn>
                <a:cxn ang="0">
                  <a:pos x="T12" y="T13"/>
                </a:cxn>
              </a:cxnLst>
              <a:rect l="0" t="0" r="r" b="b"/>
              <a:pathLst>
                <a:path w="784" h="609">
                  <a:moveTo>
                    <a:pt x="0" y="42"/>
                  </a:moveTo>
                  <a:lnTo>
                    <a:pt x="3" y="427"/>
                  </a:lnTo>
                  <a:lnTo>
                    <a:pt x="352" y="609"/>
                  </a:lnTo>
                  <a:lnTo>
                    <a:pt x="784" y="510"/>
                  </a:lnTo>
                  <a:lnTo>
                    <a:pt x="753" y="146"/>
                  </a:lnTo>
                  <a:lnTo>
                    <a:pt x="365" y="0"/>
                  </a:lnTo>
                  <a:lnTo>
                    <a:pt x="0" y="42"/>
                  </a:lnTo>
                  <a:close/>
                </a:path>
              </a:pathLst>
            </a:custGeom>
            <a:pattFill prst="lgConfetti">
              <a:fgClr>
                <a:srgbClr val="99CCFF">
                  <a:alpha val="41000"/>
                </a:srgbClr>
              </a:fgClr>
              <a:bgClr>
                <a:schemeClr val="accent2">
                  <a:alpha val="41000"/>
                </a:schemeClr>
              </a:bgClr>
            </a:pattFill>
            <a:ln>
              <a:noFill/>
            </a:ln>
            <a:effectLst/>
            <a:extLst>
              <a:ext uri="{91240B29-F687-4F45-9708-019B960494DF}">
                <a14:hiddenLine xmlns:a14="http://schemas.microsoft.com/office/drawing/2010/main" w="31750"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1">
              <a:spAutoFit/>
            </a:bodyPr>
            <a:lstStyle/>
            <a:p>
              <a:endParaRPr lang="ja-JP" altLang="en-US" dirty="0"/>
            </a:p>
          </p:txBody>
        </p:sp>
      </p:grpSp>
      <p:grpSp>
        <p:nvGrpSpPr>
          <p:cNvPr id="24" name="グループ化 23"/>
          <p:cNvGrpSpPr/>
          <p:nvPr/>
        </p:nvGrpSpPr>
        <p:grpSpPr>
          <a:xfrm>
            <a:off x="9815974" y="1644952"/>
            <a:ext cx="510234" cy="687629"/>
            <a:chOff x="8853362" y="1541721"/>
            <a:chExt cx="1003019" cy="912659"/>
          </a:xfrm>
        </p:grpSpPr>
        <p:sp>
          <p:nvSpPr>
            <p:cNvPr id="6" name="星 6 5"/>
            <p:cNvSpPr/>
            <p:nvPr/>
          </p:nvSpPr>
          <p:spPr>
            <a:xfrm>
              <a:off x="8853362" y="1541721"/>
              <a:ext cx="1003019" cy="912659"/>
            </a:xfrm>
            <a:prstGeom prst="star6">
              <a:avLst/>
            </a:prstGeom>
            <a:solidFill>
              <a:schemeClr val="tx1"/>
            </a:solidFill>
            <a:ln w="38100">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7" name="正方形/長方形 6"/>
            <p:cNvSpPr/>
            <p:nvPr/>
          </p:nvSpPr>
          <p:spPr>
            <a:xfrm>
              <a:off x="8938751" y="1731273"/>
              <a:ext cx="816789" cy="490198"/>
            </a:xfrm>
            <a:prstGeom prst="rect">
              <a:avLst/>
            </a:prstGeom>
            <a:noFill/>
          </p:spPr>
          <p:txBody>
            <a:bodyPr wrap="none" lIns="91440" tIns="45720" rIns="91440" bIns="45720">
              <a:spAutoFit/>
            </a:bodyPr>
            <a:lstStyle/>
            <a:p>
              <a:pPr algn="ctr"/>
              <a:r>
                <a:rPr lang="ja-JP" altLang="en-US" b="1" dirty="0">
                  <a:ln w="0"/>
                  <a:solidFill>
                    <a:srgbClr val="FFFF00"/>
                  </a:solidFill>
                </a:rPr>
                <a:t>１</a:t>
              </a:r>
            </a:p>
          </p:txBody>
        </p:sp>
      </p:grpSp>
      <p:sp>
        <p:nvSpPr>
          <p:cNvPr id="267" name="テキスト ボックス 266"/>
          <p:cNvSpPr txBox="1"/>
          <p:nvPr/>
        </p:nvSpPr>
        <p:spPr>
          <a:xfrm>
            <a:off x="10200456" y="179369"/>
            <a:ext cx="415118" cy="276999"/>
          </a:xfrm>
          <a:prstGeom prst="rect">
            <a:avLst/>
          </a:prstGeom>
          <a:noFill/>
        </p:spPr>
        <p:txBody>
          <a:bodyPr wrap="square" rtlCol="0">
            <a:spAutoFit/>
          </a:bodyPr>
          <a:lstStyle/>
          <a:p>
            <a:pPr algn="r"/>
            <a:r>
              <a:rPr lang="ja-JP" altLang="en-US" sz="1200" dirty="0"/>
              <a:t>９</a:t>
            </a:r>
          </a:p>
        </p:txBody>
      </p:sp>
      <p:sp>
        <p:nvSpPr>
          <p:cNvPr id="5" name="スライド番号プレースホルダー 3">
            <a:extLst>
              <a:ext uri="{FF2B5EF4-FFF2-40B4-BE49-F238E27FC236}">
                <a16:creationId xmlns:a16="http://schemas.microsoft.com/office/drawing/2014/main" id="{A2D48CDB-6CAC-111E-D4E0-E717D6BF198E}"/>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21</a:t>
            </a:fld>
            <a:endParaRPr lang="ja-JP" altLang="en-US" sz="1800" dirty="0"/>
          </a:p>
        </p:txBody>
      </p:sp>
      <p:sp>
        <p:nvSpPr>
          <p:cNvPr id="287" name="片側の 2 つの角を丸めた四角形 286"/>
          <p:cNvSpPr/>
          <p:nvPr/>
        </p:nvSpPr>
        <p:spPr>
          <a:xfrm>
            <a:off x="160565" y="548680"/>
            <a:ext cx="5036758" cy="463830"/>
          </a:xfrm>
          <a:prstGeom prst="round2Same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b="1" dirty="0"/>
              <a:t>MYF07003</a:t>
            </a:r>
            <a:r>
              <a:rPr lang="ja-JP" altLang="en-US" sz="2000" b="1" dirty="0"/>
              <a:t>　ローラーハース式ｶﾞｽ浸炭炉</a:t>
            </a:r>
            <a:endParaRPr lang="en-US" altLang="ja-JP" sz="2000" b="1" dirty="0"/>
          </a:p>
        </p:txBody>
      </p:sp>
      <p:grpSp>
        <p:nvGrpSpPr>
          <p:cNvPr id="22" name="グループ化 21"/>
          <p:cNvGrpSpPr/>
          <p:nvPr/>
        </p:nvGrpSpPr>
        <p:grpSpPr>
          <a:xfrm>
            <a:off x="6694361" y="948392"/>
            <a:ext cx="546208" cy="1416007"/>
            <a:chOff x="6694361" y="948392"/>
            <a:chExt cx="546208" cy="1416007"/>
          </a:xfrm>
        </p:grpSpPr>
        <p:sp>
          <p:nvSpPr>
            <p:cNvPr id="17" name="正方形/長方形 16"/>
            <p:cNvSpPr/>
            <p:nvPr/>
          </p:nvSpPr>
          <p:spPr>
            <a:xfrm>
              <a:off x="6732130" y="948392"/>
              <a:ext cx="508439"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b="1" dirty="0">
                  <a:solidFill>
                    <a:srgbClr val="FF0000"/>
                  </a:solidFill>
                </a:rPr>
                <a:t>⑤</a:t>
              </a:r>
            </a:p>
          </p:txBody>
        </p:sp>
        <p:sp>
          <p:nvSpPr>
            <p:cNvPr id="15" name="角丸四角形 14"/>
            <p:cNvSpPr/>
            <p:nvPr/>
          </p:nvSpPr>
          <p:spPr>
            <a:xfrm>
              <a:off x="6694361" y="1556792"/>
              <a:ext cx="504056" cy="807607"/>
            </a:xfrm>
            <a:prstGeom prst="roundRect">
              <a:avLst/>
            </a:prstGeom>
            <a:noFill/>
            <a:ln w="63500">
              <a:solidFill>
                <a:srgbClr val="FF0000"/>
              </a:solidFill>
              <a:prstDash val="sysDash"/>
            </a:ln>
            <a:effectLst>
              <a:outerShdw blurRad="50800" dist="50800" dir="5400000" algn="ctr" rotWithShape="0">
                <a:srgbClr val="FFFF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grpSp>
        <p:nvGrpSpPr>
          <p:cNvPr id="14" name="グループ化 13"/>
          <p:cNvGrpSpPr/>
          <p:nvPr/>
        </p:nvGrpSpPr>
        <p:grpSpPr>
          <a:xfrm>
            <a:off x="5273413" y="976287"/>
            <a:ext cx="541069" cy="1388112"/>
            <a:chOff x="5273413" y="976287"/>
            <a:chExt cx="541069" cy="1388112"/>
          </a:xfrm>
        </p:grpSpPr>
        <p:sp>
          <p:nvSpPr>
            <p:cNvPr id="18" name="正方形/長方形 17"/>
            <p:cNvSpPr/>
            <p:nvPr/>
          </p:nvSpPr>
          <p:spPr>
            <a:xfrm>
              <a:off x="5306043" y="976287"/>
              <a:ext cx="508439"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b="1" dirty="0">
                  <a:solidFill>
                    <a:srgbClr val="FF0000"/>
                  </a:solidFill>
                </a:rPr>
                <a:t>④</a:t>
              </a:r>
            </a:p>
          </p:txBody>
        </p:sp>
        <p:sp>
          <p:nvSpPr>
            <p:cNvPr id="288" name="角丸四角形 287"/>
            <p:cNvSpPr/>
            <p:nvPr/>
          </p:nvSpPr>
          <p:spPr>
            <a:xfrm>
              <a:off x="5273413" y="1556792"/>
              <a:ext cx="504056" cy="807607"/>
            </a:xfrm>
            <a:prstGeom prst="roundRect">
              <a:avLst/>
            </a:prstGeom>
            <a:noFill/>
            <a:ln w="63500">
              <a:solidFill>
                <a:srgbClr val="FF0000"/>
              </a:solidFill>
              <a:prstDash val="sysDash"/>
            </a:ln>
            <a:effectLst>
              <a:outerShdw blurRad="50800" dist="50800" dir="5400000" algn="ctr" rotWithShape="0">
                <a:srgbClr val="FFFF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grpSp>
        <p:nvGrpSpPr>
          <p:cNvPr id="13" name="グループ化 12"/>
          <p:cNvGrpSpPr/>
          <p:nvPr/>
        </p:nvGrpSpPr>
        <p:grpSpPr>
          <a:xfrm>
            <a:off x="3718294" y="954084"/>
            <a:ext cx="508439" cy="1410315"/>
            <a:chOff x="3718294" y="954084"/>
            <a:chExt cx="508439" cy="1410315"/>
          </a:xfrm>
        </p:grpSpPr>
        <p:sp>
          <p:nvSpPr>
            <p:cNvPr id="19" name="正方形/長方形 18"/>
            <p:cNvSpPr/>
            <p:nvPr/>
          </p:nvSpPr>
          <p:spPr>
            <a:xfrm>
              <a:off x="3718294" y="954084"/>
              <a:ext cx="508439"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b="1" dirty="0">
                  <a:solidFill>
                    <a:srgbClr val="FF0000"/>
                  </a:solidFill>
                </a:rPr>
                <a:t>③</a:t>
              </a:r>
            </a:p>
          </p:txBody>
        </p:sp>
        <p:sp>
          <p:nvSpPr>
            <p:cNvPr id="289" name="角丸四角形 288"/>
            <p:cNvSpPr/>
            <p:nvPr/>
          </p:nvSpPr>
          <p:spPr>
            <a:xfrm>
              <a:off x="3722677" y="1556792"/>
              <a:ext cx="504056" cy="807607"/>
            </a:xfrm>
            <a:prstGeom prst="roundRect">
              <a:avLst/>
            </a:prstGeom>
            <a:noFill/>
            <a:ln w="63500">
              <a:solidFill>
                <a:srgbClr val="FF0000"/>
              </a:solidFill>
              <a:prstDash val="sysDash"/>
            </a:ln>
            <a:effectLst>
              <a:outerShdw blurRad="50800" dist="50800" dir="5400000" algn="ctr" rotWithShape="0">
                <a:srgbClr val="FFFF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grpSp>
        <p:nvGrpSpPr>
          <p:cNvPr id="8" name="グループ化 7"/>
          <p:cNvGrpSpPr/>
          <p:nvPr/>
        </p:nvGrpSpPr>
        <p:grpSpPr>
          <a:xfrm>
            <a:off x="2188284" y="953360"/>
            <a:ext cx="542393" cy="1411039"/>
            <a:chOff x="2188284" y="953360"/>
            <a:chExt cx="542393" cy="1411039"/>
          </a:xfrm>
        </p:grpSpPr>
        <p:sp>
          <p:nvSpPr>
            <p:cNvPr id="20" name="正方形/長方形 19"/>
            <p:cNvSpPr/>
            <p:nvPr/>
          </p:nvSpPr>
          <p:spPr>
            <a:xfrm>
              <a:off x="2222238" y="953360"/>
              <a:ext cx="508439"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b="1" dirty="0">
                  <a:solidFill>
                    <a:srgbClr val="FF0000"/>
                  </a:solidFill>
                </a:rPr>
                <a:t>②</a:t>
              </a:r>
            </a:p>
          </p:txBody>
        </p:sp>
        <p:sp>
          <p:nvSpPr>
            <p:cNvPr id="290" name="角丸四角形 289"/>
            <p:cNvSpPr/>
            <p:nvPr/>
          </p:nvSpPr>
          <p:spPr>
            <a:xfrm>
              <a:off x="2188284" y="1556792"/>
              <a:ext cx="504056" cy="807607"/>
            </a:xfrm>
            <a:prstGeom prst="roundRect">
              <a:avLst/>
            </a:prstGeom>
            <a:noFill/>
            <a:ln w="63500">
              <a:solidFill>
                <a:srgbClr val="FF0000"/>
              </a:solidFill>
              <a:prstDash val="sysDash"/>
            </a:ln>
            <a:effectLst>
              <a:outerShdw blurRad="50800" dist="50800" dir="5400000" algn="ctr" rotWithShape="0">
                <a:srgbClr val="FFFF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grpSp>
        <p:nvGrpSpPr>
          <p:cNvPr id="3" name="グループ化 2"/>
          <p:cNvGrpSpPr/>
          <p:nvPr/>
        </p:nvGrpSpPr>
        <p:grpSpPr>
          <a:xfrm>
            <a:off x="1058942" y="948974"/>
            <a:ext cx="508439" cy="1415425"/>
            <a:chOff x="1058942" y="948974"/>
            <a:chExt cx="508439" cy="1415425"/>
          </a:xfrm>
        </p:grpSpPr>
        <p:sp>
          <p:nvSpPr>
            <p:cNvPr id="21" name="正方形/長方形 20"/>
            <p:cNvSpPr/>
            <p:nvPr/>
          </p:nvSpPr>
          <p:spPr>
            <a:xfrm>
              <a:off x="1058942" y="948974"/>
              <a:ext cx="508439"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b="1" dirty="0">
                  <a:solidFill>
                    <a:srgbClr val="FF0000"/>
                  </a:solidFill>
                </a:rPr>
                <a:t>①</a:t>
              </a:r>
            </a:p>
          </p:txBody>
        </p:sp>
        <p:sp>
          <p:nvSpPr>
            <p:cNvPr id="291" name="角丸四角形 290"/>
            <p:cNvSpPr/>
            <p:nvPr/>
          </p:nvSpPr>
          <p:spPr>
            <a:xfrm>
              <a:off x="1063325" y="1556792"/>
              <a:ext cx="504056" cy="807607"/>
            </a:xfrm>
            <a:prstGeom prst="roundRect">
              <a:avLst/>
            </a:prstGeom>
            <a:noFill/>
            <a:ln w="63500">
              <a:solidFill>
                <a:srgbClr val="FF0000"/>
              </a:solidFill>
              <a:prstDash val="sysDash"/>
            </a:ln>
            <a:effectLst>
              <a:outerShdw blurRad="50800" dist="50800" dir="5400000" algn="ctr" rotWithShape="0">
                <a:srgbClr val="FFFF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grpSp>
        <p:nvGrpSpPr>
          <p:cNvPr id="25" name="グループ化 24"/>
          <p:cNvGrpSpPr/>
          <p:nvPr/>
        </p:nvGrpSpPr>
        <p:grpSpPr>
          <a:xfrm>
            <a:off x="8703669" y="976287"/>
            <a:ext cx="508439" cy="1388112"/>
            <a:chOff x="8703669" y="976287"/>
            <a:chExt cx="508439" cy="1388112"/>
          </a:xfrm>
        </p:grpSpPr>
        <p:sp>
          <p:nvSpPr>
            <p:cNvPr id="16" name="正方形/長方形 15"/>
            <p:cNvSpPr/>
            <p:nvPr/>
          </p:nvSpPr>
          <p:spPr>
            <a:xfrm>
              <a:off x="8703669" y="976287"/>
              <a:ext cx="508439"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b="1" dirty="0">
                  <a:solidFill>
                    <a:srgbClr val="FF0000"/>
                  </a:solidFill>
                </a:rPr>
                <a:t>⑥</a:t>
              </a:r>
            </a:p>
          </p:txBody>
        </p:sp>
        <p:sp>
          <p:nvSpPr>
            <p:cNvPr id="292" name="角丸四角形 291"/>
            <p:cNvSpPr/>
            <p:nvPr/>
          </p:nvSpPr>
          <p:spPr>
            <a:xfrm>
              <a:off x="8703669" y="1556792"/>
              <a:ext cx="504056" cy="807607"/>
            </a:xfrm>
            <a:prstGeom prst="roundRect">
              <a:avLst/>
            </a:prstGeom>
            <a:noFill/>
            <a:ln w="63500">
              <a:solidFill>
                <a:srgbClr val="FF0000"/>
              </a:solidFill>
              <a:prstDash val="sysDash"/>
            </a:ln>
            <a:effectLst>
              <a:outerShdw blurRad="50800" dist="50800" dir="5400000" algn="ctr" rotWithShape="0">
                <a:srgbClr val="FFFF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cxnSp>
        <p:nvCxnSpPr>
          <p:cNvPr id="29" name="直線コネクタ 28"/>
          <p:cNvCxnSpPr>
            <a:stCxn id="123" idx="1"/>
            <a:endCxn id="122" idx="0"/>
          </p:cNvCxnSpPr>
          <p:nvPr/>
        </p:nvCxnSpPr>
        <p:spPr>
          <a:xfrm flipH="1">
            <a:off x="3494826" y="3806401"/>
            <a:ext cx="1068048" cy="14722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直線コネクタ 294"/>
          <p:cNvCxnSpPr>
            <a:stCxn id="125" idx="3"/>
            <a:endCxn id="120" idx="0"/>
          </p:cNvCxnSpPr>
          <p:nvPr/>
        </p:nvCxnSpPr>
        <p:spPr>
          <a:xfrm>
            <a:off x="4423978" y="4465814"/>
            <a:ext cx="973190" cy="25977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96" name="角丸四角形 295"/>
          <p:cNvSpPr/>
          <p:nvPr/>
        </p:nvSpPr>
        <p:spPr>
          <a:xfrm>
            <a:off x="6362225" y="4108302"/>
            <a:ext cx="2341443" cy="374402"/>
          </a:xfrm>
          <a:prstGeom prst="roundRect">
            <a:avLst>
              <a:gd name="adj" fmla="val 8453"/>
            </a:avLst>
          </a:prstGeom>
          <a:solidFill>
            <a:schemeClr val="tx2">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600" b="1" dirty="0">
                <a:ln w="6350">
                  <a:noFill/>
                </a:ln>
                <a:solidFill>
                  <a:srgbClr val="FFFFFF"/>
                </a:solidFill>
              </a:rPr>
              <a:t>炉内雰囲気の均一化</a:t>
            </a:r>
            <a:endParaRPr lang="en-US" altLang="ja-JP" sz="1600" b="1" dirty="0">
              <a:ln w="6350">
                <a:noFill/>
              </a:ln>
              <a:solidFill>
                <a:srgbClr val="FFFFFF"/>
              </a:solidFill>
            </a:endParaRPr>
          </a:p>
        </p:txBody>
      </p:sp>
      <p:sp>
        <p:nvSpPr>
          <p:cNvPr id="297" name="角丸四角形 296"/>
          <p:cNvSpPr/>
          <p:nvPr/>
        </p:nvSpPr>
        <p:spPr>
          <a:xfrm>
            <a:off x="6362225" y="5100702"/>
            <a:ext cx="2341443" cy="374402"/>
          </a:xfrm>
          <a:prstGeom prst="roundRect">
            <a:avLst>
              <a:gd name="adj" fmla="val 8453"/>
            </a:avLst>
          </a:prstGeom>
          <a:solidFill>
            <a:schemeClr val="tx2">
              <a:lumMod val="75000"/>
              <a:lumOff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600" b="1" dirty="0">
                <a:ln w="6350">
                  <a:noFill/>
                </a:ln>
                <a:solidFill>
                  <a:srgbClr val="FFFFFF"/>
                </a:solidFill>
              </a:rPr>
              <a:t>温度分布の均一化</a:t>
            </a:r>
            <a:endParaRPr lang="en-US" altLang="ja-JP" sz="1600" b="1" dirty="0">
              <a:ln w="6350">
                <a:noFill/>
              </a:ln>
              <a:solidFill>
                <a:srgbClr val="FFFFFF"/>
              </a:solidFill>
            </a:endParaRPr>
          </a:p>
        </p:txBody>
      </p:sp>
      <p:sp>
        <p:nvSpPr>
          <p:cNvPr id="264" name="正方形/長方形 263">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勉強会</a:t>
            </a:r>
            <a:r>
              <a:rPr lang="en-US" altLang="ja-JP" sz="3200" b="1" dirty="0">
                <a:solidFill>
                  <a:schemeClr val="bg1"/>
                </a:solidFill>
              </a:rPr>
              <a:t>	RC</a:t>
            </a:r>
            <a:r>
              <a:rPr lang="ja-JP" altLang="en-US" sz="3200" b="1" dirty="0">
                <a:solidFill>
                  <a:schemeClr val="bg1"/>
                </a:solidFill>
              </a:rPr>
              <a:t>ファンとは</a:t>
            </a:r>
          </a:p>
        </p:txBody>
      </p:sp>
      <p:cxnSp>
        <p:nvCxnSpPr>
          <p:cNvPr id="2" name="直線コネクタ 1">
            <a:extLst>
              <a:ext uri="{FF2B5EF4-FFF2-40B4-BE49-F238E27FC236}">
                <a16:creationId xmlns:a16="http://schemas.microsoft.com/office/drawing/2014/main" id="{3F570CB1-E48D-07C1-AB6D-956542427861}"/>
              </a:ext>
            </a:extLst>
          </p:cNvPr>
          <p:cNvCxnSpPr>
            <a:cxnSpLocks/>
          </p:cNvCxnSpPr>
          <p:nvPr/>
        </p:nvCxnSpPr>
        <p:spPr>
          <a:xfrm>
            <a:off x="119336" y="3527988"/>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72F71B86-5D88-BF6F-EBEA-E915EE76E1B1}"/>
              </a:ext>
            </a:extLst>
          </p:cNvPr>
          <p:cNvCxnSpPr>
            <a:cxnSpLocks/>
          </p:cNvCxnSpPr>
          <p:nvPr/>
        </p:nvCxnSpPr>
        <p:spPr>
          <a:xfrm>
            <a:off x="6093076" y="3555869"/>
            <a:ext cx="0" cy="295509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0427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3.33333E-6 0 L 0.80781 0 " pathEditMode="relative" rAng="0" ptsTypes="AA">
                                      <p:cBhvr>
                                        <p:cTn id="6" dur="5000" fill="hold"/>
                                        <p:tgtEl>
                                          <p:spTgt spid="76"/>
                                        </p:tgtEl>
                                        <p:attrNameLst>
                                          <p:attrName>ppt_x</p:attrName>
                                          <p:attrName>ppt_y</p:attrName>
                                        </p:attrNameLst>
                                      </p:cBhvr>
                                      <p:rCtr x="40382" y="0"/>
                                    </p:animMotion>
                                  </p:childTnLst>
                                </p:cTn>
                              </p:par>
                              <p:par>
                                <p:cTn id="7" presetID="45" presetClass="entr" presetSubtype="0" repeatCount="2000" fill="hold" nodeType="withEffect">
                                  <p:stCondLst>
                                    <p:cond delay="0"/>
                                  </p:stCondLst>
                                  <p:childTnLst>
                                    <p:set>
                                      <p:cBhvr>
                                        <p:cTn id="8" dur="1" fill="hold">
                                          <p:stCondLst>
                                            <p:cond delay="0"/>
                                          </p:stCondLst>
                                        </p:cTn>
                                        <p:tgtEl>
                                          <p:spTgt spid="4"/>
                                        </p:tgtEl>
                                        <p:attrNameLst>
                                          <p:attrName>style.visibility</p:attrName>
                                        </p:attrNameLst>
                                      </p:cBhvr>
                                      <p:to>
                                        <p:strVal val="visible"/>
                                      </p:to>
                                    </p:set>
                                    <p:animEffect transition="in" filter="fade">
                                      <p:cBhvr>
                                        <p:cTn id="9" dur="2000"/>
                                        <p:tgtEl>
                                          <p:spTgt spid="4"/>
                                        </p:tgtEl>
                                      </p:cBhvr>
                                    </p:animEffect>
                                    <p:anim calcmode="lin" valueType="num">
                                      <p:cBhvr>
                                        <p:cTn id="10" dur="2000" fill="hold"/>
                                        <p:tgtEl>
                                          <p:spTgt spid="4"/>
                                        </p:tgtEl>
                                        <p:attrNameLst>
                                          <p:attrName>ppt_w</p:attrName>
                                        </p:attrNameLst>
                                      </p:cBhvr>
                                      <p:tavLst>
                                        <p:tav tm="0" fmla="#ppt_w*sin(2.5*pi*$)">
                                          <p:val>
                                            <p:fltVal val="0"/>
                                          </p:val>
                                        </p:tav>
                                        <p:tav tm="100000">
                                          <p:val>
                                            <p:fltVal val="1"/>
                                          </p:val>
                                        </p:tav>
                                      </p:tavLst>
                                    </p:anim>
                                    <p:anim calcmode="lin" valueType="num">
                                      <p:cBhvr>
                                        <p:cTn id="11" dur="2000" fill="hold"/>
                                        <p:tgtEl>
                                          <p:spTgt spid="4"/>
                                        </p:tgtEl>
                                        <p:attrNameLst>
                                          <p:attrName>ppt_h</p:attrName>
                                        </p:attrNameLst>
                                      </p:cBhvr>
                                      <p:tavLst>
                                        <p:tav tm="0">
                                          <p:val>
                                            <p:strVal val="#ppt_h"/>
                                          </p:val>
                                        </p:tav>
                                        <p:tav tm="100000">
                                          <p:val>
                                            <p:strVal val="#ppt_h"/>
                                          </p:val>
                                        </p:tav>
                                      </p:tavLst>
                                    </p:anim>
                                  </p:childTnLst>
                                </p:cTn>
                              </p:par>
                              <p:par>
                                <p:cTn id="12" presetID="22" presetClass="entr" presetSubtype="8" fill="hold" grpId="0" nodeType="withEffect">
                                  <p:stCondLst>
                                    <p:cond delay="0"/>
                                  </p:stCondLst>
                                  <p:childTnLst>
                                    <p:set>
                                      <p:cBhvr>
                                        <p:cTn id="13" dur="1" fill="hold">
                                          <p:stCondLst>
                                            <p:cond delay="0"/>
                                          </p:stCondLst>
                                        </p:cTn>
                                        <p:tgtEl>
                                          <p:spTgt spid="74"/>
                                        </p:tgtEl>
                                        <p:attrNameLst>
                                          <p:attrName>style.visibility</p:attrName>
                                        </p:attrNameLst>
                                      </p:cBhvr>
                                      <p:to>
                                        <p:strVal val="visible"/>
                                      </p:to>
                                    </p:set>
                                    <p:animEffect transition="in" filter="wipe(left)">
                                      <p:cBhvr>
                                        <p:cTn id="14" dur="500"/>
                                        <p:tgtEl>
                                          <p:spTgt spid="74"/>
                                        </p:tgtEl>
                                      </p:cBhvr>
                                    </p:animEffect>
                                  </p:childTnLst>
                                </p:cTn>
                              </p:par>
                              <p:par>
                                <p:cTn id="15" presetID="10" presetClass="entr" presetSubtype="0"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childTnLst>
                          </p:cTn>
                        </p:par>
                        <p:par>
                          <p:cTn id="23" fill="hold">
                            <p:stCondLst>
                              <p:cond delay="500"/>
                            </p:stCondLst>
                            <p:childTnLst>
                              <p:par>
                                <p:cTn id="24" presetID="22" presetClass="entr" presetSubtype="1"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up)">
                                      <p:cBhvr>
                                        <p:cTn id="26" dur="500"/>
                                        <p:tgtEl>
                                          <p:spTgt spid="8"/>
                                        </p:tgtEl>
                                      </p:cBhvr>
                                    </p:animEffect>
                                  </p:childTnLst>
                                </p:cTn>
                              </p:par>
                            </p:childTnLst>
                          </p:cTn>
                        </p:par>
                        <p:par>
                          <p:cTn id="27" fill="hold">
                            <p:stCondLst>
                              <p:cond delay="1000"/>
                            </p:stCondLst>
                            <p:childTnLst>
                              <p:par>
                                <p:cTn id="28" presetID="22" presetClass="entr" presetSubtype="1" fill="hold"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par>
                          <p:cTn id="31" fill="hold">
                            <p:stCondLst>
                              <p:cond delay="1500"/>
                            </p:stCondLst>
                            <p:childTnLst>
                              <p:par>
                                <p:cTn id="32" presetID="22" presetClass="entr" presetSubtype="1" fill="hold"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up)">
                                      <p:cBhvr>
                                        <p:cTn id="34" dur="500"/>
                                        <p:tgtEl>
                                          <p:spTgt spid="14"/>
                                        </p:tgtEl>
                                      </p:cBhvr>
                                    </p:animEffect>
                                  </p:childTnLst>
                                </p:cTn>
                              </p:par>
                            </p:childTnLst>
                          </p:cTn>
                        </p:par>
                        <p:par>
                          <p:cTn id="35" fill="hold">
                            <p:stCondLst>
                              <p:cond delay="2000"/>
                            </p:stCondLst>
                            <p:childTnLst>
                              <p:par>
                                <p:cTn id="36" presetID="22" presetClass="entr" presetSubtype="1" fill="hold" nodeType="after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wipe(up)">
                                      <p:cBhvr>
                                        <p:cTn id="38" dur="500"/>
                                        <p:tgtEl>
                                          <p:spTgt spid="22"/>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wipe(up)">
                                      <p:cBhvr>
                                        <p:cTn id="42" dur="500"/>
                                        <p:tgtEl>
                                          <p:spTgt spid="25"/>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childTnLst>
                          </p:cTn>
                        </p:par>
                        <p:par>
                          <p:cTn id="47" fill="hold">
                            <p:stCondLst>
                              <p:cond delay="3500"/>
                            </p:stCondLst>
                            <p:childTnLst>
                              <p:par>
                                <p:cTn id="48" presetID="10" presetClass="entr" presetSubtype="0" fill="remove" nodeType="afterEffect">
                                  <p:stCondLst>
                                    <p:cond delay="0"/>
                                  </p:stCondLst>
                                  <p:childTnLst>
                                    <p:set>
                                      <p:cBhvr>
                                        <p:cTn id="49" dur="1" fill="hold">
                                          <p:stCondLst>
                                            <p:cond delay="0"/>
                                          </p:stCondLst>
                                        </p:cTn>
                                        <p:tgtEl>
                                          <p:spTgt spid="146"/>
                                        </p:tgtEl>
                                        <p:attrNameLst>
                                          <p:attrName>style.visibility</p:attrName>
                                        </p:attrNameLst>
                                      </p:cBhvr>
                                      <p:to>
                                        <p:strVal val="visible"/>
                                      </p:to>
                                    </p:set>
                                    <p:animEffect transition="in" filter="fade">
                                      <p:cBhvr>
                                        <p:cTn id="50" dur="1000"/>
                                        <p:tgtEl>
                                          <p:spTgt spid="146"/>
                                        </p:tgtEl>
                                      </p:cBhvr>
                                    </p:animEffect>
                                  </p:childTnLst>
                                </p:cTn>
                              </p:par>
                            </p:childTnLst>
                          </p:cTn>
                        </p:par>
                        <p:par>
                          <p:cTn id="51" fill="hold">
                            <p:stCondLst>
                              <p:cond delay="4500"/>
                            </p:stCondLst>
                            <p:childTnLst>
                              <p:par>
                                <p:cTn id="52" presetID="45" presetClass="entr" presetSubtype="0" repeatCount="2000" fill="hold" nodeType="afterEffect">
                                  <p:stCondLst>
                                    <p:cond delay="0"/>
                                  </p:stCondLst>
                                  <p:childTnLst>
                                    <p:set>
                                      <p:cBhvr>
                                        <p:cTn id="53" dur="1" fill="hold">
                                          <p:stCondLst>
                                            <p:cond delay="0"/>
                                          </p:stCondLst>
                                        </p:cTn>
                                        <p:tgtEl>
                                          <p:spTgt spid="146"/>
                                        </p:tgtEl>
                                        <p:attrNameLst>
                                          <p:attrName>style.visibility</p:attrName>
                                        </p:attrNameLst>
                                      </p:cBhvr>
                                      <p:to>
                                        <p:strVal val="visible"/>
                                      </p:to>
                                    </p:set>
                                    <p:animEffect transition="in" filter="fade">
                                      <p:cBhvr>
                                        <p:cTn id="54" dur="2000"/>
                                        <p:tgtEl>
                                          <p:spTgt spid="146"/>
                                        </p:tgtEl>
                                      </p:cBhvr>
                                    </p:animEffect>
                                    <p:anim calcmode="lin" valueType="num">
                                      <p:cBhvr>
                                        <p:cTn id="55" dur="2000" fill="hold"/>
                                        <p:tgtEl>
                                          <p:spTgt spid="146"/>
                                        </p:tgtEl>
                                        <p:attrNameLst>
                                          <p:attrName>ppt_w</p:attrName>
                                        </p:attrNameLst>
                                      </p:cBhvr>
                                      <p:tavLst>
                                        <p:tav tm="0" fmla="#ppt_w*sin(2.5*pi*$)">
                                          <p:val>
                                            <p:fltVal val="0"/>
                                          </p:val>
                                        </p:tav>
                                        <p:tav tm="100000">
                                          <p:val>
                                            <p:fltVal val="1"/>
                                          </p:val>
                                        </p:tav>
                                      </p:tavLst>
                                    </p:anim>
                                    <p:anim calcmode="lin" valueType="num">
                                      <p:cBhvr>
                                        <p:cTn id="56" dur="2000" fill="hold"/>
                                        <p:tgtEl>
                                          <p:spTgt spid="1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7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D9943F-A532-F702-65F3-E84B44F4EB90}"/>
            </a:ext>
          </a:extLst>
        </p:cNvPr>
        <p:cNvGrpSpPr/>
        <p:nvPr/>
      </p:nvGrpSpPr>
      <p:grpSpPr>
        <a:xfrm>
          <a:off x="0" y="0"/>
          <a:ext cx="0" cy="0"/>
          <a:chOff x="0" y="0"/>
          <a:chExt cx="0" cy="0"/>
        </a:xfrm>
      </p:grpSpPr>
      <p:grpSp>
        <p:nvGrpSpPr>
          <p:cNvPr id="3" name="グループ化 2"/>
          <p:cNvGrpSpPr/>
          <p:nvPr/>
        </p:nvGrpSpPr>
        <p:grpSpPr>
          <a:xfrm>
            <a:off x="524350" y="564718"/>
            <a:ext cx="5218585" cy="5673166"/>
            <a:chOff x="524350" y="564718"/>
            <a:chExt cx="5218585" cy="5673166"/>
          </a:xfrm>
        </p:grpSpPr>
        <p:grpSp>
          <p:nvGrpSpPr>
            <p:cNvPr id="1027" name="グループ化 1026">
              <a:extLst>
                <a:ext uri="{FF2B5EF4-FFF2-40B4-BE49-F238E27FC236}">
                  <a16:creationId xmlns:a16="http://schemas.microsoft.com/office/drawing/2014/main" id="{B5373554-42EE-D228-12B6-A0EDD48EBB7C}"/>
                </a:ext>
              </a:extLst>
            </p:cNvPr>
            <p:cNvGrpSpPr/>
            <p:nvPr/>
          </p:nvGrpSpPr>
          <p:grpSpPr>
            <a:xfrm>
              <a:off x="545781" y="572951"/>
              <a:ext cx="5197154" cy="5664933"/>
              <a:chOff x="5582275" y="3072452"/>
              <a:chExt cx="4362210" cy="2929123"/>
            </a:xfrm>
          </p:grpSpPr>
          <p:pic>
            <p:nvPicPr>
              <p:cNvPr id="46" name="Picture 2">
                <a:extLst>
                  <a:ext uri="{FF2B5EF4-FFF2-40B4-BE49-F238E27FC236}">
                    <a16:creationId xmlns:a16="http://schemas.microsoft.com/office/drawing/2014/main" id="{48B49BF8-6F45-69FD-9EDA-504021199C2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1737" t="20578" r="2183" b="9406"/>
              <a:stretch>
                <a:fillRect/>
              </a:stretch>
            </p:blipFill>
            <p:spPr bwMode="auto">
              <a:xfrm>
                <a:off x="5582275" y="3133083"/>
                <a:ext cx="4362210" cy="2868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図 46">
                <a:extLst>
                  <a:ext uri="{FF2B5EF4-FFF2-40B4-BE49-F238E27FC236}">
                    <a16:creationId xmlns:a16="http://schemas.microsoft.com/office/drawing/2014/main" id="{4F13DFBA-A537-ABE9-9A89-C9F608C24448}"/>
                  </a:ext>
                </a:extLst>
              </p:cNvPr>
              <p:cNvPicPr>
                <a:picLocks noChangeAspect="1" noChangeArrowheads="1"/>
              </p:cNvPicPr>
              <p:nvPr/>
            </p:nvPicPr>
            <p:blipFill rotWithShape="1">
              <a:blip r:embed="rId4" r:link="rId5">
                <a:extLst>
                  <a:ext uri="{28A0092B-C50C-407E-A947-70E740481C1C}">
                    <a14:useLocalDpi xmlns:a14="http://schemas.microsoft.com/office/drawing/2010/main" val="0"/>
                  </a:ext>
                </a:extLst>
              </a:blip>
              <a:srcRect t="15208" b="56668"/>
              <a:stretch>
                <a:fillRect/>
              </a:stretch>
            </p:blipFill>
            <p:spPr bwMode="auto">
              <a:xfrm>
                <a:off x="6815591" y="3072452"/>
                <a:ext cx="2012103" cy="794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31" name="グループ化 1030">
              <a:extLst>
                <a:ext uri="{FF2B5EF4-FFF2-40B4-BE49-F238E27FC236}">
                  <a16:creationId xmlns:a16="http://schemas.microsoft.com/office/drawing/2014/main" id="{8AF3A040-D61B-8AA0-FC8B-A54A93CE6E76}"/>
                </a:ext>
              </a:extLst>
            </p:cNvPr>
            <p:cNvGrpSpPr/>
            <p:nvPr/>
          </p:nvGrpSpPr>
          <p:grpSpPr>
            <a:xfrm>
              <a:off x="1684421" y="564718"/>
              <a:ext cx="2898483" cy="1882400"/>
              <a:chOff x="1723121" y="2987114"/>
              <a:chExt cx="2432830" cy="973318"/>
            </a:xfrm>
            <a:solidFill>
              <a:schemeClr val="accent6">
                <a:lumMod val="60000"/>
                <a:lumOff val="40000"/>
              </a:schemeClr>
            </a:solidFill>
          </p:grpSpPr>
          <p:sp>
            <p:nvSpPr>
              <p:cNvPr id="1028" name="矢印: 環状 1027">
                <a:extLst>
                  <a:ext uri="{FF2B5EF4-FFF2-40B4-BE49-F238E27FC236}">
                    <a16:creationId xmlns:a16="http://schemas.microsoft.com/office/drawing/2014/main" id="{4B1185F4-E0E7-07F2-DD3C-67E9FED88BC0}"/>
                  </a:ext>
                </a:extLst>
              </p:cNvPr>
              <p:cNvSpPr/>
              <p:nvPr/>
            </p:nvSpPr>
            <p:spPr>
              <a:xfrm rot="5400000">
                <a:off x="2589091" y="2378259"/>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29" name="矢印: 環状 1028">
                <a:extLst>
                  <a:ext uri="{FF2B5EF4-FFF2-40B4-BE49-F238E27FC236}">
                    <a16:creationId xmlns:a16="http://schemas.microsoft.com/office/drawing/2014/main" id="{542D6F5B-63E4-3D49-0294-532CC37FD879}"/>
                  </a:ext>
                </a:extLst>
              </p:cNvPr>
              <p:cNvSpPr/>
              <p:nvPr/>
            </p:nvSpPr>
            <p:spPr>
              <a:xfrm rot="16200000">
                <a:off x="2331976" y="2393571"/>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grpSp>
          <p:nvGrpSpPr>
            <p:cNvPr id="1036" name="グループ化 1035">
              <a:extLst>
                <a:ext uri="{FF2B5EF4-FFF2-40B4-BE49-F238E27FC236}">
                  <a16:creationId xmlns:a16="http://schemas.microsoft.com/office/drawing/2014/main" id="{2A0D4234-09C5-F330-6422-25A54ADDDFB8}"/>
                </a:ext>
              </a:extLst>
            </p:cNvPr>
            <p:cNvGrpSpPr/>
            <p:nvPr/>
          </p:nvGrpSpPr>
          <p:grpSpPr>
            <a:xfrm rot="5400000">
              <a:off x="2078475" y="2803514"/>
              <a:ext cx="4705101" cy="1936727"/>
              <a:chOff x="1723121" y="2987114"/>
              <a:chExt cx="2432830" cy="973318"/>
            </a:xfrm>
            <a:solidFill>
              <a:srgbClr val="FF0000">
                <a:alpha val="30000"/>
              </a:srgbClr>
            </a:solidFill>
          </p:grpSpPr>
          <p:sp>
            <p:nvSpPr>
              <p:cNvPr id="1037" name="矢印: 環状 1036">
                <a:extLst>
                  <a:ext uri="{FF2B5EF4-FFF2-40B4-BE49-F238E27FC236}">
                    <a16:creationId xmlns:a16="http://schemas.microsoft.com/office/drawing/2014/main" id="{6F753443-1AB0-40E6-8030-CF86503E5CD2}"/>
                  </a:ext>
                </a:extLst>
              </p:cNvPr>
              <p:cNvSpPr/>
              <p:nvPr/>
            </p:nvSpPr>
            <p:spPr>
              <a:xfrm rot="5400000">
                <a:off x="2589091" y="2378259"/>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38" name="矢印: 環状 1037">
                <a:extLst>
                  <a:ext uri="{FF2B5EF4-FFF2-40B4-BE49-F238E27FC236}">
                    <a16:creationId xmlns:a16="http://schemas.microsoft.com/office/drawing/2014/main" id="{9B7AF883-2B31-2154-A616-ABE2CED985BB}"/>
                  </a:ext>
                </a:extLst>
              </p:cNvPr>
              <p:cNvSpPr/>
              <p:nvPr/>
            </p:nvSpPr>
            <p:spPr>
              <a:xfrm rot="16200000">
                <a:off x="2331976" y="2393571"/>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grpSp>
          <p:nvGrpSpPr>
            <p:cNvPr id="1042" name="グループ化 1041">
              <a:extLst>
                <a:ext uri="{FF2B5EF4-FFF2-40B4-BE49-F238E27FC236}">
                  <a16:creationId xmlns:a16="http://schemas.microsoft.com/office/drawing/2014/main" id="{D2CA0424-37C7-112F-8F09-8A5BCA96A2DC}"/>
                </a:ext>
              </a:extLst>
            </p:cNvPr>
            <p:cNvGrpSpPr/>
            <p:nvPr/>
          </p:nvGrpSpPr>
          <p:grpSpPr>
            <a:xfrm rot="5400000" flipV="1">
              <a:off x="-524529" y="2751109"/>
              <a:ext cx="4705101" cy="2068212"/>
              <a:chOff x="1723121" y="2987114"/>
              <a:chExt cx="2432830" cy="973318"/>
            </a:xfrm>
            <a:solidFill>
              <a:srgbClr val="FF0000">
                <a:alpha val="30000"/>
              </a:srgbClr>
            </a:solidFill>
          </p:grpSpPr>
          <p:sp>
            <p:nvSpPr>
              <p:cNvPr id="1043" name="矢印: 環状 1042">
                <a:extLst>
                  <a:ext uri="{FF2B5EF4-FFF2-40B4-BE49-F238E27FC236}">
                    <a16:creationId xmlns:a16="http://schemas.microsoft.com/office/drawing/2014/main" id="{02AE46F0-CA86-9A6B-BC8C-35D38996E7B8}"/>
                  </a:ext>
                </a:extLst>
              </p:cNvPr>
              <p:cNvSpPr/>
              <p:nvPr/>
            </p:nvSpPr>
            <p:spPr>
              <a:xfrm rot="5400000">
                <a:off x="2589091" y="2378259"/>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44" name="矢印: 環状 1043">
                <a:extLst>
                  <a:ext uri="{FF2B5EF4-FFF2-40B4-BE49-F238E27FC236}">
                    <a16:creationId xmlns:a16="http://schemas.microsoft.com/office/drawing/2014/main" id="{869F65FC-75FB-E068-E8A8-186E460B8A8B}"/>
                  </a:ext>
                </a:extLst>
              </p:cNvPr>
              <p:cNvSpPr/>
              <p:nvPr/>
            </p:nvSpPr>
            <p:spPr>
              <a:xfrm rot="16200000">
                <a:off x="2331976" y="2393571"/>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grpSp>
          <p:nvGrpSpPr>
            <p:cNvPr id="1055" name="グループ化 1054">
              <a:extLst>
                <a:ext uri="{FF2B5EF4-FFF2-40B4-BE49-F238E27FC236}">
                  <a16:creationId xmlns:a16="http://schemas.microsoft.com/office/drawing/2014/main" id="{C4ACB183-125B-4728-90F7-0599098AE245}"/>
                </a:ext>
              </a:extLst>
            </p:cNvPr>
            <p:cNvGrpSpPr/>
            <p:nvPr/>
          </p:nvGrpSpPr>
          <p:grpSpPr>
            <a:xfrm>
              <a:off x="524350" y="625832"/>
              <a:ext cx="2099661" cy="1016352"/>
              <a:chOff x="238382" y="3754084"/>
              <a:chExt cx="1762342" cy="525517"/>
            </a:xfrm>
          </p:grpSpPr>
          <p:sp>
            <p:nvSpPr>
              <p:cNvPr id="1052" name="テキスト ボックス 57">
                <a:extLst>
                  <a:ext uri="{FF2B5EF4-FFF2-40B4-BE49-F238E27FC236}">
                    <a16:creationId xmlns:a16="http://schemas.microsoft.com/office/drawing/2014/main" id="{4EF0675B-86A1-F896-FE17-48223C199F47}"/>
                  </a:ext>
                </a:extLst>
              </p:cNvPr>
              <p:cNvSpPr txBox="1"/>
              <p:nvPr/>
            </p:nvSpPr>
            <p:spPr>
              <a:xfrm>
                <a:off x="238382" y="3756381"/>
                <a:ext cx="1762342"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800" b="1" dirty="0">
                    <a:ln w="152400">
                      <a:solidFill>
                        <a:srgbClr val="0000FF"/>
                      </a:solidFill>
                    </a:ln>
                    <a:solidFill>
                      <a:srgbClr val="FFC000"/>
                    </a:solidFill>
                  </a:rPr>
                  <a:t>回転正常</a:t>
                </a:r>
                <a:endParaRPr lang="en-US" altLang="ja-JP" sz="2800" b="1" dirty="0">
                  <a:ln w="152400">
                    <a:solidFill>
                      <a:srgbClr val="0000FF"/>
                    </a:solidFill>
                  </a:ln>
                  <a:solidFill>
                    <a:srgbClr val="FFC000"/>
                  </a:solidFill>
                </a:endParaRPr>
              </a:p>
            </p:txBody>
          </p:sp>
          <p:sp>
            <p:nvSpPr>
              <p:cNvPr id="1053" name="テキスト ボックス 58">
                <a:extLst>
                  <a:ext uri="{FF2B5EF4-FFF2-40B4-BE49-F238E27FC236}">
                    <a16:creationId xmlns:a16="http://schemas.microsoft.com/office/drawing/2014/main" id="{2EEBC37D-5174-869F-4740-419E0A26698F}"/>
                  </a:ext>
                </a:extLst>
              </p:cNvPr>
              <p:cNvSpPr txBox="1"/>
              <p:nvPr/>
            </p:nvSpPr>
            <p:spPr>
              <a:xfrm>
                <a:off x="238382" y="3756381"/>
                <a:ext cx="1741854"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2800" b="1" dirty="0">
                    <a:ln w="76200">
                      <a:solidFill>
                        <a:schemeClr val="bg1"/>
                      </a:solidFill>
                    </a:ln>
                    <a:solidFill>
                      <a:schemeClr val="bg1"/>
                    </a:solidFill>
                  </a:rPr>
                  <a:t>回転正常</a:t>
                </a:r>
                <a:endParaRPr kumimoji="1" lang="en-US" altLang="ja-JP" sz="2400" dirty="0">
                  <a:ln w="76200">
                    <a:solidFill>
                      <a:schemeClr val="bg1"/>
                    </a:solidFill>
                  </a:ln>
                  <a:solidFill>
                    <a:schemeClr val="bg1"/>
                  </a:solidFill>
                </a:endParaRPr>
              </a:p>
            </p:txBody>
          </p:sp>
          <p:sp>
            <p:nvSpPr>
              <p:cNvPr id="1054" name="テキスト ボックス 59">
                <a:extLst>
                  <a:ext uri="{FF2B5EF4-FFF2-40B4-BE49-F238E27FC236}">
                    <a16:creationId xmlns:a16="http://schemas.microsoft.com/office/drawing/2014/main" id="{0749A807-83CD-8196-A097-A7CA2EE6A449}"/>
                  </a:ext>
                </a:extLst>
              </p:cNvPr>
              <p:cNvSpPr txBox="1"/>
              <p:nvPr/>
            </p:nvSpPr>
            <p:spPr>
              <a:xfrm>
                <a:off x="238382" y="3754084"/>
                <a:ext cx="1708636"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800" b="1" dirty="0">
                    <a:ln w="76200">
                      <a:noFill/>
                    </a:ln>
                    <a:solidFill>
                      <a:srgbClr val="0000FF"/>
                    </a:solidFill>
                  </a:rPr>
                  <a:t>回転正常</a:t>
                </a:r>
                <a:endParaRPr kumimoji="1" lang="en-US" altLang="ja-JP" sz="2800" b="1" dirty="0">
                  <a:ln w="76200">
                    <a:noFill/>
                  </a:ln>
                  <a:solidFill>
                    <a:srgbClr val="0000FF"/>
                  </a:solidFill>
                </a:endParaRPr>
              </a:p>
            </p:txBody>
          </p:sp>
        </p:grpSp>
        <p:grpSp>
          <p:nvGrpSpPr>
            <p:cNvPr id="1066" name="グループ化 1065">
              <a:extLst>
                <a:ext uri="{FF2B5EF4-FFF2-40B4-BE49-F238E27FC236}">
                  <a16:creationId xmlns:a16="http://schemas.microsoft.com/office/drawing/2014/main" id="{9771148D-35E6-47AE-051E-454F45EE5DB8}"/>
                </a:ext>
              </a:extLst>
            </p:cNvPr>
            <p:cNvGrpSpPr/>
            <p:nvPr/>
          </p:nvGrpSpPr>
          <p:grpSpPr>
            <a:xfrm>
              <a:off x="1273152" y="3536584"/>
              <a:ext cx="4058545" cy="603535"/>
              <a:chOff x="-50004" y="4980503"/>
              <a:chExt cx="2223083" cy="312065"/>
            </a:xfrm>
          </p:grpSpPr>
          <p:sp>
            <p:nvSpPr>
              <p:cNvPr id="1067" name="テキスト ボックス 57">
                <a:extLst>
                  <a:ext uri="{FF2B5EF4-FFF2-40B4-BE49-F238E27FC236}">
                    <a16:creationId xmlns:a16="http://schemas.microsoft.com/office/drawing/2014/main" id="{104F7849-197A-2868-1F9D-2009E5ED645A}"/>
                  </a:ext>
                </a:extLst>
              </p:cNvPr>
              <p:cNvSpPr txBox="1"/>
              <p:nvPr/>
            </p:nvSpPr>
            <p:spPr>
              <a:xfrm>
                <a:off x="-46943" y="4990203"/>
                <a:ext cx="2161353" cy="3023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200" b="1" dirty="0">
                    <a:ln w="152400">
                      <a:solidFill>
                        <a:srgbClr val="0000FF"/>
                      </a:solidFill>
                    </a:ln>
                    <a:solidFill>
                      <a:srgbClr val="FFC000"/>
                    </a:solidFill>
                  </a:rPr>
                  <a:t>温度・ガス濃度が均一</a:t>
                </a:r>
                <a:endParaRPr lang="en-US" altLang="ja-JP" sz="3200" b="1" dirty="0">
                  <a:ln w="152400">
                    <a:solidFill>
                      <a:srgbClr val="0000FF"/>
                    </a:solidFill>
                  </a:ln>
                  <a:solidFill>
                    <a:srgbClr val="FFC000"/>
                  </a:solidFill>
                </a:endParaRPr>
              </a:p>
            </p:txBody>
          </p:sp>
          <p:sp>
            <p:nvSpPr>
              <p:cNvPr id="1068" name="テキスト ボックス 58">
                <a:extLst>
                  <a:ext uri="{FF2B5EF4-FFF2-40B4-BE49-F238E27FC236}">
                    <a16:creationId xmlns:a16="http://schemas.microsoft.com/office/drawing/2014/main" id="{E1EC519A-C15E-9866-5DAC-C0D00C32FF10}"/>
                  </a:ext>
                </a:extLst>
              </p:cNvPr>
              <p:cNvSpPr txBox="1"/>
              <p:nvPr/>
            </p:nvSpPr>
            <p:spPr>
              <a:xfrm>
                <a:off x="-42441" y="4980503"/>
                <a:ext cx="2146797" cy="3023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200" b="1" dirty="0">
                    <a:ln w="76200">
                      <a:solidFill>
                        <a:schemeClr val="bg1"/>
                      </a:solidFill>
                    </a:ln>
                    <a:solidFill>
                      <a:schemeClr val="bg1"/>
                    </a:solidFill>
                  </a:rPr>
                  <a:t>温度・ガス濃度が均一</a:t>
                </a:r>
                <a:endParaRPr kumimoji="1" lang="en-US" altLang="ja-JP" sz="2800" dirty="0">
                  <a:ln w="76200">
                    <a:solidFill>
                      <a:schemeClr val="bg1"/>
                    </a:solidFill>
                  </a:ln>
                  <a:solidFill>
                    <a:schemeClr val="bg1"/>
                  </a:solidFill>
                </a:endParaRPr>
              </a:p>
            </p:txBody>
          </p:sp>
          <p:sp>
            <p:nvSpPr>
              <p:cNvPr id="1069" name="テキスト ボックス 59">
                <a:extLst>
                  <a:ext uri="{FF2B5EF4-FFF2-40B4-BE49-F238E27FC236}">
                    <a16:creationId xmlns:a16="http://schemas.microsoft.com/office/drawing/2014/main" id="{ED40E71C-CAF4-F43F-E8DA-351D096E1ACC}"/>
                  </a:ext>
                </a:extLst>
              </p:cNvPr>
              <p:cNvSpPr txBox="1"/>
              <p:nvPr/>
            </p:nvSpPr>
            <p:spPr>
              <a:xfrm>
                <a:off x="-50004" y="4980798"/>
                <a:ext cx="2223083" cy="3023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200" b="1" dirty="0">
                    <a:ln w="76200">
                      <a:noFill/>
                    </a:ln>
                    <a:solidFill>
                      <a:srgbClr val="0000FF"/>
                    </a:solidFill>
                  </a:rPr>
                  <a:t>温度・ガス濃度が均一</a:t>
                </a:r>
                <a:endParaRPr kumimoji="1" lang="en-US" altLang="ja-JP" sz="3200" b="1" dirty="0">
                  <a:ln w="76200">
                    <a:noFill/>
                  </a:ln>
                  <a:solidFill>
                    <a:srgbClr val="0000FF"/>
                  </a:solidFill>
                </a:endParaRPr>
              </a:p>
            </p:txBody>
          </p:sp>
        </p:grpSp>
      </p:grpSp>
      <p:grpSp>
        <p:nvGrpSpPr>
          <p:cNvPr id="4" name="グループ化 3"/>
          <p:cNvGrpSpPr/>
          <p:nvPr/>
        </p:nvGrpSpPr>
        <p:grpSpPr>
          <a:xfrm>
            <a:off x="6490169" y="564716"/>
            <a:ext cx="5363788" cy="5673168"/>
            <a:chOff x="6490169" y="564716"/>
            <a:chExt cx="5363788" cy="5673168"/>
          </a:xfrm>
        </p:grpSpPr>
        <p:grpSp>
          <p:nvGrpSpPr>
            <p:cNvPr id="1025" name="グループ化 1024">
              <a:extLst>
                <a:ext uri="{FF2B5EF4-FFF2-40B4-BE49-F238E27FC236}">
                  <a16:creationId xmlns:a16="http://schemas.microsoft.com/office/drawing/2014/main" id="{42E2C3F1-309B-58CB-66C6-DB76C127307B}"/>
                </a:ext>
              </a:extLst>
            </p:cNvPr>
            <p:cNvGrpSpPr/>
            <p:nvPr/>
          </p:nvGrpSpPr>
          <p:grpSpPr>
            <a:xfrm>
              <a:off x="6497438" y="566310"/>
              <a:ext cx="5197154" cy="5671574"/>
              <a:chOff x="664443" y="3060420"/>
              <a:chExt cx="4362210" cy="2932557"/>
            </a:xfrm>
          </p:grpSpPr>
          <p:pic>
            <p:nvPicPr>
              <p:cNvPr id="1026" name="Picture 2">
                <a:extLst>
                  <a:ext uri="{FF2B5EF4-FFF2-40B4-BE49-F238E27FC236}">
                    <a16:creationId xmlns:a16="http://schemas.microsoft.com/office/drawing/2014/main" id="{2EDC393D-796D-4EE3-0CCC-159FEE761B8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60" t="20384" r="51660" b="9600"/>
              <a:stretch>
                <a:fillRect/>
              </a:stretch>
            </p:blipFill>
            <p:spPr bwMode="auto">
              <a:xfrm>
                <a:off x="664443" y="3124484"/>
                <a:ext cx="4362210" cy="286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図 48">
                <a:extLst>
                  <a:ext uri="{FF2B5EF4-FFF2-40B4-BE49-F238E27FC236}">
                    <a16:creationId xmlns:a16="http://schemas.microsoft.com/office/drawing/2014/main" id="{D2222F64-3188-03C0-384B-2F2B7ACE197B}"/>
                  </a:ext>
                </a:extLst>
              </p:cNvPr>
              <p:cNvPicPr>
                <a:picLocks noChangeAspect="1" noChangeArrowheads="1"/>
              </p:cNvPicPr>
              <p:nvPr/>
            </p:nvPicPr>
            <p:blipFill rotWithShape="1">
              <a:blip r:embed="rId4" r:link="rId5">
                <a:extLst>
                  <a:ext uri="{28A0092B-C50C-407E-A947-70E740481C1C}">
                    <a14:useLocalDpi xmlns:a14="http://schemas.microsoft.com/office/drawing/2010/main" val="0"/>
                  </a:ext>
                </a:extLst>
              </a:blip>
              <a:srcRect t="15208" b="56668"/>
              <a:stretch>
                <a:fillRect/>
              </a:stretch>
            </p:blipFill>
            <p:spPr bwMode="auto">
              <a:xfrm>
                <a:off x="1809565" y="3060420"/>
                <a:ext cx="2012103" cy="794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33" name="グループ化 1032">
              <a:extLst>
                <a:ext uri="{FF2B5EF4-FFF2-40B4-BE49-F238E27FC236}">
                  <a16:creationId xmlns:a16="http://schemas.microsoft.com/office/drawing/2014/main" id="{F690B143-BDE5-1345-5056-F42F79FF4DBC}"/>
                </a:ext>
              </a:extLst>
            </p:cNvPr>
            <p:cNvGrpSpPr/>
            <p:nvPr/>
          </p:nvGrpSpPr>
          <p:grpSpPr>
            <a:xfrm>
              <a:off x="7837983" y="564716"/>
              <a:ext cx="2397227" cy="1537989"/>
              <a:chOff x="1723121" y="2987114"/>
              <a:chExt cx="2432830" cy="973318"/>
            </a:xfrm>
            <a:solidFill>
              <a:srgbClr val="FF0000"/>
            </a:solidFill>
          </p:grpSpPr>
          <p:sp>
            <p:nvSpPr>
              <p:cNvPr id="1034" name="矢印: 環状 1033">
                <a:extLst>
                  <a:ext uri="{FF2B5EF4-FFF2-40B4-BE49-F238E27FC236}">
                    <a16:creationId xmlns:a16="http://schemas.microsoft.com/office/drawing/2014/main" id="{19EE5AD1-5642-E12B-A380-35ACFDAD495F}"/>
                  </a:ext>
                </a:extLst>
              </p:cNvPr>
              <p:cNvSpPr/>
              <p:nvPr/>
            </p:nvSpPr>
            <p:spPr>
              <a:xfrm rot="5400000">
                <a:off x="2589091" y="2378259"/>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35" name="矢印: 環状 1034">
                <a:extLst>
                  <a:ext uri="{FF2B5EF4-FFF2-40B4-BE49-F238E27FC236}">
                    <a16:creationId xmlns:a16="http://schemas.microsoft.com/office/drawing/2014/main" id="{23BBD72F-94B7-BE62-D8E2-0A3DFF3CBFE4}"/>
                  </a:ext>
                </a:extLst>
              </p:cNvPr>
              <p:cNvSpPr/>
              <p:nvPr/>
            </p:nvSpPr>
            <p:spPr>
              <a:xfrm rot="16200000">
                <a:off x="2331976" y="2393571"/>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grpSp>
          <p:nvGrpSpPr>
            <p:cNvPr id="1045" name="グループ化 1044">
              <a:extLst>
                <a:ext uri="{FF2B5EF4-FFF2-40B4-BE49-F238E27FC236}">
                  <a16:creationId xmlns:a16="http://schemas.microsoft.com/office/drawing/2014/main" id="{3AE11092-640C-684C-16C4-3D95D3D18028}"/>
                </a:ext>
              </a:extLst>
            </p:cNvPr>
            <p:cNvGrpSpPr/>
            <p:nvPr/>
          </p:nvGrpSpPr>
          <p:grpSpPr>
            <a:xfrm rot="5400000">
              <a:off x="8706247" y="2097568"/>
              <a:ext cx="3391450" cy="1936727"/>
              <a:chOff x="1723121" y="2987114"/>
              <a:chExt cx="2432830" cy="973318"/>
            </a:xfrm>
            <a:solidFill>
              <a:srgbClr val="FF0000">
                <a:alpha val="30000"/>
              </a:srgbClr>
            </a:solidFill>
          </p:grpSpPr>
          <p:sp>
            <p:nvSpPr>
              <p:cNvPr id="1046" name="矢印: 環状 1045">
                <a:extLst>
                  <a:ext uri="{FF2B5EF4-FFF2-40B4-BE49-F238E27FC236}">
                    <a16:creationId xmlns:a16="http://schemas.microsoft.com/office/drawing/2014/main" id="{DC5C809A-B279-1C12-4C36-0ED9AF17BB65}"/>
                  </a:ext>
                </a:extLst>
              </p:cNvPr>
              <p:cNvSpPr/>
              <p:nvPr/>
            </p:nvSpPr>
            <p:spPr>
              <a:xfrm rot="5400000">
                <a:off x="2589091" y="2378259"/>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47" name="矢印: 環状 1046">
                <a:extLst>
                  <a:ext uri="{FF2B5EF4-FFF2-40B4-BE49-F238E27FC236}">
                    <a16:creationId xmlns:a16="http://schemas.microsoft.com/office/drawing/2014/main" id="{3FDE34F5-B8C3-E169-0972-A8251BF66042}"/>
                  </a:ext>
                </a:extLst>
              </p:cNvPr>
              <p:cNvSpPr/>
              <p:nvPr/>
            </p:nvSpPr>
            <p:spPr>
              <a:xfrm rot="16200000">
                <a:off x="2331976" y="2393571"/>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grpSp>
          <p:nvGrpSpPr>
            <p:cNvPr id="1048" name="グループ化 1047">
              <a:extLst>
                <a:ext uri="{FF2B5EF4-FFF2-40B4-BE49-F238E27FC236}">
                  <a16:creationId xmlns:a16="http://schemas.microsoft.com/office/drawing/2014/main" id="{A07F4B26-FDD7-2796-FA7E-D84247D42E6B}"/>
                </a:ext>
              </a:extLst>
            </p:cNvPr>
            <p:cNvGrpSpPr/>
            <p:nvPr/>
          </p:nvGrpSpPr>
          <p:grpSpPr>
            <a:xfrm rot="5400000" flipV="1">
              <a:off x="6103242" y="2045165"/>
              <a:ext cx="3391454" cy="2068212"/>
              <a:chOff x="1723121" y="2987114"/>
              <a:chExt cx="2432830" cy="973318"/>
            </a:xfrm>
            <a:solidFill>
              <a:srgbClr val="FF0000">
                <a:alpha val="30000"/>
              </a:srgbClr>
            </a:solidFill>
          </p:grpSpPr>
          <p:sp>
            <p:nvSpPr>
              <p:cNvPr id="1049" name="矢印: 環状 1048">
                <a:extLst>
                  <a:ext uri="{FF2B5EF4-FFF2-40B4-BE49-F238E27FC236}">
                    <a16:creationId xmlns:a16="http://schemas.microsoft.com/office/drawing/2014/main" id="{FEE560DF-6246-4CF6-071B-809A32CF8744}"/>
                  </a:ext>
                </a:extLst>
              </p:cNvPr>
              <p:cNvSpPr/>
              <p:nvPr/>
            </p:nvSpPr>
            <p:spPr>
              <a:xfrm rot="5400000">
                <a:off x="2589091" y="2378259"/>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50" name="矢印: 環状 1049">
                <a:extLst>
                  <a:ext uri="{FF2B5EF4-FFF2-40B4-BE49-F238E27FC236}">
                    <a16:creationId xmlns:a16="http://schemas.microsoft.com/office/drawing/2014/main" id="{20178265-DE35-394B-65A5-60F1B5F4BCD9}"/>
                  </a:ext>
                </a:extLst>
              </p:cNvPr>
              <p:cNvSpPr/>
              <p:nvPr/>
            </p:nvSpPr>
            <p:spPr>
              <a:xfrm rot="16200000">
                <a:off x="2331976" y="2393571"/>
                <a:ext cx="958006" cy="2175715"/>
              </a:xfrm>
              <a:prstGeom prst="circularArrow">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grpSp>
          <p:nvGrpSpPr>
            <p:cNvPr id="1060" name="グループ化 1059">
              <a:extLst>
                <a:ext uri="{FF2B5EF4-FFF2-40B4-BE49-F238E27FC236}">
                  <a16:creationId xmlns:a16="http://schemas.microsoft.com/office/drawing/2014/main" id="{E05DCC73-EF11-0C4F-DDE2-45F8E18CE642}"/>
                </a:ext>
              </a:extLst>
            </p:cNvPr>
            <p:cNvGrpSpPr/>
            <p:nvPr/>
          </p:nvGrpSpPr>
          <p:grpSpPr>
            <a:xfrm>
              <a:off x="6490169" y="599350"/>
              <a:ext cx="2012708" cy="1019564"/>
              <a:chOff x="2435153" y="5890466"/>
              <a:chExt cx="1259929" cy="527178"/>
            </a:xfrm>
          </p:grpSpPr>
          <p:sp>
            <p:nvSpPr>
              <p:cNvPr id="1061" name="テキスト ボックス 1060">
                <a:extLst>
                  <a:ext uri="{FF2B5EF4-FFF2-40B4-BE49-F238E27FC236}">
                    <a16:creationId xmlns:a16="http://schemas.microsoft.com/office/drawing/2014/main" id="{4716290E-C923-7C00-9F0D-980928688A18}"/>
                  </a:ext>
                </a:extLst>
              </p:cNvPr>
              <p:cNvSpPr txBox="1"/>
              <p:nvPr/>
            </p:nvSpPr>
            <p:spPr>
              <a:xfrm>
                <a:off x="2435154" y="5891770"/>
                <a:ext cx="1259928" cy="523220"/>
              </a:xfrm>
              <a:prstGeom prst="rect">
                <a:avLst/>
              </a:prstGeom>
              <a:noFill/>
            </p:spPr>
            <p:txBody>
              <a:bodyPr wrap="square" rtlCol="0">
                <a:spAutoFit/>
              </a:bodyPr>
              <a:lstStyle/>
              <a:p>
                <a:r>
                  <a:rPr lang="ja-JP" altLang="en-US" sz="2800" b="1" dirty="0">
                    <a:ln w="152400">
                      <a:solidFill>
                        <a:srgbClr val="C00000"/>
                      </a:solidFill>
                    </a:ln>
                    <a:solidFill>
                      <a:srgbClr val="0000FF"/>
                    </a:solidFill>
                  </a:rPr>
                  <a:t>回転低下</a:t>
                </a:r>
              </a:p>
            </p:txBody>
          </p:sp>
          <p:sp>
            <p:nvSpPr>
              <p:cNvPr id="1062" name="テキスト ボックス 1061">
                <a:extLst>
                  <a:ext uri="{FF2B5EF4-FFF2-40B4-BE49-F238E27FC236}">
                    <a16:creationId xmlns:a16="http://schemas.microsoft.com/office/drawing/2014/main" id="{8CA5636A-BDB1-B60C-D24C-4A6B8FFDCD0F}"/>
                  </a:ext>
                </a:extLst>
              </p:cNvPr>
              <p:cNvSpPr txBox="1"/>
              <p:nvPr/>
            </p:nvSpPr>
            <p:spPr>
              <a:xfrm>
                <a:off x="2435153" y="5894424"/>
                <a:ext cx="1211284" cy="523220"/>
              </a:xfrm>
              <a:prstGeom prst="rect">
                <a:avLst/>
              </a:prstGeom>
              <a:noFill/>
            </p:spPr>
            <p:txBody>
              <a:bodyPr wrap="square" rtlCol="0">
                <a:spAutoFit/>
              </a:bodyPr>
              <a:lstStyle/>
              <a:p>
                <a:r>
                  <a:rPr lang="ja-JP" altLang="en-US" sz="2800" b="1" dirty="0">
                    <a:ln w="76200">
                      <a:solidFill>
                        <a:schemeClr val="bg1"/>
                      </a:solidFill>
                    </a:ln>
                    <a:solidFill>
                      <a:schemeClr val="bg1"/>
                    </a:solidFill>
                  </a:rPr>
                  <a:t>回転低下</a:t>
                </a:r>
                <a:endParaRPr kumimoji="1" lang="ja-JP" altLang="en-US" sz="2800" b="1" dirty="0">
                  <a:ln w="76200">
                    <a:solidFill>
                      <a:schemeClr val="bg1"/>
                    </a:solidFill>
                  </a:ln>
                  <a:solidFill>
                    <a:schemeClr val="bg1"/>
                  </a:solidFill>
                </a:endParaRPr>
              </a:p>
            </p:txBody>
          </p:sp>
          <p:sp>
            <p:nvSpPr>
              <p:cNvPr id="1063" name="テキスト ボックス 1062">
                <a:extLst>
                  <a:ext uri="{FF2B5EF4-FFF2-40B4-BE49-F238E27FC236}">
                    <a16:creationId xmlns:a16="http://schemas.microsoft.com/office/drawing/2014/main" id="{985752C5-36BF-7D21-D8C5-0E724B6866F2}"/>
                  </a:ext>
                </a:extLst>
              </p:cNvPr>
              <p:cNvSpPr txBox="1"/>
              <p:nvPr/>
            </p:nvSpPr>
            <p:spPr>
              <a:xfrm>
                <a:off x="2435669" y="5890466"/>
                <a:ext cx="1241040" cy="523220"/>
              </a:xfrm>
              <a:prstGeom prst="rect">
                <a:avLst/>
              </a:prstGeom>
              <a:noFill/>
            </p:spPr>
            <p:txBody>
              <a:bodyPr wrap="square" rtlCol="0">
                <a:spAutoFit/>
              </a:bodyPr>
              <a:lstStyle/>
              <a:p>
                <a:r>
                  <a:rPr lang="ja-JP" altLang="en-US" sz="2800" b="1" dirty="0">
                    <a:ln w="254000">
                      <a:noFill/>
                    </a:ln>
                    <a:solidFill>
                      <a:srgbClr val="C00000"/>
                    </a:solidFill>
                  </a:rPr>
                  <a:t>回転低下</a:t>
                </a:r>
                <a:endParaRPr kumimoji="1" lang="ja-JP" altLang="en-US" sz="2800" b="1" dirty="0">
                  <a:ln w="254000">
                    <a:noFill/>
                  </a:ln>
                  <a:solidFill>
                    <a:srgbClr val="C00000"/>
                  </a:solidFill>
                </a:endParaRPr>
              </a:p>
            </p:txBody>
          </p:sp>
        </p:grpSp>
        <p:grpSp>
          <p:nvGrpSpPr>
            <p:cNvPr id="1074" name="グループ化 1073">
              <a:extLst>
                <a:ext uri="{FF2B5EF4-FFF2-40B4-BE49-F238E27FC236}">
                  <a16:creationId xmlns:a16="http://schemas.microsoft.com/office/drawing/2014/main" id="{DAACE6A2-2B15-121F-7E87-EC0EE91B2156}"/>
                </a:ext>
              </a:extLst>
            </p:cNvPr>
            <p:cNvGrpSpPr/>
            <p:nvPr/>
          </p:nvGrpSpPr>
          <p:grpSpPr>
            <a:xfrm>
              <a:off x="7308613" y="3501583"/>
              <a:ext cx="4545344" cy="598023"/>
              <a:chOff x="2429978" y="7129357"/>
              <a:chExt cx="1818447" cy="309215"/>
            </a:xfrm>
          </p:grpSpPr>
          <p:sp>
            <p:nvSpPr>
              <p:cNvPr id="1075" name="テキスト ボックス 1074">
                <a:extLst>
                  <a:ext uri="{FF2B5EF4-FFF2-40B4-BE49-F238E27FC236}">
                    <a16:creationId xmlns:a16="http://schemas.microsoft.com/office/drawing/2014/main" id="{56F6FF20-4A58-EE5A-EEC2-3CF95D67EB53}"/>
                  </a:ext>
                </a:extLst>
              </p:cNvPr>
              <p:cNvSpPr txBox="1"/>
              <p:nvPr/>
            </p:nvSpPr>
            <p:spPr>
              <a:xfrm>
                <a:off x="2435154" y="7136207"/>
                <a:ext cx="1748265" cy="302365"/>
              </a:xfrm>
              <a:prstGeom prst="rect">
                <a:avLst/>
              </a:prstGeom>
              <a:noFill/>
            </p:spPr>
            <p:txBody>
              <a:bodyPr wrap="square" rtlCol="0">
                <a:spAutoFit/>
              </a:bodyPr>
              <a:lstStyle/>
              <a:p>
                <a:r>
                  <a:rPr lang="ja-JP" altLang="en-US" sz="3200" b="1" dirty="0">
                    <a:ln w="152400">
                      <a:solidFill>
                        <a:srgbClr val="C00000"/>
                      </a:solidFill>
                    </a:ln>
                    <a:solidFill>
                      <a:srgbClr val="0000FF"/>
                    </a:solidFill>
                  </a:rPr>
                  <a:t>温度・ガス濃度が不均一</a:t>
                </a:r>
              </a:p>
            </p:txBody>
          </p:sp>
          <p:sp>
            <p:nvSpPr>
              <p:cNvPr id="1076" name="テキスト ボックス 1075">
                <a:extLst>
                  <a:ext uri="{FF2B5EF4-FFF2-40B4-BE49-F238E27FC236}">
                    <a16:creationId xmlns:a16="http://schemas.microsoft.com/office/drawing/2014/main" id="{A49F8218-BFBB-AEAF-6EC0-B7E192DF8259}"/>
                  </a:ext>
                </a:extLst>
              </p:cNvPr>
              <p:cNvSpPr txBox="1"/>
              <p:nvPr/>
            </p:nvSpPr>
            <p:spPr>
              <a:xfrm>
                <a:off x="2435153" y="7132822"/>
                <a:ext cx="1735248" cy="302365"/>
              </a:xfrm>
              <a:prstGeom prst="rect">
                <a:avLst/>
              </a:prstGeom>
              <a:noFill/>
            </p:spPr>
            <p:txBody>
              <a:bodyPr wrap="square" rtlCol="0">
                <a:spAutoFit/>
              </a:bodyPr>
              <a:lstStyle/>
              <a:p>
                <a:r>
                  <a:rPr kumimoji="1" lang="ja-JP" altLang="en-US" sz="3200" b="1" dirty="0">
                    <a:ln w="76200">
                      <a:solidFill>
                        <a:schemeClr val="bg1"/>
                      </a:solidFill>
                    </a:ln>
                    <a:solidFill>
                      <a:schemeClr val="bg1"/>
                    </a:solidFill>
                  </a:rPr>
                  <a:t>温度・ガス濃度が不均一</a:t>
                </a:r>
              </a:p>
            </p:txBody>
          </p:sp>
          <p:sp>
            <p:nvSpPr>
              <p:cNvPr id="1077" name="テキスト ボックス 1076">
                <a:extLst>
                  <a:ext uri="{FF2B5EF4-FFF2-40B4-BE49-F238E27FC236}">
                    <a16:creationId xmlns:a16="http://schemas.microsoft.com/office/drawing/2014/main" id="{681723AE-3C4B-FB3E-FA3C-3C59E07AD3FB}"/>
                  </a:ext>
                </a:extLst>
              </p:cNvPr>
              <p:cNvSpPr txBox="1"/>
              <p:nvPr/>
            </p:nvSpPr>
            <p:spPr>
              <a:xfrm>
                <a:off x="2429978" y="7129357"/>
                <a:ext cx="1818447" cy="302365"/>
              </a:xfrm>
              <a:prstGeom prst="rect">
                <a:avLst/>
              </a:prstGeom>
              <a:noFill/>
            </p:spPr>
            <p:txBody>
              <a:bodyPr wrap="square" rtlCol="0">
                <a:spAutoFit/>
              </a:bodyPr>
              <a:lstStyle/>
              <a:p>
                <a:r>
                  <a:rPr kumimoji="1" lang="ja-JP" altLang="en-US" sz="3200" b="1" dirty="0">
                    <a:ln w="254000">
                      <a:noFill/>
                    </a:ln>
                    <a:solidFill>
                      <a:srgbClr val="C00000"/>
                    </a:solidFill>
                  </a:rPr>
                  <a:t>温度・ガス濃度が不均一</a:t>
                </a:r>
              </a:p>
            </p:txBody>
          </p:sp>
        </p:grpSp>
      </p:grpSp>
      <p:sp>
        <p:nvSpPr>
          <p:cNvPr id="45" name="スライド番号プレースホルダー 3">
            <a:extLst>
              <a:ext uri="{FF2B5EF4-FFF2-40B4-BE49-F238E27FC236}">
                <a16:creationId xmlns:a16="http://schemas.microsoft.com/office/drawing/2014/main" id="{6053BD9C-8FCB-F110-09A7-C80FA498B1B9}"/>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22</a:t>
            </a:fld>
            <a:endParaRPr lang="ja-JP" altLang="en-US" sz="1800" dirty="0"/>
          </a:p>
        </p:txBody>
      </p:sp>
      <p:grpSp>
        <p:nvGrpSpPr>
          <p:cNvPr id="1024" name="グループ化 1023">
            <a:extLst>
              <a:ext uri="{FF2B5EF4-FFF2-40B4-BE49-F238E27FC236}">
                <a16:creationId xmlns:a16="http://schemas.microsoft.com/office/drawing/2014/main" id="{C59AC4C3-2EF3-D1E1-1CD8-0861BFA1D7BE}"/>
              </a:ext>
            </a:extLst>
          </p:cNvPr>
          <p:cNvGrpSpPr/>
          <p:nvPr/>
        </p:nvGrpSpPr>
        <p:grpSpPr>
          <a:xfrm>
            <a:off x="460134" y="327637"/>
            <a:ext cx="6048672" cy="2579473"/>
            <a:chOff x="258838" y="579046"/>
            <a:chExt cx="6048672" cy="2579473"/>
          </a:xfrm>
        </p:grpSpPr>
        <p:pic>
          <p:nvPicPr>
            <p:cNvPr id="51" name="図 50">
              <a:extLst>
                <a:ext uri="{FF2B5EF4-FFF2-40B4-BE49-F238E27FC236}">
                  <a16:creationId xmlns:a16="http://schemas.microsoft.com/office/drawing/2014/main" id="{4F13DFBA-A537-ABE9-9A89-C9F608C24448}"/>
                </a:ext>
              </a:extLst>
            </p:cNvPr>
            <p:cNvPicPr>
              <a:picLocks noChangeAspect="1" noChangeArrowheads="1"/>
            </p:cNvPicPr>
            <p:nvPr/>
          </p:nvPicPr>
          <p:blipFill rotWithShape="1">
            <a:blip r:embed="rId4" r:link="rId5">
              <a:extLst>
                <a:ext uri="{28A0092B-C50C-407E-A947-70E740481C1C}">
                  <a14:useLocalDpi xmlns:a14="http://schemas.microsoft.com/office/drawing/2010/main" val="0"/>
                </a:ext>
              </a:extLst>
            </a:blip>
            <a:srcRect t="15208" b="56668"/>
            <a:stretch>
              <a:fillRect/>
            </a:stretch>
          </p:blipFill>
          <p:spPr bwMode="auto">
            <a:xfrm>
              <a:off x="571773" y="579046"/>
              <a:ext cx="4241800" cy="2579473"/>
            </a:xfrm>
            <a:prstGeom prst="rect">
              <a:avLst/>
            </a:prstGeom>
            <a:noFill/>
            <a:extLst>
              <a:ext uri="{909E8E84-426E-40DD-AFC4-6F175D3DCCD1}">
                <a14:hiddenFill xmlns:a14="http://schemas.microsoft.com/office/drawing/2010/main">
                  <a:solidFill>
                    <a:srgbClr val="FFFFFF"/>
                  </a:solidFill>
                </a14:hiddenFill>
              </a:ext>
            </a:extLst>
          </p:spPr>
        </p:pic>
        <p:grpSp>
          <p:nvGrpSpPr>
            <p:cNvPr id="56" name="グループ化 55">
              <a:extLst>
                <a:ext uri="{FF2B5EF4-FFF2-40B4-BE49-F238E27FC236}">
                  <a16:creationId xmlns:a16="http://schemas.microsoft.com/office/drawing/2014/main" id="{4A73869A-B4D4-EBBD-5DC2-E34DE714BAFA}"/>
                </a:ext>
              </a:extLst>
            </p:cNvPr>
            <p:cNvGrpSpPr/>
            <p:nvPr/>
          </p:nvGrpSpPr>
          <p:grpSpPr>
            <a:xfrm>
              <a:off x="258838" y="856424"/>
              <a:ext cx="6048672" cy="960905"/>
              <a:chOff x="7031664" y="6187973"/>
              <a:chExt cx="4891013" cy="960905"/>
            </a:xfrm>
          </p:grpSpPr>
          <p:sp>
            <p:nvSpPr>
              <p:cNvPr id="57" name="テキスト ボックス 56">
                <a:extLst>
                  <a:ext uri="{FF2B5EF4-FFF2-40B4-BE49-F238E27FC236}">
                    <a16:creationId xmlns:a16="http://schemas.microsoft.com/office/drawing/2014/main" id="{A3DAF492-A445-166E-41DD-E85666AB038A}"/>
                  </a:ext>
                </a:extLst>
              </p:cNvPr>
              <p:cNvSpPr txBox="1"/>
              <p:nvPr/>
            </p:nvSpPr>
            <p:spPr>
              <a:xfrm>
                <a:off x="7031664" y="6192010"/>
                <a:ext cx="4891013" cy="954107"/>
              </a:xfrm>
              <a:prstGeom prst="rect">
                <a:avLst/>
              </a:prstGeom>
              <a:noFill/>
            </p:spPr>
            <p:txBody>
              <a:bodyPr wrap="square" rtlCol="0">
                <a:spAutoFit/>
              </a:bodyPr>
              <a:lstStyle/>
              <a:p>
                <a:r>
                  <a:rPr lang="en-US" altLang="ja-JP" sz="2800" b="1" dirty="0">
                    <a:ln w="152400">
                      <a:solidFill>
                        <a:srgbClr val="0000FF"/>
                      </a:solidFill>
                    </a:ln>
                    <a:solidFill>
                      <a:srgbClr val="0000FF"/>
                    </a:solidFill>
                  </a:rPr>
                  <a:t>RC</a:t>
                </a:r>
                <a:r>
                  <a:rPr lang="ja-JP" altLang="en-US" sz="2800" b="1" dirty="0">
                    <a:ln w="152400">
                      <a:solidFill>
                        <a:srgbClr val="0000FF"/>
                      </a:solidFill>
                    </a:ln>
                    <a:solidFill>
                      <a:srgbClr val="0000FF"/>
                    </a:solidFill>
                  </a:rPr>
                  <a:t>ファンをシーリングファンに</a:t>
                </a:r>
                <a:endParaRPr lang="en-US" altLang="ja-JP" sz="2800" b="1" dirty="0">
                  <a:ln w="152400">
                    <a:solidFill>
                      <a:srgbClr val="0000FF"/>
                    </a:solidFill>
                  </a:ln>
                  <a:solidFill>
                    <a:srgbClr val="0000FF"/>
                  </a:solidFill>
                </a:endParaRPr>
              </a:p>
              <a:p>
                <a:r>
                  <a:rPr lang="ja-JP" altLang="en-US" sz="2800" b="1" dirty="0">
                    <a:ln w="152400">
                      <a:solidFill>
                        <a:srgbClr val="0000FF"/>
                      </a:solidFill>
                    </a:ln>
                    <a:solidFill>
                      <a:srgbClr val="0000FF"/>
                    </a:solidFill>
                  </a:rPr>
                  <a:t>浸炭ガスを暖かい空気に例えると・・・</a:t>
                </a:r>
              </a:p>
            </p:txBody>
          </p:sp>
          <p:sp>
            <p:nvSpPr>
              <p:cNvPr id="58" name="テキスト ボックス 57">
                <a:extLst>
                  <a:ext uri="{FF2B5EF4-FFF2-40B4-BE49-F238E27FC236}">
                    <a16:creationId xmlns:a16="http://schemas.microsoft.com/office/drawing/2014/main" id="{C615244C-CFDE-8812-9017-69CEDC70E623}"/>
                  </a:ext>
                </a:extLst>
              </p:cNvPr>
              <p:cNvSpPr txBox="1"/>
              <p:nvPr/>
            </p:nvSpPr>
            <p:spPr>
              <a:xfrm>
                <a:off x="7031664" y="6187973"/>
                <a:ext cx="4891013" cy="954107"/>
              </a:xfrm>
              <a:prstGeom prst="rect">
                <a:avLst/>
              </a:prstGeom>
              <a:noFill/>
            </p:spPr>
            <p:txBody>
              <a:bodyPr wrap="square" rtlCol="0">
                <a:spAutoFit/>
              </a:bodyPr>
              <a:lstStyle/>
              <a:p>
                <a:r>
                  <a:rPr lang="en-US" altLang="ja-JP" sz="2800" b="1" dirty="0">
                    <a:ln w="76200">
                      <a:solidFill>
                        <a:schemeClr val="bg1"/>
                      </a:solidFill>
                    </a:ln>
                    <a:solidFill>
                      <a:schemeClr val="bg1"/>
                    </a:solidFill>
                  </a:rPr>
                  <a:t>RC</a:t>
                </a:r>
                <a:r>
                  <a:rPr lang="ja-JP" altLang="en-US" sz="2800" b="1" dirty="0">
                    <a:ln w="76200">
                      <a:solidFill>
                        <a:schemeClr val="bg1"/>
                      </a:solidFill>
                    </a:ln>
                    <a:solidFill>
                      <a:schemeClr val="bg1"/>
                    </a:solidFill>
                  </a:rPr>
                  <a:t>ファンをシーリングファンに</a:t>
                </a:r>
                <a:endParaRPr lang="en-US" altLang="ja-JP" sz="2800" b="1" dirty="0">
                  <a:ln w="76200">
                    <a:solidFill>
                      <a:schemeClr val="bg1"/>
                    </a:solidFill>
                  </a:ln>
                  <a:solidFill>
                    <a:schemeClr val="bg1"/>
                  </a:solidFill>
                </a:endParaRPr>
              </a:p>
              <a:p>
                <a:r>
                  <a:rPr lang="ja-JP" altLang="en-US" sz="2800" b="1" dirty="0">
                    <a:ln w="76200">
                      <a:solidFill>
                        <a:schemeClr val="bg1"/>
                      </a:solidFill>
                    </a:ln>
                    <a:solidFill>
                      <a:schemeClr val="bg1"/>
                    </a:solidFill>
                  </a:rPr>
                  <a:t>浸炭ガスを暖かい空気に例えると・・・</a:t>
                </a:r>
              </a:p>
            </p:txBody>
          </p:sp>
          <p:sp>
            <p:nvSpPr>
              <p:cNvPr id="59" name="テキスト ボックス 58">
                <a:extLst>
                  <a:ext uri="{FF2B5EF4-FFF2-40B4-BE49-F238E27FC236}">
                    <a16:creationId xmlns:a16="http://schemas.microsoft.com/office/drawing/2014/main" id="{9C401FBC-8C54-D16E-D52F-A2B6C6FBAA5C}"/>
                  </a:ext>
                </a:extLst>
              </p:cNvPr>
              <p:cNvSpPr txBox="1"/>
              <p:nvPr/>
            </p:nvSpPr>
            <p:spPr>
              <a:xfrm>
                <a:off x="7031664" y="6194771"/>
                <a:ext cx="4887670" cy="954107"/>
              </a:xfrm>
              <a:prstGeom prst="rect">
                <a:avLst/>
              </a:prstGeom>
              <a:noFill/>
            </p:spPr>
            <p:txBody>
              <a:bodyPr wrap="square" rtlCol="0">
                <a:spAutoFit/>
              </a:bodyPr>
              <a:lstStyle/>
              <a:p>
                <a:r>
                  <a:rPr lang="en-US" altLang="ja-JP" sz="2800" b="1" dirty="0">
                    <a:ln w="254000">
                      <a:noFill/>
                    </a:ln>
                    <a:solidFill>
                      <a:srgbClr val="0000FF"/>
                    </a:solidFill>
                  </a:rPr>
                  <a:t>RC</a:t>
                </a:r>
                <a:r>
                  <a:rPr lang="ja-JP" altLang="en-US" sz="2800" b="1" dirty="0">
                    <a:ln w="254000">
                      <a:noFill/>
                    </a:ln>
                    <a:solidFill>
                      <a:srgbClr val="0000FF"/>
                    </a:solidFill>
                  </a:rPr>
                  <a:t>ファンをシーリングファンに</a:t>
                </a:r>
                <a:endParaRPr lang="en-US" altLang="ja-JP" sz="2800" b="1" dirty="0">
                  <a:ln w="254000">
                    <a:noFill/>
                  </a:ln>
                  <a:solidFill>
                    <a:srgbClr val="0000FF"/>
                  </a:solidFill>
                </a:endParaRPr>
              </a:p>
              <a:p>
                <a:r>
                  <a:rPr lang="ja-JP" altLang="en-US" sz="2800" b="1" dirty="0">
                    <a:ln w="254000">
                      <a:noFill/>
                    </a:ln>
                    <a:solidFill>
                      <a:srgbClr val="0000FF"/>
                    </a:solidFill>
                  </a:rPr>
                  <a:t>浸炭ガスを温かい空気に例えると・・・</a:t>
                </a:r>
              </a:p>
            </p:txBody>
          </p:sp>
        </p:grpSp>
      </p:grpSp>
      <p:sp>
        <p:nvSpPr>
          <p:cNvPr id="53" name="正方形/長方形 52">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勉強会</a:t>
            </a:r>
            <a:r>
              <a:rPr lang="en-US" altLang="ja-JP" sz="3200" b="1" dirty="0">
                <a:solidFill>
                  <a:schemeClr val="bg1"/>
                </a:solidFill>
              </a:rPr>
              <a:t>	RC</a:t>
            </a:r>
            <a:r>
              <a:rPr lang="ja-JP" altLang="en-US" sz="3200" b="1" dirty="0">
                <a:solidFill>
                  <a:schemeClr val="bg1"/>
                </a:solidFill>
              </a:rPr>
              <a:t>ファンの回転数が低下すると</a:t>
            </a:r>
          </a:p>
        </p:txBody>
      </p:sp>
    </p:spTree>
    <p:extLst>
      <p:ext uri="{BB962C8B-B14F-4D97-AF65-F5344CB8AC3E}">
        <p14:creationId xmlns:p14="http://schemas.microsoft.com/office/powerpoint/2010/main" val="2169172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24"/>
                                        </p:tgtEl>
                                        <p:attrNameLst>
                                          <p:attrName>style.visibility</p:attrName>
                                        </p:attrNameLst>
                                      </p:cBhvr>
                                      <p:to>
                                        <p:strVal val="visible"/>
                                      </p:to>
                                    </p:set>
                                    <p:animEffect transition="in" filter="fade">
                                      <p:cBhvr>
                                        <p:cTn id="7" dur="500"/>
                                        <p:tgtEl>
                                          <p:spTgt spid="1024"/>
                                        </p:tgtEl>
                                      </p:cBhvr>
                                    </p:animEffect>
                                  </p:childTnLst>
                                </p:cTn>
                              </p:par>
                            </p:childTnLst>
                          </p:cTn>
                        </p:par>
                        <p:par>
                          <p:cTn id="8" fill="hold">
                            <p:stCondLst>
                              <p:cond delay="500"/>
                            </p:stCondLst>
                            <p:childTnLst>
                              <p:par>
                                <p:cTn id="9" presetID="10" presetClass="exit" presetSubtype="0" fill="hold" nodeType="afterEffect">
                                  <p:stCondLst>
                                    <p:cond delay="2000"/>
                                  </p:stCondLst>
                                  <p:childTnLst>
                                    <p:animEffect transition="out" filter="fade">
                                      <p:cBhvr>
                                        <p:cTn id="10" dur="500"/>
                                        <p:tgtEl>
                                          <p:spTgt spid="1024"/>
                                        </p:tgtEl>
                                      </p:cBhvr>
                                    </p:animEffect>
                                    <p:set>
                                      <p:cBhvr>
                                        <p:cTn id="11" dur="1" fill="hold">
                                          <p:stCondLst>
                                            <p:cond delay="499"/>
                                          </p:stCondLst>
                                        </p:cTn>
                                        <p:tgtEl>
                                          <p:spTgt spid="1024"/>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down)">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6453C9-4B3B-D9DA-C549-B1C830B8E120}"/>
            </a:ext>
          </a:extLst>
        </p:cNvPr>
        <p:cNvGrpSpPr/>
        <p:nvPr/>
      </p:nvGrpSpPr>
      <p:grpSpPr>
        <a:xfrm>
          <a:off x="0" y="0"/>
          <a:ext cx="0" cy="0"/>
          <a:chOff x="0" y="0"/>
          <a:chExt cx="0" cy="0"/>
        </a:xfrm>
      </p:grpSpPr>
      <p:sp>
        <p:nvSpPr>
          <p:cNvPr id="4" name="スライド番号プレースホルダー 3">
            <a:extLst>
              <a:ext uri="{FF2B5EF4-FFF2-40B4-BE49-F238E27FC236}">
                <a16:creationId xmlns:a16="http://schemas.microsoft.com/office/drawing/2014/main" id="{5CC88E94-903F-8228-9DC0-97C39EF54962}"/>
              </a:ext>
            </a:extLst>
          </p:cNvPr>
          <p:cNvSpPr>
            <a:spLocks noGrp="1"/>
          </p:cNvSpPr>
          <p:nvPr>
            <p:ph type="sldNum" sz="quarter" idx="4"/>
          </p:nvPr>
        </p:nvSpPr>
        <p:spPr/>
        <p:txBody>
          <a:bodyPr/>
          <a:lstStyle/>
          <a:p>
            <a:fld id="{2A12437D-38F8-4D18-B693-32A1518CF28A}" type="slidenum">
              <a:rPr lang="ja-JP" altLang="en-US" sz="1800" smtClean="0"/>
              <a:pPr/>
              <a:t>23</a:t>
            </a:fld>
            <a:endParaRPr lang="ja-JP" altLang="en-US" sz="1800" dirty="0"/>
          </a:p>
        </p:txBody>
      </p:sp>
      <p:sp>
        <p:nvSpPr>
          <p:cNvPr id="6" name="正方形/長方形 5">
            <a:extLst>
              <a:ext uri="{FF2B5EF4-FFF2-40B4-BE49-F238E27FC236}">
                <a16:creationId xmlns:a16="http://schemas.microsoft.com/office/drawing/2014/main" id="{B55761A8-2165-88D2-987E-9684483D139C}"/>
              </a:ext>
            </a:extLst>
          </p:cNvPr>
          <p:cNvSpPr/>
          <p:nvPr/>
        </p:nvSpPr>
        <p:spPr>
          <a:xfrm>
            <a:off x="0" y="291"/>
            <a:ext cx="2896616"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○サークル紹介</a:t>
            </a:r>
          </a:p>
        </p:txBody>
      </p:sp>
      <p:pic>
        <p:nvPicPr>
          <p:cNvPr id="126" name="Picture 136"/>
          <p:cNvPicPr>
            <a:picLocks noChangeAspect="1" noChangeArrowheads="1"/>
          </p:cNvPicPr>
          <p:nvPr/>
        </p:nvPicPr>
        <p:blipFill>
          <a:blip r:embed="rId3" cstate="print">
            <a:lum bright="40000" contrast="40000"/>
            <a:extLst>
              <a:ext uri="{28A0092B-C50C-407E-A947-70E740481C1C}">
                <a14:useLocalDpi xmlns:a14="http://schemas.microsoft.com/office/drawing/2010/main" val="0"/>
              </a:ext>
            </a:extLst>
          </a:blip>
          <a:srcRect/>
          <a:stretch>
            <a:fillRect/>
          </a:stretch>
        </p:blipFill>
        <p:spPr bwMode="auto">
          <a:xfrm>
            <a:off x="6192858" y="3583964"/>
            <a:ext cx="5857079" cy="2821540"/>
          </a:xfrm>
          <a:prstGeom prst="rect">
            <a:avLst/>
          </a:prstGeom>
          <a:solidFill>
            <a:schemeClr val="bg1"/>
          </a:solidFill>
          <a:ln w="38100">
            <a:noFill/>
            <a:miter lim="800000"/>
            <a:headEnd/>
            <a:tailEnd/>
          </a:ln>
        </p:spPr>
      </p:pic>
      <p:grpSp>
        <p:nvGrpSpPr>
          <p:cNvPr id="238" name="グループ化 237"/>
          <p:cNvGrpSpPr/>
          <p:nvPr/>
        </p:nvGrpSpPr>
        <p:grpSpPr>
          <a:xfrm>
            <a:off x="6417117" y="3541540"/>
            <a:ext cx="1646698" cy="1051757"/>
            <a:chOff x="6812088" y="1528492"/>
            <a:chExt cx="2167294" cy="2223613"/>
          </a:xfrm>
        </p:grpSpPr>
        <p:sp>
          <p:nvSpPr>
            <p:cNvPr id="239" name="爆発 2 238"/>
            <p:cNvSpPr/>
            <p:nvPr/>
          </p:nvSpPr>
          <p:spPr>
            <a:xfrm rot="923023">
              <a:off x="6812088" y="1528492"/>
              <a:ext cx="2167294" cy="2223613"/>
            </a:xfrm>
            <a:prstGeom prst="irregularSeal2">
              <a:avLst/>
            </a:prstGeom>
            <a:gradFill>
              <a:gsLst>
                <a:gs pos="0">
                  <a:srgbClr val="FFFF00"/>
                </a:gs>
                <a:gs pos="35000">
                  <a:srgbClr val="FFFF00"/>
                </a:gs>
                <a:gs pos="70000">
                  <a:srgbClr val="FFC000"/>
                </a:gs>
                <a:gs pos="100000">
                  <a:schemeClr val="tx2">
                    <a:lumMod val="50000"/>
                    <a:lumOff val="5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テキスト ボックス 239"/>
            <p:cNvSpPr txBox="1"/>
            <p:nvPr/>
          </p:nvSpPr>
          <p:spPr>
            <a:xfrm>
              <a:off x="7050383" y="2030111"/>
              <a:ext cx="1769756" cy="1366466"/>
            </a:xfrm>
            <a:prstGeom prst="rect">
              <a:avLst/>
            </a:prstGeom>
            <a:noFill/>
          </p:spPr>
          <p:txBody>
            <a:bodyPr wrap="square" rtlCol="0">
              <a:spAutoFit/>
            </a:bodyPr>
            <a:lstStyle/>
            <a:p>
              <a:r>
                <a:rPr kumimoji="1" lang="ja-JP" altLang="en-US" sz="3600" dirty="0">
                  <a:ln>
                    <a:solidFill>
                      <a:schemeClr val="accent1">
                        <a:shade val="50000"/>
                      </a:schemeClr>
                    </a:solidFill>
                  </a:ln>
                  <a:solidFill>
                    <a:schemeClr val="bg1"/>
                  </a:solidFill>
                </a:rPr>
                <a:t>特報</a:t>
              </a:r>
            </a:p>
          </p:txBody>
        </p:sp>
      </p:grpSp>
      <p:sp>
        <p:nvSpPr>
          <p:cNvPr id="266" name="テキスト ボックス 265"/>
          <p:cNvSpPr txBox="1"/>
          <p:nvPr/>
        </p:nvSpPr>
        <p:spPr>
          <a:xfrm>
            <a:off x="10916707" y="3538425"/>
            <a:ext cx="1185656" cy="523220"/>
          </a:xfrm>
          <a:prstGeom prst="rect">
            <a:avLst/>
          </a:prstGeom>
          <a:noFill/>
        </p:spPr>
        <p:txBody>
          <a:bodyPr wrap="square" rtlCol="0">
            <a:spAutoFit/>
          </a:bodyPr>
          <a:lstStyle/>
          <a:p>
            <a:r>
              <a:rPr kumimoji="1" lang="en-US" altLang="ja-JP" sz="2800" b="1" dirty="0">
                <a:ln>
                  <a:solidFill>
                    <a:schemeClr val="accent1">
                      <a:shade val="50000"/>
                    </a:schemeClr>
                  </a:solidFill>
                </a:ln>
                <a:solidFill>
                  <a:srgbClr val="FFFF00"/>
                </a:solidFill>
              </a:rPr>
              <a:t>LIVE</a:t>
            </a:r>
            <a:endParaRPr kumimoji="1" lang="ja-JP" altLang="en-US" sz="2800" b="1" dirty="0">
              <a:ln>
                <a:solidFill>
                  <a:schemeClr val="accent1">
                    <a:shade val="50000"/>
                  </a:schemeClr>
                </a:solidFill>
              </a:ln>
              <a:solidFill>
                <a:srgbClr val="FFFF00"/>
              </a:solidFill>
            </a:endParaRPr>
          </a:p>
        </p:txBody>
      </p:sp>
      <p:sp>
        <p:nvSpPr>
          <p:cNvPr id="17" name="テキスト ボックス 16"/>
          <p:cNvSpPr txBox="1"/>
          <p:nvPr/>
        </p:nvSpPr>
        <p:spPr>
          <a:xfrm>
            <a:off x="7740902" y="4412032"/>
            <a:ext cx="4433469" cy="646331"/>
          </a:xfrm>
          <a:prstGeom prst="rect">
            <a:avLst/>
          </a:prstGeom>
          <a:noFill/>
        </p:spPr>
        <p:txBody>
          <a:bodyPr wrap="square" rtlCol="0">
            <a:spAutoFit/>
          </a:bodyPr>
          <a:lstStyle/>
          <a:p>
            <a:r>
              <a:rPr kumimoji="1" lang="ja-JP" altLang="en-US" sz="3200" b="1" dirty="0">
                <a:ln>
                  <a:solidFill>
                    <a:schemeClr val="accent1">
                      <a:shade val="50000"/>
                    </a:schemeClr>
                  </a:solidFill>
                </a:ln>
                <a:solidFill>
                  <a:schemeClr val="bg1"/>
                </a:solidFill>
              </a:rPr>
              <a:t>浸炭ムラ製品発見</a:t>
            </a:r>
            <a:r>
              <a:rPr kumimoji="1" lang="ja-JP" altLang="en-US" sz="3600" b="1" dirty="0">
                <a:ln>
                  <a:solidFill>
                    <a:schemeClr val="accent1">
                      <a:shade val="50000"/>
                    </a:schemeClr>
                  </a:solidFill>
                </a:ln>
                <a:solidFill>
                  <a:schemeClr val="bg1"/>
                </a:solidFill>
              </a:rPr>
              <a:t>で</a:t>
            </a:r>
          </a:p>
        </p:txBody>
      </p:sp>
      <p:sp>
        <p:nvSpPr>
          <p:cNvPr id="245" name="テキスト ボックス 244"/>
          <p:cNvSpPr txBox="1"/>
          <p:nvPr/>
        </p:nvSpPr>
        <p:spPr>
          <a:xfrm>
            <a:off x="7846029" y="4991069"/>
            <a:ext cx="4463623" cy="707886"/>
          </a:xfrm>
          <a:prstGeom prst="rect">
            <a:avLst/>
          </a:prstGeom>
          <a:noFill/>
        </p:spPr>
        <p:txBody>
          <a:bodyPr wrap="square" rtlCol="0">
            <a:spAutoFit/>
          </a:bodyPr>
          <a:lstStyle/>
          <a:p>
            <a:r>
              <a:rPr lang="ja-JP" altLang="en-US" sz="3600" b="1" dirty="0">
                <a:ln>
                  <a:solidFill>
                    <a:schemeClr val="accent1">
                      <a:shade val="50000"/>
                    </a:schemeClr>
                  </a:solidFill>
                </a:ln>
                <a:solidFill>
                  <a:srgbClr val="FF0000"/>
                </a:solidFill>
              </a:rPr>
              <a:t>約</a:t>
            </a:r>
            <a:r>
              <a:rPr lang="en-US" altLang="ja-JP" sz="4000" b="1" dirty="0">
                <a:ln>
                  <a:solidFill>
                    <a:schemeClr val="accent1">
                      <a:shade val="50000"/>
                    </a:schemeClr>
                  </a:solidFill>
                </a:ln>
                <a:solidFill>
                  <a:srgbClr val="FF0000"/>
                </a:solidFill>
              </a:rPr>
              <a:t>140</a:t>
            </a:r>
            <a:r>
              <a:rPr lang="ja-JP" altLang="en-US" sz="4000" b="1" dirty="0">
                <a:ln>
                  <a:solidFill>
                    <a:schemeClr val="accent1">
                      <a:shade val="50000"/>
                    </a:schemeClr>
                  </a:solidFill>
                </a:ln>
                <a:solidFill>
                  <a:srgbClr val="FF0000"/>
                </a:solidFill>
              </a:rPr>
              <a:t>万円の損失</a:t>
            </a:r>
            <a:endParaRPr kumimoji="1" lang="ja-JP" altLang="en-US" sz="4000" b="1" dirty="0">
              <a:ln>
                <a:solidFill>
                  <a:schemeClr val="accent1">
                    <a:shade val="50000"/>
                  </a:schemeClr>
                </a:solidFill>
              </a:ln>
              <a:solidFill>
                <a:srgbClr val="FF0000"/>
              </a:solidFill>
            </a:endParaRPr>
          </a:p>
        </p:txBody>
      </p:sp>
      <p:pic>
        <p:nvPicPr>
          <p:cNvPr id="268" name="Picture 2" descr="f1d1d1a7-1960-44e0-a038-f61cbe3a19b3@jpnprd01"/>
          <p:cNvPicPr>
            <a:picLocks noChangeAspect="1" noChangeArrowheads="1"/>
          </p:cNvPicPr>
          <p:nvPr/>
        </p:nvPicPr>
        <p:blipFill rotWithShape="1">
          <a:blip r:embed="rId4">
            <a:extLst>
              <a:ext uri="{28A0092B-C50C-407E-A947-70E740481C1C}">
                <a14:useLocalDpi xmlns:a14="http://schemas.microsoft.com/office/drawing/2010/main" val="0"/>
              </a:ext>
            </a:extLst>
          </a:blip>
          <a:srcRect b="20300"/>
          <a:stretch/>
        </p:blipFill>
        <p:spPr bwMode="auto">
          <a:xfrm>
            <a:off x="6263544" y="4437624"/>
            <a:ext cx="1769287" cy="1395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正方形/長方形 241"/>
          <p:cNvSpPr/>
          <p:nvPr/>
        </p:nvSpPr>
        <p:spPr>
          <a:xfrm>
            <a:off x="6168969" y="5696640"/>
            <a:ext cx="5933395" cy="53556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70" name="グループ化 269">
            <a:extLst>
              <a:ext uri="{FF2B5EF4-FFF2-40B4-BE49-F238E27FC236}">
                <a16:creationId xmlns:a16="http://schemas.microsoft.com/office/drawing/2014/main" id="{6BD5C5D5-3B48-EC70-6359-4B215E554172}"/>
              </a:ext>
            </a:extLst>
          </p:cNvPr>
          <p:cNvGrpSpPr/>
          <p:nvPr/>
        </p:nvGrpSpPr>
        <p:grpSpPr>
          <a:xfrm>
            <a:off x="2309514" y="692696"/>
            <a:ext cx="6953258" cy="2945771"/>
            <a:chOff x="1782174" y="632202"/>
            <a:chExt cx="7886447" cy="5617442"/>
          </a:xfrm>
        </p:grpSpPr>
        <p:pic>
          <p:nvPicPr>
            <p:cNvPr id="271" name="図 270">
              <a:extLst>
                <a:ext uri="{FF2B5EF4-FFF2-40B4-BE49-F238E27FC236}">
                  <a16:creationId xmlns:a16="http://schemas.microsoft.com/office/drawing/2014/main" id="{3312B15C-0B3A-827F-DA1D-6ED9187B4836}"/>
                </a:ext>
              </a:extLst>
            </p:cNvPr>
            <p:cNvPicPr>
              <a:picLocks noChangeAspect="1"/>
            </p:cNvPicPr>
            <p:nvPr/>
          </p:nvPicPr>
          <p:blipFill>
            <a:blip r:embed="rId5"/>
            <a:stretch>
              <a:fillRect/>
            </a:stretch>
          </p:blipFill>
          <p:spPr>
            <a:xfrm>
              <a:off x="3274840" y="1100168"/>
              <a:ext cx="4530670" cy="2438740"/>
            </a:xfrm>
            <a:prstGeom prst="rect">
              <a:avLst/>
            </a:prstGeom>
          </p:spPr>
        </p:pic>
        <p:pic>
          <p:nvPicPr>
            <p:cNvPr id="272" name="Picture 5" descr="002_01">
              <a:extLst>
                <a:ext uri="{FF2B5EF4-FFF2-40B4-BE49-F238E27FC236}">
                  <a16:creationId xmlns:a16="http://schemas.microsoft.com/office/drawing/2014/main" id="{3C3558A0-DA91-FC6C-E839-FD7A406DEB6D}"/>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269502" y="632202"/>
              <a:ext cx="1399119" cy="4988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3" name="Picture 4" descr="005_01">
              <a:extLst>
                <a:ext uri="{FF2B5EF4-FFF2-40B4-BE49-F238E27FC236}">
                  <a16:creationId xmlns:a16="http://schemas.microsoft.com/office/drawing/2014/main" id="{6BE6FB04-57D4-4116-3176-82C657B19E90}"/>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l="43948" b="5948"/>
            <a:stretch>
              <a:fillRect/>
            </a:stretch>
          </p:blipFill>
          <p:spPr bwMode="auto">
            <a:xfrm>
              <a:off x="1782174" y="1144262"/>
              <a:ext cx="1269754" cy="5105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正方形/長方形 273">
              <a:extLst>
                <a:ext uri="{FF2B5EF4-FFF2-40B4-BE49-F238E27FC236}">
                  <a16:creationId xmlns:a16="http://schemas.microsoft.com/office/drawing/2014/main" id="{D47E5374-E12A-5DD7-3558-30414BC23B41}"/>
                </a:ext>
              </a:extLst>
            </p:cNvPr>
            <p:cNvSpPr/>
            <p:nvPr/>
          </p:nvSpPr>
          <p:spPr>
            <a:xfrm>
              <a:off x="7844224" y="3169544"/>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正方形/長方形 274">
              <a:extLst>
                <a:ext uri="{FF2B5EF4-FFF2-40B4-BE49-F238E27FC236}">
                  <a16:creationId xmlns:a16="http://schemas.microsoft.com/office/drawing/2014/main" id="{C854227E-E751-7CA5-1B76-822E2A3F101D}"/>
                </a:ext>
              </a:extLst>
            </p:cNvPr>
            <p:cNvSpPr/>
            <p:nvPr/>
          </p:nvSpPr>
          <p:spPr>
            <a:xfrm>
              <a:off x="8380599" y="3904449"/>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正方形/長方形 275">
              <a:extLst>
                <a:ext uri="{FF2B5EF4-FFF2-40B4-BE49-F238E27FC236}">
                  <a16:creationId xmlns:a16="http://schemas.microsoft.com/office/drawing/2014/main" id="{0A5E6845-43AF-D87B-1EE1-00FBAD5EF91C}"/>
                </a:ext>
              </a:extLst>
            </p:cNvPr>
            <p:cNvSpPr/>
            <p:nvPr/>
          </p:nvSpPr>
          <p:spPr>
            <a:xfrm>
              <a:off x="3429532" y="3318677"/>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正方形/長方形 276">
              <a:extLst>
                <a:ext uri="{FF2B5EF4-FFF2-40B4-BE49-F238E27FC236}">
                  <a16:creationId xmlns:a16="http://schemas.microsoft.com/office/drawing/2014/main" id="{803C31BC-B1AF-7577-9C12-0F94DB96B4AA}"/>
                </a:ext>
              </a:extLst>
            </p:cNvPr>
            <p:cNvSpPr/>
            <p:nvPr/>
          </p:nvSpPr>
          <p:spPr>
            <a:xfrm>
              <a:off x="2740411" y="4008913"/>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78" name="グループ化 277">
              <a:extLst>
                <a:ext uri="{FF2B5EF4-FFF2-40B4-BE49-F238E27FC236}">
                  <a16:creationId xmlns:a16="http://schemas.microsoft.com/office/drawing/2014/main" id="{00000000-0008-0000-0000-00001A060000}"/>
                </a:ext>
              </a:extLst>
            </p:cNvPr>
            <p:cNvGrpSpPr/>
            <p:nvPr/>
          </p:nvGrpSpPr>
          <p:grpSpPr>
            <a:xfrm>
              <a:off x="2494043" y="3217350"/>
              <a:ext cx="6381880" cy="2581444"/>
              <a:chOff x="62881" y="1014879"/>
              <a:chExt cx="9185302" cy="3581282"/>
            </a:xfrm>
          </p:grpSpPr>
          <p:sp>
            <p:nvSpPr>
              <p:cNvPr id="290" name="フリーフォーム 1562">
                <a:extLst>
                  <a:ext uri="{FF2B5EF4-FFF2-40B4-BE49-F238E27FC236}">
                    <a16:creationId xmlns:a16="http://schemas.microsoft.com/office/drawing/2014/main" id="{00000000-0008-0000-0000-00001B060000}"/>
                  </a:ext>
                </a:extLst>
              </p:cNvPr>
              <p:cNvSpPr/>
              <p:nvPr/>
            </p:nvSpPr>
            <p:spPr bwMode="auto">
              <a:xfrm>
                <a:off x="313134" y="3522946"/>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chemeClr val="bg1">
                  <a:lumMod val="50000"/>
                </a:scheme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91" name="グループ化 290">
                <a:extLst>
                  <a:ext uri="{FF2B5EF4-FFF2-40B4-BE49-F238E27FC236}">
                    <a16:creationId xmlns:a16="http://schemas.microsoft.com/office/drawing/2014/main" id="{00000000-0008-0000-0000-00001C060000}"/>
                  </a:ext>
                </a:extLst>
              </p:cNvPr>
              <p:cNvGrpSpPr/>
              <p:nvPr/>
            </p:nvGrpSpPr>
            <p:grpSpPr>
              <a:xfrm>
                <a:off x="62881" y="1014879"/>
                <a:ext cx="9185302" cy="3474763"/>
                <a:chOff x="62881" y="1014879"/>
                <a:chExt cx="9185302" cy="3474763"/>
              </a:xfrm>
            </p:grpSpPr>
            <p:sp>
              <p:nvSpPr>
                <p:cNvPr id="292" name="フリーフォーム 1564">
                  <a:extLst>
                    <a:ext uri="{FF2B5EF4-FFF2-40B4-BE49-F238E27FC236}">
                      <a16:creationId xmlns:a16="http://schemas.microsoft.com/office/drawing/2014/main" id="{00000000-0008-0000-0000-00001D060000}"/>
                    </a:ext>
                  </a:extLst>
                </p:cNvPr>
                <p:cNvSpPr/>
                <p:nvPr/>
              </p:nvSpPr>
              <p:spPr bwMode="auto">
                <a:xfrm flipH="1">
                  <a:off x="6426465" y="2387188"/>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93" name="グループ化 292">
                  <a:extLst>
                    <a:ext uri="{FF2B5EF4-FFF2-40B4-BE49-F238E27FC236}">
                      <a16:creationId xmlns:a16="http://schemas.microsoft.com/office/drawing/2014/main" id="{00000000-0008-0000-0000-00001E060000}"/>
                    </a:ext>
                  </a:extLst>
                </p:cNvPr>
                <p:cNvGrpSpPr/>
                <p:nvPr/>
              </p:nvGrpSpPr>
              <p:grpSpPr>
                <a:xfrm>
                  <a:off x="6737802" y="1014879"/>
                  <a:ext cx="1730683" cy="1561167"/>
                  <a:chOff x="6737802" y="1014879"/>
                  <a:chExt cx="1748884" cy="1694183"/>
                </a:xfrm>
              </p:grpSpPr>
              <p:sp>
                <p:nvSpPr>
                  <p:cNvPr id="347" name="フリーフォーム 1669">
                    <a:extLst>
                      <a:ext uri="{FF2B5EF4-FFF2-40B4-BE49-F238E27FC236}">
                        <a16:creationId xmlns:a16="http://schemas.microsoft.com/office/drawing/2014/main" id="{00000000-0008-0000-0000-000086060000}"/>
                      </a:ext>
                    </a:extLst>
                  </p:cNvPr>
                  <p:cNvSpPr/>
                  <p:nvPr/>
                </p:nvSpPr>
                <p:spPr bwMode="auto">
                  <a:xfrm rot="1233761">
                    <a:off x="6737802" y="184921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48" name="フリーフォーム 1670">
                    <a:extLst>
                      <a:ext uri="{FF2B5EF4-FFF2-40B4-BE49-F238E27FC236}">
                        <a16:creationId xmlns:a16="http://schemas.microsoft.com/office/drawing/2014/main" id="{00000000-0008-0000-0000-000087060000}"/>
                      </a:ext>
                    </a:extLst>
                  </p:cNvPr>
                  <p:cNvSpPr/>
                  <p:nvPr/>
                </p:nvSpPr>
                <p:spPr bwMode="auto">
                  <a:xfrm rot="1233761">
                    <a:off x="7466028" y="104547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49" name="フリーフォーム 1671">
                    <a:extLst>
                      <a:ext uri="{FF2B5EF4-FFF2-40B4-BE49-F238E27FC236}">
                        <a16:creationId xmlns:a16="http://schemas.microsoft.com/office/drawing/2014/main" id="{00000000-0008-0000-0000-000088060000}"/>
                      </a:ext>
                    </a:extLst>
                  </p:cNvPr>
                  <p:cNvSpPr/>
                  <p:nvPr/>
                </p:nvSpPr>
                <p:spPr bwMode="auto">
                  <a:xfrm rot="1233761">
                    <a:off x="7756666" y="101487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50" name="フリーフォーム 1672">
                    <a:extLst>
                      <a:ext uri="{FF2B5EF4-FFF2-40B4-BE49-F238E27FC236}">
                        <a16:creationId xmlns:a16="http://schemas.microsoft.com/office/drawing/2014/main" id="{00000000-0008-0000-0000-000089060000}"/>
                      </a:ext>
                    </a:extLst>
                  </p:cNvPr>
                  <p:cNvSpPr/>
                  <p:nvPr/>
                </p:nvSpPr>
                <p:spPr bwMode="auto">
                  <a:xfrm rot="1233761">
                    <a:off x="7867200" y="147695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51" name="フリーフォーム 1673">
                    <a:extLst>
                      <a:ext uri="{FF2B5EF4-FFF2-40B4-BE49-F238E27FC236}">
                        <a16:creationId xmlns:a16="http://schemas.microsoft.com/office/drawing/2014/main" id="{00000000-0008-0000-0000-00008A060000}"/>
                      </a:ext>
                    </a:extLst>
                  </p:cNvPr>
                  <p:cNvSpPr/>
                  <p:nvPr/>
                </p:nvSpPr>
                <p:spPr bwMode="auto">
                  <a:xfrm rot="1233761">
                    <a:off x="7754088" y="112265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52" name="角丸四角形 12">
                    <a:extLst>
                      <a:ext uri="{FF2B5EF4-FFF2-40B4-BE49-F238E27FC236}">
                        <a16:creationId xmlns:a16="http://schemas.microsoft.com/office/drawing/2014/main" id="{00000000-0008-0000-0000-00008B060000}"/>
                      </a:ext>
                    </a:extLst>
                  </p:cNvPr>
                  <p:cNvSpPr/>
                  <p:nvPr/>
                </p:nvSpPr>
                <p:spPr bwMode="auto">
                  <a:xfrm rot="446595">
                    <a:off x="7714341" y="148611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53" name="フリーフォーム 1675">
                    <a:extLst>
                      <a:ext uri="{FF2B5EF4-FFF2-40B4-BE49-F238E27FC236}">
                        <a16:creationId xmlns:a16="http://schemas.microsoft.com/office/drawing/2014/main" id="{00000000-0008-0000-0000-00008C060000}"/>
                      </a:ext>
                    </a:extLst>
                  </p:cNvPr>
                  <p:cNvSpPr/>
                  <p:nvPr/>
                </p:nvSpPr>
                <p:spPr bwMode="auto">
                  <a:xfrm rot="1233761">
                    <a:off x="7049875" y="174302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54" name="フリーフォーム 1676">
                    <a:extLst>
                      <a:ext uri="{FF2B5EF4-FFF2-40B4-BE49-F238E27FC236}">
                        <a16:creationId xmlns:a16="http://schemas.microsoft.com/office/drawing/2014/main" id="{00000000-0008-0000-0000-00008D060000}"/>
                      </a:ext>
                    </a:extLst>
                  </p:cNvPr>
                  <p:cNvSpPr/>
                  <p:nvPr/>
                </p:nvSpPr>
                <p:spPr bwMode="auto">
                  <a:xfrm rot="1233761">
                    <a:off x="6957446" y="182047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55" name="フリーフォーム 1677">
                    <a:extLst>
                      <a:ext uri="{FF2B5EF4-FFF2-40B4-BE49-F238E27FC236}">
                        <a16:creationId xmlns:a16="http://schemas.microsoft.com/office/drawing/2014/main" id="{00000000-0008-0000-0000-00008E060000}"/>
                      </a:ext>
                    </a:extLst>
                  </p:cNvPr>
                  <p:cNvSpPr/>
                  <p:nvPr/>
                </p:nvSpPr>
                <p:spPr bwMode="auto">
                  <a:xfrm rot="1233761">
                    <a:off x="7535183" y="247780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56" name="フリーフォーム 1678">
                    <a:extLst>
                      <a:ext uri="{FF2B5EF4-FFF2-40B4-BE49-F238E27FC236}">
                        <a16:creationId xmlns:a16="http://schemas.microsoft.com/office/drawing/2014/main" id="{00000000-0008-0000-0000-00008F060000}"/>
                      </a:ext>
                    </a:extLst>
                  </p:cNvPr>
                  <p:cNvSpPr/>
                  <p:nvPr/>
                </p:nvSpPr>
                <p:spPr bwMode="auto">
                  <a:xfrm rot="1233761">
                    <a:off x="7452270" y="253759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57" name="フリーフォーム 1679">
                    <a:extLst>
                      <a:ext uri="{FF2B5EF4-FFF2-40B4-BE49-F238E27FC236}">
                        <a16:creationId xmlns:a16="http://schemas.microsoft.com/office/drawing/2014/main" id="{00000000-0008-0000-0000-000090060000}"/>
                      </a:ext>
                    </a:extLst>
                  </p:cNvPr>
                  <p:cNvSpPr/>
                  <p:nvPr/>
                </p:nvSpPr>
                <p:spPr bwMode="auto">
                  <a:xfrm rot="1233761">
                    <a:off x="6745248" y="180392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58" name="フリーフォーム 1680">
                    <a:extLst>
                      <a:ext uri="{FF2B5EF4-FFF2-40B4-BE49-F238E27FC236}">
                        <a16:creationId xmlns:a16="http://schemas.microsoft.com/office/drawing/2014/main" id="{00000000-0008-0000-0000-000091060000}"/>
                      </a:ext>
                    </a:extLst>
                  </p:cNvPr>
                  <p:cNvSpPr/>
                  <p:nvPr/>
                </p:nvSpPr>
                <p:spPr bwMode="auto">
                  <a:xfrm rot="1233761">
                    <a:off x="7507550" y="126137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59" name="フリーフォーム 1681">
                    <a:extLst>
                      <a:ext uri="{FF2B5EF4-FFF2-40B4-BE49-F238E27FC236}">
                        <a16:creationId xmlns:a16="http://schemas.microsoft.com/office/drawing/2014/main" id="{00000000-0008-0000-0000-000092060000}"/>
                      </a:ext>
                    </a:extLst>
                  </p:cNvPr>
                  <p:cNvSpPr/>
                  <p:nvPr/>
                </p:nvSpPr>
                <p:spPr bwMode="auto">
                  <a:xfrm rot="1233761">
                    <a:off x="7755647" y="150225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60" name="フリーフォーム 1682">
                    <a:extLst>
                      <a:ext uri="{FF2B5EF4-FFF2-40B4-BE49-F238E27FC236}">
                        <a16:creationId xmlns:a16="http://schemas.microsoft.com/office/drawing/2014/main" id="{00000000-0008-0000-0000-000093060000}"/>
                      </a:ext>
                    </a:extLst>
                  </p:cNvPr>
                  <p:cNvSpPr/>
                  <p:nvPr/>
                </p:nvSpPr>
                <p:spPr bwMode="auto">
                  <a:xfrm rot="1233761">
                    <a:off x="7946479" y="253102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61" name="フリーフォーム 1683">
                    <a:extLst>
                      <a:ext uri="{FF2B5EF4-FFF2-40B4-BE49-F238E27FC236}">
                        <a16:creationId xmlns:a16="http://schemas.microsoft.com/office/drawing/2014/main" id="{00000000-0008-0000-0000-000094060000}"/>
                      </a:ext>
                    </a:extLst>
                  </p:cNvPr>
                  <p:cNvSpPr/>
                  <p:nvPr/>
                </p:nvSpPr>
                <p:spPr bwMode="auto">
                  <a:xfrm rot="1233761">
                    <a:off x="7437647" y="242456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294" name="フリーフォーム 1566">
                  <a:extLst>
                    <a:ext uri="{FF2B5EF4-FFF2-40B4-BE49-F238E27FC236}">
                      <a16:creationId xmlns:a16="http://schemas.microsoft.com/office/drawing/2014/main" id="{00000000-0008-0000-0000-00001F060000}"/>
                    </a:ext>
                  </a:extLst>
                </p:cNvPr>
                <p:cNvSpPr/>
                <p:nvPr/>
              </p:nvSpPr>
              <p:spPr bwMode="auto">
                <a:xfrm>
                  <a:off x="1288933" y="2553554"/>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295" name="グループ化 294">
                  <a:extLst>
                    <a:ext uri="{FF2B5EF4-FFF2-40B4-BE49-F238E27FC236}">
                      <a16:creationId xmlns:a16="http://schemas.microsoft.com/office/drawing/2014/main" id="{00000000-0008-0000-0000-000020060000}"/>
                    </a:ext>
                  </a:extLst>
                </p:cNvPr>
                <p:cNvGrpSpPr/>
                <p:nvPr/>
              </p:nvGrpSpPr>
              <p:grpSpPr>
                <a:xfrm>
                  <a:off x="1053193" y="1198690"/>
                  <a:ext cx="1746922" cy="1561167"/>
                  <a:chOff x="1053193" y="1198690"/>
                  <a:chExt cx="1765293" cy="1694183"/>
                </a:xfrm>
              </p:grpSpPr>
              <p:sp>
                <p:nvSpPr>
                  <p:cNvPr id="332" name="フリーフォーム 1654">
                    <a:extLst>
                      <a:ext uri="{FF2B5EF4-FFF2-40B4-BE49-F238E27FC236}">
                        <a16:creationId xmlns:a16="http://schemas.microsoft.com/office/drawing/2014/main" id="{00000000-0008-0000-0000-000077060000}"/>
                      </a:ext>
                    </a:extLst>
                  </p:cNvPr>
                  <p:cNvSpPr/>
                  <p:nvPr/>
                </p:nvSpPr>
                <p:spPr bwMode="auto">
                  <a:xfrm rot="20366239" flipH="1">
                    <a:off x="2536933" y="2033029"/>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33" name="フリーフォーム 1655">
                    <a:extLst>
                      <a:ext uri="{FF2B5EF4-FFF2-40B4-BE49-F238E27FC236}">
                        <a16:creationId xmlns:a16="http://schemas.microsoft.com/office/drawing/2014/main" id="{00000000-0008-0000-0000-000078060000}"/>
                      </a:ext>
                    </a:extLst>
                  </p:cNvPr>
                  <p:cNvSpPr/>
                  <p:nvPr/>
                </p:nvSpPr>
                <p:spPr bwMode="auto">
                  <a:xfrm rot="20366239" flipH="1">
                    <a:off x="1053193" y="1229283"/>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34" name="フリーフォーム 1656">
                    <a:extLst>
                      <a:ext uri="{FF2B5EF4-FFF2-40B4-BE49-F238E27FC236}">
                        <a16:creationId xmlns:a16="http://schemas.microsoft.com/office/drawing/2014/main" id="{00000000-0008-0000-0000-000079060000}"/>
                      </a:ext>
                    </a:extLst>
                  </p:cNvPr>
                  <p:cNvSpPr/>
                  <p:nvPr/>
                </p:nvSpPr>
                <p:spPr bwMode="auto">
                  <a:xfrm rot="20366239" flipH="1">
                    <a:off x="1294262" y="1198690"/>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35" name="フリーフォーム 1657">
                    <a:extLst>
                      <a:ext uri="{FF2B5EF4-FFF2-40B4-BE49-F238E27FC236}">
                        <a16:creationId xmlns:a16="http://schemas.microsoft.com/office/drawing/2014/main" id="{00000000-0008-0000-0000-00007A060000}"/>
                      </a:ext>
                    </a:extLst>
                  </p:cNvPr>
                  <p:cNvSpPr/>
                  <p:nvPr/>
                </p:nvSpPr>
                <p:spPr bwMode="auto">
                  <a:xfrm rot="20366239" flipH="1">
                    <a:off x="1297673" y="1660761"/>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36" name="フリーフォーム 1658">
                    <a:extLst>
                      <a:ext uri="{FF2B5EF4-FFF2-40B4-BE49-F238E27FC236}">
                        <a16:creationId xmlns:a16="http://schemas.microsoft.com/office/drawing/2014/main" id="{00000000-0008-0000-0000-00007B060000}"/>
                      </a:ext>
                    </a:extLst>
                  </p:cNvPr>
                  <p:cNvSpPr/>
                  <p:nvPr/>
                </p:nvSpPr>
                <p:spPr bwMode="auto">
                  <a:xfrm rot="20366239" flipH="1">
                    <a:off x="1176763" y="1306468"/>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37" name="角丸四角形 12">
                    <a:extLst>
                      <a:ext uri="{FF2B5EF4-FFF2-40B4-BE49-F238E27FC236}">
                        <a16:creationId xmlns:a16="http://schemas.microsoft.com/office/drawing/2014/main" id="{00000000-0008-0000-0000-00007C060000}"/>
                      </a:ext>
                    </a:extLst>
                  </p:cNvPr>
                  <p:cNvSpPr/>
                  <p:nvPr/>
                </p:nvSpPr>
                <p:spPr bwMode="auto">
                  <a:xfrm rot="21153405" flipH="1">
                    <a:off x="1561235" y="1669925"/>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38" name="フリーフォーム 1660">
                    <a:extLst>
                      <a:ext uri="{FF2B5EF4-FFF2-40B4-BE49-F238E27FC236}">
                        <a16:creationId xmlns:a16="http://schemas.microsoft.com/office/drawing/2014/main" id="{00000000-0008-0000-0000-00007D060000}"/>
                      </a:ext>
                    </a:extLst>
                  </p:cNvPr>
                  <p:cNvSpPr/>
                  <p:nvPr/>
                </p:nvSpPr>
                <p:spPr bwMode="auto">
                  <a:xfrm rot="20366239" flipH="1">
                    <a:off x="2020562" y="1926831"/>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39" name="フリーフォーム 1661">
                    <a:extLst>
                      <a:ext uri="{FF2B5EF4-FFF2-40B4-BE49-F238E27FC236}">
                        <a16:creationId xmlns:a16="http://schemas.microsoft.com/office/drawing/2014/main" id="{00000000-0008-0000-0000-00007E060000}"/>
                      </a:ext>
                    </a:extLst>
                  </p:cNvPr>
                  <p:cNvSpPr/>
                  <p:nvPr/>
                </p:nvSpPr>
                <p:spPr bwMode="auto">
                  <a:xfrm rot="20366239" flipH="1">
                    <a:off x="2410051" y="2004286"/>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40" name="フリーフォーム 1662">
                    <a:extLst>
                      <a:ext uri="{FF2B5EF4-FFF2-40B4-BE49-F238E27FC236}">
                        <a16:creationId xmlns:a16="http://schemas.microsoft.com/office/drawing/2014/main" id="{00000000-0008-0000-0000-00007F060000}"/>
                      </a:ext>
                    </a:extLst>
                  </p:cNvPr>
                  <p:cNvSpPr/>
                  <p:nvPr/>
                </p:nvSpPr>
                <p:spPr bwMode="auto">
                  <a:xfrm rot="20366239" flipH="1">
                    <a:off x="1665919" y="2661611"/>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41" name="フリーフォーム 1663">
                    <a:extLst>
                      <a:ext uri="{FF2B5EF4-FFF2-40B4-BE49-F238E27FC236}">
                        <a16:creationId xmlns:a16="http://schemas.microsoft.com/office/drawing/2014/main" id="{00000000-0008-0000-0000-000080060000}"/>
                      </a:ext>
                    </a:extLst>
                  </p:cNvPr>
                  <p:cNvSpPr/>
                  <p:nvPr/>
                </p:nvSpPr>
                <p:spPr bwMode="auto">
                  <a:xfrm rot="20366239" flipH="1">
                    <a:off x="1730281" y="2721402"/>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42" name="フリーフォーム 1664">
                    <a:extLst>
                      <a:ext uri="{FF2B5EF4-FFF2-40B4-BE49-F238E27FC236}">
                        <a16:creationId xmlns:a16="http://schemas.microsoft.com/office/drawing/2014/main" id="{00000000-0008-0000-0000-000081060000}"/>
                      </a:ext>
                    </a:extLst>
                  </p:cNvPr>
                  <p:cNvSpPr/>
                  <p:nvPr/>
                </p:nvSpPr>
                <p:spPr bwMode="auto">
                  <a:xfrm rot="20366239" flipH="1">
                    <a:off x="2482536" y="1987731"/>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43" name="フリーフォーム 1665">
                    <a:extLst>
                      <a:ext uri="{FF2B5EF4-FFF2-40B4-BE49-F238E27FC236}">
                        <a16:creationId xmlns:a16="http://schemas.microsoft.com/office/drawing/2014/main" id="{00000000-0008-0000-0000-000082060000}"/>
                      </a:ext>
                    </a:extLst>
                  </p:cNvPr>
                  <p:cNvSpPr/>
                  <p:nvPr/>
                </p:nvSpPr>
                <p:spPr bwMode="auto">
                  <a:xfrm rot="20366239" flipH="1">
                    <a:off x="1813134" y="1445182"/>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44" name="フリーフォーム 1666">
                    <a:extLst>
                      <a:ext uri="{FF2B5EF4-FFF2-40B4-BE49-F238E27FC236}">
                        <a16:creationId xmlns:a16="http://schemas.microsoft.com/office/drawing/2014/main" id="{00000000-0008-0000-0000-000083060000}"/>
                      </a:ext>
                    </a:extLst>
                  </p:cNvPr>
                  <p:cNvSpPr/>
                  <p:nvPr/>
                </p:nvSpPr>
                <p:spPr bwMode="auto">
                  <a:xfrm rot="20366239" flipH="1">
                    <a:off x="1726367" y="1686065"/>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45" name="フリーフォーム 1667">
                    <a:extLst>
                      <a:ext uri="{FF2B5EF4-FFF2-40B4-BE49-F238E27FC236}">
                        <a16:creationId xmlns:a16="http://schemas.microsoft.com/office/drawing/2014/main" id="{00000000-0008-0000-0000-000084060000}"/>
                      </a:ext>
                    </a:extLst>
                  </p:cNvPr>
                  <p:cNvSpPr/>
                  <p:nvPr/>
                </p:nvSpPr>
                <p:spPr bwMode="auto">
                  <a:xfrm rot="20366239" flipH="1">
                    <a:off x="1297496" y="2714839"/>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46" name="フリーフォーム 1668">
                    <a:extLst>
                      <a:ext uri="{FF2B5EF4-FFF2-40B4-BE49-F238E27FC236}">
                        <a16:creationId xmlns:a16="http://schemas.microsoft.com/office/drawing/2014/main" id="{00000000-0008-0000-0000-000085060000}"/>
                      </a:ext>
                    </a:extLst>
                  </p:cNvPr>
                  <p:cNvSpPr/>
                  <p:nvPr/>
                </p:nvSpPr>
                <p:spPr bwMode="auto">
                  <a:xfrm rot="20366239" flipH="1">
                    <a:off x="1947026" y="2608372"/>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296" name="フリーフォーム 1568">
                  <a:extLst>
                    <a:ext uri="{FF2B5EF4-FFF2-40B4-BE49-F238E27FC236}">
                      <a16:creationId xmlns:a16="http://schemas.microsoft.com/office/drawing/2014/main" id="{00000000-0008-0000-0000-000021060000}"/>
                    </a:ext>
                  </a:extLst>
                </p:cNvPr>
                <p:cNvSpPr/>
                <p:nvPr/>
              </p:nvSpPr>
              <p:spPr bwMode="auto">
                <a:xfrm flipH="1">
                  <a:off x="7193356" y="3416427"/>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297" name="フリーフォーム 1569">
                  <a:extLst>
                    <a:ext uri="{FF2B5EF4-FFF2-40B4-BE49-F238E27FC236}">
                      <a16:creationId xmlns:a16="http://schemas.microsoft.com/office/drawing/2014/main" id="{00000000-0008-0000-0000-000022060000}"/>
                    </a:ext>
                  </a:extLst>
                </p:cNvPr>
                <p:cNvSpPr/>
                <p:nvPr/>
              </p:nvSpPr>
              <p:spPr bwMode="auto">
                <a:xfrm>
                  <a:off x="445148" y="1688816"/>
                  <a:ext cx="8803035" cy="2466381"/>
                </a:xfrm>
                <a:custGeom>
                  <a:avLst/>
                  <a:gdLst>
                    <a:gd name="connsiteX0" fmla="*/ 0 w 7315200"/>
                    <a:gd name="connsiteY0" fmla="*/ 2712720 h 2712720"/>
                    <a:gd name="connsiteX1" fmla="*/ 2103120 w 7315200"/>
                    <a:gd name="connsiteY1" fmla="*/ 0 h 2712720"/>
                    <a:gd name="connsiteX2" fmla="*/ 5364480 w 7315200"/>
                    <a:gd name="connsiteY2" fmla="*/ 45720 h 2712720"/>
                    <a:gd name="connsiteX3" fmla="*/ 7315200 w 7315200"/>
                    <a:gd name="connsiteY3" fmla="*/ 2667000 h 2712720"/>
                    <a:gd name="connsiteX4" fmla="*/ 0 w 7315200"/>
                    <a:gd name="connsiteY4" fmla="*/ 2712720 h 2712720"/>
                    <a:gd name="connsiteX0" fmla="*/ 0 w 7315200"/>
                    <a:gd name="connsiteY0" fmla="*/ 2667000 h 2667000"/>
                    <a:gd name="connsiteX1" fmla="*/ 2093595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1430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49855 h 2667000"/>
                    <a:gd name="connsiteX4" fmla="*/ 0 w 7315200"/>
                    <a:gd name="connsiteY4" fmla="*/ 2667000 h 2667000"/>
                    <a:gd name="connsiteX0" fmla="*/ 0 w 7267575"/>
                    <a:gd name="connsiteY0" fmla="*/ 2647950 h 2649855"/>
                    <a:gd name="connsiteX1" fmla="*/ 2017395 w 7267575"/>
                    <a:gd name="connsiteY1" fmla="*/ 1905 h 2649855"/>
                    <a:gd name="connsiteX2" fmla="*/ 5316855 w 7267575"/>
                    <a:gd name="connsiteY2" fmla="*/ 0 h 2649855"/>
                    <a:gd name="connsiteX3" fmla="*/ 7267575 w 7267575"/>
                    <a:gd name="connsiteY3" fmla="*/ 2649855 h 2649855"/>
                    <a:gd name="connsiteX4" fmla="*/ 0 w 7267575"/>
                    <a:gd name="connsiteY4" fmla="*/ 2647950 h 2649855"/>
                    <a:gd name="connsiteX0" fmla="*/ 0 w 7277100"/>
                    <a:gd name="connsiteY0" fmla="*/ 2667000 h 2667000"/>
                    <a:gd name="connsiteX1" fmla="*/ 2026920 w 7277100"/>
                    <a:gd name="connsiteY1" fmla="*/ 1905 h 2667000"/>
                    <a:gd name="connsiteX2" fmla="*/ 5326380 w 7277100"/>
                    <a:gd name="connsiteY2" fmla="*/ 0 h 2667000"/>
                    <a:gd name="connsiteX3" fmla="*/ 7277100 w 7277100"/>
                    <a:gd name="connsiteY3" fmla="*/ 2649855 h 2667000"/>
                    <a:gd name="connsiteX4" fmla="*/ 0 w 7277100"/>
                    <a:gd name="connsiteY4" fmla="*/ 2667000 h 2667000"/>
                    <a:gd name="connsiteX0" fmla="*/ 0 w 7296150"/>
                    <a:gd name="connsiteY0" fmla="*/ 2676525 h 2676525"/>
                    <a:gd name="connsiteX1" fmla="*/ 2045970 w 7296150"/>
                    <a:gd name="connsiteY1" fmla="*/ 1905 h 2676525"/>
                    <a:gd name="connsiteX2" fmla="*/ 5345430 w 7296150"/>
                    <a:gd name="connsiteY2" fmla="*/ 0 h 2676525"/>
                    <a:gd name="connsiteX3" fmla="*/ 7296150 w 7296150"/>
                    <a:gd name="connsiteY3" fmla="*/ 2649855 h 2676525"/>
                    <a:gd name="connsiteX4" fmla="*/ 0 w 7296150"/>
                    <a:gd name="connsiteY4" fmla="*/ 2676525 h 2676525"/>
                    <a:gd name="connsiteX0" fmla="*/ 0 w 7305675"/>
                    <a:gd name="connsiteY0" fmla="*/ 2676525 h 2676525"/>
                    <a:gd name="connsiteX1" fmla="*/ 2045970 w 7305675"/>
                    <a:gd name="connsiteY1" fmla="*/ 1905 h 2676525"/>
                    <a:gd name="connsiteX2" fmla="*/ 5345430 w 7305675"/>
                    <a:gd name="connsiteY2" fmla="*/ 0 h 2676525"/>
                    <a:gd name="connsiteX3" fmla="*/ 7305675 w 7305675"/>
                    <a:gd name="connsiteY3" fmla="*/ 2668905 h 2676525"/>
                    <a:gd name="connsiteX4" fmla="*/ 0 w 7305675"/>
                    <a:gd name="connsiteY4" fmla="*/ 2676525 h 267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675" h="2676525">
                      <a:moveTo>
                        <a:pt x="0" y="2676525"/>
                      </a:moveTo>
                      <a:lnTo>
                        <a:pt x="2045970" y="1905"/>
                      </a:lnTo>
                      <a:lnTo>
                        <a:pt x="5345430" y="0"/>
                      </a:lnTo>
                      <a:lnTo>
                        <a:pt x="7305675" y="2668905"/>
                      </a:lnTo>
                      <a:lnTo>
                        <a:pt x="0" y="2676525"/>
                      </a:lnTo>
                      <a:close/>
                    </a:path>
                  </a:pathLst>
                </a:custGeom>
                <a:solidFill>
                  <a:srgbClr val="FFFFFF">
                    <a:lumMod val="85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298" name="フリーフォーム 1570">
                  <a:extLst>
                    <a:ext uri="{FF2B5EF4-FFF2-40B4-BE49-F238E27FC236}">
                      <a16:creationId xmlns:a16="http://schemas.microsoft.com/office/drawing/2014/main" id="{00000000-0008-0000-0000-000023060000}"/>
                    </a:ext>
                  </a:extLst>
                </p:cNvPr>
                <p:cNvSpPr/>
                <p:nvPr/>
              </p:nvSpPr>
              <p:spPr bwMode="auto">
                <a:xfrm>
                  <a:off x="2315530" y="2201256"/>
                  <a:ext cx="4909959" cy="1937996"/>
                </a:xfrm>
                <a:custGeom>
                  <a:avLst/>
                  <a:gdLst>
                    <a:gd name="connsiteX0" fmla="*/ 0 w 4084320"/>
                    <a:gd name="connsiteY0" fmla="*/ 2103120 h 2133600"/>
                    <a:gd name="connsiteX1" fmla="*/ 1127760 w 4084320"/>
                    <a:gd name="connsiteY1" fmla="*/ 15240 h 2133600"/>
                    <a:gd name="connsiteX2" fmla="*/ 3017520 w 4084320"/>
                    <a:gd name="connsiteY2" fmla="*/ 0 h 2133600"/>
                    <a:gd name="connsiteX3" fmla="*/ 4084320 w 4084320"/>
                    <a:gd name="connsiteY3" fmla="*/ 2133600 h 2133600"/>
                    <a:gd name="connsiteX4" fmla="*/ 0 w 4084320"/>
                    <a:gd name="connsiteY4" fmla="*/ 2103120 h 2133600"/>
                    <a:gd name="connsiteX0" fmla="*/ 0 w 4074795"/>
                    <a:gd name="connsiteY0" fmla="*/ 2103120 h 2103120"/>
                    <a:gd name="connsiteX1" fmla="*/ 1127760 w 4074795"/>
                    <a:gd name="connsiteY1" fmla="*/ 15240 h 2103120"/>
                    <a:gd name="connsiteX2" fmla="*/ 3017520 w 4074795"/>
                    <a:gd name="connsiteY2" fmla="*/ 0 h 2103120"/>
                    <a:gd name="connsiteX3" fmla="*/ 4074795 w 4074795"/>
                    <a:gd name="connsiteY3" fmla="*/ 2095500 h 2103120"/>
                    <a:gd name="connsiteX4" fmla="*/ 0 w 4074795"/>
                    <a:gd name="connsiteY4" fmla="*/ 2103120 h 21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795" h="2103120">
                      <a:moveTo>
                        <a:pt x="0" y="2103120"/>
                      </a:moveTo>
                      <a:lnTo>
                        <a:pt x="1127760" y="15240"/>
                      </a:lnTo>
                      <a:lnTo>
                        <a:pt x="3017520" y="0"/>
                      </a:lnTo>
                      <a:lnTo>
                        <a:pt x="4074795" y="2095500"/>
                      </a:lnTo>
                      <a:lnTo>
                        <a:pt x="0" y="2103120"/>
                      </a:lnTo>
                      <a:close/>
                    </a:path>
                  </a:pathLst>
                </a:custGeom>
                <a:solidFill>
                  <a:srgbClr val="808080">
                    <a:lumMod val="60000"/>
                    <a:lumOff val="40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299" name="フリーフォーム 1571">
                  <a:extLst>
                    <a:ext uri="{FF2B5EF4-FFF2-40B4-BE49-F238E27FC236}">
                      <a16:creationId xmlns:a16="http://schemas.microsoft.com/office/drawing/2014/main" id="{00000000-0008-0000-0000-000024060000}"/>
                    </a:ext>
                  </a:extLst>
                </p:cNvPr>
                <p:cNvSpPr/>
                <p:nvPr/>
              </p:nvSpPr>
              <p:spPr bwMode="auto">
                <a:xfrm>
                  <a:off x="3425359" y="3022798"/>
                  <a:ext cx="2535563" cy="1114698"/>
                </a:xfrm>
                <a:custGeom>
                  <a:avLst/>
                  <a:gdLst>
                    <a:gd name="connsiteX0" fmla="*/ 0 w 2600325"/>
                    <a:gd name="connsiteY0" fmla="*/ 1228725 h 1257300"/>
                    <a:gd name="connsiteX1" fmla="*/ 485775 w 2600325"/>
                    <a:gd name="connsiteY1" fmla="*/ 0 h 1257300"/>
                    <a:gd name="connsiteX2" fmla="*/ 2124075 w 2600325"/>
                    <a:gd name="connsiteY2" fmla="*/ 28575 h 1257300"/>
                    <a:gd name="connsiteX3" fmla="*/ 2600325 w 2600325"/>
                    <a:gd name="connsiteY3" fmla="*/ 1257300 h 1257300"/>
                    <a:gd name="connsiteX4" fmla="*/ 0 w 2600325"/>
                    <a:gd name="connsiteY4" fmla="*/ 1228725 h 1257300"/>
                    <a:gd name="connsiteX0" fmla="*/ 0 w 2562225"/>
                    <a:gd name="connsiteY0" fmla="*/ 1228725 h 1228725"/>
                    <a:gd name="connsiteX1" fmla="*/ 485775 w 2562225"/>
                    <a:gd name="connsiteY1" fmla="*/ 0 h 1228725"/>
                    <a:gd name="connsiteX2" fmla="*/ 2124075 w 2562225"/>
                    <a:gd name="connsiteY2" fmla="*/ 28575 h 1228725"/>
                    <a:gd name="connsiteX3" fmla="*/ 2562225 w 2562225"/>
                    <a:gd name="connsiteY3" fmla="*/ 1228725 h 1228725"/>
                    <a:gd name="connsiteX4" fmla="*/ 0 w 2562225"/>
                    <a:gd name="connsiteY4" fmla="*/ 1228725 h 1228725"/>
                    <a:gd name="connsiteX0" fmla="*/ 0 w 2562225"/>
                    <a:gd name="connsiteY0" fmla="*/ 1214437 h 1214437"/>
                    <a:gd name="connsiteX1" fmla="*/ 490538 w 2562225"/>
                    <a:gd name="connsiteY1" fmla="*/ 0 h 1214437"/>
                    <a:gd name="connsiteX2" fmla="*/ 2124075 w 2562225"/>
                    <a:gd name="connsiteY2" fmla="*/ 14287 h 1214437"/>
                    <a:gd name="connsiteX3" fmla="*/ 2562225 w 2562225"/>
                    <a:gd name="connsiteY3" fmla="*/ 1214437 h 1214437"/>
                    <a:gd name="connsiteX4" fmla="*/ 0 w 2562225"/>
                    <a:gd name="connsiteY4" fmla="*/ 1214437 h 1214437"/>
                    <a:gd name="connsiteX0" fmla="*/ 0 w 2562225"/>
                    <a:gd name="connsiteY0" fmla="*/ 1209674 h 1209674"/>
                    <a:gd name="connsiteX1" fmla="*/ 495300 w 2562225"/>
                    <a:gd name="connsiteY1" fmla="*/ 0 h 1209674"/>
                    <a:gd name="connsiteX2" fmla="*/ 2124075 w 2562225"/>
                    <a:gd name="connsiteY2" fmla="*/ 9524 h 1209674"/>
                    <a:gd name="connsiteX3" fmla="*/ 2562225 w 2562225"/>
                    <a:gd name="connsiteY3" fmla="*/ 1209674 h 1209674"/>
                    <a:gd name="connsiteX4" fmla="*/ 0 w 2562225"/>
                    <a:gd name="connsiteY4" fmla="*/ 1209674 h 1209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225" h="1209674">
                      <a:moveTo>
                        <a:pt x="0" y="1209674"/>
                      </a:moveTo>
                      <a:lnTo>
                        <a:pt x="495300" y="0"/>
                      </a:lnTo>
                      <a:lnTo>
                        <a:pt x="2124075" y="9524"/>
                      </a:lnTo>
                      <a:lnTo>
                        <a:pt x="2562225" y="1209674"/>
                      </a:lnTo>
                      <a:lnTo>
                        <a:pt x="0" y="1209674"/>
                      </a:lnTo>
                      <a:close/>
                    </a:path>
                  </a:pathLst>
                </a:custGeom>
                <a:solidFill>
                  <a:srgbClr val="000000"/>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grpSp>
              <p:nvGrpSpPr>
                <p:cNvPr id="300" name="グループ化 299">
                  <a:extLst>
                    <a:ext uri="{FF2B5EF4-FFF2-40B4-BE49-F238E27FC236}">
                      <a16:creationId xmlns:a16="http://schemas.microsoft.com/office/drawing/2014/main" id="{00000000-0008-0000-0000-000026060000}"/>
                    </a:ext>
                  </a:extLst>
                </p:cNvPr>
                <p:cNvGrpSpPr/>
                <p:nvPr/>
              </p:nvGrpSpPr>
              <p:grpSpPr>
                <a:xfrm>
                  <a:off x="62881" y="2168083"/>
                  <a:ext cx="1746922" cy="1561167"/>
                  <a:chOff x="62881" y="2168083"/>
                  <a:chExt cx="1765293" cy="1694183"/>
                </a:xfrm>
              </p:grpSpPr>
              <p:sp>
                <p:nvSpPr>
                  <p:cNvPr id="317" name="フリーフォーム 1618">
                    <a:extLst>
                      <a:ext uri="{FF2B5EF4-FFF2-40B4-BE49-F238E27FC236}">
                        <a16:creationId xmlns:a16="http://schemas.microsoft.com/office/drawing/2014/main" id="{00000000-0008-0000-0000-000053060000}"/>
                      </a:ext>
                    </a:extLst>
                  </p:cNvPr>
                  <p:cNvSpPr/>
                  <p:nvPr/>
                </p:nvSpPr>
                <p:spPr bwMode="auto">
                  <a:xfrm rot="20366239" flipH="1">
                    <a:off x="1546621" y="3002422"/>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18" name="フリーフォーム 1619">
                    <a:extLst>
                      <a:ext uri="{FF2B5EF4-FFF2-40B4-BE49-F238E27FC236}">
                        <a16:creationId xmlns:a16="http://schemas.microsoft.com/office/drawing/2014/main" id="{00000000-0008-0000-0000-000054060000}"/>
                      </a:ext>
                    </a:extLst>
                  </p:cNvPr>
                  <p:cNvSpPr/>
                  <p:nvPr/>
                </p:nvSpPr>
                <p:spPr bwMode="auto">
                  <a:xfrm rot="20366239" flipH="1">
                    <a:off x="62881" y="2198676"/>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chemeClr val="bg1"/>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19" name="フリーフォーム 1620">
                    <a:extLst>
                      <a:ext uri="{FF2B5EF4-FFF2-40B4-BE49-F238E27FC236}">
                        <a16:creationId xmlns:a16="http://schemas.microsoft.com/office/drawing/2014/main" id="{00000000-0008-0000-0000-000055060000}"/>
                      </a:ext>
                    </a:extLst>
                  </p:cNvPr>
                  <p:cNvSpPr/>
                  <p:nvPr/>
                </p:nvSpPr>
                <p:spPr bwMode="auto">
                  <a:xfrm rot="20366239" flipH="1">
                    <a:off x="303950" y="2168083"/>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20" name="フリーフォーム 1621">
                    <a:extLst>
                      <a:ext uri="{FF2B5EF4-FFF2-40B4-BE49-F238E27FC236}">
                        <a16:creationId xmlns:a16="http://schemas.microsoft.com/office/drawing/2014/main" id="{00000000-0008-0000-0000-000056060000}"/>
                      </a:ext>
                    </a:extLst>
                  </p:cNvPr>
                  <p:cNvSpPr/>
                  <p:nvPr/>
                </p:nvSpPr>
                <p:spPr bwMode="auto">
                  <a:xfrm rot="20366239" flipH="1">
                    <a:off x="307361" y="2630154"/>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21" name="フリーフォーム 1622">
                    <a:extLst>
                      <a:ext uri="{FF2B5EF4-FFF2-40B4-BE49-F238E27FC236}">
                        <a16:creationId xmlns:a16="http://schemas.microsoft.com/office/drawing/2014/main" id="{00000000-0008-0000-0000-000057060000}"/>
                      </a:ext>
                    </a:extLst>
                  </p:cNvPr>
                  <p:cNvSpPr/>
                  <p:nvPr/>
                </p:nvSpPr>
                <p:spPr bwMode="auto">
                  <a:xfrm rot="20366239" flipH="1">
                    <a:off x="186451" y="2275861"/>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chemeClr val="accent1">
                      <a:lumMod val="90000"/>
                      <a:lumOff val="10000"/>
                    </a:schemeClr>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22" name="角丸四角形 12">
                    <a:extLst>
                      <a:ext uri="{FF2B5EF4-FFF2-40B4-BE49-F238E27FC236}">
                        <a16:creationId xmlns:a16="http://schemas.microsoft.com/office/drawing/2014/main" id="{00000000-0008-0000-0000-000058060000}"/>
                      </a:ext>
                    </a:extLst>
                  </p:cNvPr>
                  <p:cNvSpPr/>
                  <p:nvPr/>
                </p:nvSpPr>
                <p:spPr bwMode="auto">
                  <a:xfrm rot="21153405" flipH="1">
                    <a:off x="570923" y="2639318"/>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solidFill>
                    <a:schemeClr val="bg1"/>
                  </a:solid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dirty="0">
                      <a:ln>
                        <a:noFill/>
                      </a:ln>
                      <a:solidFill>
                        <a:srgbClr val="000000"/>
                      </a:solidFill>
                      <a:effectLst/>
                      <a:uLnTx/>
                      <a:uFillTx/>
                      <a:latin typeface="HGS創英角ﾎﾟｯﾌﾟ体" pitchFamily="50" charset="-128"/>
                      <a:ea typeface="HGS創英角ﾎﾟｯﾌﾟ体" pitchFamily="50" charset="-128"/>
                    </a:endParaRPr>
                  </a:p>
                </p:txBody>
              </p:sp>
              <p:sp>
                <p:nvSpPr>
                  <p:cNvPr id="323" name="フリーフォーム 1624">
                    <a:extLst>
                      <a:ext uri="{FF2B5EF4-FFF2-40B4-BE49-F238E27FC236}">
                        <a16:creationId xmlns:a16="http://schemas.microsoft.com/office/drawing/2014/main" id="{00000000-0008-0000-0000-000059060000}"/>
                      </a:ext>
                    </a:extLst>
                  </p:cNvPr>
                  <p:cNvSpPr/>
                  <p:nvPr/>
                </p:nvSpPr>
                <p:spPr bwMode="auto">
                  <a:xfrm rot="20366239" flipH="1">
                    <a:off x="1030250" y="2896224"/>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24" name="フリーフォーム 1625">
                    <a:extLst>
                      <a:ext uri="{FF2B5EF4-FFF2-40B4-BE49-F238E27FC236}">
                        <a16:creationId xmlns:a16="http://schemas.microsoft.com/office/drawing/2014/main" id="{00000000-0008-0000-0000-00005A060000}"/>
                      </a:ext>
                    </a:extLst>
                  </p:cNvPr>
                  <p:cNvSpPr/>
                  <p:nvPr/>
                </p:nvSpPr>
                <p:spPr bwMode="auto">
                  <a:xfrm rot="20366239" flipH="1">
                    <a:off x="1419739" y="2973679"/>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25" name="フリーフォーム 1626">
                    <a:extLst>
                      <a:ext uri="{FF2B5EF4-FFF2-40B4-BE49-F238E27FC236}">
                        <a16:creationId xmlns:a16="http://schemas.microsoft.com/office/drawing/2014/main" id="{00000000-0008-0000-0000-00005B060000}"/>
                      </a:ext>
                    </a:extLst>
                  </p:cNvPr>
                  <p:cNvSpPr/>
                  <p:nvPr/>
                </p:nvSpPr>
                <p:spPr bwMode="auto">
                  <a:xfrm rot="20366239" flipH="1">
                    <a:off x="675607" y="3631004"/>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26" name="フリーフォーム 1627">
                    <a:extLst>
                      <a:ext uri="{FF2B5EF4-FFF2-40B4-BE49-F238E27FC236}">
                        <a16:creationId xmlns:a16="http://schemas.microsoft.com/office/drawing/2014/main" id="{00000000-0008-0000-0000-00005C060000}"/>
                      </a:ext>
                    </a:extLst>
                  </p:cNvPr>
                  <p:cNvSpPr/>
                  <p:nvPr/>
                </p:nvSpPr>
                <p:spPr bwMode="auto">
                  <a:xfrm rot="20366239" flipH="1">
                    <a:off x="739969" y="3690795"/>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27" name="フリーフォーム 1628">
                    <a:extLst>
                      <a:ext uri="{FF2B5EF4-FFF2-40B4-BE49-F238E27FC236}">
                        <a16:creationId xmlns:a16="http://schemas.microsoft.com/office/drawing/2014/main" id="{00000000-0008-0000-0000-00005D060000}"/>
                      </a:ext>
                    </a:extLst>
                  </p:cNvPr>
                  <p:cNvSpPr/>
                  <p:nvPr/>
                </p:nvSpPr>
                <p:spPr bwMode="auto">
                  <a:xfrm rot="20366239" flipH="1">
                    <a:off x="1492224" y="2957124"/>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28" name="フリーフォーム 1629">
                    <a:extLst>
                      <a:ext uri="{FF2B5EF4-FFF2-40B4-BE49-F238E27FC236}">
                        <a16:creationId xmlns:a16="http://schemas.microsoft.com/office/drawing/2014/main" id="{00000000-0008-0000-0000-00005E060000}"/>
                      </a:ext>
                    </a:extLst>
                  </p:cNvPr>
                  <p:cNvSpPr/>
                  <p:nvPr/>
                </p:nvSpPr>
                <p:spPr bwMode="auto">
                  <a:xfrm rot="20366239" flipH="1">
                    <a:off x="822822" y="2414575"/>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29" name="フリーフォーム 1630">
                    <a:extLst>
                      <a:ext uri="{FF2B5EF4-FFF2-40B4-BE49-F238E27FC236}">
                        <a16:creationId xmlns:a16="http://schemas.microsoft.com/office/drawing/2014/main" id="{00000000-0008-0000-0000-00005F060000}"/>
                      </a:ext>
                    </a:extLst>
                  </p:cNvPr>
                  <p:cNvSpPr/>
                  <p:nvPr/>
                </p:nvSpPr>
                <p:spPr bwMode="auto">
                  <a:xfrm rot="20366239" flipH="1">
                    <a:off x="736055" y="2655458"/>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30" name="フリーフォーム 1631">
                    <a:extLst>
                      <a:ext uri="{FF2B5EF4-FFF2-40B4-BE49-F238E27FC236}">
                        <a16:creationId xmlns:a16="http://schemas.microsoft.com/office/drawing/2014/main" id="{00000000-0008-0000-0000-000060060000}"/>
                      </a:ext>
                    </a:extLst>
                  </p:cNvPr>
                  <p:cNvSpPr/>
                  <p:nvPr/>
                </p:nvSpPr>
                <p:spPr bwMode="auto">
                  <a:xfrm rot="20366239" flipH="1">
                    <a:off x="307184" y="3684232"/>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31" name="フリーフォーム 1632">
                    <a:extLst>
                      <a:ext uri="{FF2B5EF4-FFF2-40B4-BE49-F238E27FC236}">
                        <a16:creationId xmlns:a16="http://schemas.microsoft.com/office/drawing/2014/main" id="{00000000-0008-0000-0000-000061060000}"/>
                      </a:ext>
                    </a:extLst>
                  </p:cNvPr>
                  <p:cNvSpPr/>
                  <p:nvPr/>
                </p:nvSpPr>
                <p:spPr bwMode="auto">
                  <a:xfrm rot="20366239" flipH="1">
                    <a:off x="956714" y="3577765"/>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nvGrpSpPr>
                <p:cNvPr id="301" name="グループ化 300">
                  <a:extLst>
                    <a:ext uri="{FF2B5EF4-FFF2-40B4-BE49-F238E27FC236}">
                      <a16:creationId xmlns:a16="http://schemas.microsoft.com/office/drawing/2014/main" id="{00000000-0008-0000-0000-000028060000}"/>
                    </a:ext>
                  </a:extLst>
                </p:cNvPr>
                <p:cNvGrpSpPr/>
                <p:nvPr/>
              </p:nvGrpSpPr>
              <p:grpSpPr>
                <a:xfrm>
                  <a:off x="7504692" y="2044119"/>
                  <a:ext cx="1730683" cy="1561167"/>
                  <a:chOff x="7504692" y="2044119"/>
                  <a:chExt cx="1748884" cy="1694183"/>
                </a:xfrm>
              </p:grpSpPr>
              <p:sp>
                <p:nvSpPr>
                  <p:cNvPr id="302" name="フリーフォーム 1603">
                    <a:extLst>
                      <a:ext uri="{FF2B5EF4-FFF2-40B4-BE49-F238E27FC236}">
                        <a16:creationId xmlns:a16="http://schemas.microsoft.com/office/drawing/2014/main" id="{00000000-0008-0000-0000-000044060000}"/>
                      </a:ext>
                    </a:extLst>
                  </p:cNvPr>
                  <p:cNvSpPr/>
                  <p:nvPr/>
                </p:nvSpPr>
                <p:spPr bwMode="auto">
                  <a:xfrm rot="1233761">
                    <a:off x="7504692" y="287845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03" name="フリーフォーム 1604">
                    <a:extLst>
                      <a:ext uri="{FF2B5EF4-FFF2-40B4-BE49-F238E27FC236}">
                        <a16:creationId xmlns:a16="http://schemas.microsoft.com/office/drawing/2014/main" id="{00000000-0008-0000-0000-000045060000}"/>
                      </a:ext>
                    </a:extLst>
                  </p:cNvPr>
                  <p:cNvSpPr/>
                  <p:nvPr/>
                </p:nvSpPr>
                <p:spPr bwMode="auto">
                  <a:xfrm rot="1233761">
                    <a:off x="8232918" y="207471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04" name="フリーフォーム 1605">
                    <a:extLst>
                      <a:ext uri="{FF2B5EF4-FFF2-40B4-BE49-F238E27FC236}">
                        <a16:creationId xmlns:a16="http://schemas.microsoft.com/office/drawing/2014/main" id="{00000000-0008-0000-0000-000046060000}"/>
                      </a:ext>
                    </a:extLst>
                  </p:cNvPr>
                  <p:cNvSpPr/>
                  <p:nvPr/>
                </p:nvSpPr>
                <p:spPr bwMode="auto">
                  <a:xfrm rot="1233761">
                    <a:off x="8523556" y="204411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05" name="フリーフォーム 1606">
                    <a:extLst>
                      <a:ext uri="{FF2B5EF4-FFF2-40B4-BE49-F238E27FC236}">
                        <a16:creationId xmlns:a16="http://schemas.microsoft.com/office/drawing/2014/main" id="{00000000-0008-0000-0000-000047060000}"/>
                      </a:ext>
                    </a:extLst>
                  </p:cNvPr>
                  <p:cNvSpPr/>
                  <p:nvPr/>
                </p:nvSpPr>
                <p:spPr bwMode="auto">
                  <a:xfrm rot="1233761">
                    <a:off x="8634090" y="250619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06" name="フリーフォーム 1607">
                    <a:extLst>
                      <a:ext uri="{FF2B5EF4-FFF2-40B4-BE49-F238E27FC236}">
                        <a16:creationId xmlns:a16="http://schemas.microsoft.com/office/drawing/2014/main" id="{00000000-0008-0000-0000-000048060000}"/>
                      </a:ext>
                    </a:extLst>
                  </p:cNvPr>
                  <p:cNvSpPr/>
                  <p:nvPr/>
                </p:nvSpPr>
                <p:spPr bwMode="auto">
                  <a:xfrm rot="1233761">
                    <a:off x="8520978" y="215189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07" name="角丸四角形 12">
                    <a:extLst>
                      <a:ext uri="{FF2B5EF4-FFF2-40B4-BE49-F238E27FC236}">
                        <a16:creationId xmlns:a16="http://schemas.microsoft.com/office/drawing/2014/main" id="{00000000-0008-0000-0000-000049060000}"/>
                      </a:ext>
                    </a:extLst>
                  </p:cNvPr>
                  <p:cNvSpPr/>
                  <p:nvPr/>
                </p:nvSpPr>
                <p:spPr bwMode="auto">
                  <a:xfrm rot="446595">
                    <a:off x="8481231" y="251535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08" name="フリーフォーム 1609">
                    <a:extLst>
                      <a:ext uri="{FF2B5EF4-FFF2-40B4-BE49-F238E27FC236}">
                        <a16:creationId xmlns:a16="http://schemas.microsoft.com/office/drawing/2014/main" id="{00000000-0008-0000-0000-00004A060000}"/>
                      </a:ext>
                    </a:extLst>
                  </p:cNvPr>
                  <p:cNvSpPr/>
                  <p:nvPr/>
                </p:nvSpPr>
                <p:spPr bwMode="auto">
                  <a:xfrm rot="1233761">
                    <a:off x="7816765" y="277226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09" name="フリーフォーム 1610">
                    <a:extLst>
                      <a:ext uri="{FF2B5EF4-FFF2-40B4-BE49-F238E27FC236}">
                        <a16:creationId xmlns:a16="http://schemas.microsoft.com/office/drawing/2014/main" id="{00000000-0008-0000-0000-00004B060000}"/>
                      </a:ext>
                    </a:extLst>
                  </p:cNvPr>
                  <p:cNvSpPr/>
                  <p:nvPr/>
                </p:nvSpPr>
                <p:spPr bwMode="auto">
                  <a:xfrm rot="1233761">
                    <a:off x="7724336" y="284971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10" name="フリーフォーム 1611">
                    <a:extLst>
                      <a:ext uri="{FF2B5EF4-FFF2-40B4-BE49-F238E27FC236}">
                        <a16:creationId xmlns:a16="http://schemas.microsoft.com/office/drawing/2014/main" id="{00000000-0008-0000-0000-00004C060000}"/>
                      </a:ext>
                    </a:extLst>
                  </p:cNvPr>
                  <p:cNvSpPr/>
                  <p:nvPr/>
                </p:nvSpPr>
                <p:spPr bwMode="auto">
                  <a:xfrm rot="1233761">
                    <a:off x="8302073" y="350704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11" name="フリーフォーム 1612">
                    <a:extLst>
                      <a:ext uri="{FF2B5EF4-FFF2-40B4-BE49-F238E27FC236}">
                        <a16:creationId xmlns:a16="http://schemas.microsoft.com/office/drawing/2014/main" id="{00000000-0008-0000-0000-00004D060000}"/>
                      </a:ext>
                    </a:extLst>
                  </p:cNvPr>
                  <p:cNvSpPr/>
                  <p:nvPr/>
                </p:nvSpPr>
                <p:spPr bwMode="auto">
                  <a:xfrm rot="1233761">
                    <a:off x="8219160" y="356683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12" name="フリーフォーム 1613">
                    <a:extLst>
                      <a:ext uri="{FF2B5EF4-FFF2-40B4-BE49-F238E27FC236}">
                        <a16:creationId xmlns:a16="http://schemas.microsoft.com/office/drawing/2014/main" id="{00000000-0008-0000-0000-00004E060000}"/>
                      </a:ext>
                    </a:extLst>
                  </p:cNvPr>
                  <p:cNvSpPr/>
                  <p:nvPr/>
                </p:nvSpPr>
                <p:spPr bwMode="auto">
                  <a:xfrm rot="1233761">
                    <a:off x="7512138" y="283316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313" name="フリーフォーム 1614">
                    <a:extLst>
                      <a:ext uri="{FF2B5EF4-FFF2-40B4-BE49-F238E27FC236}">
                        <a16:creationId xmlns:a16="http://schemas.microsoft.com/office/drawing/2014/main" id="{00000000-0008-0000-0000-00004F060000}"/>
                      </a:ext>
                    </a:extLst>
                  </p:cNvPr>
                  <p:cNvSpPr/>
                  <p:nvPr/>
                </p:nvSpPr>
                <p:spPr bwMode="auto">
                  <a:xfrm rot="1233761">
                    <a:off x="8274440" y="229061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14" name="フリーフォーム 1615">
                    <a:extLst>
                      <a:ext uri="{FF2B5EF4-FFF2-40B4-BE49-F238E27FC236}">
                        <a16:creationId xmlns:a16="http://schemas.microsoft.com/office/drawing/2014/main" id="{00000000-0008-0000-0000-000050060000}"/>
                      </a:ext>
                    </a:extLst>
                  </p:cNvPr>
                  <p:cNvSpPr/>
                  <p:nvPr/>
                </p:nvSpPr>
                <p:spPr bwMode="auto">
                  <a:xfrm rot="1233761">
                    <a:off x="8522537" y="253149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15" name="フリーフォーム 1616">
                    <a:extLst>
                      <a:ext uri="{FF2B5EF4-FFF2-40B4-BE49-F238E27FC236}">
                        <a16:creationId xmlns:a16="http://schemas.microsoft.com/office/drawing/2014/main" id="{00000000-0008-0000-0000-000051060000}"/>
                      </a:ext>
                    </a:extLst>
                  </p:cNvPr>
                  <p:cNvSpPr/>
                  <p:nvPr/>
                </p:nvSpPr>
                <p:spPr bwMode="auto">
                  <a:xfrm rot="1233761">
                    <a:off x="8713369" y="356026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316" name="フリーフォーム 1617">
                    <a:extLst>
                      <a:ext uri="{FF2B5EF4-FFF2-40B4-BE49-F238E27FC236}">
                        <a16:creationId xmlns:a16="http://schemas.microsoft.com/office/drawing/2014/main" id="{00000000-0008-0000-0000-000052060000}"/>
                      </a:ext>
                    </a:extLst>
                  </p:cNvPr>
                  <p:cNvSpPr/>
                  <p:nvPr/>
                </p:nvSpPr>
                <p:spPr bwMode="auto">
                  <a:xfrm rot="1233761">
                    <a:off x="8204537" y="345380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grpSp>
        <p:pic>
          <p:nvPicPr>
            <p:cNvPr id="279" name="図 278" descr="アプリケーション が含まれている画像&#10;&#10;自動的に生成された説明">
              <a:extLst>
                <a:ext uri="{FF2B5EF4-FFF2-40B4-BE49-F238E27FC236}">
                  <a16:creationId xmlns:a16="http://schemas.microsoft.com/office/drawing/2014/main" id="{736F700D-4ED3-F69D-682C-0B9DC3A79469}"/>
                </a:ext>
              </a:extLst>
            </p:cNvPr>
            <p:cNvPicPr>
              <a:picLocks noChangeAspect="1"/>
            </p:cNvPicPr>
            <p:nvPr/>
          </p:nvPicPr>
          <p:blipFill rotWithShape="1">
            <a:blip r:embed="rId8"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7403209" y="2016994"/>
              <a:ext cx="1018294" cy="1277852"/>
            </a:xfrm>
            <a:prstGeom prst="rect">
              <a:avLst/>
            </a:prstGeom>
          </p:spPr>
        </p:pic>
        <p:pic>
          <p:nvPicPr>
            <p:cNvPr id="280" name="図 279" descr="若い男性の顔&#10;&#10;AI によって生成されたコンテンツは間違っている可能性があります。">
              <a:extLst>
                <a:ext uri="{FF2B5EF4-FFF2-40B4-BE49-F238E27FC236}">
                  <a16:creationId xmlns:a16="http://schemas.microsoft.com/office/drawing/2014/main" id="{983FBFEE-066D-459F-94B0-DCF21F26DFEF}"/>
                </a:ext>
              </a:extLst>
            </p:cNvPr>
            <p:cNvPicPr>
              <a:picLocks noChangeAspect="1"/>
            </p:cNvPicPr>
            <p:nvPr/>
          </p:nvPicPr>
          <p:blipFill>
            <a:blip r:embed="rId9" cstate="hqprint">
              <a:extLst>
                <a:ext uri="{BEBA8EAE-BF5A-486C-A8C5-ECC9F3942E4B}">
                  <a14:imgProps xmlns:a14="http://schemas.microsoft.com/office/drawing/2010/main">
                    <a14:imgLayer r:embed="rId10">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7754480" y="2628134"/>
              <a:ext cx="1529195" cy="1520815"/>
            </a:xfrm>
            <a:prstGeom prst="rect">
              <a:avLst/>
            </a:prstGeom>
          </p:spPr>
        </p:pic>
        <p:sp>
          <p:nvSpPr>
            <p:cNvPr id="282" name="台形 281">
              <a:extLst>
                <a:ext uri="{FF2B5EF4-FFF2-40B4-BE49-F238E27FC236}">
                  <a16:creationId xmlns:a16="http://schemas.microsoft.com/office/drawing/2014/main" id="{1C9A5439-4108-009E-9EA8-88B18026A26E}"/>
                </a:ext>
              </a:extLst>
            </p:cNvPr>
            <p:cNvSpPr/>
            <p:nvPr/>
          </p:nvSpPr>
          <p:spPr>
            <a:xfrm rot="18475761">
              <a:off x="4048021" y="3955937"/>
              <a:ext cx="1149793" cy="386019"/>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ysClr val="windowText" lastClr="000000"/>
                  </a:solidFill>
                </a:rPr>
                <a:t>小林</a:t>
              </a:r>
            </a:p>
          </p:txBody>
        </p:sp>
        <p:sp>
          <p:nvSpPr>
            <p:cNvPr id="283" name="台形 282">
              <a:extLst>
                <a:ext uri="{FF2B5EF4-FFF2-40B4-BE49-F238E27FC236}">
                  <a16:creationId xmlns:a16="http://schemas.microsoft.com/office/drawing/2014/main" id="{B58864DF-8ABF-626A-42AC-442AB59FCD00}"/>
                </a:ext>
              </a:extLst>
            </p:cNvPr>
            <p:cNvSpPr/>
            <p:nvPr/>
          </p:nvSpPr>
          <p:spPr>
            <a:xfrm rot="18475761">
              <a:off x="3334948" y="4923142"/>
              <a:ext cx="1166350" cy="397512"/>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梅澤</a:t>
              </a:r>
              <a:endParaRPr kumimoji="1" lang="ja-JP" altLang="en-US" sz="1000" dirty="0">
                <a:solidFill>
                  <a:sysClr val="windowText" lastClr="000000"/>
                </a:solidFill>
              </a:endParaRPr>
            </a:p>
          </p:txBody>
        </p:sp>
        <p:sp>
          <p:nvSpPr>
            <p:cNvPr id="284" name="台形 283">
              <a:extLst>
                <a:ext uri="{FF2B5EF4-FFF2-40B4-BE49-F238E27FC236}">
                  <a16:creationId xmlns:a16="http://schemas.microsoft.com/office/drawing/2014/main" id="{E0AFB181-5178-F8C5-B045-214AA4875899}"/>
                </a:ext>
              </a:extLst>
            </p:cNvPr>
            <p:cNvSpPr/>
            <p:nvPr/>
          </p:nvSpPr>
          <p:spPr>
            <a:xfrm rot="3601859">
              <a:off x="6458093" y="3852303"/>
              <a:ext cx="1043907" cy="467139"/>
            </a:xfrm>
            <a:prstGeom prst="trapezoid">
              <a:avLst>
                <a:gd name="adj" fmla="val 13172"/>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望月</a:t>
              </a:r>
              <a:endParaRPr kumimoji="1" lang="ja-JP" altLang="en-US" sz="1000" dirty="0">
                <a:solidFill>
                  <a:sysClr val="windowText" lastClr="000000"/>
                </a:solidFill>
              </a:endParaRPr>
            </a:p>
          </p:txBody>
        </p:sp>
        <p:sp>
          <p:nvSpPr>
            <p:cNvPr id="285" name="台形 284">
              <a:extLst>
                <a:ext uri="{FF2B5EF4-FFF2-40B4-BE49-F238E27FC236}">
                  <a16:creationId xmlns:a16="http://schemas.microsoft.com/office/drawing/2014/main" id="{C896A72B-B1ED-24D4-ACE5-96A7AD783F2F}"/>
                </a:ext>
              </a:extLst>
            </p:cNvPr>
            <p:cNvSpPr/>
            <p:nvPr/>
          </p:nvSpPr>
          <p:spPr>
            <a:xfrm rot="3456527">
              <a:off x="6972013" y="4824623"/>
              <a:ext cx="1137465" cy="440781"/>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ysClr val="windowText" lastClr="000000"/>
                  </a:solidFill>
                </a:rPr>
                <a:t>田中</a:t>
              </a:r>
            </a:p>
          </p:txBody>
        </p:sp>
        <p:sp>
          <p:nvSpPr>
            <p:cNvPr id="286" name="正方形/長方形 285">
              <a:extLst>
                <a:ext uri="{FF2B5EF4-FFF2-40B4-BE49-F238E27FC236}">
                  <a16:creationId xmlns:a16="http://schemas.microsoft.com/office/drawing/2014/main" id="{FDCBB49D-E033-C4C3-37A1-26C8068A4DD9}"/>
                </a:ext>
              </a:extLst>
            </p:cNvPr>
            <p:cNvSpPr/>
            <p:nvPr/>
          </p:nvSpPr>
          <p:spPr>
            <a:xfrm>
              <a:off x="3653950" y="1326890"/>
              <a:ext cx="4898055" cy="2418134"/>
            </a:xfrm>
            <a:prstGeom prst="rect">
              <a:avLst/>
            </a:prstGeom>
            <a:no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ja-JP" altLang="en-US" dirty="0">
                  <a:solidFill>
                    <a:schemeClr val="bg1"/>
                  </a:solidFill>
                </a:rPr>
                <a:t>テーマ決めの会議</a:t>
              </a:r>
              <a:endParaRPr lang="en-US" altLang="ja-JP" dirty="0">
                <a:solidFill>
                  <a:schemeClr val="bg1"/>
                </a:solidFill>
              </a:endParaRPr>
            </a:p>
          </p:txBody>
        </p:sp>
        <p:pic>
          <p:nvPicPr>
            <p:cNvPr id="287" name="id-120725F3-1AA5-4EFB-8FD8-75D9273A1AAE" descr="IMG_2629.jpeg">
              <a:extLst>
                <a:ext uri="{FF2B5EF4-FFF2-40B4-BE49-F238E27FC236}">
                  <a16:creationId xmlns:a16="http://schemas.microsoft.com/office/drawing/2014/main" id="{85217AC2-A7CC-22C8-EA8E-F09D5DBB9249}"/>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3017369" y="2010615"/>
              <a:ext cx="1233451" cy="1538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3" name="角丸四角形 182"/>
          <p:cNvSpPr/>
          <p:nvPr/>
        </p:nvSpPr>
        <p:spPr>
          <a:xfrm>
            <a:off x="9382675" y="2830330"/>
            <a:ext cx="2294393" cy="496764"/>
          </a:xfrm>
          <a:prstGeom prst="roundRect">
            <a:avLst>
              <a:gd name="adj" fmla="val 50000"/>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2000" b="1" dirty="0">
                <a:ln w="6350">
                  <a:noFill/>
                </a:ln>
                <a:solidFill>
                  <a:schemeClr val="bg1"/>
                </a:solidFill>
              </a:rPr>
              <a:t>勉強会</a:t>
            </a:r>
            <a:endParaRPr lang="en-US" altLang="ja-JP" sz="2000" b="1" dirty="0">
              <a:ln w="6350">
                <a:noFill/>
              </a:ln>
              <a:solidFill>
                <a:schemeClr val="bg1"/>
              </a:solidFill>
            </a:endParaRPr>
          </a:p>
        </p:txBody>
      </p:sp>
      <p:sp>
        <p:nvSpPr>
          <p:cNvPr id="178" name="角丸四角形 177"/>
          <p:cNvSpPr/>
          <p:nvPr/>
        </p:nvSpPr>
        <p:spPr>
          <a:xfrm>
            <a:off x="305717" y="631978"/>
            <a:ext cx="1508010" cy="306118"/>
          </a:xfrm>
          <a:prstGeom prst="roundRect">
            <a:avLst>
              <a:gd name="adj" fmla="val 31145"/>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en-US" altLang="ja-JP" sz="2400" b="1" dirty="0">
                <a:ln>
                  <a:solidFill>
                    <a:schemeClr val="bg1"/>
                  </a:solidFill>
                </a:ln>
                <a:solidFill>
                  <a:schemeClr val="tx1"/>
                </a:solidFill>
                <a:latin typeface="+mj-ea"/>
                <a:ea typeface="+mj-ea"/>
              </a:rPr>
              <a:t>QC</a:t>
            </a:r>
            <a:r>
              <a:rPr lang="ja-JP" altLang="en-US" sz="2400" b="1" dirty="0">
                <a:ln>
                  <a:solidFill>
                    <a:schemeClr val="bg1"/>
                  </a:solidFill>
                </a:ln>
                <a:solidFill>
                  <a:schemeClr val="tx1"/>
                </a:solidFill>
                <a:latin typeface="+mj-ea"/>
                <a:ea typeface="+mj-ea"/>
              </a:rPr>
              <a:t>会合</a:t>
            </a:r>
          </a:p>
        </p:txBody>
      </p:sp>
      <p:sp>
        <p:nvSpPr>
          <p:cNvPr id="125" name="吹き出し: 四角形 126">
            <a:extLst>
              <a:ext uri="{FF2B5EF4-FFF2-40B4-BE49-F238E27FC236}">
                <a16:creationId xmlns:a16="http://schemas.microsoft.com/office/drawing/2014/main" id="{15C60C08-8AA7-F7DC-5A9E-4DCD7E015012}"/>
              </a:ext>
            </a:extLst>
          </p:cNvPr>
          <p:cNvSpPr/>
          <p:nvPr/>
        </p:nvSpPr>
        <p:spPr>
          <a:xfrm>
            <a:off x="417453" y="1058749"/>
            <a:ext cx="3164066" cy="480203"/>
          </a:xfrm>
          <a:prstGeom prst="wedgeRectCallout">
            <a:avLst>
              <a:gd name="adj1" fmla="val 42804"/>
              <a:gd name="adj2" fmla="val 88981"/>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回転数がなんで下がるんだろう</a:t>
            </a:r>
            <a:endParaRPr lang="en-US" altLang="ja-JP" b="1" dirty="0">
              <a:solidFill>
                <a:schemeClr val="tx1"/>
              </a:solidFill>
              <a:latin typeface="+mn-ea"/>
            </a:endParaRPr>
          </a:p>
        </p:txBody>
      </p:sp>
      <p:sp>
        <p:nvSpPr>
          <p:cNvPr id="127" name="吹き出し: 四角形 42">
            <a:extLst>
              <a:ext uri="{FF2B5EF4-FFF2-40B4-BE49-F238E27FC236}">
                <a16:creationId xmlns:a16="http://schemas.microsoft.com/office/drawing/2014/main" id="{6EFE66B9-8EE3-9DE9-C6AB-7298D7BA3627}"/>
              </a:ext>
            </a:extLst>
          </p:cNvPr>
          <p:cNvSpPr/>
          <p:nvPr/>
        </p:nvSpPr>
        <p:spPr>
          <a:xfrm>
            <a:off x="196289" y="1987258"/>
            <a:ext cx="2536239" cy="692433"/>
          </a:xfrm>
          <a:prstGeom prst="wedgeRectCallout">
            <a:avLst>
              <a:gd name="adj1" fmla="val 58831"/>
              <a:gd name="adj2" fmla="val 70326"/>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以上が熱処理と浸炭ムラについて</a:t>
            </a:r>
            <a:r>
              <a:rPr lang="ja-JP" altLang="en-US" b="1" dirty="0" err="1">
                <a:solidFill>
                  <a:schemeClr val="tx1"/>
                </a:solidFill>
                <a:latin typeface="+mn-ea"/>
              </a:rPr>
              <a:t>に</a:t>
            </a:r>
            <a:r>
              <a:rPr lang="ja-JP" altLang="en-US" b="1" dirty="0">
                <a:solidFill>
                  <a:schemeClr val="tx1"/>
                </a:solidFill>
                <a:latin typeface="+mn-ea"/>
              </a:rPr>
              <a:t>なります</a:t>
            </a:r>
            <a:endParaRPr lang="en-US" altLang="ja-JP" b="1" dirty="0">
              <a:solidFill>
                <a:schemeClr val="tx1"/>
              </a:solidFill>
              <a:latin typeface="+mn-ea"/>
            </a:endParaRPr>
          </a:p>
        </p:txBody>
      </p:sp>
      <p:sp>
        <p:nvSpPr>
          <p:cNvPr id="402" name="吹き出し: 四角形 126">
            <a:extLst>
              <a:ext uri="{FF2B5EF4-FFF2-40B4-BE49-F238E27FC236}">
                <a16:creationId xmlns:a16="http://schemas.microsoft.com/office/drawing/2014/main" id="{15C60C08-8AA7-F7DC-5A9E-4DCD7E015012}"/>
              </a:ext>
            </a:extLst>
          </p:cNvPr>
          <p:cNvSpPr/>
          <p:nvPr/>
        </p:nvSpPr>
        <p:spPr>
          <a:xfrm>
            <a:off x="7937488" y="935329"/>
            <a:ext cx="3164066" cy="480203"/>
          </a:xfrm>
          <a:prstGeom prst="wedgeRectCallout">
            <a:avLst>
              <a:gd name="adj1" fmla="val -37289"/>
              <a:gd name="adj2" fmla="val 114420"/>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どれだけの損失が出るの</a:t>
            </a:r>
            <a:endParaRPr lang="en-US" altLang="ja-JP" b="1" dirty="0">
              <a:solidFill>
                <a:schemeClr val="tx1"/>
              </a:solidFill>
              <a:latin typeface="+mn-ea"/>
            </a:endParaRPr>
          </a:p>
        </p:txBody>
      </p:sp>
      <p:grpSp>
        <p:nvGrpSpPr>
          <p:cNvPr id="405" name="グループ化 404"/>
          <p:cNvGrpSpPr/>
          <p:nvPr/>
        </p:nvGrpSpPr>
        <p:grpSpPr>
          <a:xfrm>
            <a:off x="278952" y="3673227"/>
            <a:ext cx="6130499" cy="2692283"/>
            <a:chOff x="811624" y="4420707"/>
            <a:chExt cx="3780252" cy="1385469"/>
          </a:xfrm>
        </p:grpSpPr>
        <p:pic>
          <p:nvPicPr>
            <p:cNvPr id="406" name="図 405"/>
            <p:cNvPicPr>
              <a:picLocks noChangeAspect="1"/>
            </p:cNvPicPr>
            <p:nvPr/>
          </p:nvPicPr>
          <p:blipFill rotWithShape="1">
            <a:blip r:embed="rId13"/>
            <a:srcRect l="31521" t="17482" r="28444" b="14251"/>
            <a:stretch/>
          </p:blipFill>
          <p:spPr>
            <a:xfrm rot="16200000">
              <a:off x="1859063" y="3373268"/>
              <a:ext cx="1385469" cy="3480347"/>
            </a:xfrm>
            <a:prstGeom prst="rect">
              <a:avLst/>
            </a:prstGeom>
          </p:spPr>
        </p:pic>
        <p:sp>
          <p:nvSpPr>
            <p:cNvPr id="407" name="楕円 406"/>
            <p:cNvSpPr/>
            <p:nvPr/>
          </p:nvSpPr>
          <p:spPr>
            <a:xfrm>
              <a:off x="1827909" y="4852696"/>
              <a:ext cx="407152" cy="31818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08" name="直線コネクタ 407"/>
            <p:cNvCxnSpPr/>
            <p:nvPr/>
          </p:nvCxnSpPr>
          <p:spPr>
            <a:xfrm>
              <a:off x="2515890" y="5170879"/>
              <a:ext cx="1463991" cy="237059"/>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sp>
          <p:nvSpPr>
            <p:cNvPr id="409" name="テキスト ボックス 408"/>
            <p:cNvSpPr txBox="1"/>
            <p:nvPr/>
          </p:nvSpPr>
          <p:spPr>
            <a:xfrm rot="605951">
              <a:off x="2762915" y="4970255"/>
              <a:ext cx="1828961" cy="369332"/>
            </a:xfrm>
            <a:prstGeom prst="rect">
              <a:avLst/>
            </a:prstGeom>
            <a:noFill/>
          </p:spPr>
          <p:txBody>
            <a:bodyPr wrap="square" rtlCol="0">
              <a:spAutoFit/>
            </a:bodyPr>
            <a:lstStyle/>
            <a:p>
              <a:r>
                <a:rPr kumimoji="1" lang="ja-JP" altLang="en-US" b="1" dirty="0">
                  <a:solidFill>
                    <a:srgbClr val="FFFF00"/>
                  </a:solidFill>
                </a:rPr>
                <a:t>浸炭された部分</a:t>
              </a:r>
            </a:p>
          </p:txBody>
        </p:sp>
        <p:sp>
          <p:nvSpPr>
            <p:cNvPr id="410" name="テキスト ボックス 409"/>
            <p:cNvSpPr txBox="1"/>
            <p:nvPr/>
          </p:nvSpPr>
          <p:spPr>
            <a:xfrm>
              <a:off x="1201086" y="5218413"/>
              <a:ext cx="1853010" cy="369332"/>
            </a:xfrm>
            <a:prstGeom prst="rect">
              <a:avLst/>
            </a:prstGeom>
            <a:noFill/>
          </p:spPr>
          <p:txBody>
            <a:bodyPr wrap="square" rtlCol="0">
              <a:spAutoFit/>
            </a:bodyPr>
            <a:lstStyle/>
            <a:p>
              <a:r>
                <a:rPr kumimoji="1" lang="ja-JP" altLang="en-US" b="1" dirty="0">
                  <a:solidFill>
                    <a:srgbClr val="FF0000"/>
                  </a:solidFill>
                </a:rPr>
                <a:t>浸炭されていない</a:t>
              </a:r>
            </a:p>
          </p:txBody>
        </p:sp>
      </p:grpSp>
      <p:sp>
        <p:nvSpPr>
          <p:cNvPr id="123" name="正方形/長方形 122"/>
          <p:cNvSpPr/>
          <p:nvPr/>
        </p:nvSpPr>
        <p:spPr>
          <a:xfrm>
            <a:off x="6162364" y="5737345"/>
            <a:ext cx="5925248" cy="441649"/>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243" name="正方形/長方形 242"/>
          <p:cNvSpPr/>
          <p:nvPr/>
        </p:nvSpPr>
        <p:spPr>
          <a:xfrm>
            <a:off x="6186636" y="5749276"/>
            <a:ext cx="5925248" cy="441649"/>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a:t>速報：浸炭ムラ製品約</a:t>
            </a:r>
            <a:r>
              <a:rPr kumimoji="1" lang="en-US" altLang="ja-JP" sz="1200" dirty="0"/>
              <a:t>2000</a:t>
            </a:r>
            <a:r>
              <a:rPr kumimoji="1" lang="ja-JP" altLang="en-US" sz="1200" dirty="0"/>
              <a:t>個の発見により損失</a:t>
            </a:r>
            <a:r>
              <a:rPr kumimoji="1" lang="en-US" altLang="ja-JP" sz="1200" dirty="0"/>
              <a:t>1,409,436</a:t>
            </a:r>
            <a:r>
              <a:rPr kumimoji="1" lang="ja-JP" altLang="en-US" sz="1200" dirty="0"/>
              <a:t>円　不適合品はすべて廃却</a:t>
            </a:r>
          </a:p>
        </p:txBody>
      </p:sp>
      <p:sp>
        <p:nvSpPr>
          <p:cNvPr id="121" name="正方形/長方形 120">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テーマの選定の背景</a:t>
            </a:r>
            <a:r>
              <a:rPr lang="en-US" altLang="ja-JP" sz="3200" b="1" dirty="0">
                <a:solidFill>
                  <a:schemeClr val="bg1"/>
                </a:solidFill>
              </a:rPr>
              <a:t>	</a:t>
            </a:r>
            <a:r>
              <a:rPr lang="ja-JP" altLang="en-US" sz="3200" b="1" dirty="0">
                <a:solidFill>
                  <a:schemeClr val="bg1"/>
                </a:solidFill>
              </a:rPr>
              <a:t>勉強会を終えて</a:t>
            </a:r>
          </a:p>
        </p:txBody>
      </p:sp>
      <p:cxnSp>
        <p:nvCxnSpPr>
          <p:cNvPr id="2" name="直線コネクタ 1">
            <a:extLst>
              <a:ext uri="{FF2B5EF4-FFF2-40B4-BE49-F238E27FC236}">
                <a16:creationId xmlns:a16="http://schemas.microsoft.com/office/drawing/2014/main" id="{C8FF1D06-6E20-2211-4E7E-9823D49C73D5}"/>
              </a:ext>
            </a:extLst>
          </p:cNvPr>
          <p:cNvCxnSpPr>
            <a:cxnSpLocks/>
          </p:cNvCxnSpPr>
          <p:nvPr/>
        </p:nvCxnSpPr>
        <p:spPr>
          <a:xfrm>
            <a:off x="119336" y="3429000"/>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直線コネクタ 2">
            <a:extLst>
              <a:ext uri="{FF2B5EF4-FFF2-40B4-BE49-F238E27FC236}">
                <a16:creationId xmlns:a16="http://schemas.microsoft.com/office/drawing/2014/main" id="{8BC8194F-2330-6C12-89B9-2066EC7A27F6}"/>
              </a:ext>
            </a:extLst>
          </p:cNvPr>
          <p:cNvCxnSpPr>
            <a:cxnSpLocks/>
          </p:cNvCxnSpPr>
          <p:nvPr/>
        </p:nvCxnSpPr>
        <p:spPr>
          <a:xfrm>
            <a:off x="6093076" y="3456881"/>
            <a:ext cx="0" cy="295509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グループ化 4">
            <a:extLst>
              <a:ext uri="{FF2B5EF4-FFF2-40B4-BE49-F238E27FC236}">
                <a16:creationId xmlns:a16="http://schemas.microsoft.com/office/drawing/2014/main" id="{E8FA18D6-1FD4-39E3-4771-F538643AA26D}"/>
              </a:ext>
            </a:extLst>
          </p:cNvPr>
          <p:cNvGrpSpPr/>
          <p:nvPr/>
        </p:nvGrpSpPr>
        <p:grpSpPr>
          <a:xfrm>
            <a:off x="752354" y="3877415"/>
            <a:ext cx="5081007" cy="960696"/>
            <a:chOff x="219935" y="4410657"/>
            <a:chExt cx="2413050" cy="960696"/>
          </a:xfrm>
        </p:grpSpPr>
        <p:sp>
          <p:nvSpPr>
            <p:cNvPr id="7" name="テキスト ボックス 57">
              <a:extLst>
                <a:ext uri="{FF2B5EF4-FFF2-40B4-BE49-F238E27FC236}">
                  <a16:creationId xmlns:a16="http://schemas.microsoft.com/office/drawing/2014/main" id="{EC3830FF-E105-B8EB-3FEE-121E18DF5DE0}"/>
                </a:ext>
              </a:extLst>
            </p:cNvPr>
            <p:cNvSpPr txBox="1"/>
            <p:nvPr/>
          </p:nvSpPr>
          <p:spPr>
            <a:xfrm>
              <a:off x="224900" y="4417246"/>
              <a:ext cx="2408085" cy="95410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800" b="1" dirty="0">
                  <a:ln w="152400">
                    <a:solidFill>
                      <a:srgbClr val="0000FF"/>
                    </a:solidFill>
                  </a:ln>
                  <a:solidFill>
                    <a:srgbClr val="FFC000"/>
                  </a:solidFill>
                </a:rPr>
                <a:t>浸炭ムラとなった製品の断面図</a:t>
              </a:r>
              <a:endParaRPr lang="en-US" altLang="ja-JP" sz="2800" b="1" dirty="0">
                <a:ln w="152400">
                  <a:solidFill>
                    <a:srgbClr val="0000FF"/>
                  </a:solidFill>
                </a:ln>
                <a:solidFill>
                  <a:srgbClr val="FFC000"/>
                </a:solidFill>
              </a:endParaRPr>
            </a:p>
          </p:txBody>
        </p:sp>
        <p:sp>
          <p:nvSpPr>
            <p:cNvPr id="8" name="テキスト ボックス 58">
              <a:extLst>
                <a:ext uri="{FF2B5EF4-FFF2-40B4-BE49-F238E27FC236}">
                  <a16:creationId xmlns:a16="http://schemas.microsoft.com/office/drawing/2014/main" id="{AEAE1712-A22D-3065-380C-EDDC3720DB8D}"/>
                </a:ext>
              </a:extLst>
            </p:cNvPr>
            <p:cNvSpPr txBox="1"/>
            <p:nvPr/>
          </p:nvSpPr>
          <p:spPr>
            <a:xfrm>
              <a:off x="219935" y="4417246"/>
              <a:ext cx="2282417" cy="95410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2800" b="1" dirty="0">
                  <a:ln w="76200">
                    <a:solidFill>
                      <a:schemeClr val="bg1"/>
                    </a:solidFill>
                  </a:ln>
                  <a:solidFill>
                    <a:schemeClr val="bg1"/>
                  </a:solidFill>
                </a:rPr>
                <a:t>浸炭ムラとなった製品の断面図</a:t>
              </a:r>
              <a:endParaRPr kumimoji="1" lang="en-US" altLang="ja-JP" sz="2400" dirty="0">
                <a:ln w="76200">
                  <a:solidFill>
                    <a:schemeClr val="bg1"/>
                  </a:solidFill>
                </a:ln>
                <a:solidFill>
                  <a:schemeClr val="bg1"/>
                </a:solidFill>
              </a:endParaRPr>
            </a:p>
          </p:txBody>
        </p:sp>
        <p:sp>
          <p:nvSpPr>
            <p:cNvPr id="9" name="テキスト ボックス 59">
              <a:extLst>
                <a:ext uri="{FF2B5EF4-FFF2-40B4-BE49-F238E27FC236}">
                  <a16:creationId xmlns:a16="http://schemas.microsoft.com/office/drawing/2014/main" id="{5C586BC8-3BB8-7FCE-979B-5AF3246B8FA3}"/>
                </a:ext>
              </a:extLst>
            </p:cNvPr>
            <p:cNvSpPr txBox="1"/>
            <p:nvPr/>
          </p:nvSpPr>
          <p:spPr>
            <a:xfrm>
              <a:off x="219935" y="4410657"/>
              <a:ext cx="2355978" cy="95410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2800" b="1" dirty="0">
                  <a:ln w="76200">
                    <a:noFill/>
                  </a:ln>
                  <a:solidFill>
                    <a:srgbClr val="0000FF"/>
                  </a:solidFill>
                </a:rPr>
                <a:t>浸炭ムラとなった製品の断面図</a:t>
              </a:r>
              <a:endParaRPr kumimoji="1" lang="en-US" altLang="ja-JP" sz="2800" b="1" dirty="0">
                <a:ln w="76200">
                  <a:noFill/>
                </a:ln>
                <a:solidFill>
                  <a:srgbClr val="0000FF"/>
                </a:solidFill>
              </a:endParaRPr>
            </a:p>
          </p:txBody>
        </p:sp>
      </p:grpSp>
      <p:pic>
        <p:nvPicPr>
          <p:cNvPr id="10" name="図 9">
            <a:extLst>
              <a:ext uri="{FF2B5EF4-FFF2-40B4-BE49-F238E27FC236}">
                <a16:creationId xmlns:a16="http://schemas.microsoft.com/office/drawing/2014/main" id="{BD221772-1A7C-BB27-22AE-7C7C9C6C2111}"/>
              </a:ext>
            </a:extLst>
          </p:cNvPr>
          <p:cNvPicPr>
            <a:picLocks noChangeAspect="1"/>
          </p:cNvPicPr>
          <p:nvPr/>
        </p:nvPicPr>
        <p:blipFill>
          <a:blip r:embed="rId14"/>
          <a:stretch>
            <a:fillRect/>
          </a:stretch>
        </p:blipFill>
        <p:spPr>
          <a:xfrm>
            <a:off x="2811815" y="1544345"/>
            <a:ext cx="1163745" cy="1298629"/>
          </a:xfrm>
          <a:prstGeom prst="rect">
            <a:avLst/>
          </a:prstGeom>
        </p:spPr>
      </p:pic>
    </p:spTree>
    <p:extLst>
      <p:ext uri="{BB962C8B-B14F-4D97-AF65-F5344CB8AC3E}">
        <p14:creationId xmlns:p14="http://schemas.microsoft.com/office/powerpoint/2010/main" val="3779936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3"/>
                                        </p:tgtEl>
                                        <p:attrNameLst>
                                          <p:attrName>style.visibility</p:attrName>
                                        </p:attrNameLst>
                                      </p:cBhvr>
                                      <p:to>
                                        <p:strVal val="visible"/>
                                      </p:to>
                                    </p:set>
                                    <p:animEffect transition="in" filter="wipe(up)">
                                      <p:cBhvr>
                                        <p:cTn id="7" dur="500"/>
                                        <p:tgtEl>
                                          <p:spTgt spid="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7"/>
                                        </p:tgtEl>
                                        <p:attrNameLst>
                                          <p:attrName>style.visibility</p:attrName>
                                        </p:attrNameLst>
                                      </p:cBhvr>
                                      <p:to>
                                        <p:strVal val="visible"/>
                                      </p:to>
                                    </p:set>
                                    <p:animEffect transition="in" filter="fade">
                                      <p:cBhvr>
                                        <p:cTn id="10" dur="500"/>
                                        <p:tgtEl>
                                          <p:spTgt spid="12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25"/>
                                        </p:tgtEl>
                                        <p:attrNameLst>
                                          <p:attrName>style.visibility</p:attrName>
                                        </p:attrNameLst>
                                      </p:cBhvr>
                                      <p:to>
                                        <p:strVal val="visible"/>
                                      </p:to>
                                    </p:set>
                                    <p:animEffect transition="in" filter="fade">
                                      <p:cBhvr>
                                        <p:cTn id="13" dur="500"/>
                                        <p:tgtEl>
                                          <p:spTgt spid="1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02"/>
                                        </p:tgtEl>
                                        <p:attrNameLst>
                                          <p:attrName>style.visibility</p:attrName>
                                        </p:attrNameLst>
                                      </p:cBhvr>
                                      <p:to>
                                        <p:strVal val="visible"/>
                                      </p:to>
                                    </p:set>
                                    <p:animEffect transition="in" filter="fade">
                                      <p:cBhvr>
                                        <p:cTn id="16" dur="500"/>
                                        <p:tgtEl>
                                          <p:spTgt spid="402"/>
                                        </p:tgtEl>
                                      </p:cBhvr>
                                    </p:animEffect>
                                  </p:childTnLst>
                                </p:cTn>
                              </p:par>
                            </p:childTnLst>
                          </p:cTn>
                        </p:par>
                        <p:par>
                          <p:cTn id="17" fill="hold">
                            <p:stCondLst>
                              <p:cond delay="500"/>
                            </p:stCondLst>
                            <p:childTnLst>
                              <p:par>
                                <p:cTn id="18" presetID="26" presetClass="emph" presetSubtype="0" fill="hold" nodeType="afterEffect">
                                  <p:stCondLst>
                                    <p:cond delay="0"/>
                                  </p:stCondLst>
                                  <p:childTnLst>
                                    <p:animEffect transition="out" filter="fade">
                                      <p:cBhvr>
                                        <p:cTn id="19" dur="500" tmFilter="0, 0; .2, .5; .8, .5; 1, 0"/>
                                        <p:tgtEl>
                                          <p:spTgt spid="405"/>
                                        </p:tgtEl>
                                      </p:cBhvr>
                                    </p:animEffect>
                                    <p:animScale>
                                      <p:cBhvr>
                                        <p:cTn id="20" dur="250" autoRev="1" fill="hold"/>
                                        <p:tgtEl>
                                          <p:spTgt spid="405"/>
                                        </p:tgtEl>
                                      </p:cBhvr>
                                      <p:by x="105000" y="105000"/>
                                    </p:animScale>
                                  </p:childTnLst>
                                </p:cTn>
                              </p:par>
                            </p:childTnLst>
                          </p:cTn>
                        </p:par>
                        <p:par>
                          <p:cTn id="21" fill="hold">
                            <p:stCondLst>
                              <p:cond delay="1000"/>
                            </p:stCondLst>
                            <p:childTnLst>
                              <p:par>
                                <p:cTn id="22" presetID="1"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68"/>
                                        </p:tgtEl>
                                        <p:attrNameLst>
                                          <p:attrName>style.visibility</p:attrName>
                                        </p:attrNameLst>
                                      </p:cBhvr>
                                      <p:to>
                                        <p:strVal val="visible"/>
                                      </p:to>
                                    </p:set>
                                    <p:animEffect transition="in" filter="fade">
                                      <p:cBhvr>
                                        <p:cTn id="28" dur="1000"/>
                                        <p:tgtEl>
                                          <p:spTgt spid="268"/>
                                        </p:tgtEl>
                                      </p:cBhvr>
                                    </p:animEffect>
                                    <p:anim calcmode="lin" valueType="num">
                                      <p:cBhvr>
                                        <p:cTn id="29" dur="1000" fill="hold"/>
                                        <p:tgtEl>
                                          <p:spTgt spid="268"/>
                                        </p:tgtEl>
                                        <p:attrNameLst>
                                          <p:attrName>ppt_x</p:attrName>
                                        </p:attrNameLst>
                                      </p:cBhvr>
                                      <p:tavLst>
                                        <p:tav tm="0">
                                          <p:val>
                                            <p:strVal val="#ppt_x"/>
                                          </p:val>
                                        </p:tav>
                                        <p:tav tm="100000">
                                          <p:val>
                                            <p:strVal val="#ppt_x"/>
                                          </p:val>
                                        </p:tav>
                                      </p:tavLst>
                                    </p:anim>
                                    <p:anim calcmode="lin" valueType="num">
                                      <p:cBhvr>
                                        <p:cTn id="30" dur="1000" fill="hold"/>
                                        <p:tgtEl>
                                          <p:spTgt spid="268"/>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238"/>
                                        </p:tgtEl>
                                        <p:attrNameLst>
                                          <p:attrName>style.visibility</p:attrName>
                                        </p:attrNameLst>
                                      </p:cBhvr>
                                      <p:to>
                                        <p:strVal val="visible"/>
                                      </p:to>
                                    </p:set>
                                    <p:animEffect transition="in" filter="fade">
                                      <p:cBhvr>
                                        <p:cTn id="33" dur="1000"/>
                                        <p:tgtEl>
                                          <p:spTgt spid="238"/>
                                        </p:tgtEl>
                                      </p:cBhvr>
                                    </p:animEffect>
                                    <p:anim calcmode="lin" valueType="num">
                                      <p:cBhvr>
                                        <p:cTn id="34" dur="1000" fill="hold"/>
                                        <p:tgtEl>
                                          <p:spTgt spid="238"/>
                                        </p:tgtEl>
                                        <p:attrNameLst>
                                          <p:attrName>ppt_x</p:attrName>
                                        </p:attrNameLst>
                                      </p:cBhvr>
                                      <p:tavLst>
                                        <p:tav tm="0">
                                          <p:val>
                                            <p:strVal val="#ppt_x"/>
                                          </p:val>
                                        </p:tav>
                                        <p:tav tm="100000">
                                          <p:val>
                                            <p:strVal val="#ppt_x"/>
                                          </p:val>
                                        </p:tav>
                                      </p:tavLst>
                                    </p:anim>
                                    <p:anim calcmode="lin" valueType="num">
                                      <p:cBhvr>
                                        <p:cTn id="35" dur="1000" fill="hold"/>
                                        <p:tgtEl>
                                          <p:spTgt spid="238"/>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anim calcmode="lin" valueType="num">
                                      <p:cBhvr>
                                        <p:cTn id="39" dur="1000" fill="hold"/>
                                        <p:tgtEl>
                                          <p:spTgt spid="17"/>
                                        </p:tgtEl>
                                        <p:attrNameLst>
                                          <p:attrName>ppt_x</p:attrName>
                                        </p:attrNameLst>
                                      </p:cBhvr>
                                      <p:tavLst>
                                        <p:tav tm="0">
                                          <p:val>
                                            <p:strVal val="#ppt_x"/>
                                          </p:val>
                                        </p:tav>
                                        <p:tav tm="100000">
                                          <p:val>
                                            <p:strVal val="#ppt_x"/>
                                          </p:val>
                                        </p:tav>
                                      </p:tavLst>
                                    </p:anim>
                                    <p:anim calcmode="lin" valueType="num">
                                      <p:cBhvr>
                                        <p:cTn id="40" dur="1000" fill="hold"/>
                                        <p:tgtEl>
                                          <p:spTgt spid="17"/>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5"/>
                                        </p:tgtEl>
                                        <p:attrNameLst>
                                          <p:attrName>style.visibility</p:attrName>
                                        </p:attrNameLst>
                                      </p:cBhvr>
                                      <p:to>
                                        <p:strVal val="visible"/>
                                      </p:to>
                                    </p:set>
                                    <p:animEffect transition="in" filter="fade">
                                      <p:cBhvr>
                                        <p:cTn id="43" dur="1000"/>
                                        <p:tgtEl>
                                          <p:spTgt spid="245"/>
                                        </p:tgtEl>
                                      </p:cBhvr>
                                    </p:animEffect>
                                    <p:anim calcmode="lin" valueType="num">
                                      <p:cBhvr>
                                        <p:cTn id="44" dur="1000" fill="hold"/>
                                        <p:tgtEl>
                                          <p:spTgt spid="245"/>
                                        </p:tgtEl>
                                        <p:attrNameLst>
                                          <p:attrName>ppt_x</p:attrName>
                                        </p:attrNameLst>
                                      </p:cBhvr>
                                      <p:tavLst>
                                        <p:tav tm="0">
                                          <p:val>
                                            <p:strVal val="#ppt_x"/>
                                          </p:val>
                                        </p:tav>
                                        <p:tav tm="100000">
                                          <p:val>
                                            <p:strVal val="#ppt_x"/>
                                          </p:val>
                                        </p:tav>
                                      </p:tavLst>
                                    </p:anim>
                                    <p:anim calcmode="lin" valueType="num">
                                      <p:cBhvr>
                                        <p:cTn id="45" dur="1000" fill="hold"/>
                                        <p:tgtEl>
                                          <p:spTgt spid="245"/>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266"/>
                                        </p:tgtEl>
                                        <p:attrNameLst>
                                          <p:attrName>style.visibility</p:attrName>
                                        </p:attrNameLst>
                                      </p:cBhvr>
                                      <p:to>
                                        <p:strVal val="visible"/>
                                      </p:to>
                                    </p:set>
                                    <p:animEffect transition="in" filter="fade">
                                      <p:cBhvr>
                                        <p:cTn id="48" dur="1000"/>
                                        <p:tgtEl>
                                          <p:spTgt spid="266"/>
                                        </p:tgtEl>
                                      </p:cBhvr>
                                    </p:animEffect>
                                    <p:anim calcmode="lin" valueType="num">
                                      <p:cBhvr>
                                        <p:cTn id="49" dur="1000" fill="hold"/>
                                        <p:tgtEl>
                                          <p:spTgt spid="266"/>
                                        </p:tgtEl>
                                        <p:attrNameLst>
                                          <p:attrName>ppt_x</p:attrName>
                                        </p:attrNameLst>
                                      </p:cBhvr>
                                      <p:tavLst>
                                        <p:tav tm="0">
                                          <p:val>
                                            <p:strVal val="#ppt_x"/>
                                          </p:val>
                                        </p:tav>
                                        <p:tav tm="100000">
                                          <p:val>
                                            <p:strVal val="#ppt_x"/>
                                          </p:val>
                                        </p:tav>
                                      </p:tavLst>
                                    </p:anim>
                                    <p:anim calcmode="lin" valueType="num">
                                      <p:cBhvr>
                                        <p:cTn id="50" dur="1000" fill="hold"/>
                                        <p:tgtEl>
                                          <p:spTgt spid="266"/>
                                        </p:tgtEl>
                                        <p:attrNameLst>
                                          <p:attrName>ppt_y</p:attrName>
                                        </p:attrNameLst>
                                      </p:cBhvr>
                                      <p:tavLst>
                                        <p:tav tm="0">
                                          <p:val>
                                            <p:strVal val="#ppt_y+.1"/>
                                          </p:val>
                                        </p:tav>
                                        <p:tav tm="100000">
                                          <p:val>
                                            <p:strVal val="#ppt_y"/>
                                          </p:val>
                                        </p:tav>
                                      </p:tavLst>
                                    </p:anim>
                                  </p:childTnLst>
                                </p:cTn>
                              </p:par>
                            </p:childTnLst>
                          </p:cTn>
                        </p:par>
                        <p:par>
                          <p:cTn id="51" fill="hold">
                            <p:stCondLst>
                              <p:cond delay="1000"/>
                            </p:stCondLst>
                            <p:childTnLst>
                              <p:par>
                                <p:cTn id="52" presetID="10" presetClass="entr" presetSubtype="0" fill="hold" grpId="0" nodeType="afterEffect">
                                  <p:stCondLst>
                                    <p:cond delay="0"/>
                                  </p:stCondLst>
                                  <p:childTnLst>
                                    <p:set>
                                      <p:cBhvr>
                                        <p:cTn id="53" dur="1" fill="hold">
                                          <p:stCondLst>
                                            <p:cond delay="0"/>
                                          </p:stCondLst>
                                        </p:cTn>
                                        <p:tgtEl>
                                          <p:spTgt spid="243"/>
                                        </p:tgtEl>
                                        <p:attrNameLst>
                                          <p:attrName>style.visibility</p:attrName>
                                        </p:attrNameLst>
                                      </p:cBhvr>
                                      <p:to>
                                        <p:strVal val="visible"/>
                                      </p:to>
                                    </p:set>
                                    <p:animEffect transition="in" filter="fade">
                                      <p:cBhvr>
                                        <p:cTn id="5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 grpId="0"/>
      <p:bldP spid="17" grpId="0"/>
      <p:bldP spid="245" grpId="0"/>
      <p:bldP spid="183" grpId="0" animBg="1"/>
      <p:bldP spid="125" grpId="0" animBg="1"/>
      <p:bldP spid="127" grpId="0" animBg="1"/>
      <p:bldP spid="402" grpId="0" animBg="1"/>
      <p:bldP spid="24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a:extLst>
              <a:ext uri="{FF2B5EF4-FFF2-40B4-BE49-F238E27FC236}">
                <a16:creationId xmlns:a16="http://schemas.microsoft.com/office/drawing/2014/main" id="{5E107CA9-DD59-483B-81D3-374DAA91C0AA}"/>
              </a:ext>
            </a:extLst>
          </p:cNvPr>
          <p:cNvSpPr>
            <a:spLocks noGrp="1"/>
          </p:cNvSpPr>
          <p:nvPr>
            <p:ph type="sldNum" sz="quarter" idx="4294967295"/>
          </p:nvPr>
        </p:nvSpPr>
        <p:spPr/>
        <p:txBody>
          <a:bodyPr/>
          <a:lstStyle/>
          <a:p>
            <a:fld id="{367DAB64-E54F-4555-8305-B3391A985840}" type="slidenum">
              <a:rPr lang="en-US" altLang="ja-JP" smtClean="0"/>
              <a:pPr/>
              <a:t>24</a:t>
            </a:fld>
            <a:endParaRPr lang="ja-JP" altLang="en-US" dirty="0"/>
          </a:p>
        </p:txBody>
      </p:sp>
      <p:pic>
        <p:nvPicPr>
          <p:cNvPr id="47" name="図 46"/>
          <p:cNvPicPr>
            <a:picLocks noChangeAspect="1"/>
          </p:cNvPicPr>
          <p:nvPr/>
        </p:nvPicPr>
        <p:blipFill rotWithShape="1">
          <a:blip r:embed="rId3"/>
          <a:srcRect l="53743" t="22433" r="11502" b="38336"/>
          <a:stretch/>
        </p:blipFill>
        <p:spPr>
          <a:xfrm>
            <a:off x="361282" y="4292490"/>
            <a:ext cx="2018616" cy="1992451"/>
          </a:xfrm>
          <a:prstGeom prst="rect">
            <a:avLst/>
          </a:prstGeom>
        </p:spPr>
      </p:pic>
      <p:pic>
        <p:nvPicPr>
          <p:cNvPr id="48" name="図 47"/>
          <p:cNvPicPr>
            <a:picLocks noChangeAspect="1"/>
          </p:cNvPicPr>
          <p:nvPr/>
        </p:nvPicPr>
        <p:blipFill rotWithShape="1">
          <a:blip r:embed="rId4"/>
          <a:srcRect l="5905" t="4725" r="-3103" b="10232"/>
          <a:stretch/>
        </p:blipFill>
        <p:spPr>
          <a:xfrm>
            <a:off x="3021141" y="4117230"/>
            <a:ext cx="2810948" cy="2115766"/>
          </a:xfrm>
          <a:prstGeom prst="rect">
            <a:avLst/>
          </a:prstGeom>
        </p:spPr>
      </p:pic>
      <p:sp>
        <p:nvSpPr>
          <p:cNvPr id="49" name="稲妻 48"/>
          <p:cNvSpPr/>
          <p:nvPr/>
        </p:nvSpPr>
        <p:spPr>
          <a:xfrm rot="974287">
            <a:off x="1125018" y="4126235"/>
            <a:ext cx="556646" cy="313461"/>
          </a:xfrm>
          <a:prstGeom prst="lightningBol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0" name="稲妻 49"/>
          <p:cNvSpPr/>
          <p:nvPr/>
        </p:nvSpPr>
        <p:spPr>
          <a:xfrm rot="2008562">
            <a:off x="1480034" y="4061790"/>
            <a:ext cx="444664" cy="425232"/>
          </a:xfrm>
          <a:prstGeom prst="lightningBol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1" name="角丸四角形 50"/>
          <p:cNvSpPr/>
          <p:nvPr/>
        </p:nvSpPr>
        <p:spPr>
          <a:xfrm>
            <a:off x="3585240" y="3924883"/>
            <a:ext cx="1682749" cy="329464"/>
          </a:xfrm>
          <a:prstGeom prst="roundRect">
            <a:avLst/>
          </a:prstGeom>
          <a:solidFill>
            <a:srgbClr val="FF0000">
              <a:alpha val="84000"/>
            </a:srgbClr>
          </a:solidFill>
          <a:ln w="38100">
            <a:solidFill>
              <a:srgbClr val="FF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b="1" dirty="0">
                <a:solidFill>
                  <a:schemeClr val="bg1"/>
                </a:solidFill>
              </a:rPr>
              <a:t>アラーム表示！</a:t>
            </a:r>
          </a:p>
        </p:txBody>
      </p:sp>
      <p:sp>
        <p:nvSpPr>
          <p:cNvPr id="52" name="角丸四角形 51"/>
          <p:cNvSpPr/>
          <p:nvPr/>
        </p:nvSpPr>
        <p:spPr>
          <a:xfrm>
            <a:off x="2098693" y="4093144"/>
            <a:ext cx="902492" cy="418127"/>
          </a:xfrm>
          <a:prstGeom prst="roundRect">
            <a:avLst/>
          </a:prstGeom>
          <a:solidFill>
            <a:srgbClr val="FFFF66">
              <a:alpha val="90000"/>
            </a:srgbClr>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2000" b="1" dirty="0">
                <a:solidFill>
                  <a:srgbClr val="FF0000"/>
                </a:solidFill>
              </a:rPr>
              <a:t>警報</a:t>
            </a:r>
          </a:p>
        </p:txBody>
      </p:sp>
      <p:graphicFrame>
        <p:nvGraphicFramePr>
          <p:cNvPr id="55" name="グラフ 54"/>
          <p:cNvGraphicFramePr/>
          <p:nvPr/>
        </p:nvGraphicFramePr>
        <p:xfrm>
          <a:off x="6191226" y="3571007"/>
          <a:ext cx="5737422" cy="2732540"/>
        </p:xfrm>
        <a:graphic>
          <a:graphicData uri="http://schemas.openxmlformats.org/drawingml/2006/chart">
            <c:chart xmlns:c="http://schemas.openxmlformats.org/drawingml/2006/chart" xmlns:r="http://schemas.openxmlformats.org/officeDocument/2006/relationships" r:id="rId5"/>
          </a:graphicData>
        </a:graphic>
      </p:graphicFrame>
      <p:sp>
        <p:nvSpPr>
          <p:cNvPr id="56" name="テキスト ボックス 55"/>
          <p:cNvSpPr txBox="1"/>
          <p:nvPr/>
        </p:nvSpPr>
        <p:spPr>
          <a:xfrm>
            <a:off x="7107434" y="4160439"/>
            <a:ext cx="1305050" cy="381299"/>
          </a:xfrm>
          <a:prstGeom prst="rect">
            <a:avLst/>
          </a:prstGeom>
          <a:noFill/>
        </p:spPr>
        <p:txBody>
          <a:bodyPr wrap="square" rtlCol="0">
            <a:noAutofit/>
          </a:bodyPr>
          <a:lstStyle/>
          <a:p>
            <a:r>
              <a:rPr lang="en-US" altLang="ja-JP" dirty="0"/>
              <a:t>n=53</a:t>
            </a:r>
            <a:endParaRPr lang="ja-JP" altLang="en-US" dirty="0"/>
          </a:p>
        </p:txBody>
      </p:sp>
      <p:cxnSp>
        <p:nvCxnSpPr>
          <p:cNvPr id="65" name="直線コネクタ 64">
            <a:extLst>
              <a:ext uri="{FF2B5EF4-FFF2-40B4-BE49-F238E27FC236}">
                <a16:creationId xmlns:a16="http://schemas.microsoft.com/office/drawing/2014/main" id="{E54D1FED-AAE4-72C5-C8E9-ECDDA7528C1E}"/>
              </a:ext>
            </a:extLst>
          </p:cNvPr>
          <p:cNvCxnSpPr>
            <a:stCxn id="84" idx="0"/>
            <a:endCxn id="72" idx="0"/>
          </p:cNvCxnSpPr>
          <p:nvPr/>
        </p:nvCxnSpPr>
        <p:spPr>
          <a:xfrm>
            <a:off x="4971211" y="839326"/>
            <a:ext cx="3461903" cy="692136"/>
          </a:xfrm>
          <a:prstGeom prst="line">
            <a:avLst/>
          </a:prstGeom>
          <a:ln w="28575"/>
        </p:spPr>
        <p:style>
          <a:lnRef idx="1">
            <a:schemeClr val="dk1"/>
          </a:lnRef>
          <a:fillRef idx="0">
            <a:schemeClr val="dk1"/>
          </a:fillRef>
          <a:effectRef idx="0">
            <a:schemeClr val="dk1"/>
          </a:effectRef>
          <a:fontRef idx="minor">
            <a:schemeClr val="tx1"/>
          </a:fontRef>
        </p:style>
      </p:cxnSp>
      <p:cxnSp>
        <p:nvCxnSpPr>
          <p:cNvPr id="66" name="直線コネクタ 65">
            <a:extLst>
              <a:ext uri="{FF2B5EF4-FFF2-40B4-BE49-F238E27FC236}">
                <a16:creationId xmlns:a16="http://schemas.microsoft.com/office/drawing/2014/main" id="{143C5364-5BEB-5D6D-8D06-1EDE36EB01A0}"/>
              </a:ext>
            </a:extLst>
          </p:cNvPr>
          <p:cNvCxnSpPr>
            <a:stCxn id="84" idx="4"/>
            <a:endCxn id="72" idx="4"/>
          </p:cNvCxnSpPr>
          <p:nvPr/>
        </p:nvCxnSpPr>
        <p:spPr>
          <a:xfrm>
            <a:off x="4971211" y="2776333"/>
            <a:ext cx="3461903" cy="0"/>
          </a:xfrm>
          <a:prstGeom prst="line">
            <a:avLst/>
          </a:prstGeom>
          <a:ln w="28575"/>
        </p:spPr>
        <p:style>
          <a:lnRef idx="1">
            <a:schemeClr val="dk1"/>
          </a:lnRef>
          <a:fillRef idx="0">
            <a:schemeClr val="dk1"/>
          </a:fillRef>
          <a:effectRef idx="0">
            <a:schemeClr val="dk1"/>
          </a:effectRef>
          <a:fontRef idx="minor">
            <a:schemeClr val="tx1"/>
          </a:fontRef>
        </p:style>
      </p:cxnSp>
      <p:grpSp>
        <p:nvGrpSpPr>
          <p:cNvPr id="67" name="グループ化 66">
            <a:extLst>
              <a:ext uri="{FF2B5EF4-FFF2-40B4-BE49-F238E27FC236}">
                <a16:creationId xmlns:a16="http://schemas.microsoft.com/office/drawing/2014/main" id="{BB3B0987-E2D0-E6A5-248A-D4E7E7B18540}"/>
              </a:ext>
            </a:extLst>
          </p:cNvPr>
          <p:cNvGrpSpPr/>
          <p:nvPr/>
        </p:nvGrpSpPr>
        <p:grpSpPr>
          <a:xfrm>
            <a:off x="7810678" y="1531462"/>
            <a:ext cx="1244871" cy="1244871"/>
            <a:chOff x="2826574" y="2185823"/>
            <a:chExt cx="832675" cy="832675"/>
          </a:xfrm>
        </p:grpSpPr>
        <p:grpSp>
          <p:nvGrpSpPr>
            <p:cNvPr id="68" name="グループ化 67">
              <a:extLst>
                <a:ext uri="{FF2B5EF4-FFF2-40B4-BE49-F238E27FC236}">
                  <a16:creationId xmlns:a16="http://schemas.microsoft.com/office/drawing/2014/main" id="{50035F5D-60F1-047B-C7EF-7FABC2FC9B06}"/>
                </a:ext>
              </a:extLst>
            </p:cNvPr>
            <p:cNvGrpSpPr/>
            <p:nvPr/>
          </p:nvGrpSpPr>
          <p:grpSpPr>
            <a:xfrm>
              <a:off x="2826574" y="2185823"/>
              <a:ext cx="832675" cy="832675"/>
              <a:chOff x="972110" y="1974560"/>
              <a:chExt cx="1549722" cy="1549722"/>
            </a:xfrm>
          </p:grpSpPr>
          <p:grpSp>
            <p:nvGrpSpPr>
              <p:cNvPr id="70" name="グループ化 69">
                <a:extLst>
                  <a:ext uri="{FF2B5EF4-FFF2-40B4-BE49-F238E27FC236}">
                    <a16:creationId xmlns:a16="http://schemas.microsoft.com/office/drawing/2014/main" id="{E87E4514-5959-DB59-502C-EF75241229C0}"/>
                  </a:ext>
                </a:extLst>
              </p:cNvPr>
              <p:cNvGrpSpPr/>
              <p:nvPr/>
            </p:nvGrpSpPr>
            <p:grpSpPr>
              <a:xfrm>
                <a:off x="972110" y="1974560"/>
                <a:ext cx="1549722" cy="1549722"/>
                <a:chOff x="972110" y="1974560"/>
                <a:chExt cx="1549722" cy="1549722"/>
              </a:xfrm>
            </p:grpSpPr>
            <p:sp>
              <p:nvSpPr>
                <p:cNvPr id="72" name="フローチャート: 結合子 71">
                  <a:extLst>
                    <a:ext uri="{FF2B5EF4-FFF2-40B4-BE49-F238E27FC236}">
                      <a16:creationId xmlns:a16="http://schemas.microsoft.com/office/drawing/2014/main" id="{C4C42C81-CBC5-6667-5E51-59C2D6163E80}"/>
                    </a:ext>
                  </a:extLst>
                </p:cNvPr>
                <p:cNvSpPr>
                  <a:spLocks noChangeAspect="1"/>
                </p:cNvSpPr>
                <p:nvPr/>
              </p:nvSpPr>
              <p:spPr>
                <a:xfrm>
                  <a:off x="972110" y="1974560"/>
                  <a:ext cx="1549722" cy="154972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3" name="フローチャート: 結合子 72">
                  <a:extLst>
                    <a:ext uri="{FF2B5EF4-FFF2-40B4-BE49-F238E27FC236}">
                      <a16:creationId xmlns:a16="http://schemas.microsoft.com/office/drawing/2014/main" id="{E98C51E6-AA68-A168-6CB6-E85C7C047327}"/>
                    </a:ext>
                  </a:extLst>
                </p:cNvPr>
                <p:cNvSpPr>
                  <a:spLocks noChangeAspect="1"/>
                </p:cNvSpPr>
                <p:nvPr/>
              </p:nvSpPr>
              <p:spPr>
                <a:xfrm>
                  <a:off x="1088925" y="2091375"/>
                  <a:ext cx="1316092" cy="131609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71" name="フローチャート: 結合子 70">
                <a:extLst>
                  <a:ext uri="{FF2B5EF4-FFF2-40B4-BE49-F238E27FC236}">
                    <a16:creationId xmlns:a16="http://schemas.microsoft.com/office/drawing/2014/main" id="{0A0D632E-58E0-8475-A2F0-86270F9F076F}"/>
                  </a:ext>
                </a:extLst>
              </p:cNvPr>
              <p:cNvSpPr>
                <a:spLocks noChangeAspect="1"/>
              </p:cNvSpPr>
              <p:nvPr/>
            </p:nvSpPr>
            <p:spPr>
              <a:xfrm>
                <a:off x="1525861" y="2528311"/>
                <a:ext cx="442220" cy="442220"/>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69" name="下矢印 24">
              <a:extLst>
                <a:ext uri="{FF2B5EF4-FFF2-40B4-BE49-F238E27FC236}">
                  <a16:creationId xmlns:a16="http://schemas.microsoft.com/office/drawing/2014/main" id="{F690EEFC-D8F1-FF5A-F871-49596C3D4F81}"/>
                </a:ext>
              </a:extLst>
            </p:cNvPr>
            <p:cNvSpPr/>
            <p:nvPr/>
          </p:nvSpPr>
          <p:spPr>
            <a:xfrm rot="16200000" flipV="1">
              <a:off x="3185047" y="2234367"/>
              <a:ext cx="125248" cy="31511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86" name="テキスト ボックス 85">
            <a:extLst>
              <a:ext uri="{FF2B5EF4-FFF2-40B4-BE49-F238E27FC236}">
                <a16:creationId xmlns:a16="http://schemas.microsoft.com/office/drawing/2014/main" id="{429108A6-A32B-8D5A-B472-EE00ECB6AB3A}"/>
              </a:ext>
            </a:extLst>
          </p:cNvPr>
          <p:cNvSpPr txBox="1"/>
          <p:nvPr/>
        </p:nvSpPr>
        <p:spPr>
          <a:xfrm>
            <a:off x="6391753" y="720173"/>
            <a:ext cx="966802" cy="377397"/>
          </a:xfrm>
          <a:prstGeom prst="rect">
            <a:avLst/>
          </a:prstGeom>
          <a:solidFill>
            <a:srgbClr val="FFFF00"/>
          </a:solidFill>
          <a:ln>
            <a:solidFill>
              <a:schemeClr val="tx1"/>
            </a:solidFill>
          </a:ln>
        </p:spPr>
        <p:txBody>
          <a:bodyPr wrap="square" rtlCol="0">
            <a:spAutoFit/>
          </a:bodyPr>
          <a:lstStyle/>
          <a:p>
            <a:pPr algn="ctr"/>
            <a:r>
              <a:rPr lang="en-US" altLang="ja-JP" dirty="0">
                <a:solidFill>
                  <a:sysClr val="windowText" lastClr="000000"/>
                </a:solidFill>
              </a:rPr>
              <a:t>ON</a:t>
            </a:r>
            <a:endParaRPr kumimoji="1" lang="ja-JP" altLang="en-US" dirty="0">
              <a:solidFill>
                <a:sysClr val="windowText" lastClr="000000"/>
              </a:solidFill>
            </a:endParaRPr>
          </a:p>
        </p:txBody>
      </p:sp>
      <p:sp>
        <p:nvSpPr>
          <p:cNvPr id="87" name="テキスト ボックス 86">
            <a:extLst>
              <a:ext uri="{FF2B5EF4-FFF2-40B4-BE49-F238E27FC236}">
                <a16:creationId xmlns:a16="http://schemas.microsoft.com/office/drawing/2014/main" id="{F1B3BED1-C03D-CF8E-3798-8D5EB0296F69}"/>
              </a:ext>
            </a:extLst>
          </p:cNvPr>
          <p:cNvSpPr txBox="1"/>
          <p:nvPr/>
        </p:nvSpPr>
        <p:spPr>
          <a:xfrm>
            <a:off x="6376179" y="719914"/>
            <a:ext cx="982376" cy="369332"/>
          </a:xfrm>
          <a:prstGeom prst="rect">
            <a:avLst/>
          </a:prstGeom>
          <a:solidFill>
            <a:schemeClr val="tx1">
              <a:lumMod val="65000"/>
              <a:lumOff val="35000"/>
            </a:schemeClr>
          </a:solidFill>
        </p:spPr>
        <p:txBody>
          <a:bodyPr wrap="square" rtlCol="0">
            <a:spAutoFit/>
          </a:bodyPr>
          <a:lstStyle/>
          <a:p>
            <a:pPr algn="ctr"/>
            <a:r>
              <a:rPr lang="en-US" altLang="ja-JP" dirty="0">
                <a:solidFill>
                  <a:sysClr val="windowText" lastClr="000000"/>
                </a:solidFill>
              </a:rPr>
              <a:t>OFF</a:t>
            </a:r>
            <a:endParaRPr kumimoji="1" lang="ja-JP" altLang="en-US" dirty="0">
              <a:solidFill>
                <a:sysClr val="windowText" lastClr="000000"/>
              </a:solidFill>
            </a:endParaRPr>
          </a:p>
        </p:txBody>
      </p:sp>
      <p:pic>
        <p:nvPicPr>
          <p:cNvPr id="89" name="Picture 2" descr="Amazon | オムロン 円柱型近接センサ(直流2線式/コード引き出しタイプ) E2E E2E-X7D1-N 5M | 近接センサ |  産業・研究開発用品 通販">
            <a:extLst>
              <a:ext uri="{FF2B5EF4-FFF2-40B4-BE49-F238E27FC236}">
                <a16:creationId xmlns:a16="http://schemas.microsoft.com/office/drawing/2014/main" id="{59E2D47E-02E6-D786-6A2A-1C33FBDC3334}"/>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rot="12494779">
            <a:off x="2156328" y="1162286"/>
            <a:ext cx="1433054" cy="766684"/>
          </a:xfrm>
          <a:prstGeom prst="rect">
            <a:avLst/>
          </a:prstGeom>
          <a:noFill/>
          <a:extLst>
            <a:ext uri="{909E8E84-426E-40DD-AFC4-6F175D3DCCD1}">
              <a14:hiddenFill xmlns:a14="http://schemas.microsoft.com/office/drawing/2010/main">
                <a:solidFill>
                  <a:srgbClr val="FFFFFF"/>
                </a:solidFill>
              </a14:hiddenFill>
            </a:ext>
          </a:extLst>
        </p:spPr>
      </p:pic>
      <p:sp>
        <p:nvSpPr>
          <p:cNvPr id="64" name="フリーフォーム 63"/>
          <p:cNvSpPr/>
          <p:nvPr/>
        </p:nvSpPr>
        <p:spPr>
          <a:xfrm>
            <a:off x="191344" y="564828"/>
            <a:ext cx="3072804" cy="559916"/>
          </a:xfrm>
          <a:custGeom>
            <a:avLst/>
            <a:gdLst>
              <a:gd name="connsiteX0" fmla="*/ 0 w 4648496"/>
              <a:gd name="connsiteY0" fmla="*/ 68881 h 413280"/>
              <a:gd name="connsiteX1" fmla="*/ 68881 w 4648496"/>
              <a:gd name="connsiteY1" fmla="*/ 0 h 413280"/>
              <a:gd name="connsiteX2" fmla="*/ 4579615 w 4648496"/>
              <a:gd name="connsiteY2" fmla="*/ 0 h 413280"/>
              <a:gd name="connsiteX3" fmla="*/ 4648496 w 4648496"/>
              <a:gd name="connsiteY3" fmla="*/ 68881 h 413280"/>
              <a:gd name="connsiteX4" fmla="*/ 4648496 w 4648496"/>
              <a:gd name="connsiteY4" fmla="*/ 344399 h 413280"/>
              <a:gd name="connsiteX5" fmla="*/ 4579615 w 4648496"/>
              <a:gd name="connsiteY5" fmla="*/ 413280 h 413280"/>
              <a:gd name="connsiteX6" fmla="*/ 68881 w 4648496"/>
              <a:gd name="connsiteY6" fmla="*/ 413280 h 413280"/>
              <a:gd name="connsiteX7" fmla="*/ 0 w 4648496"/>
              <a:gd name="connsiteY7" fmla="*/ 344399 h 413280"/>
              <a:gd name="connsiteX8" fmla="*/ 0 w 4648496"/>
              <a:gd name="connsiteY8" fmla="*/ 68881 h 4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8496" h="413280">
                <a:moveTo>
                  <a:pt x="0" y="68881"/>
                </a:moveTo>
                <a:cubicBezTo>
                  <a:pt x="0" y="30839"/>
                  <a:pt x="30839" y="0"/>
                  <a:pt x="68881" y="0"/>
                </a:cubicBezTo>
                <a:lnTo>
                  <a:pt x="4579615" y="0"/>
                </a:lnTo>
                <a:cubicBezTo>
                  <a:pt x="4617657" y="0"/>
                  <a:pt x="4648496" y="30839"/>
                  <a:pt x="4648496" y="68881"/>
                </a:cubicBezTo>
                <a:lnTo>
                  <a:pt x="4648496" y="344399"/>
                </a:lnTo>
                <a:cubicBezTo>
                  <a:pt x="4648496" y="382441"/>
                  <a:pt x="4617657" y="413280"/>
                  <a:pt x="4579615" y="413280"/>
                </a:cubicBezTo>
                <a:lnTo>
                  <a:pt x="68881" y="413280"/>
                </a:lnTo>
                <a:cubicBezTo>
                  <a:pt x="30839" y="413280"/>
                  <a:pt x="0" y="382441"/>
                  <a:pt x="0" y="344399"/>
                </a:cubicBezTo>
                <a:lnTo>
                  <a:pt x="0" y="68881"/>
                </a:lnTo>
                <a:close/>
              </a:path>
            </a:pathLst>
          </a:custGeom>
          <a:solidFill>
            <a:schemeClr val="tx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44056" tIns="20175" rIns="344056" bIns="20175" numCol="1" spcCol="1270" anchor="ctr" anchorCtr="0">
            <a:noAutofit/>
          </a:bodyPr>
          <a:lstStyle/>
          <a:p>
            <a:pPr lvl="0" algn="l" defTabSz="622300">
              <a:lnSpc>
                <a:spcPct val="90000"/>
              </a:lnSpc>
              <a:spcBef>
                <a:spcPct val="0"/>
              </a:spcBef>
              <a:spcAft>
                <a:spcPct val="35000"/>
              </a:spcAft>
            </a:pPr>
            <a:r>
              <a:rPr lang="en-US" altLang="ja-JP" b="1" dirty="0"/>
              <a:t>RC</a:t>
            </a:r>
            <a:r>
              <a:rPr lang="ja-JP" altLang="en-US" b="1" dirty="0"/>
              <a:t>ファンのﾌﾟｰﾘｰを検出</a:t>
            </a:r>
            <a:endParaRPr kumimoji="1" lang="ja-JP" altLang="en-US" b="1" kern="1200" dirty="0"/>
          </a:p>
        </p:txBody>
      </p:sp>
      <p:sp>
        <p:nvSpPr>
          <p:cNvPr id="12" name="四角形吹き出し 11"/>
          <p:cNvSpPr/>
          <p:nvPr/>
        </p:nvSpPr>
        <p:spPr>
          <a:xfrm>
            <a:off x="2442961" y="2445484"/>
            <a:ext cx="1079305" cy="345232"/>
          </a:xfrm>
          <a:prstGeom prst="wedgeRectCallout">
            <a:avLst>
              <a:gd name="adj1" fmla="val 67708"/>
              <a:gd name="adj2" fmla="val -120816"/>
            </a:avLst>
          </a:prstGeom>
          <a:solidFill>
            <a:srgbClr val="B8E0F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a:solidFill>
                  <a:srgbClr val="FF0000"/>
                </a:solidFill>
              </a:rPr>
              <a:t>検知板</a:t>
            </a:r>
          </a:p>
        </p:txBody>
      </p:sp>
      <p:sp>
        <p:nvSpPr>
          <p:cNvPr id="88" name="吹き出し: 四角形 80">
            <a:extLst>
              <a:ext uri="{FF2B5EF4-FFF2-40B4-BE49-F238E27FC236}">
                <a16:creationId xmlns:a16="http://schemas.microsoft.com/office/drawing/2014/main" id="{7336D7E7-736A-BAD3-5BC7-9F8274B88C31}"/>
              </a:ext>
            </a:extLst>
          </p:cNvPr>
          <p:cNvSpPr/>
          <p:nvPr/>
        </p:nvSpPr>
        <p:spPr>
          <a:xfrm>
            <a:off x="853067" y="1747964"/>
            <a:ext cx="1362450" cy="466066"/>
          </a:xfrm>
          <a:prstGeom prst="wedgeRectCallout">
            <a:avLst>
              <a:gd name="adj1" fmla="val 96448"/>
              <a:gd name="adj2" fmla="val -60650"/>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ysClr val="windowText" lastClr="000000"/>
                </a:solidFill>
              </a:rPr>
              <a:t>近接スイッチ</a:t>
            </a:r>
            <a:endParaRPr kumimoji="1" lang="ja-JP" altLang="en-US" dirty="0">
              <a:solidFill>
                <a:sysClr val="windowText" lastClr="000000"/>
              </a:solidFill>
            </a:endParaRPr>
          </a:p>
        </p:txBody>
      </p:sp>
      <p:sp>
        <p:nvSpPr>
          <p:cNvPr id="90" name="吹き出し: 四角形 80">
            <a:extLst>
              <a:ext uri="{FF2B5EF4-FFF2-40B4-BE49-F238E27FC236}">
                <a16:creationId xmlns:a16="http://schemas.microsoft.com/office/drawing/2014/main" id="{7336D7E7-736A-BAD3-5BC7-9F8274B88C31}"/>
              </a:ext>
            </a:extLst>
          </p:cNvPr>
          <p:cNvSpPr/>
          <p:nvPr/>
        </p:nvSpPr>
        <p:spPr>
          <a:xfrm>
            <a:off x="9355715" y="1577887"/>
            <a:ext cx="1409999" cy="482332"/>
          </a:xfrm>
          <a:prstGeom prst="wedgeRectCallout">
            <a:avLst>
              <a:gd name="adj1" fmla="val -63827"/>
              <a:gd name="adj2" fmla="val 77472"/>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ysClr val="windowText" lastClr="000000"/>
                </a:solidFill>
              </a:rPr>
              <a:t>ﾓｰﾀｰ</a:t>
            </a:r>
            <a:endParaRPr kumimoji="1" lang="ja-JP" altLang="en-US" dirty="0">
              <a:solidFill>
                <a:sysClr val="windowText" lastClr="000000"/>
              </a:solidFill>
            </a:endParaRPr>
          </a:p>
        </p:txBody>
      </p:sp>
      <p:sp>
        <p:nvSpPr>
          <p:cNvPr id="91" name="吹き出し: 四角形 80">
            <a:extLst>
              <a:ext uri="{FF2B5EF4-FFF2-40B4-BE49-F238E27FC236}">
                <a16:creationId xmlns:a16="http://schemas.microsoft.com/office/drawing/2014/main" id="{7336D7E7-736A-BAD3-5BC7-9F8274B88C31}"/>
              </a:ext>
            </a:extLst>
          </p:cNvPr>
          <p:cNvSpPr/>
          <p:nvPr/>
        </p:nvSpPr>
        <p:spPr>
          <a:xfrm>
            <a:off x="6066172" y="2046440"/>
            <a:ext cx="1209371" cy="304069"/>
          </a:xfrm>
          <a:prstGeom prst="wedgeRectCallout">
            <a:avLst>
              <a:gd name="adj1" fmla="val -54639"/>
              <a:gd name="adj2" fmla="val 169561"/>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dirty="0">
                <a:solidFill>
                  <a:sysClr val="windowText" lastClr="000000"/>
                </a:solidFill>
              </a:rPr>
              <a:t>V</a:t>
            </a:r>
            <a:r>
              <a:rPr lang="ja-JP" altLang="en-US" dirty="0">
                <a:solidFill>
                  <a:sysClr val="windowText" lastClr="000000"/>
                </a:solidFill>
              </a:rPr>
              <a:t>ベルト</a:t>
            </a:r>
            <a:endParaRPr kumimoji="1" lang="ja-JP" altLang="en-US" dirty="0">
              <a:solidFill>
                <a:sysClr val="windowText" lastClr="000000"/>
              </a:solidFill>
            </a:endParaRPr>
          </a:p>
        </p:txBody>
      </p:sp>
      <p:sp>
        <p:nvSpPr>
          <p:cNvPr id="101" name="テキスト ボックス 100"/>
          <p:cNvSpPr txBox="1"/>
          <p:nvPr/>
        </p:nvSpPr>
        <p:spPr>
          <a:xfrm>
            <a:off x="289667" y="3592467"/>
            <a:ext cx="2711518" cy="400561"/>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ja-JP" altLang="en-US" sz="2000" b="1" dirty="0">
                <a:solidFill>
                  <a:schemeClr val="bg1"/>
                </a:solidFill>
              </a:rPr>
              <a:t>回転を検知できないと</a:t>
            </a:r>
          </a:p>
        </p:txBody>
      </p:sp>
      <p:grpSp>
        <p:nvGrpSpPr>
          <p:cNvPr id="4" name="グループ化 3"/>
          <p:cNvGrpSpPr/>
          <p:nvPr/>
        </p:nvGrpSpPr>
        <p:grpSpPr>
          <a:xfrm>
            <a:off x="3944315" y="839326"/>
            <a:ext cx="1995400" cy="1937007"/>
            <a:chOff x="3866371" y="838692"/>
            <a:chExt cx="1995400" cy="1937007"/>
          </a:xfrm>
        </p:grpSpPr>
        <p:grpSp>
          <p:nvGrpSpPr>
            <p:cNvPr id="78" name="グループ化 77">
              <a:extLst>
                <a:ext uri="{FF2B5EF4-FFF2-40B4-BE49-F238E27FC236}">
                  <a16:creationId xmlns:a16="http://schemas.microsoft.com/office/drawing/2014/main" id="{157B51F5-BA4D-FA9D-9020-0B5B2A4F1382}"/>
                </a:ext>
              </a:extLst>
            </p:cNvPr>
            <p:cNvGrpSpPr/>
            <p:nvPr/>
          </p:nvGrpSpPr>
          <p:grpSpPr>
            <a:xfrm>
              <a:off x="3924763" y="838692"/>
              <a:ext cx="1937008" cy="1937007"/>
              <a:chOff x="972110" y="1974560"/>
              <a:chExt cx="1295634" cy="1295634"/>
            </a:xfrm>
          </p:grpSpPr>
          <p:grpSp>
            <p:nvGrpSpPr>
              <p:cNvPr id="80" name="グループ化 79">
                <a:extLst>
                  <a:ext uri="{FF2B5EF4-FFF2-40B4-BE49-F238E27FC236}">
                    <a16:creationId xmlns:a16="http://schemas.microsoft.com/office/drawing/2014/main" id="{3FE0677C-75F4-9ED5-BC7D-DF53353BBA12}"/>
                  </a:ext>
                </a:extLst>
              </p:cNvPr>
              <p:cNvGrpSpPr/>
              <p:nvPr/>
            </p:nvGrpSpPr>
            <p:grpSpPr>
              <a:xfrm>
                <a:off x="972110" y="1974560"/>
                <a:ext cx="1295634" cy="1295634"/>
                <a:chOff x="972110" y="1974560"/>
                <a:chExt cx="1549722" cy="1549722"/>
              </a:xfrm>
            </p:grpSpPr>
            <p:grpSp>
              <p:nvGrpSpPr>
                <p:cNvPr id="82" name="グループ化 81">
                  <a:extLst>
                    <a:ext uri="{FF2B5EF4-FFF2-40B4-BE49-F238E27FC236}">
                      <a16:creationId xmlns:a16="http://schemas.microsoft.com/office/drawing/2014/main" id="{F567627C-F9A2-7EB3-21F1-D88678F08CFB}"/>
                    </a:ext>
                  </a:extLst>
                </p:cNvPr>
                <p:cNvGrpSpPr/>
                <p:nvPr/>
              </p:nvGrpSpPr>
              <p:grpSpPr>
                <a:xfrm>
                  <a:off x="972110" y="1974560"/>
                  <a:ext cx="1549722" cy="1549722"/>
                  <a:chOff x="972110" y="1974560"/>
                  <a:chExt cx="1549722" cy="1549722"/>
                </a:xfrm>
              </p:grpSpPr>
              <p:sp>
                <p:nvSpPr>
                  <p:cNvPr id="84" name="フローチャート: 結合子 83">
                    <a:extLst>
                      <a:ext uri="{FF2B5EF4-FFF2-40B4-BE49-F238E27FC236}">
                        <a16:creationId xmlns:a16="http://schemas.microsoft.com/office/drawing/2014/main" id="{9528F70E-CA78-C124-677D-443B07D53201}"/>
                      </a:ext>
                    </a:extLst>
                  </p:cNvPr>
                  <p:cNvSpPr>
                    <a:spLocks noChangeAspect="1"/>
                  </p:cNvSpPr>
                  <p:nvPr/>
                </p:nvSpPr>
                <p:spPr>
                  <a:xfrm>
                    <a:off x="972110" y="1974560"/>
                    <a:ext cx="1549722" cy="154972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85" name="フローチャート: 結合子 84">
                    <a:extLst>
                      <a:ext uri="{FF2B5EF4-FFF2-40B4-BE49-F238E27FC236}">
                        <a16:creationId xmlns:a16="http://schemas.microsoft.com/office/drawing/2014/main" id="{C6FB6353-A762-D94D-DF7B-60CA3BBC1656}"/>
                      </a:ext>
                    </a:extLst>
                  </p:cNvPr>
                  <p:cNvSpPr>
                    <a:spLocks noChangeAspect="1"/>
                  </p:cNvSpPr>
                  <p:nvPr/>
                </p:nvSpPr>
                <p:spPr>
                  <a:xfrm>
                    <a:off x="1088925" y="2091375"/>
                    <a:ext cx="1316092" cy="131609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83" name="フローチャート: 結合子 82">
                  <a:extLst>
                    <a:ext uri="{FF2B5EF4-FFF2-40B4-BE49-F238E27FC236}">
                      <a16:creationId xmlns:a16="http://schemas.microsoft.com/office/drawing/2014/main" id="{8C4863DC-30AC-BFB6-EA85-6876666D5661}"/>
                    </a:ext>
                  </a:extLst>
                </p:cNvPr>
                <p:cNvSpPr>
                  <a:spLocks noChangeAspect="1"/>
                </p:cNvSpPr>
                <p:nvPr/>
              </p:nvSpPr>
              <p:spPr>
                <a:xfrm>
                  <a:off x="1525861" y="2528311"/>
                  <a:ext cx="442220" cy="442220"/>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81" name="下矢印 17">
                <a:extLst>
                  <a:ext uri="{FF2B5EF4-FFF2-40B4-BE49-F238E27FC236}">
                    <a16:creationId xmlns:a16="http://schemas.microsoft.com/office/drawing/2014/main" id="{CFBC5BC7-04E5-7D88-4E90-BD0F082D457C}"/>
                  </a:ext>
                </a:extLst>
              </p:cNvPr>
              <p:cNvSpPr/>
              <p:nvPr/>
            </p:nvSpPr>
            <p:spPr>
              <a:xfrm rot="16200000" flipV="1">
                <a:off x="1557302" y="2138442"/>
                <a:ext cx="125248" cy="31511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 name="正方形/長方形 1"/>
            <p:cNvSpPr/>
            <p:nvPr/>
          </p:nvSpPr>
          <p:spPr>
            <a:xfrm>
              <a:off x="3866371" y="1530829"/>
              <a:ext cx="266642" cy="402382"/>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6" name="フローチャート: 結合子 25"/>
          <p:cNvSpPr/>
          <p:nvPr/>
        </p:nvSpPr>
        <p:spPr>
          <a:xfrm>
            <a:off x="3624597" y="1314363"/>
            <a:ext cx="914158" cy="869239"/>
          </a:xfrm>
          <a:prstGeom prst="flowChartConnector">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6" name="正方形/長方形 45">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攻め所の明確化</a:t>
            </a:r>
            <a:r>
              <a:rPr lang="en-US" altLang="ja-JP" sz="3200" b="1" dirty="0">
                <a:solidFill>
                  <a:schemeClr val="bg1"/>
                </a:solidFill>
              </a:rPr>
              <a:t>	RC</a:t>
            </a:r>
            <a:r>
              <a:rPr lang="ja-JP" altLang="en-US" sz="3200" b="1" dirty="0">
                <a:solidFill>
                  <a:schemeClr val="bg1"/>
                </a:solidFill>
              </a:rPr>
              <a:t>ファン回転の検出</a:t>
            </a:r>
          </a:p>
        </p:txBody>
      </p:sp>
      <p:grpSp>
        <p:nvGrpSpPr>
          <p:cNvPr id="5" name="グループ化 4">
            <a:extLst>
              <a:ext uri="{FF2B5EF4-FFF2-40B4-BE49-F238E27FC236}">
                <a16:creationId xmlns:a16="http://schemas.microsoft.com/office/drawing/2014/main" id="{FFB591F9-5E1C-F8CA-8676-80E0D531E9E2}"/>
              </a:ext>
            </a:extLst>
          </p:cNvPr>
          <p:cNvGrpSpPr/>
          <p:nvPr/>
        </p:nvGrpSpPr>
        <p:grpSpPr>
          <a:xfrm>
            <a:off x="3618294" y="2915198"/>
            <a:ext cx="5737421" cy="470160"/>
            <a:chOff x="190162" y="5342021"/>
            <a:chExt cx="3744218" cy="470160"/>
          </a:xfrm>
        </p:grpSpPr>
        <p:sp>
          <p:nvSpPr>
            <p:cNvPr id="6" name="テキスト ボックス 57">
              <a:extLst>
                <a:ext uri="{FF2B5EF4-FFF2-40B4-BE49-F238E27FC236}">
                  <a16:creationId xmlns:a16="http://schemas.microsoft.com/office/drawing/2014/main" id="{5C3E48BD-1587-8156-999B-4890C40AF30A}"/>
                </a:ext>
              </a:extLst>
            </p:cNvPr>
            <p:cNvSpPr txBox="1"/>
            <p:nvPr/>
          </p:nvSpPr>
          <p:spPr>
            <a:xfrm>
              <a:off x="190162" y="5342021"/>
              <a:ext cx="374421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a:ln w="152400">
                    <a:solidFill>
                      <a:srgbClr val="0000FF"/>
                    </a:solidFill>
                  </a:ln>
                  <a:solidFill>
                    <a:srgbClr val="FFC000"/>
                  </a:solidFill>
                </a:rPr>
                <a:t>RC</a:t>
              </a:r>
              <a:r>
                <a:rPr lang="ja-JP" altLang="en-US" sz="2400" b="1" dirty="0">
                  <a:ln w="152400">
                    <a:solidFill>
                      <a:srgbClr val="0000FF"/>
                    </a:solidFill>
                  </a:ln>
                  <a:solidFill>
                    <a:srgbClr val="FFC000"/>
                  </a:solidFill>
                </a:rPr>
                <a:t>ファンプーリーの回転を近接</a:t>
              </a:r>
              <a:r>
                <a:rPr lang="en-US" altLang="ja-JP" sz="2400" b="1" dirty="0">
                  <a:ln w="152400">
                    <a:solidFill>
                      <a:srgbClr val="0000FF"/>
                    </a:solidFill>
                  </a:ln>
                  <a:solidFill>
                    <a:srgbClr val="FFC000"/>
                  </a:solidFill>
                </a:rPr>
                <a:t>SW</a:t>
              </a:r>
              <a:r>
                <a:rPr lang="ja-JP" altLang="en-US" sz="2400" b="1" dirty="0">
                  <a:ln w="152400">
                    <a:solidFill>
                      <a:srgbClr val="0000FF"/>
                    </a:solidFill>
                  </a:ln>
                  <a:solidFill>
                    <a:srgbClr val="FFC000"/>
                  </a:solidFill>
                </a:rPr>
                <a:t>で検知</a:t>
              </a:r>
              <a:endParaRPr lang="en-US" altLang="ja-JP" sz="2400" b="1" dirty="0">
                <a:ln w="152400">
                  <a:solidFill>
                    <a:srgbClr val="0000FF"/>
                  </a:solidFill>
                </a:ln>
                <a:solidFill>
                  <a:srgbClr val="FFC000"/>
                </a:solidFill>
              </a:endParaRPr>
            </a:p>
          </p:txBody>
        </p:sp>
        <p:sp>
          <p:nvSpPr>
            <p:cNvPr id="7" name="テキスト ボックス 58">
              <a:extLst>
                <a:ext uri="{FF2B5EF4-FFF2-40B4-BE49-F238E27FC236}">
                  <a16:creationId xmlns:a16="http://schemas.microsoft.com/office/drawing/2014/main" id="{6C2102A4-0B91-D1C2-ED91-DECAC782063F}"/>
                </a:ext>
              </a:extLst>
            </p:cNvPr>
            <p:cNvSpPr txBox="1"/>
            <p:nvPr/>
          </p:nvSpPr>
          <p:spPr>
            <a:xfrm>
              <a:off x="190162" y="5350516"/>
              <a:ext cx="3720453"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a:ln w="76200">
                    <a:solidFill>
                      <a:schemeClr val="bg1"/>
                    </a:solidFill>
                  </a:ln>
                  <a:solidFill>
                    <a:schemeClr val="bg1"/>
                  </a:solidFill>
                </a:rPr>
                <a:t>RC</a:t>
              </a:r>
              <a:r>
                <a:rPr lang="ja-JP" altLang="en-US" sz="2400" b="1" dirty="0">
                  <a:ln w="76200">
                    <a:solidFill>
                      <a:schemeClr val="bg1"/>
                    </a:solidFill>
                  </a:ln>
                  <a:solidFill>
                    <a:schemeClr val="bg1"/>
                  </a:solidFill>
                </a:rPr>
                <a:t>ファンプーリーの回転を近接</a:t>
              </a:r>
              <a:r>
                <a:rPr lang="en-US" altLang="ja-JP" sz="2400" b="1" dirty="0">
                  <a:ln w="76200">
                    <a:solidFill>
                      <a:schemeClr val="bg1"/>
                    </a:solidFill>
                  </a:ln>
                  <a:solidFill>
                    <a:schemeClr val="bg1"/>
                  </a:solidFill>
                </a:rPr>
                <a:t>SW</a:t>
              </a:r>
              <a:r>
                <a:rPr lang="ja-JP" altLang="en-US" sz="2400" b="1" dirty="0">
                  <a:ln w="76200">
                    <a:solidFill>
                      <a:schemeClr val="bg1"/>
                    </a:solidFill>
                  </a:ln>
                  <a:solidFill>
                    <a:schemeClr val="bg1"/>
                  </a:solidFill>
                </a:rPr>
                <a:t>で検知</a:t>
              </a:r>
              <a:endParaRPr kumimoji="1" lang="en-US" altLang="ja-JP" sz="2000" dirty="0">
                <a:ln w="76200">
                  <a:solidFill>
                    <a:schemeClr val="bg1"/>
                  </a:solidFill>
                </a:ln>
                <a:solidFill>
                  <a:schemeClr val="bg1"/>
                </a:solidFill>
              </a:endParaRPr>
            </a:p>
          </p:txBody>
        </p:sp>
        <p:sp>
          <p:nvSpPr>
            <p:cNvPr id="8" name="テキスト ボックス 59">
              <a:extLst>
                <a:ext uri="{FF2B5EF4-FFF2-40B4-BE49-F238E27FC236}">
                  <a16:creationId xmlns:a16="http://schemas.microsoft.com/office/drawing/2014/main" id="{AF1B813D-FF23-8FFD-DAFA-244FF3505AC9}"/>
                </a:ext>
              </a:extLst>
            </p:cNvPr>
            <p:cNvSpPr txBox="1"/>
            <p:nvPr/>
          </p:nvSpPr>
          <p:spPr>
            <a:xfrm>
              <a:off x="192633" y="5348602"/>
              <a:ext cx="3626829"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a:ln w="76200">
                    <a:noFill/>
                  </a:ln>
                  <a:solidFill>
                    <a:srgbClr val="0000FF"/>
                  </a:solidFill>
                </a:rPr>
                <a:t>RC</a:t>
              </a:r>
              <a:r>
                <a:rPr lang="ja-JP" altLang="en-US" sz="2400" b="1" dirty="0">
                  <a:ln w="76200">
                    <a:noFill/>
                  </a:ln>
                  <a:solidFill>
                    <a:srgbClr val="0000FF"/>
                  </a:solidFill>
                </a:rPr>
                <a:t>ファンプーリーの回転を近接</a:t>
              </a:r>
              <a:r>
                <a:rPr lang="en-US" altLang="ja-JP" sz="2400" b="1" dirty="0">
                  <a:ln w="76200">
                    <a:noFill/>
                  </a:ln>
                  <a:solidFill>
                    <a:srgbClr val="0000FF"/>
                  </a:solidFill>
                </a:rPr>
                <a:t>SW</a:t>
              </a:r>
              <a:r>
                <a:rPr lang="ja-JP" altLang="en-US" sz="2400" b="1" dirty="0">
                  <a:ln w="76200">
                    <a:noFill/>
                  </a:ln>
                  <a:solidFill>
                    <a:srgbClr val="0000FF"/>
                  </a:solidFill>
                </a:rPr>
                <a:t>で検知</a:t>
              </a:r>
              <a:endParaRPr kumimoji="1" lang="en-US" altLang="ja-JP" sz="2400" b="1" dirty="0">
                <a:ln w="76200">
                  <a:noFill/>
                </a:ln>
                <a:solidFill>
                  <a:srgbClr val="0000FF"/>
                </a:solidFill>
              </a:endParaRPr>
            </a:p>
          </p:txBody>
        </p:sp>
      </p:grpSp>
      <p:grpSp>
        <p:nvGrpSpPr>
          <p:cNvPr id="9" name="グループ化 8">
            <a:extLst>
              <a:ext uri="{FF2B5EF4-FFF2-40B4-BE49-F238E27FC236}">
                <a16:creationId xmlns:a16="http://schemas.microsoft.com/office/drawing/2014/main" id="{527B16BD-B07B-06EF-9671-0E02F2B1E037}"/>
              </a:ext>
            </a:extLst>
          </p:cNvPr>
          <p:cNvGrpSpPr/>
          <p:nvPr/>
        </p:nvGrpSpPr>
        <p:grpSpPr>
          <a:xfrm>
            <a:off x="1243454" y="5814688"/>
            <a:ext cx="5443860" cy="478590"/>
            <a:chOff x="2440590" y="6078947"/>
            <a:chExt cx="4285471" cy="663583"/>
          </a:xfrm>
        </p:grpSpPr>
        <p:sp>
          <p:nvSpPr>
            <p:cNvPr id="10" name="テキスト ボックス 9">
              <a:extLst>
                <a:ext uri="{FF2B5EF4-FFF2-40B4-BE49-F238E27FC236}">
                  <a16:creationId xmlns:a16="http://schemas.microsoft.com/office/drawing/2014/main" id="{2038FA9B-C899-C08F-DA78-C0F4787DC7F7}"/>
                </a:ext>
              </a:extLst>
            </p:cNvPr>
            <p:cNvSpPr txBox="1"/>
            <p:nvPr/>
          </p:nvSpPr>
          <p:spPr>
            <a:xfrm>
              <a:off x="2451218" y="6102414"/>
              <a:ext cx="4095515" cy="640116"/>
            </a:xfrm>
            <a:prstGeom prst="rect">
              <a:avLst/>
            </a:prstGeom>
            <a:noFill/>
          </p:spPr>
          <p:txBody>
            <a:bodyPr wrap="square" rtlCol="0">
              <a:spAutoFit/>
            </a:bodyPr>
            <a:lstStyle/>
            <a:p>
              <a:r>
                <a:rPr lang="ja-JP" altLang="en-US" sz="2400" b="1" dirty="0">
                  <a:ln w="152400">
                    <a:solidFill>
                      <a:srgbClr val="C00000"/>
                    </a:solidFill>
                  </a:ln>
                  <a:solidFill>
                    <a:srgbClr val="0000FF"/>
                  </a:solidFill>
                </a:rPr>
                <a:t>回転異常として異常表示</a:t>
              </a:r>
            </a:p>
          </p:txBody>
        </p:sp>
        <p:sp>
          <p:nvSpPr>
            <p:cNvPr id="11" name="テキスト ボックス 10">
              <a:extLst>
                <a:ext uri="{FF2B5EF4-FFF2-40B4-BE49-F238E27FC236}">
                  <a16:creationId xmlns:a16="http://schemas.microsoft.com/office/drawing/2014/main" id="{48096811-6543-3D82-163C-FCD544BFC642}"/>
                </a:ext>
              </a:extLst>
            </p:cNvPr>
            <p:cNvSpPr txBox="1"/>
            <p:nvPr/>
          </p:nvSpPr>
          <p:spPr>
            <a:xfrm>
              <a:off x="2441754" y="6092048"/>
              <a:ext cx="4165465" cy="640115"/>
            </a:xfrm>
            <a:prstGeom prst="rect">
              <a:avLst/>
            </a:prstGeom>
            <a:noFill/>
          </p:spPr>
          <p:txBody>
            <a:bodyPr wrap="square" rtlCol="0">
              <a:spAutoFit/>
            </a:bodyPr>
            <a:lstStyle/>
            <a:p>
              <a:r>
                <a:rPr lang="ja-JP" altLang="en-US" sz="2400" b="1" dirty="0">
                  <a:ln w="76200">
                    <a:solidFill>
                      <a:schemeClr val="bg1"/>
                    </a:solidFill>
                  </a:ln>
                  <a:solidFill>
                    <a:schemeClr val="bg1"/>
                  </a:solidFill>
                </a:rPr>
                <a:t>回転異常として異常表示</a:t>
              </a:r>
              <a:endParaRPr kumimoji="1" lang="ja-JP" altLang="en-US" sz="2400" b="1" dirty="0">
                <a:ln w="76200">
                  <a:solidFill>
                    <a:schemeClr val="bg1"/>
                  </a:solidFill>
                </a:ln>
                <a:solidFill>
                  <a:schemeClr val="bg1"/>
                </a:solidFill>
              </a:endParaRPr>
            </a:p>
          </p:txBody>
        </p:sp>
        <p:sp>
          <p:nvSpPr>
            <p:cNvPr id="13" name="テキスト ボックス 12">
              <a:extLst>
                <a:ext uri="{FF2B5EF4-FFF2-40B4-BE49-F238E27FC236}">
                  <a16:creationId xmlns:a16="http://schemas.microsoft.com/office/drawing/2014/main" id="{990564F6-30C9-4814-2326-894E64BB6038}"/>
                </a:ext>
              </a:extLst>
            </p:cNvPr>
            <p:cNvSpPr txBox="1"/>
            <p:nvPr/>
          </p:nvSpPr>
          <p:spPr>
            <a:xfrm>
              <a:off x="2440590" y="6078947"/>
              <a:ext cx="4285471" cy="640116"/>
            </a:xfrm>
            <a:prstGeom prst="rect">
              <a:avLst/>
            </a:prstGeom>
            <a:noFill/>
          </p:spPr>
          <p:txBody>
            <a:bodyPr wrap="square" rtlCol="0">
              <a:spAutoFit/>
            </a:bodyPr>
            <a:lstStyle/>
            <a:p>
              <a:r>
                <a:rPr lang="ja-JP" altLang="en-US" sz="2400" b="1" dirty="0">
                  <a:ln w="254000">
                    <a:noFill/>
                  </a:ln>
                  <a:solidFill>
                    <a:srgbClr val="C00000"/>
                  </a:solidFill>
                </a:rPr>
                <a:t>回転異常として異常表示</a:t>
              </a:r>
              <a:endParaRPr kumimoji="1" lang="ja-JP" altLang="en-US" sz="2400" b="1" dirty="0">
                <a:ln w="254000">
                  <a:noFill/>
                </a:ln>
                <a:solidFill>
                  <a:srgbClr val="C00000"/>
                </a:solidFill>
              </a:endParaRPr>
            </a:p>
          </p:txBody>
        </p:sp>
      </p:grpSp>
      <p:grpSp>
        <p:nvGrpSpPr>
          <p:cNvPr id="14" name="グループ化 13">
            <a:extLst>
              <a:ext uri="{FF2B5EF4-FFF2-40B4-BE49-F238E27FC236}">
                <a16:creationId xmlns:a16="http://schemas.microsoft.com/office/drawing/2014/main" id="{DF3306B1-297E-BB26-2DCD-C3D8D4FBB06F}"/>
              </a:ext>
            </a:extLst>
          </p:cNvPr>
          <p:cNvGrpSpPr/>
          <p:nvPr/>
        </p:nvGrpSpPr>
        <p:grpSpPr>
          <a:xfrm>
            <a:off x="7100756" y="5838176"/>
            <a:ext cx="5443860" cy="461876"/>
            <a:chOff x="2493421" y="7678889"/>
            <a:chExt cx="4285471" cy="640408"/>
          </a:xfrm>
        </p:grpSpPr>
        <p:sp>
          <p:nvSpPr>
            <p:cNvPr id="15" name="テキスト ボックス 14">
              <a:extLst>
                <a:ext uri="{FF2B5EF4-FFF2-40B4-BE49-F238E27FC236}">
                  <a16:creationId xmlns:a16="http://schemas.microsoft.com/office/drawing/2014/main" id="{2F243F75-03ED-188E-CD55-6039838762DB}"/>
                </a:ext>
              </a:extLst>
            </p:cNvPr>
            <p:cNvSpPr txBox="1"/>
            <p:nvPr/>
          </p:nvSpPr>
          <p:spPr>
            <a:xfrm>
              <a:off x="2493421" y="7679182"/>
              <a:ext cx="4095515" cy="640115"/>
            </a:xfrm>
            <a:prstGeom prst="rect">
              <a:avLst/>
            </a:prstGeom>
            <a:noFill/>
          </p:spPr>
          <p:txBody>
            <a:bodyPr wrap="square" rtlCol="0">
              <a:spAutoFit/>
            </a:bodyPr>
            <a:lstStyle/>
            <a:p>
              <a:r>
                <a:rPr lang="ja-JP" altLang="en-US" sz="2400" b="1" dirty="0">
                  <a:ln w="152400">
                    <a:solidFill>
                      <a:srgbClr val="C00000"/>
                    </a:solidFill>
                  </a:ln>
                  <a:solidFill>
                    <a:srgbClr val="0000FF"/>
                  </a:solidFill>
                </a:rPr>
                <a:t>ベルトスリップによる異常が</a:t>
              </a:r>
              <a:r>
                <a:rPr lang="en-US" altLang="ja-JP" sz="2400" b="1" dirty="0">
                  <a:ln w="152400">
                    <a:solidFill>
                      <a:srgbClr val="C00000"/>
                    </a:solidFill>
                  </a:ln>
                  <a:solidFill>
                    <a:srgbClr val="0000FF"/>
                  </a:solidFill>
                </a:rPr>
                <a:t>9</a:t>
              </a:r>
              <a:r>
                <a:rPr lang="ja-JP" altLang="en-US" sz="2400" b="1" dirty="0">
                  <a:ln w="152400">
                    <a:solidFill>
                      <a:srgbClr val="C00000"/>
                    </a:solidFill>
                  </a:ln>
                  <a:solidFill>
                    <a:srgbClr val="0000FF"/>
                  </a:solidFill>
                </a:rPr>
                <a:t>割</a:t>
              </a:r>
            </a:p>
          </p:txBody>
        </p:sp>
        <p:sp>
          <p:nvSpPr>
            <p:cNvPr id="16" name="テキスト ボックス 15">
              <a:extLst>
                <a:ext uri="{FF2B5EF4-FFF2-40B4-BE49-F238E27FC236}">
                  <a16:creationId xmlns:a16="http://schemas.microsoft.com/office/drawing/2014/main" id="{5C4FD29B-D8B6-6E9A-1B42-A8F8B362255D}"/>
                </a:ext>
              </a:extLst>
            </p:cNvPr>
            <p:cNvSpPr txBox="1"/>
            <p:nvPr/>
          </p:nvSpPr>
          <p:spPr>
            <a:xfrm>
              <a:off x="2495990" y="7678890"/>
              <a:ext cx="4165465" cy="640115"/>
            </a:xfrm>
            <a:prstGeom prst="rect">
              <a:avLst/>
            </a:prstGeom>
            <a:noFill/>
          </p:spPr>
          <p:txBody>
            <a:bodyPr wrap="square" rtlCol="0">
              <a:spAutoFit/>
            </a:bodyPr>
            <a:lstStyle/>
            <a:p>
              <a:r>
                <a:rPr lang="ja-JP" altLang="en-US" sz="2400" b="1" dirty="0">
                  <a:ln w="76200">
                    <a:solidFill>
                      <a:schemeClr val="bg1"/>
                    </a:solidFill>
                  </a:ln>
                  <a:solidFill>
                    <a:schemeClr val="bg1"/>
                  </a:solidFill>
                </a:rPr>
                <a:t>ベルトスリップによる異常が</a:t>
              </a:r>
              <a:r>
                <a:rPr lang="en-US" altLang="ja-JP" sz="2400" b="1" dirty="0">
                  <a:ln w="76200">
                    <a:solidFill>
                      <a:schemeClr val="bg1"/>
                    </a:solidFill>
                  </a:ln>
                  <a:solidFill>
                    <a:schemeClr val="bg1"/>
                  </a:solidFill>
                </a:rPr>
                <a:t>9</a:t>
              </a:r>
              <a:r>
                <a:rPr lang="ja-JP" altLang="en-US" sz="2400" b="1" dirty="0">
                  <a:ln w="76200">
                    <a:solidFill>
                      <a:schemeClr val="bg1"/>
                    </a:solidFill>
                  </a:ln>
                  <a:solidFill>
                    <a:schemeClr val="bg1"/>
                  </a:solidFill>
                </a:rPr>
                <a:t>割</a:t>
              </a:r>
              <a:endParaRPr kumimoji="1" lang="ja-JP" altLang="en-US" sz="2400" b="1" dirty="0">
                <a:ln w="76200">
                  <a:solidFill>
                    <a:schemeClr val="bg1"/>
                  </a:solidFill>
                </a:ln>
                <a:solidFill>
                  <a:schemeClr val="bg1"/>
                </a:solidFill>
              </a:endParaRPr>
            </a:p>
          </p:txBody>
        </p:sp>
        <p:sp>
          <p:nvSpPr>
            <p:cNvPr id="17" name="テキスト ボックス 16">
              <a:extLst>
                <a:ext uri="{FF2B5EF4-FFF2-40B4-BE49-F238E27FC236}">
                  <a16:creationId xmlns:a16="http://schemas.microsoft.com/office/drawing/2014/main" id="{B1037150-80F2-78D4-63D3-E53F48ECC1FA}"/>
                </a:ext>
              </a:extLst>
            </p:cNvPr>
            <p:cNvSpPr txBox="1"/>
            <p:nvPr/>
          </p:nvSpPr>
          <p:spPr>
            <a:xfrm>
              <a:off x="2493421" y="7678889"/>
              <a:ext cx="4285471" cy="640115"/>
            </a:xfrm>
            <a:prstGeom prst="rect">
              <a:avLst/>
            </a:prstGeom>
            <a:noFill/>
          </p:spPr>
          <p:txBody>
            <a:bodyPr wrap="square" rtlCol="0">
              <a:spAutoFit/>
            </a:bodyPr>
            <a:lstStyle/>
            <a:p>
              <a:r>
                <a:rPr lang="ja-JP" altLang="en-US" sz="2400" b="1" dirty="0">
                  <a:ln w="254000">
                    <a:noFill/>
                  </a:ln>
                  <a:solidFill>
                    <a:srgbClr val="C00000"/>
                  </a:solidFill>
                </a:rPr>
                <a:t>ベルトスリップによる異常が</a:t>
              </a:r>
              <a:r>
                <a:rPr lang="en-US" altLang="ja-JP" sz="2400" b="1" dirty="0">
                  <a:ln w="254000">
                    <a:noFill/>
                  </a:ln>
                  <a:solidFill>
                    <a:srgbClr val="C00000"/>
                  </a:solidFill>
                </a:rPr>
                <a:t>9</a:t>
              </a:r>
              <a:r>
                <a:rPr lang="ja-JP" altLang="en-US" sz="2400" b="1" dirty="0">
                  <a:ln w="254000">
                    <a:noFill/>
                  </a:ln>
                  <a:solidFill>
                    <a:srgbClr val="C00000"/>
                  </a:solidFill>
                </a:rPr>
                <a:t>割</a:t>
              </a:r>
              <a:endParaRPr kumimoji="1" lang="ja-JP" altLang="en-US" sz="2400" b="1" dirty="0">
                <a:ln w="254000">
                  <a:noFill/>
                </a:ln>
                <a:solidFill>
                  <a:srgbClr val="C00000"/>
                </a:solidFill>
              </a:endParaRPr>
            </a:p>
          </p:txBody>
        </p:sp>
      </p:grpSp>
      <p:cxnSp>
        <p:nvCxnSpPr>
          <p:cNvPr id="18" name="直線コネクタ 17">
            <a:extLst>
              <a:ext uri="{FF2B5EF4-FFF2-40B4-BE49-F238E27FC236}">
                <a16:creationId xmlns:a16="http://schemas.microsoft.com/office/drawing/2014/main" id="{0721A04A-80E9-3500-0FD0-4C1ECE19B815}"/>
              </a:ext>
            </a:extLst>
          </p:cNvPr>
          <p:cNvCxnSpPr>
            <a:cxnSpLocks/>
          </p:cNvCxnSpPr>
          <p:nvPr/>
        </p:nvCxnSpPr>
        <p:spPr>
          <a:xfrm>
            <a:off x="119336" y="3488074"/>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962471DD-A7E1-D6E0-1B87-7615A4563F70}"/>
              </a:ext>
            </a:extLst>
          </p:cNvPr>
          <p:cNvCxnSpPr>
            <a:cxnSpLocks/>
          </p:cNvCxnSpPr>
          <p:nvPr/>
        </p:nvCxnSpPr>
        <p:spPr>
          <a:xfrm>
            <a:off x="6093076" y="3488074"/>
            <a:ext cx="0" cy="289325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スライド番号プレースホルダー 3">
            <a:extLst>
              <a:ext uri="{FF2B5EF4-FFF2-40B4-BE49-F238E27FC236}">
                <a16:creationId xmlns:a16="http://schemas.microsoft.com/office/drawing/2014/main" id="{2DB113C6-13ED-E962-D009-C413762F8B8D}"/>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24</a:t>
            </a:fld>
            <a:endParaRPr lang="ja-JP" altLang="en-US" sz="1800" dirty="0"/>
          </a:p>
        </p:txBody>
      </p:sp>
    </p:spTree>
    <p:extLst>
      <p:ext uri="{BB962C8B-B14F-4D97-AF65-F5344CB8AC3E}">
        <p14:creationId xmlns:p14="http://schemas.microsoft.com/office/powerpoint/2010/main" val="1582144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1600" fill="hold"/>
                                        <p:tgtEl>
                                          <p:spTgt spid="4"/>
                                        </p:tgtEl>
                                        <p:attrNameLst>
                                          <p:attrName>r</p:attrName>
                                        </p:attrNameLst>
                                      </p:cBhvr>
                                    </p:animRot>
                                  </p:childTnLst>
                                </p:cTn>
                              </p:par>
                              <p:par>
                                <p:cTn id="7" presetID="8" presetClass="emph" presetSubtype="0" fill="hold" nodeType="withEffect">
                                  <p:stCondLst>
                                    <p:cond delay="0"/>
                                  </p:stCondLst>
                                  <p:childTnLst>
                                    <p:animRot by="-21600000">
                                      <p:cBhvr>
                                        <p:cTn id="8" dur="1500" fill="hold"/>
                                        <p:tgtEl>
                                          <p:spTgt spid="67"/>
                                        </p:tgtEl>
                                        <p:attrNameLst>
                                          <p:attrName>r</p:attrName>
                                        </p:attrNameLst>
                                      </p:cBhvr>
                                    </p:animRot>
                                  </p:childTnLst>
                                </p:cTn>
                              </p:par>
                            </p:childTnLst>
                          </p:cTn>
                        </p:par>
                        <p:par>
                          <p:cTn id="9" fill="hold">
                            <p:stCondLst>
                              <p:cond delay="1600"/>
                            </p:stCondLst>
                            <p:childTnLst>
                              <p:par>
                                <p:cTn id="10" presetID="1" presetClass="exit" presetSubtype="0" fill="hold" grpId="0" nodeType="afterEffect">
                                  <p:stCondLst>
                                    <p:cond delay="0"/>
                                  </p:stCondLst>
                                  <p:childTnLst>
                                    <p:set>
                                      <p:cBhvr>
                                        <p:cTn id="11" dur="1" fill="hold">
                                          <p:stCondLst>
                                            <p:cond delay="0"/>
                                          </p:stCondLst>
                                        </p:cTn>
                                        <p:tgtEl>
                                          <p:spTgt spid="87"/>
                                        </p:tgtEl>
                                        <p:attrNameLst>
                                          <p:attrName>style.visibility</p:attrName>
                                        </p:attrNameLst>
                                      </p:cBhvr>
                                      <p:to>
                                        <p:strVal val="hidden"/>
                                      </p:to>
                                    </p:set>
                                  </p:childTnLst>
                                </p:cTn>
                              </p:par>
                            </p:childTnLst>
                          </p:cTn>
                        </p:par>
                        <p:par>
                          <p:cTn id="12" fill="hold">
                            <p:stCondLst>
                              <p:cond delay="1600"/>
                            </p:stCondLst>
                            <p:childTnLst>
                              <p:par>
                                <p:cTn id="13" presetID="1"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par>
                                <p:cTn id="20" presetID="10" presetClass="entr" presetSubtype="0" fill="hold" nodeType="with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500"/>
                                        <p:tgtEl>
                                          <p:spTgt spid="4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500"/>
                                        <p:tgtEl>
                                          <p:spTgt spid="5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500"/>
                                        <p:tgtEl>
                                          <p:spTgt spid="4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childTnLst>
                          </p:cTn>
                        </p:par>
                        <p:par>
                          <p:cTn id="34" fill="hold">
                            <p:stCondLst>
                              <p:cond delay="500"/>
                            </p:stCondLst>
                            <p:childTnLst>
                              <p:par>
                                <p:cTn id="35" presetID="10" presetClass="entr" presetSubtype="0" fill="hold" nodeType="after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fade">
                                      <p:cBhvr>
                                        <p:cTn id="37" dur="500"/>
                                        <p:tgtEl>
                                          <p:spTgt spid="4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1"/>
                                        </p:tgtEl>
                                        <p:attrNameLst>
                                          <p:attrName>style.visibility</p:attrName>
                                        </p:attrNameLst>
                                      </p:cBhvr>
                                      <p:to>
                                        <p:strVal val="visible"/>
                                      </p:to>
                                    </p:set>
                                    <p:animEffect transition="in" filter="fade">
                                      <p:cBhvr>
                                        <p:cTn id="40" dur="500"/>
                                        <p:tgtEl>
                                          <p:spTgt spid="51"/>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down)">
                                      <p:cBhvr>
                                        <p:cTn id="4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1" grpId="0" animBg="1"/>
      <p:bldP spid="52" grpId="0" animBg="1"/>
      <p:bldP spid="87" grpId="0" animBg="1"/>
      <p:bldP spid="10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線コネクタ 13"/>
          <p:cNvCxnSpPr>
            <a:stCxn id="21" idx="0"/>
            <a:endCxn id="28" idx="0"/>
          </p:cNvCxnSpPr>
          <p:nvPr/>
        </p:nvCxnSpPr>
        <p:spPr>
          <a:xfrm>
            <a:off x="1907212" y="1169722"/>
            <a:ext cx="2608707" cy="253714"/>
          </a:xfrm>
          <a:prstGeom prst="line">
            <a:avLst/>
          </a:prstGeom>
          <a:ln w="28575"/>
        </p:spPr>
        <p:style>
          <a:lnRef idx="1">
            <a:schemeClr val="dk1"/>
          </a:lnRef>
          <a:fillRef idx="0">
            <a:schemeClr val="dk1"/>
          </a:fillRef>
          <a:effectRef idx="0">
            <a:schemeClr val="dk1"/>
          </a:effectRef>
          <a:fontRef idx="minor">
            <a:schemeClr val="tx1"/>
          </a:fontRef>
        </p:style>
      </p:cxnSp>
      <p:cxnSp>
        <p:nvCxnSpPr>
          <p:cNvPr id="15" name="直線コネクタ 14"/>
          <p:cNvCxnSpPr>
            <a:stCxn id="21" idx="4"/>
            <a:endCxn id="28" idx="4"/>
          </p:cNvCxnSpPr>
          <p:nvPr/>
        </p:nvCxnSpPr>
        <p:spPr>
          <a:xfrm flipV="1">
            <a:off x="1907212" y="2536218"/>
            <a:ext cx="2608707" cy="364982"/>
          </a:xfrm>
          <a:prstGeom prst="line">
            <a:avLst/>
          </a:prstGeom>
          <a:ln w="28575"/>
        </p:spPr>
        <p:style>
          <a:lnRef idx="1">
            <a:schemeClr val="dk1"/>
          </a:lnRef>
          <a:fillRef idx="0">
            <a:schemeClr val="dk1"/>
          </a:fillRef>
          <a:effectRef idx="0">
            <a:schemeClr val="dk1"/>
          </a:effectRef>
          <a:fontRef idx="minor">
            <a:schemeClr val="tx1"/>
          </a:fontRef>
        </p:style>
      </p:cxnSp>
      <p:grpSp>
        <p:nvGrpSpPr>
          <p:cNvPr id="16" name="グループ化 15"/>
          <p:cNvGrpSpPr/>
          <p:nvPr/>
        </p:nvGrpSpPr>
        <p:grpSpPr>
          <a:xfrm>
            <a:off x="1041473" y="1169722"/>
            <a:ext cx="1731478" cy="1731478"/>
            <a:chOff x="972110" y="1974560"/>
            <a:chExt cx="1295634" cy="1295634"/>
          </a:xfrm>
        </p:grpSpPr>
        <p:grpSp>
          <p:nvGrpSpPr>
            <p:cNvPr id="17" name="グループ化 16"/>
            <p:cNvGrpSpPr/>
            <p:nvPr/>
          </p:nvGrpSpPr>
          <p:grpSpPr>
            <a:xfrm>
              <a:off x="972110" y="1974560"/>
              <a:ext cx="1295634" cy="1295634"/>
              <a:chOff x="972110" y="1974560"/>
              <a:chExt cx="1549722" cy="1549722"/>
            </a:xfrm>
          </p:grpSpPr>
          <p:grpSp>
            <p:nvGrpSpPr>
              <p:cNvPr id="19" name="グループ化 18"/>
              <p:cNvGrpSpPr/>
              <p:nvPr/>
            </p:nvGrpSpPr>
            <p:grpSpPr>
              <a:xfrm>
                <a:off x="972110" y="1974560"/>
                <a:ext cx="1549722" cy="1549722"/>
                <a:chOff x="972110" y="1974560"/>
                <a:chExt cx="1549722" cy="1549722"/>
              </a:xfrm>
            </p:grpSpPr>
            <p:sp>
              <p:nvSpPr>
                <p:cNvPr id="21" name="フローチャート: 結合子 20"/>
                <p:cNvSpPr>
                  <a:spLocks noChangeAspect="1"/>
                </p:cNvSpPr>
                <p:nvPr/>
              </p:nvSpPr>
              <p:spPr>
                <a:xfrm>
                  <a:off x="972110" y="1974560"/>
                  <a:ext cx="1549722" cy="154972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 name="フローチャート: 結合子 21"/>
                <p:cNvSpPr>
                  <a:spLocks noChangeAspect="1"/>
                </p:cNvSpPr>
                <p:nvPr/>
              </p:nvSpPr>
              <p:spPr>
                <a:xfrm>
                  <a:off x="1088925" y="2091375"/>
                  <a:ext cx="1316092" cy="131609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0" name="フローチャート: 結合子 19"/>
              <p:cNvSpPr>
                <a:spLocks noChangeAspect="1"/>
              </p:cNvSpPr>
              <p:nvPr/>
            </p:nvSpPr>
            <p:spPr>
              <a:xfrm>
                <a:off x="1525861" y="2528311"/>
                <a:ext cx="442220" cy="442220"/>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8" name="下矢印 17"/>
            <p:cNvSpPr/>
            <p:nvPr/>
          </p:nvSpPr>
          <p:spPr>
            <a:xfrm rot="16200000" flipV="1">
              <a:off x="1557302" y="2138442"/>
              <a:ext cx="125248" cy="31511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23" name="グループ化 22"/>
          <p:cNvGrpSpPr/>
          <p:nvPr/>
        </p:nvGrpSpPr>
        <p:grpSpPr>
          <a:xfrm>
            <a:off x="3959528" y="1423436"/>
            <a:ext cx="1112782" cy="1112782"/>
            <a:chOff x="2826574" y="2185823"/>
            <a:chExt cx="832675" cy="832675"/>
          </a:xfrm>
        </p:grpSpPr>
        <p:grpSp>
          <p:nvGrpSpPr>
            <p:cNvPr id="24" name="グループ化 23"/>
            <p:cNvGrpSpPr/>
            <p:nvPr/>
          </p:nvGrpSpPr>
          <p:grpSpPr>
            <a:xfrm>
              <a:off x="2826574" y="2185823"/>
              <a:ext cx="832675" cy="832675"/>
              <a:chOff x="972110" y="1974560"/>
              <a:chExt cx="1549722" cy="1549722"/>
            </a:xfrm>
          </p:grpSpPr>
          <p:grpSp>
            <p:nvGrpSpPr>
              <p:cNvPr id="26" name="グループ化 25"/>
              <p:cNvGrpSpPr/>
              <p:nvPr/>
            </p:nvGrpSpPr>
            <p:grpSpPr>
              <a:xfrm>
                <a:off x="972110" y="1974560"/>
                <a:ext cx="1549722" cy="1549722"/>
                <a:chOff x="972110" y="1974560"/>
                <a:chExt cx="1549722" cy="1549722"/>
              </a:xfrm>
            </p:grpSpPr>
            <p:sp>
              <p:nvSpPr>
                <p:cNvPr id="28" name="フローチャート: 結合子 27"/>
                <p:cNvSpPr>
                  <a:spLocks noChangeAspect="1"/>
                </p:cNvSpPr>
                <p:nvPr/>
              </p:nvSpPr>
              <p:spPr>
                <a:xfrm>
                  <a:off x="972110" y="1974560"/>
                  <a:ext cx="1549722" cy="154972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9" name="フローチャート: 結合子 28"/>
                <p:cNvSpPr>
                  <a:spLocks noChangeAspect="1"/>
                </p:cNvSpPr>
                <p:nvPr/>
              </p:nvSpPr>
              <p:spPr>
                <a:xfrm>
                  <a:off x="1088925" y="2091375"/>
                  <a:ext cx="1316092" cy="131609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7" name="フローチャート: 結合子 26"/>
              <p:cNvSpPr>
                <a:spLocks noChangeAspect="1"/>
              </p:cNvSpPr>
              <p:nvPr/>
            </p:nvSpPr>
            <p:spPr>
              <a:xfrm>
                <a:off x="1525861" y="2528311"/>
                <a:ext cx="442220" cy="442220"/>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5" name="下矢印 24"/>
            <p:cNvSpPr/>
            <p:nvPr/>
          </p:nvSpPr>
          <p:spPr>
            <a:xfrm rot="16200000" flipV="1">
              <a:off x="3185047" y="2234367"/>
              <a:ext cx="125248" cy="31511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30" name="テキスト ボックス 29"/>
          <p:cNvSpPr txBox="1"/>
          <p:nvPr/>
        </p:nvSpPr>
        <p:spPr>
          <a:xfrm>
            <a:off x="223478" y="1119500"/>
            <a:ext cx="978783" cy="345116"/>
          </a:xfrm>
          <a:prstGeom prst="rect">
            <a:avLst/>
          </a:prstGeom>
          <a:noFill/>
        </p:spPr>
        <p:txBody>
          <a:bodyPr wrap="square" rtlCol="0">
            <a:noAutofit/>
          </a:bodyPr>
          <a:lstStyle/>
          <a:p>
            <a:r>
              <a:rPr lang="en-US" altLang="ja-JP" b="1" dirty="0">
                <a:latin typeface="+mn-ea"/>
              </a:rPr>
              <a:t>RC</a:t>
            </a:r>
            <a:r>
              <a:rPr lang="ja-JP" altLang="en-US" b="1" dirty="0">
                <a:latin typeface="+mn-ea"/>
              </a:rPr>
              <a:t>ﾌｧﾝ</a:t>
            </a:r>
          </a:p>
        </p:txBody>
      </p:sp>
      <p:sp>
        <p:nvSpPr>
          <p:cNvPr id="31" name="テキスト ボックス 30"/>
          <p:cNvSpPr txBox="1"/>
          <p:nvPr/>
        </p:nvSpPr>
        <p:spPr>
          <a:xfrm>
            <a:off x="3105343" y="2235884"/>
            <a:ext cx="833876" cy="369332"/>
          </a:xfrm>
          <a:prstGeom prst="rect">
            <a:avLst/>
          </a:prstGeom>
          <a:noFill/>
        </p:spPr>
        <p:txBody>
          <a:bodyPr wrap="square" rtlCol="0">
            <a:spAutoFit/>
          </a:bodyPr>
          <a:lstStyle/>
          <a:p>
            <a:r>
              <a:rPr lang="en-US" altLang="ja-JP" b="1" dirty="0">
                <a:latin typeface="+mn-ea"/>
              </a:rPr>
              <a:t>V</a:t>
            </a:r>
            <a:r>
              <a:rPr lang="ja-JP" altLang="en-US" b="1" dirty="0">
                <a:latin typeface="+mn-ea"/>
              </a:rPr>
              <a:t>ﾍﾞﾙﾄ</a:t>
            </a:r>
          </a:p>
        </p:txBody>
      </p:sp>
      <p:sp>
        <p:nvSpPr>
          <p:cNvPr id="50" name="テキスト ボックス 49"/>
          <p:cNvSpPr txBox="1"/>
          <p:nvPr/>
        </p:nvSpPr>
        <p:spPr>
          <a:xfrm>
            <a:off x="4063794" y="1000174"/>
            <a:ext cx="660928" cy="369332"/>
          </a:xfrm>
          <a:prstGeom prst="rect">
            <a:avLst/>
          </a:prstGeom>
          <a:noFill/>
        </p:spPr>
        <p:txBody>
          <a:bodyPr wrap="square" rtlCol="0">
            <a:spAutoFit/>
          </a:bodyPr>
          <a:lstStyle/>
          <a:p>
            <a:r>
              <a:rPr lang="ja-JP" altLang="en-US" b="1" dirty="0"/>
              <a:t>ﾓｰﾀｰ</a:t>
            </a:r>
          </a:p>
        </p:txBody>
      </p:sp>
      <p:cxnSp>
        <p:nvCxnSpPr>
          <p:cNvPr id="52" name="直線コネクタ 51"/>
          <p:cNvCxnSpPr>
            <a:stCxn id="59" idx="0"/>
            <a:endCxn id="66" idx="0"/>
          </p:cNvCxnSpPr>
          <p:nvPr/>
        </p:nvCxnSpPr>
        <p:spPr>
          <a:xfrm>
            <a:off x="8042723" y="1149926"/>
            <a:ext cx="2672835" cy="292912"/>
          </a:xfrm>
          <a:prstGeom prst="line">
            <a:avLst/>
          </a:prstGeom>
          <a:ln w="28575"/>
        </p:spPr>
        <p:style>
          <a:lnRef idx="1">
            <a:schemeClr val="dk1"/>
          </a:lnRef>
          <a:fillRef idx="0">
            <a:schemeClr val="dk1"/>
          </a:fillRef>
          <a:effectRef idx="0">
            <a:schemeClr val="dk1"/>
          </a:effectRef>
          <a:fontRef idx="minor">
            <a:schemeClr val="tx1"/>
          </a:fontRef>
        </p:style>
      </p:cxnSp>
      <p:cxnSp>
        <p:nvCxnSpPr>
          <p:cNvPr id="53" name="直線コネクタ 52"/>
          <p:cNvCxnSpPr>
            <a:stCxn id="59" idx="4"/>
          </p:cNvCxnSpPr>
          <p:nvPr/>
        </p:nvCxnSpPr>
        <p:spPr>
          <a:xfrm flipV="1">
            <a:off x="8042723" y="2522762"/>
            <a:ext cx="2867010" cy="386287"/>
          </a:xfrm>
          <a:prstGeom prst="line">
            <a:avLst/>
          </a:prstGeom>
          <a:ln w="28575"/>
        </p:spPr>
        <p:style>
          <a:lnRef idx="1">
            <a:schemeClr val="dk1"/>
          </a:lnRef>
          <a:fillRef idx="0">
            <a:schemeClr val="dk1"/>
          </a:fillRef>
          <a:effectRef idx="0">
            <a:schemeClr val="dk1"/>
          </a:effectRef>
          <a:fontRef idx="minor">
            <a:schemeClr val="tx1"/>
          </a:fontRef>
        </p:style>
      </p:cxnSp>
      <p:grpSp>
        <p:nvGrpSpPr>
          <p:cNvPr id="54" name="グループ化 53"/>
          <p:cNvGrpSpPr/>
          <p:nvPr/>
        </p:nvGrpSpPr>
        <p:grpSpPr>
          <a:xfrm>
            <a:off x="7163161" y="1149926"/>
            <a:ext cx="1759123" cy="1759123"/>
            <a:chOff x="972110" y="1974560"/>
            <a:chExt cx="1295634" cy="1295634"/>
          </a:xfrm>
        </p:grpSpPr>
        <p:grpSp>
          <p:nvGrpSpPr>
            <p:cNvPr id="55" name="グループ化 54"/>
            <p:cNvGrpSpPr/>
            <p:nvPr/>
          </p:nvGrpSpPr>
          <p:grpSpPr>
            <a:xfrm>
              <a:off x="972110" y="1974560"/>
              <a:ext cx="1295634" cy="1295634"/>
              <a:chOff x="972110" y="1974560"/>
              <a:chExt cx="1549722" cy="1549722"/>
            </a:xfrm>
          </p:grpSpPr>
          <p:grpSp>
            <p:nvGrpSpPr>
              <p:cNvPr id="57" name="グループ化 56"/>
              <p:cNvGrpSpPr/>
              <p:nvPr/>
            </p:nvGrpSpPr>
            <p:grpSpPr>
              <a:xfrm>
                <a:off x="972110" y="1974560"/>
                <a:ext cx="1549722" cy="1549722"/>
                <a:chOff x="972110" y="1974560"/>
                <a:chExt cx="1549722" cy="1549722"/>
              </a:xfrm>
            </p:grpSpPr>
            <p:sp>
              <p:nvSpPr>
                <p:cNvPr id="59" name="フローチャート: 結合子 58"/>
                <p:cNvSpPr>
                  <a:spLocks noChangeAspect="1"/>
                </p:cNvSpPr>
                <p:nvPr/>
              </p:nvSpPr>
              <p:spPr>
                <a:xfrm>
                  <a:off x="972110" y="1974560"/>
                  <a:ext cx="1549722" cy="154972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0" name="フローチャート: 結合子 59"/>
                <p:cNvSpPr>
                  <a:spLocks noChangeAspect="1"/>
                </p:cNvSpPr>
                <p:nvPr/>
              </p:nvSpPr>
              <p:spPr>
                <a:xfrm>
                  <a:off x="1088925" y="2091375"/>
                  <a:ext cx="1316092" cy="131609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58" name="フローチャート: 結合子 57"/>
              <p:cNvSpPr>
                <a:spLocks noChangeAspect="1"/>
              </p:cNvSpPr>
              <p:nvPr/>
            </p:nvSpPr>
            <p:spPr>
              <a:xfrm>
                <a:off x="1525861" y="2528311"/>
                <a:ext cx="442220" cy="442220"/>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56" name="下矢印 55"/>
            <p:cNvSpPr/>
            <p:nvPr/>
          </p:nvSpPr>
          <p:spPr>
            <a:xfrm rot="16200000" flipV="1">
              <a:off x="1557302" y="2138442"/>
              <a:ext cx="125248" cy="31511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61" name="グループ化 60"/>
          <p:cNvGrpSpPr/>
          <p:nvPr/>
        </p:nvGrpSpPr>
        <p:grpSpPr>
          <a:xfrm>
            <a:off x="10168868" y="1442838"/>
            <a:ext cx="1093380" cy="1093380"/>
            <a:chOff x="2826574" y="2185823"/>
            <a:chExt cx="832675" cy="832675"/>
          </a:xfrm>
        </p:grpSpPr>
        <p:grpSp>
          <p:nvGrpSpPr>
            <p:cNvPr id="62" name="グループ化 61"/>
            <p:cNvGrpSpPr/>
            <p:nvPr/>
          </p:nvGrpSpPr>
          <p:grpSpPr>
            <a:xfrm>
              <a:off x="2826574" y="2185823"/>
              <a:ext cx="832675" cy="832675"/>
              <a:chOff x="972110" y="1974560"/>
              <a:chExt cx="1549722" cy="1549722"/>
            </a:xfrm>
          </p:grpSpPr>
          <p:grpSp>
            <p:nvGrpSpPr>
              <p:cNvPr id="64" name="グループ化 63"/>
              <p:cNvGrpSpPr/>
              <p:nvPr/>
            </p:nvGrpSpPr>
            <p:grpSpPr>
              <a:xfrm>
                <a:off x="972110" y="1974560"/>
                <a:ext cx="1549722" cy="1549722"/>
                <a:chOff x="972110" y="1974560"/>
                <a:chExt cx="1549722" cy="1549722"/>
              </a:xfrm>
            </p:grpSpPr>
            <p:sp>
              <p:nvSpPr>
                <p:cNvPr id="66" name="フローチャート: 結合子 65"/>
                <p:cNvSpPr>
                  <a:spLocks noChangeAspect="1"/>
                </p:cNvSpPr>
                <p:nvPr/>
              </p:nvSpPr>
              <p:spPr>
                <a:xfrm>
                  <a:off x="972110" y="1974560"/>
                  <a:ext cx="1549722" cy="154972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7" name="フローチャート: 結合子 66"/>
                <p:cNvSpPr>
                  <a:spLocks noChangeAspect="1"/>
                </p:cNvSpPr>
                <p:nvPr/>
              </p:nvSpPr>
              <p:spPr>
                <a:xfrm>
                  <a:off x="1088925" y="2091375"/>
                  <a:ext cx="1316092" cy="131609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65" name="フローチャート: 結合子 64"/>
              <p:cNvSpPr>
                <a:spLocks noChangeAspect="1"/>
              </p:cNvSpPr>
              <p:nvPr/>
            </p:nvSpPr>
            <p:spPr>
              <a:xfrm>
                <a:off x="1525861" y="2528311"/>
                <a:ext cx="442220" cy="442220"/>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63" name="下矢印 62"/>
            <p:cNvSpPr/>
            <p:nvPr/>
          </p:nvSpPr>
          <p:spPr>
            <a:xfrm rot="16200000" flipV="1">
              <a:off x="3185047" y="2234367"/>
              <a:ext cx="125248" cy="31511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68" name="テキスト ボックス 67"/>
          <p:cNvSpPr txBox="1"/>
          <p:nvPr/>
        </p:nvSpPr>
        <p:spPr>
          <a:xfrm>
            <a:off x="10530980" y="1032298"/>
            <a:ext cx="660928" cy="369332"/>
          </a:xfrm>
          <a:prstGeom prst="rect">
            <a:avLst/>
          </a:prstGeom>
          <a:noFill/>
        </p:spPr>
        <p:txBody>
          <a:bodyPr wrap="square" rtlCol="0">
            <a:spAutoFit/>
          </a:bodyPr>
          <a:lstStyle/>
          <a:p>
            <a:r>
              <a:rPr lang="ja-JP" altLang="en-US" b="1" dirty="0"/>
              <a:t>ﾓｰﾀｰ</a:t>
            </a:r>
          </a:p>
        </p:txBody>
      </p:sp>
      <p:sp>
        <p:nvSpPr>
          <p:cNvPr id="69" name="テキスト ボックス 68"/>
          <p:cNvSpPr txBox="1"/>
          <p:nvPr/>
        </p:nvSpPr>
        <p:spPr>
          <a:xfrm>
            <a:off x="9110686" y="2148669"/>
            <a:ext cx="833876" cy="369332"/>
          </a:xfrm>
          <a:prstGeom prst="rect">
            <a:avLst/>
          </a:prstGeom>
          <a:noFill/>
        </p:spPr>
        <p:txBody>
          <a:bodyPr wrap="square" rtlCol="0">
            <a:spAutoFit/>
          </a:bodyPr>
          <a:lstStyle/>
          <a:p>
            <a:r>
              <a:rPr lang="en-US" altLang="ja-JP" b="1" dirty="0">
                <a:latin typeface="+mn-ea"/>
              </a:rPr>
              <a:t>V</a:t>
            </a:r>
            <a:r>
              <a:rPr lang="ja-JP" altLang="en-US" b="1" dirty="0">
                <a:latin typeface="+mn-ea"/>
              </a:rPr>
              <a:t>ﾍﾞﾙﾄ</a:t>
            </a:r>
          </a:p>
        </p:txBody>
      </p:sp>
      <p:sp>
        <p:nvSpPr>
          <p:cNvPr id="70" name="テキスト ボックス 69"/>
          <p:cNvSpPr txBox="1"/>
          <p:nvPr/>
        </p:nvSpPr>
        <p:spPr>
          <a:xfrm>
            <a:off x="6240016" y="1073197"/>
            <a:ext cx="978783" cy="345116"/>
          </a:xfrm>
          <a:prstGeom prst="rect">
            <a:avLst/>
          </a:prstGeom>
          <a:noFill/>
        </p:spPr>
        <p:txBody>
          <a:bodyPr wrap="square" rtlCol="0">
            <a:noAutofit/>
          </a:bodyPr>
          <a:lstStyle/>
          <a:p>
            <a:r>
              <a:rPr lang="en-US" altLang="ja-JP" b="1" dirty="0">
                <a:latin typeface="+mn-ea"/>
              </a:rPr>
              <a:t>RC</a:t>
            </a:r>
            <a:r>
              <a:rPr lang="ja-JP" altLang="en-US" b="1" dirty="0">
                <a:latin typeface="+mn-ea"/>
              </a:rPr>
              <a:t>ﾌｧﾝ</a:t>
            </a:r>
          </a:p>
        </p:txBody>
      </p:sp>
      <p:sp>
        <p:nvSpPr>
          <p:cNvPr id="72" name="角丸四角形 71"/>
          <p:cNvSpPr/>
          <p:nvPr/>
        </p:nvSpPr>
        <p:spPr>
          <a:xfrm>
            <a:off x="9497427" y="1632440"/>
            <a:ext cx="2558029" cy="439654"/>
          </a:xfrm>
          <a:prstGeom prst="roundRect">
            <a:avLst/>
          </a:prstGeom>
          <a:solidFill>
            <a:srgbClr val="FF0000">
              <a:alpha val="84000"/>
            </a:srgbClr>
          </a:solidFill>
          <a:ln w="25400">
            <a:solidFill>
              <a:srgbClr val="FF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b="1" dirty="0">
                <a:solidFill>
                  <a:schemeClr val="bg1"/>
                </a:solidFill>
                <a:latin typeface="+mn-ea"/>
              </a:rPr>
              <a:t>RC</a:t>
            </a:r>
            <a:r>
              <a:rPr lang="ja-JP" altLang="en-US" sz="2000" b="1" dirty="0">
                <a:solidFill>
                  <a:schemeClr val="bg1"/>
                </a:solidFill>
                <a:latin typeface="+mn-ea"/>
              </a:rPr>
              <a:t>ﾌｧﾝ回転数の低下</a:t>
            </a:r>
          </a:p>
        </p:txBody>
      </p:sp>
      <p:grpSp>
        <p:nvGrpSpPr>
          <p:cNvPr id="105" name="グループ化 104"/>
          <p:cNvGrpSpPr/>
          <p:nvPr/>
        </p:nvGrpSpPr>
        <p:grpSpPr>
          <a:xfrm>
            <a:off x="351071" y="4050347"/>
            <a:ext cx="5416234" cy="1676304"/>
            <a:chOff x="281407" y="4222965"/>
            <a:chExt cx="4173773" cy="1485432"/>
          </a:xfrm>
        </p:grpSpPr>
        <p:pic>
          <p:nvPicPr>
            <p:cNvPr id="73" name="図 72"/>
            <p:cNvPicPr>
              <a:picLocks noChangeAspect="1"/>
            </p:cNvPicPr>
            <p:nvPr/>
          </p:nvPicPr>
          <p:blipFill>
            <a:blip r:embed="rId3"/>
            <a:stretch>
              <a:fillRect/>
            </a:stretch>
          </p:blipFill>
          <p:spPr>
            <a:xfrm>
              <a:off x="2554363" y="4448480"/>
              <a:ext cx="1900817" cy="1259917"/>
            </a:xfrm>
            <a:prstGeom prst="rect">
              <a:avLst/>
            </a:prstGeom>
          </p:spPr>
        </p:pic>
        <p:pic>
          <p:nvPicPr>
            <p:cNvPr id="74" name="図 73"/>
            <p:cNvPicPr>
              <a:picLocks noChangeAspect="1"/>
            </p:cNvPicPr>
            <p:nvPr/>
          </p:nvPicPr>
          <p:blipFill>
            <a:blip r:embed="rId4"/>
            <a:stretch>
              <a:fillRect/>
            </a:stretch>
          </p:blipFill>
          <p:spPr>
            <a:xfrm>
              <a:off x="602238" y="4440275"/>
              <a:ext cx="1871735" cy="1259917"/>
            </a:xfrm>
            <a:prstGeom prst="rect">
              <a:avLst/>
            </a:prstGeom>
          </p:spPr>
        </p:pic>
        <p:sp>
          <p:nvSpPr>
            <p:cNvPr id="76" name="角丸四角形 75"/>
            <p:cNvSpPr/>
            <p:nvPr/>
          </p:nvSpPr>
          <p:spPr>
            <a:xfrm>
              <a:off x="281407" y="4222965"/>
              <a:ext cx="845658" cy="32760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b="1" dirty="0">
                  <a:solidFill>
                    <a:schemeClr val="tx1"/>
                  </a:solidFill>
                  <a:latin typeface="+mn-ea"/>
                </a:rPr>
                <a:t>V</a:t>
              </a:r>
              <a:r>
                <a:rPr lang="ja-JP" altLang="en-US" b="1" dirty="0">
                  <a:solidFill>
                    <a:schemeClr val="tx1"/>
                  </a:solidFill>
                  <a:latin typeface="+mn-ea"/>
                </a:rPr>
                <a:t>ベルト</a:t>
              </a:r>
            </a:p>
          </p:txBody>
        </p:sp>
      </p:grpSp>
      <p:sp>
        <p:nvSpPr>
          <p:cNvPr id="82" name="正方形/長方形 81"/>
          <p:cNvSpPr/>
          <p:nvPr/>
        </p:nvSpPr>
        <p:spPr>
          <a:xfrm>
            <a:off x="9953347" y="3647942"/>
            <a:ext cx="1566073" cy="646331"/>
          </a:xfrm>
          <a:prstGeom prst="rect">
            <a:avLst/>
          </a:prstGeom>
          <a:solidFill>
            <a:schemeClr val="bg1"/>
          </a:solidFill>
          <a:ln w="25400"/>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r>
              <a:rPr lang="ja-JP" altLang="en-US" sz="1600" b="1" dirty="0">
                <a:solidFill>
                  <a:schemeClr val="tx1"/>
                </a:solidFill>
                <a:latin typeface="+mn-ea"/>
              </a:rPr>
              <a:t>正常な回転数</a:t>
            </a:r>
            <a:endParaRPr lang="en-US" altLang="ja-JP" sz="1600" b="1" dirty="0">
              <a:solidFill>
                <a:schemeClr val="tx1"/>
              </a:solidFill>
              <a:latin typeface="+mn-ea"/>
            </a:endParaRPr>
          </a:p>
          <a:p>
            <a:r>
              <a:rPr lang="en-US" altLang="ja-JP" sz="1600" b="1" dirty="0">
                <a:solidFill>
                  <a:schemeClr val="tx1"/>
                </a:solidFill>
                <a:latin typeface="+mn-ea"/>
              </a:rPr>
              <a:t>600</a:t>
            </a:r>
            <a:r>
              <a:rPr lang="en-US" altLang="ja-JP" sz="2000" b="1" dirty="0">
                <a:solidFill>
                  <a:schemeClr val="tx1"/>
                </a:solidFill>
                <a:latin typeface="+mn-ea"/>
              </a:rPr>
              <a:t>rpm</a:t>
            </a:r>
            <a:endParaRPr lang="ja-JP" altLang="en-US" sz="2000" b="1" dirty="0">
              <a:solidFill>
                <a:schemeClr val="tx1"/>
              </a:solidFill>
              <a:latin typeface="+mn-ea"/>
            </a:endParaRPr>
          </a:p>
        </p:txBody>
      </p:sp>
      <p:cxnSp>
        <p:nvCxnSpPr>
          <p:cNvPr id="84" name="直線コネクタ 83"/>
          <p:cNvCxnSpPr>
            <a:stCxn id="91" idx="0"/>
            <a:endCxn id="98" idx="0"/>
          </p:cNvCxnSpPr>
          <p:nvPr/>
        </p:nvCxnSpPr>
        <p:spPr>
          <a:xfrm>
            <a:off x="8145462" y="4154066"/>
            <a:ext cx="2570096" cy="460493"/>
          </a:xfrm>
          <a:prstGeom prst="line">
            <a:avLst/>
          </a:prstGeom>
          <a:ln w="28575"/>
        </p:spPr>
        <p:style>
          <a:lnRef idx="1">
            <a:schemeClr val="dk1"/>
          </a:lnRef>
          <a:fillRef idx="0">
            <a:schemeClr val="dk1"/>
          </a:fillRef>
          <a:effectRef idx="0">
            <a:schemeClr val="dk1"/>
          </a:effectRef>
          <a:fontRef idx="minor">
            <a:schemeClr val="tx1"/>
          </a:fontRef>
        </p:style>
      </p:cxnSp>
      <p:cxnSp>
        <p:nvCxnSpPr>
          <p:cNvPr id="85" name="直線コネクタ 84"/>
          <p:cNvCxnSpPr>
            <a:stCxn id="91" idx="4"/>
            <a:endCxn id="98" idx="4"/>
          </p:cNvCxnSpPr>
          <p:nvPr/>
        </p:nvCxnSpPr>
        <p:spPr>
          <a:xfrm flipV="1">
            <a:off x="8145462" y="5674304"/>
            <a:ext cx="2570096" cy="184600"/>
          </a:xfrm>
          <a:prstGeom prst="line">
            <a:avLst/>
          </a:prstGeom>
          <a:ln w="28575"/>
        </p:spPr>
        <p:style>
          <a:lnRef idx="1">
            <a:schemeClr val="dk1"/>
          </a:lnRef>
          <a:fillRef idx="0">
            <a:schemeClr val="dk1"/>
          </a:fillRef>
          <a:effectRef idx="0">
            <a:schemeClr val="dk1"/>
          </a:effectRef>
          <a:fontRef idx="minor">
            <a:schemeClr val="tx1"/>
          </a:fontRef>
        </p:style>
      </p:cxnSp>
      <p:grpSp>
        <p:nvGrpSpPr>
          <p:cNvPr id="86" name="グループ化 85"/>
          <p:cNvGrpSpPr/>
          <p:nvPr/>
        </p:nvGrpSpPr>
        <p:grpSpPr>
          <a:xfrm>
            <a:off x="7293043" y="4154066"/>
            <a:ext cx="1704838" cy="1704838"/>
            <a:chOff x="972110" y="1974560"/>
            <a:chExt cx="1295634" cy="1295634"/>
          </a:xfrm>
        </p:grpSpPr>
        <p:grpSp>
          <p:nvGrpSpPr>
            <p:cNvPr id="87" name="グループ化 86"/>
            <p:cNvGrpSpPr/>
            <p:nvPr/>
          </p:nvGrpSpPr>
          <p:grpSpPr>
            <a:xfrm>
              <a:off x="972110" y="1974560"/>
              <a:ext cx="1295634" cy="1295634"/>
              <a:chOff x="972110" y="1974560"/>
              <a:chExt cx="1549722" cy="1549722"/>
            </a:xfrm>
          </p:grpSpPr>
          <p:grpSp>
            <p:nvGrpSpPr>
              <p:cNvPr id="89" name="グループ化 88"/>
              <p:cNvGrpSpPr/>
              <p:nvPr/>
            </p:nvGrpSpPr>
            <p:grpSpPr>
              <a:xfrm>
                <a:off x="972110" y="1974560"/>
                <a:ext cx="1549722" cy="1549722"/>
                <a:chOff x="972110" y="1974560"/>
                <a:chExt cx="1549722" cy="1549722"/>
              </a:xfrm>
            </p:grpSpPr>
            <p:sp>
              <p:nvSpPr>
                <p:cNvPr id="91" name="フローチャート: 結合子 90"/>
                <p:cNvSpPr>
                  <a:spLocks noChangeAspect="1"/>
                </p:cNvSpPr>
                <p:nvPr/>
              </p:nvSpPr>
              <p:spPr>
                <a:xfrm>
                  <a:off x="972110" y="1974560"/>
                  <a:ext cx="1549722" cy="154972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92" name="フローチャート: 結合子 91"/>
                <p:cNvSpPr>
                  <a:spLocks noChangeAspect="1"/>
                </p:cNvSpPr>
                <p:nvPr/>
              </p:nvSpPr>
              <p:spPr>
                <a:xfrm>
                  <a:off x="1088925" y="2091375"/>
                  <a:ext cx="1316092" cy="131609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sp>
            <p:nvSpPr>
              <p:cNvPr id="90" name="フローチャート: 結合子 89"/>
              <p:cNvSpPr>
                <a:spLocks noChangeAspect="1"/>
              </p:cNvSpPr>
              <p:nvPr/>
            </p:nvSpPr>
            <p:spPr>
              <a:xfrm>
                <a:off x="1525861" y="2528311"/>
                <a:ext cx="442220" cy="442220"/>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sp>
          <p:nvSpPr>
            <p:cNvPr id="88" name="下矢印 87"/>
            <p:cNvSpPr/>
            <p:nvPr/>
          </p:nvSpPr>
          <p:spPr>
            <a:xfrm rot="16200000" flipV="1">
              <a:off x="1557302" y="2138442"/>
              <a:ext cx="125248" cy="31511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grpSp>
        <p:nvGrpSpPr>
          <p:cNvPr id="93" name="グループ化 92"/>
          <p:cNvGrpSpPr/>
          <p:nvPr/>
        </p:nvGrpSpPr>
        <p:grpSpPr>
          <a:xfrm>
            <a:off x="10185685" y="4614559"/>
            <a:ext cx="1059745" cy="1059745"/>
            <a:chOff x="2826574" y="2185823"/>
            <a:chExt cx="832675" cy="832675"/>
          </a:xfrm>
        </p:grpSpPr>
        <p:grpSp>
          <p:nvGrpSpPr>
            <p:cNvPr id="94" name="グループ化 93"/>
            <p:cNvGrpSpPr/>
            <p:nvPr/>
          </p:nvGrpSpPr>
          <p:grpSpPr>
            <a:xfrm>
              <a:off x="2826574" y="2185823"/>
              <a:ext cx="832675" cy="832675"/>
              <a:chOff x="972110" y="1974560"/>
              <a:chExt cx="1549722" cy="1549722"/>
            </a:xfrm>
          </p:grpSpPr>
          <p:grpSp>
            <p:nvGrpSpPr>
              <p:cNvPr id="96" name="グループ化 95"/>
              <p:cNvGrpSpPr/>
              <p:nvPr/>
            </p:nvGrpSpPr>
            <p:grpSpPr>
              <a:xfrm>
                <a:off x="972110" y="1974560"/>
                <a:ext cx="1549722" cy="1549722"/>
                <a:chOff x="972110" y="1974560"/>
                <a:chExt cx="1549722" cy="1549722"/>
              </a:xfrm>
            </p:grpSpPr>
            <p:sp>
              <p:nvSpPr>
                <p:cNvPr id="98" name="フローチャート: 結合子 97"/>
                <p:cNvSpPr>
                  <a:spLocks noChangeAspect="1"/>
                </p:cNvSpPr>
                <p:nvPr/>
              </p:nvSpPr>
              <p:spPr>
                <a:xfrm>
                  <a:off x="972110" y="1974560"/>
                  <a:ext cx="1549722" cy="154972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99" name="フローチャート: 結合子 98"/>
                <p:cNvSpPr>
                  <a:spLocks noChangeAspect="1"/>
                </p:cNvSpPr>
                <p:nvPr/>
              </p:nvSpPr>
              <p:spPr>
                <a:xfrm>
                  <a:off x="1088925" y="2091375"/>
                  <a:ext cx="1316092" cy="1316092"/>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sp>
            <p:nvSpPr>
              <p:cNvPr id="97" name="フローチャート: 結合子 96"/>
              <p:cNvSpPr>
                <a:spLocks noChangeAspect="1"/>
              </p:cNvSpPr>
              <p:nvPr/>
            </p:nvSpPr>
            <p:spPr>
              <a:xfrm>
                <a:off x="1525861" y="2528311"/>
                <a:ext cx="442220" cy="442220"/>
              </a:xfrm>
              <a:prstGeom prst="flowChartConnector">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sp>
          <p:nvSpPr>
            <p:cNvPr id="95" name="下矢印 94"/>
            <p:cNvSpPr/>
            <p:nvPr/>
          </p:nvSpPr>
          <p:spPr>
            <a:xfrm rot="16200000" flipV="1">
              <a:off x="3185047" y="2234367"/>
              <a:ext cx="125248" cy="31511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sp>
        <p:nvSpPr>
          <p:cNvPr id="101" name="正方形/長方形 100"/>
          <p:cNvSpPr/>
          <p:nvPr/>
        </p:nvSpPr>
        <p:spPr>
          <a:xfrm>
            <a:off x="6280457" y="4131095"/>
            <a:ext cx="1251623" cy="646331"/>
          </a:xfrm>
          <a:prstGeom prst="rect">
            <a:avLst/>
          </a:prstGeom>
          <a:solidFill>
            <a:srgbClr val="FFFF66"/>
          </a:solidFill>
          <a:ln w="25400"/>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r>
              <a:rPr lang="ja-JP" altLang="en-US" sz="1600" b="1" dirty="0">
                <a:solidFill>
                  <a:schemeClr val="tx1"/>
                </a:solidFill>
                <a:latin typeface="+mn-ea"/>
              </a:rPr>
              <a:t>プーリー</a:t>
            </a:r>
            <a:r>
              <a:rPr lang="en-US" altLang="ja-JP" sz="2000" b="1" dirty="0">
                <a:solidFill>
                  <a:srgbClr val="FF0000"/>
                </a:solidFill>
                <a:latin typeface="+mn-ea"/>
              </a:rPr>
              <a:t>350rpm</a:t>
            </a:r>
            <a:endParaRPr lang="ja-JP" altLang="en-US" sz="2000" b="1" dirty="0">
              <a:solidFill>
                <a:srgbClr val="FF0000"/>
              </a:solidFill>
              <a:latin typeface="+mn-ea"/>
            </a:endParaRPr>
          </a:p>
        </p:txBody>
      </p:sp>
      <p:sp>
        <p:nvSpPr>
          <p:cNvPr id="9" name="四角形: 角を丸くする 8">
            <a:extLst>
              <a:ext uri="{FF2B5EF4-FFF2-40B4-BE49-F238E27FC236}">
                <a16:creationId xmlns:a16="http://schemas.microsoft.com/office/drawing/2014/main" id="{6DD5FD2C-9D6F-BA42-93F6-4BF4C7041CB0}"/>
              </a:ext>
            </a:extLst>
          </p:cNvPr>
          <p:cNvSpPr/>
          <p:nvPr/>
        </p:nvSpPr>
        <p:spPr>
          <a:xfrm>
            <a:off x="6163576" y="559258"/>
            <a:ext cx="5940000" cy="2880000"/>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10" name="四角形: 角を丸くする 9">
            <a:extLst>
              <a:ext uri="{FF2B5EF4-FFF2-40B4-BE49-F238E27FC236}">
                <a16:creationId xmlns:a16="http://schemas.microsoft.com/office/drawing/2014/main" id="{B56A006C-3432-385B-69F6-CE70064D99F0}"/>
              </a:ext>
            </a:extLst>
          </p:cNvPr>
          <p:cNvSpPr/>
          <p:nvPr/>
        </p:nvSpPr>
        <p:spPr>
          <a:xfrm>
            <a:off x="120589" y="563845"/>
            <a:ext cx="5940000" cy="2880000"/>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11" name="四角形: 角を丸くする 10">
            <a:extLst>
              <a:ext uri="{FF2B5EF4-FFF2-40B4-BE49-F238E27FC236}">
                <a16:creationId xmlns:a16="http://schemas.microsoft.com/office/drawing/2014/main" id="{F1742005-F936-B580-FF94-9367E33447CF}"/>
              </a:ext>
            </a:extLst>
          </p:cNvPr>
          <p:cNvSpPr/>
          <p:nvPr/>
        </p:nvSpPr>
        <p:spPr>
          <a:xfrm>
            <a:off x="6166194" y="3520246"/>
            <a:ext cx="5940000" cy="2880000"/>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32" name="四角形: 角を丸くする 31">
            <a:extLst>
              <a:ext uri="{FF2B5EF4-FFF2-40B4-BE49-F238E27FC236}">
                <a16:creationId xmlns:a16="http://schemas.microsoft.com/office/drawing/2014/main" id="{B9A7C3E6-76FC-6AE4-6FAB-68F588ED98F9}"/>
              </a:ext>
            </a:extLst>
          </p:cNvPr>
          <p:cNvSpPr/>
          <p:nvPr/>
        </p:nvSpPr>
        <p:spPr>
          <a:xfrm>
            <a:off x="120589" y="3525504"/>
            <a:ext cx="5940000" cy="2880000"/>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33" name="スライド番号プレースホルダー 3">
            <a:extLst>
              <a:ext uri="{FF2B5EF4-FFF2-40B4-BE49-F238E27FC236}">
                <a16:creationId xmlns:a16="http://schemas.microsoft.com/office/drawing/2014/main" id="{C09D8D72-78DD-A2CB-1853-31A8A3237257}"/>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25</a:t>
            </a:fld>
            <a:endParaRPr lang="ja-JP" altLang="en-US" sz="1800" dirty="0"/>
          </a:p>
        </p:txBody>
      </p:sp>
      <p:sp>
        <p:nvSpPr>
          <p:cNvPr id="81" name="テキスト ボックス 80"/>
          <p:cNvSpPr txBox="1"/>
          <p:nvPr/>
        </p:nvSpPr>
        <p:spPr>
          <a:xfrm>
            <a:off x="289667" y="620688"/>
            <a:ext cx="2711518" cy="400561"/>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en-US" altLang="ja-JP" sz="2000" b="1" dirty="0">
                <a:solidFill>
                  <a:schemeClr val="bg1"/>
                </a:solidFill>
              </a:rPr>
              <a:t>RC</a:t>
            </a:r>
            <a:r>
              <a:rPr lang="ja-JP" altLang="en-US" sz="2000" b="1" dirty="0">
                <a:solidFill>
                  <a:schemeClr val="bg1"/>
                </a:solidFill>
              </a:rPr>
              <a:t>ファン正常回転</a:t>
            </a:r>
          </a:p>
        </p:txBody>
      </p:sp>
      <p:sp>
        <p:nvSpPr>
          <p:cNvPr id="83" name="テキスト ボックス 82"/>
          <p:cNvSpPr txBox="1"/>
          <p:nvPr/>
        </p:nvSpPr>
        <p:spPr>
          <a:xfrm>
            <a:off x="6296737" y="627382"/>
            <a:ext cx="2711518" cy="400561"/>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ja-JP" altLang="en-US" sz="2000" b="1" dirty="0">
                <a:solidFill>
                  <a:schemeClr val="bg1"/>
                </a:solidFill>
              </a:rPr>
              <a:t>回転不良時</a:t>
            </a:r>
          </a:p>
        </p:txBody>
      </p:sp>
      <p:sp>
        <p:nvSpPr>
          <p:cNvPr id="100" name="角丸四角形 99"/>
          <p:cNvSpPr/>
          <p:nvPr/>
        </p:nvSpPr>
        <p:spPr>
          <a:xfrm>
            <a:off x="289667" y="2924944"/>
            <a:ext cx="5629649" cy="476128"/>
          </a:xfrm>
          <a:prstGeom prst="roundRect">
            <a:avLst/>
          </a:prstGeom>
          <a:solidFill>
            <a:schemeClr val="accent1">
              <a:lumMod val="75000"/>
              <a:lumOff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b="1" dirty="0">
                <a:solidFill>
                  <a:schemeClr val="bg1"/>
                </a:solidFill>
              </a:rPr>
              <a:t>モーターの回転と連動し回転</a:t>
            </a:r>
          </a:p>
        </p:txBody>
      </p:sp>
      <p:sp>
        <p:nvSpPr>
          <p:cNvPr id="111" name="角丸四角形 110"/>
          <p:cNvSpPr/>
          <p:nvPr/>
        </p:nvSpPr>
        <p:spPr>
          <a:xfrm>
            <a:off x="6395363" y="2941029"/>
            <a:ext cx="5389270" cy="455798"/>
          </a:xfrm>
          <a:prstGeom prst="roundRect">
            <a:avLst/>
          </a:prstGeom>
          <a:solidFill>
            <a:schemeClr val="accent1">
              <a:lumMod val="75000"/>
              <a:lumOff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b="1" dirty="0">
                <a:solidFill>
                  <a:schemeClr val="bg1"/>
                </a:solidFill>
              </a:rPr>
              <a:t>モーターと連動していない</a:t>
            </a:r>
          </a:p>
        </p:txBody>
      </p:sp>
      <p:sp>
        <p:nvSpPr>
          <p:cNvPr id="112" name="テキスト ボックス 111"/>
          <p:cNvSpPr txBox="1"/>
          <p:nvPr/>
        </p:nvSpPr>
        <p:spPr>
          <a:xfrm>
            <a:off x="289667" y="3649788"/>
            <a:ext cx="2711518" cy="400561"/>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en-US" altLang="ja-JP" sz="2000" b="1" dirty="0">
                <a:solidFill>
                  <a:schemeClr val="bg1"/>
                </a:solidFill>
              </a:rPr>
              <a:t>V</a:t>
            </a:r>
            <a:r>
              <a:rPr lang="ja-JP" altLang="en-US" sz="2000" b="1" dirty="0">
                <a:solidFill>
                  <a:schemeClr val="bg1"/>
                </a:solidFill>
              </a:rPr>
              <a:t>ベルトについて</a:t>
            </a:r>
          </a:p>
        </p:txBody>
      </p:sp>
      <p:sp>
        <p:nvSpPr>
          <p:cNvPr id="113" name="角丸四角形 112"/>
          <p:cNvSpPr/>
          <p:nvPr/>
        </p:nvSpPr>
        <p:spPr>
          <a:xfrm>
            <a:off x="289667" y="5876163"/>
            <a:ext cx="5629649" cy="476128"/>
          </a:xfrm>
          <a:prstGeom prst="roundRect">
            <a:avLst/>
          </a:prstGeom>
          <a:solidFill>
            <a:schemeClr val="accent1">
              <a:lumMod val="75000"/>
              <a:lumOff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bg1"/>
                </a:solidFill>
              </a:rPr>
              <a:t>ベルトの摩耗＝スリップ</a:t>
            </a:r>
            <a:endParaRPr kumimoji="1" lang="ja-JP" altLang="en-US" sz="2000" b="1" dirty="0">
              <a:solidFill>
                <a:schemeClr val="bg1"/>
              </a:solidFill>
            </a:endParaRPr>
          </a:p>
        </p:txBody>
      </p:sp>
      <p:sp>
        <p:nvSpPr>
          <p:cNvPr id="114" name="テキスト ボックス 113"/>
          <p:cNvSpPr txBox="1"/>
          <p:nvPr/>
        </p:nvSpPr>
        <p:spPr>
          <a:xfrm>
            <a:off x="6399167" y="3649788"/>
            <a:ext cx="2967405" cy="373069"/>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ja-JP" altLang="en-US" sz="2000" b="1" dirty="0">
                <a:solidFill>
                  <a:schemeClr val="bg1"/>
                </a:solidFill>
              </a:rPr>
              <a:t>浸炭ムラ発生時の回転数</a:t>
            </a:r>
          </a:p>
        </p:txBody>
      </p:sp>
      <p:sp>
        <p:nvSpPr>
          <p:cNvPr id="77" name="正方形/長方形 76">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攻め所の明確化</a:t>
            </a:r>
            <a:r>
              <a:rPr lang="en-US" altLang="ja-JP" sz="3200" b="1" dirty="0">
                <a:solidFill>
                  <a:schemeClr val="bg1"/>
                </a:solidFill>
              </a:rPr>
              <a:t>	</a:t>
            </a:r>
            <a:r>
              <a:rPr lang="ja-JP" altLang="en-US" sz="3200" b="1" dirty="0">
                <a:solidFill>
                  <a:schemeClr val="bg1"/>
                </a:solidFill>
              </a:rPr>
              <a:t>ベルトスリップとは</a:t>
            </a:r>
          </a:p>
        </p:txBody>
      </p:sp>
      <p:grpSp>
        <p:nvGrpSpPr>
          <p:cNvPr id="2" name="グループ化 1">
            <a:extLst>
              <a:ext uri="{FF2B5EF4-FFF2-40B4-BE49-F238E27FC236}">
                <a16:creationId xmlns:a16="http://schemas.microsoft.com/office/drawing/2014/main" id="{1ED8880B-DEDC-AA44-E86E-4B9144F441BA}"/>
              </a:ext>
            </a:extLst>
          </p:cNvPr>
          <p:cNvGrpSpPr/>
          <p:nvPr/>
        </p:nvGrpSpPr>
        <p:grpSpPr>
          <a:xfrm>
            <a:off x="6729407" y="5876163"/>
            <a:ext cx="5443860" cy="474143"/>
            <a:chOff x="2493421" y="7662744"/>
            <a:chExt cx="4285471" cy="657417"/>
          </a:xfrm>
        </p:grpSpPr>
        <p:sp>
          <p:nvSpPr>
            <p:cNvPr id="3" name="テキスト ボックス 2">
              <a:extLst>
                <a:ext uri="{FF2B5EF4-FFF2-40B4-BE49-F238E27FC236}">
                  <a16:creationId xmlns:a16="http://schemas.microsoft.com/office/drawing/2014/main" id="{5D8C5A46-E49A-D314-160E-3BEA36FC1859}"/>
                </a:ext>
              </a:extLst>
            </p:cNvPr>
            <p:cNvSpPr txBox="1"/>
            <p:nvPr/>
          </p:nvSpPr>
          <p:spPr>
            <a:xfrm>
              <a:off x="2493421" y="7679182"/>
              <a:ext cx="4095515" cy="640115"/>
            </a:xfrm>
            <a:prstGeom prst="rect">
              <a:avLst/>
            </a:prstGeom>
            <a:noFill/>
          </p:spPr>
          <p:txBody>
            <a:bodyPr wrap="square" rtlCol="0">
              <a:spAutoFit/>
            </a:bodyPr>
            <a:lstStyle/>
            <a:p>
              <a:r>
                <a:rPr lang="ja-JP" altLang="en-US" sz="2400" b="1" dirty="0">
                  <a:ln w="152400">
                    <a:solidFill>
                      <a:srgbClr val="C00000"/>
                    </a:solidFill>
                  </a:ln>
                  <a:solidFill>
                    <a:srgbClr val="0000FF"/>
                  </a:solidFill>
                </a:rPr>
                <a:t>浸炭ムラ発生時の回転数は</a:t>
              </a:r>
              <a:r>
                <a:rPr lang="en-US" altLang="ja-JP" sz="2400" b="1" dirty="0">
                  <a:ln w="152400">
                    <a:solidFill>
                      <a:srgbClr val="C00000"/>
                    </a:solidFill>
                  </a:ln>
                  <a:solidFill>
                    <a:srgbClr val="0000FF"/>
                  </a:solidFill>
                </a:rPr>
                <a:t>350rpm</a:t>
              </a:r>
            </a:p>
          </p:txBody>
        </p:sp>
        <p:sp>
          <p:nvSpPr>
            <p:cNvPr id="4" name="テキスト ボックス 3">
              <a:extLst>
                <a:ext uri="{FF2B5EF4-FFF2-40B4-BE49-F238E27FC236}">
                  <a16:creationId xmlns:a16="http://schemas.microsoft.com/office/drawing/2014/main" id="{EE8FB6C1-CFD2-26F2-30E0-A86E7E4D7E95}"/>
                </a:ext>
              </a:extLst>
            </p:cNvPr>
            <p:cNvSpPr txBox="1"/>
            <p:nvPr/>
          </p:nvSpPr>
          <p:spPr>
            <a:xfrm>
              <a:off x="2495990" y="7680046"/>
              <a:ext cx="4165465" cy="640115"/>
            </a:xfrm>
            <a:prstGeom prst="rect">
              <a:avLst/>
            </a:prstGeom>
            <a:noFill/>
          </p:spPr>
          <p:txBody>
            <a:bodyPr wrap="square" rtlCol="0">
              <a:spAutoFit/>
            </a:bodyPr>
            <a:lstStyle/>
            <a:p>
              <a:r>
                <a:rPr lang="ja-JP" altLang="en-US" sz="2400" b="1" dirty="0">
                  <a:ln w="76200">
                    <a:solidFill>
                      <a:schemeClr val="bg1"/>
                    </a:solidFill>
                  </a:ln>
                  <a:solidFill>
                    <a:schemeClr val="bg1"/>
                  </a:solidFill>
                </a:rPr>
                <a:t>浸炭ムラ発生時の回転数は</a:t>
              </a:r>
              <a:r>
                <a:rPr lang="en-US" altLang="ja-JP" sz="2400" b="1" dirty="0">
                  <a:ln w="76200">
                    <a:solidFill>
                      <a:schemeClr val="bg1"/>
                    </a:solidFill>
                  </a:ln>
                  <a:solidFill>
                    <a:schemeClr val="bg1"/>
                  </a:solidFill>
                </a:rPr>
                <a:t>350rpm</a:t>
              </a:r>
            </a:p>
          </p:txBody>
        </p:sp>
        <p:sp>
          <p:nvSpPr>
            <p:cNvPr id="5" name="テキスト ボックス 4">
              <a:extLst>
                <a:ext uri="{FF2B5EF4-FFF2-40B4-BE49-F238E27FC236}">
                  <a16:creationId xmlns:a16="http://schemas.microsoft.com/office/drawing/2014/main" id="{EAC389D4-CE09-3CF9-0A84-8A82BD351D5C}"/>
                </a:ext>
              </a:extLst>
            </p:cNvPr>
            <p:cNvSpPr txBox="1"/>
            <p:nvPr/>
          </p:nvSpPr>
          <p:spPr>
            <a:xfrm>
              <a:off x="2493421" y="7662744"/>
              <a:ext cx="4285471" cy="640115"/>
            </a:xfrm>
            <a:prstGeom prst="rect">
              <a:avLst/>
            </a:prstGeom>
            <a:noFill/>
          </p:spPr>
          <p:txBody>
            <a:bodyPr wrap="square" rtlCol="0">
              <a:spAutoFit/>
            </a:bodyPr>
            <a:lstStyle/>
            <a:p>
              <a:r>
                <a:rPr kumimoji="1" lang="ja-JP" altLang="en-US" sz="2400" b="1" dirty="0">
                  <a:ln w="254000">
                    <a:noFill/>
                  </a:ln>
                  <a:solidFill>
                    <a:srgbClr val="C00000"/>
                  </a:solidFill>
                </a:rPr>
                <a:t>浸炭ムラ発生時の回転数は</a:t>
              </a:r>
              <a:r>
                <a:rPr kumimoji="1" lang="en-US" altLang="ja-JP" sz="2400" b="1" dirty="0">
                  <a:ln w="254000">
                    <a:noFill/>
                  </a:ln>
                  <a:solidFill>
                    <a:srgbClr val="C00000"/>
                  </a:solidFill>
                </a:rPr>
                <a:t>350rpm</a:t>
              </a:r>
              <a:endParaRPr kumimoji="1" lang="ja-JP" altLang="en-US" sz="2400" b="1" dirty="0">
                <a:ln w="254000">
                  <a:noFill/>
                </a:ln>
                <a:solidFill>
                  <a:srgbClr val="C00000"/>
                </a:solidFill>
              </a:endParaRPr>
            </a:p>
          </p:txBody>
        </p:sp>
      </p:grpSp>
    </p:spTree>
    <p:extLst>
      <p:ext uri="{BB962C8B-B14F-4D97-AF65-F5344CB8AC3E}">
        <p14:creationId xmlns:p14="http://schemas.microsoft.com/office/powerpoint/2010/main" val="3371069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repeatCount="2000" accel="1000" fill="hold" nodeType="clickEffect">
                                  <p:stCondLst>
                                    <p:cond delay="0"/>
                                  </p:stCondLst>
                                  <p:childTnLst>
                                    <p:animRot by="-21600000">
                                      <p:cBhvr>
                                        <p:cTn id="6" dur="1000" fill="hold"/>
                                        <p:tgtEl>
                                          <p:spTgt spid="16"/>
                                        </p:tgtEl>
                                        <p:attrNameLst>
                                          <p:attrName>r</p:attrName>
                                        </p:attrNameLst>
                                      </p:cBhvr>
                                    </p:animRot>
                                  </p:childTnLst>
                                </p:cTn>
                              </p:par>
                              <p:par>
                                <p:cTn id="7" presetID="8" presetClass="emph" presetSubtype="0" repeatCount="2000" accel="1000" fill="hold" nodeType="withEffect">
                                  <p:stCondLst>
                                    <p:cond delay="0"/>
                                  </p:stCondLst>
                                  <p:childTnLst>
                                    <p:animRot by="-21600000">
                                      <p:cBhvr>
                                        <p:cTn id="8" dur="1000" fill="hold"/>
                                        <p:tgtEl>
                                          <p:spTgt spid="23"/>
                                        </p:tgtEl>
                                        <p:attrNameLst>
                                          <p:attrName>r</p:attrName>
                                        </p:attrNameLst>
                                      </p:cBhvr>
                                    </p:animRot>
                                  </p:childTnLst>
                                </p:cTn>
                              </p:par>
                            </p:childTnLst>
                          </p:cTn>
                        </p:par>
                        <p:par>
                          <p:cTn id="9" fill="hold">
                            <p:stCondLst>
                              <p:cond delay="2000"/>
                            </p:stCondLst>
                            <p:childTnLst>
                              <p:par>
                                <p:cTn id="10" presetID="10" presetClass="entr" presetSubtype="0" fill="hold" grpId="0" nodeType="after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fade">
                                      <p:cBhvr>
                                        <p:cTn id="12" dur="5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mph" presetSubtype="0" accel="2000" fill="hold" nodeType="clickEffect">
                                  <p:stCondLst>
                                    <p:cond delay="0"/>
                                  </p:stCondLst>
                                  <p:childTnLst>
                                    <p:animRot by="-21600000">
                                      <p:cBhvr>
                                        <p:cTn id="16" dur="2000" fill="hold"/>
                                        <p:tgtEl>
                                          <p:spTgt spid="54"/>
                                        </p:tgtEl>
                                        <p:attrNameLst>
                                          <p:attrName>r</p:attrName>
                                        </p:attrNameLst>
                                      </p:cBhvr>
                                    </p:animRot>
                                  </p:childTnLst>
                                </p:cTn>
                              </p:par>
                              <p:par>
                                <p:cTn id="17" presetID="8" presetClass="emph" presetSubtype="0" repeatCount="2000" accel="2000" fill="hold" nodeType="withEffect">
                                  <p:stCondLst>
                                    <p:cond delay="0"/>
                                  </p:stCondLst>
                                  <p:childTnLst>
                                    <p:animRot by="-21600000">
                                      <p:cBhvr>
                                        <p:cTn id="18" dur="1000" fill="hold"/>
                                        <p:tgtEl>
                                          <p:spTgt spid="61"/>
                                        </p:tgtEl>
                                        <p:attrNameLst>
                                          <p:attrName>r</p:attrName>
                                        </p:attrNameLst>
                                      </p:cBhvr>
                                    </p:animRo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fade">
                                      <p:cBhvr>
                                        <p:cTn id="22" dur="500"/>
                                        <p:tgtEl>
                                          <p:spTgt spid="72"/>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11"/>
                                        </p:tgtEl>
                                        <p:attrNameLst>
                                          <p:attrName>style.visibility</p:attrName>
                                        </p:attrNameLst>
                                      </p:cBhvr>
                                      <p:to>
                                        <p:strVal val="visible"/>
                                      </p:to>
                                    </p:set>
                                    <p:animEffect transition="in" filter="fade">
                                      <p:cBhvr>
                                        <p:cTn id="26" dur="500"/>
                                        <p:tgtEl>
                                          <p:spTgt spid="111"/>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fade">
                                      <p:cBhvr>
                                        <p:cTn id="31" dur="500"/>
                                        <p:tgtEl>
                                          <p:spTgt spid="82"/>
                                        </p:tgtEl>
                                      </p:cBhvr>
                                    </p:animEffect>
                                  </p:childTnLst>
                                </p:cTn>
                              </p:par>
                              <p:par>
                                <p:cTn id="32" presetID="8" presetClass="emph" presetSubtype="0" accel="2000" fill="hold" nodeType="withEffect">
                                  <p:stCondLst>
                                    <p:cond delay="0"/>
                                  </p:stCondLst>
                                  <p:childTnLst>
                                    <p:animRot by="-21600000">
                                      <p:cBhvr>
                                        <p:cTn id="33" dur="2000" fill="hold"/>
                                        <p:tgtEl>
                                          <p:spTgt spid="86"/>
                                        </p:tgtEl>
                                        <p:attrNameLst>
                                          <p:attrName>r</p:attrName>
                                        </p:attrNameLst>
                                      </p:cBhvr>
                                    </p:animRot>
                                  </p:childTnLst>
                                </p:cTn>
                              </p:par>
                              <p:par>
                                <p:cTn id="34" presetID="8" presetClass="emph" presetSubtype="0" repeatCount="2000" fill="hold" nodeType="withEffect">
                                  <p:stCondLst>
                                    <p:cond delay="0"/>
                                  </p:stCondLst>
                                  <p:childTnLst>
                                    <p:animRot by="-21600000">
                                      <p:cBhvr>
                                        <p:cTn id="35" dur="1000" fill="hold"/>
                                        <p:tgtEl>
                                          <p:spTgt spid="93"/>
                                        </p:tgtEl>
                                        <p:attrNameLst>
                                          <p:attrName>r</p:attrName>
                                        </p:attrNameLst>
                                      </p:cBhvr>
                                    </p:animRot>
                                  </p:childTnLst>
                                </p:cTn>
                              </p:par>
                              <p:par>
                                <p:cTn id="36" presetID="10" presetClass="entr" presetSubtype="0" fill="hold" grpId="0" nodeType="withEffect">
                                  <p:stCondLst>
                                    <p:cond delay="0"/>
                                  </p:stCondLst>
                                  <p:childTnLst>
                                    <p:set>
                                      <p:cBhvr>
                                        <p:cTn id="37" dur="1" fill="hold">
                                          <p:stCondLst>
                                            <p:cond delay="0"/>
                                          </p:stCondLst>
                                        </p:cTn>
                                        <p:tgtEl>
                                          <p:spTgt spid="101"/>
                                        </p:tgtEl>
                                        <p:attrNameLst>
                                          <p:attrName>style.visibility</p:attrName>
                                        </p:attrNameLst>
                                      </p:cBhvr>
                                      <p:to>
                                        <p:strVal val="visible"/>
                                      </p:to>
                                    </p:set>
                                    <p:animEffect transition="in" filter="fade">
                                      <p:cBhvr>
                                        <p:cTn id="38" dur="500"/>
                                        <p:tgtEl>
                                          <p:spTgt spid="101"/>
                                        </p:tgtEl>
                                      </p:cBhvr>
                                    </p:animEffect>
                                  </p:childTnLst>
                                </p:cTn>
                              </p:par>
                            </p:childTnLst>
                          </p:cTn>
                        </p:par>
                        <p:par>
                          <p:cTn id="39" fill="hold">
                            <p:stCondLst>
                              <p:cond delay="2000"/>
                            </p:stCondLst>
                            <p:childTnLst>
                              <p:par>
                                <p:cTn id="40" presetID="22" presetClass="entr" presetSubtype="4" fill="hold" nodeType="after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wipe(down)">
                                      <p:cBhvr>
                                        <p:cTn id="4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82" grpId="0" animBg="1"/>
      <p:bldP spid="101" grpId="0" animBg="1"/>
      <p:bldP spid="100" grpId="0" animBg="1"/>
      <p:bldP spid="111"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スライド番号プレースホルダー 3">
            <a:extLst>
              <a:ext uri="{FF2B5EF4-FFF2-40B4-BE49-F238E27FC236}">
                <a16:creationId xmlns:a16="http://schemas.microsoft.com/office/drawing/2014/main" id="{9C0F818B-EAFE-F84E-867A-BF1403322540}"/>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26</a:t>
            </a:fld>
            <a:endParaRPr lang="ja-JP" altLang="en-US" sz="1800" dirty="0"/>
          </a:p>
        </p:txBody>
      </p:sp>
      <p:grpSp>
        <p:nvGrpSpPr>
          <p:cNvPr id="64" name="グループ化 63"/>
          <p:cNvGrpSpPr/>
          <p:nvPr/>
        </p:nvGrpSpPr>
        <p:grpSpPr>
          <a:xfrm>
            <a:off x="2" y="505825"/>
            <a:ext cx="12191998" cy="5999214"/>
            <a:chOff x="0" y="499076"/>
            <a:chExt cx="12191998" cy="5999214"/>
          </a:xfrm>
        </p:grpSpPr>
        <p:sp>
          <p:nvSpPr>
            <p:cNvPr id="66" name="正方形/長方形 65"/>
            <p:cNvSpPr/>
            <p:nvPr/>
          </p:nvSpPr>
          <p:spPr>
            <a:xfrm>
              <a:off x="0" y="499076"/>
              <a:ext cx="12191998" cy="598092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7" name="Picture 2" descr="2344a871-c9e6-4175-bbb9-6b9a2d0fdfd1@jpnprd01"/>
            <p:cNvPicPr>
              <a:picLocks noChangeAspect="1" noChangeArrowheads="1"/>
            </p:cNvPicPr>
            <p:nvPr/>
          </p:nvPicPr>
          <p:blipFill rotWithShape="1">
            <a:blip r:embed="rId3">
              <a:extLst>
                <a:ext uri="{28A0092B-C50C-407E-A947-70E740481C1C}">
                  <a14:useLocalDpi xmlns:a14="http://schemas.microsoft.com/office/drawing/2010/main" val="0"/>
                </a:ext>
              </a:extLst>
            </a:blip>
            <a:srcRect t="84209" b="5840"/>
            <a:stretch/>
          </p:blipFill>
          <p:spPr bwMode="auto">
            <a:xfrm>
              <a:off x="4262" y="6075422"/>
              <a:ext cx="12187736" cy="422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2" descr="547dfe0a-1323-4bd3-9a48-d2c7ed9dbb8f@jpnprd0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44472" y="3938917"/>
              <a:ext cx="1758968" cy="23387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2" descr="2344a871-c9e6-4175-bbb9-6b9a2d0fdfd1@jpnprd01"/>
            <p:cNvPicPr>
              <a:picLocks noChangeAspect="1" noChangeArrowheads="1"/>
            </p:cNvPicPr>
            <p:nvPr/>
          </p:nvPicPr>
          <p:blipFill rotWithShape="1">
            <a:blip r:embed="rId3">
              <a:extLst>
                <a:ext uri="{28A0092B-C50C-407E-A947-70E740481C1C}">
                  <a14:useLocalDpi xmlns:a14="http://schemas.microsoft.com/office/drawing/2010/main" val="0"/>
                </a:ext>
              </a:extLst>
            </a:blip>
            <a:srcRect t="84209" b="5840"/>
            <a:stretch/>
          </p:blipFill>
          <p:spPr bwMode="auto">
            <a:xfrm>
              <a:off x="4262" y="499077"/>
              <a:ext cx="12187736" cy="422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2" descr="2344a871-c9e6-4175-bbb9-6b9a2d0fdfd1@jpnprd01"/>
            <p:cNvPicPr>
              <a:picLocks noChangeAspect="1" noChangeArrowheads="1"/>
            </p:cNvPicPr>
            <p:nvPr/>
          </p:nvPicPr>
          <p:blipFill rotWithShape="1">
            <a:blip r:embed="rId3">
              <a:extLst>
                <a:ext uri="{28A0092B-C50C-407E-A947-70E740481C1C}">
                  <a14:useLocalDpi xmlns:a14="http://schemas.microsoft.com/office/drawing/2010/main" val="0"/>
                </a:ext>
              </a:extLst>
            </a:blip>
            <a:srcRect l="29894" t="11763" r="29338" b="17067"/>
            <a:stretch/>
          </p:blipFill>
          <p:spPr bwMode="auto">
            <a:xfrm>
              <a:off x="167331" y="1718234"/>
              <a:ext cx="3377613" cy="3464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角丸四角形 75"/>
            <p:cNvSpPr/>
            <p:nvPr/>
          </p:nvSpPr>
          <p:spPr>
            <a:xfrm>
              <a:off x="1991544" y="1062507"/>
              <a:ext cx="4695099" cy="124687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4400" b="1" dirty="0">
                  <a:ln>
                    <a:solidFill>
                      <a:schemeClr val="accent1">
                        <a:shade val="50000"/>
                      </a:schemeClr>
                    </a:solidFill>
                  </a:ln>
                  <a:solidFill>
                    <a:schemeClr val="tx1"/>
                  </a:solidFill>
                  <a:effectLst>
                    <a:glow rad="508000">
                      <a:schemeClr val="bg1">
                        <a:alpha val="40000"/>
                      </a:schemeClr>
                    </a:glow>
                    <a:outerShdw blurRad="50800" dist="50800" dir="5400000" algn="ctr" rotWithShape="0">
                      <a:schemeClr val="bg1"/>
                    </a:outerShdw>
                  </a:effectLst>
                </a:rPr>
                <a:t>浸炭ムラ発生時</a:t>
              </a:r>
              <a:endParaRPr kumimoji="1" lang="ja-JP" altLang="en-US" sz="4400" b="1" dirty="0">
                <a:ln>
                  <a:solidFill>
                    <a:schemeClr val="accent1">
                      <a:shade val="50000"/>
                    </a:schemeClr>
                  </a:solidFill>
                </a:ln>
                <a:solidFill>
                  <a:schemeClr val="tx1"/>
                </a:solidFill>
                <a:effectLst>
                  <a:glow rad="508000">
                    <a:schemeClr val="bg1">
                      <a:alpha val="40000"/>
                    </a:schemeClr>
                  </a:glow>
                  <a:outerShdw blurRad="50800" dist="50800" dir="5400000" algn="ctr" rotWithShape="0">
                    <a:schemeClr val="bg1"/>
                  </a:outerShdw>
                </a:effectLst>
              </a:endParaRPr>
            </a:p>
          </p:txBody>
        </p:sp>
        <p:sp>
          <p:nvSpPr>
            <p:cNvPr id="77" name="角丸四角形 76"/>
            <p:cNvSpPr/>
            <p:nvPr/>
          </p:nvSpPr>
          <p:spPr>
            <a:xfrm>
              <a:off x="3852731" y="1878000"/>
              <a:ext cx="5399878" cy="145831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5400" b="1" dirty="0">
                  <a:ln>
                    <a:solidFill>
                      <a:schemeClr val="accent1">
                        <a:shade val="50000"/>
                      </a:schemeClr>
                    </a:solidFill>
                  </a:ln>
                  <a:solidFill>
                    <a:srgbClr val="FF0000"/>
                  </a:solidFill>
                  <a:effectLst>
                    <a:glow rad="495300">
                      <a:schemeClr val="bg1">
                        <a:alpha val="40000"/>
                      </a:schemeClr>
                    </a:glow>
                    <a:outerShdw blurRad="50800" dist="50800" dir="5400000" sx="102000" sy="102000" algn="ctr" rotWithShape="0">
                      <a:schemeClr val="bg1"/>
                    </a:outerShdw>
                  </a:effectLst>
                </a:rPr>
                <a:t>警報が鳴らない</a:t>
              </a:r>
              <a:endParaRPr kumimoji="1" lang="ja-JP" altLang="en-US" sz="5400" b="1" dirty="0">
                <a:ln>
                  <a:solidFill>
                    <a:schemeClr val="accent1">
                      <a:shade val="50000"/>
                    </a:schemeClr>
                  </a:solidFill>
                </a:ln>
                <a:solidFill>
                  <a:srgbClr val="FF0000"/>
                </a:solidFill>
                <a:effectLst>
                  <a:glow rad="495300">
                    <a:schemeClr val="bg1">
                      <a:alpha val="40000"/>
                    </a:schemeClr>
                  </a:glow>
                  <a:outerShdw blurRad="50800" dist="50800" dir="5400000" sx="102000" sy="102000" algn="ctr" rotWithShape="0">
                    <a:schemeClr val="bg1"/>
                  </a:outerShdw>
                </a:effectLst>
              </a:endParaRPr>
            </a:p>
          </p:txBody>
        </p:sp>
        <p:grpSp>
          <p:nvGrpSpPr>
            <p:cNvPr id="78" name="Group 136"/>
            <p:cNvGrpSpPr>
              <a:grpSpLocks/>
            </p:cNvGrpSpPr>
            <p:nvPr/>
          </p:nvGrpSpPr>
          <p:grpSpPr bwMode="auto">
            <a:xfrm>
              <a:off x="8904312" y="2060848"/>
              <a:ext cx="925392" cy="925594"/>
              <a:chOff x="1241" y="3309"/>
              <a:chExt cx="338" cy="455"/>
            </a:xfrm>
          </p:grpSpPr>
          <p:sp>
            <p:nvSpPr>
              <p:cNvPr id="80" name="Freeform 137"/>
              <p:cNvSpPr>
                <a:spLocks/>
              </p:cNvSpPr>
              <p:nvPr/>
            </p:nvSpPr>
            <p:spPr bwMode="auto">
              <a:xfrm>
                <a:off x="1241" y="3531"/>
                <a:ext cx="338" cy="233"/>
              </a:xfrm>
              <a:custGeom>
                <a:avLst/>
                <a:gdLst>
                  <a:gd name="T0" fmla="*/ 9 w 338"/>
                  <a:gd name="T1" fmla="*/ 33 h 233"/>
                  <a:gd name="T2" fmla="*/ 1 w 338"/>
                  <a:gd name="T3" fmla="*/ 57 h 233"/>
                  <a:gd name="T4" fmla="*/ 1 w 338"/>
                  <a:gd name="T5" fmla="*/ 117 h 233"/>
                  <a:gd name="T6" fmla="*/ 5 w 338"/>
                  <a:gd name="T7" fmla="*/ 188 h 233"/>
                  <a:gd name="T8" fmla="*/ 32 w 338"/>
                  <a:gd name="T9" fmla="*/ 213 h 233"/>
                  <a:gd name="T10" fmla="*/ 118 w 338"/>
                  <a:gd name="T11" fmla="*/ 230 h 233"/>
                  <a:gd name="T12" fmla="*/ 213 w 338"/>
                  <a:gd name="T13" fmla="*/ 230 h 233"/>
                  <a:gd name="T14" fmla="*/ 306 w 338"/>
                  <a:gd name="T15" fmla="*/ 209 h 233"/>
                  <a:gd name="T16" fmla="*/ 333 w 338"/>
                  <a:gd name="T17" fmla="*/ 188 h 233"/>
                  <a:gd name="T18" fmla="*/ 334 w 338"/>
                  <a:gd name="T19" fmla="*/ 134 h 233"/>
                  <a:gd name="T20" fmla="*/ 335 w 338"/>
                  <a:gd name="T21" fmla="*/ 76 h 233"/>
                  <a:gd name="T22" fmla="*/ 328 w 338"/>
                  <a:gd name="T23" fmla="*/ 39 h 233"/>
                  <a:gd name="T24" fmla="*/ 299 w 338"/>
                  <a:gd name="T25" fmla="*/ 21 h 233"/>
                  <a:gd name="T26" fmla="*/ 172 w 338"/>
                  <a:gd name="T27" fmla="*/ 3 h 233"/>
                  <a:gd name="T28" fmla="*/ 98 w 338"/>
                  <a:gd name="T29" fmla="*/ 4 h 233"/>
                  <a:gd name="T30" fmla="*/ 35 w 338"/>
                  <a:gd name="T31" fmla="*/ 24 h 233"/>
                  <a:gd name="T32" fmla="*/ 9 w 338"/>
                  <a:gd name="T33" fmla="*/ 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8" h="233">
                    <a:moveTo>
                      <a:pt x="9" y="33"/>
                    </a:moveTo>
                    <a:cubicBezTo>
                      <a:pt x="3" y="38"/>
                      <a:pt x="2" y="43"/>
                      <a:pt x="1" y="57"/>
                    </a:cubicBezTo>
                    <a:cubicBezTo>
                      <a:pt x="0" y="71"/>
                      <a:pt x="0" y="95"/>
                      <a:pt x="1" y="117"/>
                    </a:cubicBezTo>
                    <a:cubicBezTo>
                      <a:pt x="2" y="139"/>
                      <a:pt x="0" y="172"/>
                      <a:pt x="5" y="188"/>
                    </a:cubicBezTo>
                    <a:cubicBezTo>
                      <a:pt x="10" y="204"/>
                      <a:pt x="13" y="206"/>
                      <a:pt x="32" y="213"/>
                    </a:cubicBezTo>
                    <a:cubicBezTo>
                      <a:pt x="51" y="220"/>
                      <a:pt x="88" y="227"/>
                      <a:pt x="118" y="230"/>
                    </a:cubicBezTo>
                    <a:cubicBezTo>
                      <a:pt x="148" y="233"/>
                      <a:pt x="182" y="233"/>
                      <a:pt x="213" y="230"/>
                    </a:cubicBezTo>
                    <a:cubicBezTo>
                      <a:pt x="244" y="227"/>
                      <a:pt x="286" y="216"/>
                      <a:pt x="306" y="209"/>
                    </a:cubicBezTo>
                    <a:cubicBezTo>
                      <a:pt x="326" y="202"/>
                      <a:pt x="328" y="200"/>
                      <a:pt x="333" y="188"/>
                    </a:cubicBezTo>
                    <a:cubicBezTo>
                      <a:pt x="338" y="176"/>
                      <a:pt x="334" y="153"/>
                      <a:pt x="334" y="134"/>
                    </a:cubicBezTo>
                    <a:cubicBezTo>
                      <a:pt x="334" y="115"/>
                      <a:pt x="336" y="92"/>
                      <a:pt x="335" y="76"/>
                    </a:cubicBezTo>
                    <a:cubicBezTo>
                      <a:pt x="334" y="60"/>
                      <a:pt x="334" y="48"/>
                      <a:pt x="328" y="39"/>
                    </a:cubicBezTo>
                    <a:cubicBezTo>
                      <a:pt x="322" y="30"/>
                      <a:pt x="325" y="27"/>
                      <a:pt x="299" y="21"/>
                    </a:cubicBezTo>
                    <a:cubicBezTo>
                      <a:pt x="273" y="15"/>
                      <a:pt x="205" y="6"/>
                      <a:pt x="172" y="3"/>
                    </a:cubicBezTo>
                    <a:cubicBezTo>
                      <a:pt x="139" y="0"/>
                      <a:pt x="121" y="1"/>
                      <a:pt x="98" y="4"/>
                    </a:cubicBezTo>
                    <a:cubicBezTo>
                      <a:pt x="75" y="7"/>
                      <a:pt x="50" y="19"/>
                      <a:pt x="35" y="24"/>
                    </a:cubicBezTo>
                    <a:cubicBezTo>
                      <a:pt x="20" y="29"/>
                      <a:pt x="15" y="28"/>
                      <a:pt x="9" y="33"/>
                    </a:cubicBezTo>
                    <a:close/>
                  </a:path>
                </a:pathLst>
              </a:custGeom>
              <a:gradFill rotWithShape="1">
                <a:gsLst>
                  <a:gs pos="0">
                    <a:srgbClr val="FFFFFF">
                      <a:gamma/>
                      <a:shade val="46275"/>
                      <a:invGamma/>
                    </a:srgbClr>
                  </a:gs>
                  <a:gs pos="50000">
                    <a:srgbClr val="FFFFFF"/>
                  </a:gs>
                  <a:gs pos="100000">
                    <a:srgbClr val="FFFFFF">
                      <a:gamma/>
                      <a:shade val="46275"/>
                      <a:invGamma/>
                    </a:srgbClr>
                  </a:gs>
                </a:gsLst>
                <a:lin ang="0" scaled="1"/>
              </a:gra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1" name="Freeform 138"/>
              <p:cNvSpPr>
                <a:spLocks/>
              </p:cNvSpPr>
              <p:nvPr/>
            </p:nvSpPr>
            <p:spPr bwMode="auto">
              <a:xfrm>
                <a:off x="1252" y="3309"/>
                <a:ext cx="310" cy="297"/>
              </a:xfrm>
              <a:custGeom>
                <a:avLst/>
                <a:gdLst>
                  <a:gd name="T0" fmla="*/ 1 w 310"/>
                  <a:gd name="T1" fmla="*/ 251 h 297"/>
                  <a:gd name="T2" fmla="*/ 3 w 310"/>
                  <a:gd name="T3" fmla="*/ 179 h 297"/>
                  <a:gd name="T4" fmla="*/ 8 w 310"/>
                  <a:gd name="T5" fmla="*/ 76 h 297"/>
                  <a:gd name="T6" fmla="*/ 14 w 310"/>
                  <a:gd name="T7" fmla="*/ 38 h 297"/>
                  <a:gd name="T8" fmla="*/ 56 w 310"/>
                  <a:gd name="T9" fmla="*/ 16 h 297"/>
                  <a:gd name="T10" fmla="*/ 125 w 310"/>
                  <a:gd name="T11" fmla="*/ 2 h 297"/>
                  <a:gd name="T12" fmla="*/ 203 w 310"/>
                  <a:gd name="T13" fmla="*/ 4 h 297"/>
                  <a:gd name="T14" fmla="*/ 290 w 310"/>
                  <a:gd name="T15" fmla="*/ 29 h 297"/>
                  <a:gd name="T16" fmla="*/ 303 w 310"/>
                  <a:gd name="T17" fmla="*/ 66 h 297"/>
                  <a:gd name="T18" fmla="*/ 304 w 310"/>
                  <a:gd name="T19" fmla="*/ 130 h 297"/>
                  <a:gd name="T20" fmla="*/ 306 w 310"/>
                  <a:gd name="T21" fmla="*/ 217 h 297"/>
                  <a:gd name="T22" fmla="*/ 307 w 310"/>
                  <a:gd name="T23" fmla="*/ 259 h 297"/>
                  <a:gd name="T24" fmla="*/ 291 w 310"/>
                  <a:gd name="T25" fmla="*/ 278 h 297"/>
                  <a:gd name="T26" fmla="*/ 232 w 310"/>
                  <a:gd name="T27" fmla="*/ 292 h 297"/>
                  <a:gd name="T28" fmla="*/ 162 w 310"/>
                  <a:gd name="T29" fmla="*/ 297 h 297"/>
                  <a:gd name="T30" fmla="*/ 109 w 310"/>
                  <a:gd name="T31" fmla="*/ 294 h 297"/>
                  <a:gd name="T32" fmla="*/ 37 w 310"/>
                  <a:gd name="T33" fmla="*/ 282 h 297"/>
                  <a:gd name="T34" fmla="*/ 10 w 310"/>
                  <a:gd name="T35" fmla="*/ 264 h 297"/>
                  <a:gd name="T36" fmla="*/ 1 w 310"/>
                  <a:gd name="T37" fmla="*/ 25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0" h="297">
                    <a:moveTo>
                      <a:pt x="1" y="251"/>
                    </a:moveTo>
                    <a:cubicBezTo>
                      <a:pt x="0" y="237"/>
                      <a:pt x="2" y="208"/>
                      <a:pt x="3" y="179"/>
                    </a:cubicBezTo>
                    <a:cubicBezTo>
                      <a:pt x="4" y="150"/>
                      <a:pt x="6" y="99"/>
                      <a:pt x="8" y="76"/>
                    </a:cubicBezTo>
                    <a:cubicBezTo>
                      <a:pt x="10" y="53"/>
                      <a:pt x="6" y="48"/>
                      <a:pt x="14" y="38"/>
                    </a:cubicBezTo>
                    <a:cubicBezTo>
                      <a:pt x="22" y="28"/>
                      <a:pt x="38" y="22"/>
                      <a:pt x="56" y="16"/>
                    </a:cubicBezTo>
                    <a:cubicBezTo>
                      <a:pt x="74" y="10"/>
                      <a:pt x="101" y="4"/>
                      <a:pt x="125" y="2"/>
                    </a:cubicBezTo>
                    <a:cubicBezTo>
                      <a:pt x="149" y="0"/>
                      <a:pt x="176" y="0"/>
                      <a:pt x="203" y="4"/>
                    </a:cubicBezTo>
                    <a:cubicBezTo>
                      <a:pt x="230" y="8"/>
                      <a:pt x="273" y="19"/>
                      <a:pt x="290" y="29"/>
                    </a:cubicBezTo>
                    <a:cubicBezTo>
                      <a:pt x="307" y="39"/>
                      <a:pt x="301" y="49"/>
                      <a:pt x="303" y="66"/>
                    </a:cubicBezTo>
                    <a:cubicBezTo>
                      <a:pt x="305" y="83"/>
                      <a:pt x="304" y="105"/>
                      <a:pt x="304" y="130"/>
                    </a:cubicBezTo>
                    <a:cubicBezTo>
                      <a:pt x="304" y="155"/>
                      <a:pt x="306" y="196"/>
                      <a:pt x="306" y="217"/>
                    </a:cubicBezTo>
                    <a:cubicBezTo>
                      <a:pt x="306" y="238"/>
                      <a:pt x="310" y="249"/>
                      <a:pt x="307" y="259"/>
                    </a:cubicBezTo>
                    <a:cubicBezTo>
                      <a:pt x="304" y="269"/>
                      <a:pt x="303" y="273"/>
                      <a:pt x="291" y="278"/>
                    </a:cubicBezTo>
                    <a:cubicBezTo>
                      <a:pt x="279" y="283"/>
                      <a:pt x="253" y="289"/>
                      <a:pt x="232" y="292"/>
                    </a:cubicBezTo>
                    <a:cubicBezTo>
                      <a:pt x="211" y="295"/>
                      <a:pt x="182" y="297"/>
                      <a:pt x="162" y="297"/>
                    </a:cubicBezTo>
                    <a:cubicBezTo>
                      <a:pt x="142" y="297"/>
                      <a:pt x="130" y="296"/>
                      <a:pt x="109" y="294"/>
                    </a:cubicBezTo>
                    <a:cubicBezTo>
                      <a:pt x="88" y="292"/>
                      <a:pt x="53" y="287"/>
                      <a:pt x="37" y="282"/>
                    </a:cubicBezTo>
                    <a:cubicBezTo>
                      <a:pt x="21" y="277"/>
                      <a:pt x="16" y="269"/>
                      <a:pt x="10" y="264"/>
                    </a:cubicBezTo>
                    <a:cubicBezTo>
                      <a:pt x="4" y="259"/>
                      <a:pt x="2" y="265"/>
                      <a:pt x="1" y="251"/>
                    </a:cubicBezTo>
                    <a:close/>
                  </a:path>
                </a:pathLst>
              </a:custGeom>
              <a:gradFill rotWithShape="1">
                <a:gsLst>
                  <a:gs pos="0">
                    <a:srgbClr val="FF0000"/>
                  </a:gs>
                  <a:gs pos="50000">
                    <a:srgbClr val="FF0000">
                      <a:gamma/>
                      <a:shade val="46275"/>
                      <a:invGamma/>
                    </a:srgbClr>
                  </a:gs>
                  <a:gs pos="100000">
                    <a:srgbClr val="FF0000"/>
                  </a:gs>
                </a:gsLst>
                <a:lin ang="0" scaled="1"/>
              </a:gra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2" name="Freeform 139"/>
              <p:cNvSpPr>
                <a:spLocks/>
              </p:cNvSpPr>
              <p:nvPr/>
            </p:nvSpPr>
            <p:spPr bwMode="auto">
              <a:xfrm>
                <a:off x="1257" y="3539"/>
                <a:ext cx="294" cy="65"/>
              </a:xfrm>
              <a:custGeom>
                <a:avLst/>
                <a:gdLst>
                  <a:gd name="T0" fmla="*/ 5 w 294"/>
                  <a:gd name="T1" fmla="*/ 25 h 65"/>
                  <a:gd name="T2" fmla="*/ 50 w 294"/>
                  <a:gd name="T3" fmla="*/ 10 h 65"/>
                  <a:gd name="T4" fmla="*/ 122 w 294"/>
                  <a:gd name="T5" fmla="*/ 0 h 65"/>
                  <a:gd name="T6" fmla="*/ 248 w 294"/>
                  <a:gd name="T7" fmla="*/ 9 h 65"/>
                  <a:gd name="T8" fmla="*/ 291 w 294"/>
                  <a:gd name="T9" fmla="*/ 26 h 65"/>
                  <a:gd name="T10" fmla="*/ 269 w 294"/>
                  <a:gd name="T11" fmla="*/ 51 h 65"/>
                  <a:gd name="T12" fmla="*/ 205 w 294"/>
                  <a:gd name="T13" fmla="*/ 64 h 65"/>
                  <a:gd name="T14" fmla="*/ 81 w 294"/>
                  <a:gd name="T15" fmla="*/ 59 h 65"/>
                  <a:gd name="T16" fmla="*/ 17 w 294"/>
                  <a:gd name="T17" fmla="*/ 43 h 65"/>
                  <a:gd name="T18" fmla="*/ 5 w 294"/>
                  <a:gd name="T1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65">
                    <a:moveTo>
                      <a:pt x="5" y="25"/>
                    </a:moveTo>
                    <a:cubicBezTo>
                      <a:pt x="10" y="20"/>
                      <a:pt x="31" y="14"/>
                      <a:pt x="50" y="10"/>
                    </a:cubicBezTo>
                    <a:cubicBezTo>
                      <a:pt x="69" y="6"/>
                      <a:pt x="89" y="0"/>
                      <a:pt x="122" y="0"/>
                    </a:cubicBezTo>
                    <a:cubicBezTo>
                      <a:pt x="155" y="0"/>
                      <a:pt x="220" y="5"/>
                      <a:pt x="248" y="9"/>
                    </a:cubicBezTo>
                    <a:cubicBezTo>
                      <a:pt x="276" y="13"/>
                      <a:pt x="288" y="19"/>
                      <a:pt x="291" y="26"/>
                    </a:cubicBezTo>
                    <a:cubicBezTo>
                      <a:pt x="294" y="33"/>
                      <a:pt x="283" y="45"/>
                      <a:pt x="269" y="51"/>
                    </a:cubicBezTo>
                    <a:cubicBezTo>
                      <a:pt x="255" y="57"/>
                      <a:pt x="236" y="63"/>
                      <a:pt x="205" y="64"/>
                    </a:cubicBezTo>
                    <a:cubicBezTo>
                      <a:pt x="174" y="65"/>
                      <a:pt x="112" y="62"/>
                      <a:pt x="81" y="59"/>
                    </a:cubicBezTo>
                    <a:cubicBezTo>
                      <a:pt x="50" y="56"/>
                      <a:pt x="30" y="48"/>
                      <a:pt x="17" y="43"/>
                    </a:cubicBezTo>
                    <a:cubicBezTo>
                      <a:pt x="4" y="38"/>
                      <a:pt x="0" y="30"/>
                      <a:pt x="5" y="25"/>
                    </a:cubicBezTo>
                    <a:close/>
                  </a:path>
                </a:pathLst>
              </a:custGeom>
              <a:gradFill rotWithShape="1">
                <a:gsLst>
                  <a:gs pos="0">
                    <a:srgbClr val="333333"/>
                  </a:gs>
                  <a:gs pos="100000">
                    <a:srgbClr val="333333">
                      <a:gamma/>
                      <a:shade val="46275"/>
                      <a:invGamma/>
                    </a:srgbClr>
                  </a:gs>
                </a:gsLst>
                <a:path path="rect">
                  <a:fillToRect l="50000" t="50000" r="50000" b="50000"/>
                </a:path>
              </a:gradFill>
              <a:ln>
                <a:noFill/>
              </a:ln>
              <a:effectLst/>
              <a:extLst>
                <a:ext uri="{91240B29-F687-4F45-9708-019B960494DF}">
                  <a14:hiddenLine xmlns:a14="http://schemas.microsoft.com/office/drawing/2010/main" w="9525" cap="flat" cmpd="sng">
                    <a:solidFill>
                      <a:srgbClr val="FF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3" name="Freeform 140"/>
              <p:cNvSpPr>
                <a:spLocks/>
              </p:cNvSpPr>
              <p:nvPr/>
            </p:nvSpPr>
            <p:spPr bwMode="auto">
              <a:xfrm>
                <a:off x="1257" y="3312"/>
                <a:ext cx="300" cy="249"/>
              </a:xfrm>
              <a:custGeom>
                <a:avLst/>
                <a:gdLst>
                  <a:gd name="T0" fmla="*/ 3 w 300"/>
                  <a:gd name="T1" fmla="*/ 246 h 249"/>
                  <a:gd name="T2" fmla="*/ 4 w 300"/>
                  <a:gd name="T3" fmla="*/ 194 h 249"/>
                  <a:gd name="T4" fmla="*/ 9 w 300"/>
                  <a:gd name="T5" fmla="*/ 120 h 249"/>
                  <a:gd name="T6" fmla="*/ 11 w 300"/>
                  <a:gd name="T7" fmla="*/ 65 h 249"/>
                  <a:gd name="T8" fmla="*/ 14 w 300"/>
                  <a:gd name="T9" fmla="*/ 44 h 249"/>
                  <a:gd name="T10" fmla="*/ 50 w 300"/>
                  <a:gd name="T11" fmla="*/ 30 h 249"/>
                  <a:gd name="T12" fmla="*/ 95 w 300"/>
                  <a:gd name="T13" fmla="*/ 16 h 249"/>
                  <a:gd name="T14" fmla="*/ 140 w 300"/>
                  <a:gd name="T15" fmla="*/ 16 h 249"/>
                  <a:gd name="T16" fmla="*/ 201 w 300"/>
                  <a:gd name="T17" fmla="*/ 20 h 249"/>
                  <a:gd name="T18" fmla="*/ 259 w 300"/>
                  <a:gd name="T19" fmla="*/ 30 h 249"/>
                  <a:gd name="T20" fmla="*/ 290 w 300"/>
                  <a:gd name="T21" fmla="*/ 48 h 249"/>
                  <a:gd name="T22" fmla="*/ 291 w 300"/>
                  <a:gd name="T23" fmla="*/ 97 h 249"/>
                  <a:gd name="T24" fmla="*/ 292 w 300"/>
                  <a:gd name="T25" fmla="*/ 173 h 249"/>
                  <a:gd name="T26" fmla="*/ 295 w 300"/>
                  <a:gd name="T27" fmla="*/ 244 h 249"/>
                  <a:gd name="T28" fmla="*/ 297 w 300"/>
                  <a:gd name="T29" fmla="*/ 205 h 249"/>
                  <a:gd name="T30" fmla="*/ 298 w 300"/>
                  <a:gd name="T31" fmla="*/ 126 h 249"/>
                  <a:gd name="T32" fmla="*/ 297 w 300"/>
                  <a:gd name="T33" fmla="*/ 67 h 249"/>
                  <a:gd name="T34" fmla="*/ 293 w 300"/>
                  <a:gd name="T35" fmla="*/ 34 h 249"/>
                  <a:gd name="T36" fmla="*/ 254 w 300"/>
                  <a:gd name="T37" fmla="*/ 15 h 249"/>
                  <a:gd name="T38" fmla="*/ 195 w 300"/>
                  <a:gd name="T39" fmla="*/ 2 h 249"/>
                  <a:gd name="T40" fmla="*/ 119 w 300"/>
                  <a:gd name="T41" fmla="*/ 2 h 249"/>
                  <a:gd name="T42" fmla="*/ 55 w 300"/>
                  <a:gd name="T43" fmla="*/ 13 h 249"/>
                  <a:gd name="T44" fmla="*/ 8 w 300"/>
                  <a:gd name="T45" fmla="*/ 37 h 249"/>
                  <a:gd name="T46" fmla="*/ 5 w 300"/>
                  <a:gd name="T47" fmla="*/ 72 h 249"/>
                  <a:gd name="T48" fmla="*/ 1 w 300"/>
                  <a:gd name="T49" fmla="*/ 128 h 249"/>
                  <a:gd name="T50" fmla="*/ 1 w 300"/>
                  <a:gd name="T51" fmla="*/ 189 h 249"/>
                  <a:gd name="T52" fmla="*/ 3 w 300"/>
                  <a:gd name="T53" fmla="*/ 24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0" h="249">
                    <a:moveTo>
                      <a:pt x="3" y="246"/>
                    </a:moveTo>
                    <a:cubicBezTo>
                      <a:pt x="3" y="247"/>
                      <a:pt x="3" y="215"/>
                      <a:pt x="4" y="194"/>
                    </a:cubicBezTo>
                    <a:cubicBezTo>
                      <a:pt x="5" y="173"/>
                      <a:pt x="8" y="141"/>
                      <a:pt x="9" y="120"/>
                    </a:cubicBezTo>
                    <a:cubicBezTo>
                      <a:pt x="10" y="99"/>
                      <a:pt x="10" y="78"/>
                      <a:pt x="11" y="65"/>
                    </a:cubicBezTo>
                    <a:cubicBezTo>
                      <a:pt x="12" y="52"/>
                      <a:pt x="8" y="50"/>
                      <a:pt x="14" y="44"/>
                    </a:cubicBezTo>
                    <a:cubicBezTo>
                      <a:pt x="20" y="38"/>
                      <a:pt x="37" y="35"/>
                      <a:pt x="50" y="30"/>
                    </a:cubicBezTo>
                    <a:cubicBezTo>
                      <a:pt x="63" y="25"/>
                      <a:pt x="80" y="18"/>
                      <a:pt x="95" y="16"/>
                    </a:cubicBezTo>
                    <a:cubicBezTo>
                      <a:pt x="110" y="14"/>
                      <a:pt x="122" y="15"/>
                      <a:pt x="140" y="16"/>
                    </a:cubicBezTo>
                    <a:cubicBezTo>
                      <a:pt x="158" y="17"/>
                      <a:pt x="181" y="18"/>
                      <a:pt x="201" y="20"/>
                    </a:cubicBezTo>
                    <a:cubicBezTo>
                      <a:pt x="221" y="22"/>
                      <a:pt x="244" y="25"/>
                      <a:pt x="259" y="30"/>
                    </a:cubicBezTo>
                    <a:cubicBezTo>
                      <a:pt x="274" y="35"/>
                      <a:pt x="285" y="37"/>
                      <a:pt x="290" y="48"/>
                    </a:cubicBezTo>
                    <a:cubicBezTo>
                      <a:pt x="295" y="59"/>
                      <a:pt x="291" y="76"/>
                      <a:pt x="291" y="97"/>
                    </a:cubicBezTo>
                    <a:cubicBezTo>
                      <a:pt x="291" y="118"/>
                      <a:pt x="291" y="149"/>
                      <a:pt x="292" y="173"/>
                    </a:cubicBezTo>
                    <a:cubicBezTo>
                      <a:pt x="293" y="197"/>
                      <a:pt x="294" y="239"/>
                      <a:pt x="295" y="244"/>
                    </a:cubicBezTo>
                    <a:cubicBezTo>
                      <a:pt x="296" y="249"/>
                      <a:pt x="297" y="225"/>
                      <a:pt x="297" y="205"/>
                    </a:cubicBezTo>
                    <a:cubicBezTo>
                      <a:pt x="297" y="185"/>
                      <a:pt x="298" y="149"/>
                      <a:pt x="298" y="126"/>
                    </a:cubicBezTo>
                    <a:cubicBezTo>
                      <a:pt x="298" y="103"/>
                      <a:pt x="298" y="82"/>
                      <a:pt x="297" y="67"/>
                    </a:cubicBezTo>
                    <a:cubicBezTo>
                      <a:pt x="296" y="52"/>
                      <a:pt x="300" y="43"/>
                      <a:pt x="293" y="34"/>
                    </a:cubicBezTo>
                    <a:cubicBezTo>
                      <a:pt x="286" y="25"/>
                      <a:pt x="270" y="20"/>
                      <a:pt x="254" y="15"/>
                    </a:cubicBezTo>
                    <a:cubicBezTo>
                      <a:pt x="238" y="10"/>
                      <a:pt x="217" y="4"/>
                      <a:pt x="195" y="2"/>
                    </a:cubicBezTo>
                    <a:cubicBezTo>
                      <a:pt x="173" y="0"/>
                      <a:pt x="142" y="0"/>
                      <a:pt x="119" y="2"/>
                    </a:cubicBezTo>
                    <a:cubicBezTo>
                      <a:pt x="96" y="4"/>
                      <a:pt x="73" y="7"/>
                      <a:pt x="55" y="13"/>
                    </a:cubicBezTo>
                    <a:cubicBezTo>
                      <a:pt x="37" y="19"/>
                      <a:pt x="16" y="27"/>
                      <a:pt x="8" y="37"/>
                    </a:cubicBezTo>
                    <a:cubicBezTo>
                      <a:pt x="0" y="47"/>
                      <a:pt x="6" y="57"/>
                      <a:pt x="5" y="72"/>
                    </a:cubicBezTo>
                    <a:cubicBezTo>
                      <a:pt x="4" y="87"/>
                      <a:pt x="2" y="109"/>
                      <a:pt x="1" y="128"/>
                    </a:cubicBezTo>
                    <a:cubicBezTo>
                      <a:pt x="0" y="147"/>
                      <a:pt x="1" y="169"/>
                      <a:pt x="1" y="189"/>
                    </a:cubicBezTo>
                    <a:cubicBezTo>
                      <a:pt x="1" y="209"/>
                      <a:pt x="3" y="245"/>
                      <a:pt x="3" y="246"/>
                    </a:cubicBezTo>
                    <a:close/>
                  </a:path>
                </a:pathLst>
              </a:custGeom>
              <a:gradFill rotWithShape="1">
                <a:gsLst>
                  <a:gs pos="0">
                    <a:srgbClr val="333333"/>
                  </a:gs>
                  <a:gs pos="50000">
                    <a:srgbClr val="333333">
                      <a:gamma/>
                      <a:shade val="46275"/>
                      <a:invGamma/>
                    </a:srgbClr>
                  </a:gs>
                  <a:gs pos="100000">
                    <a:srgbClr val="333333"/>
                  </a:gs>
                </a:gsLst>
                <a:lin ang="0" scaled="1"/>
              </a:gradFill>
              <a:ln>
                <a:noFill/>
              </a:ln>
              <a:effectLst/>
              <a:extLst>
                <a:ext uri="{91240B29-F687-4F45-9708-019B960494DF}">
                  <a14:hiddenLine xmlns:a14="http://schemas.microsoft.com/office/drawing/2010/main" w="9525" cap="flat" cmpd="sng">
                    <a:solidFill>
                      <a:srgbClr val="FF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4" name="Freeform 141"/>
              <p:cNvSpPr>
                <a:spLocks/>
              </p:cNvSpPr>
              <p:nvPr/>
            </p:nvSpPr>
            <p:spPr bwMode="auto">
              <a:xfrm>
                <a:off x="1293" y="3330"/>
                <a:ext cx="221" cy="32"/>
              </a:xfrm>
              <a:custGeom>
                <a:avLst/>
                <a:gdLst>
                  <a:gd name="T0" fmla="*/ 7 w 221"/>
                  <a:gd name="T1" fmla="*/ 26 h 32"/>
                  <a:gd name="T2" fmla="*/ 55 w 221"/>
                  <a:gd name="T3" fmla="*/ 30 h 32"/>
                  <a:gd name="T4" fmla="*/ 128 w 221"/>
                  <a:gd name="T5" fmla="*/ 32 h 32"/>
                  <a:gd name="T6" fmla="*/ 177 w 221"/>
                  <a:gd name="T7" fmla="*/ 29 h 32"/>
                  <a:gd name="T8" fmla="*/ 215 w 221"/>
                  <a:gd name="T9" fmla="*/ 25 h 32"/>
                  <a:gd name="T10" fmla="*/ 214 w 221"/>
                  <a:gd name="T11" fmla="*/ 17 h 32"/>
                  <a:gd name="T12" fmla="*/ 183 w 221"/>
                  <a:gd name="T13" fmla="*/ 8 h 32"/>
                  <a:gd name="T14" fmla="*/ 105 w 221"/>
                  <a:gd name="T15" fmla="*/ 1 h 32"/>
                  <a:gd name="T16" fmla="*/ 53 w 221"/>
                  <a:gd name="T17" fmla="*/ 4 h 32"/>
                  <a:gd name="T18" fmla="*/ 11 w 221"/>
                  <a:gd name="T19" fmla="*/ 19 h 32"/>
                  <a:gd name="T20" fmla="*/ 7 w 221"/>
                  <a:gd name="T21"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32">
                    <a:moveTo>
                      <a:pt x="7" y="26"/>
                    </a:moveTo>
                    <a:cubicBezTo>
                      <a:pt x="14" y="28"/>
                      <a:pt x="35" y="29"/>
                      <a:pt x="55" y="30"/>
                    </a:cubicBezTo>
                    <a:cubicBezTo>
                      <a:pt x="75" y="31"/>
                      <a:pt x="108" y="32"/>
                      <a:pt x="128" y="32"/>
                    </a:cubicBezTo>
                    <a:cubicBezTo>
                      <a:pt x="148" y="32"/>
                      <a:pt x="163" y="30"/>
                      <a:pt x="177" y="29"/>
                    </a:cubicBezTo>
                    <a:cubicBezTo>
                      <a:pt x="191" y="28"/>
                      <a:pt x="209" y="27"/>
                      <a:pt x="215" y="25"/>
                    </a:cubicBezTo>
                    <a:cubicBezTo>
                      <a:pt x="221" y="23"/>
                      <a:pt x="219" y="20"/>
                      <a:pt x="214" y="17"/>
                    </a:cubicBezTo>
                    <a:cubicBezTo>
                      <a:pt x="209" y="14"/>
                      <a:pt x="201" y="11"/>
                      <a:pt x="183" y="8"/>
                    </a:cubicBezTo>
                    <a:cubicBezTo>
                      <a:pt x="165" y="5"/>
                      <a:pt x="127" y="2"/>
                      <a:pt x="105" y="1"/>
                    </a:cubicBezTo>
                    <a:cubicBezTo>
                      <a:pt x="83" y="0"/>
                      <a:pt x="69" y="1"/>
                      <a:pt x="53" y="4"/>
                    </a:cubicBezTo>
                    <a:cubicBezTo>
                      <a:pt x="37" y="7"/>
                      <a:pt x="18" y="15"/>
                      <a:pt x="11" y="19"/>
                    </a:cubicBezTo>
                    <a:cubicBezTo>
                      <a:pt x="4" y="23"/>
                      <a:pt x="0" y="24"/>
                      <a:pt x="7" y="26"/>
                    </a:cubicBezTo>
                    <a:close/>
                  </a:path>
                </a:pathLst>
              </a:custGeom>
              <a:solidFill>
                <a:srgbClr val="FFFFFF">
                  <a:alpha val="39999"/>
                </a:srgbClr>
              </a:solidFill>
              <a:ln>
                <a:noFill/>
              </a:ln>
              <a:effectLst/>
              <a:extLst>
                <a:ext uri="{91240B29-F687-4F45-9708-019B960494DF}">
                  <a14:hiddenLine xmlns:a14="http://schemas.microsoft.com/office/drawing/2010/main" w="9525" cap="flat" cmpd="sng">
                    <a:solidFill>
                      <a:srgbClr val="FF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5" name="Freeform 142"/>
              <p:cNvSpPr>
                <a:spLocks/>
              </p:cNvSpPr>
              <p:nvPr/>
            </p:nvSpPr>
            <p:spPr bwMode="auto">
              <a:xfrm>
                <a:off x="1370" y="3353"/>
                <a:ext cx="73" cy="8"/>
              </a:xfrm>
              <a:custGeom>
                <a:avLst/>
                <a:gdLst>
                  <a:gd name="T0" fmla="*/ 2 w 73"/>
                  <a:gd name="T1" fmla="*/ 4 h 8"/>
                  <a:gd name="T2" fmla="*/ 27 w 73"/>
                  <a:gd name="T3" fmla="*/ 0 h 8"/>
                  <a:gd name="T4" fmla="*/ 63 w 73"/>
                  <a:gd name="T5" fmla="*/ 2 h 8"/>
                  <a:gd name="T6" fmla="*/ 69 w 73"/>
                  <a:gd name="T7" fmla="*/ 7 h 8"/>
                  <a:gd name="T8" fmla="*/ 37 w 73"/>
                  <a:gd name="T9" fmla="*/ 6 h 8"/>
                  <a:gd name="T10" fmla="*/ 2 w 73"/>
                  <a:gd name="T11" fmla="*/ 4 h 8"/>
                </a:gdLst>
                <a:ahLst/>
                <a:cxnLst>
                  <a:cxn ang="0">
                    <a:pos x="T0" y="T1"/>
                  </a:cxn>
                  <a:cxn ang="0">
                    <a:pos x="T2" y="T3"/>
                  </a:cxn>
                  <a:cxn ang="0">
                    <a:pos x="T4" y="T5"/>
                  </a:cxn>
                  <a:cxn ang="0">
                    <a:pos x="T6" y="T7"/>
                  </a:cxn>
                  <a:cxn ang="0">
                    <a:pos x="T8" y="T9"/>
                  </a:cxn>
                  <a:cxn ang="0">
                    <a:pos x="T10" y="T11"/>
                  </a:cxn>
                </a:cxnLst>
                <a:rect l="0" t="0" r="r" b="b"/>
                <a:pathLst>
                  <a:path w="73" h="8">
                    <a:moveTo>
                      <a:pt x="2" y="4"/>
                    </a:moveTo>
                    <a:cubicBezTo>
                      <a:pt x="0" y="3"/>
                      <a:pt x="17" y="0"/>
                      <a:pt x="27" y="0"/>
                    </a:cubicBezTo>
                    <a:cubicBezTo>
                      <a:pt x="37" y="0"/>
                      <a:pt x="56" y="1"/>
                      <a:pt x="63" y="2"/>
                    </a:cubicBezTo>
                    <a:cubicBezTo>
                      <a:pt x="70" y="3"/>
                      <a:pt x="73" y="6"/>
                      <a:pt x="69" y="7"/>
                    </a:cubicBezTo>
                    <a:cubicBezTo>
                      <a:pt x="65" y="8"/>
                      <a:pt x="47" y="6"/>
                      <a:pt x="37" y="6"/>
                    </a:cubicBezTo>
                    <a:cubicBezTo>
                      <a:pt x="27" y="6"/>
                      <a:pt x="4" y="5"/>
                      <a:pt x="2" y="4"/>
                    </a:cubicBezTo>
                    <a:close/>
                  </a:path>
                </a:pathLst>
              </a:custGeom>
              <a:solidFill>
                <a:srgbClr val="FFFFFF"/>
              </a:solidFill>
              <a:ln>
                <a:noFill/>
              </a:ln>
              <a:effectLst/>
              <a:extLst>
                <a:ext uri="{91240B29-F687-4F45-9708-019B960494DF}">
                  <a14:hiddenLine xmlns:a14="http://schemas.microsoft.com/office/drawing/2010/main" w="9525" cap="flat" cmpd="sng">
                    <a:solidFill>
                      <a:srgbClr val="FF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6" name="Freeform 143"/>
              <p:cNvSpPr>
                <a:spLocks/>
              </p:cNvSpPr>
              <p:nvPr/>
            </p:nvSpPr>
            <p:spPr bwMode="auto">
              <a:xfrm>
                <a:off x="1297" y="3363"/>
                <a:ext cx="222" cy="216"/>
              </a:xfrm>
              <a:custGeom>
                <a:avLst/>
                <a:gdLst>
                  <a:gd name="T0" fmla="*/ 116 w 222"/>
                  <a:gd name="T1" fmla="*/ 215 h 216"/>
                  <a:gd name="T2" fmla="*/ 49 w 222"/>
                  <a:gd name="T3" fmla="*/ 205 h 216"/>
                  <a:gd name="T4" fmla="*/ 7 w 222"/>
                  <a:gd name="T5" fmla="*/ 150 h 216"/>
                  <a:gd name="T6" fmla="*/ 4 w 222"/>
                  <a:gd name="T7" fmla="*/ 66 h 216"/>
                  <a:gd name="T8" fmla="*/ 33 w 222"/>
                  <a:gd name="T9" fmla="*/ 14 h 216"/>
                  <a:gd name="T10" fmla="*/ 109 w 222"/>
                  <a:gd name="T11" fmla="*/ 1 h 216"/>
                  <a:gd name="T12" fmla="*/ 181 w 222"/>
                  <a:gd name="T13" fmla="*/ 19 h 216"/>
                  <a:gd name="T14" fmla="*/ 213 w 222"/>
                  <a:gd name="T15" fmla="*/ 74 h 216"/>
                  <a:gd name="T16" fmla="*/ 217 w 222"/>
                  <a:gd name="T17" fmla="*/ 144 h 216"/>
                  <a:gd name="T18" fmla="*/ 184 w 222"/>
                  <a:gd name="T19" fmla="*/ 191 h 216"/>
                  <a:gd name="T20" fmla="*/ 147 w 222"/>
                  <a:gd name="T21" fmla="*/ 211 h 216"/>
                  <a:gd name="T22" fmla="*/ 109 w 222"/>
                  <a:gd name="T23" fmla="*/ 21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 h="216">
                    <a:moveTo>
                      <a:pt x="116" y="215"/>
                    </a:moveTo>
                    <a:cubicBezTo>
                      <a:pt x="91" y="215"/>
                      <a:pt x="67" y="216"/>
                      <a:pt x="49" y="205"/>
                    </a:cubicBezTo>
                    <a:cubicBezTo>
                      <a:pt x="31" y="194"/>
                      <a:pt x="14" y="173"/>
                      <a:pt x="7" y="150"/>
                    </a:cubicBezTo>
                    <a:cubicBezTo>
                      <a:pt x="0" y="127"/>
                      <a:pt x="0" y="89"/>
                      <a:pt x="4" y="66"/>
                    </a:cubicBezTo>
                    <a:cubicBezTo>
                      <a:pt x="8" y="43"/>
                      <a:pt x="16" y="25"/>
                      <a:pt x="33" y="14"/>
                    </a:cubicBezTo>
                    <a:cubicBezTo>
                      <a:pt x="50" y="3"/>
                      <a:pt x="84" y="0"/>
                      <a:pt x="109" y="1"/>
                    </a:cubicBezTo>
                    <a:cubicBezTo>
                      <a:pt x="134" y="2"/>
                      <a:pt x="164" y="7"/>
                      <a:pt x="181" y="19"/>
                    </a:cubicBezTo>
                    <a:cubicBezTo>
                      <a:pt x="198" y="31"/>
                      <a:pt x="207" y="53"/>
                      <a:pt x="213" y="74"/>
                    </a:cubicBezTo>
                    <a:cubicBezTo>
                      <a:pt x="219" y="95"/>
                      <a:pt x="222" y="125"/>
                      <a:pt x="217" y="144"/>
                    </a:cubicBezTo>
                    <a:cubicBezTo>
                      <a:pt x="212" y="163"/>
                      <a:pt x="196" y="180"/>
                      <a:pt x="184" y="191"/>
                    </a:cubicBezTo>
                    <a:cubicBezTo>
                      <a:pt x="172" y="202"/>
                      <a:pt x="159" y="207"/>
                      <a:pt x="147" y="211"/>
                    </a:cubicBezTo>
                    <a:cubicBezTo>
                      <a:pt x="135" y="215"/>
                      <a:pt x="115" y="213"/>
                      <a:pt x="109" y="214"/>
                    </a:cubicBezTo>
                  </a:path>
                </a:pathLst>
              </a:custGeom>
              <a:gradFill rotWithShape="1">
                <a:gsLst>
                  <a:gs pos="0">
                    <a:srgbClr val="FF0000">
                      <a:gamma/>
                      <a:shade val="46275"/>
                      <a:invGamma/>
                    </a:srgbClr>
                  </a:gs>
                  <a:gs pos="100000">
                    <a:srgbClr val="FF0000"/>
                  </a:gs>
                </a:gsLst>
                <a:path path="rect">
                  <a:fillToRect l="50000" t="50000" r="50000" b="50000"/>
                </a:path>
              </a:gradFill>
              <a:ln w="3175" cap="flat" cmpd="sng">
                <a:solidFill>
                  <a:srgbClr val="333333"/>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 name="Freeform 144"/>
              <p:cNvSpPr>
                <a:spLocks/>
              </p:cNvSpPr>
              <p:nvPr/>
            </p:nvSpPr>
            <p:spPr bwMode="auto">
              <a:xfrm>
                <a:off x="1370" y="3430"/>
                <a:ext cx="69" cy="83"/>
              </a:xfrm>
              <a:custGeom>
                <a:avLst/>
                <a:gdLst>
                  <a:gd name="T0" fmla="*/ 37 w 69"/>
                  <a:gd name="T1" fmla="*/ 81 h 83"/>
                  <a:gd name="T2" fmla="*/ 12 w 69"/>
                  <a:gd name="T3" fmla="*/ 56 h 83"/>
                  <a:gd name="T4" fmla="*/ 4 w 69"/>
                  <a:gd name="T5" fmla="*/ 15 h 83"/>
                  <a:gd name="T6" fmla="*/ 35 w 69"/>
                  <a:gd name="T7" fmla="*/ 1 h 83"/>
                  <a:gd name="T8" fmla="*/ 56 w 69"/>
                  <a:gd name="T9" fmla="*/ 10 h 83"/>
                  <a:gd name="T10" fmla="*/ 68 w 69"/>
                  <a:gd name="T11" fmla="*/ 47 h 83"/>
                  <a:gd name="T12" fmla="*/ 50 w 69"/>
                  <a:gd name="T13" fmla="*/ 69 h 83"/>
                  <a:gd name="T14" fmla="*/ 37 w 69"/>
                  <a:gd name="T15" fmla="*/ 81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37" y="81"/>
                    </a:moveTo>
                    <a:cubicBezTo>
                      <a:pt x="31" y="79"/>
                      <a:pt x="17" y="67"/>
                      <a:pt x="12" y="56"/>
                    </a:cubicBezTo>
                    <a:cubicBezTo>
                      <a:pt x="7" y="45"/>
                      <a:pt x="0" y="24"/>
                      <a:pt x="4" y="15"/>
                    </a:cubicBezTo>
                    <a:cubicBezTo>
                      <a:pt x="8" y="6"/>
                      <a:pt x="26" y="2"/>
                      <a:pt x="35" y="1"/>
                    </a:cubicBezTo>
                    <a:cubicBezTo>
                      <a:pt x="44" y="0"/>
                      <a:pt x="51" y="2"/>
                      <a:pt x="56" y="10"/>
                    </a:cubicBezTo>
                    <a:cubicBezTo>
                      <a:pt x="61" y="18"/>
                      <a:pt x="69" y="37"/>
                      <a:pt x="68" y="47"/>
                    </a:cubicBezTo>
                    <a:cubicBezTo>
                      <a:pt x="67" y="57"/>
                      <a:pt x="55" y="63"/>
                      <a:pt x="50" y="69"/>
                    </a:cubicBezTo>
                    <a:cubicBezTo>
                      <a:pt x="45" y="75"/>
                      <a:pt x="43" y="83"/>
                      <a:pt x="37" y="81"/>
                    </a:cubicBezTo>
                    <a:close/>
                  </a:path>
                </a:pathLst>
              </a:custGeom>
              <a:gradFill rotWithShape="1">
                <a:gsLst>
                  <a:gs pos="0">
                    <a:srgbClr val="FFFF00">
                      <a:gamma/>
                      <a:shade val="46275"/>
                      <a:invGamma/>
                    </a:srgbClr>
                  </a:gs>
                  <a:gs pos="100000">
                    <a:srgbClr val="FFFF00"/>
                  </a:gs>
                </a:gsLst>
                <a:path path="rect">
                  <a:fillToRect l="50000" t="50000" r="50000" b="50000"/>
                </a:path>
              </a:gradFill>
              <a:ln>
                <a:noFill/>
              </a:ln>
              <a:effectLst/>
              <a:extLst>
                <a:ext uri="{91240B29-F687-4F45-9708-019B960494DF}">
                  <a14:hiddenLine xmlns:a14="http://schemas.microsoft.com/office/drawing/2010/main" w="9525" cap="flat" cmpd="sng">
                    <a:solidFill>
                      <a:srgbClr val="FF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8" name="Freeform 145"/>
              <p:cNvSpPr>
                <a:spLocks/>
              </p:cNvSpPr>
              <p:nvPr/>
            </p:nvSpPr>
            <p:spPr bwMode="auto">
              <a:xfrm>
                <a:off x="1245" y="3566"/>
                <a:ext cx="325" cy="55"/>
              </a:xfrm>
              <a:custGeom>
                <a:avLst/>
                <a:gdLst>
                  <a:gd name="T0" fmla="*/ 7 w 325"/>
                  <a:gd name="T1" fmla="*/ 7 h 55"/>
                  <a:gd name="T2" fmla="*/ 46 w 325"/>
                  <a:gd name="T3" fmla="*/ 28 h 55"/>
                  <a:gd name="T4" fmla="*/ 109 w 325"/>
                  <a:gd name="T5" fmla="*/ 42 h 55"/>
                  <a:gd name="T6" fmla="*/ 231 w 325"/>
                  <a:gd name="T7" fmla="*/ 41 h 55"/>
                  <a:gd name="T8" fmla="*/ 302 w 325"/>
                  <a:gd name="T9" fmla="*/ 26 h 55"/>
                  <a:gd name="T10" fmla="*/ 322 w 325"/>
                  <a:gd name="T11" fmla="*/ 1 h 55"/>
                  <a:gd name="T12" fmla="*/ 320 w 325"/>
                  <a:gd name="T13" fmla="*/ 19 h 55"/>
                  <a:gd name="T14" fmla="*/ 293 w 325"/>
                  <a:gd name="T15" fmla="*/ 35 h 55"/>
                  <a:gd name="T16" fmla="*/ 266 w 325"/>
                  <a:gd name="T17" fmla="*/ 42 h 55"/>
                  <a:gd name="T18" fmla="*/ 198 w 325"/>
                  <a:gd name="T19" fmla="*/ 50 h 55"/>
                  <a:gd name="T20" fmla="*/ 91 w 325"/>
                  <a:gd name="T21" fmla="*/ 50 h 55"/>
                  <a:gd name="T22" fmla="*/ 14 w 325"/>
                  <a:gd name="T23" fmla="*/ 22 h 55"/>
                  <a:gd name="T24" fmla="*/ 7 w 325"/>
                  <a:gd name="T25" fmla="*/ 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5" h="55">
                    <a:moveTo>
                      <a:pt x="7" y="7"/>
                    </a:moveTo>
                    <a:cubicBezTo>
                      <a:pt x="12" y="8"/>
                      <a:pt x="29" y="22"/>
                      <a:pt x="46" y="28"/>
                    </a:cubicBezTo>
                    <a:cubicBezTo>
                      <a:pt x="63" y="34"/>
                      <a:pt x="78" y="40"/>
                      <a:pt x="109" y="42"/>
                    </a:cubicBezTo>
                    <a:cubicBezTo>
                      <a:pt x="140" y="44"/>
                      <a:pt x="199" y="44"/>
                      <a:pt x="231" y="41"/>
                    </a:cubicBezTo>
                    <a:cubicBezTo>
                      <a:pt x="263" y="38"/>
                      <a:pt x="287" y="33"/>
                      <a:pt x="302" y="26"/>
                    </a:cubicBezTo>
                    <a:cubicBezTo>
                      <a:pt x="317" y="19"/>
                      <a:pt x="319" y="2"/>
                      <a:pt x="322" y="1"/>
                    </a:cubicBezTo>
                    <a:cubicBezTo>
                      <a:pt x="325" y="0"/>
                      <a:pt x="325" y="13"/>
                      <a:pt x="320" y="19"/>
                    </a:cubicBezTo>
                    <a:cubicBezTo>
                      <a:pt x="315" y="25"/>
                      <a:pt x="302" y="31"/>
                      <a:pt x="293" y="35"/>
                    </a:cubicBezTo>
                    <a:cubicBezTo>
                      <a:pt x="284" y="39"/>
                      <a:pt x="282" y="40"/>
                      <a:pt x="266" y="42"/>
                    </a:cubicBezTo>
                    <a:cubicBezTo>
                      <a:pt x="250" y="44"/>
                      <a:pt x="227" y="49"/>
                      <a:pt x="198" y="50"/>
                    </a:cubicBezTo>
                    <a:cubicBezTo>
                      <a:pt x="169" y="51"/>
                      <a:pt x="122" y="55"/>
                      <a:pt x="91" y="50"/>
                    </a:cubicBezTo>
                    <a:cubicBezTo>
                      <a:pt x="60" y="45"/>
                      <a:pt x="28" y="29"/>
                      <a:pt x="14" y="22"/>
                    </a:cubicBezTo>
                    <a:cubicBezTo>
                      <a:pt x="0" y="15"/>
                      <a:pt x="2" y="6"/>
                      <a:pt x="7" y="7"/>
                    </a:cubicBezTo>
                    <a:close/>
                  </a:path>
                </a:pathLst>
              </a:custGeom>
              <a:solidFill>
                <a:srgbClr val="333333"/>
              </a:solidFill>
              <a:ln>
                <a:noFill/>
              </a:ln>
              <a:effectLst/>
              <a:extLst>
                <a:ext uri="{91240B29-F687-4F45-9708-019B960494DF}">
                  <a14:hiddenLine xmlns:a14="http://schemas.microsoft.com/office/drawing/2010/main" w="9525" cap="flat" cmpd="sng">
                    <a:solidFill>
                      <a:srgbClr val="FF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79" name="角丸四角形 78"/>
            <p:cNvSpPr/>
            <p:nvPr/>
          </p:nvSpPr>
          <p:spPr>
            <a:xfrm>
              <a:off x="3359696" y="3675549"/>
              <a:ext cx="7633805" cy="145831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5400" b="1" dirty="0">
                  <a:ln>
                    <a:solidFill>
                      <a:schemeClr val="accent1">
                        <a:shade val="50000"/>
                      </a:schemeClr>
                    </a:solidFill>
                  </a:ln>
                  <a:solidFill>
                    <a:srgbClr val="FF0000"/>
                  </a:solidFill>
                  <a:effectLst>
                    <a:glow rad="495300">
                      <a:schemeClr val="bg1">
                        <a:alpha val="40000"/>
                      </a:schemeClr>
                    </a:glow>
                    <a:outerShdw blurRad="50800" dist="50800" dir="5400000" sx="102000" sy="102000" algn="ctr" rotWithShape="0">
                      <a:schemeClr val="bg1"/>
                    </a:outerShdw>
                  </a:effectLst>
                </a:rPr>
                <a:t>RC</a:t>
              </a:r>
              <a:r>
                <a:rPr kumimoji="1" lang="ja-JP" altLang="en-US" sz="5400" b="1" dirty="0">
                  <a:ln>
                    <a:solidFill>
                      <a:schemeClr val="accent1">
                        <a:shade val="50000"/>
                      </a:schemeClr>
                    </a:solidFill>
                  </a:ln>
                  <a:solidFill>
                    <a:srgbClr val="FF0000"/>
                  </a:solidFill>
                  <a:effectLst>
                    <a:glow rad="495300">
                      <a:schemeClr val="bg1">
                        <a:alpha val="40000"/>
                      </a:schemeClr>
                    </a:glow>
                    <a:outerShdw blurRad="50800" dist="50800" dir="5400000" sx="102000" sy="102000" algn="ctr" rotWithShape="0">
                      <a:schemeClr val="bg1"/>
                    </a:outerShdw>
                  </a:effectLst>
                </a:rPr>
                <a:t>ファンの回転数低下に気付くのが遅くなる</a:t>
              </a:r>
            </a:p>
          </p:txBody>
        </p:sp>
      </p:grpSp>
      <p:sp>
        <p:nvSpPr>
          <p:cNvPr id="23" name="正方形/長方形 22">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攻め所の明確化</a:t>
            </a:r>
            <a:r>
              <a:rPr lang="en-US" altLang="ja-JP" sz="3200" b="1" dirty="0">
                <a:solidFill>
                  <a:schemeClr val="bg1"/>
                </a:solidFill>
              </a:rPr>
              <a:t>	</a:t>
            </a:r>
            <a:r>
              <a:rPr lang="ja-JP" altLang="en-US" sz="3200" b="1" dirty="0">
                <a:solidFill>
                  <a:schemeClr val="bg1"/>
                </a:solidFill>
              </a:rPr>
              <a:t>回転低下に気付くのが遅れる</a:t>
            </a:r>
          </a:p>
        </p:txBody>
      </p:sp>
    </p:spTree>
    <p:extLst>
      <p:ext uri="{BB962C8B-B14F-4D97-AF65-F5344CB8AC3E}">
        <p14:creationId xmlns:p14="http://schemas.microsoft.com/office/powerpoint/2010/main" val="1951899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2000"/>
                                        <p:tgtEl>
                                          <p:spTgt spid="64"/>
                                        </p:tgtEl>
                                      </p:cBhvr>
                                    </p:animEffect>
                                    <p:anim calcmode="lin" valueType="num">
                                      <p:cBhvr>
                                        <p:cTn id="8" dur="2000" fill="hold"/>
                                        <p:tgtEl>
                                          <p:spTgt spid="64"/>
                                        </p:tgtEl>
                                        <p:attrNameLst>
                                          <p:attrName>ppt_x</p:attrName>
                                        </p:attrNameLst>
                                      </p:cBhvr>
                                      <p:tavLst>
                                        <p:tav tm="0">
                                          <p:val>
                                            <p:strVal val="#ppt_x"/>
                                          </p:val>
                                        </p:tav>
                                        <p:tav tm="100000">
                                          <p:val>
                                            <p:strVal val="#ppt_x"/>
                                          </p:val>
                                        </p:tav>
                                      </p:tavLst>
                                    </p:anim>
                                    <p:anim calcmode="lin" valueType="num">
                                      <p:cBhvr>
                                        <p:cTn id="9" dur="2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p:cNvPicPr>
            <a:picLocks noChangeAspect="1"/>
          </p:cNvPicPr>
          <p:nvPr/>
        </p:nvPicPr>
        <p:blipFill rotWithShape="1">
          <a:blip r:embed="rId3">
            <a:extLst>
              <a:ext uri="{28A0092B-C50C-407E-A947-70E740481C1C}">
                <a14:useLocalDpi xmlns:a14="http://schemas.microsoft.com/office/drawing/2010/main" val="0"/>
              </a:ext>
            </a:extLst>
          </a:blip>
          <a:srcRect t="33500" r="43082" b="29046"/>
          <a:stretch/>
        </p:blipFill>
        <p:spPr>
          <a:xfrm>
            <a:off x="285773" y="764704"/>
            <a:ext cx="5610506" cy="2500656"/>
          </a:xfrm>
          <a:prstGeom prst="rect">
            <a:avLst/>
          </a:prstGeom>
          <a:ln w="47625">
            <a:solidFill>
              <a:schemeClr val="accent1">
                <a:lumMod val="75000"/>
                <a:lumOff val="25000"/>
              </a:schemeClr>
            </a:solidFill>
          </a:ln>
          <a:effectLst>
            <a:outerShdw blurRad="50800" dist="50800" dir="5400000" algn="ctr" rotWithShape="0">
              <a:srgbClr val="000000">
                <a:alpha val="99000"/>
              </a:srgbClr>
            </a:outerShdw>
          </a:effectLst>
        </p:spPr>
      </p:pic>
      <p:pic>
        <p:nvPicPr>
          <p:cNvPr id="22" name="図 21"/>
          <p:cNvPicPr>
            <a:picLocks noChangeAspect="1"/>
          </p:cNvPicPr>
          <p:nvPr/>
        </p:nvPicPr>
        <p:blipFill>
          <a:blip r:embed="rId4"/>
          <a:stretch>
            <a:fillRect/>
          </a:stretch>
        </p:blipFill>
        <p:spPr>
          <a:xfrm>
            <a:off x="282778" y="4034238"/>
            <a:ext cx="5563927" cy="2366010"/>
          </a:xfrm>
          <a:prstGeom prst="rect">
            <a:avLst/>
          </a:prstGeom>
        </p:spPr>
      </p:pic>
      <p:sp>
        <p:nvSpPr>
          <p:cNvPr id="24" name="正方形/長方形 23"/>
          <p:cNvSpPr/>
          <p:nvPr/>
        </p:nvSpPr>
        <p:spPr>
          <a:xfrm>
            <a:off x="1131205" y="5858916"/>
            <a:ext cx="3736901" cy="450180"/>
          </a:xfrm>
          <a:prstGeom prst="rect">
            <a:avLst/>
          </a:prstGeom>
          <a:solidFill>
            <a:srgbClr val="FFFF66"/>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2000" b="1" dirty="0">
                <a:solidFill>
                  <a:srgbClr val="FF0000"/>
                </a:solidFill>
              </a:rPr>
              <a:t>ｶﾊﾞｰを取外さないと出来ない</a:t>
            </a:r>
          </a:p>
        </p:txBody>
      </p:sp>
      <p:sp>
        <p:nvSpPr>
          <p:cNvPr id="25" name="角丸四角形 24"/>
          <p:cNvSpPr/>
          <p:nvPr/>
        </p:nvSpPr>
        <p:spPr>
          <a:xfrm>
            <a:off x="2342938" y="4306567"/>
            <a:ext cx="1190493" cy="360273"/>
          </a:xfrm>
          <a:prstGeom prst="roundRect">
            <a:avLst/>
          </a:prstGeom>
          <a:solidFill>
            <a:schemeClr val="bg1"/>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b="1" dirty="0">
                <a:solidFill>
                  <a:schemeClr val="tx1"/>
                </a:solidFill>
              </a:rPr>
              <a:t>カバー</a:t>
            </a:r>
          </a:p>
        </p:txBody>
      </p:sp>
      <p:sp>
        <p:nvSpPr>
          <p:cNvPr id="62" name="正方形/長方形 61"/>
          <p:cNvSpPr/>
          <p:nvPr/>
        </p:nvSpPr>
        <p:spPr>
          <a:xfrm>
            <a:off x="8306798" y="5821183"/>
            <a:ext cx="3612454" cy="467507"/>
          </a:xfrm>
          <a:prstGeom prst="rect">
            <a:avLst/>
          </a:prstGeom>
          <a:solidFill>
            <a:schemeClr val="accent1">
              <a:lumMod val="75000"/>
              <a:lumOff val="2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2000" b="1" dirty="0">
                <a:solidFill>
                  <a:schemeClr val="bg1"/>
                </a:solidFill>
              </a:rPr>
              <a:t>検知　</a:t>
            </a:r>
            <a:r>
              <a:rPr lang="en-US" altLang="ja-JP" sz="2000" b="1" dirty="0">
                <a:solidFill>
                  <a:schemeClr val="bg1"/>
                </a:solidFill>
              </a:rPr>
              <a:t>ON</a:t>
            </a:r>
            <a:r>
              <a:rPr lang="ja-JP" altLang="en-US" sz="2000" b="1" dirty="0">
                <a:solidFill>
                  <a:schemeClr val="bg1"/>
                </a:solidFill>
              </a:rPr>
              <a:t>・</a:t>
            </a:r>
            <a:r>
              <a:rPr lang="en-US" altLang="ja-JP" sz="2000" b="1" dirty="0">
                <a:solidFill>
                  <a:schemeClr val="bg1"/>
                </a:solidFill>
              </a:rPr>
              <a:t>OFF</a:t>
            </a:r>
            <a:r>
              <a:rPr lang="ja-JP" altLang="en-US" sz="2000" b="1" dirty="0">
                <a:solidFill>
                  <a:schemeClr val="bg1"/>
                </a:solidFill>
              </a:rPr>
              <a:t>　動作良好　</a:t>
            </a:r>
          </a:p>
        </p:txBody>
      </p:sp>
      <p:sp>
        <p:nvSpPr>
          <p:cNvPr id="74" name="十字形 73"/>
          <p:cNvSpPr/>
          <p:nvPr/>
        </p:nvSpPr>
        <p:spPr>
          <a:xfrm rot="2589452">
            <a:off x="4489687" y="4460097"/>
            <a:ext cx="1301433" cy="1302633"/>
          </a:xfrm>
          <a:prstGeom prst="plus">
            <a:avLst>
              <a:gd name="adj" fmla="val 42680"/>
            </a:avLst>
          </a:prstGeom>
          <a:solidFill>
            <a:srgbClr val="FFFF00"/>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8" name="スライド番号プレースホルダー 3">
            <a:extLst>
              <a:ext uri="{FF2B5EF4-FFF2-40B4-BE49-F238E27FC236}">
                <a16:creationId xmlns:a16="http://schemas.microsoft.com/office/drawing/2014/main" id="{0A809253-9B44-482E-6D42-FAB6CBA9E61F}"/>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27</a:t>
            </a:fld>
            <a:endParaRPr lang="ja-JP" altLang="en-US" sz="1800" dirty="0"/>
          </a:p>
        </p:txBody>
      </p:sp>
      <p:sp>
        <p:nvSpPr>
          <p:cNvPr id="93" name="角丸四角形 92"/>
          <p:cNvSpPr/>
          <p:nvPr/>
        </p:nvSpPr>
        <p:spPr>
          <a:xfrm>
            <a:off x="526109" y="1818270"/>
            <a:ext cx="5199044" cy="320323"/>
          </a:xfrm>
          <a:prstGeom prst="round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4" name="テキスト ボックス 93"/>
          <p:cNvSpPr txBox="1"/>
          <p:nvPr/>
        </p:nvSpPr>
        <p:spPr>
          <a:xfrm>
            <a:off x="255602" y="637832"/>
            <a:ext cx="3461767" cy="368590"/>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ja-JP" altLang="en-US" sz="2000" b="1" dirty="0">
                <a:solidFill>
                  <a:schemeClr val="bg1"/>
                </a:solidFill>
              </a:rPr>
              <a:t>稼働中点検チェックシート</a:t>
            </a:r>
          </a:p>
        </p:txBody>
      </p:sp>
      <p:grpSp>
        <p:nvGrpSpPr>
          <p:cNvPr id="100" name="グループ化 99"/>
          <p:cNvGrpSpPr/>
          <p:nvPr/>
        </p:nvGrpSpPr>
        <p:grpSpPr>
          <a:xfrm>
            <a:off x="8697111" y="4528096"/>
            <a:ext cx="1965772" cy="482928"/>
            <a:chOff x="4572000" y="2708918"/>
            <a:chExt cx="4320477" cy="720082"/>
          </a:xfrm>
        </p:grpSpPr>
        <p:grpSp>
          <p:nvGrpSpPr>
            <p:cNvPr id="102" name="グループ化 101"/>
            <p:cNvGrpSpPr/>
            <p:nvPr/>
          </p:nvGrpSpPr>
          <p:grpSpPr>
            <a:xfrm>
              <a:off x="4572000" y="2708920"/>
              <a:ext cx="1440160" cy="720080"/>
              <a:chOff x="4572000" y="2708920"/>
              <a:chExt cx="1440160" cy="720080"/>
            </a:xfrm>
          </p:grpSpPr>
          <p:cxnSp>
            <p:nvCxnSpPr>
              <p:cNvPr id="113" name="直線コネクタ 112"/>
              <p:cNvCxnSpPr/>
              <p:nvPr/>
            </p:nvCxnSpPr>
            <p:spPr>
              <a:xfrm>
                <a:off x="4572000" y="342900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p:cNvCxnSpPr/>
              <p:nvPr/>
            </p:nvCxnSpPr>
            <p:spPr>
              <a:xfrm flipV="1">
                <a:off x="529208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p:cNvCxnSpPr/>
              <p:nvPr/>
            </p:nvCxnSpPr>
            <p:spPr>
              <a:xfrm>
                <a:off x="5292080" y="270892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6" name="直線コネクタ 115"/>
              <p:cNvCxnSpPr/>
              <p:nvPr/>
            </p:nvCxnSpPr>
            <p:spPr>
              <a:xfrm>
                <a:off x="601216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03" name="グループ化 102"/>
            <p:cNvGrpSpPr/>
            <p:nvPr/>
          </p:nvGrpSpPr>
          <p:grpSpPr>
            <a:xfrm>
              <a:off x="6012159" y="2708919"/>
              <a:ext cx="1440160" cy="720080"/>
              <a:chOff x="4572000" y="2708920"/>
              <a:chExt cx="1440160" cy="720080"/>
            </a:xfrm>
          </p:grpSpPr>
          <p:cxnSp>
            <p:nvCxnSpPr>
              <p:cNvPr id="109" name="直線コネクタ 108"/>
              <p:cNvCxnSpPr/>
              <p:nvPr/>
            </p:nvCxnSpPr>
            <p:spPr>
              <a:xfrm>
                <a:off x="4572000" y="342900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p:cNvCxnSpPr/>
              <p:nvPr/>
            </p:nvCxnSpPr>
            <p:spPr>
              <a:xfrm flipV="1">
                <a:off x="529208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p:cNvCxnSpPr/>
              <p:nvPr/>
            </p:nvCxnSpPr>
            <p:spPr>
              <a:xfrm>
                <a:off x="5292080" y="270892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p:cNvCxnSpPr/>
              <p:nvPr/>
            </p:nvCxnSpPr>
            <p:spPr>
              <a:xfrm>
                <a:off x="601216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04" name="グループ化 103"/>
            <p:cNvGrpSpPr/>
            <p:nvPr/>
          </p:nvGrpSpPr>
          <p:grpSpPr>
            <a:xfrm>
              <a:off x="7452317" y="2708918"/>
              <a:ext cx="1440160" cy="720080"/>
              <a:chOff x="4572000" y="2708920"/>
              <a:chExt cx="1440160" cy="720080"/>
            </a:xfrm>
          </p:grpSpPr>
          <p:cxnSp>
            <p:nvCxnSpPr>
              <p:cNvPr id="105" name="直線コネクタ 104"/>
              <p:cNvCxnSpPr/>
              <p:nvPr/>
            </p:nvCxnSpPr>
            <p:spPr>
              <a:xfrm>
                <a:off x="4572000" y="342900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p:cNvCxnSpPr/>
              <p:nvPr/>
            </p:nvCxnSpPr>
            <p:spPr>
              <a:xfrm flipV="1">
                <a:off x="529208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p:cNvCxnSpPr/>
              <p:nvPr/>
            </p:nvCxnSpPr>
            <p:spPr>
              <a:xfrm>
                <a:off x="5292080" y="270892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p:cNvCxnSpPr/>
              <p:nvPr/>
            </p:nvCxnSpPr>
            <p:spPr>
              <a:xfrm>
                <a:off x="601216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cxnSp>
        <p:nvCxnSpPr>
          <p:cNvPr id="101" name="直線コネクタ 100"/>
          <p:cNvCxnSpPr/>
          <p:nvPr/>
        </p:nvCxnSpPr>
        <p:spPr>
          <a:xfrm>
            <a:off x="10662883" y="5011023"/>
            <a:ext cx="33761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17" name="フレーム (半分) 116"/>
          <p:cNvSpPr/>
          <p:nvPr/>
        </p:nvSpPr>
        <p:spPr>
          <a:xfrm flipV="1">
            <a:off x="8261062" y="4636476"/>
            <a:ext cx="281822" cy="382117"/>
          </a:xfrm>
          <a:prstGeom prst="halfFrame">
            <a:avLst>
              <a:gd name="adj1" fmla="val 25721"/>
              <a:gd name="adj2" fmla="val 30796"/>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pic>
        <p:nvPicPr>
          <p:cNvPr id="119" name="Picture 2" descr="Amazon | オムロン 円柱型近接センサ(直流2線式/コード引き出しタイプ) E2E E2E-X7D1-N 5M | 近接センサ |  産業・研究開発用品 通販">
            <a:extLst>
              <a:ext uri="{FF2B5EF4-FFF2-40B4-BE49-F238E27FC236}">
                <a16:creationId xmlns:a16="http://schemas.microsoft.com/office/drawing/2014/main" id="{59E2D47E-02E6-D786-6A2A-1C33FBDC3334}"/>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rot="12494779">
            <a:off x="6437715" y="4360345"/>
            <a:ext cx="1659342" cy="887748"/>
          </a:xfrm>
          <a:prstGeom prst="rect">
            <a:avLst/>
          </a:prstGeom>
          <a:noFill/>
          <a:extLst>
            <a:ext uri="{909E8E84-426E-40DD-AFC4-6F175D3DCCD1}">
              <a14:hiddenFill xmlns:a14="http://schemas.microsoft.com/office/drawing/2010/main">
                <a:solidFill>
                  <a:srgbClr val="FFFFFF"/>
                </a:solidFill>
              </a14:hiddenFill>
            </a:ext>
          </a:extLst>
        </p:spPr>
      </p:pic>
      <p:cxnSp>
        <p:nvCxnSpPr>
          <p:cNvPr id="120" name="直線コネクタ 119"/>
          <p:cNvCxnSpPr/>
          <p:nvPr/>
        </p:nvCxnSpPr>
        <p:spPr>
          <a:xfrm>
            <a:off x="8713948" y="5043922"/>
            <a:ext cx="247064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p:cNvCxnSpPr/>
          <p:nvPr/>
        </p:nvCxnSpPr>
        <p:spPr>
          <a:xfrm>
            <a:off x="8713948" y="4527178"/>
            <a:ext cx="0" cy="106481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直線矢印コネクタ 121"/>
          <p:cNvCxnSpPr/>
          <p:nvPr/>
        </p:nvCxnSpPr>
        <p:spPr>
          <a:xfrm>
            <a:off x="8876934" y="5389190"/>
            <a:ext cx="1144545" cy="0"/>
          </a:xfrm>
          <a:prstGeom prst="straightConnector1">
            <a:avLst/>
          </a:prstGeom>
          <a:ln w="44450">
            <a:solidFill>
              <a:srgbClr val="FF0000"/>
            </a:solidFill>
            <a:tailEnd type="triangle" w="med" len="med"/>
          </a:ln>
        </p:spPr>
        <p:style>
          <a:lnRef idx="1">
            <a:schemeClr val="accent1"/>
          </a:lnRef>
          <a:fillRef idx="0">
            <a:schemeClr val="accent1"/>
          </a:fillRef>
          <a:effectRef idx="0">
            <a:schemeClr val="accent1"/>
          </a:effectRef>
          <a:fontRef idx="minor">
            <a:schemeClr val="tx1"/>
          </a:fontRef>
        </p:style>
      </p:cxnSp>
      <p:sp>
        <p:nvSpPr>
          <p:cNvPr id="123" name="テキスト ボックス 122"/>
          <p:cNvSpPr txBox="1"/>
          <p:nvPr/>
        </p:nvSpPr>
        <p:spPr>
          <a:xfrm>
            <a:off x="10049030" y="5213725"/>
            <a:ext cx="1135560" cy="338554"/>
          </a:xfrm>
          <a:prstGeom prst="rect">
            <a:avLst/>
          </a:prstGeom>
          <a:noFill/>
        </p:spPr>
        <p:txBody>
          <a:bodyPr wrap="square" rtlCol="0">
            <a:spAutoFit/>
          </a:bodyPr>
          <a:lstStyle/>
          <a:p>
            <a:r>
              <a:rPr kumimoji="1" lang="ja-JP" altLang="en-US" sz="1600" dirty="0"/>
              <a:t>時間＝ｔ</a:t>
            </a:r>
          </a:p>
        </p:txBody>
      </p:sp>
      <p:sp>
        <p:nvSpPr>
          <p:cNvPr id="118" name="ドーナツ 117"/>
          <p:cNvSpPr/>
          <p:nvPr/>
        </p:nvSpPr>
        <p:spPr>
          <a:xfrm>
            <a:off x="6485442" y="5202187"/>
            <a:ext cx="973726" cy="973726"/>
          </a:xfrm>
          <a:prstGeom prst="donut">
            <a:avLst>
              <a:gd name="adj" fmla="val 10029"/>
            </a:avLst>
          </a:prstGeom>
          <a:solidFill>
            <a:schemeClr val="tx2">
              <a:lumMod val="25000"/>
              <a:lumOff val="75000"/>
            </a:schemeClr>
          </a:solid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25" name="テキスト ボックス 124"/>
          <p:cNvSpPr txBox="1"/>
          <p:nvPr/>
        </p:nvSpPr>
        <p:spPr>
          <a:xfrm>
            <a:off x="253779" y="3573016"/>
            <a:ext cx="4505013" cy="471946"/>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en-US" altLang="ja-JP" sz="2000" b="1" dirty="0">
                <a:solidFill>
                  <a:schemeClr val="bg1"/>
                </a:solidFill>
              </a:rPr>
              <a:t>RC</a:t>
            </a:r>
            <a:r>
              <a:rPr lang="ja-JP" altLang="en-US" sz="2000" b="1" dirty="0">
                <a:solidFill>
                  <a:schemeClr val="bg1"/>
                </a:solidFill>
              </a:rPr>
              <a:t>ファン・プーリーベルト点検</a:t>
            </a:r>
          </a:p>
        </p:txBody>
      </p:sp>
      <p:sp>
        <p:nvSpPr>
          <p:cNvPr id="126" name="テキスト ボックス 125"/>
          <p:cNvSpPr txBox="1"/>
          <p:nvPr/>
        </p:nvSpPr>
        <p:spPr>
          <a:xfrm>
            <a:off x="6326442" y="3573016"/>
            <a:ext cx="4505013" cy="471946"/>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en-US" altLang="ja-JP" sz="2000" b="1" dirty="0">
                <a:solidFill>
                  <a:schemeClr val="bg1"/>
                </a:solidFill>
              </a:rPr>
              <a:t>RC</a:t>
            </a:r>
            <a:r>
              <a:rPr lang="ja-JP" altLang="en-US" sz="2000" b="1" dirty="0">
                <a:solidFill>
                  <a:schemeClr val="bg1"/>
                </a:solidFill>
              </a:rPr>
              <a:t>ﾌｧﾝ回転検知動作確認</a:t>
            </a:r>
          </a:p>
          <a:p>
            <a:pPr algn="dist"/>
            <a:endParaRPr lang="ja-JP" altLang="en-US" sz="2000" b="1" dirty="0">
              <a:solidFill>
                <a:schemeClr val="bg1"/>
              </a:solidFill>
            </a:endParaRPr>
          </a:p>
        </p:txBody>
      </p:sp>
      <p:graphicFrame>
        <p:nvGraphicFramePr>
          <p:cNvPr id="128" name="表 127"/>
          <p:cNvGraphicFramePr>
            <a:graphicFrameLocks noGrp="1"/>
          </p:cNvGraphicFramePr>
          <p:nvPr>
            <p:extLst>
              <p:ext uri="{D42A27DB-BD31-4B8C-83A1-F6EECF244321}">
                <p14:modId xmlns:p14="http://schemas.microsoft.com/office/powerpoint/2010/main" val="816761501"/>
              </p:ext>
            </p:extLst>
          </p:nvPr>
        </p:nvGraphicFramePr>
        <p:xfrm>
          <a:off x="269820" y="1325629"/>
          <a:ext cx="5625534" cy="1577420"/>
        </p:xfrm>
        <a:graphic>
          <a:graphicData uri="http://schemas.openxmlformats.org/drawingml/2006/table">
            <a:tbl>
              <a:tblPr firstRow="1" bandRow="1">
                <a:tableStyleId>{5C22544A-7EE6-4342-B048-85BDC9FD1C3A}</a:tableStyleId>
              </a:tblPr>
              <a:tblGrid>
                <a:gridCol w="2147186">
                  <a:extLst>
                    <a:ext uri="{9D8B030D-6E8A-4147-A177-3AD203B41FA5}">
                      <a16:colId xmlns:a16="http://schemas.microsoft.com/office/drawing/2014/main" val="2959718449"/>
                    </a:ext>
                  </a:extLst>
                </a:gridCol>
                <a:gridCol w="3478348">
                  <a:extLst>
                    <a:ext uri="{9D8B030D-6E8A-4147-A177-3AD203B41FA5}">
                      <a16:colId xmlns:a16="http://schemas.microsoft.com/office/drawing/2014/main" val="818103155"/>
                    </a:ext>
                  </a:extLst>
                </a:gridCol>
              </a:tblGrid>
              <a:tr h="310535">
                <a:tc>
                  <a:txBody>
                    <a:bodyPr/>
                    <a:lstStyle/>
                    <a:p>
                      <a:pPr algn="ctr"/>
                      <a:r>
                        <a:rPr kumimoji="1" lang="ja-JP" altLang="en-US" sz="1600" b="1" dirty="0">
                          <a:solidFill>
                            <a:schemeClr val="tx1"/>
                          </a:solidFill>
                        </a:rPr>
                        <a:t>作　業　者</a:t>
                      </a:r>
                    </a:p>
                  </a:txBody>
                  <a:tcPr anchor="ctr">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tc>
                  <a:txBody>
                    <a:bodyPr/>
                    <a:lstStyle/>
                    <a:p>
                      <a:pPr algn="l"/>
                      <a:r>
                        <a:rPr kumimoji="1" lang="ja-JP" altLang="en-US" sz="1600" b="1" dirty="0">
                          <a:solidFill>
                            <a:schemeClr val="tx1"/>
                          </a:solidFill>
                        </a:rPr>
                        <a:t>　点　検　に　つ　い　て</a:t>
                      </a:r>
                    </a:p>
                  </a:txBody>
                  <a:tcPr anchor="ctr">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extLst>
                  <a:ext uri="{0D108BD9-81ED-4DB2-BD59-A6C34878D82A}">
                    <a16:rowId xmlns:a16="http://schemas.microsoft.com/office/drawing/2014/main" val="1627116862"/>
                  </a:ext>
                </a:extLst>
              </a:tr>
              <a:tr h="310535">
                <a:tc>
                  <a:txBody>
                    <a:bodyPr/>
                    <a:lstStyle/>
                    <a:p>
                      <a:pPr algn="ctr"/>
                      <a:r>
                        <a:rPr kumimoji="1" lang="ja-JP" altLang="en-US" sz="1400" b="1" dirty="0">
                          <a:solidFill>
                            <a:schemeClr val="tx1"/>
                          </a:solidFill>
                        </a:rPr>
                        <a:t>作　業　者　Ａ</a:t>
                      </a:r>
                    </a:p>
                  </a:txBody>
                  <a:tcPr anchor="ctr">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1100" b="1" dirty="0">
                          <a:solidFill>
                            <a:schemeClr val="tx1"/>
                          </a:solidFill>
                          <a:latin typeface="+mn-ea"/>
                          <a:ea typeface="+mn-ea"/>
                        </a:rPr>
                        <a:t>ﾌﾟｰﾘｰが回転していればＯＫ</a:t>
                      </a:r>
                    </a:p>
                  </a:txBody>
                  <a:tcPr anchor="ctr">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97933826"/>
                  </a:ext>
                </a:extLst>
              </a:tr>
              <a:tr h="310535">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1" lang="ja-JP" altLang="en-US" sz="1400" b="1" dirty="0">
                          <a:solidFill>
                            <a:schemeClr val="tx1"/>
                          </a:solidFill>
                        </a:rPr>
                        <a:t>作　業　者　Ｂ</a:t>
                      </a:r>
                    </a:p>
                  </a:txBody>
                  <a:tcPr anchor="ctr">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1100" b="1" dirty="0">
                          <a:solidFill>
                            <a:schemeClr val="tx1"/>
                          </a:solidFill>
                        </a:rPr>
                        <a:t>ﾌﾟｰﾘｰの回転・異音を確認する</a:t>
                      </a:r>
                    </a:p>
                  </a:txBody>
                  <a:tcPr anchor="ctr">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71446567"/>
                  </a:ext>
                </a:extLst>
              </a:tr>
              <a:tr h="310535">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1" lang="ja-JP" altLang="en-US" sz="1400" b="1" dirty="0">
                          <a:solidFill>
                            <a:schemeClr val="tx1"/>
                          </a:solidFill>
                        </a:rPr>
                        <a:t>作　業　者　Ｃ</a:t>
                      </a:r>
                    </a:p>
                  </a:txBody>
                  <a:tcPr anchor="ctr">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tx1"/>
                          </a:solidFill>
                          <a:latin typeface="+mn-ea"/>
                          <a:ea typeface="+mn-ea"/>
                        </a:rPr>
                        <a:t>ﾌﾟｰﾘｰが回転していればＯＫ</a:t>
                      </a:r>
                    </a:p>
                  </a:txBody>
                  <a:tcPr anchor="ctr">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07807506"/>
                  </a:ext>
                </a:extLst>
              </a:tr>
              <a:tr h="310535">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1" lang="ja-JP" altLang="en-US" sz="1400" b="1" dirty="0">
                          <a:solidFill>
                            <a:schemeClr val="tx1"/>
                          </a:solidFill>
                        </a:rPr>
                        <a:t>作　業　者　Ｄ</a:t>
                      </a:r>
                    </a:p>
                  </a:txBody>
                  <a:tcPr anchor="ctr">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tx1"/>
                          </a:solidFill>
                        </a:rPr>
                        <a:t>ﾌﾟｰﾘｰの回転・異音を確認する</a:t>
                      </a:r>
                    </a:p>
                  </a:txBody>
                  <a:tcPr anchor="ctr">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41794028"/>
                  </a:ext>
                </a:extLst>
              </a:tr>
            </a:tbl>
          </a:graphicData>
        </a:graphic>
      </p:graphicFrame>
      <p:sp>
        <p:nvSpPr>
          <p:cNvPr id="20" name="正方形/長方形 19"/>
          <p:cNvSpPr/>
          <p:nvPr/>
        </p:nvSpPr>
        <p:spPr>
          <a:xfrm>
            <a:off x="477497" y="2830711"/>
            <a:ext cx="3727427" cy="526309"/>
          </a:xfrm>
          <a:prstGeom prst="rect">
            <a:avLst/>
          </a:prstGeom>
          <a:solidFill>
            <a:srgbClr val="FFFF66"/>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2400" b="1" dirty="0">
                <a:solidFill>
                  <a:srgbClr val="FF0000"/>
                </a:solidFill>
              </a:rPr>
              <a:t>目視≒人による判断</a:t>
            </a:r>
          </a:p>
        </p:txBody>
      </p:sp>
      <p:sp>
        <p:nvSpPr>
          <p:cNvPr id="75" name="十字形 74"/>
          <p:cNvSpPr/>
          <p:nvPr/>
        </p:nvSpPr>
        <p:spPr>
          <a:xfrm rot="2589452">
            <a:off x="4511392" y="2092131"/>
            <a:ext cx="1301433" cy="1302633"/>
          </a:xfrm>
          <a:prstGeom prst="plus">
            <a:avLst>
              <a:gd name="adj" fmla="val 42680"/>
            </a:avLst>
          </a:prstGeom>
          <a:solidFill>
            <a:srgbClr val="FFFF00"/>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6" name="正方形/長方形 55">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攻め所の明確化</a:t>
            </a:r>
            <a:r>
              <a:rPr lang="en-US" altLang="ja-JP" sz="3200" b="1" dirty="0">
                <a:solidFill>
                  <a:schemeClr val="bg1"/>
                </a:solidFill>
              </a:rPr>
              <a:t>	</a:t>
            </a:r>
            <a:r>
              <a:rPr lang="ja-JP" altLang="en-US" sz="3200" b="1" dirty="0">
                <a:solidFill>
                  <a:schemeClr val="bg1"/>
                </a:solidFill>
              </a:rPr>
              <a:t>４Ｍ分析</a:t>
            </a:r>
          </a:p>
        </p:txBody>
      </p:sp>
      <p:grpSp>
        <p:nvGrpSpPr>
          <p:cNvPr id="5" name="グループ化 4"/>
          <p:cNvGrpSpPr/>
          <p:nvPr/>
        </p:nvGrpSpPr>
        <p:grpSpPr>
          <a:xfrm>
            <a:off x="5311398" y="671421"/>
            <a:ext cx="12739213" cy="3582362"/>
            <a:chOff x="-380053" y="478938"/>
            <a:chExt cx="14110784" cy="3557737"/>
          </a:xfrm>
        </p:grpSpPr>
        <p:pic>
          <p:nvPicPr>
            <p:cNvPr id="6" name="図 5"/>
            <p:cNvPicPr>
              <a:picLocks noChangeAspect="1"/>
            </p:cNvPicPr>
            <p:nvPr/>
          </p:nvPicPr>
          <p:blipFill rotWithShape="1">
            <a:blip r:embed="rId6">
              <a:extLst>
                <a:ext uri="{28A0092B-C50C-407E-A947-70E740481C1C}">
                  <a14:useLocalDpi xmlns:a14="http://schemas.microsoft.com/office/drawing/2010/main" val="0"/>
                </a:ext>
              </a:extLst>
            </a:blip>
            <a:srcRect t="11225"/>
            <a:stretch/>
          </p:blipFill>
          <p:spPr>
            <a:xfrm>
              <a:off x="710250" y="493577"/>
              <a:ext cx="6162968" cy="2701356"/>
            </a:xfrm>
            <a:prstGeom prst="rect">
              <a:avLst/>
            </a:prstGeom>
          </p:spPr>
        </p:pic>
        <p:sp>
          <p:nvSpPr>
            <p:cNvPr id="7" name="角丸四角形 12"/>
            <p:cNvSpPr/>
            <p:nvPr/>
          </p:nvSpPr>
          <p:spPr>
            <a:xfrm>
              <a:off x="6228231" y="478938"/>
              <a:ext cx="800353" cy="637436"/>
            </a:xfrm>
            <a:prstGeom prst="roundRect">
              <a:avLst/>
            </a:prstGeom>
            <a:solidFill>
              <a:schemeClr val="tx2">
                <a:lumMod val="50000"/>
                <a:lumOff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人</a:t>
              </a:r>
              <a:endParaRPr lang="en-US" altLang="ja-JP" sz="2000" b="1" dirty="0">
                <a:solidFill>
                  <a:schemeClr val="tx1"/>
                </a:solidFill>
              </a:endParaRPr>
            </a:p>
          </p:txBody>
        </p:sp>
        <p:sp>
          <p:nvSpPr>
            <p:cNvPr id="9" name="角丸四角形 91"/>
            <p:cNvSpPr/>
            <p:nvPr/>
          </p:nvSpPr>
          <p:spPr>
            <a:xfrm>
              <a:off x="12930378" y="478938"/>
              <a:ext cx="800353" cy="637436"/>
            </a:xfrm>
            <a:prstGeom prst="roundRect">
              <a:avLst/>
            </a:prstGeom>
            <a:solidFill>
              <a:schemeClr val="tx2">
                <a:lumMod val="50000"/>
                <a:lumOff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人</a:t>
              </a:r>
              <a:endParaRPr lang="en-US" altLang="ja-JP" sz="2000" b="1" dirty="0">
                <a:solidFill>
                  <a:schemeClr val="tx1"/>
                </a:solidFill>
              </a:endParaRPr>
            </a:p>
          </p:txBody>
        </p:sp>
        <p:sp>
          <p:nvSpPr>
            <p:cNvPr id="11" name="角丸四角形 94"/>
            <p:cNvSpPr/>
            <p:nvPr/>
          </p:nvSpPr>
          <p:spPr>
            <a:xfrm>
              <a:off x="6228231" y="3399239"/>
              <a:ext cx="800353" cy="637436"/>
            </a:xfrm>
            <a:prstGeom prst="roundRect">
              <a:avLst/>
            </a:prstGeom>
            <a:solidFill>
              <a:schemeClr val="tx2">
                <a:lumMod val="50000"/>
                <a:lumOff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物</a:t>
              </a:r>
              <a:endParaRPr lang="en-US" altLang="ja-JP" sz="2000" b="1" dirty="0">
                <a:solidFill>
                  <a:schemeClr val="tx1"/>
                </a:solidFill>
              </a:endParaRPr>
            </a:p>
          </p:txBody>
        </p:sp>
        <p:sp>
          <p:nvSpPr>
            <p:cNvPr id="12" name="角丸四角形 95"/>
            <p:cNvSpPr/>
            <p:nvPr/>
          </p:nvSpPr>
          <p:spPr>
            <a:xfrm>
              <a:off x="12926336" y="3399239"/>
              <a:ext cx="800353" cy="637436"/>
            </a:xfrm>
            <a:prstGeom prst="roundRect">
              <a:avLst/>
            </a:prstGeom>
            <a:solidFill>
              <a:schemeClr val="tx2">
                <a:lumMod val="50000"/>
                <a:lumOff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物</a:t>
              </a:r>
              <a:endParaRPr lang="en-US" altLang="ja-JP" sz="2000" b="1" dirty="0">
                <a:solidFill>
                  <a:schemeClr val="tx1"/>
                </a:solidFill>
              </a:endParaRPr>
            </a:p>
          </p:txBody>
        </p:sp>
        <p:sp>
          <p:nvSpPr>
            <p:cNvPr id="28" name="角丸四角形 12">
              <a:extLst>
                <a:ext uri="{FF2B5EF4-FFF2-40B4-BE49-F238E27FC236}">
                  <a16:creationId xmlns:a16="http://schemas.microsoft.com/office/drawing/2014/main" id="{929C7E29-98D2-8201-AC34-7788FCF393A4}"/>
                </a:ext>
              </a:extLst>
            </p:cNvPr>
            <p:cNvSpPr/>
            <p:nvPr/>
          </p:nvSpPr>
          <p:spPr>
            <a:xfrm>
              <a:off x="-380053" y="478938"/>
              <a:ext cx="800353" cy="637436"/>
            </a:xfrm>
            <a:prstGeom prst="roundRect">
              <a:avLst/>
            </a:prstGeom>
            <a:solidFill>
              <a:schemeClr val="tx2">
                <a:lumMod val="50000"/>
                <a:lumOff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人</a:t>
              </a:r>
              <a:endParaRPr lang="en-US" altLang="ja-JP" sz="2000" b="1" dirty="0">
                <a:solidFill>
                  <a:schemeClr val="tx1"/>
                </a:solidFill>
              </a:endParaRPr>
            </a:p>
          </p:txBody>
        </p:sp>
        <p:sp>
          <p:nvSpPr>
            <p:cNvPr id="29" name="角丸四角形 94">
              <a:extLst>
                <a:ext uri="{FF2B5EF4-FFF2-40B4-BE49-F238E27FC236}">
                  <a16:creationId xmlns:a16="http://schemas.microsoft.com/office/drawing/2014/main" id="{FE3DC4DF-C225-4112-2F9E-A41DD1F21835}"/>
                </a:ext>
              </a:extLst>
            </p:cNvPr>
            <p:cNvSpPr/>
            <p:nvPr/>
          </p:nvSpPr>
          <p:spPr>
            <a:xfrm>
              <a:off x="-380053" y="3399239"/>
              <a:ext cx="800354" cy="637436"/>
            </a:xfrm>
            <a:prstGeom prst="roundRect">
              <a:avLst/>
            </a:prstGeom>
            <a:solidFill>
              <a:schemeClr val="tx2">
                <a:lumMod val="50000"/>
                <a:lumOff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物</a:t>
              </a:r>
              <a:endParaRPr lang="en-US" altLang="ja-JP" sz="2000" b="1" dirty="0">
                <a:solidFill>
                  <a:schemeClr val="tx1"/>
                </a:solidFill>
              </a:endParaRPr>
            </a:p>
          </p:txBody>
        </p:sp>
      </p:grpSp>
      <p:sp>
        <p:nvSpPr>
          <p:cNvPr id="17" name="ドーナツ 1"/>
          <p:cNvSpPr/>
          <p:nvPr/>
        </p:nvSpPr>
        <p:spPr>
          <a:xfrm>
            <a:off x="10908897" y="1729790"/>
            <a:ext cx="973726" cy="973726"/>
          </a:xfrm>
          <a:prstGeom prst="donut">
            <a:avLst>
              <a:gd name="adj" fmla="val 10029"/>
            </a:avLst>
          </a:prstGeom>
          <a:solidFill>
            <a:schemeClr val="tx2">
              <a:lumMod val="25000"/>
              <a:lumOff val="75000"/>
            </a:schemeClr>
          </a:solid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8" name="テキスト ボックス 17"/>
          <p:cNvSpPr txBox="1"/>
          <p:nvPr/>
        </p:nvSpPr>
        <p:spPr>
          <a:xfrm>
            <a:off x="6266724" y="637832"/>
            <a:ext cx="2745876" cy="374982"/>
          </a:xfrm>
          <a:prstGeom prst="rect">
            <a:avLst/>
          </a:prstGeom>
          <a:solidFill>
            <a:schemeClr val="accent1">
              <a:lumMod val="90000"/>
              <a:lumOff val="10000"/>
            </a:schemeClr>
          </a:solidFill>
          <a:ln>
            <a:solidFill>
              <a:schemeClr val="accent1"/>
            </a:solidFill>
          </a:ln>
        </p:spPr>
        <p:txBody>
          <a:bodyPr wrap="square" rtlCol="0">
            <a:noAutofit/>
          </a:bodyPr>
          <a:lstStyle/>
          <a:p>
            <a:pPr algn="dist"/>
            <a:r>
              <a:rPr lang="ja-JP" altLang="en-US" sz="2000" b="1" dirty="0">
                <a:solidFill>
                  <a:schemeClr val="bg1"/>
                </a:solidFill>
              </a:rPr>
              <a:t>熱処理作業編成マップ</a:t>
            </a:r>
          </a:p>
        </p:txBody>
      </p:sp>
      <p:sp>
        <p:nvSpPr>
          <p:cNvPr id="19" name="角丸四角形 2"/>
          <p:cNvSpPr/>
          <p:nvPr/>
        </p:nvSpPr>
        <p:spPr>
          <a:xfrm>
            <a:off x="6295722" y="1822794"/>
            <a:ext cx="2060159" cy="1351525"/>
          </a:xfrm>
          <a:prstGeom prst="roundRect">
            <a:avLst/>
          </a:prstGeom>
          <a:noFill/>
          <a:ln w="762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7968153" y="2830711"/>
            <a:ext cx="3891497" cy="550069"/>
          </a:xfrm>
          <a:prstGeom prst="rect">
            <a:avLst/>
          </a:prstGeom>
          <a:solidFill>
            <a:schemeClr val="accent1">
              <a:lumMod val="75000"/>
              <a:lumOff val="2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2000" b="1" dirty="0">
                <a:solidFill>
                  <a:schemeClr val="bg1"/>
                </a:solidFill>
              </a:rPr>
              <a:t>朝礼にて担当区割り</a:t>
            </a:r>
          </a:p>
        </p:txBody>
      </p:sp>
      <p:sp>
        <p:nvSpPr>
          <p:cNvPr id="27" name="テキスト ボックス 26"/>
          <p:cNvSpPr txBox="1"/>
          <p:nvPr/>
        </p:nvSpPr>
        <p:spPr>
          <a:xfrm>
            <a:off x="6528852" y="2611455"/>
            <a:ext cx="1593897" cy="369332"/>
          </a:xfrm>
          <a:prstGeom prst="rect">
            <a:avLst/>
          </a:prstGeom>
          <a:noFill/>
        </p:spPr>
        <p:txBody>
          <a:bodyPr wrap="square" rtlCol="0">
            <a:spAutoFit/>
          </a:bodyPr>
          <a:lstStyle/>
          <a:p>
            <a:r>
              <a:rPr kumimoji="1" lang="en-US" altLang="ja-JP" b="1" dirty="0">
                <a:solidFill>
                  <a:srgbClr val="FF0000"/>
                </a:solidFill>
              </a:rPr>
              <a:t>MYF07003</a:t>
            </a:r>
            <a:endParaRPr kumimoji="1" lang="ja-JP" altLang="en-US" b="1" dirty="0">
              <a:solidFill>
                <a:srgbClr val="FF0000"/>
              </a:solidFill>
            </a:endParaRPr>
          </a:p>
        </p:txBody>
      </p:sp>
      <p:cxnSp>
        <p:nvCxnSpPr>
          <p:cNvPr id="30" name="直線コネクタ 29">
            <a:extLst>
              <a:ext uri="{FF2B5EF4-FFF2-40B4-BE49-F238E27FC236}">
                <a16:creationId xmlns:a16="http://schemas.microsoft.com/office/drawing/2014/main" id="{D0449434-A802-28FF-E837-40088A5E4C62}"/>
              </a:ext>
            </a:extLst>
          </p:cNvPr>
          <p:cNvCxnSpPr>
            <a:cxnSpLocks/>
          </p:cNvCxnSpPr>
          <p:nvPr/>
        </p:nvCxnSpPr>
        <p:spPr>
          <a:xfrm>
            <a:off x="119336" y="3488074"/>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a:extLst>
              <a:ext uri="{FF2B5EF4-FFF2-40B4-BE49-F238E27FC236}">
                <a16:creationId xmlns:a16="http://schemas.microsoft.com/office/drawing/2014/main" id="{C59E1128-D4E8-EE6F-9CA0-2854D30FEB38}"/>
              </a:ext>
            </a:extLst>
          </p:cNvPr>
          <p:cNvCxnSpPr>
            <a:cxnSpLocks/>
          </p:cNvCxnSpPr>
          <p:nvPr/>
        </p:nvCxnSpPr>
        <p:spPr>
          <a:xfrm>
            <a:off x="6093076" y="465671"/>
            <a:ext cx="0" cy="591565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765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Effect transition="in" filter="wipe(up)">
                                      <p:cBhvr>
                                        <p:cTn id="11" dur="500"/>
                                        <p:tgtEl>
                                          <p:spTgt spid="12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5"/>
                                        </p:tgtEl>
                                        <p:attrNameLst>
                                          <p:attrName>style.visibility</p:attrName>
                                        </p:attrNameLst>
                                      </p:cBhvr>
                                      <p:to>
                                        <p:strVal val="visible"/>
                                      </p:to>
                                    </p:set>
                                    <p:animEffect transition="in" filter="fade">
                                      <p:cBhvr>
                                        <p:cTn id="18" dur="500"/>
                                        <p:tgtEl>
                                          <p:spTgt spid="7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74" grpId="0" animBg="1"/>
      <p:bldP spid="93" grpId="0" animBg="1"/>
      <p:bldP spid="20" grpId="0" animBg="1"/>
      <p:bldP spid="7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a:extLst>
              <a:ext uri="{FF2B5EF4-FFF2-40B4-BE49-F238E27FC236}">
                <a16:creationId xmlns:a16="http://schemas.microsoft.com/office/drawing/2014/main" id="{5E107CA9-DD59-483B-81D3-374DAA91C0AA}"/>
              </a:ext>
            </a:extLst>
          </p:cNvPr>
          <p:cNvSpPr>
            <a:spLocks noGrp="1"/>
          </p:cNvSpPr>
          <p:nvPr>
            <p:ph type="sldNum" sz="quarter" idx="4294967295"/>
          </p:nvPr>
        </p:nvSpPr>
        <p:spPr/>
        <p:txBody>
          <a:bodyPr/>
          <a:lstStyle/>
          <a:p>
            <a:fld id="{367DAB64-E54F-4555-8305-B3391A985840}" type="slidenum">
              <a:rPr lang="en-US" altLang="ja-JP" smtClean="0"/>
              <a:pPr/>
              <a:t>28</a:t>
            </a:fld>
            <a:endParaRPr lang="ja-JP" altLang="en-US" dirty="0"/>
          </a:p>
        </p:txBody>
      </p:sp>
      <p:grpSp>
        <p:nvGrpSpPr>
          <p:cNvPr id="27" name="グループ化 26"/>
          <p:cNvGrpSpPr/>
          <p:nvPr/>
        </p:nvGrpSpPr>
        <p:grpSpPr>
          <a:xfrm>
            <a:off x="248401" y="947398"/>
            <a:ext cx="5915175" cy="2645349"/>
            <a:chOff x="625536" y="3741220"/>
            <a:chExt cx="5915175" cy="2645349"/>
          </a:xfrm>
        </p:grpSpPr>
        <p:grpSp>
          <p:nvGrpSpPr>
            <p:cNvPr id="26" name="グループ化 25"/>
            <p:cNvGrpSpPr/>
            <p:nvPr/>
          </p:nvGrpSpPr>
          <p:grpSpPr>
            <a:xfrm>
              <a:off x="625536" y="3741220"/>
              <a:ext cx="5880836" cy="2645349"/>
              <a:chOff x="625536" y="3741220"/>
              <a:chExt cx="5880836" cy="2645349"/>
            </a:xfrm>
          </p:grpSpPr>
          <p:grpSp>
            <p:nvGrpSpPr>
              <p:cNvPr id="14" name="グループ化 13"/>
              <p:cNvGrpSpPr/>
              <p:nvPr/>
            </p:nvGrpSpPr>
            <p:grpSpPr>
              <a:xfrm>
                <a:off x="625536" y="4081531"/>
                <a:ext cx="3630733" cy="2212944"/>
                <a:chOff x="1325912" y="1543020"/>
                <a:chExt cx="2321527" cy="1840382"/>
              </a:xfrm>
            </p:grpSpPr>
            <p:pic>
              <p:nvPicPr>
                <p:cNvPr id="15" name="図 14"/>
                <p:cNvPicPr>
                  <a:picLocks noChangeAspect="1"/>
                </p:cNvPicPr>
                <p:nvPr/>
              </p:nvPicPr>
              <p:blipFill rotWithShape="1">
                <a:blip r:embed="rId3">
                  <a:extLst>
                    <a:ext uri="{28A0092B-C50C-407E-A947-70E740481C1C}">
                      <a14:useLocalDpi xmlns:a14="http://schemas.microsoft.com/office/drawing/2010/main" val="0"/>
                    </a:ext>
                  </a:extLst>
                </a:blip>
                <a:srcRect r="5391"/>
                <a:stretch/>
              </p:blipFill>
              <p:spPr>
                <a:xfrm>
                  <a:off x="1325912" y="1543020"/>
                  <a:ext cx="2321527" cy="1840382"/>
                </a:xfrm>
                <a:prstGeom prst="rect">
                  <a:avLst/>
                </a:prstGeom>
              </p:spPr>
            </p:pic>
            <p:sp>
              <p:nvSpPr>
                <p:cNvPr id="16" name="正方形/長方形 15"/>
                <p:cNvSpPr/>
                <p:nvPr/>
              </p:nvSpPr>
              <p:spPr>
                <a:xfrm rot="20843530">
                  <a:off x="1778440" y="1898113"/>
                  <a:ext cx="1748829" cy="37731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7" name="楕円 16"/>
                <p:cNvSpPr/>
                <p:nvPr/>
              </p:nvSpPr>
              <p:spPr>
                <a:xfrm>
                  <a:off x="1374424" y="1980835"/>
                  <a:ext cx="385081" cy="1198376"/>
                </a:xfrm>
                <a:prstGeom prst="ellipse">
                  <a:avLst/>
                </a:prstGeom>
                <a:noFill/>
                <a:ln w="38100">
                  <a:solidFill>
                    <a:srgbClr val="FFFF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8" name="テキスト ボックス 17"/>
                <p:cNvSpPr txBox="1"/>
                <p:nvPr/>
              </p:nvSpPr>
              <p:spPr>
                <a:xfrm rot="20851894">
                  <a:off x="2071401" y="1661805"/>
                  <a:ext cx="892712" cy="315736"/>
                </a:xfrm>
                <a:prstGeom prst="rect">
                  <a:avLst/>
                </a:prstGeom>
                <a:solidFill>
                  <a:srgbClr val="FFFFCC"/>
                </a:solidFill>
                <a:ln>
                  <a:noFill/>
                </a:ln>
              </p:spPr>
              <p:txBody>
                <a:bodyPr wrap="square" rtlCol="0">
                  <a:spAutoFit/>
                </a:bodyPr>
                <a:lstStyle/>
                <a:p>
                  <a:r>
                    <a:rPr lang="en-US" altLang="ja-JP" b="1" dirty="0"/>
                    <a:t>RC</a:t>
                  </a:r>
                  <a:r>
                    <a:rPr lang="ja-JP" altLang="en-US" b="1" dirty="0"/>
                    <a:t>ﾌｧﾝ位置</a:t>
                  </a:r>
                </a:p>
              </p:txBody>
            </p:sp>
            <p:sp>
              <p:nvSpPr>
                <p:cNvPr id="19" name="テキスト ボックス 18"/>
                <p:cNvSpPr txBox="1"/>
                <p:nvPr/>
              </p:nvSpPr>
              <p:spPr>
                <a:xfrm>
                  <a:off x="1335852" y="2426447"/>
                  <a:ext cx="423177" cy="307153"/>
                </a:xfrm>
                <a:prstGeom prst="rect">
                  <a:avLst/>
                </a:prstGeom>
                <a:solidFill>
                  <a:srgbClr val="FFFFCC"/>
                </a:solidFill>
              </p:spPr>
              <p:txBody>
                <a:bodyPr wrap="square" rtlCol="0">
                  <a:spAutoFit/>
                </a:bodyPr>
                <a:lstStyle/>
                <a:p>
                  <a:r>
                    <a:rPr lang="ja-JP" altLang="en-US" b="1" dirty="0"/>
                    <a:t>階段</a:t>
                  </a:r>
                </a:p>
              </p:txBody>
            </p:sp>
            <p:cxnSp>
              <p:nvCxnSpPr>
                <p:cNvPr id="20" name="直線矢印コネクタ 19"/>
                <p:cNvCxnSpPr/>
                <p:nvPr/>
              </p:nvCxnSpPr>
              <p:spPr>
                <a:xfrm flipH="1">
                  <a:off x="2145469" y="2463211"/>
                  <a:ext cx="15207" cy="879052"/>
                </a:xfrm>
                <a:prstGeom prst="straightConnector1">
                  <a:avLst/>
                </a:prstGeom>
                <a:ln w="5715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2201041" y="2678264"/>
                  <a:ext cx="954621" cy="307153"/>
                </a:xfrm>
                <a:prstGeom prst="rect">
                  <a:avLst/>
                </a:prstGeom>
                <a:solidFill>
                  <a:srgbClr val="FFFFCC"/>
                </a:solidFill>
              </p:spPr>
              <p:txBody>
                <a:bodyPr wrap="square" rtlCol="0" anchor="ctr">
                  <a:spAutoFit/>
                </a:bodyPr>
                <a:lstStyle/>
                <a:p>
                  <a:r>
                    <a:rPr lang="ja-JP" altLang="en-US" b="1" dirty="0"/>
                    <a:t>高さ　約３</a:t>
                  </a:r>
                  <a:r>
                    <a:rPr lang="en-US" altLang="ja-JP" b="1" dirty="0"/>
                    <a:t>M</a:t>
                  </a:r>
                  <a:endParaRPr lang="ja-JP" altLang="en-US" b="1" dirty="0"/>
                </a:p>
              </p:txBody>
            </p:sp>
          </p:grpSp>
          <p:grpSp>
            <p:nvGrpSpPr>
              <p:cNvPr id="28" name="グループ化 27"/>
              <p:cNvGrpSpPr/>
              <p:nvPr/>
            </p:nvGrpSpPr>
            <p:grpSpPr>
              <a:xfrm>
                <a:off x="3468831" y="4826006"/>
                <a:ext cx="3037541" cy="1560563"/>
                <a:chOff x="3468709" y="2188244"/>
                <a:chExt cx="3037541" cy="1319543"/>
              </a:xfrm>
            </p:grpSpPr>
            <p:sp>
              <p:nvSpPr>
                <p:cNvPr id="29" name="横巻き 28"/>
                <p:cNvSpPr/>
                <p:nvPr/>
              </p:nvSpPr>
              <p:spPr>
                <a:xfrm>
                  <a:off x="3468709" y="2188244"/>
                  <a:ext cx="2875477" cy="1319543"/>
                </a:xfrm>
                <a:prstGeom prst="horizontalScroll">
                  <a:avLst/>
                </a:prstGeom>
                <a:solidFill>
                  <a:srgbClr val="FFFFCC"/>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0" name="正方形/長方形 29"/>
                <p:cNvSpPr/>
                <p:nvPr/>
              </p:nvSpPr>
              <p:spPr>
                <a:xfrm>
                  <a:off x="3585258" y="2478765"/>
                  <a:ext cx="2920992" cy="780727"/>
                </a:xfrm>
                <a:prstGeom prst="rect">
                  <a:avLst/>
                </a:prstGeom>
                <a:noFill/>
              </p:spPr>
              <p:txBody>
                <a:bodyPr wrap="none" lIns="91440" tIns="45720" rIns="91440" bIns="45720">
                  <a:spAutoFit/>
                </a:bodyPr>
                <a:lstStyle/>
                <a:p>
                  <a:r>
                    <a:rPr lang="ja-JP" altLang="en-US" b="1" dirty="0">
                      <a:ln w="0"/>
                    </a:rPr>
                    <a:t>作業エリアから</a:t>
                  </a:r>
                  <a:r>
                    <a:rPr lang="en-US" altLang="ja-JP" b="1" dirty="0">
                      <a:ln w="0"/>
                    </a:rPr>
                    <a:t> </a:t>
                  </a:r>
                  <a:r>
                    <a:rPr lang="ja-JP" altLang="en-US" b="1" dirty="0">
                      <a:ln w="0"/>
                    </a:rPr>
                    <a:t>階段を昇降し</a:t>
                  </a:r>
                  <a:endParaRPr lang="en-US" altLang="ja-JP" b="1" dirty="0">
                    <a:ln w="0"/>
                  </a:endParaRPr>
                </a:p>
                <a:p>
                  <a:r>
                    <a:rPr lang="ja-JP" altLang="en-US" b="1" dirty="0">
                      <a:ln w="0"/>
                    </a:rPr>
                    <a:t>炉上にて回転状態を確認</a:t>
                  </a:r>
                  <a:endParaRPr lang="en-US" altLang="ja-JP" b="1" dirty="0">
                    <a:ln w="0"/>
                  </a:endParaRPr>
                </a:p>
                <a:p>
                  <a:r>
                    <a:rPr lang="ja-JP" altLang="en-US" b="1" dirty="0">
                      <a:ln w="0"/>
                      <a:solidFill>
                        <a:srgbClr val="FF0000"/>
                      </a:solidFill>
                    </a:rPr>
                    <a:t>異変に気付き難い</a:t>
                  </a:r>
                  <a:endParaRPr lang="en-US" altLang="ja-JP" b="1" dirty="0">
                    <a:ln w="0"/>
                    <a:solidFill>
                      <a:srgbClr val="FF0000"/>
                    </a:solidFill>
                  </a:endParaRPr>
                </a:p>
              </p:txBody>
            </p:sp>
          </p:grpSp>
          <p:sp>
            <p:nvSpPr>
              <p:cNvPr id="23" name="角丸四角形吹き出し 22"/>
              <p:cNvSpPr/>
              <p:nvPr/>
            </p:nvSpPr>
            <p:spPr>
              <a:xfrm rot="5400000">
                <a:off x="4354238" y="2901173"/>
                <a:ext cx="1150024" cy="2830117"/>
              </a:xfrm>
              <a:prstGeom prst="wedgeRoundRectCallout">
                <a:avLst>
                  <a:gd name="adj1" fmla="val 25360"/>
                  <a:gd name="adj2" fmla="val 68491"/>
                  <a:gd name="adj3" fmla="val 16667"/>
                </a:avLst>
              </a:prstGeom>
              <a:solidFill>
                <a:schemeClr val="tx2">
                  <a:lumMod val="10000"/>
                  <a:lumOff val="9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4" name="正方形/長方形 23"/>
            <p:cNvSpPr/>
            <p:nvPr/>
          </p:nvSpPr>
          <p:spPr>
            <a:xfrm>
              <a:off x="3602919" y="3824578"/>
              <a:ext cx="2937792" cy="923330"/>
            </a:xfrm>
            <a:prstGeom prst="rect">
              <a:avLst/>
            </a:prstGeom>
            <a:noFill/>
          </p:spPr>
          <p:txBody>
            <a:bodyPr wrap="none" lIns="91440" tIns="45720" rIns="91440" bIns="45720">
              <a:spAutoFit/>
            </a:bodyPr>
            <a:lstStyle/>
            <a:p>
              <a:pPr algn="ctr"/>
              <a:r>
                <a:rPr lang="en-US" altLang="ja-JP" b="1" dirty="0">
                  <a:ln w="0"/>
                </a:rPr>
                <a:t>RC</a:t>
              </a:r>
              <a:r>
                <a:rPr lang="ja-JP" altLang="en-US" b="1" dirty="0">
                  <a:ln w="0"/>
                </a:rPr>
                <a:t>ファン設置場所について</a:t>
              </a:r>
              <a:endParaRPr lang="en-US" altLang="ja-JP" b="1" dirty="0">
                <a:ln w="0"/>
              </a:endParaRPr>
            </a:p>
            <a:p>
              <a:r>
                <a:rPr lang="ja-JP" altLang="en-US" b="1" dirty="0">
                  <a:ln w="0"/>
                </a:rPr>
                <a:t>１ゾーン～焼入れ室まで</a:t>
              </a:r>
              <a:endParaRPr lang="en-US" altLang="ja-JP" b="1" dirty="0">
                <a:ln w="0"/>
              </a:endParaRPr>
            </a:p>
            <a:p>
              <a:r>
                <a:rPr lang="ja-JP" altLang="en-US" b="1" dirty="0">
                  <a:ln w="0"/>
                </a:rPr>
                <a:t>６ヶ所　取付られている</a:t>
              </a:r>
              <a:endParaRPr lang="en-US" altLang="ja-JP" b="1" dirty="0">
                <a:ln w="0"/>
              </a:endParaRPr>
            </a:p>
          </p:txBody>
        </p:sp>
      </p:grpSp>
      <p:sp>
        <p:nvSpPr>
          <p:cNvPr id="81" name="角丸四角形 80"/>
          <p:cNvSpPr/>
          <p:nvPr/>
        </p:nvSpPr>
        <p:spPr>
          <a:xfrm>
            <a:off x="256235" y="3027381"/>
            <a:ext cx="1058375" cy="408942"/>
          </a:xfrm>
          <a:prstGeom prst="roundRect">
            <a:avLst/>
          </a:prstGeom>
          <a:solidFill>
            <a:schemeClr val="tx2">
              <a:lumMod val="50000"/>
              <a:lumOff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設備</a:t>
            </a:r>
            <a:endParaRPr lang="en-US" altLang="ja-JP" sz="2000" b="1" dirty="0">
              <a:solidFill>
                <a:schemeClr val="tx1"/>
              </a:solidFill>
            </a:endParaRPr>
          </a:p>
        </p:txBody>
      </p:sp>
      <p:sp>
        <p:nvSpPr>
          <p:cNvPr id="43" name="四角形: 角を丸くする 13">
            <a:extLst>
              <a:ext uri="{FF2B5EF4-FFF2-40B4-BE49-F238E27FC236}">
                <a16:creationId xmlns:a16="http://schemas.microsoft.com/office/drawing/2014/main" id="{46D6D7FB-8AA3-E287-DB60-7F5BA1A7EB50}"/>
              </a:ext>
            </a:extLst>
          </p:cNvPr>
          <p:cNvSpPr/>
          <p:nvPr/>
        </p:nvSpPr>
        <p:spPr>
          <a:xfrm>
            <a:off x="6163576" y="625722"/>
            <a:ext cx="5940000" cy="2880000"/>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44" name="四角形: 角を丸くする 20">
            <a:extLst>
              <a:ext uri="{FF2B5EF4-FFF2-40B4-BE49-F238E27FC236}">
                <a16:creationId xmlns:a16="http://schemas.microsoft.com/office/drawing/2014/main" id="{CAA3442C-A753-873F-3770-72389328E23D}"/>
              </a:ext>
            </a:extLst>
          </p:cNvPr>
          <p:cNvSpPr/>
          <p:nvPr/>
        </p:nvSpPr>
        <p:spPr>
          <a:xfrm>
            <a:off x="120589" y="630309"/>
            <a:ext cx="5940000" cy="2880000"/>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46" name="四角形: 角を丸くする 62">
            <a:extLst>
              <a:ext uri="{FF2B5EF4-FFF2-40B4-BE49-F238E27FC236}">
                <a16:creationId xmlns:a16="http://schemas.microsoft.com/office/drawing/2014/main" id="{80011C23-136B-1310-F65C-99E2838D5092}"/>
              </a:ext>
            </a:extLst>
          </p:cNvPr>
          <p:cNvSpPr/>
          <p:nvPr/>
        </p:nvSpPr>
        <p:spPr>
          <a:xfrm>
            <a:off x="120588" y="3591968"/>
            <a:ext cx="11982987" cy="2880000"/>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83" name="テキスト ボックス 82"/>
          <p:cNvSpPr txBox="1"/>
          <p:nvPr/>
        </p:nvSpPr>
        <p:spPr>
          <a:xfrm>
            <a:off x="265602" y="768593"/>
            <a:ext cx="2676348" cy="400110"/>
          </a:xfrm>
          <a:prstGeom prst="rect">
            <a:avLst/>
          </a:prstGeom>
          <a:solidFill>
            <a:schemeClr val="tx2">
              <a:lumMod val="75000"/>
              <a:lumOff val="25000"/>
            </a:schemeClr>
          </a:solidFill>
          <a:ln w="25400">
            <a:solidFill>
              <a:schemeClr val="tx1"/>
            </a:solidFill>
          </a:ln>
        </p:spPr>
        <p:txBody>
          <a:bodyPr wrap="square" rtlCol="0">
            <a:spAutoFit/>
          </a:bodyPr>
          <a:lstStyle/>
          <a:p>
            <a:r>
              <a:rPr lang="en-US" altLang="ja-JP" sz="2000" b="1" dirty="0">
                <a:solidFill>
                  <a:schemeClr val="bg1"/>
                </a:solidFill>
                <a:latin typeface="+mn-ea"/>
              </a:rPr>
              <a:t>RC</a:t>
            </a:r>
            <a:r>
              <a:rPr lang="ja-JP" altLang="en-US" sz="2000" b="1" dirty="0">
                <a:solidFill>
                  <a:schemeClr val="bg1"/>
                </a:solidFill>
                <a:latin typeface="+mn-ea"/>
              </a:rPr>
              <a:t>ﾌｧﾝの設置場所</a:t>
            </a:r>
          </a:p>
        </p:txBody>
      </p:sp>
      <p:sp>
        <p:nvSpPr>
          <p:cNvPr id="84" name="テキスト ボックス 83"/>
          <p:cNvSpPr txBox="1"/>
          <p:nvPr/>
        </p:nvSpPr>
        <p:spPr>
          <a:xfrm>
            <a:off x="6337466" y="768593"/>
            <a:ext cx="2278814" cy="400110"/>
          </a:xfrm>
          <a:prstGeom prst="rect">
            <a:avLst/>
          </a:prstGeom>
          <a:solidFill>
            <a:schemeClr val="tx2">
              <a:lumMod val="75000"/>
              <a:lumOff val="25000"/>
            </a:schemeClr>
          </a:solidFill>
          <a:ln w="25400">
            <a:solidFill>
              <a:schemeClr val="tx1"/>
            </a:solidFill>
          </a:ln>
        </p:spPr>
        <p:txBody>
          <a:bodyPr wrap="square" rtlCol="0">
            <a:spAutoFit/>
          </a:bodyPr>
          <a:lstStyle/>
          <a:p>
            <a:r>
              <a:rPr lang="en-US" altLang="ja-JP" sz="2000" b="1" dirty="0">
                <a:solidFill>
                  <a:schemeClr val="bg1"/>
                </a:solidFill>
                <a:latin typeface="+mn-ea"/>
              </a:rPr>
              <a:t>RC</a:t>
            </a:r>
            <a:r>
              <a:rPr lang="ja-JP" altLang="en-US" sz="2000" b="1" dirty="0">
                <a:solidFill>
                  <a:schemeClr val="bg1"/>
                </a:solidFill>
                <a:latin typeface="+mn-ea"/>
              </a:rPr>
              <a:t>ﾌｧﾝの回転確認</a:t>
            </a:r>
          </a:p>
        </p:txBody>
      </p:sp>
      <p:pic>
        <p:nvPicPr>
          <p:cNvPr id="86" name="図 85"/>
          <p:cNvPicPr>
            <a:picLocks noChangeAspect="1"/>
          </p:cNvPicPr>
          <p:nvPr/>
        </p:nvPicPr>
        <p:blipFill>
          <a:blip r:embed="rId4"/>
          <a:stretch>
            <a:fillRect/>
          </a:stretch>
        </p:blipFill>
        <p:spPr>
          <a:xfrm>
            <a:off x="6241517" y="1217961"/>
            <a:ext cx="2740365" cy="2231420"/>
          </a:xfrm>
          <a:prstGeom prst="rect">
            <a:avLst/>
          </a:prstGeom>
        </p:spPr>
      </p:pic>
      <p:sp>
        <p:nvSpPr>
          <p:cNvPr id="87" name="テキスト ボックス 86"/>
          <p:cNvSpPr txBox="1"/>
          <p:nvPr/>
        </p:nvSpPr>
        <p:spPr>
          <a:xfrm>
            <a:off x="6194945" y="2940905"/>
            <a:ext cx="4804520" cy="400110"/>
          </a:xfrm>
          <a:prstGeom prst="rect">
            <a:avLst/>
          </a:prstGeom>
          <a:solidFill>
            <a:srgbClr val="FFFF66"/>
          </a:solidFill>
          <a:ln w="25400">
            <a:solidFill>
              <a:srgbClr val="FF0000"/>
            </a:solidFill>
          </a:ln>
        </p:spPr>
        <p:txBody>
          <a:bodyPr wrap="none" rtlCol="0">
            <a:spAutoFit/>
          </a:bodyPr>
          <a:lstStyle/>
          <a:p>
            <a:r>
              <a:rPr lang="ja-JP" altLang="en-US" sz="2000" b="1" dirty="0"/>
              <a:t>日常：足場板の上から回転を目視確認する</a:t>
            </a:r>
          </a:p>
        </p:txBody>
      </p:sp>
      <p:grpSp>
        <p:nvGrpSpPr>
          <p:cNvPr id="88" name="グループ化 87"/>
          <p:cNvGrpSpPr/>
          <p:nvPr/>
        </p:nvGrpSpPr>
        <p:grpSpPr>
          <a:xfrm>
            <a:off x="9245772" y="815207"/>
            <a:ext cx="2524454" cy="2115589"/>
            <a:chOff x="4675340" y="1149734"/>
            <a:chExt cx="3302520" cy="2094848"/>
          </a:xfrm>
        </p:grpSpPr>
        <p:sp>
          <p:nvSpPr>
            <p:cNvPr id="89" name="フローチャート: 書類 88"/>
            <p:cNvSpPr/>
            <p:nvPr/>
          </p:nvSpPr>
          <p:spPr>
            <a:xfrm>
              <a:off x="4675340" y="1149734"/>
              <a:ext cx="3302520" cy="2094848"/>
            </a:xfrm>
            <a:prstGeom prst="flowChartDocument">
              <a:avLst/>
            </a:prstGeom>
            <a:solidFill>
              <a:schemeClr val="bg1"/>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0" name="テキスト ボックス 89"/>
            <p:cNvSpPr txBox="1"/>
            <p:nvPr/>
          </p:nvSpPr>
          <p:spPr>
            <a:xfrm>
              <a:off x="4706699" y="1273725"/>
              <a:ext cx="3239800" cy="1323439"/>
            </a:xfrm>
            <a:prstGeom prst="rect">
              <a:avLst/>
            </a:prstGeom>
            <a:noFill/>
          </p:spPr>
          <p:txBody>
            <a:bodyPr wrap="square" rtlCol="0">
              <a:spAutoFit/>
            </a:bodyPr>
            <a:lstStyle/>
            <a:p>
              <a:r>
                <a:rPr lang="ja-JP" altLang="en-US" sz="2000" b="1" dirty="0">
                  <a:latin typeface="+mn-ea"/>
                </a:rPr>
                <a:t>①</a:t>
              </a:r>
              <a:r>
                <a:rPr lang="en-US" altLang="ja-JP" sz="2000" b="1" dirty="0">
                  <a:latin typeface="+mn-ea"/>
                </a:rPr>
                <a:t>~</a:t>
              </a:r>
              <a:r>
                <a:rPr lang="ja-JP" altLang="en-US" sz="2000" b="1" dirty="0">
                  <a:latin typeface="+mn-ea"/>
                </a:rPr>
                <a:t>⑤　１</a:t>
              </a:r>
              <a:r>
                <a:rPr lang="en-US" altLang="ja-JP" sz="2000" b="1" dirty="0">
                  <a:latin typeface="+mn-ea"/>
                </a:rPr>
                <a:t>Zoon~</a:t>
              </a:r>
              <a:r>
                <a:rPr lang="ja-JP" altLang="en-US" sz="2000" b="1" dirty="0">
                  <a:latin typeface="+mn-ea"/>
                </a:rPr>
                <a:t>５</a:t>
              </a:r>
              <a:r>
                <a:rPr lang="en-US" altLang="ja-JP" sz="2000" b="1" dirty="0">
                  <a:latin typeface="+mn-ea"/>
                </a:rPr>
                <a:t>Zoon</a:t>
              </a:r>
            </a:p>
            <a:p>
              <a:r>
                <a:rPr lang="ja-JP" altLang="en-US" sz="2000" b="1" dirty="0">
                  <a:latin typeface="+mn-ea"/>
                </a:rPr>
                <a:t>迄が　左記の様に</a:t>
              </a:r>
              <a:endParaRPr lang="en-US" altLang="ja-JP" sz="2000" b="1" dirty="0">
                <a:latin typeface="+mn-ea"/>
              </a:endParaRPr>
            </a:p>
            <a:p>
              <a:r>
                <a:rPr lang="ja-JP" altLang="en-US" sz="2000" b="1" dirty="0">
                  <a:latin typeface="+mn-ea"/>
                </a:rPr>
                <a:t>足場板の下に　</a:t>
              </a:r>
              <a:endParaRPr lang="en-US" altLang="ja-JP" sz="2000" b="1" dirty="0">
                <a:latin typeface="+mn-ea"/>
              </a:endParaRPr>
            </a:p>
            <a:p>
              <a:r>
                <a:rPr lang="ja-JP" altLang="en-US" sz="2000" b="1" dirty="0">
                  <a:latin typeface="+mn-ea"/>
                </a:rPr>
                <a:t>ＲＣﾌｧﾝカバーが在る</a:t>
              </a:r>
              <a:endParaRPr lang="en-US" altLang="ja-JP" sz="2000" b="1" dirty="0">
                <a:latin typeface="+mn-ea"/>
              </a:endParaRPr>
            </a:p>
          </p:txBody>
        </p:sp>
      </p:grpSp>
      <p:sp>
        <p:nvSpPr>
          <p:cNvPr id="91" name="角丸四角形 90"/>
          <p:cNvSpPr/>
          <p:nvPr/>
        </p:nvSpPr>
        <p:spPr>
          <a:xfrm>
            <a:off x="7923334" y="1671911"/>
            <a:ext cx="1190493" cy="360273"/>
          </a:xfrm>
          <a:prstGeom prst="roundRect">
            <a:avLst/>
          </a:prstGeom>
          <a:solidFill>
            <a:schemeClr val="bg1"/>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b="1" dirty="0">
                <a:solidFill>
                  <a:schemeClr val="tx1"/>
                </a:solidFill>
              </a:rPr>
              <a:t>カバー</a:t>
            </a:r>
          </a:p>
        </p:txBody>
      </p:sp>
      <p:sp>
        <p:nvSpPr>
          <p:cNvPr id="38" name="角丸四角形 37"/>
          <p:cNvSpPr/>
          <p:nvPr/>
        </p:nvSpPr>
        <p:spPr>
          <a:xfrm>
            <a:off x="10920662" y="2996952"/>
            <a:ext cx="1058375" cy="408942"/>
          </a:xfrm>
          <a:prstGeom prst="roundRect">
            <a:avLst/>
          </a:prstGeom>
          <a:solidFill>
            <a:schemeClr val="tx2">
              <a:lumMod val="50000"/>
              <a:lumOff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設備</a:t>
            </a:r>
            <a:endParaRPr lang="en-US" altLang="ja-JP" sz="2000" b="1" dirty="0">
              <a:solidFill>
                <a:schemeClr val="tx1"/>
              </a:solidFill>
            </a:endParaRPr>
          </a:p>
        </p:txBody>
      </p:sp>
      <p:sp>
        <p:nvSpPr>
          <p:cNvPr id="34" name="十字形 33"/>
          <p:cNvSpPr/>
          <p:nvPr/>
        </p:nvSpPr>
        <p:spPr>
          <a:xfrm rot="2589452">
            <a:off x="9529275" y="2211713"/>
            <a:ext cx="1301433" cy="1293182"/>
          </a:xfrm>
          <a:prstGeom prst="plus">
            <a:avLst>
              <a:gd name="adj" fmla="val 42680"/>
            </a:avLst>
          </a:prstGeom>
          <a:solidFill>
            <a:srgbClr val="FFFF00"/>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2" name="十字形 91"/>
          <p:cNvSpPr/>
          <p:nvPr/>
        </p:nvSpPr>
        <p:spPr>
          <a:xfrm rot="2589452">
            <a:off x="4238408" y="2211713"/>
            <a:ext cx="1301433" cy="1293182"/>
          </a:xfrm>
          <a:prstGeom prst="plus">
            <a:avLst>
              <a:gd name="adj" fmla="val 42680"/>
            </a:avLst>
          </a:prstGeom>
          <a:solidFill>
            <a:srgbClr val="FFFF00"/>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3" name="テキスト ボックス 92"/>
          <p:cNvSpPr txBox="1"/>
          <p:nvPr/>
        </p:nvSpPr>
        <p:spPr>
          <a:xfrm>
            <a:off x="265602" y="3639984"/>
            <a:ext cx="3103982" cy="400110"/>
          </a:xfrm>
          <a:prstGeom prst="rect">
            <a:avLst/>
          </a:prstGeom>
          <a:solidFill>
            <a:schemeClr val="tx2">
              <a:lumMod val="75000"/>
              <a:lumOff val="25000"/>
            </a:schemeClr>
          </a:solidFill>
          <a:ln w="25400">
            <a:solidFill>
              <a:schemeClr val="tx1"/>
            </a:solidFill>
          </a:ln>
        </p:spPr>
        <p:txBody>
          <a:bodyPr wrap="square" rtlCol="0">
            <a:spAutoFit/>
          </a:bodyPr>
          <a:lstStyle/>
          <a:p>
            <a:r>
              <a:rPr lang="en-US" altLang="ja-JP" sz="2000" b="1" dirty="0">
                <a:solidFill>
                  <a:schemeClr val="bg1"/>
                </a:solidFill>
                <a:latin typeface="+mn-ea"/>
              </a:rPr>
              <a:t>RC</a:t>
            </a:r>
            <a:r>
              <a:rPr lang="ja-JP" altLang="en-US" sz="2000" b="1" dirty="0">
                <a:solidFill>
                  <a:schemeClr val="bg1"/>
                </a:solidFill>
                <a:latin typeface="+mn-ea"/>
              </a:rPr>
              <a:t>ﾌｧﾝ回転の監視について</a:t>
            </a:r>
          </a:p>
        </p:txBody>
      </p:sp>
      <p:sp>
        <p:nvSpPr>
          <p:cNvPr id="94" name="テキスト ボックス 93"/>
          <p:cNvSpPr txBox="1"/>
          <p:nvPr/>
        </p:nvSpPr>
        <p:spPr>
          <a:xfrm>
            <a:off x="695400" y="4115458"/>
            <a:ext cx="3555994" cy="677108"/>
          </a:xfrm>
          <a:prstGeom prst="rect">
            <a:avLst/>
          </a:prstGeom>
          <a:solidFill>
            <a:schemeClr val="bg1"/>
          </a:solidFill>
          <a:ln w="25400">
            <a:solidFill>
              <a:schemeClr val="tx1"/>
            </a:solidFill>
          </a:ln>
        </p:spPr>
        <p:txBody>
          <a:bodyPr wrap="square" rtlCol="0">
            <a:spAutoFit/>
          </a:bodyPr>
          <a:lstStyle/>
          <a:p>
            <a:r>
              <a:rPr kumimoji="1" lang="ja-JP" altLang="en-US" b="1" u="sng" dirty="0">
                <a:latin typeface="+mn-ea"/>
              </a:rPr>
              <a:t>浸炭ムラ発生時</a:t>
            </a:r>
            <a:endParaRPr kumimoji="1" lang="en-US" altLang="ja-JP" b="1" u="sng" dirty="0">
              <a:latin typeface="+mn-ea"/>
            </a:endParaRPr>
          </a:p>
          <a:p>
            <a:r>
              <a:rPr kumimoji="1" lang="en-US" altLang="ja-JP" b="1" u="sng" dirty="0">
                <a:latin typeface="+mn-ea"/>
              </a:rPr>
              <a:t>R</a:t>
            </a:r>
            <a:r>
              <a:rPr lang="en-US" altLang="ja-JP" b="1" u="sng" dirty="0">
                <a:latin typeface="+mn-ea"/>
              </a:rPr>
              <a:t>C</a:t>
            </a:r>
            <a:r>
              <a:rPr lang="ja-JP" altLang="en-US" b="1" u="sng" dirty="0">
                <a:latin typeface="+mn-ea"/>
              </a:rPr>
              <a:t>ﾌｧﾝ回転数</a:t>
            </a:r>
            <a:r>
              <a:rPr lang="ja-JP" altLang="en-US" u="sng" dirty="0">
                <a:latin typeface="+mn-ea"/>
              </a:rPr>
              <a:t>＝</a:t>
            </a:r>
            <a:r>
              <a:rPr lang="en-US" altLang="ja-JP" sz="2000" b="1" u="sng" dirty="0">
                <a:solidFill>
                  <a:srgbClr val="FF0000"/>
                </a:solidFill>
              </a:rPr>
              <a:t>1</a:t>
            </a:r>
            <a:r>
              <a:rPr lang="ja-JP" altLang="en-US" sz="2000" b="1" u="sng" dirty="0">
                <a:solidFill>
                  <a:srgbClr val="FF0000"/>
                </a:solidFill>
              </a:rPr>
              <a:t>分間</a:t>
            </a:r>
            <a:r>
              <a:rPr lang="en-US" altLang="ja-JP" sz="2000" b="1" u="sng" dirty="0">
                <a:solidFill>
                  <a:srgbClr val="FF0000"/>
                </a:solidFill>
              </a:rPr>
              <a:t>350</a:t>
            </a:r>
            <a:r>
              <a:rPr lang="ja-JP" altLang="en-US" sz="2000" b="1" u="sng" dirty="0">
                <a:solidFill>
                  <a:srgbClr val="FF0000"/>
                </a:solidFill>
              </a:rPr>
              <a:t>回転</a:t>
            </a:r>
            <a:endParaRPr kumimoji="1" lang="ja-JP" altLang="en-US" sz="2000" b="1" u="sng" dirty="0">
              <a:solidFill>
                <a:srgbClr val="FF0000"/>
              </a:solidFill>
            </a:endParaRPr>
          </a:p>
        </p:txBody>
      </p:sp>
      <p:sp>
        <p:nvSpPr>
          <p:cNvPr id="95" name="テキスト ボックス 94"/>
          <p:cNvSpPr txBox="1"/>
          <p:nvPr/>
        </p:nvSpPr>
        <p:spPr>
          <a:xfrm>
            <a:off x="695400" y="4913974"/>
            <a:ext cx="3555994" cy="707886"/>
          </a:xfrm>
          <a:prstGeom prst="rect">
            <a:avLst/>
          </a:prstGeom>
          <a:solidFill>
            <a:schemeClr val="bg1"/>
          </a:solidFill>
          <a:ln w="25400">
            <a:solidFill>
              <a:schemeClr val="tx1"/>
            </a:solidFill>
          </a:ln>
        </p:spPr>
        <p:txBody>
          <a:bodyPr wrap="square" rtlCol="0">
            <a:spAutoFit/>
          </a:bodyPr>
          <a:lstStyle/>
          <a:p>
            <a:r>
              <a:rPr kumimoji="1" lang="en-US" altLang="ja-JP" sz="2000" b="1" u="sng" dirty="0">
                <a:solidFill>
                  <a:srgbClr val="FF0000"/>
                </a:solidFill>
                <a:latin typeface="+mn-ea"/>
              </a:rPr>
              <a:t>300</a:t>
            </a:r>
            <a:r>
              <a:rPr kumimoji="1" lang="ja-JP" altLang="en-US" sz="2000" b="1" u="sng" dirty="0">
                <a:solidFill>
                  <a:srgbClr val="FF0000"/>
                </a:solidFill>
                <a:latin typeface="+mn-ea"/>
              </a:rPr>
              <a:t>回転に</a:t>
            </a:r>
            <a:r>
              <a:rPr kumimoji="1" lang="en-US" altLang="ja-JP" sz="2000" b="1" u="sng" dirty="0">
                <a:solidFill>
                  <a:srgbClr val="FF0000"/>
                </a:solidFill>
                <a:latin typeface="+mn-ea"/>
              </a:rPr>
              <a:t>1</a:t>
            </a:r>
            <a:r>
              <a:rPr kumimoji="1" lang="ja-JP" altLang="en-US" sz="2000" b="1" u="sng" dirty="0">
                <a:solidFill>
                  <a:srgbClr val="FF0000"/>
                </a:solidFill>
                <a:latin typeface="+mn-ea"/>
              </a:rPr>
              <a:t>度しか</a:t>
            </a:r>
            <a:endParaRPr kumimoji="1" lang="en-US" altLang="ja-JP" sz="2000" b="1" u="sng" dirty="0">
              <a:solidFill>
                <a:srgbClr val="FF0000"/>
              </a:solidFill>
              <a:latin typeface="+mn-ea"/>
            </a:endParaRPr>
          </a:p>
          <a:p>
            <a:pPr algn="r"/>
            <a:r>
              <a:rPr kumimoji="1" lang="ja-JP" altLang="en-US" sz="2000" b="1" u="sng" dirty="0">
                <a:solidFill>
                  <a:srgbClr val="FF0000"/>
                </a:solidFill>
                <a:latin typeface="+mn-ea"/>
              </a:rPr>
              <a:t>検知していない</a:t>
            </a:r>
          </a:p>
        </p:txBody>
      </p:sp>
      <p:sp>
        <p:nvSpPr>
          <p:cNvPr id="96" name="テキスト ボックス 95"/>
          <p:cNvSpPr txBox="1"/>
          <p:nvPr/>
        </p:nvSpPr>
        <p:spPr>
          <a:xfrm>
            <a:off x="695400" y="5673442"/>
            <a:ext cx="3555994" cy="707886"/>
          </a:xfrm>
          <a:prstGeom prst="rect">
            <a:avLst/>
          </a:prstGeom>
          <a:solidFill>
            <a:srgbClr val="FFFF66"/>
          </a:solidFill>
          <a:ln w="25400">
            <a:solidFill>
              <a:srgbClr val="FF0000"/>
            </a:solidFill>
          </a:ln>
        </p:spPr>
        <p:txBody>
          <a:bodyPr wrap="square" rtlCol="0">
            <a:spAutoFit/>
          </a:bodyPr>
          <a:lstStyle/>
          <a:p>
            <a:r>
              <a:rPr lang="ja-JP" altLang="en-US" sz="2000" b="1" u="sng" dirty="0">
                <a:solidFill>
                  <a:srgbClr val="FF0000"/>
                </a:solidFill>
                <a:latin typeface="+mn-ea"/>
              </a:rPr>
              <a:t>スリップ回転だと</a:t>
            </a:r>
            <a:endParaRPr lang="en-US" altLang="ja-JP" sz="2000" b="1" u="sng" dirty="0">
              <a:solidFill>
                <a:srgbClr val="FF0000"/>
              </a:solidFill>
              <a:latin typeface="+mn-ea"/>
            </a:endParaRPr>
          </a:p>
          <a:p>
            <a:pPr algn="r"/>
            <a:r>
              <a:rPr lang="ja-JP" altLang="en-US" sz="2000" b="1" u="sng" dirty="0">
                <a:solidFill>
                  <a:srgbClr val="FF0000"/>
                </a:solidFill>
                <a:latin typeface="+mn-ea"/>
              </a:rPr>
              <a:t>回転異常と判定されない</a:t>
            </a:r>
            <a:endParaRPr lang="en-US" altLang="ja-JP" sz="2000" b="1" u="sng" dirty="0">
              <a:solidFill>
                <a:srgbClr val="FF0000"/>
              </a:solidFill>
              <a:latin typeface="+mn-ea"/>
            </a:endParaRPr>
          </a:p>
        </p:txBody>
      </p:sp>
      <p:sp>
        <p:nvSpPr>
          <p:cNvPr id="97" name="角丸四角形 96"/>
          <p:cNvSpPr/>
          <p:nvPr/>
        </p:nvSpPr>
        <p:spPr>
          <a:xfrm>
            <a:off x="10759783" y="5809020"/>
            <a:ext cx="1190422" cy="562490"/>
          </a:xfrm>
          <a:prstGeom prst="roundRect">
            <a:avLst/>
          </a:prstGeom>
          <a:solidFill>
            <a:schemeClr val="tx2">
              <a:lumMod val="50000"/>
              <a:lumOff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方法</a:t>
            </a:r>
            <a:endParaRPr lang="en-US" altLang="ja-JP" sz="2000" b="1" dirty="0">
              <a:solidFill>
                <a:schemeClr val="tx1"/>
              </a:solidFill>
            </a:endParaRPr>
          </a:p>
        </p:txBody>
      </p:sp>
      <p:grpSp>
        <p:nvGrpSpPr>
          <p:cNvPr id="98" name="グループ化 97"/>
          <p:cNvGrpSpPr/>
          <p:nvPr/>
        </p:nvGrpSpPr>
        <p:grpSpPr>
          <a:xfrm>
            <a:off x="4935252" y="3767233"/>
            <a:ext cx="4843696" cy="2721275"/>
            <a:chOff x="4778225" y="3938791"/>
            <a:chExt cx="4012504" cy="2927915"/>
          </a:xfrm>
        </p:grpSpPr>
        <p:graphicFrame>
          <p:nvGraphicFramePr>
            <p:cNvPr id="99" name="グラフ 98"/>
            <p:cNvGraphicFramePr>
              <a:graphicFrameLocks/>
            </p:cNvGraphicFramePr>
            <p:nvPr/>
          </p:nvGraphicFramePr>
          <p:xfrm>
            <a:off x="4778225" y="4257406"/>
            <a:ext cx="3340132" cy="2306270"/>
          </p:xfrm>
          <a:graphic>
            <a:graphicData uri="http://schemas.openxmlformats.org/drawingml/2006/chart">
              <c:chart xmlns:c="http://schemas.openxmlformats.org/drawingml/2006/chart" xmlns:r="http://schemas.openxmlformats.org/officeDocument/2006/relationships" r:id="rId5"/>
            </a:graphicData>
          </a:graphic>
        </p:graphicFrame>
        <p:sp>
          <p:nvSpPr>
            <p:cNvPr id="100" name="テキスト ボックス 99"/>
            <p:cNvSpPr txBox="1"/>
            <p:nvPr/>
          </p:nvSpPr>
          <p:spPr>
            <a:xfrm>
              <a:off x="5236947" y="3945242"/>
              <a:ext cx="1010093" cy="364262"/>
            </a:xfrm>
            <a:prstGeom prst="rect">
              <a:avLst/>
            </a:prstGeom>
            <a:solidFill>
              <a:srgbClr val="93FFA8"/>
            </a:solidFill>
            <a:ln w="19050">
              <a:solidFill>
                <a:srgbClr val="FF0000"/>
              </a:solidFill>
            </a:ln>
          </p:spPr>
          <p:txBody>
            <a:bodyPr wrap="square" rtlCol="0">
              <a:spAutoFit/>
            </a:bodyPr>
            <a:lstStyle/>
            <a:p>
              <a:r>
                <a:rPr lang="en-US" altLang="ja-JP" sz="1600" b="1" dirty="0">
                  <a:solidFill>
                    <a:srgbClr val="FF0000"/>
                  </a:solidFill>
                </a:rPr>
                <a:t>600rpm</a:t>
              </a:r>
              <a:endParaRPr lang="ja-JP" altLang="en-US" sz="1600" b="1" dirty="0">
                <a:solidFill>
                  <a:srgbClr val="FF0000"/>
                </a:solidFill>
              </a:endParaRPr>
            </a:p>
          </p:txBody>
        </p:sp>
        <p:sp>
          <p:nvSpPr>
            <p:cNvPr id="101" name="テキスト ボックス 100"/>
            <p:cNvSpPr txBox="1"/>
            <p:nvPr/>
          </p:nvSpPr>
          <p:spPr>
            <a:xfrm>
              <a:off x="6258360" y="3938791"/>
              <a:ext cx="1010093" cy="364262"/>
            </a:xfrm>
            <a:prstGeom prst="rect">
              <a:avLst/>
            </a:prstGeom>
            <a:solidFill>
              <a:srgbClr val="FFFF00"/>
            </a:solidFill>
            <a:ln w="19050">
              <a:solidFill>
                <a:srgbClr val="FF0000"/>
              </a:solidFill>
            </a:ln>
          </p:spPr>
          <p:txBody>
            <a:bodyPr wrap="square" rtlCol="0">
              <a:spAutoFit/>
            </a:bodyPr>
            <a:lstStyle/>
            <a:p>
              <a:r>
                <a:rPr lang="en-US" altLang="ja-JP" sz="1600" b="1" dirty="0">
                  <a:solidFill>
                    <a:srgbClr val="FF0000"/>
                  </a:solidFill>
                </a:rPr>
                <a:t>350rpm</a:t>
              </a:r>
              <a:endParaRPr lang="ja-JP" altLang="en-US" sz="1600" b="1" dirty="0">
                <a:solidFill>
                  <a:srgbClr val="FF0000"/>
                </a:solidFill>
              </a:endParaRPr>
            </a:p>
          </p:txBody>
        </p:sp>
        <p:sp>
          <p:nvSpPr>
            <p:cNvPr id="102" name="テキスト ボックス 101"/>
            <p:cNvSpPr txBox="1"/>
            <p:nvPr/>
          </p:nvSpPr>
          <p:spPr>
            <a:xfrm>
              <a:off x="7280003" y="3947708"/>
              <a:ext cx="1010093" cy="364262"/>
            </a:xfrm>
            <a:prstGeom prst="rect">
              <a:avLst/>
            </a:prstGeom>
            <a:solidFill>
              <a:schemeClr val="bg1"/>
            </a:solidFill>
            <a:ln w="19050">
              <a:solidFill>
                <a:srgbClr val="FF0000"/>
              </a:solidFill>
            </a:ln>
          </p:spPr>
          <p:txBody>
            <a:bodyPr wrap="square" rtlCol="0">
              <a:spAutoFit/>
            </a:bodyPr>
            <a:lstStyle/>
            <a:p>
              <a:r>
                <a:rPr lang="en-US" altLang="ja-JP" sz="1600" b="1" dirty="0">
                  <a:solidFill>
                    <a:srgbClr val="FF0000"/>
                  </a:solidFill>
                </a:rPr>
                <a:t>300rpm</a:t>
              </a:r>
              <a:endParaRPr lang="ja-JP" altLang="en-US" sz="1600" b="1" dirty="0">
                <a:solidFill>
                  <a:srgbClr val="FF0000"/>
                </a:solidFill>
              </a:endParaRPr>
            </a:p>
          </p:txBody>
        </p:sp>
        <p:sp>
          <p:nvSpPr>
            <p:cNvPr id="103" name="テキスト ボックス 102"/>
            <p:cNvSpPr txBox="1"/>
            <p:nvPr/>
          </p:nvSpPr>
          <p:spPr>
            <a:xfrm>
              <a:off x="5525735" y="6528152"/>
              <a:ext cx="3264994" cy="338554"/>
            </a:xfrm>
            <a:prstGeom prst="rect">
              <a:avLst/>
            </a:prstGeom>
            <a:noFill/>
          </p:spPr>
          <p:txBody>
            <a:bodyPr wrap="square" rtlCol="0">
              <a:spAutoFit/>
            </a:bodyPr>
            <a:lstStyle/>
            <a:p>
              <a:r>
                <a:rPr lang="en-US" altLang="ja-JP" sz="1600" b="1" u="sng" dirty="0">
                  <a:latin typeface="+mn-ea"/>
                </a:rPr>
                <a:t>RC</a:t>
              </a:r>
              <a:r>
                <a:rPr lang="ja-JP" altLang="en-US" sz="1600" b="1" u="sng" dirty="0">
                  <a:latin typeface="+mn-ea"/>
                </a:rPr>
                <a:t>ﾌｧﾝ回転数のｸﾞﾗﾌ</a:t>
              </a:r>
              <a:r>
                <a:rPr lang="ja-JP" altLang="en-US" sz="1600" b="1" u="sng" dirty="0"/>
                <a:t>　　</a:t>
              </a:r>
              <a:r>
                <a:rPr lang="ja-JP" altLang="en-US" sz="1400" b="1" u="sng" dirty="0"/>
                <a:t>作製：梅澤</a:t>
              </a:r>
            </a:p>
          </p:txBody>
        </p:sp>
      </p:grpSp>
      <p:sp>
        <p:nvSpPr>
          <p:cNvPr id="104" name="角丸四角形 103"/>
          <p:cNvSpPr/>
          <p:nvPr/>
        </p:nvSpPr>
        <p:spPr>
          <a:xfrm>
            <a:off x="5345061" y="4468293"/>
            <a:ext cx="5192541" cy="620743"/>
          </a:xfrm>
          <a:prstGeom prst="roundRect">
            <a:avLst/>
          </a:prstGeom>
          <a:pattFill prst="wdDnDiag">
            <a:fgClr>
              <a:srgbClr val="FFC000"/>
            </a:fgClr>
            <a:bgClr>
              <a:schemeClr val="bg1"/>
            </a:bgClr>
          </a:pattFill>
          <a:effectLst>
            <a:outerShdw blurRad="50800" dist="50800" dir="5400000" algn="ctr" rotWithShape="0">
              <a:srgbClr val="000000">
                <a:alpha val="0"/>
              </a:srgbClr>
            </a:outerShdw>
            <a:reflection stA="0" endPos="65000" dist="50800" dir="5400000" sy="-100000" algn="bl" rotWithShape="0"/>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テキスト ボックス 104"/>
          <p:cNvSpPr txBox="1"/>
          <p:nvPr/>
        </p:nvSpPr>
        <p:spPr>
          <a:xfrm>
            <a:off x="5884976" y="4557077"/>
            <a:ext cx="4412634" cy="400110"/>
          </a:xfrm>
          <a:prstGeom prst="rect">
            <a:avLst/>
          </a:prstGeom>
          <a:noFill/>
        </p:spPr>
        <p:txBody>
          <a:bodyPr wrap="square" rtlCol="0">
            <a:spAutoFit/>
          </a:bodyPr>
          <a:lstStyle/>
          <a:p>
            <a:r>
              <a:rPr lang="ja-JP" altLang="en-US" sz="2000" b="1" dirty="0">
                <a:solidFill>
                  <a:srgbClr val="FF0000"/>
                </a:solidFill>
              </a:rPr>
              <a:t>この間のﾍﾞﾙﾄｽﾘｯﾌﾟ異常検出しない</a:t>
            </a:r>
            <a:endParaRPr kumimoji="1" lang="ja-JP" altLang="en-US" sz="2000" b="1" dirty="0">
              <a:solidFill>
                <a:srgbClr val="FF0000"/>
              </a:solidFill>
            </a:endParaRPr>
          </a:p>
        </p:txBody>
      </p:sp>
      <p:sp>
        <p:nvSpPr>
          <p:cNvPr id="106" name="十字形 105"/>
          <p:cNvSpPr/>
          <p:nvPr/>
        </p:nvSpPr>
        <p:spPr>
          <a:xfrm rot="2589452">
            <a:off x="9418169" y="4982524"/>
            <a:ext cx="1301433" cy="1346852"/>
          </a:xfrm>
          <a:prstGeom prst="plus">
            <a:avLst>
              <a:gd name="adj" fmla="val 42680"/>
            </a:avLst>
          </a:prstGeom>
          <a:solidFill>
            <a:srgbClr val="FFFF00"/>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1026" name="Picture 2">
            <a:extLst>
              <a:ext uri="{FF2B5EF4-FFF2-40B4-BE49-F238E27FC236}">
                <a16:creationId xmlns:a16="http://schemas.microsoft.com/office/drawing/2014/main" id="{19590A19-B1D3-D9A1-BE18-243EE48D019B}"/>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rot="7019916">
            <a:off x="6088499" y="336251"/>
            <a:ext cx="1239668" cy="268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正方形/長方形 50">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攻め所の明確化</a:t>
            </a:r>
            <a:r>
              <a:rPr lang="en-US" altLang="ja-JP" sz="3200" b="1" dirty="0">
                <a:solidFill>
                  <a:schemeClr val="bg1"/>
                </a:solidFill>
              </a:rPr>
              <a:t>	</a:t>
            </a:r>
            <a:r>
              <a:rPr lang="ja-JP" altLang="en-US" sz="3200" b="1" dirty="0">
                <a:solidFill>
                  <a:schemeClr val="bg1"/>
                </a:solidFill>
              </a:rPr>
              <a:t>４Ｍ分析</a:t>
            </a:r>
          </a:p>
        </p:txBody>
      </p:sp>
      <p:sp>
        <p:nvSpPr>
          <p:cNvPr id="2" name="スライド番号プレースホルダー 3">
            <a:extLst>
              <a:ext uri="{FF2B5EF4-FFF2-40B4-BE49-F238E27FC236}">
                <a16:creationId xmlns:a16="http://schemas.microsoft.com/office/drawing/2014/main" id="{02E6E411-5C40-B4B6-21CD-97410059C552}"/>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28</a:t>
            </a:fld>
            <a:endParaRPr lang="ja-JP" altLang="en-US" sz="1800" dirty="0"/>
          </a:p>
        </p:txBody>
      </p:sp>
    </p:spTree>
    <p:extLst>
      <p:ext uri="{BB962C8B-B14F-4D97-AF65-F5344CB8AC3E}">
        <p14:creationId xmlns:p14="http://schemas.microsoft.com/office/powerpoint/2010/main" val="1556302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6"/>
                                        </p:tgtEl>
                                        <p:attrNameLst>
                                          <p:attrName>style.visibility</p:attrName>
                                        </p:attrNameLst>
                                      </p:cBhvr>
                                      <p:to>
                                        <p:strVal val="visible"/>
                                      </p:to>
                                    </p:set>
                                    <p:animEffect transition="in" filter="randombar(horizontal)">
                                      <p:cBhvr>
                                        <p:cTn id="12" dur="500"/>
                                        <p:tgtEl>
                                          <p:spTgt spid="86"/>
                                        </p:tgtEl>
                                      </p:cBhvr>
                                    </p:animEffect>
                                  </p:childTnLst>
                                </p:cTn>
                              </p:par>
                              <p:par>
                                <p:cTn id="13" presetID="14" presetClass="entr" presetSubtype="10" fill="hold" nodeType="with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randombar(horizontal)">
                                      <p:cBhvr>
                                        <p:cTn id="15" dur="500"/>
                                        <p:tgtEl>
                                          <p:spTgt spid="1026"/>
                                        </p:tgtEl>
                                      </p:cBhvr>
                                    </p:animEffect>
                                  </p:childTnLst>
                                </p:cTn>
                              </p:par>
                            </p:childTnLst>
                          </p:cTn>
                        </p:par>
                        <p:par>
                          <p:cTn id="16" fill="hold">
                            <p:stCondLst>
                              <p:cond delay="500"/>
                            </p:stCondLst>
                            <p:childTnLst>
                              <p:par>
                                <p:cTn id="17" presetID="22" presetClass="entr" presetSubtype="1" fill="hold" nodeType="afterEffect">
                                  <p:stCondLst>
                                    <p:cond delay="0"/>
                                  </p:stCondLst>
                                  <p:childTnLst>
                                    <p:set>
                                      <p:cBhvr>
                                        <p:cTn id="18" dur="1" fill="hold">
                                          <p:stCondLst>
                                            <p:cond delay="0"/>
                                          </p:stCondLst>
                                        </p:cTn>
                                        <p:tgtEl>
                                          <p:spTgt spid="88"/>
                                        </p:tgtEl>
                                        <p:attrNameLst>
                                          <p:attrName>style.visibility</p:attrName>
                                        </p:attrNameLst>
                                      </p:cBhvr>
                                      <p:to>
                                        <p:strVal val="visible"/>
                                      </p:to>
                                    </p:set>
                                    <p:animEffect transition="in" filter="wipe(up)">
                                      <p:cBhvr>
                                        <p:cTn id="19" dur="500"/>
                                        <p:tgtEl>
                                          <p:spTgt spid="88"/>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91"/>
                                        </p:tgtEl>
                                        <p:attrNameLst>
                                          <p:attrName>style.visibility</p:attrName>
                                        </p:attrNameLst>
                                      </p:cBhvr>
                                      <p:to>
                                        <p:strVal val="visible"/>
                                      </p:to>
                                    </p:set>
                                    <p:animEffect transition="in" filter="randombar(horizontal)">
                                      <p:cBhvr>
                                        <p:cTn id="22" dur="500"/>
                                        <p:tgtEl>
                                          <p:spTgt spid="91"/>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87"/>
                                        </p:tgtEl>
                                        <p:attrNameLst>
                                          <p:attrName>style.visibility</p:attrName>
                                        </p:attrNameLst>
                                      </p:cBhvr>
                                      <p:to>
                                        <p:strVal val="visible"/>
                                      </p:to>
                                    </p:set>
                                    <p:animEffect transition="in" filter="fade">
                                      <p:cBhvr>
                                        <p:cTn id="26" dur="500"/>
                                        <p:tgtEl>
                                          <p:spTgt spid="87"/>
                                        </p:tgtEl>
                                      </p:cBhvr>
                                    </p:animEffect>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500"/>
                                        <p:tgtEl>
                                          <p:spTgt spid="34"/>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94"/>
                                        </p:tgtEl>
                                        <p:attrNameLst>
                                          <p:attrName>style.visibility</p:attrName>
                                        </p:attrNameLst>
                                      </p:cBhvr>
                                      <p:to>
                                        <p:strVal val="visible"/>
                                      </p:to>
                                    </p:set>
                                    <p:animEffect transition="in" filter="randombar(horizontal)">
                                      <p:cBhvr>
                                        <p:cTn id="35" dur="500"/>
                                        <p:tgtEl>
                                          <p:spTgt spid="94"/>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95"/>
                                        </p:tgtEl>
                                        <p:attrNameLst>
                                          <p:attrName>style.visibility</p:attrName>
                                        </p:attrNameLst>
                                      </p:cBhvr>
                                      <p:to>
                                        <p:strVal val="visible"/>
                                      </p:to>
                                    </p:set>
                                    <p:animEffect transition="in" filter="randombar(horizontal)">
                                      <p:cBhvr>
                                        <p:cTn id="38" dur="500"/>
                                        <p:tgtEl>
                                          <p:spTgt spid="95"/>
                                        </p:tgtEl>
                                      </p:cBhvr>
                                    </p:animEffect>
                                  </p:childTnLst>
                                </p:cTn>
                              </p:par>
                            </p:childTnLst>
                          </p:cTn>
                        </p:par>
                        <p:par>
                          <p:cTn id="39" fill="hold">
                            <p:stCondLst>
                              <p:cond delay="500"/>
                            </p:stCondLst>
                            <p:childTnLst>
                              <p:par>
                                <p:cTn id="40" presetID="22" presetClass="entr" presetSubtype="1" fill="hold" grpId="0" nodeType="afterEffect">
                                  <p:stCondLst>
                                    <p:cond delay="0"/>
                                  </p:stCondLst>
                                  <p:childTnLst>
                                    <p:set>
                                      <p:cBhvr>
                                        <p:cTn id="41" dur="1" fill="hold">
                                          <p:stCondLst>
                                            <p:cond delay="0"/>
                                          </p:stCondLst>
                                        </p:cTn>
                                        <p:tgtEl>
                                          <p:spTgt spid="96"/>
                                        </p:tgtEl>
                                        <p:attrNameLst>
                                          <p:attrName>style.visibility</p:attrName>
                                        </p:attrNameLst>
                                      </p:cBhvr>
                                      <p:to>
                                        <p:strVal val="visible"/>
                                      </p:to>
                                    </p:set>
                                    <p:animEffect transition="in" filter="wipe(up)">
                                      <p:cBhvr>
                                        <p:cTn id="42" dur="500"/>
                                        <p:tgtEl>
                                          <p:spTgt spid="96"/>
                                        </p:tgtEl>
                                      </p:cBhvr>
                                    </p:animEffect>
                                  </p:childTnLst>
                                </p:cTn>
                              </p:par>
                              <p:par>
                                <p:cTn id="43" presetID="9" presetClass="entr" presetSubtype="0" fill="hold" nodeType="withEffect">
                                  <p:stCondLst>
                                    <p:cond delay="0"/>
                                  </p:stCondLst>
                                  <p:childTnLst>
                                    <p:set>
                                      <p:cBhvr>
                                        <p:cTn id="44" dur="1" fill="hold">
                                          <p:stCondLst>
                                            <p:cond delay="0"/>
                                          </p:stCondLst>
                                        </p:cTn>
                                        <p:tgtEl>
                                          <p:spTgt spid="98"/>
                                        </p:tgtEl>
                                        <p:attrNameLst>
                                          <p:attrName>style.visibility</p:attrName>
                                        </p:attrNameLst>
                                      </p:cBhvr>
                                      <p:to>
                                        <p:strVal val="visible"/>
                                      </p:to>
                                    </p:set>
                                    <p:animEffect transition="in" filter="dissolve">
                                      <p:cBhvr>
                                        <p:cTn id="45" dur="500"/>
                                        <p:tgtEl>
                                          <p:spTgt spid="98"/>
                                        </p:tgtEl>
                                      </p:cBhvr>
                                    </p:animEffec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104"/>
                                        </p:tgtEl>
                                        <p:attrNameLst>
                                          <p:attrName>style.visibility</p:attrName>
                                        </p:attrNameLst>
                                      </p:cBhvr>
                                      <p:to>
                                        <p:strVal val="visible"/>
                                      </p:to>
                                    </p:set>
                                    <p:animEffect transition="in" filter="fade">
                                      <p:cBhvr>
                                        <p:cTn id="49" dur="500"/>
                                        <p:tgtEl>
                                          <p:spTgt spid="10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par>
                          <p:cTn id="53" fill="hold">
                            <p:stCondLst>
                              <p:cond delay="1500"/>
                            </p:stCondLst>
                            <p:childTnLst>
                              <p:par>
                                <p:cTn id="54" presetID="10" presetClass="entr" presetSubtype="0" fill="hold" grpId="0" nodeType="afterEffect">
                                  <p:stCondLst>
                                    <p:cond delay="0"/>
                                  </p:stCondLst>
                                  <p:childTnLst>
                                    <p:set>
                                      <p:cBhvr>
                                        <p:cTn id="55" dur="1" fill="hold">
                                          <p:stCondLst>
                                            <p:cond delay="0"/>
                                          </p:stCondLst>
                                        </p:cTn>
                                        <p:tgtEl>
                                          <p:spTgt spid="106"/>
                                        </p:tgtEl>
                                        <p:attrNameLst>
                                          <p:attrName>style.visibility</p:attrName>
                                        </p:attrNameLst>
                                      </p:cBhvr>
                                      <p:to>
                                        <p:strVal val="visible"/>
                                      </p:to>
                                    </p:set>
                                    <p:animEffect transition="in" filter="fade">
                                      <p:cBhvr>
                                        <p:cTn id="56"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91" grpId="0" animBg="1"/>
      <p:bldP spid="34" grpId="0" animBg="1"/>
      <p:bldP spid="92" grpId="0" animBg="1"/>
      <p:bldP spid="94" grpId="0" animBg="1"/>
      <p:bldP spid="95" grpId="0" animBg="1"/>
      <p:bldP spid="96" grpId="0" animBg="1"/>
      <p:bldP spid="104" grpId="0" animBg="1"/>
      <p:bldP spid="105" grpId="0"/>
      <p:bldP spid="10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1487490" y="745406"/>
          <a:ext cx="9577062" cy="4771827"/>
        </p:xfrm>
        <a:graphic>
          <a:graphicData uri="http://schemas.openxmlformats.org/drawingml/2006/table">
            <a:tbl>
              <a:tblPr firstRow="1" bandRow="1">
                <a:tableStyleId>{5C22544A-7EE6-4342-B048-85BDC9FD1C3A}</a:tableStyleId>
              </a:tblPr>
              <a:tblGrid>
                <a:gridCol w="1776139">
                  <a:extLst>
                    <a:ext uri="{9D8B030D-6E8A-4147-A177-3AD203B41FA5}">
                      <a16:colId xmlns:a16="http://schemas.microsoft.com/office/drawing/2014/main" val="3445913286"/>
                    </a:ext>
                  </a:extLst>
                </a:gridCol>
                <a:gridCol w="6825116">
                  <a:extLst>
                    <a:ext uri="{9D8B030D-6E8A-4147-A177-3AD203B41FA5}">
                      <a16:colId xmlns:a16="http://schemas.microsoft.com/office/drawing/2014/main" val="4112795232"/>
                    </a:ext>
                  </a:extLst>
                </a:gridCol>
                <a:gridCol w="975807">
                  <a:extLst>
                    <a:ext uri="{9D8B030D-6E8A-4147-A177-3AD203B41FA5}">
                      <a16:colId xmlns:a16="http://schemas.microsoft.com/office/drawing/2014/main" val="1964759366"/>
                    </a:ext>
                  </a:extLst>
                </a:gridCol>
              </a:tblGrid>
              <a:tr h="843299">
                <a:tc>
                  <a:txBody>
                    <a:bodyPr/>
                    <a:lstStyle/>
                    <a:p>
                      <a:pPr algn="ctr"/>
                      <a:r>
                        <a:rPr kumimoji="1" lang="ja-JP" altLang="en-US" sz="3200" dirty="0">
                          <a:solidFill>
                            <a:schemeClr val="tx1"/>
                          </a:solidFill>
                        </a:rPr>
                        <a:t>人</a:t>
                      </a:r>
                      <a:endParaRPr kumimoji="1" lang="en-US" altLang="ja-JP" sz="3200" dirty="0">
                        <a:solidFill>
                          <a:schemeClr val="tx1"/>
                        </a:solidFill>
                      </a:endParaRPr>
                    </a:p>
                  </a:txBody>
                  <a:tcPr>
                    <a:solidFill>
                      <a:schemeClr val="tx2">
                        <a:lumMod val="25000"/>
                        <a:lumOff val="75000"/>
                      </a:schemeClr>
                    </a:solidFill>
                  </a:tcPr>
                </a:tc>
                <a:tc>
                  <a:txBody>
                    <a:bodyPr/>
                    <a:lstStyle/>
                    <a:p>
                      <a:r>
                        <a:rPr kumimoji="1" lang="ja-JP" altLang="en-US" sz="2400" dirty="0">
                          <a:solidFill>
                            <a:schemeClr val="tx1"/>
                          </a:solidFill>
                        </a:rPr>
                        <a:t>担当者が点検ﾁｪｯｸｼｰﾄにて目視ﾁｪｯｸしているが回転数までは見ておらず人によって違う</a:t>
                      </a:r>
                    </a:p>
                  </a:txBody>
                  <a:tcPr>
                    <a:solidFill>
                      <a:schemeClr val="bg2"/>
                    </a:solidFill>
                  </a:tcPr>
                </a:tc>
                <a:tc>
                  <a:txBody>
                    <a:bodyPr/>
                    <a:lstStyle/>
                    <a:p>
                      <a:pPr algn="ctr"/>
                      <a:r>
                        <a:rPr kumimoji="1" lang="en-US" altLang="ja-JP" sz="2400" b="1" dirty="0">
                          <a:solidFill>
                            <a:schemeClr val="tx1"/>
                          </a:solidFill>
                        </a:rPr>
                        <a:t>×</a:t>
                      </a:r>
                      <a:endParaRPr kumimoji="1" lang="ja-JP" altLang="en-US" sz="2400" b="1" dirty="0">
                        <a:solidFill>
                          <a:schemeClr val="tx1"/>
                        </a:solidFill>
                      </a:endParaRPr>
                    </a:p>
                  </a:txBody>
                  <a:tcPr>
                    <a:solidFill>
                      <a:schemeClr val="tx2">
                        <a:lumMod val="10000"/>
                        <a:lumOff val="90000"/>
                      </a:schemeClr>
                    </a:solidFill>
                  </a:tcPr>
                </a:tc>
                <a:extLst>
                  <a:ext uri="{0D108BD9-81ED-4DB2-BD59-A6C34878D82A}">
                    <a16:rowId xmlns:a16="http://schemas.microsoft.com/office/drawing/2014/main" val="1256954974"/>
                  </a:ext>
                </a:extLst>
              </a:tr>
              <a:tr h="577725">
                <a:tc rowSpan="2">
                  <a:txBody>
                    <a:bodyPr/>
                    <a:lstStyle/>
                    <a:p>
                      <a:pPr algn="ctr"/>
                      <a:r>
                        <a:rPr kumimoji="1" lang="ja-JP" altLang="en-US" sz="3200" b="1" dirty="0">
                          <a:solidFill>
                            <a:schemeClr val="tx1"/>
                          </a:solidFill>
                        </a:rPr>
                        <a:t>物</a:t>
                      </a:r>
                    </a:p>
                  </a:txBody>
                  <a:tcPr>
                    <a:solidFill>
                      <a:schemeClr val="tx2">
                        <a:lumMod val="25000"/>
                        <a:lumOff val="75000"/>
                      </a:schemeClr>
                    </a:solidFill>
                  </a:tcPr>
                </a:tc>
                <a:tc>
                  <a:txBody>
                    <a:bodyPr/>
                    <a:lstStyle/>
                    <a:p>
                      <a:r>
                        <a:rPr kumimoji="1" lang="ja-JP" altLang="en-US" sz="2400" b="1" dirty="0">
                          <a:solidFill>
                            <a:schemeClr val="tx1"/>
                          </a:solidFill>
                        </a:rPr>
                        <a:t>近接ｽｲｯﾁ事態の故障はない</a:t>
                      </a:r>
                    </a:p>
                  </a:txBody>
                  <a:tcPr>
                    <a:solidFill>
                      <a:schemeClr val="bg2"/>
                    </a:solidFill>
                  </a:tcPr>
                </a:tc>
                <a:tc>
                  <a:txBody>
                    <a:bodyPr/>
                    <a:lstStyle/>
                    <a:p>
                      <a:pPr algn="ctr"/>
                      <a:r>
                        <a:rPr kumimoji="1" lang="ja-JP" altLang="en-US" sz="2400" b="1" dirty="0">
                          <a:solidFill>
                            <a:schemeClr val="tx1"/>
                          </a:solidFill>
                        </a:rPr>
                        <a:t>〇</a:t>
                      </a:r>
                    </a:p>
                  </a:txBody>
                  <a:tcPr>
                    <a:solidFill>
                      <a:schemeClr val="tx2">
                        <a:lumMod val="10000"/>
                        <a:lumOff val="90000"/>
                      </a:schemeClr>
                    </a:solidFill>
                  </a:tcPr>
                </a:tc>
                <a:extLst>
                  <a:ext uri="{0D108BD9-81ED-4DB2-BD59-A6C34878D82A}">
                    <a16:rowId xmlns:a16="http://schemas.microsoft.com/office/drawing/2014/main" val="3355834950"/>
                  </a:ext>
                </a:extLst>
              </a:tr>
              <a:tr h="577725">
                <a:tc vMerge="1">
                  <a:txBody>
                    <a:bodyPr/>
                    <a:lstStyle/>
                    <a:p>
                      <a:endParaRPr kumimoji="1" lang="ja-JP" altLang="en-US" dirty="0"/>
                    </a:p>
                  </a:txBody>
                  <a:tcPr/>
                </a:tc>
                <a:tc>
                  <a:txBody>
                    <a:bodyPr/>
                    <a:lstStyle/>
                    <a:p>
                      <a:r>
                        <a:rPr kumimoji="1" lang="en-US" altLang="ja-JP" b="1" dirty="0">
                          <a:solidFill>
                            <a:schemeClr val="tx1"/>
                          </a:solidFill>
                        </a:rPr>
                        <a:t>RC</a:t>
                      </a:r>
                      <a:r>
                        <a:rPr kumimoji="1" lang="ja-JP" altLang="en-US" b="1" dirty="0">
                          <a:solidFill>
                            <a:schemeClr val="tx1"/>
                          </a:solidFill>
                        </a:rPr>
                        <a:t>ﾌｧﾝはｶﾊﾞｰで覆われており目視点検不可</a:t>
                      </a:r>
                    </a:p>
                  </a:txBody>
                  <a:tcPr>
                    <a:solidFill>
                      <a:schemeClr val="bg2"/>
                    </a:solidFill>
                  </a:tcPr>
                </a:tc>
                <a:tc>
                  <a:txBody>
                    <a:bodyPr/>
                    <a:lstStyle/>
                    <a:p>
                      <a:pPr algn="ctr"/>
                      <a:r>
                        <a:rPr kumimoji="1" lang="en-US" altLang="ja-JP" sz="2400" b="1" dirty="0">
                          <a:solidFill>
                            <a:schemeClr val="tx1"/>
                          </a:solidFill>
                        </a:rPr>
                        <a:t>×</a:t>
                      </a:r>
                      <a:endParaRPr kumimoji="1" lang="ja-JP" altLang="en-US" sz="2400" b="1" dirty="0">
                        <a:solidFill>
                          <a:schemeClr val="tx1"/>
                        </a:solidFill>
                      </a:endParaRPr>
                    </a:p>
                  </a:txBody>
                  <a:tcPr>
                    <a:solidFill>
                      <a:schemeClr val="tx2">
                        <a:lumMod val="10000"/>
                        <a:lumOff val="90000"/>
                      </a:schemeClr>
                    </a:solidFill>
                  </a:tcPr>
                </a:tc>
                <a:extLst>
                  <a:ext uri="{0D108BD9-81ED-4DB2-BD59-A6C34878D82A}">
                    <a16:rowId xmlns:a16="http://schemas.microsoft.com/office/drawing/2014/main" val="937858518"/>
                  </a:ext>
                </a:extLst>
              </a:tr>
              <a:tr h="577725">
                <a:tc rowSpan="2">
                  <a:txBody>
                    <a:bodyPr/>
                    <a:lstStyle/>
                    <a:p>
                      <a:pPr algn="ctr"/>
                      <a:r>
                        <a:rPr kumimoji="1" lang="ja-JP" altLang="en-US" sz="3200" b="1" dirty="0">
                          <a:solidFill>
                            <a:schemeClr val="tx1"/>
                          </a:solidFill>
                        </a:rPr>
                        <a:t>設備</a:t>
                      </a:r>
                    </a:p>
                  </a:txBody>
                  <a:tcPr>
                    <a:solidFill>
                      <a:schemeClr val="tx2">
                        <a:lumMod val="25000"/>
                        <a:lumOff val="75000"/>
                      </a:schemeClr>
                    </a:solidFill>
                  </a:tcPr>
                </a:tc>
                <a:tc>
                  <a:txBody>
                    <a:bodyPr/>
                    <a:lstStyle/>
                    <a:p>
                      <a:r>
                        <a:rPr kumimoji="1" lang="ja-JP" altLang="en-US" b="1" dirty="0">
                          <a:solidFill>
                            <a:schemeClr val="tx1"/>
                          </a:solidFill>
                        </a:rPr>
                        <a:t>作業ｴﾘｱから</a:t>
                      </a:r>
                      <a:r>
                        <a:rPr kumimoji="1" lang="en-US" altLang="ja-JP" b="1" dirty="0">
                          <a:solidFill>
                            <a:schemeClr val="tx1"/>
                          </a:solidFill>
                        </a:rPr>
                        <a:t>RC</a:t>
                      </a:r>
                      <a:r>
                        <a:rPr kumimoji="1" lang="ja-JP" altLang="en-US" b="1" dirty="0">
                          <a:solidFill>
                            <a:schemeClr val="tx1"/>
                          </a:solidFill>
                        </a:rPr>
                        <a:t>ﾌｧﾝまで距離があり異変に気付きずらい</a:t>
                      </a:r>
                      <a:endParaRPr kumimoji="1" lang="en-US" altLang="ja-JP" b="1" dirty="0">
                        <a:solidFill>
                          <a:schemeClr val="tx1"/>
                        </a:solidFill>
                      </a:endParaRPr>
                    </a:p>
                  </a:txBody>
                  <a:tcPr>
                    <a:solidFill>
                      <a:schemeClr val="bg2"/>
                    </a:solidFill>
                  </a:tcPr>
                </a:tc>
                <a:tc>
                  <a:txBody>
                    <a:bodyPr/>
                    <a:lstStyle/>
                    <a:p>
                      <a:pPr algn="ctr"/>
                      <a:r>
                        <a:rPr kumimoji="1" lang="en-US" altLang="ja-JP" sz="2400" b="1" dirty="0">
                          <a:solidFill>
                            <a:schemeClr val="tx1"/>
                          </a:solidFill>
                        </a:rPr>
                        <a:t>×</a:t>
                      </a:r>
                      <a:endParaRPr kumimoji="1" lang="ja-JP" altLang="en-US" sz="2400" b="1" dirty="0">
                        <a:solidFill>
                          <a:schemeClr val="tx1"/>
                        </a:solidFill>
                      </a:endParaRPr>
                    </a:p>
                  </a:txBody>
                  <a:tcPr>
                    <a:solidFill>
                      <a:schemeClr val="tx2">
                        <a:lumMod val="10000"/>
                        <a:lumOff val="90000"/>
                      </a:schemeClr>
                    </a:solidFill>
                  </a:tcPr>
                </a:tc>
                <a:extLst>
                  <a:ext uri="{0D108BD9-81ED-4DB2-BD59-A6C34878D82A}">
                    <a16:rowId xmlns:a16="http://schemas.microsoft.com/office/drawing/2014/main" val="2541350833"/>
                  </a:ext>
                </a:extLst>
              </a:tr>
              <a:tr h="808814">
                <a:tc vMerge="1">
                  <a:txBody>
                    <a:bodyPr/>
                    <a:lstStyle/>
                    <a:p>
                      <a:endParaRPr kumimoji="1" lang="ja-JP" altLang="en-US" dirty="0"/>
                    </a:p>
                  </a:txBody>
                  <a:tcPr/>
                </a:tc>
                <a:tc>
                  <a:txBody>
                    <a:bodyPr/>
                    <a:lstStyle/>
                    <a:p>
                      <a:r>
                        <a:rPr kumimoji="1" lang="ja-JP" altLang="en-US" b="1" dirty="0">
                          <a:solidFill>
                            <a:schemeClr val="tx1"/>
                          </a:solidFill>
                        </a:rPr>
                        <a:t>毎直目視点検をしているが</a:t>
                      </a:r>
                      <a:endParaRPr kumimoji="1" lang="en-US" altLang="ja-JP" b="1" dirty="0">
                        <a:solidFill>
                          <a:schemeClr val="tx1"/>
                        </a:solidFill>
                      </a:endParaRPr>
                    </a:p>
                    <a:p>
                      <a:r>
                        <a:rPr kumimoji="1" lang="ja-JP" altLang="en-US" b="1" dirty="0">
                          <a:solidFill>
                            <a:schemeClr val="tx1"/>
                          </a:solidFill>
                        </a:rPr>
                        <a:t>足場板を取ってもﾌｧﾝｶﾊﾞｰが付いておりﾍﾞﾙﾄやﾌﾟｰﾘｰの点検はできない</a:t>
                      </a:r>
                    </a:p>
                  </a:txBody>
                  <a:tcPr>
                    <a:solidFill>
                      <a:schemeClr val="bg2"/>
                    </a:solidFill>
                  </a:tcPr>
                </a:tc>
                <a:tc>
                  <a:txBody>
                    <a:bodyPr/>
                    <a:lstStyle/>
                    <a:p>
                      <a:pPr algn="ctr"/>
                      <a:r>
                        <a:rPr kumimoji="1" lang="en-US" altLang="ja-JP" sz="2400" b="1" dirty="0">
                          <a:solidFill>
                            <a:schemeClr val="tx1"/>
                          </a:solidFill>
                        </a:rPr>
                        <a:t>×</a:t>
                      </a:r>
                      <a:endParaRPr kumimoji="1" lang="ja-JP" altLang="en-US" sz="2400" b="1" dirty="0">
                        <a:solidFill>
                          <a:schemeClr val="tx1"/>
                        </a:solidFill>
                      </a:endParaRPr>
                    </a:p>
                  </a:txBody>
                  <a:tcPr>
                    <a:solidFill>
                      <a:schemeClr val="tx2">
                        <a:lumMod val="10000"/>
                        <a:lumOff val="90000"/>
                      </a:schemeClr>
                    </a:solidFill>
                  </a:tcPr>
                </a:tc>
                <a:extLst>
                  <a:ext uri="{0D108BD9-81ED-4DB2-BD59-A6C34878D82A}">
                    <a16:rowId xmlns:a16="http://schemas.microsoft.com/office/drawing/2014/main" val="2497428385"/>
                  </a:ext>
                </a:extLst>
              </a:tr>
              <a:tr h="808814">
                <a:tc rowSpan="2">
                  <a:txBody>
                    <a:bodyPr/>
                    <a:lstStyle/>
                    <a:p>
                      <a:pPr algn="ctr"/>
                      <a:r>
                        <a:rPr kumimoji="1" lang="ja-JP" altLang="en-US" sz="3200" b="1" dirty="0">
                          <a:solidFill>
                            <a:schemeClr val="tx1"/>
                          </a:solidFill>
                        </a:rPr>
                        <a:t>方法</a:t>
                      </a:r>
                    </a:p>
                  </a:txBody>
                  <a:tcPr>
                    <a:solidFill>
                      <a:schemeClr val="tx2">
                        <a:lumMod val="25000"/>
                        <a:lumOff val="75000"/>
                      </a:schemeClr>
                    </a:solidFill>
                  </a:tcPr>
                </a:tc>
                <a:tc>
                  <a:txBody>
                    <a:bodyPr/>
                    <a:lstStyle/>
                    <a:p>
                      <a:r>
                        <a:rPr kumimoji="1" lang="en-US" altLang="ja-JP" b="1" dirty="0">
                          <a:solidFill>
                            <a:schemeClr val="tx1"/>
                          </a:solidFill>
                        </a:rPr>
                        <a:t>RC</a:t>
                      </a:r>
                      <a:r>
                        <a:rPr kumimoji="1" lang="ja-JP" altLang="en-US" b="1" dirty="0">
                          <a:solidFill>
                            <a:schemeClr val="tx1"/>
                          </a:solidFill>
                        </a:rPr>
                        <a:t>ﾌｧﾝ回転数計測するには</a:t>
                      </a:r>
                      <a:r>
                        <a:rPr kumimoji="1" lang="en-US" altLang="ja-JP" b="1" dirty="0">
                          <a:solidFill>
                            <a:schemeClr val="tx1"/>
                          </a:solidFill>
                        </a:rPr>
                        <a:t>1</a:t>
                      </a:r>
                      <a:r>
                        <a:rPr kumimoji="1" lang="ja-JP" altLang="en-US" b="1" dirty="0">
                          <a:solidFill>
                            <a:schemeClr val="tx1"/>
                          </a:solidFill>
                        </a:rPr>
                        <a:t>カ所</a:t>
                      </a:r>
                      <a:r>
                        <a:rPr kumimoji="1" lang="en-US" altLang="ja-JP" b="1" dirty="0">
                          <a:solidFill>
                            <a:schemeClr val="tx1"/>
                          </a:solidFill>
                        </a:rPr>
                        <a:t>2</a:t>
                      </a:r>
                      <a:r>
                        <a:rPr kumimoji="1" lang="ja-JP" altLang="en-US" b="1" dirty="0">
                          <a:solidFill>
                            <a:schemeClr val="tx1"/>
                          </a:solidFill>
                        </a:rPr>
                        <a:t>名</a:t>
                      </a:r>
                      <a:r>
                        <a:rPr kumimoji="1" lang="en-US" altLang="ja-JP" b="1" dirty="0">
                          <a:solidFill>
                            <a:schemeClr val="tx1"/>
                          </a:solidFill>
                        </a:rPr>
                        <a:t>×0.5h</a:t>
                      </a:r>
                      <a:r>
                        <a:rPr kumimoji="1" lang="ja-JP" altLang="en-US" b="1" dirty="0">
                          <a:solidFill>
                            <a:schemeClr val="tx1"/>
                          </a:solidFill>
                        </a:rPr>
                        <a:t>の工数がかかり　ﾘｽｸﾚﾍﾞﾙ</a:t>
                      </a:r>
                      <a:r>
                        <a:rPr kumimoji="1" lang="en-US" altLang="ja-JP" b="1" dirty="0">
                          <a:solidFill>
                            <a:schemeClr val="tx1"/>
                          </a:solidFill>
                        </a:rPr>
                        <a:t>Ⅱ</a:t>
                      </a:r>
                      <a:endParaRPr kumimoji="1" lang="ja-JP" altLang="en-US" b="1" dirty="0">
                        <a:solidFill>
                          <a:schemeClr val="tx1"/>
                        </a:solidFill>
                      </a:endParaRPr>
                    </a:p>
                  </a:txBody>
                  <a:tcPr>
                    <a:solidFill>
                      <a:schemeClr val="bg2"/>
                    </a:solidFill>
                  </a:tcPr>
                </a:tc>
                <a:tc>
                  <a:txBody>
                    <a:bodyPr/>
                    <a:lstStyle/>
                    <a:p>
                      <a:pPr algn="ctr"/>
                      <a:r>
                        <a:rPr kumimoji="1" lang="en-US" altLang="ja-JP" sz="2400" b="1" dirty="0">
                          <a:solidFill>
                            <a:schemeClr val="tx1"/>
                          </a:solidFill>
                        </a:rPr>
                        <a:t>×</a:t>
                      </a:r>
                      <a:endParaRPr kumimoji="1" lang="ja-JP" altLang="en-US" sz="2400" b="1" dirty="0">
                        <a:solidFill>
                          <a:schemeClr val="tx1"/>
                        </a:solidFill>
                      </a:endParaRPr>
                    </a:p>
                  </a:txBody>
                  <a:tcPr>
                    <a:solidFill>
                      <a:schemeClr val="tx2">
                        <a:lumMod val="10000"/>
                        <a:lumOff val="90000"/>
                      </a:schemeClr>
                    </a:solidFill>
                  </a:tcPr>
                </a:tc>
                <a:extLst>
                  <a:ext uri="{0D108BD9-81ED-4DB2-BD59-A6C34878D82A}">
                    <a16:rowId xmlns:a16="http://schemas.microsoft.com/office/drawing/2014/main" val="171765422"/>
                  </a:ext>
                </a:extLst>
              </a:tr>
              <a:tr h="577725">
                <a:tc vMerge="1">
                  <a:txBody>
                    <a:bodyPr/>
                    <a:lstStyle/>
                    <a:p>
                      <a:endParaRPr kumimoji="1" lang="ja-JP" altLang="en-US" dirty="0"/>
                    </a:p>
                  </a:txBody>
                  <a:tcPr/>
                </a:tc>
                <a:tc>
                  <a:txBody>
                    <a:bodyPr/>
                    <a:lstStyle/>
                    <a:p>
                      <a:r>
                        <a:rPr kumimoji="1" lang="ja-JP" altLang="en-US" b="1" dirty="0">
                          <a:solidFill>
                            <a:schemeClr val="tx1"/>
                          </a:solidFill>
                        </a:rPr>
                        <a:t>現状の回転監視条件だとﾍﾞﾙﾄｽﾘｯﾌﾟは異常として拾えない</a:t>
                      </a:r>
                    </a:p>
                  </a:txBody>
                  <a:tcPr>
                    <a:solidFill>
                      <a:schemeClr val="bg2"/>
                    </a:solidFill>
                  </a:tcPr>
                </a:tc>
                <a:tc>
                  <a:txBody>
                    <a:bodyPr/>
                    <a:lstStyle/>
                    <a:p>
                      <a:pPr algn="ctr"/>
                      <a:r>
                        <a:rPr kumimoji="1" lang="en-US" altLang="ja-JP" sz="2400" b="1" dirty="0">
                          <a:solidFill>
                            <a:schemeClr val="tx1"/>
                          </a:solidFill>
                        </a:rPr>
                        <a:t>×</a:t>
                      </a:r>
                      <a:endParaRPr kumimoji="1" lang="ja-JP" altLang="en-US" sz="2400" b="1" dirty="0">
                        <a:solidFill>
                          <a:schemeClr val="tx1"/>
                        </a:solidFill>
                      </a:endParaRPr>
                    </a:p>
                  </a:txBody>
                  <a:tcPr>
                    <a:solidFill>
                      <a:schemeClr val="tx2">
                        <a:lumMod val="10000"/>
                        <a:lumOff val="90000"/>
                      </a:schemeClr>
                    </a:solidFill>
                  </a:tcPr>
                </a:tc>
                <a:extLst>
                  <a:ext uri="{0D108BD9-81ED-4DB2-BD59-A6C34878D82A}">
                    <a16:rowId xmlns:a16="http://schemas.microsoft.com/office/drawing/2014/main" val="1688888312"/>
                  </a:ext>
                </a:extLst>
              </a:tr>
            </a:tbl>
          </a:graphicData>
        </a:graphic>
      </p:graphicFrame>
      <p:sp>
        <p:nvSpPr>
          <p:cNvPr id="4" name="正方形/長方形 3"/>
          <p:cNvSpPr/>
          <p:nvPr/>
        </p:nvSpPr>
        <p:spPr>
          <a:xfrm>
            <a:off x="1487490" y="759732"/>
            <a:ext cx="9577061" cy="4757501"/>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 name="角丸四角形 6"/>
          <p:cNvSpPr/>
          <p:nvPr/>
        </p:nvSpPr>
        <p:spPr>
          <a:xfrm>
            <a:off x="3421358" y="2365316"/>
            <a:ext cx="6192688" cy="1080120"/>
          </a:xfrm>
          <a:prstGeom prst="roundRect">
            <a:avLst/>
          </a:prstGeom>
          <a:solidFill>
            <a:srgbClr val="FFFF00">
              <a:alpha val="90000"/>
            </a:srgb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3200" b="1" dirty="0">
                <a:ln>
                  <a:solidFill>
                    <a:srgbClr val="FF0000"/>
                  </a:solidFill>
                </a:ln>
                <a:solidFill>
                  <a:srgbClr val="FF0000"/>
                </a:solidFill>
              </a:rPr>
              <a:t>RC</a:t>
            </a:r>
            <a:r>
              <a:rPr lang="ja-JP" altLang="en-US" sz="3200" b="1" dirty="0">
                <a:ln>
                  <a:solidFill>
                    <a:srgbClr val="FF0000"/>
                  </a:solidFill>
                </a:ln>
                <a:solidFill>
                  <a:srgbClr val="FF0000"/>
                </a:solidFill>
              </a:rPr>
              <a:t>ﾌｧﾝの回転数が見れていない</a:t>
            </a:r>
          </a:p>
        </p:txBody>
      </p:sp>
      <p:sp>
        <p:nvSpPr>
          <p:cNvPr id="19" name="角丸四角形 18"/>
          <p:cNvSpPr/>
          <p:nvPr/>
        </p:nvSpPr>
        <p:spPr>
          <a:xfrm>
            <a:off x="3425800" y="943528"/>
            <a:ext cx="6192688" cy="1080120"/>
          </a:xfrm>
          <a:prstGeom prst="roundRect">
            <a:avLst/>
          </a:prstGeom>
          <a:solidFill>
            <a:srgbClr val="FFFF00">
              <a:alpha val="90000"/>
            </a:srgb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200" b="1" dirty="0">
                <a:ln>
                  <a:solidFill>
                    <a:srgbClr val="FF0000"/>
                  </a:solidFill>
                </a:ln>
                <a:solidFill>
                  <a:srgbClr val="FF0000"/>
                </a:solidFill>
              </a:rPr>
              <a:t>回転数が分かればﾍﾞﾙﾄｽﾘｯﾌﾟも</a:t>
            </a:r>
            <a:endParaRPr lang="en-US" altLang="ja-JP" sz="3200" b="1" dirty="0">
              <a:ln>
                <a:solidFill>
                  <a:srgbClr val="FF0000"/>
                </a:solidFill>
              </a:ln>
              <a:solidFill>
                <a:srgbClr val="FF0000"/>
              </a:solidFill>
            </a:endParaRPr>
          </a:p>
          <a:p>
            <a:pPr algn="ctr"/>
            <a:r>
              <a:rPr lang="ja-JP" altLang="en-US" sz="3200" b="1" dirty="0">
                <a:ln>
                  <a:solidFill>
                    <a:srgbClr val="FF0000"/>
                  </a:solidFill>
                </a:ln>
                <a:solidFill>
                  <a:srgbClr val="FF0000"/>
                </a:solidFill>
              </a:rPr>
              <a:t>発見できる</a:t>
            </a:r>
          </a:p>
        </p:txBody>
      </p:sp>
      <p:sp>
        <p:nvSpPr>
          <p:cNvPr id="20" name="角丸四角形 19"/>
          <p:cNvSpPr/>
          <p:nvPr/>
        </p:nvSpPr>
        <p:spPr>
          <a:xfrm>
            <a:off x="3421358" y="3992659"/>
            <a:ext cx="6192688" cy="1080120"/>
          </a:xfrm>
          <a:prstGeom prst="roundRect">
            <a:avLst/>
          </a:prstGeom>
          <a:solidFill>
            <a:srgbClr val="FFFF00">
              <a:alpha val="90000"/>
            </a:srgb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200" b="1" dirty="0">
                <a:ln>
                  <a:solidFill>
                    <a:srgbClr val="FF0000"/>
                  </a:solidFill>
                </a:ln>
                <a:solidFill>
                  <a:srgbClr val="FF0000"/>
                </a:solidFill>
              </a:rPr>
              <a:t>回転数を測るには</a:t>
            </a:r>
            <a:endParaRPr lang="en-US" altLang="ja-JP" sz="3200" b="1" dirty="0">
              <a:ln>
                <a:solidFill>
                  <a:srgbClr val="FF0000"/>
                </a:solidFill>
              </a:ln>
              <a:solidFill>
                <a:srgbClr val="FF0000"/>
              </a:solidFill>
            </a:endParaRPr>
          </a:p>
          <a:p>
            <a:pPr algn="ctr"/>
            <a:r>
              <a:rPr lang="ja-JP" altLang="en-US" sz="3200" b="1" dirty="0">
                <a:ln>
                  <a:solidFill>
                    <a:srgbClr val="FF0000"/>
                  </a:solidFill>
                </a:ln>
                <a:solidFill>
                  <a:srgbClr val="FF0000"/>
                </a:solidFill>
              </a:rPr>
              <a:t>工数がかかり安全性も低い</a:t>
            </a:r>
          </a:p>
        </p:txBody>
      </p:sp>
      <p:sp>
        <p:nvSpPr>
          <p:cNvPr id="5" name="スライド番号プレースホルダー 3">
            <a:extLst>
              <a:ext uri="{FF2B5EF4-FFF2-40B4-BE49-F238E27FC236}">
                <a16:creationId xmlns:a16="http://schemas.microsoft.com/office/drawing/2014/main" id="{BB917569-6143-0088-DDBA-000C24F0D4F3}"/>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29</a:t>
            </a:fld>
            <a:endParaRPr lang="ja-JP" altLang="en-US" sz="1800" dirty="0"/>
          </a:p>
        </p:txBody>
      </p:sp>
      <p:sp>
        <p:nvSpPr>
          <p:cNvPr id="10" name="角丸四角形 9"/>
          <p:cNvSpPr/>
          <p:nvPr/>
        </p:nvSpPr>
        <p:spPr>
          <a:xfrm>
            <a:off x="695400" y="5301209"/>
            <a:ext cx="11033487" cy="155679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4000" b="1" dirty="0">
                <a:ln>
                  <a:solidFill>
                    <a:schemeClr val="accent1">
                      <a:shade val="50000"/>
                    </a:schemeClr>
                  </a:solidFill>
                </a:ln>
                <a:solidFill>
                  <a:schemeClr val="tx1"/>
                </a:solidFill>
                <a:effectLst>
                  <a:glow rad="508000">
                    <a:schemeClr val="bg1">
                      <a:alpha val="40000"/>
                    </a:schemeClr>
                  </a:glow>
                  <a:outerShdw blurRad="50800" dist="50800" dir="5400000" algn="ctr" rotWithShape="0">
                    <a:schemeClr val="bg1"/>
                  </a:outerShdw>
                </a:effectLst>
              </a:rPr>
              <a:t>もっと簡単に安全に</a:t>
            </a:r>
            <a:r>
              <a:rPr lang="en-US" altLang="ja-JP" sz="4000" b="1" dirty="0">
                <a:ln>
                  <a:solidFill>
                    <a:schemeClr val="accent1">
                      <a:shade val="50000"/>
                    </a:schemeClr>
                  </a:solidFill>
                </a:ln>
                <a:solidFill>
                  <a:schemeClr val="tx1"/>
                </a:solidFill>
                <a:effectLst>
                  <a:glow rad="508000">
                    <a:schemeClr val="bg1">
                      <a:alpha val="40000"/>
                    </a:schemeClr>
                  </a:glow>
                  <a:outerShdw blurRad="50800" dist="50800" dir="5400000" algn="ctr" rotWithShape="0">
                    <a:schemeClr val="bg1"/>
                  </a:outerShdw>
                </a:effectLst>
              </a:rPr>
              <a:t>RC</a:t>
            </a:r>
            <a:r>
              <a:rPr lang="ja-JP" altLang="en-US" sz="4000" b="1" dirty="0">
                <a:ln>
                  <a:solidFill>
                    <a:schemeClr val="accent1">
                      <a:shade val="50000"/>
                    </a:schemeClr>
                  </a:solidFill>
                </a:ln>
                <a:solidFill>
                  <a:schemeClr val="tx1"/>
                </a:solidFill>
                <a:effectLst>
                  <a:glow rad="508000">
                    <a:schemeClr val="bg1">
                      <a:alpha val="40000"/>
                    </a:schemeClr>
                  </a:glow>
                  <a:outerShdw blurRad="50800" dist="50800" dir="5400000" algn="ctr" rotWithShape="0">
                    <a:schemeClr val="bg1"/>
                  </a:outerShdw>
                </a:effectLst>
              </a:rPr>
              <a:t>ファンの回転数を測りたい</a:t>
            </a:r>
            <a:endParaRPr kumimoji="1" lang="ja-JP" altLang="en-US" sz="4000" b="1" dirty="0">
              <a:ln>
                <a:solidFill>
                  <a:schemeClr val="accent1">
                    <a:shade val="50000"/>
                  </a:schemeClr>
                </a:solidFill>
              </a:ln>
              <a:solidFill>
                <a:schemeClr val="tx1"/>
              </a:solidFill>
              <a:effectLst>
                <a:glow rad="508000">
                  <a:schemeClr val="bg1">
                    <a:alpha val="40000"/>
                  </a:schemeClr>
                </a:glow>
                <a:outerShdw blurRad="50800" dist="50800" dir="5400000" algn="ctr" rotWithShape="0">
                  <a:schemeClr val="bg1"/>
                </a:outerShdw>
              </a:effectLst>
            </a:endParaRPr>
          </a:p>
        </p:txBody>
      </p:sp>
      <p:sp>
        <p:nvSpPr>
          <p:cNvPr id="12" name="正方形/長方形 11">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攻め所の明確化</a:t>
            </a:r>
            <a:r>
              <a:rPr lang="en-US" altLang="ja-JP" sz="3200" b="1" dirty="0">
                <a:solidFill>
                  <a:schemeClr val="bg1"/>
                </a:solidFill>
              </a:rPr>
              <a:t>	</a:t>
            </a:r>
            <a:r>
              <a:rPr lang="ja-JP" altLang="en-US" sz="3200" b="1" dirty="0">
                <a:solidFill>
                  <a:schemeClr val="bg1"/>
                </a:solidFill>
              </a:rPr>
              <a:t>まとめ</a:t>
            </a:r>
          </a:p>
        </p:txBody>
      </p:sp>
    </p:spTree>
    <p:extLst>
      <p:ext uri="{BB962C8B-B14F-4D97-AF65-F5344CB8AC3E}">
        <p14:creationId xmlns:p14="http://schemas.microsoft.com/office/powerpoint/2010/main" val="2501406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anim calcmode="lin" valueType="num">
                                      <p:cBhvr>
                                        <p:cTn id="14" dur="1000" fill="hold"/>
                                        <p:tgtEl>
                                          <p:spTgt spid="19"/>
                                        </p:tgtEl>
                                        <p:attrNameLst>
                                          <p:attrName>ppt_x</p:attrName>
                                        </p:attrNameLst>
                                      </p:cBhvr>
                                      <p:tavLst>
                                        <p:tav tm="0">
                                          <p:val>
                                            <p:strVal val="#ppt_x"/>
                                          </p:val>
                                        </p:tav>
                                        <p:tav tm="100000">
                                          <p:val>
                                            <p:strVal val="#ppt_x"/>
                                          </p:val>
                                        </p:tav>
                                      </p:tavLst>
                                    </p:anim>
                                    <p:anim calcmode="lin" valueType="num">
                                      <p:cBhvr>
                                        <p:cTn id="15" dur="1000" fill="hold"/>
                                        <p:tgtEl>
                                          <p:spTgt spid="1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1000"/>
                                        <p:tgtEl>
                                          <p:spTgt spid="20"/>
                                        </p:tgtEl>
                                      </p:cBhvr>
                                    </p:animEffect>
                                    <p:anim calcmode="lin" valueType="num">
                                      <p:cBhvr>
                                        <p:cTn id="20" dur="1000" fill="hold"/>
                                        <p:tgtEl>
                                          <p:spTgt spid="20"/>
                                        </p:tgtEl>
                                        <p:attrNameLst>
                                          <p:attrName>ppt_x</p:attrName>
                                        </p:attrNameLst>
                                      </p:cBhvr>
                                      <p:tavLst>
                                        <p:tav tm="0">
                                          <p:val>
                                            <p:strVal val="#ppt_x"/>
                                          </p:val>
                                        </p:tav>
                                        <p:tav tm="100000">
                                          <p:val>
                                            <p:strVal val="#ppt_x"/>
                                          </p:val>
                                        </p:tav>
                                      </p:tavLst>
                                    </p:anim>
                                    <p:anim calcmode="lin" valueType="num">
                                      <p:cBhvr>
                                        <p:cTn id="21"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9" grpId="0" animBg="1"/>
      <p:bldP spid="2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DAB3BB-67C1-B15F-7E01-836FC434A2CB}"/>
            </a:ext>
          </a:extLst>
        </p:cNvPr>
        <p:cNvGrpSpPr/>
        <p:nvPr/>
      </p:nvGrpSpPr>
      <p:grpSpPr>
        <a:xfrm>
          <a:off x="0" y="0"/>
          <a:ext cx="0" cy="0"/>
          <a:chOff x="0" y="0"/>
          <a:chExt cx="0" cy="0"/>
        </a:xfrm>
      </p:grpSpPr>
      <p:pic>
        <p:nvPicPr>
          <p:cNvPr id="2" name="図 1">
            <a:extLst>
              <a:ext uri="{FF2B5EF4-FFF2-40B4-BE49-F238E27FC236}">
                <a16:creationId xmlns:a16="http://schemas.microsoft.com/office/drawing/2014/main" id="{AEEF2D93-39D2-D6C8-1631-F75151AE299C}"/>
              </a:ext>
            </a:extLst>
          </p:cNvPr>
          <p:cNvPicPr>
            <a:picLocks noChangeAspect="1"/>
          </p:cNvPicPr>
          <p:nvPr/>
        </p:nvPicPr>
        <p:blipFill>
          <a:blip r:embed="rId3"/>
          <a:stretch>
            <a:fillRect/>
          </a:stretch>
        </p:blipFill>
        <p:spPr>
          <a:xfrm>
            <a:off x="-48765" y="642220"/>
            <a:ext cx="6758612" cy="5837780"/>
          </a:xfrm>
          <a:prstGeom prst="rect">
            <a:avLst/>
          </a:prstGeom>
        </p:spPr>
      </p:pic>
      <p:sp>
        <p:nvSpPr>
          <p:cNvPr id="11" name="四角形: 角を丸くする 10">
            <a:extLst>
              <a:ext uri="{FF2B5EF4-FFF2-40B4-BE49-F238E27FC236}">
                <a16:creationId xmlns:a16="http://schemas.microsoft.com/office/drawing/2014/main" id="{1E8FB75F-FAA2-B7B7-9D55-A24475409F33}"/>
              </a:ext>
            </a:extLst>
          </p:cNvPr>
          <p:cNvSpPr/>
          <p:nvPr/>
        </p:nvSpPr>
        <p:spPr>
          <a:xfrm>
            <a:off x="596526" y="917230"/>
            <a:ext cx="2095010" cy="507500"/>
          </a:xfrm>
          <a:prstGeom prst="round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Verdana"/>
                <a:ea typeface="Meiryo UI"/>
                <a:cs typeface="+mn-cs"/>
              </a:rPr>
              <a:t>富士第一地区</a:t>
            </a:r>
          </a:p>
        </p:txBody>
      </p:sp>
      <p:sp>
        <p:nvSpPr>
          <p:cNvPr id="4" name="スライド番号プレースホルダー 3">
            <a:extLst>
              <a:ext uri="{FF2B5EF4-FFF2-40B4-BE49-F238E27FC236}">
                <a16:creationId xmlns:a16="http://schemas.microsoft.com/office/drawing/2014/main" id="{CF4BC00F-2D0F-75F1-C715-F9BB79CDB90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A12437D-38F8-4D18-B693-32A1518CF28A}" type="slidenum">
              <a:rPr kumimoji="1" lang="ja-JP" altLang="en-US" sz="1800" b="0" i="0" u="none" strike="noStrike" kern="1200" cap="none" spc="0" normalizeH="0" baseline="0" noProof="0" smtClean="0">
                <a:ln>
                  <a:noFill/>
                </a:ln>
                <a:solidFill>
                  <a:prstClr val="white"/>
                </a:solidFill>
                <a:effectLst/>
                <a:uLnTx/>
                <a:uFillTx/>
                <a:latin typeface="Verdana"/>
                <a:ea typeface="Meiryo UI"/>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800" b="0" i="0" u="none" strike="noStrike" kern="1200" cap="none" spc="0" normalizeH="0" baseline="0" noProof="0" dirty="0">
              <a:ln>
                <a:noFill/>
              </a:ln>
              <a:solidFill>
                <a:prstClr val="white"/>
              </a:solidFill>
              <a:effectLst/>
              <a:uLnTx/>
              <a:uFillTx/>
              <a:latin typeface="Verdana"/>
              <a:ea typeface="Meiryo UI"/>
              <a:cs typeface="+mn-cs"/>
            </a:endParaRPr>
          </a:p>
        </p:txBody>
      </p:sp>
      <p:graphicFrame>
        <p:nvGraphicFramePr>
          <p:cNvPr id="18" name="表 17">
            <a:extLst>
              <a:ext uri="{FF2B5EF4-FFF2-40B4-BE49-F238E27FC236}">
                <a16:creationId xmlns:a16="http://schemas.microsoft.com/office/drawing/2014/main" id="{ABF93A97-9052-FC44-C65F-E94423BE634C}"/>
              </a:ext>
            </a:extLst>
          </p:cNvPr>
          <p:cNvGraphicFramePr>
            <a:graphicFrameLocks noGrp="1"/>
          </p:cNvGraphicFramePr>
          <p:nvPr/>
        </p:nvGraphicFramePr>
        <p:xfrm>
          <a:off x="3421660" y="714942"/>
          <a:ext cx="2652632" cy="1845958"/>
        </p:xfrm>
        <a:graphic>
          <a:graphicData uri="http://schemas.openxmlformats.org/drawingml/2006/table">
            <a:tbl>
              <a:tblPr firstRow="1" bandRow="1">
                <a:tableStyleId>{F5AB1C69-6EDB-4FF4-983F-18BD219EF322}</a:tableStyleId>
              </a:tblPr>
              <a:tblGrid>
                <a:gridCol w="1034666">
                  <a:extLst>
                    <a:ext uri="{9D8B030D-6E8A-4147-A177-3AD203B41FA5}">
                      <a16:colId xmlns:a16="http://schemas.microsoft.com/office/drawing/2014/main" val="213994173"/>
                    </a:ext>
                  </a:extLst>
                </a:gridCol>
                <a:gridCol w="1617966">
                  <a:extLst>
                    <a:ext uri="{9D8B030D-6E8A-4147-A177-3AD203B41FA5}">
                      <a16:colId xmlns:a16="http://schemas.microsoft.com/office/drawing/2014/main" val="3367841950"/>
                    </a:ext>
                  </a:extLst>
                </a:gridCol>
              </a:tblGrid>
              <a:tr h="351702">
                <a:tc gridSpan="2">
                  <a:txBody>
                    <a:bodyPr/>
                    <a:lstStyle/>
                    <a:p>
                      <a:pPr algn="ctr"/>
                      <a:r>
                        <a:rPr kumimoji="1" lang="ja-JP" altLang="en-US" sz="1600" b="1" dirty="0">
                          <a:solidFill>
                            <a:schemeClr val="bg1"/>
                          </a:solidFill>
                        </a:rPr>
                        <a:t>設備台数　計</a:t>
                      </a:r>
                      <a:r>
                        <a:rPr kumimoji="1" lang="en-US" altLang="ja-JP" sz="1600" b="1" dirty="0">
                          <a:solidFill>
                            <a:schemeClr val="bg1"/>
                          </a:solidFill>
                        </a:rPr>
                        <a:t>1,622</a:t>
                      </a:r>
                      <a:r>
                        <a:rPr kumimoji="1" lang="ja-JP" altLang="en-US" sz="1600" b="1" dirty="0">
                          <a:solidFill>
                            <a:schemeClr val="bg1"/>
                          </a:solidFill>
                        </a:rPr>
                        <a:t>台</a:t>
                      </a:r>
                      <a:endParaRPr kumimoji="1" lang="ja-JP" altLang="en-US" sz="1600" b="1" dirty="0">
                        <a:solidFill>
                          <a:schemeClr val="bg1"/>
                        </a:solidFill>
                        <a:latin typeface="+mn-ea"/>
                        <a:ea typeface="+mn-ea"/>
                      </a:endParaRPr>
                    </a:p>
                  </a:txBody>
                  <a:tcPr anchor="ctr">
                    <a:solidFill>
                      <a:schemeClr val="tx1">
                        <a:lumMod val="75000"/>
                        <a:lumOff val="25000"/>
                      </a:schemeClr>
                    </a:solidFill>
                  </a:tcPr>
                </a:tc>
                <a:tc hMerge="1">
                  <a:txBody>
                    <a:bodyPr/>
                    <a:lstStyle/>
                    <a:p>
                      <a:endParaRPr kumimoji="1" lang="ja-JP" altLang="en-US" dirty="0"/>
                    </a:p>
                  </a:txBody>
                  <a:tcPr/>
                </a:tc>
                <a:extLst>
                  <a:ext uri="{0D108BD9-81ED-4DB2-BD59-A6C34878D82A}">
                    <a16:rowId xmlns:a16="http://schemas.microsoft.com/office/drawing/2014/main" val="3178726194"/>
                  </a:ext>
                </a:extLst>
              </a:tr>
              <a:tr h="373564">
                <a:tc>
                  <a:txBody>
                    <a:bodyPr/>
                    <a:lstStyle/>
                    <a:p>
                      <a:pPr algn="ctr"/>
                      <a:r>
                        <a:rPr kumimoji="1" lang="ja-JP" altLang="en-US" sz="1600" b="1" dirty="0">
                          <a:solidFill>
                            <a:schemeClr val="tx1">
                              <a:lumMod val="75000"/>
                              <a:lumOff val="25000"/>
                            </a:schemeClr>
                          </a:solidFill>
                        </a:rPr>
                        <a:t>組立</a:t>
                      </a:r>
                      <a:endParaRPr kumimoji="1" lang="en-US" altLang="ja-JP" sz="1600" b="1" dirty="0">
                        <a:solidFill>
                          <a:schemeClr val="tx1">
                            <a:lumMod val="75000"/>
                            <a:lumOff val="25000"/>
                          </a:schemeClr>
                        </a:solidFill>
                        <a:latin typeface="+mn-ea"/>
                        <a:ea typeface="+mn-ea"/>
                      </a:endParaRPr>
                    </a:p>
                  </a:txBody>
                  <a:tcPr anchor="ctr"/>
                </a:tc>
                <a:tc>
                  <a:txBody>
                    <a:bodyPr/>
                    <a:lstStyle/>
                    <a:p>
                      <a:pPr algn="ctr"/>
                      <a:r>
                        <a:rPr kumimoji="1" lang="en-US" altLang="ja-JP" sz="1600" b="1" dirty="0">
                          <a:solidFill>
                            <a:schemeClr val="tx1">
                              <a:lumMod val="75000"/>
                              <a:lumOff val="25000"/>
                            </a:schemeClr>
                          </a:solidFill>
                        </a:rPr>
                        <a:t>205</a:t>
                      </a:r>
                      <a:r>
                        <a:rPr kumimoji="1" lang="ja-JP" altLang="en-US" sz="1600" b="1" dirty="0">
                          <a:solidFill>
                            <a:schemeClr val="tx1">
                              <a:lumMod val="75000"/>
                              <a:lumOff val="25000"/>
                            </a:schemeClr>
                          </a:solidFill>
                        </a:rPr>
                        <a:t>台</a:t>
                      </a:r>
                      <a:endParaRPr kumimoji="1" lang="ja-JP" altLang="en-US" sz="1600" b="1" dirty="0">
                        <a:solidFill>
                          <a:schemeClr val="tx1">
                            <a:lumMod val="75000"/>
                            <a:lumOff val="25000"/>
                          </a:schemeClr>
                        </a:solidFill>
                        <a:latin typeface="+mn-ea"/>
                        <a:ea typeface="+mn-ea"/>
                      </a:endParaRPr>
                    </a:p>
                  </a:txBody>
                  <a:tcPr anchor="ctr"/>
                </a:tc>
                <a:extLst>
                  <a:ext uri="{0D108BD9-81ED-4DB2-BD59-A6C34878D82A}">
                    <a16:rowId xmlns:a16="http://schemas.microsoft.com/office/drawing/2014/main" val="2792624883"/>
                  </a:ext>
                </a:extLst>
              </a:tr>
              <a:tr h="373564">
                <a:tc>
                  <a:txBody>
                    <a:bodyPr/>
                    <a:lstStyle/>
                    <a:p>
                      <a:pPr algn="ctr"/>
                      <a:r>
                        <a:rPr kumimoji="1" lang="ja-JP" altLang="en-US" sz="1600" b="1" dirty="0">
                          <a:solidFill>
                            <a:schemeClr val="tx1">
                              <a:lumMod val="75000"/>
                              <a:lumOff val="25000"/>
                            </a:schemeClr>
                          </a:solidFill>
                        </a:rPr>
                        <a:t>加工</a:t>
                      </a:r>
                      <a:endParaRPr kumimoji="1" lang="ja-JP" altLang="en-US" sz="1600" b="1" dirty="0">
                        <a:solidFill>
                          <a:schemeClr val="tx1">
                            <a:lumMod val="75000"/>
                            <a:lumOff val="25000"/>
                          </a:schemeClr>
                        </a:solidFill>
                        <a:latin typeface="+mn-ea"/>
                        <a:ea typeface="+mn-ea"/>
                      </a:endParaRPr>
                    </a:p>
                  </a:txBody>
                  <a:tcPr anchor="ctr"/>
                </a:tc>
                <a:tc>
                  <a:txBody>
                    <a:bodyPr/>
                    <a:lstStyle/>
                    <a:p>
                      <a:pPr algn="ctr"/>
                      <a:r>
                        <a:rPr kumimoji="1" lang="en-US" altLang="ja-JP" sz="1600" b="1" dirty="0">
                          <a:solidFill>
                            <a:schemeClr val="tx1">
                              <a:lumMod val="75000"/>
                              <a:lumOff val="25000"/>
                            </a:schemeClr>
                          </a:solidFill>
                        </a:rPr>
                        <a:t>855</a:t>
                      </a:r>
                      <a:r>
                        <a:rPr kumimoji="1" lang="ja-JP" altLang="en-US" sz="1600" b="1" dirty="0">
                          <a:solidFill>
                            <a:schemeClr val="tx1">
                              <a:lumMod val="75000"/>
                              <a:lumOff val="25000"/>
                            </a:schemeClr>
                          </a:solidFill>
                        </a:rPr>
                        <a:t>台</a:t>
                      </a:r>
                      <a:endParaRPr kumimoji="1" lang="ja-JP" altLang="en-US" sz="1600" b="1" dirty="0">
                        <a:solidFill>
                          <a:schemeClr val="tx1">
                            <a:lumMod val="75000"/>
                            <a:lumOff val="25000"/>
                          </a:schemeClr>
                        </a:solidFill>
                        <a:latin typeface="+mn-ea"/>
                        <a:ea typeface="+mn-ea"/>
                      </a:endParaRPr>
                    </a:p>
                  </a:txBody>
                  <a:tcPr anchor="ctr"/>
                </a:tc>
                <a:extLst>
                  <a:ext uri="{0D108BD9-81ED-4DB2-BD59-A6C34878D82A}">
                    <a16:rowId xmlns:a16="http://schemas.microsoft.com/office/drawing/2014/main" val="4155745647"/>
                  </a:ext>
                </a:extLst>
              </a:tr>
              <a:tr h="373564">
                <a:tc>
                  <a:txBody>
                    <a:bodyPr/>
                    <a:lstStyle/>
                    <a:p>
                      <a:pPr algn="ctr"/>
                      <a:r>
                        <a:rPr kumimoji="1" lang="ja-JP" altLang="en-US" sz="1600" b="1" dirty="0">
                          <a:solidFill>
                            <a:schemeClr val="tx1">
                              <a:lumMod val="75000"/>
                              <a:lumOff val="25000"/>
                            </a:schemeClr>
                          </a:solidFill>
                        </a:rPr>
                        <a:t>熱処理</a:t>
                      </a:r>
                      <a:endParaRPr kumimoji="1" lang="ja-JP" altLang="en-US" sz="1600" b="1" dirty="0">
                        <a:solidFill>
                          <a:schemeClr val="tx1">
                            <a:lumMod val="75000"/>
                            <a:lumOff val="25000"/>
                          </a:schemeClr>
                        </a:solidFill>
                        <a:latin typeface="+mn-ea"/>
                        <a:ea typeface="+mn-ea"/>
                      </a:endParaRPr>
                    </a:p>
                  </a:txBody>
                  <a:tcPr anchor="ctr"/>
                </a:tc>
                <a:tc>
                  <a:txBody>
                    <a:bodyPr/>
                    <a:lstStyle/>
                    <a:p>
                      <a:pPr algn="ctr"/>
                      <a:r>
                        <a:rPr kumimoji="1" lang="en-US" altLang="ja-JP" sz="1600" b="1" dirty="0">
                          <a:solidFill>
                            <a:schemeClr val="tx1">
                              <a:lumMod val="75000"/>
                              <a:lumOff val="25000"/>
                            </a:schemeClr>
                          </a:solidFill>
                        </a:rPr>
                        <a:t>69</a:t>
                      </a:r>
                      <a:r>
                        <a:rPr kumimoji="1" lang="ja-JP" altLang="en-US" sz="1600" b="1" dirty="0">
                          <a:solidFill>
                            <a:schemeClr val="tx1">
                              <a:lumMod val="75000"/>
                              <a:lumOff val="25000"/>
                            </a:schemeClr>
                          </a:solidFill>
                        </a:rPr>
                        <a:t>台</a:t>
                      </a:r>
                      <a:endParaRPr kumimoji="1" lang="en-US" altLang="ja-JP" sz="1600" b="1" dirty="0">
                        <a:solidFill>
                          <a:schemeClr val="tx1">
                            <a:lumMod val="75000"/>
                            <a:lumOff val="25000"/>
                          </a:schemeClr>
                        </a:solidFill>
                        <a:latin typeface="+mn-ea"/>
                        <a:ea typeface="+mn-ea"/>
                      </a:endParaRPr>
                    </a:p>
                  </a:txBody>
                  <a:tcPr anchor="ctr"/>
                </a:tc>
                <a:extLst>
                  <a:ext uri="{0D108BD9-81ED-4DB2-BD59-A6C34878D82A}">
                    <a16:rowId xmlns:a16="http://schemas.microsoft.com/office/drawing/2014/main" val="3658274042"/>
                  </a:ext>
                </a:extLst>
              </a:tr>
              <a:tr h="373564">
                <a:tc>
                  <a:txBody>
                    <a:bodyPr/>
                    <a:lstStyle/>
                    <a:p>
                      <a:pPr algn="ctr"/>
                      <a:r>
                        <a:rPr kumimoji="1" lang="ja-JP" altLang="en-US" sz="1600" b="1" dirty="0">
                          <a:solidFill>
                            <a:schemeClr val="tx1">
                              <a:lumMod val="75000"/>
                              <a:lumOff val="25000"/>
                            </a:schemeClr>
                          </a:solidFill>
                          <a:latin typeface="+mn-ea"/>
                          <a:ea typeface="+mn-ea"/>
                        </a:rPr>
                        <a:t>ノンプロ</a:t>
                      </a:r>
                    </a:p>
                  </a:txBody>
                  <a:tcPr anchor="ctr"/>
                </a:tc>
                <a:tc>
                  <a:txBody>
                    <a:bodyPr/>
                    <a:lstStyle/>
                    <a:p>
                      <a:pPr algn="ctr"/>
                      <a:r>
                        <a:rPr kumimoji="1" lang="en-US" altLang="ja-JP" sz="1600" b="1" dirty="0">
                          <a:solidFill>
                            <a:schemeClr val="tx1">
                              <a:lumMod val="75000"/>
                              <a:lumOff val="25000"/>
                            </a:schemeClr>
                          </a:solidFill>
                          <a:latin typeface="+mn-ea"/>
                          <a:ea typeface="+mn-ea"/>
                        </a:rPr>
                        <a:t>493</a:t>
                      </a:r>
                      <a:r>
                        <a:rPr kumimoji="1" lang="ja-JP" altLang="en-US" sz="1600" b="1" dirty="0">
                          <a:solidFill>
                            <a:schemeClr val="tx1">
                              <a:lumMod val="75000"/>
                              <a:lumOff val="25000"/>
                            </a:schemeClr>
                          </a:solidFill>
                          <a:latin typeface="+mn-ea"/>
                          <a:ea typeface="+mn-ea"/>
                        </a:rPr>
                        <a:t>台</a:t>
                      </a:r>
                      <a:endParaRPr kumimoji="1" lang="en-US" altLang="ja-JP" sz="1600" b="1" dirty="0">
                        <a:solidFill>
                          <a:schemeClr val="tx1">
                            <a:lumMod val="75000"/>
                            <a:lumOff val="25000"/>
                          </a:schemeClr>
                        </a:solidFill>
                        <a:latin typeface="+mn-ea"/>
                        <a:ea typeface="+mn-ea"/>
                      </a:endParaRPr>
                    </a:p>
                  </a:txBody>
                  <a:tcPr anchor="ctr"/>
                </a:tc>
                <a:extLst>
                  <a:ext uri="{0D108BD9-81ED-4DB2-BD59-A6C34878D82A}">
                    <a16:rowId xmlns:a16="http://schemas.microsoft.com/office/drawing/2014/main" val="512179733"/>
                  </a:ext>
                </a:extLst>
              </a:tr>
            </a:tbl>
          </a:graphicData>
        </a:graphic>
      </p:graphicFrame>
      <p:grpSp>
        <p:nvGrpSpPr>
          <p:cNvPr id="145" name="グループ化 144">
            <a:extLst>
              <a:ext uri="{FF2B5EF4-FFF2-40B4-BE49-F238E27FC236}">
                <a16:creationId xmlns:a16="http://schemas.microsoft.com/office/drawing/2014/main" id="{71CAF50B-77DC-A95F-16EB-282061511D76}"/>
              </a:ext>
            </a:extLst>
          </p:cNvPr>
          <p:cNvGrpSpPr/>
          <p:nvPr/>
        </p:nvGrpSpPr>
        <p:grpSpPr>
          <a:xfrm>
            <a:off x="6798330" y="3709200"/>
            <a:ext cx="2583664" cy="2651971"/>
            <a:chOff x="1776624" y="3527150"/>
            <a:chExt cx="2583664" cy="2880320"/>
          </a:xfrm>
        </p:grpSpPr>
        <p:grpSp>
          <p:nvGrpSpPr>
            <p:cNvPr id="148" name="グループ化 147">
              <a:extLst>
                <a:ext uri="{FF2B5EF4-FFF2-40B4-BE49-F238E27FC236}">
                  <a16:creationId xmlns:a16="http://schemas.microsoft.com/office/drawing/2014/main" id="{5B14FDD4-2AAA-06D3-881B-DD05CD0CC206}"/>
                </a:ext>
              </a:extLst>
            </p:cNvPr>
            <p:cNvGrpSpPr/>
            <p:nvPr/>
          </p:nvGrpSpPr>
          <p:grpSpPr>
            <a:xfrm>
              <a:off x="1776624" y="3527150"/>
              <a:ext cx="2583664" cy="2595105"/>
              <a:chOff x="1776624" y="3527150"/>
              <a:chExt cx="2583664" cy="2595105"/>
            </a:xfrm>
          </p:grpSpPr>
          <p:pic>
            <p:nvPicPr>
              <p:cNvPr id="153" name="Picture 7">
                <a:extLst>
                  <a:ext uri="{FF2B5EF4-FFF2-40B4-BE49-F238E27FC236}">
                    <a16:creationId xmlns:a16="http://schemas.microsoft.com/office/drawing/2014/main" id="{7B2D538C-5AD6-412C-11F5-FA942BF5B7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6624" y="3527150"/>
                <a:ext cx="2583664" cy="25951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5" name="図 154">
                <a:extLst>
                  <a:ext uri="{FF2B5EF4-FFF2-40B4-BE49-F238E27FC236}">
                    <a16:creationId xmlns:a16="http://schemas.microsoft.com/office/drawing/2014/main" id="{2F279757-9D1F-B564-7A18-BFCBC4895B7C}"/>
                  </a:ext>
                </a:extLst>
              </p:cNvPr>
              <p:cNvPicPr>
                <a:picLocks noChangeAspect="1"/>
              </p:cNvPicPr>
              <p:nvPr/>
            </p:nvPicPr>
            <p:blipFill>
              <a:blip r:embed="rId5"/>
              <a:stretch>
                <a:fillRect/>
              </a:stretch>
            </p:blipFill>
            <p:spPr>
              <a:xfrm>
                <a:off x="3382347" y="4560748"/>
                <a:ext cx="805234" cy="853208"/>
              </a:xfrm>
              <a:prstGeom prst="rect">
                <a:avLst/>
              </a:prstGeom>
            </p:spPr>
          </p:pic>
          <p:pic>
            <p:nvPicPr>
              <p:cNvPr id="156" name="図 155">
                <a:extLst>
                  <a:ext uri="{FF2B5EF4-FFF2-40B4-BE49-F238E27FC236}">
                    <a16:creationId xmlns:a16="http://schemas.microsoft.com/office/drawing/2014/main" id="{7A149FE7-DF58-8FF2-6CD4-DBCA8E1F9846}"/>
                  </a:ext>
                </a:extLst>
              </p:cNvPr>
              <p:cNvPicPr>
                <a:picLocks noChangeAspect="1"/>
              </p:cNvPicPr>
              <p:nvPr/>
            </p:nvPicPr>
            <p:blipFill>
              <a:blip r:embed="rId6"/>
              <a:stretch>
                <a:fillRect/>
              </a:stretch>
            </p:blipFill>
            <p:spPr>
              <a:xfrm>
                <a:off x="3321959" y="4397883"/>
                <a:ext cx="942839" cy="511854"/>
              </a:xfrm>
              <a:prstGeom prst="rect">
                <a:avLst/>
              </a:prstGeom>
            </p:spPr>
          </p:pic>
          <p:pic>
            <p:nvPicPr>
              <p:cNvPr id="158" name="図 157">
                <a:extLst>
                  <a:ext uri="{FF2B5EF4-FFF2-40B4-BE49-F238E27FC236}">
                    <a16:creationId xmlns:a16="http://schemas.microsoft.com/office/drawing/2014/main" id="{37F4998D-BA99-21C1-68B2-F5D7440E180E}"/>
                  </a:ext>
                </a:extLst>
              </p:cNvPr>
              <p:cNvPicPr>
                <a:picLocks noChangeAspect="1"/>
              </p:cNvPicPr>
              <p:nvPr/>
            </p:nvPicPr>
            <p:blipFill>
              <a:blip r:embed="rId7"/>
              <a:stretch>
                <a:fillRect/>
              </a:stretch>
            </p:blipFill>
            <p:spPr>
              <a:xfrm>
                <a:off x="1822550" y="4293096"/>
                <a:ext cx="805234" cy="972466"/>
              </a:xfrm>
              <a:prstGeom prst="rect">
                <a:avLst/>
              </a:prstGeom>
            </p:spPr>
          </p:pic>
        </p:grpSp>
        <p:sp>
          <p:nvSpPr>
            <p:cNvPr id="149" name="正方形/長方形 148">
              <a:extLst>
                <a:ext uri="{FF2B5EF4-FFF2-40B4-BE49-F238E27FC236}">
                  <a16:creationId xmlns:a16="http://schemas.microsoft.com/office/drawing/2014/main" id="{D046780A-9616-299A-9158-57F012D0574B}"/>
                </a:ext>
              </a:extLst>
            </p:cNvPr>
            <p:cNvSpPr/>
            <p:nvPr/>
          </p:nvSpPr>
          <p:spPr>
            <a:xfrm>
              <a:off x="1982999" y="5900695"/>
              <a:ext cx="2160000" cy="506775"/>
            </a:xfrm>
            <a:prstGeom prst="rect">
              <a:avLst/>
            </a:prstGeom>
            <a:solidFill>
              <a:schemeClr val="accent2">
                <a:lumMod val="20000"/>
                <a:lumOff val="80000"/>
              </a:schemeClr>
            </a:solidFill>
            <a:ln w="50800">
              <a:solidFill>
                <a:srgbClr val="A5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b="1" dirty="0">
                  <a:solidFill>
                    <a:schemeClr val="tx1"/>
                  </a:solidFill>
                  <a:latin typeface="Meiryo UI" panose="020B0604030504040204" pitchFamily="50" charset="-128"/>
                  <a:ea typeface="Meiryo UI" panose="020B0604030504040204" pitchFamily="50" charset="-128"/>
                </a:rPr>
                <a:t>壊れ具合を知る</a:t>
              </a:r>
              <a:endParaRPr kumimoji="1" lang="en-US" altLang="ja-JP" sz="2400" b="1" dirty="0">
                <a:solidFill>
                  <a:schemeClr val="tx1"/>
                </a:solidFill>
                <a:latin typeface="Meiryo UI" panose="020B0604030504040204" pitchFamily="50" charset="-128"/>
                <a:ea typeface="Meiryo UI" panose="020B0604030504040204" pitchFamily="50" charset="-128"/>
              </a:endParaRPr>
            </a:p>
          </p:txBody>
        </p:sp>
      </p:grpSp>
      <p:grpSp>
        <p:nvGrpSpPr>
          <p:cNvPr id="161" name="グループ化 160">
            <a:extLst>
              <a:ext uri="{FF2B5EF4-FFF2-40B4-BE49-F238E27FC236}">
                <a16:creationId xmlns:a16="http://schemas.microsoft.com/office/drawing/2014/main" id="{78BBFE57-91CC-77D9-7809-BFA36DF3BFFA}"/>
              </a:ext>
            </a:extLst>
          </p:cNvPr>
          <p:cNvGrpSpPr/>
          <p:nvPr/>
        </p:nvGrpSpPr>
        <p:grpSpPr>
          <a:xfrm>
            <a:off x="9470724" y="3708321"/>
            <a:ext cx="2583664" cy="2653200"/>
            <a:chOff x="5341923" y="3527150"/>
            <a:chExt cx="2583664" cy="2880320"/>
          </a:xfrm>
        </p:grpSpPr>
        <p:pic>
          <p:nvPicPr>
            <p:cNvPr id="162" name="Picture 9">
              <a:extLst>
                <a:ext uri="{FF2B5EF4-FFF2-40B4-BE49-F238E27FC236}">
                  <a16:creationId xmlns:a16="http://schemas.microsoft.com/office/drawing/2014/main" id="{82199971-4256-0AF9-F2F8-777F8D69866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41923" y="3527150"/>
              <a:ext cx="2583664" cy="25951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3" name="正方形/長方形 162">
              <a:extLst>
                <a:ext uri="{FF2B5EF4-FFF2-40B4-BE49-F238E27FC236}">
                  <a16:creationId xmlns:a16="http://schemas.microsoft.com/office/drawing/2014/main" id="{79B25CF5-6FE2-805D-2767-D468098DC687}"/>
                </a:ext>
              </a:extLst>
            </p:cNvPr>
            <p:cNvSpPr/>
            <p:nvPr/>
          </p:nvSpPr>
          <p:spPr>
            <a:xfrm>
              <a:off x="5549605" y="5900695"/>
              <a:ext cx="2160000" cy="506775"/>
            </a:xfrm>
            <a:prstGeom prst="rect">
              <a:avLst/>
            </a:prstGeom>
            <a:solidFill>
              <a:schemeClr val="accent2">
                <a:lumMod val="20000"/>
                <a:lumOff val="80000"/>
              </a:schemeClr>
            </a:solidFill>
            <a:ln w="50800">
              <a:solidFill>
                <a:srgbClr val="A5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b="1" dirty="0">
                  <a:solidFill>
                    <a:schemeClr val="tx1"/>
                  </a:solidFill>
                  <a:latin typeface="Meiryo UI" panose="020B0604030504040204" pitchFamily="50" charset="-128"/>
                  <a:ea typeface="Meiryo UI" panose="020B0604030504040204" pitchFamily="50" charset="-128"/>
                </a:rPr>
                <a:t>壊れにくくする</a:t>
              </a:r>
              <a:endParaRPr kumimoji="1" lang="en-US" altLang="ja-JP" sz="2400" b="1" dirty="0">
                <a:solidFill>
                  <a:schemeClr val="tx1"/>
                </a:solidFill>
                <a:latin typeface="Meiryo UI" panose="020B0604030504040204" pitchFamily="50" charset="-128"/>
                <a:ea typeface="Meiryo UI" panose="020B0604030504040204" pitchFamily="50" charset="-128"/>
              </a:endParaRPr>
            </a:p>
          </p:txBody>
        </p:sp>
      </p:grpSp>
      <p:grpSp>
        <p:nvGrpSpPr>
          <p:cNvPr id="164" name="グループ化 163">
            <a:extLst>
              <a:ext uri="{FF2B5EF4-FFF2-40B4-BE49-F238E27FC236}">
                <a16:creationId xmlns:a16="http://schemas.microsoft.com/office/drawing/2014/main" id="{04CA41EA-491C-31AB-3D0E-143B2B4E08B9}"/>
              </a:ext>
            </a:extLst>
          </p:cNvPr>
          <p:cNvGrpSpPr/>
          <p:nvPr/>
        </p:nvGrpSpPr>
        <p:grpSpPr>
          <a:xfrm>
            <a:off x="9458758" y="822500"/>
            <a:ext cx="2583664" cy="2897976"/>
            <a:chOff x="179512" y="735745"/>
            <a:chExt cx="2583664" cy="2867837"/>
          </a:xfrm>
        </p:grpSpPr>
        <p:grpSp>
          <p:nvGrpSpPr>
            <p:cNvPr id="166" name="グループ化 165">
              <a:extLst>
                <a:ext uri="{FF2B5EF4-FFF2-40B4-BE49-F238E27FC236}">
                  <a16:creationId xmlns:a16="http://schemas.microsoft.com/office/drawing/2014/main" id="{8986C311-CF74-D345-4414-3B304AD69574}"/>
                </a:ext>
              </a:extLst>
            </p:cNvPr>
            <p:cNvGrpSpPr/>
            <p:nvPr/>
          </p:nvGrpSpPr>
          <p:grpSpPr>
            <a:xfrm>
              <a:off x="179512" y="735745"/>
              <a:ext cx="2583664" cy="2578989"/>
              <a:chOff x="1259632" y="188640"/>
              <a:chExt cx="2583664" cy="2578989"/>
            </a:xfrm>
          </p:grpSpPr>
          <p:pic>
            <p:nvPicPr>
              <p:cNvPr id="168" name="Picture 11">
                <a:extLst>
                  <a:ext uri="{FF2B5EF4-FFF2-40B4-BE49-F238E27FC236}">
                    <a16:creationId xmlns:a16="http://schemas.microsoft.com/office/drawing/2014/main" id="{35FB8AFE-8D96-1B99-D157-8CB9C927865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59632" y="188640"/>
                <a:ext cx="2583664" cy="25789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69" name="グループ化 168">
                <a:extLst>
                  <a:ext uri="{FF2B5EF4-FFF2-40B4-BE49-F238E27FC236}">
                    <a16:creationId xmlns:a16="http://schemas.microsoft.com/office/drawing/2014/main" id="{15693424-AF0C-A040-E100-657BD466F991}"/>
                  </a:ext>
                </a:extLst>
              </p:cNvPr>
              <p:cNvGrpSpPr/>
              <p:nvPr/>
            </p:nvGrpSpPr>
            <p:grpSpPr>
              <a:xfrm>
                <a:off x="1331640" y="908720"/>
                <a:ext cx="995236" cy="1298785"/>
                <a:chOff x="143567" y="1011767"/>
                <a:chExt cx="948980" cy="1160227"/>
              </a:xfrm>
            </p:grpSpPr>
            <p:sp>
              <p:nvSpPr>
                <p:cNvPr id="170" name="フリーフォーム: 図形 169">
                  <a:extLst>
                    <a:ext uri="{FF2B5EF4-FFF2-40B4-BE49-F238E27FC236}">
                      <a16:creationId xmlns:a16="http://schemas.microsoft.com/office/drawing/2014/main" id="{F6369CEE-3FB2-B752-5356-3450C3C83A76}"/>
                    </a:ext>
                  </a:extLst>
                </p:cNvPr>
                <p:cNvSpPr/>
                <p:nvPr/>
              </p:nvSpPr>
              <p:spPr>
                <a:xfrm>
                  <a:off x="173567" y="1011767"/>
                  <a:ext cx="910166" cy="503766"/>
                </a:xfrm>
                <a:custGeom>
                  <a:avLst/>
                  <a:gdLst>
                    <a:gd name="connsiteX0" fmla="*/ 0 w 910166"/>
                    <a:gd name="connsiteY0" fmla="*/ 414866 h 503766"/>
                    <a:gd name="connsiteX1" fmla="*/ 42333 w 910166"/>
                    <a:gd name="connsiteY1" fmla="*/ 228600 h 503766"/>
                    <a:gd name="connsiteX2" fmla="*/ 93133 w 910166"/>
                    <a:gd name="connsiteY2" fmla="*/ 143933 h 503766"/>
                    <a:gd name="connsiteX3" fmla="*/ 245533 w 910166"/>
                    <a:gd name="connsiteY3" fmla="*/ 33866 h 503766"/>
                    <a:gd name="connsiteX4" fmla="*/ 414866 w 910166"/>
                    <a:gd name="connsiteY4" fmla="*/ 0 h 503766"/>
                    <a:gd name="connsiteX5" fmla="*/ 550333 w 910166"/>
                    <a:gd name="connsiteY5" fmla="*/ 29633 h 503766"/>
                    <a:gd name="connsiteX6" fmla="*/ 702733 w 910166"/>
                    <a:gd name="connsiteY6" fmla="*/ 71966 h 503766"/>
                    <a:gd name="connsiteX7" fmla="*/ 787400 w 910166"/>
                    <a:gd name="connsiteY7" fmla="*/ 190500 h 503766"/>
                    <a:gd name="connsiteX8" fmla="*/ 833966 w 910166"/>
                    <a:gd name="connsiteY8" fmla="*/ 372533 h 503766"/>
                    <a:gd name="connsiteX9" fmla="*/ 855133 w 910166"/>
                    <a:gd name="connsiteY9" fmla="*/ 457200 h 503766"/>
                    <a:gd name="connsiteX10" fmla="*/ 910166 w 910166"/>
                    <a:gd name="connsiteY10" fmla="*/ 491066 h 503766"/>
                    <a:gd name="connsiteX11" fmla="*/ 757766 w 910166"/>
                    <a:gd name="connsiteY11" fmla="*/ 465666 h 503766"/>
                    <a:gd name="connsiteX12" fmla="*/ 584200 w 910166"/>
                    <a:gd name="connsiteY12" fmla="*/ 503766 h 503766"/>
                    <a:gd name="connsiteX13" fmla="*/ 372533 w 910166"/>
                    <a:gd name="connsiteY13" fmla="*/ 474133 h 503766"/>
                    <a:gd name="connsiteX14" fmla="*/ 203200 w 910166"/>
                    <a:gd name="connsiteY14" fmla="*/ 448733 h 503766"/>
                    <a:gd name="connsiteX15" fmla="*/ 0 w 910166"/>
                    <a:gd name="connsiteY15" fmla="*/ 414866 h 50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0166" h="503766">
                      <a:moveTo>
                        <a:pt x="0" y="414866"/>
                      </a:moveTo>
                      <a:lnTo>
                        <a:pt x="42333" y="228600"/>
                      </a:lnTo>
                      <a:lnTo>
                        <a:pt x="93133" y="143933"/>
                      </a:lnTo>
                      <a:lnTo>
                        <a:pt x="245533" y="33866"/>
                      </a:lnTo>
                      <a:lnTo>
                        <a:pt x="414866" y="0"/>
                      </a:lnTo>
                      <a:lnTo>
                        <a:pt x="550333" y="29633"/>
                      </a:lnTo>
                      <a:lnTo>
                        <a:pt x="702733" y="71966"/>
                      </a:lnTo>
                      <a:lnTo>
                        <a:pt x="787400" y="190500"/>
                      </a:lnTo>
                      <a:lnTo>
                        <a:pt x="833966" y="372533"/>
                      </a:lnTo>
                      <a:lnTo>
                        <a:pt x="855133" y="457200"/>
                      </a:lnTo>
                      <a:lnTo>
                        <a:pt x="910166" y="491066"/>
                      </a:lnTo>
                      <a:lnTo>
                        <a:pt x="757766" y="465666"/>
                      </a:lnTo>
                      <a:lnTo>
                        <a:pt x="584200" y="503766"/>
                      </a:lnTo>
                      <a:lnTo>
                        <a:pt x="372533" y="474133"/>
                      </a:lnTo>
                      <a:lnTo>
                        <a:pt x="203200" y="448733"/>
                      </a:lnTo>
                      <a:lnTo>
                        <a:pt x="0" y="41486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1" name="グループ化 170">
                  <a:extLst>
                    <a:ext uri="{FF2B5EF4-FFF2-40B4-BE49-F238E27FC236}">
                      <a16:creationId xmlns:a16="http://schemas.microsoft.com/office/drawing/2014/main" id="{CCEE581C-525E-9E62-4634-6E305588F9F7}"/>
                    </a:ext>
                  </a:extLst>
                </p:cNvPr>
                <p:cNvGrpSpPr/>
                <p:nvPr/>
              </p:nvGrpSpPr>
              <p:grpSpPr>
                <a:xfrm>
                  <a:off x="143567" y="1019866"/>
                  <a:ext cx="948980" cy="1152128"/>
                  <a:chOff x="1707764" y="440668"/>
                  <a:chExt cx="3980360" cy="5929859"/>
                </a:xfrm>
              </p:grpSpPr>
              <p:sp>
                <p:nvSpPr>
                  <p:cNvPr id="172" name="フリーフォーム 357">
                    <a:extLst>
                      <a:ext uri="{FF2B5EF4-FFF2-40B4-BE49-F238E27FC236}">
                        <a16:creationId xmlns:a16="http://schemas.microsoft.com/office/drawing/2014/main" id="{581D82A0-E0A1-57AB-702E-15C0E1E21516}"/>
                      </a:ext>
                    </a:extLst>
                  </p:cNvPr>
                  <p:cNvSpPr/>
                  <p:nvPr/>
                </p:nvSpPr>
                <p:spPr bwMode="auto">
                  <a:xfrm>
                    <a:off x="2081716" y="1495427"/>
                    <a:ext cx="1052007" cy="819151"/>
                  </a:xfrm>
                  <a:custGeom>
                    <a:avLst/>
                    <a:gdLst>
                      <a:gd name="connsiteX0" fmla="*/ 4259 w 1052009"/>
                      <a:gd name="connsiteY0" fmla="*/ 0 h 819150"/>
                      <a:gd name="connsiteX1" fmla="*/ 13784 w 1052009"/>
                      <a:gd name="connsiteY1" fmla="*/ 142875 h 819150"/>
                      <a:gd name="connsiteX2" fmla="*/ 118559 w 1052009"/>
                      <a:gd name="connsiteY2" fmla="*/ 247650 h 819150"/>
                      <a:gd name="connsiteX3" fmla="*/ 318584 w 1052009"/>
                      <a:gd name="connsiteY3" fmla="*/ 409575 h 819150"/>
                      <a:gd name="connsiteX4" fmla="*/ 528134 w 1052009"/>
                      <a:gd name="connsiteY4" fmla="*/ 561975 h 819150"/>
                      <a:gd name="connsiteX5" fmla="*/ 680534 w 1052009"/>
                      <a:gd name="connsiteY5" fmla="*/ 657225 h 819150"/>
                      <a:gd name="connsiteX6" fmla="*/ 1004384 w 1052009"/>
                      <a:gd name="connsiteY6" fmla="*/ 790575 h 819150"/>
                      <a:gd name="connsiteX7" fmla="*/ 1052009 w 1052009"/>
                      <a:gd name="connsiteY7" fmla="*/ 819150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2009" h="819150">
                        <a:moveTo>
                          <a:pt x="4259" y="0"/>
                        </a:moveTo>
                        <a:cubicBezTo>
                          <a:pt x="-504" y="50800"/>
                          <a:pt x="-5266" y="101600"/>
                          <a:pt x="13784" y="142875"/>
                        </a:cubicBezTo>
                        <a:cubicBezTo>
                          <a:pt x="32834" y="184150"/>
                          <a:pt x="67759" y="203200"/>
                          <a:pt x="118559" y="247650"/>
                        </a:cubicBezTo>
                        <a:cubicBezTo>
                          <a:pt x="169359" y="292100"/>
                          <a:pt x="250322" y="357188"/>
                          <a:pt x="318584" y="409575"/>
                        </a:cubicBezTo>
                        <a:cubicBezTo>
                          <a:pt x="386846" y="461962"/>
                          <a:pt x="467809" y="520700"/>
                          <a:pt x="528134" y="561975"/>
                        </a:cubicBezTo>
                        <a:cubicBezTo>
                          <a:pt x="588459" y="603250"/>
                          <a:pt x="601159" y="619125"/>
                          <a:pt x="680534" y="657225"/>
                        </a:cubicBezTo>
                        <a:cubicBezTo>
                          <a:pt x="759909" y="695325"/>
                          <a:pt x="942472" y="763588"/>
                          <a:pt x="1004384" y="790575"/>
                        </a:cubicBezTo>
                        <a:cubicBezTo>
                          <a:pt x="1066296" y="817562"/>
                          <a:pt x="1031372" y="812800"/>
                          <a:pt x="1052009" y="819150"/>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73" name="フリーフォーム 358">
                    <a:extLst>
                      <a:ext uri="{FF2B5EF4-FFF2-40B4-BE49-F238E27FC236}">
                        <a16:creationId xmlns:a16="http://schemas.microsoft.com/office/drawing/2014/main" id="{AE878AD4-D6BB-1E2E-B282-20F5A950E360}"/>
                      </a:ext>
                    </a:extLst>
                  </p:cNvPr>
                  <p:cNvSpPr/>
                  <p:nvPr/>
                </p:nvSpPr>
                <p:spPr bwMode="auto">
                  <a:xfrm>
                    <a:off x="3040848" y="504211"/>
                    <a:ext cx="1251990" cy="1609150"/>
                  </a:xfrm>
                  <a:custGeom>
                    <a:avLst/>
                    <a:gdLst>
                      <a:gd name="connsiteX0" fmla="*/ 16677 w 1251992"/>
                      <a:gd name="connsiteY0" fmla="*/ 114915 h 1609149"/>
                      <a:gd name="connsiteX1" fmla="*/ 407202 w 1251992"/>
                      <a:gd name="connsiteY1" fmla="*/ 67290 h 1609149"/>
                      <a:gd name="connsiteX2" fmla="*/ 616752 w 1251992"/>
                      <a:gd name="connsiteY2" fmla="*/ 124440 h 1609149"/>
                      <a:gd name="connsiteX3" fmla="*/ 797727 w 1251992"/>
                      <a:gd name="connsiteY3" fmla="*/ 229215 h 1609149"/>
                      <a:gd name="connsiteX4" fmla="*/ 997752 w 1251992"/>
                      <a:gd name="connsiteY4" fmla="*/ 495915 h 1609149"/>
                      <a:gd name="connsiteX5" fmla="*/ 1083477 w 1251992"/>
                      <a:gd name="connsiteY5" fmla="*/ 857865 h 1609149"/>
                      <a:gd name="connsiteX6" fmla="*/ 1102527 w 1251992"/>
                      <a:gd name="connsiteY6" fmla="*/ 1229340 h 1609149"/>
                      <a:gd name="connsiteX7" fmla="*/ 1093002 w 1251992"/>
                      <a:gd name="connsiteY7" fmla="*/ 1448415 h 1609149"/>
                      <a:gd name="connsiteX8" fmla="*/ 1093002 w 1251992"/>
                      <a:gd name="connsiteY8" fmla="*/ 1600815 h 1609149"/>
                      <a:gd name="connsiteX9" fmla="*/ 1178727 w 1251992"/>
                      <a:gd name="connsiteY9" fmla="*/ 1191240 h 1609149"/>
                      <a:gd name="connsiteX10" fmla="*/ 1216827 w 1251992"/>
                      <a:gd name="connsiteY10" fmla="*/ 838815 h 1609149"/>
                      <a:gd name="connsiteX11" fmla="*/ 1235877 w 1251992"/>
                      <a:gd name="connsiteY11" fmla="*/ 610215 h 1609149"/>
                      <a:gd name="connsiteX12" fmla="*/ 1245402 w 1251992"/>
                      <a:gd name="connsiteY12" fmla="*/ 581640 h 1609149"/>
                      <a:gd name="connsiteX13" fmla="*/ 1131102 w 1251992"/>
                      <a:gd name="connsiteY13" fmla="*/ 410190 h 1609149"/>
                      <a:gd name="connsiteX14" fmla="*/ 912027 w 1251992"/>
                      <a:gd name="connsiteY14" fmla="*/ 191115 h 1609149"/>
                      <a:gd name="connsiteX15" fmla="*/ 664377 w 1251992"/>
                      <a:gd name="connsiteY15" fmla="*/ 38715 h 1609149"/>
                      <a:gd name="connsiteX16" fmla="*/ 388152 w 1251992"/>
                      <a:gd name="connsiteY16" fmla="*/ 615 h 1609149"/>
                      <a:gd name="connsiteX17" fmla="*/ 235752 w 1251992"/>
                      <a:gd name="connsiteY17" fmla="*/ 19665 h 1609149"/>
                      <a:gd name="connsiteX18" fmla="*/ 121452 w 1251992"/>
                      <a:gd name="connsiteY18" fmla="*/ 76815 h 1609149"/>
                      <a:gd name="connsiteX19" fmla="*/ 73827 w 1251992"/>
                      <a:gd name="connsiteY19" fmla="*/ 86340 h 1609149"/>
                      <a:gd name="connsiteX20" fmla="*/ 16677 w 1251992"/>
                      <a:gd name="connsiteY20" fmla="*/ 114915 h 160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1992" h="1609149">
                        <a:moveTo>
                          <a:pt x="16677" y="114915"/>
                        </a:moveTo>
                        <a:cubicBezTo>
                          <a:pt x="72239" y="111740"/>
                          <a:pt x="307190" y="65703"/>
                          <a:pt x="407202" y="67290"/>
                        </a:cubicBezTo>
                        <a:cubicBezTo>
                          <a:pt x="507214" y="68877"/>
                          <a:pt x="551665" y="97453"/>
                          <a:pt x="616752" y="124440"/>
                        </a:cubicBezTo>
                        <a:cubicBezTo>
                          <a:pt x="681839" y="151427"/>
                          <a:pt x="734227" y="167303"/>
                          <a:pt x="797727" y="229215"/>
                        </a:cubicBezTo>
                        <a:cubicBezTo>
                          <a:pt x="861227" y="291127"/>
                          <a:pt x="950127" y="391140"/>
                          <a:pt x="997752" y="495915"/>
                        </a:cubicBezTo>
                        <a:cubicBezTo>
                          <a:pt x="1045377" y="600690"/>
                          <a:pt x="1066014" y="735627"/>
                          <a:pt x="1083477" y="857865"/>
                        </a:cubicBezTo>
                        <a:cubicBezTo>
                          <a:pt x="1100940" y="980103"/>
                          <a:pt x="1100940" y="1130915"/>
                          <a:pt x="1102527" y="1229340"/>
                        </a:cubicBezTo>
                        <a:cubicBezTo>
                          <a:pt x="1104115" y="1327765"/>
                          <a:pt x="1094589" y="1386503"/>
                          <a:pt x="1093002" y="1448415"/>
                        </a:cubicBezTo>
                        <a:cubicBezTo>
                          <a:pt x="1091415" y="1510327"/>
                          <a:pt x="1078715" y="1643677"/>
                          <a:pt x="1093002" y="1600815"/>
                        </a:cubicBezTo>
                        <a:cubicBezTo>
                          <a:pt x="1107289" y="1557953"/>
                          <a:pt x="1158090" y="1318240"/>
                          <a:pt x="1178727" y="1191240"/>
                        </a:cubicBezTo>
                        <a:cubicBezTo>
                          <a:pt x="1199364" y="1064240"/>
                          <a:pt x="1207302" y="935653"/>
                          <a:pt x="1216827" y="838815"/>
                        </a:cubicBezTo>
                        <a:cubicBezTo>
                          <a:pt x="1226352" y="741977"/>
                          <a:pt x="1231115" y="653078"/>
                          <a:pt x="1235877" y="610215"/>
                        </a:cubicBezTo>
                        <a:cubicBezTo>
                          <a:pt x="1240640" y="567353"/>
                          <a:pt x="1262864" y="614977"/>
                          <a:pt x="1245402" y="581640"/>
                        </a:cubicBezTo>
                        <a:cubicBezTo>
                          <a:pt x="1227940" y="548303"/>
                          <a:pt x="1186664" y="475277"/>
                          <a:pt x="1131102" y="410190"/>
                        </a:cubicBezTo>
                        <a:cubicBezTo>
                          <a:pt x="1075540" y="345103"/>
                          <a:pt x="989815" y="253028"/>
                          <a:pt x="912027" y="191115"/>
                        </a:cubicBezTo>
                        <a:cubicBezTo>
                          <a:pt x="834240" y="129203"/>
                          <a:pt x="751689" y="70465"/>
                          <a:pt x="664377" y="38715"/>
                        </a:cubicBezTo>
                        <a:cubicBezTo>
                          <a:pt x="577065" y="6965"/>
                          <a:pt x="459589" y="3790"/>
                          <a:pt x="388152" y="615"/>
                        </a:cubicBezTo>
                        <a:cubicBezTo>
                          <a:pt x="316715" y="-2560"/>
                          <a:pt x="280202" y="6965"/>
                          <a:pt x="235752" y="19665"/>
                        </a:cubicBezTo>
                        <a:cubicBezTo>
                          <a:pt x="191302" y="32365"/>
                          <a:pt x="148439" y="65703"/>
                          <a:pt x="121452" y="76815"/>
                        </a:cubicBezTo>
                        <a:cubicBezTo>
                          <a:pt x="94465" y="87927"/>
                          <a:pt x="86527" y="79990"/>
                          <a:pt x="73827" y="86340"/>
                        </a:cubicBezTo>
                        <a:cubicBezTo>
                          <a:pt x="61127" y="92690"/>
                          <a:pt x="-38885" y="118090"/>
                          <a:pt x="16677" y="114915"/>
                        </a:cubicBezTo>
                        <a:close/>
                      </a:path>
                    </a:pathLst>
                  </a:custGeom>
                  <a:no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74" name="フリーフォーム 359">
                    <a:extLst>
                      <a:ext uri="{FF2B5EF4-FFF2-40B4-BE49-F238E27FC236}">
                        <a16:creationId xmlns:a16="http://schemas.microsoft.com/office/drawing/2014/main" id="{B29EA894-27CB-CB33-ADBF-D192E86A7CB0}"/>
                      </a:ext>
                    </a:extLst>
                  </p:cNvPr>
                  <p:cNvSpPr/>
                  <p:nvPr/>
                </p:nvSpPr>
                <p:spPr bwMode="auto">
                  <a:xfrm>
                    <a:off x="4286249" y="1085849"/>
                    <a:ext cx="1044932" cy="1373886"/>
                  </a:xfrm>
                  <a:custGeom>
                    <a:avLst/>
                    <a:gdLst>
                      <a:gd name="connsiteX0" fmla="*/ 0 w 1044931"/>
                      <a:gd name="connsiteY0" fmla="*/ 0 h 1373885"/>
                      <a:gd name="connsiteX1" fmla="*/ 295275 w 1044931"/>
                      <a:gd name="connsiteY1" fmla="*/ 19050 h 1373885"/>
                      <a:gd name="connsiteX2" fmla="*/ 657225 w 1044931"/>
                      <a:gd name="connsiteY2" fmla="*/ 114300 h 1373885"/>
                      <a:gd name="connsiteX3" fmla="*/ 723900 w 1044931"/>
                      <a:gd name="connsiteY3" fmla="*/ 152400 h 1373885"/>
                      <a:gd name="connsiteX4" fmla="*/ 800100 w 1044931"/>
                      <a:gd name="connsiteY4" fmla="*/ 171450 h 1373885"/>
                      <a:gd name="connsiteX5" fmla="*/ 819150 w 1044931"/>
                      <a:gd name="connsiteY5" fmla="*/ 180975 h 1373885"/>
                      <a:gd name="connsiteX6" fmla="*/ 876300 w 1044931"/>
                      <a:gd name="connsiteY6" fmla="*/ 571500 h 1373885"/>
                      <a:gd name="connsiteX7" fmla="*/ 1000125 w 1044931"/>
                      <a:gd name="connsiteY7" fmla="*/ 1171575 h 1373885"/>
                      <a:gd name="connsiteX8" fmla="*/ 1019175 w 1044931"/>
                      <a:gd name="connsiteY8" fmla="*/ 1371600 h 1373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4931" h="1373885">
                        <a:moveTo>
                          <a:pt x="0" y="0"/>
                        </a:moveTo>
                        <a:cubicBezTo>
                          <a:pt x="92869" y="0"/>
                          <a:pt x="185738" y="0"/>
                          <a:pt x="295275" y="19050"/>
                        </a:cubicBezTo>
                        <a:cubicBezTo>
                          <a:pt x="404812" y="38100"/>
                          <a:pt x="585788" y="92075"/>
                          <a:pt x="657225" y="114300"/>
                        </a:cubicBezTo>
                        <a:cubicBezTo>
                          <a:pt x="728663" y="136525"/>
                          <a:pt x="700088" y="142875"/>
                          <a:pt x="723900" y="152400"/>
                        </a:cubicBezTo>
                        <a:cubicBezTo>
                          <a:pt x="747713" y="161925"/>
                          <a:pt x="784225" y="166688"/>
                          <a:pt x="800100" y="171450"/>
                        </a:cubicBezTo>
                        <a:cubicBezTo>
                          <a:pt x="815975" y="176212"/>
                          <a:pt x="806450" y="114300"/>
                          <a:pt x="819150" y="180975"/>
                        </a:cubicBezTo>
                        <a:cubicBezTo>
                          <a:pt x="831850" y="247650"/>
                          <a:pt x="846138" y="406400"/>
                          <a:pt x="876300" y="571500"/>
                        </a:cubicBezTo>
                        <a:cubicBezTo>
                          <a:pt x="906462" y="736600"/>
                          <a:pt x="976313" y="1038225"/>
                          <a:pt x="1000125" y="1171575"/>
                        </a:cubicBezTo>
                        <a:cubicBezTo>
                          <a:pt x="1023938" y="1304925"/>
                          <a:pt x="1076325" y="1389062"/>
                          <a:pt x="1019175" y="1371600"/>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75" name="フリーフォーム 360">
                    <a:extLst>
                      <a:ext uri="{FF2B5EF4-FFF2-40B4-BE49-F238E27FC236}">
                        <a16:creationId xmlns:a16="http://schemas.microsoft.com/office/drawing/2014/main" id="{F1FD75AA-DEBF-FD92-5CC8-2BF58BC39489}"/>
                      </a:ext>
                    </a:extLst>
                  </p:cNvPr>
                  <p:cNvSpPr/>
                  <p:nvPr/>
                </p:nvSpPr>
                <p:spPr bwMode="auto">
                  <a:xfrm>
                    <a:off x="3967163" y="557214"/>
                    <a:ext cx="514350" cy="438148"/>
                  </a:xfrm>
                  <a:custGeom>
                    <a:avLst/>
                    <a:gdLst>
                      <a:gd name="connsiteX0" fmla="*/ 0 w 514350"/>
                      <a:gd name="connsiteY0" fmla="*/ 0 h 438150"/>
                      <a:gd name="connsiteX1" fmla="*/ 238125 w 514350"/>
                      <a:gd name="connsiteY1" fmla="*/ 157162 h 438150"/>
                      <a:gd name="connsiteX2" fmla="*/ 395287 w 514350"/>
                      <a:gd name="connsiteY2" fmla="*/ 300037 h 438150"/>
                      <a:gd name="connsiteX3" fmla="*/ 490537 w 514350"/>
                      <a:gd name="connsiteY3" fmla="*/ 400050 h 438150"/>
                      <a:gd name="connsiteX4" fmla="*/ 514350 w 514350"/>
                      <a:gd name="connsiteY4" fmla="*/ 438150 h 43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38150">
                        <a:moveTo>
                          <a:pt x="0" y="0"/>
                        </a:moveTo>
                        <a:cubicBezTo>
                          <a:pt x="86122" y="53578"/>
                          <a:pt x="172244" y="107156"/>
                          <a:pt x="238125" y="157162"/>
                        </a:cubicBezTo>
                        <a:cubicBezTo>
                          <a:pt x="304006" y="207168"/>
                          <a:pt x="353218" y="259556"/>
                          <a:pt x="395287" y="300037"/>
                        </a:cubicBezTo>
                        <a:cubicBezTo>
                          <a:pt x="437356" y="340518"/>
                          <a:pt x="470693" y="377031"/>
                          <a:pt x="490537" y="400050"/>
                        </a:cubicBezTo>
                        <a:cubicBezTo>
                          <a:pt x="510381" y="423069"/>
                          <a:pt x="512365" y="430609"/>
                          <a:pt x="514350" y="438150"/>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76" name="フリーフォーム 361">
                    <a:extLst>
                      <a:ext uri="{FF2B5EF4-FFF2-40B4-BE49-F238E27FC236}">
                        <a16:creationId xmlns:a16="http://schemas.microsoft.com/office/drawing/2014/main" id="{55372B50-430F-A025-8DC0-4D18441EC0EC}"/>
                      </a:ext>
                    </a:extLst>
                  </p:cNvPr>
                  <p:cNvSpPr/>
                  <p:nvPr/>
                </p:nvSpPr>
                <p:spPr bwMode="auto">
                  <a:xfrm>
                    <a:off x="4095686" y="620253"/>
                    <a:ext cx="753344" cy="478140"/>
                  </a:xfrm>
                  <a:custGeom>
                    <a:avLst/>
                    <a:gdLst>
                      <a:gd name="connsiteX0" fmla="*/ 62 w 753343"/>
                      <a:gd name="connsiteY0" fmla="*/ 3635 h 478138"/>
                      <a:gd name="connsiteX1" fmla="*/ 185800 w 753343"/>
                      <a:gd name="connsiteY1" fmla="*/ 89360 h 478138"/>
                      <a:gd name="connsiteX2" fmla="*/ 362012 w 753343"/>
                      <a:gd name="connsiteY2" fmla="*/ 165560 h 478138"/>
                      <a:gd name="connsiteX3" fmla="*/ 542987 w 753343"/>
                      <a:gd name="connsiteY3" fmla="*/ 289385 h 478138"/>
                      <a:gd name="connsiteX4" fmla="*/ 662050 w 753343"/>
                      <a:gd name="connsiteY4" fmla="*/ 398922 h 478138"/>
                      <a:gd name="connsiteX5" fmla="*/ 752537 w 753343"/>
                      <a:gd name="connsiteY5" fmla="*/ 475122 h 478138"/>
                      <a:gd name="connsiteX6" fmla="*/ 609662 w 753343"/>
                      <a:gd name="connsiteY6" fmla="*/ 294147 h 478138"/>
                      <a:gd name="connsiteX7" fmla="*/ 471550 w 753343"/>
                      <a:gd name="connsiteY7" fmla="*/ 184610 h 478138"/>
                      <a:gd name="connsiteX8" fmla="*/ 281050 w 753343"/>
                      <a:gd name="connsiteY8" fmla="*/ 56022 h 478138"/>
                      <a:gd name="connsiteX9" fmla="*/ 166750 w 753343"/>
                      <a:gd name="connsiteY9" fmla="*/ 22685 h 478138"/>
                      <a:gd name="connsiteX10" fmla="*/ 62 w 753343"/>
                      <a:gd name="connsiteY10" fmla="*/ 3635 h 47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3343" h="478138">
                        <a:moveTo>
                          <a:pt x="62" y="3635"/>
                        </a:moveTo>
                        <a:cubicBezTo>
                          <a:pt x="3237" y="14748"/>
                          <a:pt x="125475" y="62373"/>
                          <a:pt x="185800" y="89360"/>
                        </a:cubicBezTo>
                        <a:cubicBezTo>
                          <a:pt x="246125" y="116347"/>
                          <a:pt x="302481" y="132223"/>
                          <a:pt x="362012" y="165560"/>
                        </a:cubicBezTo>
                        <a:cubicBezTo>
                          <a:pt x="421543" y="198897"/>
                          <a:pt x="492981" y="250491"/>
                          <a:pt x="542987" y="289385"/>
                        </a:cubicBezTo>
                        <a:cubicBezTo>
                          <a:pt x="592993" y="328279"/>
                          <a:pt x="627125" y="367966"/>
                          <a:pt x="662050" y="398922"/>
                        </a:cubicBezTo>
                        <a:cubicBezTo>
                          <a:pt x="696975" y="429878"/>
                          <a:pt x="761268" y="492584"/>
                          <a:pt x="752537" y="475122"/>
                        </a:cubicBezTo>
                        <a:cubicBezTo>
                          <a:pt x="743806" y="457660"/>
                          <a:pt x="656493" y="342566"/>
                          <a:pt x="609662" y="294147"/>
                        </a:cubicBezTo>
                        <a:cubicBezTo>
                          <a:pt x="562831" y="245728"/>
                          <a:pt x="526319" y="224298"/>
                          <a:pt x="471550" y="184610"/>
                        </a:cubicBezTo>
                        <a:cubicBezTo>
                          <a:pt x="416781" y="144923"/>
                          <a:pt x="331850" y="83009"/>
                          <a:pt x="281050" y="56022"/>
                        </a:cubicBezTo>
                        <a:cubicBezTo>
                          <a:pt x="230250" y="29035"/>
                          <a:pt x="217550" y="36179"/>
                          <a:pt x="166750" y="22685"/>
                        </a:cubicBezTo>
                        <a:cubicBezTo>
                          <a:pt x="115950" y="9191"/>
                          <a:pt x="-3113" y="-7478"/>
                          <a:pt x="62" y="3635"/>
                        </a:cubicBezTo>
                        <a:close/>
                      </a:path>
                    </a:pathLst>
                  </a:custGeom>
                  <a:no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77" name="フリーフォーム 362">
                    <a:extLst>
                      <a:ext uri="{FF2B5EF4-FFF2-40B4-BE49-F238E27FC236}">
                        <a16:creationId xmlns:a16="http://schemas.microsoft.com/office/drawing/2014/main" id="{526F4152-6433-9A0D-5C9C-2F45C9713BF1}"/>
                      </a:ext>
                    </a:extLst>
                  </p:cNvPr>
                  <p:cNvSpPr/>
                  <p:nvPr/>
                </p:nvSpPr>
                <p:spPr bwMode="auto">
                  <a:xfrm>
                    <a:off x="3348021" y="2611960"/>
                    <a:ext cx="2125393" cy="305071"/>
                  </a:xfrm>
                  <a:custGeom>
                    <a:avLst/>
                    <a:gdLst>
                      <a:gd name="connsiteX0" fmla="*/ 17 w 2125393"/>
                      <a:gd name="connsiteY0" fmla="*/ 188389 h 305073"/>
                      <a:gd name="connsiteX1" fmla="*/ 176229 w 2125393"/>
                      <a:gd name="connsiteY1" fmla="*/ 140764 h 305073"/>
                      <a:gd name="connsiteX2" fmla="*/ 500079 w 2125393"/>
                      <a:gd name="connsiteY2" fmla="*/ 112189 h 305073"/>
                      <a:gd name="connsiteX3" fmla="*/ 728679 w 2125393"/>
                      <a:gd name="connsiteY3" fmla="*/ 88377 h 305073"/>
                      <a:gd name="connsiteX4" fmla="*/ 1076342 w 2125393"/>
                      <a:gd name="connsiteY4" fmla="*/ 40752 h 305073"/>
                      <a:gd name="connsiteX5" fmla="*/ 1357329 w 2125393"/>
                      <a:gd name="connsiteY5" fmla="*/ 2652 h 305073"/>
                      <a:gd name="connsiteX6" fmla="*/ 1681179 w 2125393"/>
                      <a:gd name="connsiteY6" fmla="*/ 12177 h 305073"/>
                      <a:gd name="connsiteX7" fmla="*/ 1881204 w 2125393"/>
                      <a:gd name="connsiteY7" fmla="*/ 83614 h 305073"/>
                      <a:gd name="connsiteX8" fmla="*/ 1976454 w 2125393"/>
                      <a:gd name="connsiteY8" fmla="*/ 140764 h 305073"/>
                      <a:gd name="connsiteX9" fmla="*/ 2066942 w 2125393"/>
                      <a:gd name="connsiteY9" fmla="*/ 197914 h 305073"/>
                      <a:gd name="connsiteX10" fmla="*/ 2119329 w 2125393"/>
                      <a:gd name="connsiteY10" fmla="*/ 240777 h 305073"/>
                      <a:gd name="connsiteX11" fmla="*/ 1924067 w 2125393"/>
                      <a:gd name="connsiteY11" fmla="*/ 212202 h 305073"/>
                      <a:gd name="connsiteX12" fmla="*/ 1681179 w 2125393"/>
                      <a:gd name="connsiteY12" fmla="*/ 212202 h 305073"/>
                      <a:gd name="connsiteX13" fmla="*/ 1524017 w 2125393"/>
                      <a:gd name="connsiteY13" fmla="*/ 226489 h 305073"/>
                      <a:gd name="connsiteX14" fmla="*/ 1366854 w 2125393"/>
                      <a:gd name="connsiteY14" fmla="*/ 236014 h 305073"/>
                      <a:gd name="connsiteX15" fmla="*/ 995379 w 2125393"/>
                      <a:gd name="connsiteY15" fmla="*/ 297927 h 305073"/>
                      <a:gd name="connsiteX16" fmla="*/ 895367 w 2125393"/>
                      <a:gd name="connsiteY16" fmla="*/ 297927 h 305073"/>
                      <a:gd name="connsiteX17" fmla="*/ 652479 w 2125393"/>
                      <a:gd name="connsiteY17" fmla="*/ 302689 h 305073"/>
                      <a:gd name="connsiteX18" fmla="*/ 400067 w 2125393"/>
                      <a:gd name="connsiteY18" fmla="*/ 255064 h 305073"/>
                      <a:gd name="connsiteX19" fmla="*/ 166704 w 2125393"/>
                      <a:gd name="connsiteY19" fmla="*/ 231252 h 305073"/>
                      <a:gd name="connsiteX20" fmla="*/ 17 w 2125393"/>
                      <a:gd name="connsiteY20" fmla="*/ 188389 h 30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25393" h="305073">
                        <a:moveTo>
                          <a:pt x="17" y="188389"/>
                        </a:moveTo>
                        <a:cubicBezTo>
                          <a:pt x="1604" y="173308"/>
                          <a:pt x="92885" y="153464"/>
                          <a:pt x="176229" y="140764"/>
                        </a:cubicBezTo>
                        <a:cubicBezTo>
                          <a:pt x="259573" y="128064"/>
                          <a:pt x="500079" y="112189"/>
                          <a:pt x="500079" y="112189"/>
                        </a:cubicBezTo>
                        <a:cubicBezTo>
                          <a:pt x="592154" y="103458"/>
                          <a:pt x="632635" y="100283"/>
                          <a:pt x="728679" y="88377"/>
                        </a:cubicBezTo>
                        <a:cubicBezTo>
                          <a:pt x="824723" y="76471"/>
                          <a:pt x="1076342" y="40752"/>
                          <a:pt x="1076342" y="40752"/>
                        </a:cubicBezTo>
                        <a:cubicBezTo>
                          <a:pt x="1181117" y="26465"/>
                          <a:pt x="1256523" y="7414"/>
                          <a:pt x="1357329" y="2652"/>
                        </a:cubicBezTo>
                        <a:cubicBezTo>
                          <a:pt x="1458135" y="-2110"/>
                          <a:pt x="1593867" y="-1317"/>
                          <a:pt x="1681179" y="12177"/>
                        </a:cubicBezTo>
                        <a:cubicBezTo>
                          <a:pt x="1768492" y="25671"/>
                          <a:pt x="1831991" y="62183"/>
                          <a:pt x="1881204" y="83614"/>
                        </a:cubicBezTo>
                        <a:cubicBezTo>
                          <a:pt x="1930417" y="105045"/>
                          <a:pt x="1945498" y="121714"/>
                          <a:pt x="1976454" y="140764"/>
                        </a:cubicBezTo>
                        <a:cubicBezTo>
                          <a:pt x="2007410" y="159814"/>
                          <a:pt x="2043130" y="181245"/>
                          <a:pt x="2066942" y="197914"/>
                        </a:cubicBezTo>
                        <a:cubicBezTo>
                          <a:pt x="2090755" y="214583"/>
                          <a:pt x="2143142" y="238396"/>
                          <a:pt x="2119329" y="240777"/>
                        </a:cubicBezTo>
                        <a:cubicBezTo>
                          <a:pt x="2095516" y="243158"/>
                          <a:pt x="1997092" y="216965"/>
                          <a:pt x="1924067" y="212202"/>
                        </a:cubicBezTo>
                        <a:cubicBezTo>
                          <a:pt x="1851042" y="207439"/>
                          <a:pt x="1747854" y="209821"/>
                          <a:pt x="1681179" y="212202"/>
                        </a:cubicBezTo>
                        <a:cubicBezTo>
                          <a:pt x="1614504" y="214583"/>
                          <a:pt x="1576405" y="222520"/>
                          <a:pt x="1524017" y="226489"/>
                        </a:cubicBezTo>
                        <a:cubicBezTo>
                          <a:pt x="1471630" y="230458"/>
                          <a:pt x="1454960" y="224108"/>
                          <a:pt x="1366854" y="236014"/>
                        </a:cubicBezTo>
                        <a:cubicBezTo>
                          <a:pt x="1278748" y="247920"/>
                          <a:pt x="1073960" y="287608"/>
                          <a:pt x="995379" y="297927"/>
                        </a:cubicBezTo>
                        <a:cubicBezTo>
                          <a:pt x="916798" y="308246"/>
                          <a:pt x="895367" y="297927"/>
                          <a:pt x="895367" y="297927"/>
                        </a:cubicBezTo>
                        <a:cubicBezTo>
                          <a:pt x="838217" y="298721"/>
                          <a:pt x="735029" y="309833"/>
                          <a:pt x="652479" y="302689"/>
                        </a:cubicBezTo>
                        <a:cubicBezTo>
                          <a:pt x="569929" y="295545"/>
                          <a:pt x="481030" y="266970"/>
                          <a:pt x="400067" y="255064"/>
                        </a:cubicBezTo>
                        <a:cubicBezTo>
                          <a:pt x="319105" y="243158"/>
                          <a:pt x="229410" y="236808"/>
                          <a:pt x="166704" y="231252"/>
                        </a:cubicBezTo>
                        <a:cubicBezTo>
                          <a:pt x="103998" y="225696"/>
                          <a:pt x="-1570" y="203470"/>
                          <a:pt x="17" y="188389"/>
                        </a:cubicBezTo>
                        <a:close/>
                      </a:path>
                    </a:pathLst>
                  </a:cu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78" name="フリーフォーム 363">
                    <a:extLst>
                      <a:ext uri="{FF2B5EF4-FFF2-40B4-BE49-F238E27FC236}">
                        <a16:creationId xmlns:a16="http://schemas.microsoft.com/office/drawing/2014/main" id="{7858F01A-333D-2B56-69BF-522F51DF7DBA}"/>
                      </a:ext>
                    </a:extLst>
                  </p:cNvPr>
                  <p:cNvSpPr/>
                  <p:nvPr/>
                </p:nvSpPr>
                <p:spPr bwMode="auto">
                  <a:xfrm>
                    <a:off x="1800224" y="2605089"/>
                    <a:ext cx="3571876" cy="387905"/>
                  </a:xfrm>
                  <a:custGeom>
                    <a:avLst/>
                    <a:gdLst>
                      <a:gd name="connsiteX0" fmla="*/ 0 w 3571875"/>
                      <a:gd name="connsiteY0" fmla="*/ 0 h 387904"/>
                      <a:gd name="connsiteX1" fmla="*/ 261938 w 3571875"/>
                      <a:gd name="connsiteY1" fmla="*/ 42862 h 387904"/>
                      <a:gd name="connsiteX2" fmla="*/ 504825 w 3571875"/>
                      <a:gd name="connsiteY2" fmla="*/ 85725 h 387904"/>
                      <a:gd name="connsiteX3" fmla="*/ 719138 w 3571875"/>
                      <a:gd name="connsiteY3" fmla="*/ 100012 h 387904"/>
                      <a:gd name="connsiteX4" fmla="*/ 881063 w 3571875"/>
                      <a:gd name="connsiteY4" fmla="*/ 123825 h 387904"/>
                      <a:gd name="connsiteX5" fmla="*/ 1109663 w 3571875"/>
                      <a:gd name="connsiteY5" fmla="*/ 147637 h 387904"/>
                      <a:gd name="connsiteX6" fmla="*/ 1328738 w 3571875"/>
                      <a:gd name="connsiteY6" fmla="*/ 209550 h 387904"/>
                      <a:gd name="connsiteX7" fmla="*/ 1576388 w 3571875"/>
                      <a:gd name="connsiteY7" fmla="*/ 280987 h 387904"/>
                      <a:gd name="connsiteX8" fmla="*/ 1762125 w 3571875"/>
                      <a:gd name="connsiteY8" fmla="*/ 328612 h 387904"/>
                      <a:gd name="connsiteX9" fmla="*/ 1933575 w 3571875"/>
                      <a:gd name="connsiteY9" fmla="*/ 347662 h 387904"/>
                      <a:gd name="connsiteX10" fmla="*/ 2338388 w 3571875"/>
                      <a:gd name="connsiteY10" fmla="*/ 385762 h 387904"/>
                      <a:gd name="connsiteX11" fmla="*/ 2471738 w 3571875"/>
                      <a:gd name="connsiteY11" fmla="*/ 376237 h 387904"/>
                      <a:gd name="connsiteX12" fmla="*/ 2762250 w 3571875"/>
                      <a:gd name="connsiteY12" fmla="*/ 319087 h 387904"/>
                      <a:gd name="connsiteX13" fmla="*/ 3005138 w 3571875"/>
                      <a:gd name="connsiteY13" fmla="*/ 290512 h 387904"/>
                      <a:gd name="connsiteX14" fmla="*/ 3357563 w 3571875"/>
                      <a:gd name="connsiteY14" fmla="*/ 252412 h 387904"/>
                      <a:gd name="connsiteX15" fmla="*/ 3571875 w 3571875"/>
                      <a:gd name="connsiteY15" fmla="*/ 257175 h 38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1875" h="387904">
                        <a:moveTo>
                          <a:pt x="0" y="0"/>
                        </a:moveTo>
                        <a:lnTo>
                          <a:pt x="261938" y="42862"/>
                        </a:lnTo>
                        <a:cubicBezTo>
                          <a:pt x="346075" y="57149"/>
                          <a:pt x="428625" y="76200"/>
                          <a:pt x="504825" y="85725"/>
                        </a:cubicBezTo>
                        <a:cubicBezTo>
                          <a:pt x="581025" y="95250"/>
                          <a:pt x="656432" y="93662"/>
                          <a:pt x="719138" y="100012"/>
                        </a:cubicBezTo>
                        <a:cubicBezTo>
                          <a:pt x="781844" y="106362"/>
                          <a:pt x="815976" y="115888"/>
                          <a:pt x="881063" y="123825"/>
                        </a:cubicBezTo>
                        <a:cubicBezTo>
                          <a:pt x="946150" y="131762"/>
                          <a:pt x="1035051" y="133350"/>
                          <a:pt x="1109663" y="147637"/>
                        </a:cubicBezTo>
                        <a:cubicBezTo>
                          <a:pt x="1184275" y="161924"/>
                          <a:pt x="1328738" y="209550"/>
                          <a:pt x="1328738" y="209550"/>
                        </a:cubicBezTo>
                        <a:lnTo>
                          <a:pt x="1576388" y="280987"/>
                        </a:lnTo>
                        <a:cubicBezTo>
                          <a:pt x="1648619" y="300831"/>
                          <a:pt x="1702594" y="317500"/>
                          <a:pt x="1762125" y="328612"/>
                        </a:cubicBezTo>
                        <a:cubicBezTo>
                          <a:pt x="1821656" y="339724"/>
                          <a:pt x="1933575" y="347662"/>
                          <a:pt x="1933575" y="347662"/>
                        </a:cubicBezTo>
                        <a:cubicBezTo>
                          <a:pt x="2029619" y="357187"/>
                          <a:pt x="2248694" y="381000"/>
                          <a:pt x="2338388" y="385762"/>
                        </a:cubicBezTo>
                        <a:cubicBezTo>
                          <a:pt x="2428082" y="390524"/>
                          <a:pt x="2401094" y="387350"/>
                          <a:pt x="2471738" y="376237"/>
                        </a:cubicBezTo>
                        <a:cubicBezTo>
                          <a:pt x="2542382" y="365125"/>
                          <a:pt x="2673350" y="333375"/>
                          <a:pt x="2762250" y="319087"/>
                        </a:cubicBezTo>
                        <a:cubicBezTo>
                          <a:pt x="2851150" y="304799"/>
                          <a:pt x="3005138" y="290512"/>
                          <a:pt x="3005138" y="290512"/>
                        </a:cubicBezTo>
                        <a:cubicBezTo>
                          <a:pt x="3104357" y="279400"/>
                          <a:pt x="3263107" y="257968"/>
                          <a:pt x="3357563" y="252412"/>
                        </a:cubicBezTo>
                        <a:cubicBezTo>
                          <a:pt x="3452019" y="246856"/>
                          <a:pt x="3511947" y="252015"/>
                          <a:pt x="3571875" y="257175"/>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79" name="フリーフォーム 364">
                    <a:extLst>
                      <a:ext uri="{FF2B5EF4-FFF2-40B4-BE49-F238E27FC236}">
                        <a16:creationId xmlns:a16="http://schemas.microsoft.com/office/drawing/2014/main" id="{0DB0C44A-BC36-287A-D67B-57C27F95C0B3}"/>
                      </a:ext>
                    </a:extLst>
                  </p:cNvPr>
                  <p:cNvSpPr/>
                  <p:nvPr/>
                </p:nvSpPr>
                <p:spPr bwMode="auto">
                  <a:xfrm>
                    <a:off x="5357814" y="2852736"/>
                    <a:ext cx="309560" cy="80960"/>
                  </a:xfrm>
                  <a:custGeom>
                    <a:avLst/>
                    <a:gdLst>
                      <a:gd name="connsiteX0" fmla="*/ 0 w 309562"/>
                      <a:gd name="connsiteY0" fmla="*/ 0 h 80962"/>
                      <a:gd name="connsiteX1" fmla="*/ 161925 w 309562"/>
                      <a:gd name="connsiteY1" fmla="*/ 28575 h 80962"/>
                      <a:gd name="connsiteX2" fmla="*/ 271462 w 309562"/>
                      <a:gd name="connsiteY2" fmla="*/ 61912 h 80962"/>
                      <a:gd name="connsiteX3" fmla="*/ 309562 w 309562"/>
                      <a:gd name="connsiteY3" fmla="*/ 80962 h 80962"/>
                    </a:gdLst>
                    <a:ahLst/>
                    <a:cxnLst>
                      <a:cxn ang="0">
                        <a:pos x="connsiteX0" y="connsiteY0"/>
                      </a:cxn>
                      <a:cxn ang="0">
                        <a:pos x="connsiteX1" y="connsiteY1"/>
                      </a:cxn>
                      <a:cxn ang="0">
                        <a:pos x="connsiteX2" y="connsiteY2"/>
                      </a:cxn>
                      <a:cxn ang="0">
                        <a:pos x="connsiteX3" y="connsiteY3"/>
                      </a:cxn>
                    </a:cxnLst>
                    <a:rect l="l" t="t" r="r" b="b"/>
                    <a:pathLst>
                      <a:path w="309562" h="80962">
                        <a:moveTo>
                          <a:pt x="0" y="0"/>
                        </a:moveTo>
                        <a:cubicBezTo>
                          <a:pt x="58340" y="9128"/>
                          <a:pt x="116681" y="18256"/>
                          <a:pt x="161925" y="28575"/>
                        </a:cubicBezTo>
                        <a:cubicBezTo>
                          <a:pt x="207169" y="38894"/>
                          <a:pt x="246856" y="53181"/>
                          <a:pt x="271462" y="61912"/>
                        </a:cubicBezTo>
                        <a:cubicBezTo>
                          <a:pt x="296068" y="70643"/>
                          <a:pt x="302815" y="75802"/>
                          <a:pt x="309562" y="80962"/>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80" name="フリーフォーム 365">
                    <a:extLst>
                      <a:ext uri="{FF2B5EF4-FFF2-40B4-BE49-F238E27FC236}">
                        <a16:creationId xmlns:a16="http://schemas.microsoft.com/office/drawing/2014/main" id="{E6353D79-5245-65FB-E1D7-BC4D8B0D71A4}"/>
                      </a:ext>
                    </a:extLst>
                  </p:cNvPr>
                  <p:cNvSpPr/>
                  <p:nvPr/>
                </p:nvSpPr>
                <p:spPr bwMode="auto">
                  <a:xfrm>
                    <a:off x="4461086" y="1856944"/>
                    <a:ext cx="173361" cy="248522"/>
                  </a:xfrm>
                  <a:custGeom>
                    <a:avLst/>
                    <a:gdLst>
                      <a:gd name="connsiteX0" fmla="*/ 168064 w 173360"/>
                      <a:gd name="connsiteY0" fmla="*/ 9954 h 248521"/>
                      <a:gd name="connsiteX1" fmla="*/ 99008 w 173360"/>
                      <a:gd name="connsiteY1" fmla="*/ 5192 h 248521"/>
                      <a:gd name="connsiteX2" fmla="*/ 99008 w 173360"/>
                      <a:gd name="connsiteY2" fmla="*/ 67104 h 248521"/>
                      <a:gd name="connsiteX3" fmla="*/ 94245 w 173360"/>
                      <a:gd name="connsiteY3" fmla="*/ 129017 h 248521"/>
                      <a:gd name="connsiteX4" fmla="*/ 94245 w 173360"/>
                      <a:gd name="connsiteY4" fmla="*/ 164735 h 248521"/>
                      <a:gd name="connsiteX5" fmla="*/ 77577 w 173360"/>
                      <a:gd name="connsiteY5" fmla="*/ 190929 h 248521"/>
                      <a:gd name="connsiteX6" fmla="*/ 56145 w 173360"/>
                      <a:gd name="connsiteY6" fmla="*/ 188548 h 248521"/>
                      <a:gd name="connsiteX7" fmla="*/ 39477 w 173360"/>
                      <a:gd name="connsiteY7" fmla="*/ 174260 h 248521"/>
                      <a:gd name="connsiteX8" fmla="*/ 34714 w 173360"/>
                      <a:gd name="connsiteY8" fmla="*/ 171879 h 248521"/>
                      <a:gd name="connsiteX9" fmla="*/ 20427 w 173360"/>
                      <a:gd name="connsiteY9" fmla="*/ 190929 h 248521"/>
                      <a:gd name="connsiteX10" fmla="*/ 6139 w 173360"/>
                      <a:gd name="connsiteY10" fmla="*/ 212360 h 248521"/>
                      <a:gd name="connsiteX11" fmla="*/ 1377 w 173360"/>
                      <a:gd name="connsiteY11" fmla="*/ 219504 h 248521"/>
                      <a:gd name="connsiteX12" fmla="*/ 29952 w 173360"/>
                      <a:gd name="connsiteY12" fmla="*/ 238554 h 248521"/>
                      <a:gd name="connsiteX13" fmla="*/ 51383 w 173360"/>
                      <a:gd name="connsiteY13" fmla="*/ 240935 h 248521"/>
                      <a:gd name="connsiteX14" fmla="*/ 103770 w 173360"/>
                      <a:gd name="connsiteY14" fmla="*/ 248079 h 248521"/>
                      <a:gd name="connsiteX15" fmla="*/ 146633 w 173360"/>
                      <a:gd name="connsiteY15" fmla="*/ 226648 h 248521"/>
                      <a:gd name="connsiteX16" fmla="*/ 165683 w 173360"/>
                      <a:gd name="connsiteY16" fmla="*/ 188548 h 248521"/>
                      <a:gd name="connsiteX17" fmla="*/ 165683 w 173360"/>
                      <a:gd name="connsiteY17" fmla="*/ 136160 h 248521"/>
                      <a:gd name="connsiteX18" fmla="*/ 168064 w 173360"/>
                      <a:gd name="connsiteY18" fmla="*/ 62342 h 248521"/>
                      <a:gd name="connsiteX19" fmla="*/ 168064 w 173360"/>
                      <a:gd name="connsiteY19" fmla="*/ 9954 h 24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3360" h="248521">
                        <a:moveTo>
                          <a:pt x="168064" y="9954"/>
                        </a:moveTo>
                        <a:cubicBezTo>
                          <a:pt x="156555" y="429"/>
                          <a:pt x="110517" y="-4333"/>
                          <a:pt x="99008" y="5192"/>
                        </a:cubicBezTo>
                        <a:cubicBezTo>
                          <a:pt x="87499" y="14717"/>
                          <a:pt x="99802" y="46467"/>
                          <a:pt x="99008" y="67104"/>
                        </a:cubicBezTo>
                        <a:cubicBezTo>
                          <a:pt x="98214" y="87741"/>
                          <a:pt x="95039" y="112745"/>
                          <a:pt x="94245" y="129017"/>
                        </a:cubicBezTo>
                        <a:cubicBezTo>
                          <a:pt x="93451" y="145289"/>
                          <a:pt x="97023" y="154416"/>
                          <a:pt x="94245" y="164735"/>
                        </a:cubicBezTo>
                        <a:cubicBezTo>
                          <a:pt x="91467" y="175054"/>
                          <a:pt x="83927" y="186960"/>
                          <a:pt x="77577" y="190929"/>
                        </a:cubicBezTo>
                        <a:cubicBezTo>
                          <a:pt x="71227" y="194898"/>
                          <a:pt x="62495" y="191326"/>
                          <a:pt x="56145" y="188548"/>
                        </a:cubicBezTo>
                        <a:cubicBezTo>
                          <a:pt x="49795" y="185770"/>
                          <a:pt x="43049" y="177038"/>
                          <a:pt x="39477" y="174260"/>
                        </a:cubicBezTo>
                        <a:cubicBezTo>
                          <a:pt x="35905" y="171482"/>
                          <a:pt x="37889" y="169101"/>
                          <a:pt x="34714" y="171879"/>
                        </a:cubicBezTo>
                        <a:cubicBezTo>
                          <a:pt x="31539" y="174657"/>
                          <a:pt x="25189" y="184182"/>
                          <a:pt x="20427" y="190929"/>
                        </a:cubicBezTo>
                        <a:cubicBezTo>
                          <a:pt x="15665" y="197676"/>
                          <a:pt x="6139" y="212360"/>
                          <a:pt x="6139" y="212360"/>
                        </a:cubicBezTo>
                        <a:cubicBezTo>
                          <a:pt x="2964" y="217122"/>
                          <a:pt x="-2592" y="215138"/>
                          <a:pt x="1377" y="219504"/>
                        </a:cubicBezTo>
                        <a:cubicBezTo>
                          <a:pt x="5346" y="223870"/>
                          <a:pt x="21618" y="234982"/>
                          <a:pt x="29952" y="238554"/>
                        </a:cubicBezTo>
                        <a:cubicBezTo>
                          <a:pt x="38286" y="242126"/>
                          <a:pt x="51383" y="240935"/>
                          <a:pt x="51383" y="240935"/>
                        </a:cubicBezTo>
                        <a:cubicBezTo>
                          <a:pt x="63686" y="242522"/>
                          <a:pt x="87895" y="250460"/>
                          <a:pt x="103770" y="248079"/>
                        </a:cubicBezTo>
                        <a:cubicBezTo>
                          <a:pt x="119645" y="245698"/>
                          <a:pt x="136314" y="236570"/>
                          <a:pt x="146633" y="226648"/>
                        </a:cubicBezTo>
                        <a:cubicBezTo>
                          <a:pt x="156952" y="216726"/>
                          <a:pt x="162508" y="203629"/>
                          <a:pt x="165683" y="188548"/>
                        </a:cubicBezTo>
                        <a:cubicBezTo>
                          <a:pt x="168858" y="173467"/>
                          <a:pt x="165286" y="157194"/>
                          <a:pt x="165683" y="136160"/>
                        </a:cubicBezTo>
                        <a:cubicBezTo>
                          <a:pt x="166080" y="115126"/>
                          <a:pt x="167270" y="83376"/>
                          <a:pt x="168064" y="62342"/>
                        </a:cubicBezTo>
                        <a:cubicBezTo>
                          <a:pt x="168858" y="41308"/>
                          <a:pt x="179573" y="19479"/>
                          <a:pt x="168064" y="9954"/>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81" name="フリーフォーム 366">
                    <a:extLst>
                      <a:ext uri="{FF2B5EF4-FFF2-40B4-BE49-F238E27FC236}">
                        <a16:creationId xmlns:a16="http://schemas.microsoft.com/office/drawing/2014/main" id="{A031E812-AAEA-223B-594F-E082C3FFCC84}"/>
                      </a:ext>
                    </a:extLst>
                  </p:cNvPr>
                  <p:cNvSpPr/>
                  <p:nvPr/>
                </p:nvSpPr>
                <p:spPr bwMode="auto">
                  <a:xfrm>
                    <a:off x="4643637" y="1911547"/>
                    <a:ext cx="169985" cy="211171"/>
                  </a:xfrm>
                  <a:custGeom>
                    <a:avLst/>
                    <a:gdLst>
                      <a:gd name="connsiteX0" fmla="*/ 164105 w 169986"/>
                      <a:gd name="connsiteY0" fmla="*/ 26789 h 211170"/>
                      <a:gd name="connsiteX1" fmla="*/ 106955 w 169986"/>
                      <a:gd name="connsiteY1" fmla="*/ 2976 h 211170"/>
                      <a:gd name="connsiteX2" fmla="*/ 66474 w 169986"/>
                      <a:gd name="connsiteY2" fmla="*/ 2976 h 211170"/>
                      <a:gd name="connsiteX3" fmla="*/ 28374 w 169986"/>
                      <a:gd name="connsiteY3" fmla="*/ 26789 h 211170"/>
                      <a:gd name="connsiteX4" fmla="*/ 11705 w 169986"/>
                      <a:gd name="connsiteY4" fmla="*/ 60126 h 211170"/>
                      <a:gd name="connsiteX5" fmla="*/ 6942 w 169986"/>
                      <a:gd name="connsiteY5" fmla="*/ 91082 h 211170"/>
                      <a:gd name="connsiteX6" fmla="*/ 2180 w 169986"/>
                      <a:gd name="connsiteY6" fmla="*/ 126801 h 211170"/>
                      <a:gd name="connsiteX7" fmla="*/ 4561 w 169986"/>
                      <a:gd name="connsiteY7" fmla="*/ 155376 h 211170"/>
                      <a:gd name="connsiteX8" fmla="*/ 52186 w 169986"/>
                      <a:gd name="connsiteY8" fmla="*/ 207764 h 211170"/>
                      <a:gd name="connsiteX9" fmla="*/ 99811 w 169986"/>
                      <a:gd name="connsiteY9" fmla="*/ 181570 h 211170"/>
                      <a:gd name="connsiteX10" fmla="*/ 102192 w 169986"/>
                      <a:gd name="connsiteY10" fmla="*/ 200620 h 211170"/>
                      <a:gd name="connsiteX11" fmla="*/ 111717 w 169986"/>
                      <a:gd name="connsiteY11" fmla="*/ 207764 h 211170"/>
                      <a:gd name="connsiteX12" fmla="*/ 168867 w 169986"/>
                      <a:gd name="connsiteY12" fmla="*/ 210145 h 211170"/>
                      <a:gd name="connsiteX13" fmla="*/ 149817 w 169986"/>
                      <a:gd name="connsiteY13" fmla="*/ 191095 h 211170"/>
                      <a:gd name="connsiteX14" fmla="*/ 152199 w 169986"/>
                      <a:gd name="connsiteY14" fmla="*/ 143470 h 211170"/>
                      <a:gd name="connsiteX15" fmla="*/ 159342 w 169986"/>
                      <a:gd name="connsiteY15" fmla="*/ 98226 h 211170"/>
                      <a:gd name="connsiteX16" fmla="*/ 164105 w 169986"/>
                      <a:gd name="connsiteY16" fmla="*/ 26789 h 21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986" h="211170">
                        <a:moveTo>
                          <a:pt x="164105" y="26789"/>
                        </a:moveTo>
                        <a:cubicBezTo>
                          <a:pt x="155374" y="10914"/>
                          <a:pt x="123227" y="6945"/>
                          <a:pt x="106955" y="2976"/>
                        </a:cubicBezTo>
                        <a:cubicBezTo>
                          <a:pt x="90683" y="-993"/>
                          <a:pt x="79571" y="-993"/>
                          <a:pt x="66474" y="2976"/>
                        </a:cubicBezTo>
                        <a:cubicBezTo>
                          <a:pt x="53377" y="6945"/>
                          <a:pt x="37502" y="17264"/>
                          <a:pt x="28374" y="26789"/>
                        </a:cubicBezTo>
                        <a:cubicBezTo>
                          <a:pt x="19246" y="36314"/>
                          <a:pt x="15277" y="49411"/>
                          <a:pt x="11705" y="60126"/>
                        </a:cubicBezTo>
                        <a:cubicBezTo>
                          <a:pt x="8133" y="70842"/>
                          <a:pt x="8529" y="79970"/>
                          <a:pt x="6942" y="91082"/>
                        </a:cubicBezTo>
                        <a:cubicBezTo>
                          <a:pt x="5355" y="102194"/>
                          <a:pt x="2577" y="116085"/>
                          <a:pt x="2180" y="126801"/>
                        </a:cubicBezTo>
                        <a:cubicBezTo>
                          <a:pt x="1783" y="137517"/>
                          <a:pt x="-3773" y="141882"/>
                          <a:pt x="4561" y="155376"/>
                        </a:cubicBezTo>
                        <a:cubicBezTo>
                          <a:pt x="12895" y="168870"/>
                          <a:pt x="36311" y="203398"/>
                          <a:pt x="52186" y="207764"/>
                        </a:cubicBezTo>
                        <a:cubicBezTo>
                          <a:pt x="68061" y="212130"/>
                          <a:pt x="91477" y="182761"/>
                          <a:pt x="99811" y="181570"/>
                        </a:cubicBezTo>
                        <a:cubicBezTo>
                          <a:pt x="108145" y="180379"/>
                          <a:pt x="100208" y="196254"/>
                          <a:pt x="102192" y="200620"/>
                        </a:cubicBezTo>
                        <a:cubicBezTo>
                          <a:pt x="104176" y="204986"/>
                          <a:pt x="100605" y="206177"/>
                          <a:pt x="111717" y="207764"/>
                        </a:cubicBezTo>
                        <a:cubicBezTo>
                          <a:pt x="122829" y="209351"/>
                          <a:pt x="162517" y="212923"/>
                          <a:pt x="168867" y="210145"/>
                        </a:cubicBezTo>
                        <a:cubicBezTo>
                          <a:pt x="175217" y="207367"/>
                          <a:pt x="152595" y="202208"/>
                          <a:pt x="149817" y="191095"/>
                        </a:cubicBezTo>
                        <a:cubicBezTo>
                          <a:pt x="147039" y="179983"/>
                          <a:pt x="150611" y="158948"/>
                          <a:pt x="152199" y="143470"/>
                        </a:cubicBezTo>
                        <a:cubicBezTo>
                          <a:pt x="153786" y="127992"/>
                          <a:pt x="157358" y="115292"/>
                          <a:pt x="159342" y="98226"/>
                        </a:cubicBezTo>
                        <a:cubicBezTo>
                          <a:pt x="161326" y="81160"/>
                          <a:pt x="172836" y="42664"/>
                          <a:pt x="164105" y="26789"/>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82" name="フリーフォーム 367">
                    <a:extLst>
                      <a:ext uri="{FF2B5EF4-FFF2-40B4-BE49-F238E27FC236}">
                        <a16:creationId xmlns:a16="http://schemas.microsoft.com/office/drawing/2014/main" id="{D89C6456-8521-9440-993F-BB7F5342A7B6}"/>
                      </a:ext>
                    </a:extLst>
                  </p:cNvPr>
                  <p:cNvSpPr/>
                  <p:nvPr/>
                </p:nvSpPr>
                <p:spPr bwMode="auto">
                  <a:xfrm>
                    <a:off x="4700567" y="1959248"/>
                    <a:ext cx="50622" cy="112464"/>
                  </a:xfrm>
                  <a:custGeom>
                    <a:avLst/>
                    <a:gdLst>
                      <a:gd name="connsiteX0" fmla="*/ 45262 w 50620"/>
                      <a:gd name="connsiteY0" fmla="*/ 519 h 112463"/>
                      <a:gd name="connsiteX1" fmla="*/ 50025 w 50620"/>
                      <a:gd name="connsiteY1" fmla="*/ 60050 h 112463"/>
                      <a:gd name="connsiteX2" fmla="*/ 50025 w 50620"/>
                      <a:gd name="connsiteY2" fmla="*/ 83863 h 112463"/>
                      <a:gd name="connsiteX3" fmla="*/ 45262 w 50620"/>
                      <a:gd name="connsiteY3" fmla="*/ 102913 h 112463"/>
                      <a:gd name="connsiteX4" fmla="*/ 33356 w 50620"/>
                      <a:gd name="connsiteY4" fmla="*/ 112438 h 112463"/>
                      <a:gd name="connsiteX5" fmla="*/ 16687 w 50620"/>
                      <a:gd name="connsiteY5" fmla="*/ 105294 h 112463"/>
                      <a:gd name="connsiteX6" fmla="*/ 2400 w 50620"/>
                      <a:gd name="connsiteY6" fmla="*/ 93388 h 112463"/>
                      <a:gd name="connsiteX7" fmla="*/ 19 w 50620"/>
                      <a:gd name="connsiteY7" fmla="*/ 69575 h 112463"/>
                      <a:gd name="connsiteX8" fmla="*/ 2400 w 50620"/>
                      <a:gd name="connsiteY8" fmla="*/ 52906 h 112463"/>
                      <a:gd name="connsiteX9" fmla="*/ 4781 w 50620"/>
                      <a:gd name="connsiteY9" fmla="*/ 31475 h 112463"/>
                      <a:gd name="connsiteX10" fmla="*/ 45262 w 50620"/>
                      <a:gd name="connsiteY10" fmla="*/ 519 h 11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20" h="112463">
                        <a:moveTo>
                          <a:pt x="45262" y="519"/>
                        </a:moveTo>
                        <a:cubicBezTo>
                          <a:pt x="52803" y="5281"/>
                          <a:pt x="49231" y="46159"/>
                          <a:pt x="50025" y="60050"/>
                        </a:cubicBezTo>
                        <a:cubicBezTo>
                          <a:pt x="50819" y="73941"/>
                          <a:pt x="50819" y="76719"/>
                          <a:pt x="50025" y="83863"/>
                        </a:cubicBezTo>
                        <a:cubicBezTo>
                          <a:pt x="49231" y="91007"/>
                          <a:pt x="48040" y="98151"/>
                          <a:pt x="45262" y="102913"/>
                        </a:cubicBezTo>
                        <a:cubicBezTo>
                          <a:pt x="42484" y="107676"/>
                          <a:pt x="38118" y="112041"/>
                          <a:pt x="33356" y="112438"/>
                        </a:cubicBezTo>
                        <a:cubicBezTo>
                          <a:pt x="28594" y="112835"/>
                          <a:pt x="21846" y="108469"/>
                          <a:pt x="16687" y="105294"/>
                        </a:cubicBezTo>
                        <a:cubicBezTo>
                          <a:pt x="11528" y="102119"/>
                          <a:pt x="5178" y="99341"/>
                          <a:pt x="2400" y="93388"/>
                        </a:cubicBezTo>
                        <a:cubicBezTo>
                          <a:pt x="-378" y="87435"/>
                          <a:pt x="19" y="76322"/>
                          <a:pt x="19" y="69575"/>
                        </a:cubicBezTo>
                        <a:cubicBezTo>
                          <a:pt x="19" y="62828"/>
                          <a:pt x="1606" y="59256"/>
                          <a:pt x="2400" y="52906"/>
                        </a:cubicBezTo>
                        <a:cubicBezTo>
                          <a:pt x="3194" y="46556"/>
                          <a:pt x="2797" y="37825"/>
                          <a:pt x="4781" y="31475"/>
                        </a:cubicBezTo>
                        <a:cubicBezTo>
                          <a:pt x="6765" y="25125"/>
                          <a:pt x="37721" y="-4243"/>
                          <a:pt x="45262" y="519"/>
                        </a:cubicBezTo>
                        <a:close/>
                      </a:path>
                    </a:pathLst>
                  </a:custGeom>
                  <a:solidFill>
                    <a:schemeClr val="bg1"/>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83" name="フリーフォーム 368">
                    <a:extLst>
                      <a:ext uri="{FF2B5EF4-FFF2-40B4-BE49-F238E27FC236}">
                        <a16:creationId xmlns:a16="http://schemas.microsoft.com/office/drawing/2014/main" id="{FE14151A-F76B-43B0-1E97-B94479E4FC0B}"/>
                      </a:ext>
                    </a:extLst>
                  </p:cNvPr>
                  <p:cNvSpPr/>
                  <p:nvPr/>
                </p:nvSpPr>
                <p:spPr bwMode="auto">
                  <a:xfrm>
                    <a:off x="4833641" y="1880867"/>
                    <a:ext cx="103395" cy="259135"/>
                  </a:xfrm>
                  <a:custGeom>
                    <a:avLst/>
                    <a:gdLst>
                      <a:gd name="connsiteX0" fmla="*/ 9822 w 103396"/>
                      <a:gd name="connsiteY0" fmla="*/ 45562 h 259134"/>
                      <a:gd name="connsiteX1" fmla="*/ 47922 w 103396"/>
                      <a:gd name="connsiteY1" fmla="*/ 12225 h 259134"/>
                      <a:gd name="connsiteX2" fmla="*/ 57447 w 103396"/>
                      <a:gd name="connsiteY2" fmla="*/ 9844 h 259134"/>
                      <a:gd name="connsiteX3" fmla="*/ 66972 w 103396"/>
                      <a:gd name="connsiteY3" fmla="*/ 5081 h 259134"/>
                      <a:gd name="connsiteX4" fmla="*/ 69353 w 103396"/>
                      <a:gd name="connsiteY4" fmla="*/ 319 h 259134"/>
                      <a:gd name="connsiteX5" fmla="*/ 74115 w 103396"/>
                      <a:gd name="connsiteY5" fmla="*/ 14606 h 259134"/>
                      <a:gd name="connsiteX6" fmla="*/ 74115 w 103396"/>
                      <a:gd name="connsiteY6" fmla="*/ 26512 h 259134"/>
                      <a:gd name="connsiteX7" fmla="*/ 69353 w 103396"/>
                      <a:gd name="connsiteY7" fmla="*/ 38419 h 259134"/>
                      <a:gd name="connsiteX8" fmla="*/ 69353 w 103396"/>
                      <a:gd name="connsiteY8" fmla="*/ 47944 h 259134"/>
                      <a:gd name="connsiteX9" fmla="*/ 86022 w 103396"/>
                      <a:gd name="connsiteY9" fmla="*/ 52706 h 259134"/>
                      <a:gd name="connsiteX10" fmla="*/ 102690 w 103396"/>
                      <a:gd name="connsiteY10" fmla="*/ 55087 h 259134"/>
                      <a:gd name="connsiteX11" fmla="*/ 100309 w 103396"/>
                      <a:gd name="connsiteY11" fmla="*/ 64612 h 259134"/>
                      <a:gd name="connsiteX12" fmla="*/ 100309 w 103396"/>
                      <a:gd name="connsiteY12" fmla="*/ 78900 h 259134"/>
                      <a:gd name="connsiteX13" fmla="*/ 95547 w 103396"/>
                      <a:gd name="connsiteY13" fmla="*/ 93187 h 259134"/>
                      <a:gd name="connsiteX14" fmla="*/ 93165 w 103396"/>
                      <a:gd name="connsiteY14" fmla="*/ 105094 h 259134"/>
                      <a:gd name="connsiteX15" fmla="*/ 93165 w 103396"/>
                      <a:gd name="connsiteY15" fmla="*/ 114619 h 259134"/>
                      <a:gd name="connsiteX16" fmla="*/ 76497 w 103396"/>
                      <a:gd name="connsiteY16" fmla="*/ 107475 h 259134"/>
                      <a:gd name="connsiteX17" fmla="*/ 64590 w 103396"/>
                      <a:gd name="connsiteY17" fmla="*/ 107475 h 259134"/>
                      <a:gd name="connsiteX18" fmla="*/ 59828 w 103396"/>
                      <a:gd name="connsiteY18" fmla="*/ 119381 h 259134"/>
                      <a:gd name="connsiteX19" fmla="*/ 59828 w 103396"/>
                      <a:gd name="connsiteY19" fmla="*/ 136050 h 259134"/>
                      <a:gd name="connsiteX20" fmla="*/ 57447 w 103396"/>
                      <a:gd name="connsiteY20" fmla="*/ 155100 h 259134"/>
                      <a:gd name="connsiteX21" fmla="*/ 55065 w 103396"/>
                      <a:gd name="connsiteY21" fmla="*/ 183675 h 259134"/>
                      <a:gd name="connsiteX22" fmla="*/ 57447 w 103396"/>
                      <a:gd name="connsiteY22" fmla="*/ 197962 h 259134"/>
                      <a:gd name="connsiteX23" fmla="*/ 62209 w 103396"/>
                      <a:gd name="connsiteY23" fmla="*/ 212250 h 259134"/>
                      <a:gd name="connsiteX24" fmla="*/ 69353 w 103396"/>
                      <a:gd name="connsiteY24" fmla="*/ 217012 h 259134"/>
                      <a:gd name="connsiteX25" fmla="*/ 86022 w 103396"/>
                      <a:gd name="connsiteY25" fmla="*/ 217012 h 259134"/>
                      <a:gd name="connsiteX26" fmla="*/ 90784 w 103396"/>
                      <a:gd name="connsiteY26" fmla="*/ 217012 h 259134"/>
                      <a:gd name="connsiteX27" fmla="*/ 102690 w 103396"/>
                      <a:gd name="connsiteY27" fmla="*/ 217012 h 259134"/>
                      <a:gd name="connsiteX28" fmla="*/ 93165 w 103396"/>
                      <a:gd name="connsiteY28" fmla="*/ 228919 h 259134"/>
                      <a:gd name="connsiteX29" fmla="*/ 88403 w 103396"/>
                      <a:gd name="connsiteY29" fmla="*/ 243206 h 259134"/>
                      <a:gd name="connsiteX30" fmla="*/ 64590 w 103396"/>
                      <a:gd name="connsiteY30" fmla="*/ 257494 h 259134"/>
                      <a:gd name="connsiteX31" fmla="*/ 43159 w 103396"/>
                      <a:gd name="connsiteY31" fmla="*/ 257494 h 259134"/>
                      <a:gd name="connsiteX32" fmla="*/ 19347 w 103396"/>
                      <a:gd name="connsiteY32" fmla="*/ 245587 h 259134"/>
                      <a:gd name="connsiteX33" fmla="*/ 2678 w 103396"/>
                      <a:gd name="connsiteY33" fmla="*/ 226537 h 259134"/>
                      <a:gd name="connsiteX34" fmla="*/ 297 w 103396"/>
                      <a:gd name="connsiteY34" fmla="*/ 209869 h 259134"/>
                      <a:gd name="connsiteX35" fmla="*/ 297 w 103396"/>
                      <a:gd name="connsiteY35" fmla="*/ 188437 h 259134"/>
                      <a:gd name="connsiteX36" fmla="*/ 2678 w 103396"/>
                      <a:gd name="connsiteY36" fmla="*/ 169387 h 259134"/>
                      <a:gd name="connsiteX37" fmla="*/ 2678 w 103396"/>
                      <a:gd name="connsiteY37" fmla="*/ 157481 h 259134"/>
                      <a:gd name="connsiteX38" fmla="*/ 2678 w 103396"/>
                      <a:gd name="connsiteY38" fmla="*/ 145575 h 259134"/>
                      <a:gd name="connsiteX39" fmla="*/ 2678 w 103396"/>
                      <a:gd name="connsiteY39" fmla="*/ 136050 h 259134"/>
                      <a:gd name="connsiteX40" fmla="*/ 2678 w 103396"/>
                      <a:gd name="connsiteY40" fmla="*/ 126525 h 259134"/>
                      <a:gd name="connsiteX41" fmla="*/ 5059 w 103396"/>
                      <a:gd name="connsiteY41" fmla="*/ 112237 h 259134"/>
                      <a:gd name="connsiteX42" fmla="*/ 5059 w 103396"/>
                      <a:gd name="connsiteY42" fmla="*/ 100331 h 259134"/>
                      <a:gd name="connsiteX43" fmla="*/ 7440 w 103396"/>
                      <a:gd name="connsiteY43" fmla="*/ 95569 h 259134"/>
                      <a:gd name="connsiteX44" fmla="*/ 9822 w 103396"/>
                      <a:gd name="connsiteY44" fmla="*/ 45562 h 25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3396" h="259134">
                        <a:moveTo>
                          <a:pt x="9822" y="45562"/>
                        </a:moveTo>
                        <a:cubicBezTo>
                          <a:pt x="16569" y="31671"/>
                          <a:pt x="39985" y="18178"/>
                          <a:pt x="47922" y="12225"/>
                        </a:cubicBezTo>
                        <a:cubicBezTo>
                          <a:pt x="55860" y="6272"/>
                          <a:pt x="54272" y="11035"/>
                          <a:pt x="57447" y="9844"/>
                        </a:cubicBezTo>
                        <a:cubicBezTo>
                          <a:pt x="60622" y="8653"/>
                          <a:pt x="64988" y="6668"/>
                          <a:pt x="66972" y="5081"/>
                        </a:cubicBezTo>
                        <a:cubicBezTo>
                          <a:pt x="68956" y="3493"/>
                          <a:pt x="68163" y="-1268"/>
                          <a:pt x="69353" y="319"/>
                        </a:cubicBezTo>
                        <a:cubicBezTo>
                          <a:pt x="70543" y="1906"/>
                          <a:pt x="73321" y="10240"/>
                          <a:pt x="74115" y="14606"/>
                        </a:cubicBezTo>
                        <a:cubicBezTo>
                          <a:pt x="74909" y="18971"/>
                          <a:pt x="74909" y="22543"/>
                          <a:pt x="74115" y="26512"/>
                        </a:cubicBezTo>
                        <a:cubicBezTo>
                          <a:pt x="73321" y="30481"/>
                          <a:pt x="70147" y="34847"/>
                          <a:pt x="69353" y="38419"/>
                        </a:cubicBezTo>
                        <a:cubicBezTo>
                          <a:pt x="68559" y="41991"/>
                          <a:pt x="66575" y="45563"/>
                          <a:pt x="69353" y="47944"/>
                        </a:cubicBezTo>
                        <a:cubicBezTo>
                          <a:pt x="72131" y="50325"/>
                          <a:pt x="80466" y="51516"/>
                          <a:pt x="86022" y="52706"/>
                        </a:cubicBezTo>
                        <a:cubicBezTo>
                          <a:pt x="91578" y="53896"/>
                          <a:pt x="100309" y="53103"/>
                          <a:pt x="102690" y="55087"/>
                        </a:cubicBezTo>
                        <a:cubicBezTo>
                          <a:pt x="105071" y="57071"/>
                          <a:pt x="100706" y="60643"/>
                          <a:pt x="100309" y="64612"/>
                        </a:cubicBezTo>
                        <a:cubicBezTo>
                          <a:pt x="99912" y="68581"/>
                          <a:pt x="101103" y="74138"/>
                          <a:pt x="100309" y="78900"/>
                        </a:cubicBezTo>
                        <a:cubicBezTo>
                          <a:pt x="99515" y="83662"/>
                          <a:pt x="96738" y="88821"/>
                          <a:pt x="95547" y="93187"/>
                        </a:cubicBezTo>
                        <a:cubicBezTo>
                          <a:pt x="94356" y="97553"/>
                          <a:pt x="93562" y="101522"/>
                          <a:pt x="93165" y="105094"/>
                        </a:cubicBezTo>
                        <a:cubicBezTo>
                          <a:pt x="92768" y="108666"/>
                          <a:pt x="95943" y="114222"/>
                          <a:pt x="93165" y="114619"/>
                        </a:cubicBezTo>
                        <a:cubicBezTo>
                          <a:pt x="90387" y="115016"/>
                          <a:pt x="81259" y="108666"/>
                          <a:pt x="76497" y="107475"/>
                        </a:cubicBezTo>
                        <a:cubicBezTo>
                          <a:pt x="71735" y="106284"/>
                          <a:pt x="67368" y="105491"/>
                          <a:pt x="64590" y="107475"/>
                        </a:cubicBezTo>
                        <a:cubicBezTo>
                          <a:pt x="61812" y="109459"/>
                          <a:pt x="60622" y="114619"/>
                          <a:pt x="59828" y="119381"/>
                        </a:cubicBezTo>
                        <a:cubicBezTo>
                          <a:pt x="59034" y="124143"/>
                          <a:pt x="60225" y="130097"/>
                          <a:pt x="59828" y="136050"/>
                        </a:cubicBezTo>
                        <a:cubicBezTo>
                          <a:pt x="59431" y="142003"/>
                          <a:pt x="58241" y="147163"/>
                          <a:pt x="57447" y="155100"/>
                        </a:cubicBezTo>
                        <a:cubicBezTo>
                          <a:pt x="56653" y="163037"/>
                          <a:pt x="55065" y="176531"/>
                          <a:pt x="55065" y="183675"/>
                        </a:cubicBezTo>
                        <a:cubicBezTo>
                          <a:pt x="55065" y="190819"/>
                          <a:pt x="56256" y="193200"/>
                          <a:pt x="57447" y="197962"/>
                        </a:cubicBezTo>
                        <a:cubicBezTo>
                          <a:pt x="58638" y="202724"/>
                          <a:pt x="60225" y="209075"/>
                          <a:pt x="62209" y="212250"/>
                        </a:cubicBezTo>
                        <a:cubicBezTo>
                          <a:pt x="64193" y="215425"/>
                          <a:pt x="65384" y="216218"/>
                          <a:pt x="69353" y="217012"/>
                        </a:cubicBezTo>
                        <a:cubicBezTo>
                          <a:pt x="73322" y="217806"/>
                          <a:pt x="86022" y="217012"/>
                          <a:pt x="86022" y="217012"/>
                        </a:cubicBezTo>
                        <a:lnTo>
                          <a:pt x="90784" y="217012"/>
                        </a:lnTo>
                        <a:cubicBezTo>
                          <a:pt x="93562" y="217012"/>
                          <a:pt x="102293" y="215028"/>
                          <a:pt x="102690" y="217012"/>
                        </a:cubicBezTo>
                        <a:cubicBezTo>
                          <a:pt x="103087" y="218996"/>
                          <a:pt x="95546" y="224553"/>
                          <a:pt x="93165" y="228919"/>
                        </a:cubicBezTo>
                        <a:cubicBezTo>
                          <a:pt x="90784" y="233285"/>
                          <a:pt x="93165" y="238444"/>
                          <a:pt x="88403" y="243206"/>
                        </a:cubicBezTo>
                        <a:cubicBezTo>
                          <a:pt x="83641" y="247968"/>
                          <a:pt x="72131" y="255113"/>
                          <a:pt x="64590" y="257494"/>
                        </a:cubicBezTo>
                        <a:cubicBezTo>
                          <a:pt x="57049" y="259875"/>
                          <a:pt x="50699" y="259478"/>
                          <a:pt x="43159" y="257494"/>
                        </a:cubicBezTo>
                        <a:cubicBezTo>
                          <a:pt x="35619" y="255510"/>
                          <a:pt x="26094" y="250747"/>
                          <a:pt x="19347" y="245587"/>
                        </a:cubicBezTo>
                        <a:cubicBezTo>
                          <a:pt x="12600" y="240428"/>
                          <a:pt x="5853" y="232490"/>
                          <a:pt x="2678" y="226537"/>
                        </a:cubicBezTo>
                        <a:cubicBezTo>
                          <a:pt x="-497" y="220584"/>
                          <a:pt x="694" y="216219"/>
                          <a:pt x="297" y="209869"/>
                        </a:cubicBezTo>
                        <a:cubicBezTo>
                          <a:pt x="-100" y="203519"/>
                          <a:pt x="-100" y="195184"/>
                          <a:pt x="297" y="188437"/>
                        </a:cubicBezTo>
                        <a:cubicBezTo>
                          <a:pt x="694" y="181690"/>
                          <a:pt x="2281" y="174546"/>
                          <a:pt x="2678" y="169387"/>
                        </a:cubicBezTo>
                        <a:cubicBezTo>
                          <a:pt x="3075" y="164228"/>
                          <a:pt x="2678" y="157481"/>
                          <a:pt x="2678" y="157481"/>
                        </a:cubicBezTo>
                        <a:lnTo>
                          <a:pt x="2678" y="145575"/>
                        </a:lnTo>
                        <a:lnTo>
                          <a:pt x="2678" y="136050"/>
                        </a:lnTo>
                        <a:cubicBezTo>
                          <a:pt x="2678" y="132875"/>
                          <a:pt x="2281" y="130494"/>
                          <a:pt x="2678" y="126525"/>
                        </a:cubicBezTo>
                        <a:cubicBezTo>
                          <a:pt x="3075" y="122556"/>
                          <a:pt x="4662" y="116603"/>
                          <a:pt x="5059" y="112237"/>
                        </a:cubicBezTo>
                        <a:cubicBezTo>
                          <a:pt x="5456" y="107871"/>
                          <a:pt x="4662" y="103109"/>
                          <a:pt x="5059" y="100331"/>
                        </a:cubicBezTo>
                        <a:cubicBezTo>
                          <a:pt x="5456" y="97553"/>
                          <a:pt x="6646" y="97553"/>
                          <a:pt x="7440" y="95569"/>
                        </a:cubicBezTo>
                        <a:cubicBezTo>
                          <a:pt x="8234" y="93585"/>
                          <a:pt x="3075" y="59453"/>
                          <a:pt x="9822" y="45562"/>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84" name="フリーフォーム 369">
                    <a:extLst>
                      <a:ext uri="{FF2B5EF4-FFF2-40B4-BE49-F238E27FC236}">
                        <a16:creationId xmlns:a16="http://schemas.microsoft.com/office/drawing/2014/main" id="{775FD3D7-143C-E570-A613-8704A2B74339}"/>
                      </a:ext>
                    </a:extLst>
                  </p:cNvPr>
                  <p:cNvSpPr/>
                  <p:nvPr/>
                </p:nvSpPr>
                <p:spPr bwMode="auto">
                  <a:xfrm>
                    <a:off x="4933907" y="1948569"/>
                    <a:ext cx="118310" cy="211223"/>
                  </a:xfrm>
                  <a:custGeom>
                    <a:avLst/>
                    <a:gdLst>
                      <a:gd name="connsiteX0" fmla="*/ 107200 w 118310"/>
                      <a:gd name="connsiteY0" fmla="*/ 58825 h 211225"/>
                      <a:gd name="connsiteX1" fmla="*/ 73863 w 118310"/>
                      <a:gd name="connsiteY1" fmla="*/ 4056 h 211225"/>
                      <a:gd name="connsiteX2" fmla="*/ 54813 w 118310"/>
                      <a:gd name="connsiteY2" fmla="*/ 4056 h 211225"/>
                      <a:gd name="connsiteX3" fmla="*/ 40525 w 118310"/>
                      <a:gd name="connsiteY3" fmla="*/ 4056 h 211225"/>
                      <a:gd name="connsiteX4" fmla="*/ 21475 w 118310"/>
                      <a:gd name="connsiteY4" fmla="*/ 18344 h 211225"/>
                      <a:gd name="connsiteX5" fmla="*/ 11950 w 118310"/>
                      <a:gd name="connsiteY5" fmla="*/ 44537 h 211225"/>
                      <a:gd name="connsiteX6" fmla="*/ 4807 w 118310"/>
                      <a:gd name="connsiteY6" fmla="*/ 58825 h 211225"/>
                      <a:gd name="connsiteX7" fmla="*/ 44 w 118310"/>
                      <a:gd name="connsiteY7" fmla="*/ 94544 h 211225"/>
                      <a:gd name="connsiteX8" fmla="*/ 2425 w 118310"/>
                      <a:gd name="connsiteY8" fmla="*/ 113594 h 211225"/>
                      <a:gd name="connsiteX9" fmla="*/ 2425 w 118310"/>
                      <a:gd name="connsiteY9" fmla="*/ 142169 h 211225"/>
                      <a:gd name="connsiteX10" fmla="*/ 9569 w 118310"/>
                      <a:gd name="connsiteY10" fmla="*/ 163600 h 211225"/>
                      <a:gd name="connsiteX11" fmla="*/ 28619 w 118310"/>
                      <a:gd name="connsiteY11" fmla="*/ 182650 h 211225"/>
                      <a:gd name="connsiteX12" fmla="*/ 42907 w 118310"/>
                      <a:gd name="connsiteY12" fmla="*/ 201700 h 211225"/>
                      <a:gd name="connsiteX13" fmla="*/ 52432 w 118310"/>
                      <a:gd name="connsiteY13" fmla="*/ 206462 h 211225"/>
                      <a:gd name="connsiteX14" fmla="*/ 76244 w 118310"/>
                      <a:gd name="connsiteY14" fmla="*/ 211225 h 211225"/>
                      <a:gd name="connsiteX15" fmla="*/ 92913 w 118310"/>
                      <a:gd name="connsiteY15" fmla="*/ 206462 h 211225"/>
                      <a:gd name="connsiteX16" fmla="*/ 102438 w 118310"/>
                      <a:gd name="connsiteY16" fmla="*/ 192175 h 211225"/>
                      <a:gd name="connsiteX17" fmla="*/ 111963 w 118310"/>
                      <a:gd name="connsiteY17" fmla="*/ 180269 h 211225"/>
                      <a:gd name="connsiteX18" fmla="*/ 114344 w 118310"/>
                      <a:gd name="connsiteY18" fmla="*/ 165981 h 211225"/>
                      <a:gd name="connsiteX19" fmla="*/ 116725 w 118310"/>
                      <a:gd name="connsiteY19" fmla="*/ 163600 h 211225"/>
                      <a:gd name="connsiteX20" fmla="*/ 88150 w 118310"/>
                      <a:gd name="connsiteY20" fmla="*/ 168362 h 211225"/>
                      <a:gd name="connsiteX21" fmla="*/ 69100 w 118310"/>
                      <a:gd name="connsiteY21" fmla="*/ 156456 h 211225"/>
                      <a:gd name="connsiteX22" fmla="*/ 59575 w 118310"/>
                      <a:gd name="connsiteY22" fmla="*/ 139787 h 211225"/>
                      <a:gd name="connsiteX23" fmla="*/ 54813 w 118310"/>
                      <a:gd name="connsiteY23" fmla="*/ 118356 h 211225"/>
                      <a:gd name="connsiteX24" fmla="*/ 47669 w 118310"/>
                      <a:gd name="connsiteY24" fmla="*/ 101687 h 211225"/>
                      <a:gd name="connsiteX25" fmla="*/ 47669 w 118310"/>
                      <a:gd name="connsiteY25" fmla="*/ 87400 h 211225"/>
                      <a:gd name="connsiteX26" fmla="*/ 50050 w 118310"/>
                      <a:gd name="connsiteY26" fmla="*/ 77875 h 211225"/>
                      <a:gd name="connsiteX27" fmla="*/ 54813 w 118310"/>
                      <a:gd name="connsiteY27" fmla="*/ 68350 h 211225"/>
                      <a:gd name="connsiteX28" fmla="*/ 107200 w 118310"/>
                      <a:gd name="connsiteY28" fmla="*/ 58825 h 2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10" h="211225">
                        <a:moveTo>
                          <a:pt x="107200" y="58825"/>
                        </a:moveTo>
                        <a:cubicBezTo>
                          <a:pt x="110375" y="48109"/>
                          <a:pt x="82594" y="13184"/>
                          <a:pt x="73863" y="4056"/>
                        </a:cubicBezTo>
                        <a:cubicBezTo>
                          <a:pt x="65132" y="-5072"/>
                          <a:pt x="54813" y="4056"/>
                          <a:pt x="54813" y="4056"/>
                        </a:cubicBezTo>
                        <a:cubicBezTo>
                          <a:pt x="49257" y="4056"/>
                          <a:pt x="46081" y="1675"/>
                          <a:pt x="40525" y="4056"/>
                        </a:cubicBezTo>
                        <a:cubicBezTo>
                          <a:pt x="34969" y="6437"/>
                          <a:pt x="26237" y="11597"/>
                          <a:pt x="21475" y="18344"/>
                        </a:cubicBezTo>
                        <a:cubicBezTo>
                          <a:pt x="16713" y="25091"/>
                          <a:pt x="14728" y="37790"/>
                          <a:pt x="11950" y="44537"/>
                        </a:cubicBezTo>
                        <a:cubicBezTo>
                          <a:pt x="9172" y="51284"/>
                          <a:pt x="6791" y="50491"/>
                          <a:pt x="4807" y="58825"/>
                        </a:cubicBezTo>
                        <a:cubicBezTo>
                          <a:pt x="2823" y="67159"/>
                          <a:pt x="441" y="85416"/>
                          <a:pt x="44" y="94544"/>
                        </a:cubicBezTo>
                        <a:cubicBezTo>
                          <a:pt x="-353" y="103672"/>
                          <a:pt x="2028" y="105657"/>
                          <a:pt x="2425" y="113594"/>
                        </a:cubicBezTo>
                        <a:cubicBezTo>
                          <a:pt x="2822" y="121531"/>
                          <a:pt x="1234" y="133835"/>
                          <a:pt x="2425" y="142169"/>
                        </a:cubicBezTo>
                        <a:cubicBezTo>
                          <a:pt x="3616" y="150503"/>
                          <a:pt x="5203" y="156853"/>
                          <a:pt x="9569" y="163600"/>
                        </a:cubicBezTo>
                        <a:cubicBezTo>
                          <a:pt x="13935" y="170347"/>
                          <a:pt x="23063" y="176300"/>
                          <a:pt x="28619" y="182650"/>
                        </a:cubicBezTo>
                        <a:cubicBezTo>
                          <a:pt x="34175" y="189000"/>
                          <a:pt x="38938" y="197731"/>
                          <a:pt x="42907" y="201700"/>
                        </a:cubicBezTo>
                        <a:cubicBezTo>
                          <a:pt x="46876" y="205669"/>
                          <a:pt x="46876" y="204875"/>
                          <a:pt x="52432" y="206462"/>
                        </a:cubicBezTo>
                        <a:cubicBezTo>
                          <a:pt x="57988" y="208049"/>
                          <a:pt x="69497" y="211225"/>
                          <a:pt x="76244" y="211225"/>
                        </a:cubicBezTo>
                        <a:cubicBezTo>
                          <a:pt x="82991" y="211225"/>
                          <a:pt x="88547" y="209637"/>
                          <a:pt x="92913" y="206462"/>
                        </a:cubicBezTo>
                        <a:cubicBezTo>
                          <a:pt x="97279" y="203287"/>
                          <a:pt x="99263" y="196540"/>
                          <a:pt x="102438" y="192175"/>
                        </a:cubicBezTo>
                        <a:cubicBezTo>
                          <a:pt x="105613" y="187810"/>
                          <a:pt x="109979" y="184635"/>
                          <a:pt x="111963" y="180269"/>
                        </a:cubicBezTo>
                        <a:cubicBezTo>
                          <a:pt x="113947" y="175903"/>
                          <a:pt x="113550" y="168759"/>
                          <a:pt x="114344" y="165981"/>
                        </a:cubicBezTo>
                        <a:cubicBezTo>
                          <a:pt x="115138" y="163203"/>
                          <a:pt x="121091" y="163203"/>
                          <a:pt x="116725" y="163600"/>
                        </a:cubicBezTo>
                        <a:cubicBezTo>
                          <a:pt x="112359" y="163997"/>
                          <a:pt x="96088" y="169553"/>
                          <a:pt x="88150" y="168362"/>
                        </a:cubicBezTo>
                        <a:cubicBezTo>
                          <a:pt x="80212" y="167171"/>
                          <a:pt x="73862" y="161218"/>
                          <a:pt x="69100" y="156456"/>
                        </a:cubicBezTo>
                        <a:cubicBezTo>
                          <a:pt x="64338" y="151694"/>
                          <a:pt x="61956" y="146137"/>
                          <a:pt x="59575" y="139787"/>
                        </a:cubicBezTo>
                        <a:cubicBezTo>
                          <a:pt x="57194" y="133437"/>
                          <a:pt x="56797" y="124706"/>
                          <a:pt x="54813" y="118356"/>
                        </a:cubicBezTo>
                        <a:cubicBezTo>
                          <a:pt x="52829" y="112006"/>
                          <a:pt x="48860" y="106846"/>
                          <a:pt x="47669" y="101687"/>
                        </a:cubicBezTo>
                        <a:cubicBezTo>
                          <a:pt x="46478" y="96528"/>
                          <a:pt x="47272" y="91369"/>
                          <a:pt x="47669" y="87400"/>
                        </a:cubicBezTo>
                        <a:cubicBezTo>
                          <a:pt x="48066" y="83431"/>
                          <a:pt x="48859" y="81050"/>
                          <a:pt x="50050" y="77875"/>
                        </a:cubicBezTo>
                        <a:cubicBezTo>
                          <a:pt x="51241" y="74700"/>
                          <a:pt x="52432" y="71525"/>
                          <a:pt x="54813" y="68350"/>
                        </a:cubicBezTo>
                        <a:cubicBezTo>
                          <a:pt x="57194" y="65175"/>
                          <a:pt x="104025" y="69541"/>
                          <a:pt x="107200" y="58825"/>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85" name="フリーフォーム 370">
                    <a:extLst>
                      <a:ext uri="{FF2B5EF4-FFF2-40B4-BE49-F238E27FC236}">
                        <a16:creationId xmlns:a16="http://schemas.microsoft.com/office/drawing/2014/main" id="{6C613899-B3FD-D750-C591-8B0A9220BEC6}"/>
                      </a:ext>
                    </a:extLst>
                  </p:cNvPr>
                  <p:cNvSpPr/>
                  <p:nvPr/>
                </p:nvSpPr>
                <p:spPr bwMode="auto">
                  <a:xfrm>
                    <a:off x="5049714" y="1974499"/>
                    <a:ext cx="123415" cy="211881"/>
                  </a:xfrm>
                  <a:custGeom>
                    <a:avLst/>
                    <a:gdLst>
                      <a:gd name="connsiteX0" fmla="*/ 62829 w 123415"/>
                      <a:gd name="connsiteY0" fmla="*/ 1939 h 211881"/>
                      <a:gd name="connsiteX1" fmla="*/ 117598 w 123415"/>
                      <a:gd name="connsiteY1" fmla="*/ 78139 h 211881"/>
                      <a:gd name="connsiteX2" fmla="*/ 122360 w 123415"/>
                      <a:gd name="connsiteY2" fmla="*/ 116239 h 211881"/>
                      <a:gd name="connsiteX3" fmla="*/ 122360 w 123415"/>
                      <a:gd name="connsiteY3" fmla="*/ 147195 h 211881"/>
                      <a:gd name="connsiteX4" fmla="*/ 115216 w 123415"/>
                      <a:gd name="connsiteY4" fmla="*/ 168626 h 211881"/>
                      <a:gd name="connsiteX5" fmla="*/ 108073 w 123415"/>
                      <a:gd name="connsiteY5" fmla="*/ 194820 h 211881"/>
                      <a:gd name="connsiteX6" fmla="*/ 89023 w 123415"/>
                      <a:gd name="connsiteY6" fmla="*/ 201964 h 211881"/>
                      <a:gd name="connsiteX7" fmla="*/ 72354 w 123415"/>
                      <a:gd name="connsiteY7" fmla="*/ 211489 h 211881"/>
                      <a:gd name="connsiteX8" fmla="*/ 31873 w 123415"/>
                      <a:gd name="connsiteY8" fmla="*/ 187676 h 211881"/>
                      <a:gd name="connsiteX9" fmla="*/ 15204 w 123415"/>
                      <a:gd name="connsiteY9" fmla="*/ 161482 h 211881"/>
                      <a:gd name="connsiteX10" fmla="*/ 8060 w 123415"/>
                      <a:gd name="connsiteY10" fmla="*/ 140051 h 211881"/>
                      <a:gd name="connsiteX11" fmla="*/ 5679 w 123415"/>
                      <a:gd name="connsiteY11" fmla="*/ 101951 h 211881"/>
                      <a:gd name="connsiteX12" fmla="*/ 916 w 123415"/>
                      <a:gd name="connsiteY12" fmla="*/ 70995 h 211881"/>
                      <a:gd name="connsiteX13" fmla="*/ 916 w 123415"/>
                      <a:gd name="connsiteY13" fmla="*/ 42420 h 211881"/>
                      <a:gd name="connsiteX14" fmla="*/ 10441 w 123415"/>
                      <a:gd name="connsiteY14" fmla="*/ 23370 h 211881"/>
                      <a:gd name="connsiteX15" fmla="*/ 62829 w 123415"/>
                      <a:gd name="connsiteY15" fmla="*/ 1939 h 2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415" h="211881">
                        <a:moveTo>
                          <a:pt x="62829" y="1939"/>
                        </a:moveTo>
                        <a:cubicBezTo>
                          <a:pt x="80688" y="11067"/>
                          <a:pt x="107676" y="59089"/>
                          <a:pt x="117598" y="78139"/>
                        </a:cubicBezTo>
                        <a:cubicBezTo>
                          <a:pt x="127520" y="97189"/>
                          <a:pt x="121566" y="104730"/>
                          <a:pt x="122360" y="116239"/>
                        </a:cubicBezTo>
                        <a:cubicBezTo>
                          <a:pt x="123154" y="127748"/>
                          <a:pt x="123551" y="138464"/>
                          <a:pt x="122360" y="147195"/>
                        </a:cubicBezTo>
                        <a:cubicBezTo>
                          <a:pt x="121169" y="155926"/>
                          <a:pt x="117597" y="160689"/>
                          <a:pt x="115216" y="168626"/>
                        </a:cubicBezTo>
                        <a:cubicBezTo>
                          <a:pt x="112835" y="176563"/>
                          <a:pt x="112439" y="189264"/>
                          <a:pt x="108073" y="194820"/>
                        </a:cubicBezTo>
                        <a:cubicBezTo>
                          <a:pt x="103707" y="200376"/>
                          <a:pt x="94976" y="199186"/>
                          <a:pt x="89023" y="201964"/>
                        </a:cubicBezTo>
                        <a:cubicBezTo>
                          <a:pt x="83070" y="204742"/>
                          <a:pt x="81879" y="213870"/>
                          <a:pt x="72354" y="211489"/>
                        </a:cubicBezTo>
                        <a:cubicBezTo>
                          <a:pt x="62829" y="209108"/>
                          <a:pt x="41398" y="196010"/>
                          <a:pt x="31873" y="187676"/>
                        </a:cubicBezTo>
                        <a:cubicBezTo>
                          <a:pt x="22348" y="179342"/>
                          <a:pt x="19173" y="169420"/>
                          <a:pt x="15204" y="161482"/>
                        </a:cubicBezTo>
                        <a:cubicBezTo>
                          <a:pt x="11235" y="153545"/>
                          <a:pt x="9648" y="149973"/>
                          <a:pt x="8060" y="140051"/>
                        </a:cubicBezTo>
                        <a:cubicBezTo>
                          <a:pt x="6472" y="130129"/>
                          <a:pt x="6870" y="113460"/>
                          <a:pt x="5679" y="101951"/>
                        </a:cubicBezTo>
                        <a:cubicBezTo>
                          <a:pt x="4488" y="90442"/>
                          <a:pt x="1710" y="80917"/>
                          <a:pt x="916" y="70995"/>
                        </a:cubicBezTo>
                        <a:cubicBezTo>
                          <a:pt x="122" y="61073"/>
                          <a:pt x="-672" y="50358"/>
                          <a:pt x="916" y="42420"/>
                        </a:cubicBezTo>
                        <a:cubicBezTo>
                          <a:pt x="2504" y="34482"/>
                          <a:pt x="7663" y="28133"/>
                          <a:pt x="10441" y="23370"/>
                        </a:cubicBezTo>
                        <a:cubicBezTo>
                          <a:pt x="13219" y="18608"/>
                          <a:pt x="44970" y="-7189"/>
                          <a:pt x="62829" y="1939"/>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86" name="フリーフォーム 371">
                    <a:extLst>
                      <a:ext uri="{FF2B5EF4-FFF2-40B4-BE49-F238E27FC236}">
                        <a16:creationId xmlns:a16="http://schemas.microsoft.com/office/drawing/2014/main" id="{FFE7B9A9-6952-A607-B7A9-7FCFA712C460}"/>
                      </a:ext>
                    </a:extLst>
                  </p:cNvPr>
                  <p:cNvSpPr/>
                  <p:nvPr/>
                </p:nvSpPr>
                <p:spPr bwMode="auto">
                  <a:xfrm>
                    <a:off x="5090898" y="2035947"/>
                    <a:ext cx="40568" cy="95583"/>
                  </a:xfrm>
                  <a:custGeom>
                    <a:avLst/>
                    <a:gdLst>
                      <a:gd name="connsiteX0" fmla="*/ 16881 w 40567"/>
                      <a:gd name="connsiteY0" fmla="*/ 24 h 95581"/>
                      <a:gd name="connsiteX1" fmla="*/ 38313 w 40567"/>
                      <a:gd name="connsiteY1" fmla="*/ 54793 h 95581"/>
                      <a:gd name="connsiteX2" fmla="*/ 38313 w 40567"/>
                      <a:gd name="connsiteY2" fmla="*/ 83368 h 95581"/>
                      <a:gd name="connsiteX3" fmla="*/ 24025 w 40567"/>
                      <a:gd name="connsiteY3" fmla="*/ 92893 h 95581"/>
                      <a:gd name="connsiteX4" fmla="*/ 12119 w 40567"/>
                      <a:gd name="connsiteY4" fmla="*/ 92893 h 95581"/>
                      <a:gd name="connsiteX5" fmla="*/ 213 w 40567"/>
                      <a:gd name="connsiteY5" fmla="*/ 61936 h 95581"/>
                      <a:gd name="connsiteX6" fmla="*/ 16881 w 40567"/>
                      <a:gd name="connsiteY6" fmla="*/ 24 h 9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7" h="95581">
                        <a:moveTo>
                          <a:pt x="16881" y="24"/>
                        </a:moveTo>
                        <a:cubicBezTo>
                          <a:pt x="23231" y="-1166"/>
                          <a:pt x="34741" y="40902"/>
                          <a:pt x="38313" y="54793"/>
                        </a:cubicBezTo>
                        <a:cubicBezTo>
                          <a:pt x="41885" y="68684"/>
                          <a:pt x="40694" y="77018"/>
                          <a:pt x="38313" y="83368"/>
                        </a:cubicBezTo>
                        <a:cubicBezTo>
                          <a:pt x="35932" y="89718"/>
                          <a:pt x="28391" y="91306"/>
                          <a:pt x="24025" y="92893"/>
                        </a:cubicBezTo>
                        <a:cubicBezTo>
                          <a:pt x="19659" y="94480"/>
                          <a:pt x="16088" y="98053"/>
                          <a:pt x="12119" y="92893"/>
                        </a:cubicBezTo>
                        <a:cubicBezTo>
                          <a:pt x="8150" y="87734"/>
                          <a:pt x="2197" y="70270"/>
                          <a:pt x="213" y="61936"/>
                        </a:cubicBezTo>
                        <a:cubicBezTo>
                          <a:pt x="-1771" y="53602"/>
                          <a:pt x="10531" y="1214"/>
                          <a:pt x="16881" y="24"/>
                        </a:cubicBezTo>
                        <a:close/>
                      </a:path>
                    </a:pathLst>
                  </a:custGeom>
                  <a:solidFill>
                    <a:schemeClr val="bg1"/>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87" name="フリーフォーム 372">
                    <a:extLst>
                      <a:ext uri="{FF2B5EF4-FFF2-40B4-BE49-F238E27FC236}">
                        <a16:creationId xmlns:a16="http://schemas.microsoft.com/office/drawing/2014/main" id="{F8991E51-E5F0-1054-74E1-593460716888}"/>
                      </a:ext>
                    </a:extLst>
                  </p:cNvPr>
                  <p:cNvSpPr/>
                  <p:nvPr/>
                </p:nvSpPr>
                <p:spPr bwMode="auto">
                  <a:xfrm>
                    <a:off x="1994526" y="2855359"/>
                    <a:ext cx="3336654" cy="2728431"/>
                  </a:xfrm>
                  <a:custGeom>
                    <a:avLst/>
                    <a:gdLst>
                      <a:gd name="connsiteX0" fmla="*/ 717550 w 3336657"/>
                      <a:gd name="connsiteY0" fmla="*/ 692446 h 2728429"/>
                      <a:gd name="connsiteX1" fmla="*/ 514350 w 3336657"/>
                      <a:gd name="connsiteY1" fmla="*/ 406696 h 2728429"/>
                      <a:gd name="connsiteX2" fmla="*/ 387350 w 3336657"/>
                      <a:gd name="connsiteY2" fmla="*/ 260646 h 2728429"/>
                      <a:gd name="connsiteX3" fmla="*/ 215900 w 3336657"/>
                      <a:gd name="connsiteY3" fmla="*/ 247946 h 2728429"/>
                      <a:gd name="connsiteX4" fmla="*/ 88900 w 3336657"/>
                      <a:gd name="connsiteY4" fmla="*/ 305096 h 2728429"/>
                      <a:gd name="connsiteX5" fmla="*/ 31750 w 3336657"/>
                      <a:gd name="connsiteY5" fmla="*/ 413046 h 2728429"/>
                      <a:gd name="connsiteX6" fmla="*/ 12700 w 3336657"/>
                      <a:gd name="connsiteY6" fmla="*/ 546396 h 2728429"/>
                      <a:gd name="connsiteX7" fmla="*/ 0 w 3336657"/>
                      <a:gd name="connsiteY7" fmla="*/ 647996 h 2728429"/>
                      <a:gd name="connsiteX8" fmla="*/ 12700 w 3336657"/>
                      <a:gd name="connsiteY8" fmla="*/ 743246 h 2728429"/>
                      <a:gd name="connsiteX9" fmla="*/ 38100 w 3336657"/>
                      <a:gd name="connsiteY9" fmla="*/ 825796 h 2728429"/>
                      <a:gd name="connsiteX10" fmla="*/ 57150 w 3336657"/>
                      <a:gd name="connsiteY10" fmla="*/ 895646 h 2728429"/>
                      <a:gd name="connsiteX11" fmla="*/ 69850 w 3336657"/>
                      <a:gd name="connsiteY11" fmla="*/ 1022646 h 2728429"/>
                      <a:gd name="connsiteX12" fmla="*/ 114300 w 3336657"/>
                      <a:gd name="connsiteY12" fmla="*/ 1117896 h 2728429"/>
                      <a:gd name="connsiteX13" fmla="*/ 190500 w 3336657"/>
                      <a:gd name="connsiteY13" fmla="*/ 1187746 h 2728429"/>
                      <a:gd name="connsiteX14" fmla="*/ 228600 w 3336657"/>
                      <a:gd name="connsiteY14" fmla="*/ 1232196 h 2728429"/>
                      <a:gd name="connsiteX15" fmla="*/ 285750 w 3336657"/>
                      <a:gd name="connsiteY15" fmla="*/ 1276646 h 2728429"/>
                      <a:gd name="connsiteX16" fmla="*/ 330200 w 3336657"/>
                      <a:gd name="connsiteY16" fmla="*/ 1302046 h 2728429"/>
                      <a:gd name="connsiteX17" fmla="*/ 406400 w 3336657"/>
                      <a:gd name="connsiteY17" fmla="*/ 1365546 h 2728429"/>
                      <a:gd name="connsiteX18" fmla="*/ 488950 w 3336657"/>
                      <a:gd name="connsiteY18" fmla="*/ 1435396 h 2728429"/>
                      <a:gd name="connsiteX19" fmla="*/ 622300 w 3336657"/>
                      <a:gd name="connsiteY19" fmla="*/ 1562396 h 2728429"/>
                      <a:gd name="connsiteX20" fmla="*/ 742950 w 3336657"/>
                      <a:gd name="connsiteY20" fmla="*/ 1867196 h 2728429"/>
                      <a:gd name="connsiteX21" fmla="*/ 787400 w 3336657"/>
                      <a:gd name="connsiteY21" fmla="*/ 2032296 h 2728429"/>
                      <a:gd name="connsiteX22" fmla="*/ 908050 w 3336657"/>
                      <a:gd name="connsiteY22" fmla="*/ 2235496 h 2728429"/>
                      <a:gd name="connsiteX23" fmla="*/ 1047750 w 3336657"/>
                      <a:gd name="connsiteY23" fmla="*/ 2356146 h 2728429"/>
                      <a:gd name="connsiteX24" fmla="*/ 1225550 w 3336657"/>
                      <a:gd name="connsiteY24" fmla="*/ 2406946 h 2728429"/>
                      <a:gd name="connsiteX25" fmla="*/ 1479550 w 3336657"/>
                      <a:gd name="connsiteY25" fmla="*/ 2470446 h 2728429"/>
                      <a:gd name="connsiteX26" fmla="*/ 1676400 w 3336657"/>
                      <a:gd name="connsiteY26" fmla="*/ 2514896 h 2728429"/>
                      <a:gd name="connsiteX27" fmla="*/ 1924050 w 3336657"/>
                      <a:gd name="connsiteY27" fmla="*/ 2559346 h 2728429"/>
                      <a:gd name="connsiteX28" fmla="*/ 2343150 w 3336657"/>
                      <a:gd name="connsiteY28" fmla="*/ 2711746 h 2728429"/>
                      <a:gd name="connsiteX29" fmla="*/ 2578100 w 3336657"/>
                      <a:gd name="connsiteY29" fmla="*/ 2724446 h 2728429"/>
                      <a:gd name="connsiteX30" fmla="*/ 2736850 w 3336657"/>
                      <a:gd name="connsiteY30" fmla="*/ 2711746 h 2728429"/>
                      <a:gd name="connsiteX31" fmla="*/ 2946400 w 3336657"/>
                      <a:gd name="connsiteY31" fmla="*/ 2591096 h 2728429"/>
                      <a:gd name="connsiteX32" fmla="*/ 3048000 w 3336657"/>
                      <a:gd name="connsiteY32" fmla="*/ 2476796 h 2728429"/>
                      <a:gd name="connsiteX33" fmla="*/ 3092450 w 3336657"/>
                      <a:gd name="connsiteY33" fmla="*/ 2330746 h 2728429"/>
                      <a:gd name="connsiteX34" fmla="*/ 3111500 w 3336657"/>
                      <a:gd name="connsiteY34" fmla="*/ 2210096 h 2728429"/>
                      <a:gd name="connsiteX35" fmla="*/ 3105150 w 3336657"/>
                      <a:gd name="connsiteY35" fmla="*/ 2083096 h 2728429"/>
                      <a:gd name="connsiteX36" fmla="*/ 3098800 w 3336657"/>
                      <a:gd name="connsiteY36" fmla="*/ 1930696 h 2728429"/>
                      <a:gd name="connsiteX37" fmla="*/ 3175000 w 3336657"/>
                      <a:gd name="connsiteY37" fmla="*/ 1759246 h 2728429"/>
                      <a:gd name="connsiteX38" fmla="*/ 3206750 w 3336657"/>
                      <a:gd name="connsiteY38" fmla="*/ 1581446 h 2728429"/>
                      <a:gd name="connsiteX39" fmla="*/ 3251200 w 3336657"/>
                      <a:gd name="connsiteY39" fmla="*/ 1429046 h 2728429"/>
                      <a:gd name="connsiteX40" fmla="*/ 3276600 w 3336657"/>
                      <a:gd name="connsiteY40" fmla="*/ 1282996 h 2728429"/>
                      <a:gd name="connsiteX41" fmla="*/ 3289300 w 3336657"/>
                      <a:gd name="connsiteY41" fmla="*/ 1187746 h 2728429"/>
                      <a:gd name="connsiteX42" fmla="*/ 3302000 w 3336657"/>
                      <a:gd name="connsiteY42" fmla="*/ 1111546 h 2728429"/>
                      <a:gd name="connsiteX43" fmla="*/ 3327400 w 3336657"/>
                      <a:gd name="connsiteY43" fmla="*/ 1022646 h 2728429"/>
                      <a:gd name="connsiteX44" fmla="*/ 3333750 w 3336657"/>
                      <a:gd name="connsiteY44" fmla="*/ 978196 h 2728429"/>
                      <a:gd name="connsiteX45" fmla="*/ 3282950 w 3336657"/>
                      <a:gd name="connsiteY45" fmla="*/ 749596 h 2728429"/>
                      <a:gd name="connsiteX46" fmla="*/ 3238500 w 3336657"/>
                      <a:gd name="connsiteY46" fmla="*/ 622596 h 2728429"/>
                      <a:gd name="connsiteX47" fmla="*/ 3257550 w 3336657"/>
                      <a:gd name="connsiteY47" fmla="*/ 520996 h 2728429"/>
                      <a:gd name="connsiteX48" fmla="*/ 3238500 w 3336657"/>
                      <a:gd name="connsiteY48" fmla="*/ 381296 h 2728429"/>
                      <a:gd name="connsiteX49" fmla="*/ 3232150 w 3336657"/>
                      <a:gd name="connsiteY49" fmla="*/ 279696 h 2728429"/>
                      <a:gd name="connsiteX50" fmla="*/ 3232150 w 3336657"/>
                      <a:gd name="connsiteY50" fmla="*/ 216196 h 2728429"/>
                      <a:gd name="connsiteX51" fmla="*/ 3225800 w 3336657"/>
                      <a:gd name="connsiteY51" fmla="*/ 159046 h 2728429"/>
                      <a:gd name="connsiteX52" fmla="*/ 3219450 w 3336657"/>
                      <a:gd name="connsiteY52" fmla="*/ 76496 h 2728429"/>
                      <a:gd name="connsiteX53" fmla="*/ 3206750 w 3336657"/>
                      <a:gd name="connsiteY53" fmla="*/ 296 h 2728429"/>
                      <a:gd name="connsiteX54" fmla="*/ 2819400 w 3336657"/>
                      <a:gd name="connsiteY54" fmla="*/ 51096 h 2728429"/>
                      <a:gd name="connsiteX55" fmla="*/ 2654300 w 3336657"/>
                      <a:gd name="connsiteY55" fmla="*/ 76496 h 2728429"/>
                      <a:gd name="connsiteX56" fmla="*/ 2514600 w 3336657"/>
                      <a:gd name="connsiteY56" fmla="*/ 95546 h 2728429"/>
                      <a:gd name="connsiteX57" fmla="*/ 2381250 w 3336657"/>
                      <a:gd name="connsiteY57" fmla="*/ 108246 h 2728429"/>
                      <a:gd name="connsiteX58" fmla="*/ 2279650 w 3336657"/>
                      <a:gd name="connsiteY58" fmla="*/ 133646 h 2728429"/>
                      <a:gd name="connsiteX59" fmla="*/ 2190750 w 3336657"/>
                      <a:gd name="connsiteY59" fmla="*/ 127296 h 2728429"/>
                      <a:gd name="connsiteX60" fmla="*/ 2044700 w 3336657"/>
                      <a:gd name="connsiteY60" fmla="*/ 108246 h 2728429"/>
                      <a:gd name="connsiteX61" fmla="*/ 1879600 w 3336657"/>
                      <a:gd name="connsiteY61" fmla="*/ 101896 h 2728429"/>
                      <a:gd name="connsiteX62" fmla="*/ 1746250 w 3336657"/>
                      <a:gd name="connsiteY62" fmla="*/ 89196 h 2728429"/>
                      <a:gd name="connsiteX63" fmla="*/ 1619250 w 3336657"/>
                      <a:gd name="connsiteY63" fmla="*/ 82846 h 2728429"/>
                      <a:gd name="connsiteX64" fmla="*/ 1466850 w 3336657"/>
                      <a:gd name="connsiteY64" fmla="*/ 63796 h 2728429"/>
                      <a:gd name="connsiteX65" fmla="*/ 1333500 w 3336657"/>
                      <a:gd name="connsiteY65" fmla="*/ 63796 h 2728429"/>
                      <a:gd name="connsiteX66" fmla="*/ 1168400 w 3336657"/>
                      <a:gd name="connsiteY66" fmla="*/ 32046 h 2728429"/>
                      <a:gd name="connsiteX67" fmla="*/ 1022350 w 3336657"/>
                      <a:gd name="connsiteY67" fmla="*/ 25696 h 2728429"/>
                      <a:gd name="connsiteX68" fmla="*/ 1003300 w 3336657"/>
                      <a:gd name="connsiteY68" fmla="*/ 152696 h 2728429"/>
                      <a:gd name="connsiteX69" fmla="*/ 927100 w 3336657"/>
                      <a:gd name="connsiteY69" fmla="*/ 247946 h 2728429"/>
                      <a:gd name="connsiteX70" fmla="*/ 863600 w 3336657"/>
                      <a:gd name="connsiteY70" fmla="*/ 368596 h 2728429"/>
                      <a:gd name="connsiteX71" fmla="*/ 838200 w 3336657"/>
                      <a:gd name="connsiteY71" fmla="*/ 444796 h 2728429"/>
                      <a:gd name="connsiteX72" fmla="*/ 774700 w 3336657"/>
                      <a:gd name="connsiteY72" fmla="*/ 552746 h 2728429"/>
                      <a:gd name="connsiteX73" fmla="*/ 762000 w 3336657"/>
                      <a:gd name="connsiteY73" fmla="*/ 609896 h 2728429"/>
                      <a:gd name="connsiteX74" fmla="*/ 742950 w 3336657"/>
                      <a:gd name="connsiteY74" fmla="*/ 641646 h 2728429"/>
                      <a:gd name="connsiteX75" fmla="*/ 717550 w 3336657"/>
                      <a:gd name="connsiteY75" fmla="*/ 692446 h 272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336657" h="2728429">
                        <a:moveTo>
                          <a:pt x="717550" y="692446"/>
                        </a:moveTo>
                        <a:cubicBezTo>
                          <a:pt x="679450" y="653288"/>
                          <a:pt x="569383" y="478663"/>
                          <a:pt x="514350" y="406696"/>
                        </a:cubicBezTo>
                        <a:cubicBezTo>
                          <a:pt x="459317" y="334729"/>
                          <a:pt x="437092" y="287104"/>
                          <a:pt x="387350" y="260646"/>
                        </a:cubicBezTo>
                        <a:cubicBezTo>
                          <a:pt x="337608" y="234188"/>
                          <a:pt x="265642" y="240538"/>
                          <a:pt x="215900" y="247946"/>
                        </a:cubicBezTo>
                        <a:cubicBezTo>
                          <a:pt x="166158" y="255354"/>
                          <a:pt x="119592" y="277579"/>
                          <a:pt x="88900" y="305096"/>
                        </a:cubicBezTo>
                        <a:cubicBezTo>
                          <a:pt x="58208" y="332613"/>
                          <a:pt x="44450" y="372829"/>
                          <a:pt x="31750" y="413046"/>
                        </a:cubicBezTo>
                        <a:cubicBezTo>
                          <a:pt x="19050" y="453263"/>
                          <a:pt x="17992" y="507238"/>
                          <a:pt x="12700" y="546396"/>
                        </a:cubicBezTo>
                        <a:cubicBezTo>
                          <a:pt x="7408" y="585554"/>
                          <a:pt x="0" y="615188"/>
                          <a:pt x="0" y="647996"/>
                        </a:cubicBezTo>
                        <a:cubicBezTo>
                          <a:pt x="0" y="680804"/>
                          <a:pt x="6350" y="713613"/>
                          <a:pt x="12700" y="743246"/>
                        </a:cubicBezTo>
                        <a:cubicBezTo>
                          <a:pt x="19050" y="772879"/>
                          <a:pt x="30692" y="800396"/>
                          <a:pt x="38100" y="825796"/>
                        </a:cubicBezTo>
                        <a:cubicBezTo>
                          <a:pt x="45508" y="851196"/>
                          <a:pt x="51858" y="862838"/>
                          <a:pt x="57150" y="895646"/>
                        </a:cubicBezTo>
                        <a:cubicBezTo>
                          <a:pt x="62442" y="928454"/>
                          <a:pt x="60325" y="985604"/>
                          <a:pt x="69850" y="1022646"/>
                        </a:cubicBezTo>
                        <a:cubicBezTo>
                          <a:pt x="79375" y="1059688"/>
                          <a:pt x="94192" y="1090379"/>
                          <a:pt x="114300" y="1117896"/>
                        </a:cubicBezTo>
                        <a:cubicBezTo>
                          <a:pt x="134408" y="1145413"/>
                          <a:pt x="171450" y="1168696"/>
                          <a:pt x="190500" y="1187746"/>
                        </a:cubicBezTo>
                        <a:cubicBezTo>
                          <a:pt x="209550" y="1206796"/>
                          <a:pt x="212725" y="1217379"/>
                          <a:pt x="228600" y="1232196"/>
                        </a:cubicBezTo>
                        <a:cubicBezTo>
                          <a:pt x="244475" y="1247013"/>
                          <a:pt x="268817" y="1265004"/>
                          <a:pt x="285750" y="1276646"/>
                        </a:cubicBezTo>
                        <a:cubicBezTo>
                          <a:pt x="302683" y="1288288"/>
                          <a:pt x="310092" y="1287229"/>
                          <a:pt x="330200" y="1302046"/>
                        </a:cubicBezTo>
                        <a:cubicBezTo>
                          <a:pt x="350308" y="1316863"/>
                          <a:pt x="406400" y="1365546"/>
                          <a:pt x="406400" y="1365546"/>
                        </a:cubicBezTo>
                        <a:cubicBezTo>
                          <a:pt x="432858" y="1387771"/>
                          <a:pt x="452967" y="1402588"/>
                          <a:pt x="488950" y="1435396"/>
                        </a:cubicBezTo>
                        <a:cubicBezTo>
                          <a:pt x="524933" y="1468204"/>
                          <a:pt x="579967" y="1490429"/>
                          <a:pt x="622300" y="1562396"/>
                        </a:cubicBezTo>
                        <a:cubicBezTo>
                          <a:pt x="664633" y="1634363"/>
                          <a:pt x="715433" y="1788879"/>
                          <a:pt x="742950" y="1867196"/>
                        </a:cubicBezTo>
                        <a:cubicBezTo>
                          <a:pt x="770467" y="1945513"/>
                          <a:pt x="759883" y="1970913"/>
                          <a:pt x="787400" y="2032296"/>
                        </a:cubicBezTo>
                        <a:cubicBezTo>
                          <a:pt x="814917" y="2093679"/>
                          <a:pt x="864658" y="2181521"/>
                          <a:pt x="908050" y="2235496"/>
                        </a:cubicBezTo>
                        <a:cubicBezTo>
                          <a:pt x="951442" y="2289471"/>
                          <a:pt x="994833" y="2327571"/>
                          <a:pt x="1047750" y="2356146"/>
                        </a:cubicBezTo>
                        <a:cubicBezTo>
                          <a:pt x="1100667" y="2384721"/>
                          <a:pt x="1153583" y="2387896"/>
                          <a:pt x="1225550" y="2406946"/>
                        </a:cubicBezTo>
                        <a:cubicBezTo>
                          <a:pt x="1297517" y="2425996"/>
                          <a:pt x="1404408" y="2452454"/>
                          <a:pt x="1479550" y="2470446"/>
                        </a:cubicBezTo>
                        <a:cubicBezTo>
                          <a:pt x="1554692" y="2488438"/>
                          <a:pt x="1602317" y="2500079"/>
                          <a:pt x="1676400" y="2514896"/>
                        </a:cubicBezTo>
                        <a:cubicBezTo>
                          <a:pt x="1750483" y="2529713"/>
                          <a:pt x="1812925" y="2526538"/>
                          <a:pt x="1924050" y="2559346"/>
                        </a:cubicBezTo>
                        <a:cubicBezTo>
                          <a:pt x="2035175" y="2592154"/>
                          <a:pt x="2234142" y="2684229"/>
                          <a:pt x="2343150" y="2711746"/>
                        </a:cubicBezTo>
                        <a:cubicBezTo>
                          <a:pt x="2452158" y="2739263"/>
                          <a:pt x="2512483" y="2724446"/>
                          <a:pt x="2578100" y="2724446"/>
                        </a:cubicBezTo>
                        <a:cubicBezTo>
                          <a:pt x="2643717" y="2724446"/>
                          <a:pt x="2675467" y="2733971"/>
                          <a:pt x="2736850" y="2711746"/>
                        </a:cubicBezTo>
                        <a:cubicBezTo>
                          <a:pt x="2798233" y="2689521"/>
                          <a:pt x="2894542" y="2630254"/>
                          <a:pt x="2946400" y="2591096"/>
                        </a:cubicBezTo>
                        <a:cubicBezTo>
                          <a:pt x="2998258" y="2551938"/>
                          <a:pt x="3023658" y="2520188"/>
                          <a:pt x="3048000" y="2476796"/>
                        </a:cubicBezTo>
                        <a:cubicBezTo>
                          <a:pt x="3072342" y="2433404"/>
                          <a:pt x="3081867" y="2375196"/>
                          <a:pt x="3092450" y="2330746"/>
                        </a:cubicBezTo>
                        <a:cubicBezTo>
                          <a:pt x="3103033" y="2286296"/>
                          <a:pt x="3109383" y="2251371"/>
                          <a:pt x="3111500" y="2210096"/>
                        </a:cubicBezTo>
                        <a:cubicBezTo>
                          <a:pt x="3113617" y="2168821"/>
                          <a:pt x="3107267" y="2129663"/>
                          <a:pt x="3105150" y="2083096"/>
                        </a:cubicBezTo>
                        <a:cubicBezTo>
                          <a:pt x="3103033" y="2036529"/>
                          <a:pt x="3087158" y="1984671"/>
                          <a:pt x="3098800" y="1930696"/>
                        </a:cubicBezTo>
                        <a:cubicBezTo>
                          <a:pt x="3110442" y="1876721"/>
                          <a:pt x="3157008" y="1817454"/>
                          <a:pt x="3175000" y="1759246"/>
                        </a:cubicBezTo>
                        <a:cubicBezTo>
                          <a:pt x="3192992" y="1701038"/>
                          <a:pt x="3194050" y="1636479"/>
                          <a:pt x="3206750" y="1581446"/>
                        </a:cubicBezTo>
                        <a:cubicBezTo>
                          <a:pt x="3219450" y="1526413"/>
                          <a:pt x="3239558" y="1478788"/>
                          <a:pt x="3251200" y="1429046"/>
                        </a:cubicBezTo>
                        <a:cubicBezTo>
                          <a:pt x="3262842" y="1379304"/>
                          <a:pt x="3270250" y="1323213"/>
                          <a:pt x="3276600" y="1282996"/>
                        </a:cubicBezTo>
                        <a:cubicBezTo>
                          <a:pt x="3282950" y="1242779"/>
                          <a:pt x="3285067" y="1216321"/>
                          <a:pt x="3289300" y="1187746"/>
                        </a:cubicBezTo>
                        <a:cubicBezTo>
                          <a:pt x="3293533" y="1159171"/>
                          <a:pt x="3295650" y="1139063"/>
                          <a:pt x="3302000" y="1111546"/>
                        </a:cubicBezTo>
                        <a:cubicBezTo>
                          <a:pt x="3308350" y="1084029"/>
                          <a:pt x="3322108" y="1044871"/>
                          <a:pt x="3327400" y="1022646"/>
                        </a:cubicBezTo>
                        <a:cubicBezTo>
                          <a:pt x="3332692" y="1000421"/>
                          <a:pt x="3341158" y="1023704"/>
                          <a:pt x="3333750" y="978196"/>
                        </a:cubicBezTo>
                        <a:cubicBezTo>
                          <a:pt x="3326342" y="932688"/>
                          <a:pt x="3298825" y="808863"/>
                          <a:pt x="3282950" y="749596"/>
                        </a:cubicBezTo>
                        <a:cubicBezTo>
                          <a:pt x="3267075" y="690329"/>
                          <a:pt x="3242733" y="660696"/>
                          <a:pt x="3238500" y="622596"/>
                        </a:cubicBezTo>
                        <a:cubicBezTo>
                          <a:pt x="3234267" y="584496"/>
                          <a:pt x="3257550" y="561213"/>
                          <a:pt x="3257550" y="520996"/>
                        </a:cubicBezTo>
                        <a:cubicBezTo>
                          <a:pt x="3257550" y="480779"/>
                          <a:pt x="3242733" y="421513"/>
                          <a:pt x="3238500" y="381296"/>
                        </a:cubicBezTo>
                        <a:cubicBezTo>
                          <a:pt x="3234267" y="341079"/>
                          <a:pt x="3233208" y="307213"/>
                          <a:pt x="3232150" y="279696"/>
                        </a:cubicBezTo>
                        <a:cubicBezTo>
                          <a:pt x="3231092" y="252179"/>
                          <a:pt x="3233208" y="236304"/>
                          <a:pt x="3232150" y="216196"/>
                        </a:cubicBezTo>
                        <a:cubicBezTo>
                          <a:pt x="3231092" y="196088"/>
                          <a:pt x="3227917" y="182329"/>
                          <a:pt x="3225800" y="159046"/>
                        </a:cubicBezTo>
                        <a:cubicBezTo>
                          <a:pt x="3223683" y="135763"/>
                          <a:pt x="3222625" y="102954"/>
                          <a:pt x="3219450" y="76496"/>
                        </a:cubicBezTo>
                        <a:cubicBezTo>
                          <a:pt x="3216275" y="50038"/>
                          <a:pt x="3273425" y="4529"/>
                          <a:pt x="3206750" y="296"/>
                        </a:cubicBezTo>
                        <a:cubicBezTo>
                          <a:pt x="3140075" y="-3937"/>
                          <a:pt x="2911475" y="38396"/>
                          <a:pt x="2819400" y="51096"/>
                        </a:cubicBezTo>
                        <a:cubicBezTo>
                          <a:pt x="2727325" y="63796"/>
                          <a:pt x="2654300" y="76496"/>
                          <a:pt x="2654300" y="76496"/>
                        </a:cubicBezTo>
                        <a:lnTo>
                          <a:pt x="2514600" y="95546"/>
                        </a:lnTo>
                        <a:cubicBezTo>
                          <a:pt x="2469092" y="100838"/>
                          <a:pt x="2420408" y="101896"/>
                          <a:pt x="2381250" y="108246"/>
                        </a:cubicBezTo>
                        <a:cubicBezTo>
                          <a:pt x="2342092" y="114596"/>
                          <a:pt x="2311400" y="130471"/>
                          <a:pt x="2279650" y="133646"/>
                        </a:cubicBezTo>
                        <a:cubicBezTo>
                          <a:pt x="2247900" y="136821"/>
                          <a:pt x="2229908" y="131529"/>
                          <a:pt x="2190750" y="127296"/>
                        </a:cubicBezTo>
                        <a:cubicBezTo>
                          <a:pt x="2151592" y="123063"/>
                          <a:pt x="2096558" y="112479"/>
                          <a:pt x="2044700" y="108246"/>
                        </a:cubicBezTo>
                        <a:cubicBezTo>
                          <a:pt x="1992842" y="104013"/>
                          <a:pt x="1929342" y="105071"/>
                          <a:pt x="1879600" y="101896"/>
                        </a:cubicBezTo>
                        <a:cubicBezTo>
                          <a:pt x="1829858" y="98721"/>
                          <a:pt x="1789642" y="92371"/>
                          <a:pt x="1746250" y="89196"/>
                        </a:cubicBezTo>
                        <a:cubicBezTo>
                          <a:pt x="1702858" y="86021"/>
                          <a:pt x="1665817" y="87079"/>
                          <a:pt x="1619250" y="82846"/>
                        </a:cubicBezTo>
                        <a:cubicBezTo>
                          <a:pt x="1572683" y="78613"/>
                          <a:pt x="1514475" y="66971"/>
                          <a:pt x="1466850" y="63796"/>
                        </a:cubicBezTo>
                        <a:cubicBezTo>
                          <a:pt x="1419225" y="60621"/>
                          <a:pt x="1383242" y="69088"/>
                          <a:pt x="1333500" y="63796"/>
                        </a:cubicBezTo>
                        <a:cubicBezTo>
                          <a:pt x="1283758" y="58504"/>
                          <a:pt x="1220258" y="38396"/>
                          <a:pt x="1168400" y="32046"/>
                        </a:cubicBezTo>
                        <a:cubicBezTo>
                          <a:pt x="1116542" y="25696"/>
                          <a:pt x="1049867" y="5588"/>
                          <a:pt x="1022350" y="25696"/>
                        </a:cubicBezTo>
                        <a:cubicBezTo>
                          <a:pt x="994833" y="45804"/>
                          <a:pt x="1019175" y="115654"/>
                          <a:pt x="1003300" y="152696"/>
                        </a:cubicBezTo>
                        <a:cubicBezTo>
                          <a:pt x="987425" y="189738"/>
                          <a:pt x="950383" y="211963"/>
                          <a:pt x="927100" y="247946"/>
                        </a:cubicBezTo>
                        <a:cubicBezTo>
                          <a:pt x="903817" y="283929"/>
                          <a:pt x="878417" y="335788"/>
                          <a:pt x="863600" y="368596"/>
                        </a:cubicBezTo>
                        <a:cubicBezTo>
                          <a:pt x="848783" y="401404"/>
                          <a:pt x="853017" y="414104"/>
                          <a:pt x="838200" y="444796"/>
                        </a:cubicBezTo>
                        <a:cubicBezTo>
                          <a:pt x="823383" y="475488"/>
                          <a:pt x="787400" y="525229"/>
                          <a:pt x="774700" y="552746"/>
                        </a:cubicBezTo>
                        <a:cubicBezTo>
                          <a:pt x="762000" y="580263"/>
                          <a:pt x="767292" y="595079"/>
                          <a:pt x="762000" y="609896"/>
                        </a:cubicBezTo>
                        <a:cubicBezTo>
                          <a:pt x="756708" y="624713"/>
                          <a:pt x="751417" y="631063"/>
                          <a:pt x="742950" y="641646"/>
                        </a:cubicBezTo>
                        <a:cubicBezTo>
                          <a:pt x="734483" y="652229"/>
                          <a:pt x="755650" y="731604"/>
                          <a:pt x="717550" y="692446"/>
                        </a:cubicBezTo>
                        <a:close/>
                      </a:path>
                    </a:pathLst>
                  </a:custGeom>
                  <a:solidFill>
                    <a:srgbClr val="FFCC99"/>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88" name="フリーフォーム 373">
                    <a:extLst>
                      <a:ext uri="{FF2B5EF4-FFF2-40B4-BE49-F238E27FC236}">
                        <a16:creationId xmlns:a16="http://schemas.microsoft.com/office/drawing/2014/main" id="{E0416BD7-EA29-3DAA-4123-21AD03FCF062}"/>
                      </a:ext>
                    </a:extLst>
                  </p:cNvPr>
                  <p:cNvSpPr/>
                  <p:nvPr/>
                </p:nvSpPr>
                <p:spPr bwMode="auto">
                  <a:xfrm>
                    <a:off x="2050846" y="3212806"/>
                    <a:ext cx="374854" cy="870244"/>
                  </a:xfrm>
                  <a:custGeom>
                    <a:avLst/>
                    <a:gdLst>
                      <a:gd name="connsiteX0" fmla="*/ 374855 w 374855"/>
                      <a:gd name="connsiteY0" fmla="*/ 209846 h 870246"/>
                      <a:gd name="connsiteX1" fmla="*/ 317705 w 374855"/>
                      <a:gd name="connsiteY1" fmla="*/ 70146 h 870246"/>
                      <a:gd name="connsiteX2" fmla="*/ 222455 w 374855"/>
                      <a:gd name="connsiteY2" fmla="*/ 19346 h 870246"/>
                      <a:gd name="connsiteX3" fmla="*/ 171655 w 374855"/>
                      <a:gd name="connsiteY3" fmla="*/ 296 h 870246"/>
                      <a:gd name="connsiteX4" fmla="*/ 95455 w 374855"/>
                      <a:gd name="connsiteY4" fmla="*/ 32046 h 870246"/>
                      <a:gd name="connsiteX5" fmla="*/ 44655 w 374855"/>
                      <a:gd name="connsiteY5" fmla="*/ 108246 h 870246"/>
                      <a:gd name="connsiteX6" fmla="*/ 25605 w 374855"/>
                      <a:gd name="connsiteY6" fmla="*/ 152696 h 870246"/>
                      <a:gd name="connsiteX7" fmla="*/ 6555 w 374855"/>
                      <a:gd name="connsiteY7" fmla="*/ 266996 h 870246"/>
                      <a:gd name="connsiteX8" fmla="*/ 205 w 374855"/>
                      <a:gd name="connsiteY8" fmla="*/ 368596 h 870246"/>
                      <a:gd name="connsiteX9" fmla="*/ 12905 w 374855"/>
                      <a:gd name="connsiteY9" fmla="*/ 470196 h 870246"/>
                      <a:gd name="connsiteX10" fmla="*/ 12905 w 374855"/>
                      <a:gd name="connsiteY10" fmla="*/ 571796 h 870246"/>
                      <a:gd name="connsiteX11" fmla="*/ 63705 w 374855"/>
                      <a:gd name="connsiteY11" fmla="*/ 686096 h 870246"/>
                      <a:gd name="connsiteX12" fmla="*/ 158955 w 374855"/>
                      <a:gd name="connsiteY12" fmla="*/ 724196 h 870246"/>
                      <a:gd name="connsiteX13" fmla="*/ 235155 w 374855"/>
                      <a:gd name="connsiteY13" fmla="*/ 743246 h 870246"/>
                      <a:gd name="connsiteX14" fmla="*/ 317705 w 374855"/>
                      <a:gd name="connsiteY14" fmla="*/ 813096 h 870246"/>
                      <a:gd name="connsiteX15" fmla="*/ 368505 w 374855"/>
                      <a:gd name="connsiteY15" fmla="*/ 870246 h 87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55" h="870246">
                        <a:moveTo>
                          <a:pt x="374855" y="209846"/>
                        </a:moveTo>
                        <a:cubicBezTo>
                          <a:pt x="358980" y="155871"/>
                          <a:pt x="343105" y="101896"/>
                          <a:pt x="317705" y="70146"/>
                        </a:cubicBezTo>
                        <a:cubicBezTo>
                          <a:pt x="292305" y="38396"/>
                          <a:pt x="246797" y="30988"/>
                          <a:pt x="222455" y="19346"/>
                        </a:cubicBezTo>
                        <a:cubicBezTo>
                          <a:pt x="198113" y="7704"/>
                          <a:pt x="192822" y="-1821"/>
                          <a:pt x="171655" y="296"/>
                        </a:cubicBezTo>
                        <a:cubicBezTo>
                          <a:pt x="150488" y="2413"/>
                          <a:pt x="116622" y="14054"/>
                          <a:pt x="95455" y="32046"/>
                        </a:cubicBezTo>
                        <a:cubicBezTo>
                          <a:pt x="74288" y="50038"/>
                          <a:pt x="56297" y="88138"/>
                          <a:pt x="44655" y="108246"/>
                        </a:cubicBezTo>
                        <a:cubicBezTo>
                          <a:pt x="33013" y="128354"/>
                          <a:pt x="31955" y="126238"/>
                          <a:pt x="25605" y="152696"/>
                        </a:cubicBezTo>
                        <a:cubicBezTo>
                          <a:pt x="19255" y="179154"/>
                          <a:pt x="10788" y="231013"/>
                          <a:pt x="6555" y="266996"/>
                        </a:cubicBezTo>
                        <a:cubicBezTo>
                          <a:pt x="2322" y="302979"/>
                          <a:pt x="-853" y="334729"/>
                          <a:pt x="205" y="368596"/>
                        </a:cubicBezTo>
                        <a:cubicBezTo>
                          <a:pt x="1263" y="402463"/>
                          <a:pt x="10788" y="436329"/>
                          <a:pt x="12905" y="470196"/>
                        </a:cubicBezTo>
                        <a:cubicBezTo>
                          <a:pt x="15022" y="504063"/>
                          <a:pt x="4438" y="535813"/>
                          <a:pt x="12905" y="571796"/>
                        </a:cubicBezTo>
                        <a:cubicBezTo>
                          <a:pt x="21372" y="607779"/>
                          <a:pt x="39363" y="660696"/>
                          <a:pt x="63705" y="686096"/>
                        </a:cubicBezTo>
                        <a:cubicBezTo>
                          <a:pt x="88047" y="711496"/>
                          <a:pt x="130380" y="714671"/>
                          <a:pt x="158955" y="724196"/>
                        </a:cubicBezTo>
                        <a:cubicBezTo>
                          <a:pt x="187530" y="733721"/>
                          <a:pt x="208697" y="728429"/>
                          <a:pt x="235155" y="743246"/>
                        </a:cubicBezTo>
                        <a:cubicBezTo>
                          <a:pt x="261613" y="758063"/>
                          <a:pt x="295480" y="791929"/>
                          <a:pt x="317705" y="813096"/>
                        </a:cubicBezTo>
                        <a:cubicBezTo>
                          <a:pt x="339930" y="834263"/>
                          <a:pt x="354217" y="852254"/>
                          <a:pt x="368505" y="870246"/>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89" name="フリーフォーム 374">
                    <a:extLst>
                      <a:ext uri="{FF2B5EF4-FFF2-40B4-BE49-F238E27FC236}">
                        <a16:creationId xmlns:a16="http://schemas.microsoft.com/office/drawing/2014/main" id="{8CF95E17-13DD-E13A-26C2-0413779A7156}"/>
                      </a:ext>
                    </a:extLst>
                  </p:cNvPr>
                  <p:cNvSpPr/>
                  <p:nvPr/>
                </p:nvSpPr>
                <p:spPr bwMode="auto">
                  <a:xfrm>
                    <a:off x="2183177" y="3530229"/>
                    <a:ext cx="280623" cy="457573"/>
                  </a:xfrm>
                  <a:custGeom>
                    <a:avLst/>
                    <a:gdLst>
                      <a:gd name="connsiteX0" fmla="*/ 242522 w 280622"/>
                      <a:gd name="connsiteY0" fmla="*/ 6721 h 457571"/>
                      <a:gd name="connsiteX1" fmla="*/ 77422 w 280622"/>
                      <a:gd name="connsiteY1" fmla="*/ 6721 h 457571"/>
                      <a:gd name="connsiteX2" fmla="*/ 7572 w 280622"/>
                      <a:gd name="connsiteY2" fmla="*/ 76571 h 457571"/>
                      <a:gd name="connsiteX3" fmla="*/ 1222 w 280622"/>
                      <a:gd name="connsiteY3" fmla="*/ 165471 h 457571"/>
                      <a:gd name="connsiteX4" fmla="*/ 1222 w 280622"/>
                      <a:gd name="connsiteY4" fmla="*/ 241671 h 457571"/>
                      <a:gd name="connsiteX5" fmla="*/ 13922 w 280622"/>
                      <a:gd name="connsiteY5" fmla="*/ 298821 h 457571"/>
                      <a:gd name="connsiteX6" fmla="*/ 52022 w 280622"/>
                      <a:gd name="connsiteY6" fmla="*/ 336921 h 457571"/>
                      <a:gd name="connsiteX7" fmla="*/ 134572 w 280622"/>
                      <a:gd name="connsiteY7" fmla="*/ 362321 h 457571"/>
                      <a:gd name="connsiteX8" fmla="*/ 185372 w 280622"/>
                      <a:gd name="connsiteY8" fmla="*/ 387721 h 457571"/>
                      <a:gd name="connsiteX9" fmla="*/ 236172 w 280622"/>
                      <a:gd name="connsiteY9" fmla="*/ 432171 h 457571"/>
                      <a:gd name="connsiteX10" fmla="*/ 280622 w 280622"/>
                      <a:gd name="connsiteY10" fmla="*/ 457571 h 45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622" h="457571">
                        <a:moveTo>
                          <a:pt x="242522" y="6721"/>
                        </a:moveTo>
                        <a:cubicBezTo>
                          <a:pt x="179551" y="900"/>
                          <a:pt x="116580" y="-4921"/>
                          <a:pt x="77422" y="6721"/>
                        </a:cubicBezTo>
                        <a:cubicBezTo>
                          <a:pt x="38264" y="18363"/>
                          <a:pt x="20272" y="50113"/>
                          <a:pt x="7572" y="76571"/>
                        </a:cubicBezTo>
                        <a:cubicBezTo>
                          <a:pt x="-5128" y="103029"/>
                          <a:pt x="2280" y="137954"/>
                          <a:pt x="1222" y="165471"/>
                        </a:cubicBezTo>
                        <a:cubicBezTo>
                          <a:pt x="164" y="192988"/>
                          <a:pt x="-895" y="219446"/>
                          <a:pt x="1222" y="241671"/>
                        </a:cubicBezTo>
                        <a:cubicBezTo>
                          <a:pt x="3339" y="263896"/>
                          <a:pt x="5455" y="282946"/>
                          <a:pt x="13922" y="298821"/>
                        </a:cubicBezTo>
                        <a:cubicBezTo>
                          <a:pt x="22389" y="314696"/>
                          <a:pt x="31914" y="326338"/>
                          <a:pt x="52022" y="336921"/>
                        </a:cubicBezTo>
                        <a:cubicBezTo>
                          <a:pt x="72130" y="347504"/>
                          <a:pt x="112347" y="353854"/>
                          <a:pt x="134572" y="362321"/>
                        </a:cubicBezTo>
                        <a:cubicBezTo>
                          <a:pt x="156797" y="370788"/>
                          <a:pt x="168439" y="376079"/>
                          <a:pt x="185372" y="387721"/>
                        </a:cubicBezTo>
                        <a:cubicBezTo>
                          <a:pt x="202305" y="399363"/>
                          <a:pt x="220297" y="420529"/>
                          <a:pt x="236172" y="432171"/>
                        </a:cubicBezTo>
                        <a:cubicBezTo>
                          <a:pt x="252047" y="443813"/>
                          <a:pt x="266334" y="450692"/>
                          <a:pt x="280622" y="457571"/>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90" name="フリーフォーム 375">
                    <a:extLst>
                      <a:ext uri="{FF2B5EF4-FFF2-40B4-BE49-F238E27FC236}">
                        <a16:creationId xmlns:a16="http://schemas.microsoft.com/office/drawing/2014/main" id="{E83EC975-2FA5-F75D-5F75-FB6EDB355C84}"/>
                      </a:ext>
                    </a:extLst>
                  </p:cNvPr>
                  <p:cNvSpPr/>
                  <p:nvPr/>
                </p:nvSpPr>
                <p:spPr bwMode="auto">
                  <a:xfrm>
                    <a:off x="2782140" y="3152273"/>
                    <a:ext cx="1254532" cy="258280"/>
                  </a:xfrm>
                  <a:custGeom>
                    <a:avLst/>
                    <a:gdLst>
                      <a:gd name="connsiteX0" fmla="*/ 24559 w 1254531"/>
                      <a:gd name="connsiteY0" fmla="*/ 16375 h 258279"/>
                      <a:gd name="connsiteX1" fmla="*/ 589709 w 1254531"/>
                      <a:gd name="connsiteY1" fmla="*/ 143375 h 258279"/>
                      <a:gd name="connsiteX2" fmla="*/ 1192959 w 1254531"/>
                      <a:gd name="connsiteY2" fmla="*/ 257675 h 258279"/>
                      <a:gd name="connsiteX3" fmla="*/ 1237409 w 1254531"/>
                      <a:gd name="connsiteY3" fmla="*/ 92575 h 258279"/>
                      <a:gd name="connsiteX4" fmla="*/ 1218359 w 1254531"/>
                      <a:gd name="connsiteY4" fmla="*/ 86225 h 258279"/>
                      <a:gd name="connsiteX5" fmla="*/ 900859 w 1254531"/>
                      <a:gd name="connsiteY5" fmla="*/ 67175 h 258279"/>
                      <a:gd name="connsiteX6" fmla="*/ 392859 w 1254531"/>
                      <a:gd name="connsiteY6" fmla="*/ 22725 h 258279"/>
                      <a:gd name="connsiteX7" fmla="*/ 126159 w 1254531"/>
                      <a:gd name="connsiteY7" fmla="*/ 3675 h 258279"/>
                      <a:gd name="connsiteX8" fmla="*/ 24559 w 1254531"/>
                      <a:gd name="connsiteY8" fmla="*/ 16375 h 25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4531" h="258279">
                        <a:moveTo>
                          <a:pt x="24559" y="16375"/>
                        </a:moveTo>
                        <a:cubicBezTo>
                          <a:pt x="101817" y="39658"/>
                          <a:pt x="394976" y="103158"/>
                          <a:pt x="589709" y="143375"/>
                        </a:cubicBezTo>
                        <a:cubicBezTo>
                          <a:pt x="784442" y="183592"/>
                          <a:pt x="1085009" y="266142"/>
                          <a:pt x="1192959" y="257675"/>
                        </a:cubicBezTo>
                        <a:cubicBezTo>
                          <a:pt x="1300909" y="249208"/>
                          <a:pt x="1233176" y="121150"/>
                          <a:pt x="1237409" y="92575"/>
                        </a:cubicBezTo>
                        <a:cubicBezTo>
                          <a:pt x="1241642" y="64000"/>
                          <a:pt x="1274451" y="90458"/>
                          <a:pt x="1218359" y="86225"/>
                        </a:cubicBezTo>
                        <a:cubicBezTo>
                          <a:pt x="1162267" y="81992"/>
                          <a:pt x="1038442" y="77758"/>
                          <a:pt x="900859" y="67175"/>
                        </a:cubicBezTo>
                        <a:cubicBezTo>
                          <a:pt x="763276" y="56592"/>
                          <a:pt x="521976" y="33308"/>
                          <a:pt x="392859" y="22725"/>
                        </a:cubicBezTo>
                        <a:cubicBezTo>
                          <a:pt x="263742" y="12142"/>
                          <a:pt x="180134" y="6850"/>
                          <a:pt x="126159" y="3675"/>
                        </a:cubicBezTo>
                        <a:cubicBezTo>
                          <a:pt x="72184" y="500"/>
                          <a:pt x="-52699" y="-6908"/>
                          <a:pt x="24559" y="16375"/>
                        </a:cubicBezTo>
                        <a:close/>
                      </a:path>
                    </a:pathLst>
                  </a:custGeom>
                  <a:solidFill>
                    <a:schemeClr val="tx1"/>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91" name="フリーフォーム 376">
                    <a:extLst>
                      <a:ext uri="{FF2B5EF4-FFF2-40B4-BE49-F238E27FC236}">
                        <a16:creationId xmlns:a16="http://schemas.microsoft.com/office/drawing/2014/main" id="{5AFB8DD7-3AEE-2D36-3B9A-CC5C665B9450}"/>
                      </a:ext>
                    </a:extLst>
                  </p:cNvPr>
                  <p:cNvSpPr/>
                  <p:nvPr/>
                </p:nvSpPr>
                <p:spPr bwMode="auto">
                  <a:xfrm>
                    <a:off x="4000500" y="3152572"/>
                    <a:ext cx="844550" cy="204424"/>
                  </a:xfrm>
                  <a:custGeom>
                    <a:avLst/>
                    <a:gdLst>
                      <a:gd name="connsiteX0" fmla="*/ 0 w 844550"/>
                      <a:gd name="connsiteY0" fmla="*/ 83772 h 204422"/>
                      <a:gd name="connsiteX1" fmla="*/ 63500 w 844550"/>
                      <a:gd name="connsiteY1" fmla="*/ 26622 h 204422"/>
                      <a:gd name="connsiteX2" fmla="*/ 127000 w 844550"/>
                      <a:gd name="connsiteY2" fmla="*/ 13922 h 204422"/>
                      <a:gd name="connsiteX3" fmla="*/ 203200 w 844550"/>
                      <a:gd name="connsiteY3" fmla="*/ 1222 h 204422"/>
                      <a:gd name="connsiteX4" fmla="*/ 317500 w 844550"/>
                      <a:gd name="connsiteY4" fmla="*/ 1222 h 204422"/>
                      <a:gd name="connsiteX5" fmla="*/ 431800 w 844550"/>
                      <a:gd name="connsiteY5" fmla="*/ 7572 h 204422"/>
                      <a:gd name="connsiteX6" fmla="*/ 609600 w 844550"/>
                      <a:gd name="connsiteY6" fmla="*/ 39322 h 204422"/>
                      <a:gd name="connsiteX7" fmla="*/ 787400 w 844550"/>
                      <a:gd name="connsiteY7" fmla="*/ 128222 h 204422"/>
                      <a:gd name="connsiteX8" fmla="*/ 844550 w 844550"/>
                      <a:gd name="connsiteY8" fmla="*/ 204422 h 20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50" h="204422">
                        <a:moveTo>
                          <a:pt x="0" y="83772"/>
                        </a:moveTo>
                        <a:cubicBezTo>
                          <a:pt x="21166" y="61018"/>
                          <a:pt x="42333" y="38264"/>
                          <a:pt x="63500" y="26622"/>
                        </a:cubicBezTo>
                        <a:cubicBezTo>
                          <a:pt x="84667" y="14980"/>
                          <a:pt x="103717" y="18155"/>
                          <a:pt x="127000" y="13922"/>
                        </a:cubicBezTo>
                        <a:cubicBezTo>
                          <a:pt x="150283" y="9689"/>
                          <a:pt x="171450" y="3339"/>
                          <a:pt x="203200" y="1222"/>
                        </a:cubicBezTo>
                        <a:cubicBezTo>
                          <a:pt x="234950" y="-895"/>
                          <a:pt x="279400" y="164"/>
                          <a:pt x="317500" y="1222"/>
                        </a:cubicBezTo>
                        <a:cubicBezTo>
                          <a:pt x="355600" y="2280"/>
                          <a:pt x="383117" y="1222"/>
                          <a:pt x="431800" y="7572"/>
                        </a:cubicBezTo>
                        <a:cubicBezTo>
                          <a:pt x="480483" y="13922"/>
                          <a:pt x="550333" y="19214"/>
                          <a:pt x="609600" y="39322"/>
                        </a:cubicBezTo>
                        <a:cubicBezTo>
                          <a:pt x="668867" y="59430"/>
                          <a:pt x="748242" y="100705"/>
                          <a:pt x="787400" y="128222"/>
                        </a:cubicBezTo>
                        <a:cubicBezTo>
                          <a:pt x="826558" y="155739"/>
                          <a:pt x="835554" y="180080"/>
                          <a:pt x="844550" y="204422"/>
                        </a:cubicBezTo>
                      </a:path>
                    </a:pathLst>
                  </a:custGeom>
                  <a:noFill/>
                  <a:ln w="2857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cxnSp>
                <p:nvCxnSpPr>
                  <p:cNvPr id="192" name="直線コネクタ 191">
                    <a:extLst>
                      <a:ext uri="{FF2B5EF4-FFF2-40B4-BE49-F238E27FC236}">
                        <a16:creationId xmlns:a16="http://schemas.microsoft.com/office/drawing/2014/main" id="{AC8C1C80-D1D8-CF5A-B15A-450FA0A969E9}"/>
                      </a:ext>
                    </a:extLst>
                  </p:cNvPr>
                  <p:cNvCxnSpPr/>
                  <p:nvPr/>
                </p:nvCxnSpPr>
                <p:spPr bwMode="auto">
                  <a:xfrm flipH="1" flipV="1">
                    <a:off x="4835562" y="3354834"/>
                    <a:ext cx="154369" cy="2157"/>
                  </a:xfrm>
                  <a:prstGeom prst="line">
                    <a:avLst/>
                  </a:prstGeom>
                  <a:noFill/>
                  <a:ln w="28575" cap="flat" cmpd="sng" algn="ctr">
                    <a:solidFill>
                      <a:schemeClr val="tx1"/>
                    </a:solidFill>
                    <a:prstDash val="solid"/>
                    <a:round/>
                    <a:headEnd type="none" w="med" len="med"/>
                    <a:tailEnd type="none" w="med" len="med"/>
                  </a:ln>
                  <a:effectLst/>
                </p:spPr>
              </p:cxnSp>
              <p:sp>
                <p:nvSpPr>
                  <p:cNvPr id="193" name="フリーフォーム 378">
                    <a:extLst>
                      <a:ext uri="{FF2B5EF4-FFF2-40B4-BE49-F238E27FC236}">
                        <a16:creationId xmlns:a16="http://schemas.microsoft.com/office/drawing/2014/main" id="{0D73A062-4331-0822-83FC-B6675B47214C}"/>
                      </a:ext>
                    </a:extLst>
                  </p:cNvPr>
                  <p:cNvSpPr/>
                  <p:nvPr/>
                </p:nvSpPr>
                <p:spPr bwMode="auto">
                  <a:xfrm>
                    <a:off x="5010148" y="3237526"/>
                    <a:ext cx="571502" cy="115275"/>
                  </a:xfrm>
                  <a:custGeom>
                    <a:avLst/>
                    <a:gdLst>
                      <a:gd name="connsiteX0" fmla="*/ 0 w 571500"/>
                      <a:gd name="connsiteY0" fmla="*/ 115272 h 115272"/>
                      <a:gd name="connsiteX1" fmla="*/ 101600 w 571500"/>
                      <a:gd name="connsiteY1" fmla="*/ 39072 h 115272"/>
                      <a:gd name="connsiteX2" fmla="*/ 215900 w 571500"/>
                      <a:gd name="connsiteY2" fmla="*/ 13672 h 115272"/>
                      <a:gd name="connsiteX3" fmla="*/ 374650 w 571500"/>
                      <a:gd name="connsiteY3" fmla="*/ 972 h 115272"/>
                      <a:gd name="connsiteX4" fmla="*/ 495300 w 571500"/>
                      <a:gd name="connsiteY4" fmla="*/ 39072 h 115272"/>
                      <a:gd name="connsiteX5" fmla="*/ 571500 w 571500"/>
                      <a:gd name="connsiteY5" fmla="*/ 108922 h 11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0" h="115272">
                        <a:moveTo>
                          <a:pt x="0" y="115272"/>
                        </a:moveTo>
                        <a:cubicBezTo>
                          <a:pt x="32808" y="85638"/>
                          <a:pt x="65617" y="56005"/>
                          <a:pt x="101600" y="39072"/>
                        </a:cubicBezTo>
                        <a:cubicBezTo>
                          <a:pt x="137583" y="22139"/>
                          <a:pt x="170392" y="20022"/>
                          <a:pt x="215900" y="13672"/>
                        </a:cubicBezTo>
                        <a:cubicBezTo>
                          <a:pt x="261408" y="7322"/>
                          <a:pt x="328083" y="-3261"/>
                          <a:pt x="374650" y="972"/>
                        </a:cubicBezTo>
                        <a:cubicBezTo>
                          <a:pt x="421217" y="5205"/>
                          <a:pt x="462492" y="21080"/>
                          <a:pt x="495300" y="39072"/>
                        </a:cubicBezTo>
                        <a:cubicBezTo>
                          <a:pt x="528108" y="57064"/>
                          <a:pt x="511175" y="9439"/>
                          <a:pt x="571500" y="108922"/>
                        </a:cubicBezTo>
                      </a:path>
                    </a:pathLst>
                  </a:custGeom>
                  <a:noFill/>
                  <a:ln w="2857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94" name="フリーフォーム 379">
                    <a:extLst>
                      <a:ext uri="{FF2B5EF4-FFF2-40B4-BE49-F238E27FC236}">
                        <a16:creationId xmlns:a16="http://schemas.microsoft.com/office/drawing/2014/main" id="{8241E314-2C0B-E460-A472-B2335443818C}"/>
                      </a:ext>
                    </a:extLst>
                  </p:cNvPr>
                  <p:cNvSpPr/>
                  <p:nvPr/>
                </p:nvSpPr>
                <p:spPr bwMode="auto">
                  <a:xfrm>
                    <a:off x="3953477" y="3365498"/>
                    <a:ext cx="872527" cy="445266"/>
                  </a:xfrm>
                  <a:custGeom>
                    <a:avLst/>
                    <a:gdLst>
                      <a:gd name="connsiteX0" fmla="*/ 15275 w 872525"/>
                      <a:gd name="connsiteY0" fmla="*/ 50800 h 445266"/>
                      <a:gd name="connsiteX1" fmla="*/ 15275 w 872525"/>
                      <a:gd name="connsiteY1" fmla="*/ 311150 h 445266"/>
                      <a:gd name="connsiteX2" fmla="*/ 174025 w 872525"/>
                      <a:gd name="connsiteY2" fmla="*/ 419100 h 445266"/>
                      <a:gd name="connsiteX3" fmla="*/ 491525 w 872525"/>
                      <a:gd name="connsiteY3" fmla="*/ 444500 h 445266"/>
                      <a:gd name="connsiteX4" fmla="*/ 662975 w 872525"/>
                      <a:gd name="connsiteY4" fmla="*/ 400050 h 445266"/>
                      <a:gd name="connsiteX5" fmla="*/ 809025 w 872525"/>
                      <a:gd name="connsiteY5" fmla="*/ 184150 h 445266"/>
                      <a:gd name="connsiteX6" fmla="*/ 872525 w 872525"/>
                      <a:gd name="connsiteY6" fmla="*/ 0 h 44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2525" h="445266">
                        <a:moveTo>
                          <a:pt x="15275" y="50800"/>
                        </a:moveTo>
                        <a:cubicBezTo>
                          <a:pt x="2046" y="150283"/>
                          <a:pt x="-11183" y="249767"/>
                          <a:pt x="15275" y="311150"/>
                        </a:cubicBezTo>
                        <a:cubicBezTo>
                          <a:pt x="41733" y="372533"/>
                          <a:pt x="94650" y="396875"/>
                          <a:pt x="174025" y="419100"/>
                        </a:cubicBezTo>
                        <a:cubicBezTo>
                          <a:pt x="253400" y="441325"/>
                          <a:pt x="410033" y="447675"/>
                          <a:pt x="491525" y="444500"/>
                        </a:cubicBezTo>
                        <a:cubicBezTo>
                          <a:pt x="573017" y="441325"/>
                          <a:pt x="610058" y="443442"/>
                          <a:pt x="662975" y="400050"/>
                        </a:cubicBezTo>
                        <a:cubicBezTo>
                          <a:pt x="715892" y="356658"/>
                          <a:pt x="774100" y="250825"/>
                          <a:pt x="809025" y="184150"/>
                        </a:cubicBezTo>
                        <a:cubicBezTo>
                          <a:pt x="843950" y="117475"/>
                          <a:pt x="857708" y="39158"/>
                          <a:pt x="872525" y="0"/>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95" name="フリーフォーム 380">
                    <a:extLst>
                      <a:ext uri="{FF2B5EF4-FFF2-40B4-BE49-F238E27FC236}">
                        <a16:creationId xmlns:a16="http://schemas.microsoft.com/office/drawing/2014/main" id="{7B175691-566E-A95D-4000-F20BD634AD72}"/>
                      </a:ext>
                    </a:extLst>
                  </p:cNvPr>
                  <p:cNvSpPr/>
                  <p:nvPr/>
                </p:nvSpPr>
                <p:spPr bwMode="auto">
                  <a:xfrm>
                    <a:off x="4999226" y="3339980"/>
                    <a:ext cx="578704" cy="497409"/>
                  </a:xfrm>
                  <a:custGeom>
                    <a:avLst/>
                    <a:gdLst>
                      <a:gd name="connsiteX0" fmla="*/ 4575 w 578705"/>
                      <a:gd name="connsiteY0" fmla="*/ 114422 h 497408"/>
                      <a:gd name="connsiteX1" fmla="*/ 10925 w 578705"/>
                      <a:gd name="connsiteY1" fmla="*/ 374772 h 497408"/>
                      <a:gd name="connsiteX2" fmla="*/ 99825 w 578705"/>
                      <a:gd name="connsiteY2" fmla="*/ 463672 h 497408"/>
                      <a:gd name="connsiteX3" fmla="*/ 303025 w 578705"/>
                      <a:gd name="connsiteY3" fmla="*/ 495422 h 497408"/>
                      <a:gd name="connsiteX4" fmla="*/ 449075 w 578705"/>
                      <a:gd name="connsiteY4" fmla="*/ 412872 h 497408"/>
                      <a:gd name="connsiteX5" fmla="*/ 531625 w 578705"/>
                      <a:gd name="connsiteY5" fmla="*/ 235072 h 497408"/>
                      <a:gd name="connsiteX6" fmla="*/ 576075 w 578705"/>
                      <a:gd name="connsiteY6" fmla="*/ 38222 h 497408"/>
                      <a:gd name="connsiteX7" fmla="*/ 569725 w 578705"/>
                      <a:gd name="connsiteY7" fmla="*/ 122 h 49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705" h="497408">
                        <a:moveTo>
                          <a:pt x="4575" y="114422"/>
                        </a:moveTo>
                        <a:cubicBezTo>
                          <a:pt x="-188" y="215493"/>
                          <a:pt x="-4950" y="316564"/>
                          <a:pt x="10925" y="374772"/>
                        </a:cubicBezTo>
                        <a:cubicBezTo>
                          <a:pt x="26800" y="432980"/>
                          <a:pt x="51142" y="443564"/>
                          <a:pt x="99825" y="463672"/>
                        </a:cubicBezTo>
                        <a:cubicBezTo>
                          <a:pt x="148508" y="483780"/>
                          <a:pt x="244817" y="503889"/>
                          <a:pt x="303025" y="495422"/>
                        </a:cubicBezTo>
                        <a:cubicBezTo>
                          <a:pt x="361233" y="486955"/>
                          <a:pt x="410975" y="456264"/>
                          <a:pt x="449075" y="412872"/>
                        </a:cubicBezTo>
                        <a:cubicBezTo>
                          <a:pt x="487175" y="369480"/>
                          <a:pt x="510458" y="297514"/>
                          <a:pt x="531625" y="235072"/>
                        </a:cubicBezTo>
                        <a:cubicBezTo>
                          <a:pt x="552792" y="172630"/>
                          <a:pt x="569725" y="77380"/>
                          <a:pt x="576075" y="38222"/>
                        </a:cubicBezTo>
                        <a:cubicBezTo>
                          <a:pt x="582425" y="-936"/>
                          <a:pt x="576075" y="-407"/>
                          <a:pt x="569725" y="122"/>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96" name="フリーフォーム 381">
                    <a:extLst>
                      <a:ext uri="{FF2B5EF4-FFF2-40B4-BE49-F238E27FC236}">
                        <a16:creationId xmlns:a16="http://schemas.microsoft.com/office/drawing/2014/main" id="{2C54B1BE-7BF8-9FCC-0F20-B795C8BC6242}"/>
                      </a:ext>
                    </a:extLst>
                  </p:cNvPr>
                  <p:cNvSpPr/>
                  <p:nvPr/>
                </p:nvSpPr>
                <p:spPr bwMode="auto">
                  <a:xfrm>
                    <a:off x="4610099" y="3400425"/>
                    <a:ext cx="180974" cy="152399"/>
                  </a:xfrm>
                  <a:custGeom>
                    <a:avLst/>
                    <a:gdLst>
                      <a:gd name="connsiteX0" fmla="*/ 180975 w 180975"/>
                      <a:gd name="connsiteY0" fmla="*/ 0 h 152400"/>
                      <a:gd name="connsiteX1" fmla="*/ 157163 w 180975"/>
                      <a:gd name="connsiteY1" fmla="*/ 95250 h 152400"/>
                      <a:gd name="connsiteX2" fmla="*/ 52388 w 180975"/>
                      <a:gd name="connsiteY2" fmla="*/ 76200 h 152400"/>
                      <a:gd name="connsiteX3" fmla="*/ 0 w 180975"/>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80975" h="152400">
                        <a:moveTo>
                          <a:pt x="180975" y="0"/>
                        </a:moveTo>
                        <a:cubicBezTo>
                          <a:pt x="179784" y="41275"/>
                          <a:pt x="178594" y="82550"/>
                          <a:pt x="157163" y="95250"/>
                        </a:cubicBezTo>
                        <a:cubicBezTo>
                          <a:pt x="135732" y="107950"/>
                          <a:pt x="78582" y="66675"/>
                          <a:pt x="52388" y="76200"/>
                        </a:cubicBezTo>
                        <a:cubicBezTo>
                          <a:pt x="26194" y="85725"/>
                          <a:pt x="13097" y="119062"/>
                          <a:pt x="0" y="152400"/>
                        </a:cubicBezTo>
                      </a:path>
                    </a:pathLst>
                  </a:custGeom>
                  <a:noFill/>
                  <a:ln w="12700"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97" name="フリーフォーム 382">
                    <a:extLst>
                      <a:ext uri="{FF2B5EF4-FFF2-40B4-BE49-F238E27FC236}">
                        <a16:creationId xmlns:a16="http://schemas.microsoft.com/office/drawing/2014/main" id="{4143F10F-0AE4-827A-344F-DD556D289359}"/>
                      </a:ext>
                    </a:extLst>
                  </p:cNvPr>
                  <p:cNvSpPr/>
                  <p:nvPr/>
                </p:nvSpPr>
                <p:spPr bwMode="auto">
                  <a:xfrm>
                    <a:off x="4524639" y="3456840"/>
                    <a:ext cx="147398" cy="234620"/>
                  </a:xfrm>
                  <a:custGeom>
                    <a:avLst/>
                    <a:gdLst>
                      <a:gd name="connsiteX0" fmla="*/ 114036 w 147397"/>
                      <a:gd name="connsiteY0" fmla="*/ 734 h 234619"/>
                      <a:gd name="connsiteX1" fmla="*/ 61649 w 147397"/>
                      <a:gd name="connsiteY1" fmla="*/ 38834 h 234619"/>
                      <a:gd name="connsiteX2" fmla="*/ 9261 w 147397"/>
                      <a:gd name="connsiteY2" fmla="*/ 143609 h 234619"/>
                      <a:gd name="connsiteX3" fmla="*/ 4499 w 147397"/>
                      <a:gd name="connsiteY3" fmla="*/ 205522 h 234619"/>
                      <a:gd name="connsiteX4" fmla="*/ 56886 w 147397"/>
                      <a:gd name="connsiteY4" fmla="*/ 234097 h 234619"/>
                      <a:gd name="connsiteX5" fmla="*/ 118799 w 147397"/>
                      <a:gd name="connsiteY5" fmla="*/ 210284 h 234619"/>
                      <a:gd name="connsiteX6" fmla="*/ 147374 w 147397"/>
                      <a:gd name="connsiteY6" fmla="*/ 67409 h 234619"/>
                      <a:gd name="connsiteX7" fmla="*/ 114036 w 147397"/>
                      <a:gd name="connsiteY7" fmla="*/ 734 h 2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97" h="234619">
                        <a:moveTo>
                          <a:pt x="114036" y="734"/>
                        </a:moveTo>
                        <a:cubicBezTo>
                          <a:pt x="99748" y="-4029"/>
                          <a:pt x="79111" y="15022"/>
                          <a:pt x="61649" y="38834"/>
                        </a:cubicBezTo>
                        <a:cubicBezTo>
                          <a:pt x="44187" y="62646"/>
                          <a:pt x="18786" y="115828"/>
                          <a:pt x="9261" y="143609"/>
                        </a:cubicBezTo>
                        <a:cubicBezTo>
                          <a:pt x="-264" y="171390"/>
                          <a:pt x="-3439" y="190441"/>
                          <a:pt x="4499" y="205522"/>
                        </a:cubicBezTo>
                        <a:cubicBezTo>
                          <a:pt x="12436" y="220603"/>
                          <a:pt x="37836" y="233303"/>
                          <a:pt x="56886" y="234097"/>
                        </a:cubicBezTo>
                        <a:cubicBezTo>
                          <a:pt x="75936" y="234891"/>
                          <a:pt x="103718" y="238065"/>
                          <a:pt x="118799" y="210284"/>
                        </a:cubicBezTo>
                        <a:cubicBezTo>
                          <a:pt x="133880" y="182503"/>
                          <a:pt x="146580" y="101540"/>
                          <a:pt x="147374" y="67409"/>
                        </a:cubicBezTo>
                        <a:cubicBezTo>
                          <a:pt x="148168" y="33278"/>
                          <a:pt x="128324" y="5497"/>
                          <a:pt x="114036" y="734"/>
                        </a:cubicBezTo>
                        <a:close/>
                      </a:path>
                    </a:pathLst>
                  </a:custGeom>
                  <a:noFill/>
                  <a:ln w="317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198" name="フリーフォーム 383">
                    <a:extLst>
                      <a:ext uri="{FF2B5EF4-FFF2-40B4-BE49-F238E27FC236}">
                        <a16:creationId xmlns:a16="http://schemas.microsoft.com/office/drawing/2014/main" id="{402F6168-51F5-F1C7-79B2-B0AA59835ED3}"/>
                      </a:ext>
                    </a:extLst>
                  </p:cNvPr>
                  <p:cNvSpPr/>
                  <p:nvPr/>
                </p:nvSpPr>
                <p:spPr bwMode="auto">
                  <a:xfrm>
                    <a:off x="4291013" y="3862388"/>
                    <a:ext cx="166688" cy="579214"/>
                  </a:xfrm>
                  <a:custGeom>
                    <a:avLst/>
                    <a:gdLst>
                      <a:gd name="connsiteX0" fmla="*/ 166687 w 166687"/>
                      <a:gd name="connsiteY0" fmla="*/ 0 h 579212"/>
                      <a:gd name="connsiteX1" fmla="*/ 42862 w 166687"/>
                      <a:gd name="connsiteY1" fmla="*/ 504825 h 579212"/>
                      <a:gd name="connsiteX2" fmla="*/ 0 w 166687"/>
                      <a:gd name="connsiteY2" fmla="*/ 566737 h 579212"/>
                    </a:gdLst>
                    <a:ahLst/>
                    <a:cxnLst>
                      <a:cxn ang="0">
                        <a:pos x="connsiteX0" y="connsiteY0"/>
                      </a:cxn>
                      <a:cxn ang="0">
                        <a:pos x="connsiteX1" y="connsiteY1"/>
                      </a:cxn>
                      <a:cxn ang="0">
                        <a:pos x="connsiteX2" y="connsiteY2"/>
                      </a:cxn>
                    </a:cxnLst>
                    <a:rect l="l" t="t" r="r" b="b"/>
                    <a:pathLst>
                      <a:path w="166687" h="579212">
                        <a:moveTo>
                          <a:pt x="166687" y="0"/>
                        </a:moveTo>
                        <a:cubicBezTo>
                          <a:pt x="118665" y="205184"/>
                          <a:pt x="70643" y="410369"/>
                          <a:pt x="42862" y="504825"/>
                        </a:cubicBezTo>
                        <a:cubicBezTo>
                          <a:pt x="15081" y="599281"/>
                          <a:pt x="7540" y="583009"/>
                          <a:pt x="0" y="566737"/>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199" name="フリーフォーム 384">
                    <a:extLst>
                      <a:ext uri="{FF2B5EF4-FFF2-40B4-BE49-F238E27FC236}">
                        <a16:creationId xmlns:a16="http://schemas.microsoft.com/office/drawing/2014/main" id="{C01EE684-AD5D-D394-469B-4E97ED3E4E2D}"/>
                      </a:ext>
                    </a:extLst>
                  </p:cNvPr>
                  <p:cNvSpPr/>
                  <p:nvPr/>
                </p:nvSpPr>
                <p:spPr bwMode="auto">
                  <a:xfrm>
                    <a:off x="4390030" y="4481233"/>
                    <a:ext cx="755043" cy="271770"/>
                  </a:xfrm>
                  <a:custGeom>
                    <a:avLst/>
                    <a:gdLst>
                      <a:gd name="connsiteX0" fmla="*/ 996 w 755043"/>
                      <a:gd name="connsiteY0" fmla="*/ 271744 h 271769"/>
                      <a:gd name="connsiteX1" fmla="*/ 201021 w 755043"/>
                      <a:gd name="connsiteY1" fmla="*/ 176494 h 271769"/>
                      <a:gd name="connsiteX2" fmla="*/ 429621 w 755043"/>
                      <a:gd name="connsiteY2" fmla="*/ 43144 h 271769"/>
                      <a:gd name="connsiteX3" fmla="*/ 462959 w 755043"/>
                      <a:gd name="connsiteY3" fmla="*/ 19332 h 271769"/>
                      <a:gd name="connsiteX4" fmla="*/ 562971 w 755043"/>
                      <a:gd name="connsiteY4" fmla="*/ 14569 h 271769"/>
                      <a:gd name="connsiteX5" fmla="*/ 596309 w 755043"/>
                      <a:gd name="connsiteY5" fmla="*/ 24094 h 271769"/>
                      <a:gd name="connsiteX6" fmla="*/ 672509 w 755043"/>
                      <a:gd name="connsiteY6" fmla="*/ 282 h 271769"/>
                      <a:gd name="connsiteX7" fmla="*/ 753471 w 755043"/>
                      <a:gd name="connsiteY7" fmla="*/ 43144 h 271769"/>
                      <a:gd name="connsiteX8" fmla="*/ 720134 w 755043"/>
                      <a:gd name="connsiteY8" fmla="*/ 124107 h 271769"/>
                      <a:gd name="connsiteX9" fmla="*/ 648696 w 755043"/>
                      <a:gd name="connsiteY9" fmla="*/ 162207 h 271769"/>
                      <a:gd name="connsiteX10" fmla="*/ 505821 w 755043"/>
                      <a:gd name="connsiteY10" fmla="*/ 166969 h 271769"/>
                      <a:gd name="connsiteX11" fmla="*/ 286746 w 755043"/>
                      <a:gd name="connsiteY11" fmla="*/ 186019 h 271769"/>
                      <a:gd name="connsiteX12" fmla="*/ 996 w 755043"/>
                      <a:gd name="connsiteY12" fmla="*/ 271744 h 271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5043" h="271769">
                        <a:moveTo>
                          <a:pt x="996" y="271744"/>
                        </a:moveTo>
                        <a:cubicBezTo>
                          <a:pt x="-13291" y="270157"/>
                          <a:pt x="129583" y="214594"/>
                          <a:pt x="201021" y="176494"/>
                        </a:cubicBezTo>
                        <a:cubicBezTo>
                          <a:pt x="272459" y="138394"/>
                          <a:pt x="385965" y="69338"/>
                          <a:pt x="429621" y="43144"/>
                        </a:cubicBezTo>
                        <a:cubicBezTo>
                          <a:pt x="473277" y="16950"/>
                          <a:pt x="440734" y="24094"/>
                          <a:pt x="462959" y="19332"/>
                        </a:cubicBezTo>
                        <a:cubicBezTo>
                          <a:pt x="485184" y="14569"/>
                          <a:pt x="540746" y="13775"/>
                          <a:pt x="562971" y="14569"/>
                        </a:cubicBezTo>
                        <a:cubicBezTo>
                          <a:pt x="585196" y="15363"/>
                          <a:pt x="578053" y="26475"/>
                          <a:pt x="596309" y="24094"/>
                        </a:cubicBezTo>
                        <a:cubicBezTo>
                          <a:pt x="614565" y="21713"/>
                          <a:pt x="646315" y="-2893"/>
                          <a:pt x="672509" y="282"/>
                        </a:cubicBezTo>
                        <a:cubicBezTo>
                          <a:pt x="698703" y="3457"/>
                          <a:pt x="745534" y="22506"/>
                          <a:pt x="753471" y="43144"/>
                        </a:cubicBezTo>
                        <a:cubicBezTo>
                          <a:pt x="761409" y="63781"/>
                          <a:pt x="737596" y="104263"/>
                          <a:pt x="720134" y="124107"/>
                        </a:cubicBezTo>
                        <a:cubicBezTo>
                          <a:pt x="702672" y="143951"/>
                          <a:pt x="684415" y="155063"/>
                          <a:pt x="648696" y="162207"/>
                        </a:cubicBezTo>
                        <a:cubicBezTo>
                          <a:pt x="612977" y="169351"/>
                          <a:pt x="566146" y="163000"/>
                          <a:pt x="505821" y="166969"/>
                        </a:cubicBezTo>
                        <a:cubicBezTo>
                          <a:pt x="445496" y="170938"/>
                          <a:pt x="366915" y="171732"/>
                          <a:pt x="286746" y="186019"/>
                        </a:cubicBezTo>
                        <a:cubicBezTo>
                          <a:pt x="206577" y="200306"/>
                          <a:pt x="15283" y="273331"/>
                          <a:pt x="996" y="271744"/>
                        </a:cubicBezTo>
                        <a:close/>
                      </a:path>
                    </a:pathLst>
                  </a:custGeom>
                  <a:solidFill>
                    <a:srgbClr val="FF9999"/>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200" name="フリーフォーム 385">
                    <a:extLst>
                      <a:ext uri="{FF2B5EF4-FFF2-40B4-BE49-F238E27FC236}">
                        <a16:creationId xmlns:a16="http://schemas.microsoft.com/office/drawing/2014/main" id="{A536CD9C-CF75-4DC7-88EF-ECA0FE81E1D9}"/>
                      </a:ext>
                    </a:extLst>
                  </p:cNvPr>
                  <p:cNvSpPr/>
                  <p:nvPr/>
                </p:nvSpPr>
                <p:spPr bwMode="auto">
                  <a:xfrm>
                    <a:off x="4413426" y="4642675"/>
                    <a:ext cx="707508" cy="161149"/>
                  </a:xfrm>
                  <a:custGeom>
                    <a:avLst/>
                    <a:gdLst>
                      <a:gd name="connsiteX0" fmla="*/ 6173 w 707509"/>
                      <a:gd name="connsiteY0" fmla="*/ 110302 h 161150"/>
                      <a:gd name="connsiteX1" fmla="*/ 253823 w 707509"/>
                      <a:gd name="connsiteY1" fmla="*/ 24577 h 161150"/>
                      <a:gd name="connsiteX2" fmla="*/ 544336 w 707509"/>
                      <a:gd name="connsiteY2" fmla="*/ 765 h 161150"/>
                      <a:gd name="connsiteX3" fmla="*/ 644348 w 707509"/>
                      <a:gd name="connsiteY3" fmla="*/ 10290 h 161150"/>
                      <a:gd name="connsiteX4" fmla="*/ 677686 w 707509"/>
                      <a:gd name="connsiteY4" fmla="*/ 53152 h 161150"/>
                      <a:gd name="connsiteX5" fmla="*/ 706261 w 707509"/>
                      <a:gd name="connsiteY5" fmla="*/ 105540 h 161150"/>
                      <a:gd name="connsiteX6" fmla="*/ 634823 w 707509"/>
                      <a:gd name="connsiteY6" fmla="*/ 157927 h 161150"/>
                      <a:gd name="connsiteX7" fmla="*/ 382411 w 707509"/>
                      <a:gd name="connsiteY7" fmla="*/ 153165 h 161150"/>
                      <a:gd name="connsiteX8" fmla="*/ 101423 w 707509"/>
                      <a:gd name="connsiteY8" fmla="*/ 134115 h 161150"/>
                      <a:gd name="connsiteX9" fmla="*/ 6173 w 707509"/>
                      <a:gd name="connsiteY9" fmla="*/ 110302 h 1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7509" h="161150">
                        <a:moveTo>
                          <a:pt x="6173" y="110302"/>
                        </a:moveTo>
                        <a:cubicBezTo>
                          <a:pt x="31573" y="92046"/>
                          <a:pt x="164129" y="42833"/>
                          <a:pt x="253823" y="24577"/>
                        </a:cubicBezTo>
                        <a:cubicBezTo>
                          <a:pt x="343517" y="6321"/>
                          <a:pt x="479249" y="3146"/>
                          <a:pt x="544336" y="765"/>
                        </a:cubicBezTo>
                        <a:cubicBezTo>
                          <a:pt x="609423" y="-1616"/>
                          <a:pt x="622123" y="1559"/>
                          <a:pt x="644348" y="10290"/>
                        </a:cubicBezTo>
                        <a:cubicBezTo>
                          <a:pt x="666573" y="19021"/>
                          <a:pt x="667367" y="37277"/>
                          <a:pt x="677686" y="53152"/>
                        </a:cubicBezTo>
                        <a:cubicBezTo>
                          <a:pt x="688005" y="69027"/>
                          <a:pt x="713405" y="88078"/>
                          <a:pt x="706261" y="105540"/>
                        </a:cubicBezTo>
                        <a:cubicBezTo>
                          <a:pt x="699117" y="123002"/>
                          <a:pt x="688798" y="149990"/>
                          <a:pt x="634823" y="157927"/>
                        </a:cubicBezTo>
                        <a:cubicBezTo>
                          <a:pt x="580848" y="165864"/>
                          <a:pt x="471311" y="157134"/>
                          <a:pt x="382411" y="153165"/>
                        </a:cubicBezTo>
                        <a:cubicBezTo>
                          <a:pt x="293511" y="149196"/>
                          <a:pt x="164923" y="142846"/>
                          <a:pt x="101423" y="134115"/>
                        </a:cubicBezTo>
                        <a:cubicBezTo>
                          <a:pt x="37923" y="125384"/>
                          <a:pt x="-19227" y="128558"/>
                          <a:pt x="6173" y="110302"/>
                        </a:cubicBezTo>
                        <a:close/>
                      </a:path>
                    </a:pathLst>
                  </a:custGeom>
                  <a:solidFill>
                    <a:srgbClr val="FF9999"/>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201" name="フリーフォーム 386">
                    <a:extLst>
                      <a:ext uri="{FF2B5EF4-FFF2-40B4-BE49-F238E27FC236}">
                        <a16:creationId xmlns:a16="http://schemas.microsoft.com/office/drawing/2014/main" id="{85A83951-3E74-E606-6AB6-2A43AEDAE532}"/>
                      </a:ext>
                    </a:extLst>
                  </p:cNvPr>
                  <p:cNvSpPr/>
                  <p:nvPr/>
                </p:nvSpPr>
                <p:spPr bwMode="auto">
                  <a:xfrm>
                    <a:off x="4462407" y="3262314"/>
                    <a:ext cx="762068" cy="986707"/>
                  </a:xfrm>
                  <a:custGeom>
                    <a:avLst/>
                    <a:gdLst>
                      <a:gd name="connsiteX0" fmla="*/ 314382 w 762067"/>
                      <a:gd name="connsiteY0" fmla="*/ 0 h 986705"/>
                      <a:gd name="connsiteX1" fmla="*/ 304857 w 762067"/>
                      <a:gd name="connsiteY1" fmla="*/ 66675 h 986705"/>
                      <a:gd name="connsiteX2" fmla="*/ 462019 w 762067"/>
                      <a:gd name="connsiteY2" fmla="*/ 276225 h 986705"/>
                      <a:gd name="connsiteX3" fmla="*/ 519169 w 762067"/>
                      <a:gd name="connsiteY3" fmla="*/ 395287 h 986705"/>
                      <a:gd name="connsiteX4" fmla="*/ 676332 w 762067"/>
                      <a:gd name="connsiteY4" fmla="*/ 642937 h 986705"/>
                      <a:gd name="connsiteX5" fmla="*/ 762057 w 762067"/>
                      <a:gd name="connsiteY5" fmla="*/ 800100 h 986705"/>
                      <a:gd name="connsiteX6" fmla="*/ 671569 w 762067"/>
                      <a:gd name="connsiteY6" fmla="*/ 900112 h 986705"/>
                      <a:gd name="connsiteX7" fmla="*/ 528694 w 762067"/>
                      <a:gd name="connsiteY7" fmla="*/ 923925 h 986705"/>
                      <a:gd name="connsiteX8" fmla="*/ 442969 w 762067"/>
                      <a:gd name="connsiteY8" fmla="*/ 866775 h 986705"/>
                      <a:gd name="connsiteX9" fmla="*/ 323907 w 762067"/>
                      <a:gd name="connsiteY9" fmla="*/ 871537 h 986705"/>
                      <a:gd name="connsiteX10" fmla="*/ 190557 w 762067"/>
                      <a:gd name="connsiteY10" fmla="*/ 985837 h 986705"/>
                      <a:gd name="connsiteX11" fmla="*/ 38157 w 762067"/>
                      <a:gd name="connsiteY11" fmla="*/ 919162 h 986705"/>
                      <a:gd name="connsiteX12" fmla="*/ 57 w 762067"/>
                      <a:gd name="connsiteY12" fmla="*/ 828675 h 986705"/>
                      <a:gd name="connsiteX13" fmla="*/ 42919 w 762067"/>
                      <a:gd name="connsiteY13" fmla="*/ 633412 h 98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067" h="986705">
                        <a:moveTo>
                          <a:pt x="314382" y="0"/>
                        </a:moveTo>
                        <a:cubicBezTo>
                          <a:pt x="297316" y="10319"/>
                          <a:pt x="280251" y="20638"/>
                          <a:pt x="304857" y="66675"/>
                        </a:cubicBezTo>
                        <a:cubicBezTo>
                          <a:pt x="329463" y="112712"/>
                          <a:pt x="426300" y="221456"/>
                          <a:pt x="462019" y="276225"/>
                        </a:cubicBezTo>
                        <a:cubicBezTo>
                          <a:pt x="497738" y="330994"/>
                          <a:pt x="483450" y="334168"/>
                          <a:pt x="519169" y="395287"/>
                        </a:cubicBezTo>
                        <a:cubicBezTo>
                          <a:pt x="554888" y="456406"/>
                          <a:pt x="635851" y="575468"/>
                          <a:pt x="676332" y="642937"/>
                        </a:cubicBezTo>
                        <a:cubicBezTo>
                          <a:pt x="716813" y="710406"/>
                          <a:pt x="762851" y="757238"/>
                          <a:pt x="762057" y="800100"/>
                        </a:cubicBezTo>
                        <a:cubicBezTo>
                          <a:pt x="761263" y="842962"/>
                          <a:pt x="710463" y="879475"/>
                          <a:pt x="671569" y="900112"/>
                        </a:cubicBezTo>
                        <a:cubicBezTo>
                          <a:pt x="632675" y="920749"/>
                          <a:pt x="566794" y="929481"/>
                          <a:pt x="528694" y="923925"/>
                        </a:cubicBezTo>
                        <a:cubicBezTo>
                          <a:pt x="490594" y="918369"/>
                          <a:pt x="477100" y="875506"/>
                          <a:pt x="442969" y="866775"/>
                        </a:cubicBezTo>
                        <a:cubicBezTo>
                          <a:pt x="408838" y="858044"/>
                          <a:pt x="365976" y="851693"/>
                          <a:pt x="323907" y="871537"/>
                        </a:cubicBezTo>
                        <a:cubicBezTo>
                          <a:pt x="281838" y="891381"/>
                          <a:pt x="238182" y="977900"/>
                          <a:pt x="190557" y="985837"/>
                        </a:cubicBezTo>
                        <a:cubicBezTo>
                          <a:pt x="142932" y="993774"/>
                          <a:pt x="69907" y="945356"/>
                          <a:pt x="38157" y="919162"/>
                        </a:cubicBezTo>
                        <a:cubicBezTo>
                          <a:pt x="6407" y="892968"/>
                          <a:pt x="-737" y="876300"/>
                          <a:pt x="57" y="828675"/>
                        </a:cubicBezTo>
                        <a:cubicBezTo>
                          <a:pt x="851" y="781050"/>
                          <a:pt x="21885" y="707231"/>
                          <a:pt x="42919" y="633412"/>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202" name="フリーフォーム 387">
                    <a:extLst>
                      <a:ext uri="{FF2B5EF4-FFF2-40B4-BE49-F238E27FC236}">
                        <a16:creationId xmlns:a16="http://schemas.microsoft.com/office/drawing/2014/main" id="{BD322B96-F60A-1123-1ED9-D47A9E94A477}"/>
                      </a:ext>
                    </a:extLst>
                  </p:cNvPr>
                  <p:cNvSpPr/>
                  <p:nvPr/>
                </p:nvSpPr>
                <p:spPr bwMode="auto">
                  <a:xfrm>
                    <a:off x="4948240" y="4219576"/>
                    <a:ext cx="137206" cy="247652"/>
                  </a:xfrm>
                  <a:custGeom>
                    <a:avLst/>
                    <a:gdLst>
                      <a:gd name="connsiteX0" fmla="*/ 0 w 137204"/>
                      <a:gd name="connsiteY0" fmla="*/ 0 h 247650"/>
                      <a:gd name="connsiteX1" fmla="*/ 133350 w 137204"/>
                      <a:gd name="connsiteY1" fmla="*/ 247650 h 247650"/>
                    </a:gdLst>
                    <a:ahLst/>
                    <a:cxnLst>
                      <a:cxn ang="0">
                        <a:pos x="connsiteX0" y="connsiteY0"/>
                      </a:cxn>
                      <a:cxn ang="0">
                        <a:pos x="connsiteX1" y="connsiteY1"/>
                      </a:cxn>
                    </a:cxnLst>
                    <a:rect l="l" t="t" r="r" b="b"/>
                    <a:pathLst>
                      <a:path w="137204" h="247650">
                        <a:moveTo>
                          <a:pt x="0" y="0"/>
                        </a:moveTo>
                        <a:cubicBezTo>
                          <a:pt x="77787" y="119062"/>
                          <a:pt x="155575" y="238125"/>
                          <a:pt x="133350" y="247650"/>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203" name="フリーフォーム 388">
                    <a:extLst>
                      <a:ext uri="{FF2B5EF4-FFF2-40B4-BE49-F238E27FC236}">
                        <a16:creationId xmlns:a16="http://schemas.microsoft.com/office/drawing/2014/main" id="{4BB5DDEA-D521-FA16-B0DD-6B0EC57F619D}"/>
                      </a:ext>
                    </a:extLst>
                  </p:cNvPr>
                  <p:cNvSpPr/>
                  <p:nvPr/>
                </p:nvSpPr>
                <p:spPr bwMode="auto">
                  <a:xfrm>
                    <a:off x="4881562" y="4267200"/>
                    <a:ext cx="57148" cy="209550"/>
                  </a:xfrm>
                  <a:custGeom>
                    <a:avLst/>
                    <a:gdLst>
                      <a:gd name="connsiteX0" fmla="*/ 0 w 57150"/>
                      <a:gd name="connsiteY0" fmla="*/ 0 h 209550"/>
                      <a:gd name="connsiteX1" fmla="*/ 9525 w 57150"/>
                      <a:gd name="connsiteY1" fmla="*/ 123825 h 209550"/>
                      <a:gd name="connsiteX2" fmla="*/ 57150 w 57150"/>
                      <a:gd name="connsiteY2" fmla="*/ 209550 h 209550"/>
                    </a:gdLst>
                    <a:ahLst/>
                    <a:cxnLst>
                      <a:cxn ang="0">
                        <a:pos x="connsiteX0" y="connsiteY0"/>
                      </a:cxn>
                      <a:cxn ang="0">
                        <a:pos x="connsiteX1" y="connsiteY1"/>
                      </a:cxn>
                      <a:cxn ang="0">
                        <a:pos x="connsiteX2" y="connsiteY2"/>
                      </a:cxn>
                    </a:cxnLst>
                    <a:rect l="l" t="t" r="r" b="b"/>
                    <a:pathLst>
                      <a:path w="57150" h="209550">
                        <a:moveTo>
                          <a:pt x="0" y="0"/>
                        </a:moveTo>
                        <a:cubicBezTo>
                          <a:pt x="0" y="44450"/>
                          <a:pt x="0" y="88900"/>
                          <a:pt x="9525" y="123825"/>
                        </a:cubicBezTo>
                        <a:cubicBezTo>
                          <a:pt x="19050" y="158750"/>
                          <a:pt x="38100" y="184150"/>
                          <a:pt x="57150" y="209550"/>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204" name="フリーフォーム 389">
                    <a:extLst>
                      <a:ext uri="{FF2B5EF4-FFF2-40B4-BE49-F238E27FC236}">
                        <a16:creationId xmlns:a16="http://schemas.microsoft.com/office/drawing/2014/main" id="{78966A84-6E9F-A1C3-4D56-27187368080D}"/>
                      </a:ext>
                    </a:extLst>
                  </p:cNvPr>
                  <p:cNvSpPr/>
                  <p:nvPr/>
                </p:nvSpPr>
                <p:spPr bwMode="auto">
                  <a:xfrm>
                    <a:off x="3919465" y="3333706"/>
                    <a:ext cx="500865" cy="152502"/>
                  </a:xfrm>
                  <a:custGeom>
                    <a:avLst/>
                    <a:gdLst>
                      <a:gd name="connsiteX0" fmla="*/ 497756 w 500863"/>
                      <a:gd name="connsiteY0" fmla="*/ 119107 h 152500"/>
                      <a:gd name="connsiteX1" fmla="*/ 466800 w 500863"/>
                      <a:gd name="connsiteY1" fmla="*/ 59575 h 152500"/>
                      <a:gd name="connsiteX2" fmla="*/ 350118 w 500863"/>
                      <a:gd name="connsiteY2" fmla="*/ 19094 h 152500"/>
                      <a:gd name="connsiteX3" fmla="*/ 195337 w 500863"/>
                      <a:gd name="connsiteY3" fmla="*/ 44 h 152500"/>
                      <a:gd name="connsiteX4" fmla="*/ 109612 w 500863"/>
                      <a:gd name="connsiteY4" fmla="*/ 23857 h 152500"/>
                      <a:gd name="connsiteX5" fmla="*/ 38175 w 500863"/>
                      <a:gd name="connsiteY5" fmla="*/ 50050 h 152500"/>
                      <a:gd name="connsiteX6" fmla="*/ 9600 w 500863"/>
                      <a:gd name="connsiteY6" fmla="*/ 50050 h 152500"/>
                      <a:gd name="connsiteX7" fmla="*/ 204862 w 500863"/>
                      <a:gd name="connsiteY7" fmla="*/ 128632 h 152500"/>
                      <a:gd name="connsiteX8" fmla="*/ 404887 w 500863"/>
                      <a:gd name="connsiteY8" fmla="*/ 152444 h 152500"/>
                      <a:gd name="connsiteX9" fmla="*/ 497756 w 500863"/>
                      <a:gd name="connsiteY9" fmla="*/ 119107 h 1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863" h="152500">
                        <a:moveTo>
                          <a:pt x="497756" y="119107"/>
                        </a:moveTo>
                        <a:cubicBezTo>
                          <a:pt x="508075" y="103629"/>
                          <a:pt x="491406" y="76244"/>
                          <a:pt x="466800" y="59575"/>
                        </a:cubicBezTo>
                        <a:cubicBezTo>
                          <a:pt x="442194" y="42906"/>
                          <a:pt x="395362" y="29016"/>
                          <a:pt x="350118" y="19094"/>
                        </a:cubicBezTo>
                        <a:cubicBezTo>
                          <a:pt x="304874" y="9172"/>
                          <a:pt x="235421" y="-750"/>
                          <a:pt x="195337" y="44"/>
                        </a:cubicBezTo>
                        <a:cubicBezTo>
                          <a:pt x="155253" y="838"/>
                          <a:pt x="135806" y="15523"/>
                          <a:pt x="109612" y="23857"/>
                        </a:cubicBezTo>
                        <a:cubicBezTo>
                          <a:pt x="83418" y="32191"/>
                          <a:pt x="54844" y="45684"/>
                          <a:pt x="38175" y="50050"/>
                        </a:cubicBezTo>
                        <a:cubicBezTo>
                          <a:pt x="21506" y="54416"/>
                          <a:pt x="-18181" y="36953"/>
                          <a:pt x="9600" y="50050"/>
                        </a:cubicBezTo>
                        <a:cubicBezTo>
                          <a:pt x="37381" y="63147"/>
                          <a:pt x="138981" y="111566"/>
                          <a:pt x="204862" y="128632"/>
                        </a:cubicBezTo>
                        <a:cubicBezTo>
                          <a:pt x="270743" y="145698"/>
                          <a:pt x="356468" y="153238"/>
                          <a:pt x="404887" y="152444"/>
                        </a:cubicBezTo>
                        <a:cubicBezTo>
                          <a:pt x="453306" y="151650"/>
                          <a:pt x="487437" y="134585"/>
                          <a:pt x="497756" y="119107"/>
                        </a:cubicBezTo>
                        <a:close/>
                      </a:path>
                    </a:pathLst>
                  </a:custGeom>
                  <a:solidFill>
                    <a:schemeClr val="bg1"/>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205" name="円/楕円 390">
                    <a:extLst>
                      <a:ext uri="{FF2B5EF4-FFF2-40B4-BE49-F238E27FC236}">
                        <a16:creationId xmlns:a16="http://schemas.microsoft.com/office/drawing/2014/main" id="{985E8503-6B80-456D-B7EC-F1E20A5214BF}"/>
                      </a:ext>
                    </a:extLst>
                  </p:cNvPr>
                  <p:cNvSpPr/>
                  <p:nvPr/>
                </p:nvSpPr>
                <p:spPr bwMode="auto">
                  <a:xfrm>
                    <a:off x="4137101" y="3358514"/>
                    <a:ext cx="181301" cy="113324"/>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206" name="フリーフォーム 391">
                    <a:extLst>
                      <a:ext uri="{FF2B5EF4-FFF2-40B4-BE49-F238E27FC236}">
                        <a16:creationId xmlns:a16="http://schemas.microsoft.com/office/drawing/2014/main" id="{3816C529-6F7A-C7E9-256E-335C32D33D16}"/>
                      </a:ext>
                    </a:extLst>
                  </p:cNvPr>
                  <p:cNvSpPr/>
                  <p:nvPr/>
                </p:nvSpPr>
                <p:spPr bwMode="auto">
                  <a:xfrm>
                    <a:off x="4898583" y="3388788"/>
                    <a:ext cx="353152" cy="138847"/>
                  </a:xfrm>
                  <a:custGeom>
                    <a:avLst/>
                    <a:gdLst>
                      <a:gd name="connsiteX0" fmla="*/ 320968 w 325890"/>
                      <a:gd name="connsiteY0" fmla="*/ 19148 h 104872"/>
                      <a:gd name="connsiteX1" fmla="*/ 194762 w 325890"/>
                      <a:gd name="connsiteY1" fmla="*/ 98 h 104872"/>
                      <a:gd name="connsiteX2" fmla="*/ 42362 w 325890"/>
                      <a:gd name="connsiteY2" fmla="*/ 12004 h 104872"/>
                      <a:gd name="connsiteX3" fmla="*/ 28075 w 325890"/>
                      <a:gd name="connsiteY3" fmla="*/ 19148 h 104872"/>
                      <a:gd name="connsiteX4" fmla="*/ 9025 w 325890"/>
                      <a:gd name="connsiteY4" fmla="*/ 42960 h 104872"/>
                      <a:gd name="connsiteX5" fmla="*/ 187618 w 325890"/>
                      <a:gd name="connsiteY5" fmla="*/ 102491 h 104872"/>
                      <a:gd name="connsiteX6" fmla="*/ 290012 w 325890"/>
                      <a:gd name="connsiteY6" fmla="*/ 88204 h 104872"/>
                      <a:gd name="connsiteX7" fmla="*/ 320968 w 325890"/>
                      <a:gd name="connsiteY7" fmla="*/ 19148 h 10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890" h="104872">
                        <a:moveTo>
                          <a:pt x="320968" y="19148"/>
                        </a:moveTo>
                        <a:cubicBezTo>
                          <a:pt x="305093" y="4464"/>
                          <a:pt x="241196" y="1289"/>
                          <a:pt x="194762" y="98"/>
                        </a:cubicBezTo>
                        <a:cubicBezTo>
                          <a:pt x="148328" y="-1093"/>
                          <a:pt x="70143" y="8829"/>
                          <a:pt x="42362" y="12004"/>
                        </a:cubicBezTo>
                        <a:cubicBezTo>
                          <a:pt x="14581" y="15179"/>
                          <a:pt x="33631" y="13989"/>
                          <a:pt x="28075" y="19148"/>
                        </a:cubicBezTo>
                        <a:cubicBezTo>
                          <a:pt x="22519" y="24307"/>
                          <a:pt x="-17565" y="29070"/>
                          <a:pt x="9025" y="42960"/>
                        </a:cubicBezTo>
                        <a:cubicBezTo>
                          <a:pt x="35615" y="56850"/>
                          <a:pt x="140787" y="94950"/>
                          <a:pt x="187618" y="102491"/>
                        </a:cubicBezTo>
                        <a:cubicBezTo>
                          <a:pt x="234449" y="110032"/>
                          <a:pt x="268978" y="98126"/>
                          <a:pt x="290012" y="88204"/>
                        </a:cubicBezTo>
                        <a:cubicBezTo>
                          <a:pt x="311046" y="78282"/>
                          <a:pt x="336843" y="33832"/>
                          <a:pt x="320968" y="19148"/>
                        </a:cubicBezTo>
                        <a:close/>
                      </a:path>
                    </a:pathLst>
                  </a:cu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207" name="円/楕円 392">
                    <a:extLst>
                      <a:ext uri="{FF2B5EF4-FFF2-40B4-BE49-F238E27FC236}">
                        <a16:creationId xmlns:a16="http://schemas.microsoft.com/office/drawing/2014/main" id="{AE846CBB-9A9F-DBFB-B3BA-A1472AF30FC5}"/>
                      </a:ext>
                    </a:extLst>
                  </p:cNvPr>
                  <p:cNvSpPr/>
                  <p:nvPr/>
                </p:nvSpPr>
                <p:spPr bwMode="auto">
                  <a:xfrm>
                    <a:off x="5028171" y="3392432"/>
                    <a:ext cx="144961" cy="120493"/>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208" name="円/楕円 393">
                    <a:extLst>
                      <a:ext uri="{FF2B5EF4-FFF2-40B4-BE49-F238E27FC236}">
                        <a16:creationId xmlns:a16="http://schemas.microsoft.com/office/drawing/2014/main" id="{60748D93-9C85-1C3A-67D9-D711B4EF5895}"/>
                      </a:ext>
                    </a:extLst>
                  </p:cNvPr>
                  <p:cNvSpPr/>
                  <p:nvPr/>
                </p:nvSpPr>
                <p:spPr bwMode="auto">
                  <a:xfrm>
                    <a:off x="2410545" y="4310228"/>
                    <a:ext cx="180022" cy="230323"/>
                  </a:xfrm>
                  <a:prstGeom prst="ellipse">
                    <a:avLst/>
                  </a:prstGeom>
                  <a:solidFill>
                    <a:schemeClr val="bg1"/>
                  </a:solidFill>
                  <a:ln w="63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209" name="フリーフォーム 394">
                    <a:extLst>
                      <a:ext uri="{FF2B5EF4-FFF2-40B4-BE49-F238E27FC236}">
                        <a16:creationId xmlns:a16="http://schemas.microsoft.com/office/drawing/2014/main" id="{3F0355C5-1B74-A9F3-198C-835F744A51C4}"/>
                      </a:ext>
                    </a:extLst>
                  </p:cNvPr>
                  <p:cNvSpPr/>
                  <p:nvPr/>
                </p:nvSpPr>
                <p:spPr bwMode="auto">
                  <a:xfrm>
                    <a:off x="1707764" y="440668"/>
                    <a:ext cx="3980360" cy="2543503"/>
                  </a:xfrm>
                  <a:custGeom>
                    <a:avLst/>
                    <a:gdLst>
                      <a:gd name="connsiteX0" fmla="*/ 3974650 w 3980360"/>
                      <a:gd name="connsiteY0" fmla="*/ 2465853 h 2543505"/>
                      <a:gd name="connsiteX1" fmla="*/ 3898450 w 3980360"/>
                      <a:gd name="connsiteY1" fmla="*/ 2389653 h 2543505"/>
                      <a:gd name="connsiteX2" fmla="*/ 3707950 w 3980360"/>
                      <a:gd name="connsiteY2" fmla="*/ 2284878 h 2543505"/>
                      <a:gd name="connsiteX3" fmla="*/ 3565075 w 3980360"/>
                      <a:gd name="connsiteY3" fmla="*/ 1360953 h 2543505"/>
                      <a:gd name="connsiteX4" fmla="*/ 3422200 w 3980360"/>
                      <a:gd name="connsiteY4" fmla="*/ 818028 h 2543505"/>
                      <a:gd name="connsiteX5" fmla="*/ 3155500 w 3980360"/>
                      <a:gd name="connsiteY5" fmla="*/ 513228 h 2543505"/>
                      <a:gd name="connsiteX6" fmla="*/ 2679250 w 3980360"/>
                      <a:gd name="connsiteY6" fmla="*/ 189378 h 2543505"/>
                      <a:gd name="connsiteX7" fmla="*/ 2117275 w 3980360"/>
                      <a:gd name="connsiteY7" fmla="*/ 27453 h 2543505"/>
                      <a:gd name="connsiteX8" fmla="*/ 1669600 w 3980360"/>
                      <a:gd name="connsiteY8" fmla="*/ 17928 h 2543505"/>
                      <a:gd name="connsiteX9" fmla="*/ 1202875 w 3980360"/>
                      <a:gd name="connsiteY9" fmla="*/ 208428 h 2543505"/>
                      <a:gd name="connsiteX10" fmla="*/ 821875 w 3980360"/>
                      <a:gd name="connsiteY10" fmla="*/ 446553 h 2543505"/>
                      <a:gd name="connsiteX11" fmla="*/ 612325 w 3980360"/>
                      <a:gd name="connsiteY11" fmla="*/ 646578 h 2543505"/>
                      <a:gd name="connsiteX12" fmla="*/ 440875 w 3980360"/>
                      <a:gd name="connsiteY12" fmla="*/ 903753 h 2543505"/>
                      <a:gd name="connsiteX13" fmla="*/ 326575 w 3980360"/>
                      <a:gd name="connsiteY13" fmla="*/ 1113303 h 2543505"/>
                      <a:gd name="connsiteX14" fmla="*/ 278950 w 3980360"/>
                      <a:gd name="connsiteY14" fmla="*/ 1360953 h 2543505"/>
                      <a:gd name="connsiteX15" fmla="*/ 221800 w 3980360"/>
                      <a:gd name="connsiteY15" fmla="*/ 1637178 h 2543505"/>
                      <a:gd name="connsiteX16" fmla="*/ 155125 w 3980360"/>
                      <a:gd name="connsiteY16" fmla="*/ 1961028 h 2543505"/>
                      <a:gd name="connsiteX17" fmla="*/ 117025 w 3980360"/>
                      <a:gd name="connsiteY17" fmla="*/ 2122953 h 2543505"/>
                      <a:gd name="connsiteX18" fmla="*/ 97975 w 3980360"/>
                      <a:gd name="connsiteY18" fmla="*/ 2132478 h 2543505"/>
                      <a:gd name="connsiteX19" fmla="*/ 40825 w 3980360"/>
                      <a:gd name="connsiteY19" fmla="*/ 2208678 h 2543505"/>
                      <a:gd name="connsiteX20" fmla="*/ 2725 w 3980360"/>
                      <a:gd name="connsiteY20" fmla="*/ 2332503 h 2543505"/>
                      <a:gd name="connsiteX21" fmla="*/ 117025 w 3980360"/>
                      <a:gd name="connsiteY21" fmla="*/ 2484903 h 2543505"/>
                      <a:gd name="connsiteX22" fmla="*/ 88450 w 3980360"/>
                      <a:gd name="connsiteY22" fmla="*/ 2446803 h 2543505"/>
                      <a:gd name="connsiteX23" fmla="*/ 183700 w 3980360"/>
                      <a:gd name="connsiteY23" fmla="*/ 2456328 h 2543505"/>
                      <a:gd name="connsiteX24" fmla="*/ 183700 w 3980360"/>
                      <a:gd name="connsiteY24" fmla="*/ 2456328 h 2543505"/>
                      <a:gd name="connsiteX25" fmla="*/ 164650 w 3980360"/>
                      <a:gd name="connsiteY25" fmla="*/ 2361078 h 2543505"/>
                      <a:gd name="connsiteX26" fmla="*/ 155125 w 3980360"/>
                      <a:gd name="connsiteY26" fmla="*/ 2303928 h 2543505"/>
                      <a:gd name="connsiteX27" fmla="*/ 145600 w 3980360"/>
                      <a:gd name="connsiteY27" fmla="*/ 2265828 h 2543505"/>
                      <a:gd name="connsiteX28" fmla="*/ 212275 w 3980360"/>
                      <a:gd name="connsiteY28" fmla="*/ 2265828 h 2543505"/>
                      <a:gd name="connsiteX29" fmla="*/ 345625 w 3980360"/>
                      <a:gd name="connsiteY29" fmla="*/ 2303928 h 2543505"/>
                      <a:gd name="connsiteX30" fmla="*/ 583750 w 3980360"/>
                      <a:gd name="connsiteY30" fmla="*/ 2332503 h 2543505"/>
                      <a:gd name="connsiteX31" fmla="*/ 907600 w 3980360"/>
                      <a:gd name="connsiteY31" fmla="*/ 2370603 h 2543505"/>
                      <a:gd name="connsiteX32" fmla="*/ 1174300 w 3980360"/>
                      <a:gd name="connsiteY32" fmla="*/ 2399178 h 2543505"/>
                      <a:gd name="connsiteX33" fmla="*/ 1469575 w 3980360"/>
                      <a:gd name="connsiteY33" fmla="*/ 2418228 h 2543505"/>
                      <a:gd name="connsiteX34" fmla="*/ 1736275 w 3980360"/>
                      <a:gd name="connsiteY34" fmla="*/ 2475378 h 2543505"/>
                      <a:gd name="connsiteX35" fmla="*/ 1993450 w 3980360"/>
                      <a:gd name="connsiteY35" fmla="*/ 2503953 h 2543505"/>
                      <a:gd name="connsiteX36" fmla="*/ 2393500 w 3980360"/>
                      <a:gd name="connsiteY36" fmla="*/ 2532528 h 2543505"/>
                      <a:gd name="connsiteX37" fmla="*/ 2564950 w 3980360"/>
                      <a:gd name="connsiteY37" fmla="*/ 2542053 h 2543505"/>
                      <a:gd name="connsiteX38" fmla="*/ 2812600 w 3980360"/>
                      <a:gd name="connsiteY38" fmla="*/ 2503953 h 2543505"/>
                      <a:gd name="connsiteX39" fmla="*/ 3050725 w 3980360"/>
                      <a:gd name="connsiteY39" fmla="*/ 2446803 h 2543505"/>
                      <a:gd name="connsiteX40" fmla="*/ 3393625 w 3980360"/>
                      <a:gd name="connsiteY40" fmla="*/ 2418228 h 2543505"/>
                      <a:gd name="connsiteX41" fmla="*/ 3612700 w 3980360"/>
                      <a:gd name="connsiteY41" fmla="*/ 2418228 h 2543505"/>
                      <a:gd name="connsiteX42" fmla="*/ 3755575 w 3980360"/>
                      <a:gd name="connsiteY42" fmla="*/ 2418228 h 2543505"/>
                      <a:gd name="connsiteX43" fmla="*/ 3974650 w 3980360"/>
                      <a:gd name="connsiteY43" fmla="*/ 2465853 h 254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80360" h="2543505">
                        <a:moveTo>
                          <a:pt x="3974650" y="2465853"/>
                        </a:moveTo>
                        <a:cubicBezTo>
                          <a:pt x="3998462" y="2461091"/>
                          <a:pt x="3942900" y="2419815"/>
                          <a:pt x="3898450" y="2389653"/>
                        </a:cubicBezTo>
                        <a:cubicBezTo>
                          <a:pt x="3854000" y="2359491"/>
                          <a:pt x="3763512" y="2456328"/>
                          <a:pt x="3707950" y="2284878"/>
                        </a:cubicBezTo>
                        <a:cubicBezTo>
                          <a:pt x="3652388" y="2113428"/>
                          <a:pt x="3612700" y="1605428"/>
                          <a:pt x="3565075" y="1360953"/>
                        </a:cubicBezTo>
                        <a:cubicBezTo>
                          <a:pt x="3517450" y="1116478"/>
                          <a:pt x="3490462" y="959315"/>
                          <a:pt x="3422200" y="818028"/>
                        </a:cubicBezTo>
                        <a:cubicBezTo>
                          <a:pt x="3353938" y="676741"/>
                          <a:pt x="3279325" y="618003"/>
                          <a:pt x="3155500" y="513228"/>
                        </a:cubicBezTo>
                        <a:cubicBezTo>
                          <a:pt x="3031675" y="408453"/>
                          <a:pt x="2852287" y="270340"/>
                          <a:pt x="2679250" y="189378"/>
                        </a:cubicBezTo>
                        <a:cubicBezTo>
                          <a:pt x="2506212" y="108415"/>
                          <a:pt x="2285550" y="56028"/>
                          <a:pt x="2117275" y="27453"/>
                        </a:cubicBezTo>
                        <a:cubicBezTo>
                          <a:pt x="1949000" y="-1122"/>
                          <a:pt x="1822000" y="-12234"/>
                          <a:pt x="1669600" y="17928"/>
                        </a:cubicBezTo>
                        <a:cubicBezTo>
                          <a:pt x="1517200" y="48090"/>
                          <a:pt x="1344162" y="136991"/>
                          <a:pt x="1202875" y="208428"/>
                        </a:cubicBezTo>
                        <a:cubicBezTo>
                          <a:pt x="1061588" y="279865"/>
                          <a:pt x="920300" y="373528"/>
                          <a:pt x="821875" y="446553"/>
                        </a:cubicBezTo>
                        <a:cubicBezTo>
                          <a:pt x="723450" y="519578"/>
                          <a:pt x="675825" y="570378"/>
                          <a:pt x="612325" y="646578"/>
                        </a:cubicBezTo>
                        <a:cubicBezTo>
                          <a:pt x="548825" y="722778"/>
                          <a:pt x="488500" y="825965"/>
                          <a:pt x="440875" y="903753"/>
                        </a:cubicBezTo>
                        <a:cubicBezTo>
                          <a:pt x="393250" y="981541"/>
                          <a:pt x="353562" y="1037103"/>
                          <a:pt x="326575" y="1113303"/>
                        </a:cubicBezTo>
                        <a:cubicBezTo>
                          <a:pt x="299587" y="1189503"/>
                          <a:pt x="296412" y="1273641"/>
                          <a:pt x="278950" y="1360953"/>
                        </a:cubicBezTo>
                        <a:cubicBezTo>
                          <a:pt x="261488" y="1448265"/>
                          <a:pt x="242437" y="1537166"/>
                          <a:pt x="221800" y="1637178"/>
                        </a:cubicBezTo>
                        <a:cubicBezTo>
                          <a:pt x="201163" y="1737190"/>
                          <a:pt x="172587" y="1880066"/>
                          <a:pt x="155125" y="1961028"/>
                        </a:cubicBezTo>
                        <a:cubicBezTo>
                          <a:pt x="137663" y="2041990"/>
                          <a:pt x="126550" y="2094378"/>
                          <a:pt x="117025" y="2122953"/>
                        </a:cubicBezTo>
                        <a:cubicBezTo>
                          <a:pt x="107500" y="2151528"/>
                          <a:pt x="110675" y="2118190"/>
                          <a:pt x="97975" y="2132478"/>
                        </a:cubicBezTo>
                        <a:cubicBezTo>
                          <a:pt x="85275" y="2146765"/>
                          <a:pt x="56700" y="2175341"/>
                          <a:pt x="40825" y="2208678"/>
                        </a:cubicBezTo>
                        <a:cubicBezTo>
                          <a:pt x="24950" y="2242015"/>
                          <a:pt x="-9975" y="2286466"/>
                          <a:pt x="2725" y="2332503"/>
                        </a:cubicBezTo>
                        <a:cubicBezTo>
                          <a:pt x="15425" y="2378540"/>
                          <a:pt x="117025" y="2484903"/>
                          <a:pt x="117025" y="2484903"/>
                        </a:cubicBezTo>
                        <a:cubicBezTo>
                          <a:pt x="131312" y="2503953"/>
                          <a:pt x="77338" y="2451565"/>
                          <a:pt x="88450" y="2446803"/>
                        </a:cubicBezTo>
                        <a:cubicBezTo>
                          <a:pt x="99562" y="2442041"/>
                          <a:pt x="183700" y="2456328"/>
                          <a:pt x="183700" y="2456328"/>
                        </a:cubicBezTo>
                        <a:lnTo>
                          <a:pt x="183700" y="2456328"/>
                        </a:lnTo>
                        <a:cubicBezTo>
                          <a:pt x="180525" y="2440453"/>
                          <a:pt x="169412" y="2386478"/>
                          <a:pt x="164650" y="2361078"/>
                        </a:cubicBezTo>
                        <a:cubicBezTo>
                          <a:pt x="159888" y="2335678"/>
                          <a:pt x="158300" y="2319803"/>
                          <a:pt x="155125" y="2303928"/>
                        </a:cubicBezTo>
                        <a:cubicBezTo>
                          <a:pt x="151950" y="2288053"/>
                          <a:pt x="136075" y="2272178"/>
                          <a:pt x="145600" y="2265828"/>
                        </a:cubicBezTo>
                        <a:cubicBezTo>
                          <a:pt x="155125" y="2259478"/>
                          <a:pt x="178937" y="2259478"/>
                          <a:pt x="212275" y="2265828"/>
                        </a:cubicBezTo>
                        <a:cubicBezTo>
                          <a:pt x="245612" y="2272178"/>
                          <a:pt x="283712" y="2292815"/>
                          <a:pt x="345625" y="2303928"/>
                        </a:cubicBezTo>
                        <a:cubicBezTo>
                          <a:pt x="407538" y="2315041"/>
                          <a:pt x="583750" y="2332503"/>
                          <a:pt x="583750" y="2332503"/>
                        </a:cubicBezTo>
                        <a:lnTo>
                          <a:pt x="907600" y="2370603"/>
                        </a:lnTo>
                        <a:cubicBezTo>
                          <a:pt x="1006025" y="2381715"/>
                          <a:pt x="1080637" y="2391240"/>
                          <a:pt x="1174300" y="2399178"/>
                        </a:cubicBezTo>
                        <a:cubicBezTo>
                          <a:pt x="1267962" y="2407115"/>
                          <a:pt x="1375913" y="2405528"/>
                          <a:pt x="1469575" y="2418228"/>
                        </a:cubicBezTo>
                        <a:cubicBezTo>
                          <a:pt x="1563237" y="2430928"/>
                          <a:pt x="1648962" y="2461090"/>
                          <a:pt x="1736275" y="2475378"/>
                        </a:cubicBezTo>
                        <a:cubicBezTo>
                          <a:pt x="1823587" y="2489666"/>
                          <a:pt x="1883913" y="2494428"/>
                          <a:pt x="1993450" y="2503953"/>
                        </a:cubicBezTo>
                        <a:cubicBezTo>
                          <a:pt x="2102987" y="2513478"/>
                          <a:pt x="2298250" y="2526178"/>
                          <a:pt x="2393500" y="2532528"/>
                        </a:cubicBezTo>
                        <a:cubicBezTo>
                          <a:pt x="2488750" y="2538878"/>
                          <a:pt x="2495100" y="2546816"/>
                          <a:pt x="2564950" y="2542053"/>
                        </a:cubicBezTo>
                        <a:cubicBezTo>
                          <a:pt x="2634800" y="2537291"/>
                          <a:pt x="2731637" y="2519828"/>
                          <a:pt x="2812600" y="2503953"/>
                        </a:cubicBezTo>
                        <a:cubicBezTo>
                          <a:pt x="2893562" y="2488078"/>
                          <a:pt x="2953887" y="2461090"/>
                          <a:pt x="3050725" y="2446803"/>
                        </a:cubicBezTo>
                        <a:cubicBezTo>
                          <a:pt x="3147562" y="2432515"/>
                          <a:pt x="3299963" y="2422990"/>
                          <a:pt x="3393625" y="2418228"/>
                        </a:cubicBezTo>
                        <a:cubicBezTo>
                          <a:pt x="3487287" y="2413466"/>
                          <a:pt x="3612700" y="2418228"/>
                          <a:pt x="3612700" y="2418228"/>
                        </a:cubicBezTo>
                        <a:cubicBezTo>
                          <a:pt x="3673025" y="2418228"/>
                          <a:pt x="3698425" y="2410291"/>
                          <a:pt x="3755575" y="2418228"/>
                        </a:cubicBezTo>
                        <a:cubicBezTo>
                          <a:pt x="3812725" y="2426165"/>
                          <a:pt x="3950838" y="2470615"/>
                          <a:pt x="3974650" y="2465853"/>
                        </a:cubicBezTo>
                        <a:close/>
                      </a:path>
                    </a:pathLst>
                  </a:custGeom>
                  <a:no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210" name="フリーフォーム 395">
                    <a:extLst>
                      <a:ext uri="{FF2B5EF4-FFF2-40B4-BE49-F238E27FC236}">
                        <a16:creationId xmlns:a16="http://schemas.microsoft.com/office/drawing/2014/main" id="{89C5B69B-F0C4-3980-7CD9-8016912B99C4}"/>
                      </a:ext>
                    </a:extLst>
                  </p:cNvPr>
                  <p:cNvSpPr/>
                  <p:nvPr/>
                </p:nvSpPr>
                <p:spPr bwMode="auto">
                  <a:xfrm>
                    <a:off x="2044684" y="2750246"/>
                    <a:ext cx="1100414" cy="1248694"/>
                  </a:xfrm>
                  <a:custGeom>
                    <a:avLst/>
                    <a:gdLst>
                      <a:gd name="connsiteX0" fmla="*/ 1085866 w 1091762"/>
                      <a:gd name="connsiteY0" fmla="*/ 134782 h 1206376"/>
                      <a:gd name="connsiteX1" fmla="*/ 844566 w 1091762"/>
                      <a:gd name="connsiteY1" fmla="*/ 426882 h 1206376"/>
                      <a:gd name="connsiteX2" fmla="*/ 781066 w 1091762"/>
                      <a:gd name="connsiteY2" fmla="*/ 668182 h 1206376"/>
                      <a:gd name="connsiteX3" fmla="*/ 781066 w 1091762"/>
                      <a:gd name="connsiteY3" fmla="*/ 814232 h 1206376"/>
                      <a:gd name="connsiteX4" fmla="*/ 787416 w 1091762"/>
                      <a:gd name="connsiteY4" fmla="*/ 1023782 h 1206376"/>
                      <a:gd name="connsiteX5" fmla="*/ 793766 w 1091762"/>
                      <a:gd name="connsiteY5" fmla="*/ 1163482 h 1206376"/>
                      <a:gd name="connsiteX6" fmla="*/ 749316 w 1091762"/>
                      <a:gd name="connsiteY6" fmla="*/ 1176182 h 1206376"/>
                      <a:gd name="connsiteX7" fmla="*/ 666766 w 1091762"/>
                      <a:gd name="connsiteY7" fmla="*/ 788832 h 1206376"/>
                      <a:gd name="connsiteX8" fmla="*/ 565166 w 1091762"/>
                      <a:gd name="connsiteY8" fmla="*/ 547532 h 1206376"/>
                      <a:gd name="connsiteX9" fmla="*/ 438166 w 1091762"/>
                      <a:gd name="connsiteY9" fmla="*/ 445932 h 1206376"/>
                      <a:gd name="connsiteX10" fmla="*/ 273066 w 1091762"/>
                      <a:gd name="connsiteY10" fmla="*/ 350682 h 1206376"/>
                      <a:gd name="connsiteX11" fmla="*/ 158766 w 1091762"/>
                      <a:gd name="connsiteY11" fmla="*/ 337982 h 1206376"/>
                      <a:gd name="connsiteX12" fmla="*/ 69866 w 1091762"/>
                      <a:gd name="connsiteY12" fmla="*/ 337982 h 1206376"/>
                      <a:gd name="connsiteX13" fmla="*/ 16 w 1091762"/>
                      <a:gd name="connsiteY13" fmla="*/ 331632 h 1206376"/>
                      <a:gd name="connsiteX14" fmla="*/ 63516 w 1091762"/>
                      <a:gd name="connsiteY14" fmla="*/ 128432 h 1206376"/>
                      <a:gd name="connsiteX15" fmla="*/ 82566 w 1091762"/>
                      <a:gd name="connsiteY15" fmla="*/ 58582 h 1206376"/>
                      <a:gd name="connsiteX16" fmla="*/ 120666 w 1091762"/>
                      <a:gd name="connsiteY16" fmla="*/ 7782 h 1206376"/>
                      <a:gd name="connsiteX17" fmla="*/ 139716 w 1091762"/>
                      <a:gd name="connsiteY17" fmla="*/ 1432 h 1206376"/>
                      <a:gd name="connsiteX18" fmla="*/ 298466 w 1091762"/>
                      <a:gd name="connsiteY18" fmla="*/ 20482 h 1206376"/>
                      <a:gd name="connsiteX19" fmla="*/ 387366 w 1091762"/>
                      <a:gd name="connsiteY19" fmla="*/ 26832 h 1206376"/>
                      <a:gd name="connsiteX20" fmla="*/ 565166 w 1091762"/>
                      <a:gd name="connsiteY20" fmla="*/ 52232 h 1206376"/>
                      <a:gd name="connsiteX21" fmla="*/ 698516 w 1091762"/>
                      <a:gd name="connsiteY21" fmla="*/ 77632 h 1206376"/>
                      <a:gd name="connsiteX22" fmla="*/ 787416 w 1091762"/>
                      <a:gd name="connsiteY22" fmla="*/ 90332 h 1206376"/>
                      <a:gd name="connsiteX23" fmla="*/ 901716 w 1091762"/>
                      <a:gd name="connsiteY23" fmla="*/ 103032 h 1206376"/>
                      <a:gd name="connsiteX24" fmla="*/ 1009666 w 1091762"/>
                      <a:gd name="connsiteY24" fmla="*/ 115732 h 1206376"/>
                      <a:gd name="connsiteX25" fmla="*/ 1085866 w 1091762"/>
                      <a:gd name="connsiteY25" fmla="*/ 134782 h 120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762" h="1206376">
                        <a:moveTo>
                          <a:pt x="1085866" y="134782"/>
                        </a:moveTo>
                        <a:cubicBezTo>
                          <a:pt x="1058349" y="186640"/>
                          <a:pt x="895366" y="337982"/>
                          <a:pt x="844566" y="426882"/>
                        </a:cubicBezTo>
                        <a:cubicBezTo>
                          <a:pt x="793766" y="515782"/>
                          <a:pt x="791649" y="603624"/>
                          <a:pt x="781066" y="668182"/>
                        </a:cubicBezTo>
                        <a:cubicBezTo>
                          <a:pt x="770483" y="732740"/>
                          <a:pt x="780008" y="754965"/>
                          <a:pt x="781066" y="814232"/>
                        </a:cubicBezTo>
                        <a:cubicBezTo>
                          <a:pt x="782124" y="873499"/>
                          <a:pt x="785299" y="965574"/>
                          <a:pt x="787416" y="1023782"/>
                        </a:cubicBezTo>
                        <a:cubicBezTo>
                          <a:pt x="789533" y="1081990"/>
                          <a:pt x="800116" y="1138082"/>
                          <a:pt x="793766" y="1163482"/>
                        </a:cubicBezTo>
                        <a:cubicBezTo>
                          <a:pt x="787416" y="1188882"/>
                          <a:pt x="770483" y="1238624"/>
                          <a:pt x="749316" y="1176182"/>
                        </a:cubicBezTo>
                        <a:cubicBezTo>
                          <a:pt x="728149" y="1113740"/>
                          <a:pt x="697458" y="893607"/>
                          <a:pt x="666766" y="788832"/>
                        </a:cubicBezTo>
                        <a:cubicBezTo>
                          <a:pt x="636074" y="684057"/>
                          <a:pt x="603266" y="604682"/>
                          <a:pt x="565166" y="547532"/>
                        </a:cubicBezTo>
                        <a:cubicBezTo>
                          <a:pt x="527066" y="490382"/>
                          <a:pt x="486849" y="478740"/>
                          <a:pt x="438166" y="445932"/>
                        </a:cubicBezTo>
                        <a:cubicBezTo>
                          <a:pt x="389483" y="413124"/>
                          <a:pt x="319633" y="368674"/>
                          <a:pt x="273066" y="350682"/>
                        </a:cubicBezTo>
                        <a:cubicBezTo>
                          <a:pt x="226499" y="332690"/>
                          <a:pt x="192633" y="340099"/>
                          <a:pt x="158766" y="337982"/>
                        </a:cubicBezTo>
                        <a:cubicBezTo>
                          <a:pt x="124899" y="335865"/>
                          <a:pt x="96324" y="339040"/>
                          <a:pt x="69866" y="337982"/>
                        </a:cubicBezTo>
                        <a:cubicBezTo>
                          <a:pt x="43408" y="336924"/>
                          <a:pt x="1074" y="366557"/>
                          <a:pt x="16" y="331632"/>
                        </a:cubicBezTo>
                        <a:cubicBezTo>
                          <a:pt x="-1042" y="296707"/>
                          <a:pt x="49758" y="173940"/>
                          <a:pt x="63516" y="128432"/>
                        </a:cubicBezTo>
                        <a:cubicBezTo>
                          <a:pt x="77274" y="82924"/>
                          <a:pt x="73041" y="78690"/>
                          <a:pt x="82566" y="58582"/>
                        </a:cubicBezTo>
                        <a:cubicBezTo>
                          <a:pt x="92091" y="38474"/>
                          <a:pt x="111141" y="17307"/>
                          <a:pt x="120666" y="7782"/>
                        </a:cubicBezTo>
                        <a:cubicBezTo>
                          <a:pt x="130191" y="-1743"/>
                          <a:pt x="110083" y="-685"/>
                          <a:pt x="139716" y="1432"/>
                        </a:cubicBezTo>
                        <a:cubicBezTo>
                          <a:pt x="169349" y="3549"/>
                          <a:pt x="257191" y="16249"/>
                          <a:pt x="298466" y="20482"/>
                        </a:cubicBezTo>
                        <a:cubicBezTo>
                          <a:pt x="339741" y="24715"/>
                          <a:pt x="342916" y="21540"/>
                          <a:pt x="387366" y="26832"/>
                        </a:cubicBezTo>
                        <a:cubicBezTo>
                          <a:pt x="431816" y="32124"/>
                          <a:pt x="513308" y="43765"/>
                          <a:pt x="565166" y="52232"/>
                        </a:cubicBezTo>
                        <a:cubicBezTo>
                          <a:pt x="617024" y="60699"/>
                          <a:pt x="661474" y="71282"/>
                          <a:pt x="698516" y="77632"/>
                        </a:cubicBezTo>
                        <a:cubicBezTo>
                          <a:pt x="735558" y="83982"/>
                          <a:pt x="753549" y="86099"/>
                          <a:pt x="787416" y="90332"/>
                        </a:cubicBezTo>
                        <a:cubicBezTo>
                          <a:pt x="821283" y="94565"/>
                          <a:pt x="901716" y="103032"/>
                          <a:pt x="901716" y="103032"/>
                        </a:cubicBezTo>
                        <a:cubicBezTo>
                          <a:pt x="938758" y="107265"/>
                          <a:pt x="982149" y="113615"/>
                          <a:pt x="1009666" y="115732"/>
                        </a:cubicBezTo>
                        <a:cubicBezTo>
                          <a:pt x="1037183" y="117849"/>
                          <a:pt x="1113383" y="82924"/>
                          <a:pt x="1085866" y="134782"/>
                        </a:cubicBezTo>
                        <a:close/>
                      </a:path>
                    </a:pathLst>
                  </a:cu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sp>
                <p:nvSpPr>
                  <p:cNvPr id="211" name="フリーフォーム 396">
                    <a:extLst>
                      <a:ext uri="{FF2B5EF4-FFF2-40B4-BE49-F238E27FC236}">
                        <a16:creationId xmlns:a16="http://schemas.microsoft.com/office/drawing/2014/main" id="{0780C0B9-416D-F605-7EFC-156B08E14514}"/>
                      </a:ext>
                    </a:extLst>
                  </p:cNvPr>
                  <p:cNvSpPr/>
                  <p:nvPr/>
                </p:nvSpPr>
                <p:spPr bwMode="auto">
                  <a:xfrm>
                    <a:off x="1899530" y="2750246"/>
                    <a:ext cx="3144601" cy="3620281"/>
                  </a:xfrm>
                  <a:custGeom>
                    <a:avLst/>
                    <a:gdLst>
                      <a:gd name="connsiteX0" fmla="*/ 669264 w 3144599"/>
                      <a:gd name="connsiteY0" fmla="*/ 67380 h 3620279"/>
                      <a:gd name="connsiteX1" fmla="*/ 859764 w 3144599"/>
                      <a:gd name="connsiteY1" fmla="*/ 86430 h 3620279"/>
                      <a:gd name="connsiteX2" fmla="*/ 897864 w 3144599"/>
                      <a:gd name="connsiteY2" fmla="*/ 115005 h 3620279"/>
                      <a:gd name="connsiteX3" fmla="*/ 888339 w 3144599"/>
                      <a:gd name="connsiteY3" fmla="*/ 238830 h 3620279"/>
                      <a:gd name="connsiteX4" fmla="*/ 897864 w 3144599"/>
                      <a:gd name="connsiteY4" fmla="*/ 429330 h 3620279"/>
                      <a:gd name="connsiteX5" fmla="*/ 859764 w 3144599"/>
                      <a:gd name="connsiteY5" fmla="*/ 648405 h 3620279"/>
                      <a:gd name="connsiteX6" fmla="*/ 812139 w 3144599"/>
                      <a:gd name="connsiteY6" fmla="*/ 791280 h 3620279"/>
                      <a:gd name="connsiteX7" fmla="*/ 754989 w 3144599"/>
                      <a:gd name="connsiteY7" fmla="*/ 915105 h 3620279"/>
                      <a:gd name="connsiteX8" fmla="*/ 678789 w 3144599"/>
                      <a:gd name="connsiteY8" fmla="*/ 1048455 h 3620279"/>
                      <a:gd name="connsiteX9" fmla="*/ 650214 w 3144599"/>
                      <a:gd name="connsiteY9" fmla="*/ 1124655 h 3620279"/>
                      <a:gd name="connsiteX10" fmla="*/ 631164 w 3144599"/>
                      <a:gd name="connsiteY10" fmla="*/ 1238955 h 3620279"/>
                      <a:gd name="connsiteX11" fmla="*/ 631164 w 3144599"/>
                      <a:gd name="connsiteY11" fmla="*/ 1353255 h 3620279"/>
                      <a:gd name="connsiteX12" fmla="*/ 612114 w 3144599"/>
                      <a:gd name="connsiteY12" fmla="*/ 1400880 h 3620279"/>
                      <a:gd name="connsiteX13" fmla="*/ 631164 w 3144599"/>
                      <a:gd name="connsiteY13" fmla="*/ 1524705 h 3620279"/>
                      <a:gd name="connsiteX14" fmla="*/ 688314 w 3144599"/>
                      <a:gd name="connsiteY14" fmla="*/ 1686630 h 3620279"/>
                      <a:gd name="connsiteX15" fmla="*/ 726414 w 3144599"/>
                      <a:gd name="connsiteY15" fmla="*/ 1800930 h 3620279"/>
                      <a:gd name="connsiteX16" fmla="*/ 831189 w 3144599"/>
                      <a:gd name="connsiteY16" fmla="*/ 1943805 h 3620279"/>
                      <a:gd name="connsiteX17" fmla="*/ 974064 w 3144599"/>
                      <a:gd name="connsiteY17" fmla="*/ 2115255 h 3620279"/>
                      <a:gd name="connsiteX18" fmla="*/ 1040739 w 3144599"/>
                      <a:gd name="connsiteY18" fmla="*/ 2239080 h 3620279"/>
                      <a:gd name="connsiteX19" fmla="*/ 1126464 w 3144599"/>
                      <a:gd name="connsiteY19" fmla="*/ 2343855 h 3620279"/>
                      <a:gd name="connsiteX20" fmla="*/ 1212189 w 3144599"/>
                      <a:gd name="connsiteY20" fmla="*/ 2448630 h 3620279"/>
                      <a:gd name="connsiteX21" fmla="*/ 1288389 w 3144599"/>
                      <a:gd name="connsiteY21" fmla="*/ 2524830 h 3620279"/>
                      <a:gd name="connsiteX22" fmla="*/ 1469364 w 3144599"/>
                      <a:gd name="connsiteY22" fmla="*/ 2629605 h 3620279"/>
                      <a:gd name="connsiteX23" fmla="*/ 1612239 w 3144599"/>
                      <a:gd name="connsiteY23" fmla="*/ 2686755 h 3620279"/>
                      <a:gd name="connsiteX24" fmla="*/ 1831314 w 3144599"/>
                      <a:gd name="connsiteY24" fmla="*/ 2762955 h 3620279"/>
                      <a:gd name="connsiteX25" fmla="*/ 1983714 w 3144599"/>
                      <a:gd name="connsiteY25" fmla="*/ 2801055 h 3620279"/>
                      <a:gd name="connsiteX26" fmla="*/ 2164689 w 3144599"/>
                      <a:gd name="connsiteY26" fmla="*/ 2858205 h 3620279"/>
                      <a:gd name="connsiteX27" fmla="*/ 2298039 w 3144599"/>
                      <a:gd name="connsiteY27" fmla="*/ 2858205 h 3620279"/>
                      <a:gd name="connsiteX28" fmla="*/ 2393289 w 3144599"/>
                      <a:gd name="connsiteY28" fmla="*/ 2858205 h 3620279"/>
                      <a:gd name="connsiteX29" fmla="*/ 2450439 w 3144599"/>
                      <a:gd name="connsiteY29" fmla="*/ 2858205 h 3620279"/>
                      <a:gd name="connsiteX30" fmla="*/ 2526639 w 3144599"/>
                      <a:gd name="connsiteY30" fmla="*/ 3077280 h 3620279"/>
                      <a:gd name="connsiteX31" fmla="*/ 2679039 w 3144599"/>
                      <a:gd name="connsiteY31" fmla="*/ 3267780 h 3620279"/>
                      <a:gd name="connsiteX32" fmla="*/ 2879064 w 3144599"/>
                      <a:gd name="connsiteY32" fmla="*/ 3334455 h 3620279"/>
                      <a:gd name="connsiteX33" fmla="*/ 2964789 w 3144599"/>
                      <a:gd name="connsiteY33" fmla="*/ 3401130 h 3620279"/>
                      <a:gd name="connsiteX34" fmla="*/ 3126714 w 3144599"/>
                      <a:gd name="connsiteY34" fmla="*/ 3477330 h 3620279"/>
                      <a:gd name="connsiteX35" fmla="*/ 3136239 w 3144599"/>
                      <a:gd name="connsiteY35" fmla="*/ 3553530 h 3620279"/>
                      <a:gd name="connsiteX36" fmla="*/ 3088614 w 3144599"/>
                      <a:gd name="connsiteY36" fmla="*/ 3620205 h 3620279"/>
                      <a:gd name="connsiteX37" fmla="*/ 2907639 w 3144599"/>
                      <a:gd name="connsiteY37" fmla="*/ 3563055 h 3620279"/>
                      <a:gd name="connsiteX38" fmla="*/ 2669514 w 3144599"/>
                      <a:gd name="connsiteY38" fmla="*/ 3410655 h 3620279"/>
                      <a:gd name="connsiteX39" fmla="*/ 2564739 w 3144599"/>
                      <a:gd name="connsiteY39" fmla="*/ 3296355 h 3620279"/>
                      <a:gd name="connsiteX40" fmla="*/ 2469489 w 3144599"/>
                      <a:gd name="connsiteY40" fmla="*/ 3163005 h 3620279"/>
                      <a:gd name="connsiteX41" fmla="*/ 2421864 w 3144599"/>
                      <a:gd name="connsiteY41" fmla="*/ 3058230 h 3620279"/>
                      <a:gd name="connsiteX42" fmla="*/ 2383764 w 3144599"/>
                      <a:gd name="connsiteY42" fmla="*/ 2962980 h 3620279"/>
                      <a:gd name="connsiteX43" fmla="*/ 2345664 w 3144599"/>
                      <a:gd name="connsiteY43" fmla="*/ 2915355 h 3620279"/>
                      <a:gd name="connsiteX44" fmla="*/ 2078964 w 3144599"/>
                      <a:gd name="connsiteY44" fmla="*/ 2915355 h 3620279"/>
                      <a:gd name="connsiteX45" fmla="*/ 1783689 w 3144599"/>
                      <a:gd name="connsiteY45" fmla="*/ 2886780 h 3620279"/>
                      <a:gd name="connsiteX46" fmla="*/ 1621764 w 3144599"/>
                      <a:gd name="connsiteY46" fmla="*/ 2820105 h 3620279"/>
                      <a:gd name="connsiteX47" fmla="*/ 1326489 w 3144599"/>
                      <a:gd name="connsiteY47" fmla="*/ 2677230 h 3620279"/>
                      <a:gd name="connsiteX48" fmla="*/ 1135989 w 3144599"/>
                      <a:gd name="connsiteY48" fmla="*/ 2581980 h 3620279"/>
                      <a:gd name="connsiteX49" fmla="*/ 955014 w 3144599"/>
                      <a:gd name="connsiteY49" fmla="*/ 2420055 h 3620279"/>
                      <a:gd name="connsiteX50" fmla="*/ 812139 w 3144599"/>
                      <a:gd name="connsiteY50" fmla="*/ 2239080 h 3620279"/>
                      <a:gd name="connsiteX51" fmla="*/ 688314 w 3144599"/>
                      <a:gd name="connsiteY51" fmla="*/ 2048580 h 3620279"/>
                      <a:gd name="connsiteX52" fmla="*/ 583539 w 3144599"/>
                      <a:gd name="connsiteY52" fmla="*/ 1896180 h 3620279"/>
                      <a:gd name="connsiteX53" fmla="*/ 431139 w 3144599"/>
                      <a:gd name="connsiteY53" fmla="*/ 1619955 h 3620279"/>
                      <a:gd name="connsiteX54" fmla="*/ 402564 w 3144599"/>
                      <a:gd name="connsiteY54" fmla="*/ 1572330 h 3620279"/>
                      <a:gd name="connsiteX55" fmla="*/ 373989 w 3144599"/>
                      <a:gd name="connsiteY55" fmla="*/ 1486605 h 3620279"/>
                      <a:gd name="connsiteX56" fmla="*/ 202539 w 3144599"/>
                      <a:gd name="connsiteY56" fmla="*/ 1353255 h 3620279"/>
                      <a:gd name="connsiteX57" fmla="*/ 126339 w 3144599"/>
                      <a:gd name="connsiteY57" fmla="*/ 1200855 h 3620279"/>
                      <a:gd name="connsiteX58" fmla="*/ 69189 w 3144599"/>
                      <a:gd name="connsiteY58" fmla="*/ 1077030 h 3620279"/>
                      <a:gd name="connsiteX59" fmla="*/ 12039 w 3144599"/>
                      <a:gd name="connsiteY59" fmla="*/ 953205 h 3620279"/>
                      <a:gd name="connsiteX60" fmla="*/ 2514 w 3144599"/>
                      <a:gd name="connsiteY60" fmla="*/ 791280 h 3620279"/>
                      <a:gd name="connsiteX61" fmla="*/ 2514 w 3144599"/>
                      <a:gd name="connsiteY61" fmla="*/ 619830 h 3620279"/>
                      <a:gd name="connsiteX62" fmla="*/ 31089 w 3144599"/>
                      <a:gd name="connsiteY62" fmla="*/ 400755 h 3620279"/>
                      <a:gd name="connsiteX63" fmla="*/ 50139 w 3144599"/>
                      <a:gd name="connsiteY63" fmla="*/ 315030 h 3620279"/>
                      <a:gd name="connsiteX64" fmla="*/ 78714 w 3144599"/>
                      <a:gd name="connsiteY64" fmla="*/ 153105 h 3620279"/>
                      <a:gd name="connsiteX65" fmla="*/ 78714 w 3144599"/>
                      <a:gd name="connsiteY65" fmla="*/ 86430 h 3620279"/>
                      <a:gd name="connsiteX66" fmla="*/ 88239 w 3144599"/>
                      <a:gd name="connsiteY66" fmla="*/ 19755 h 3620279"/>
                      <a:gd name="connsiteX67" fmla="*/ 97764 w 3144599"/>
                      <a:gd name="connsiteY67" fmla="*/ 705 h 3620279"/>
                      <a:gd name="connsiteX68" fmla="*/ 221589 w 3144599"/>
                      <a:gd name="connsiteY68" fmla="*/ 19755 h 3620279"/>
                      <a:gd name="connsiteX69" fmla="*/ 240639 w 3144599"/>
                      <a:gd name="connsiteY69" fmla="*/ 153105 h 3620279"/>
                      <a:gd name="connsiteX70" fmla="*/ 212064 w 3144599"/>
                      <a:gd name="connsiteY70" fmla="*/ 305505 h 3620279"/>
                      <a:gd name="connsiteX71" fmla="*/ 202539 w 3144599"/>
                      <a:gd name="connsiteY71" fmla="*/ 467430 h 3620279"/>
                      <a:gd name="connsiteX72" fmla="*/ 164439 w 3144599"/>
                      <a:gd name="connsiteY72" fmla="*/ 553155 h 3620279"/>
                      <a:gd name="connsiteX73" fmla="*/ 126339 w 3144599"/>
                      <a:gd name="connsiteY73" fmla="*/ 696030 h 3620279"/>
                      <a:gd name="connsiteX74" fmla="*/ 135864 w 3144599"/>
                      <a:gd name="connsiteY74" fmla="*/ 838905 h 3620279"/>
                      <a:gd name="connsiteX75" fmla="*/ 154914 w 3144599"/>
                      <a:gd name="connsiteY75" fmla="*/ 924630 h 3620279"/>
                      <a:gd name="connsiteX76" fmla="*/ 173964 w 3144599"/>
                      <a:gd name="connsiteY76" fmla="*/ 1057980 h 3620279"/>
                      <a:gd name="connsiteX77" fmla="*/ 240639 w 3144599"/>
                      <a:gd name="connsiteY77" fmla="*/ 1219905 h 3620279"/>
                      <a:gd name="connsiteX78" fmla="*/ 288264 w 3144599"/>
                      <a:gd name="connsiteY78" fmla="*/ 1296105 h 3620279"/>
                      <a:gd name="connsiteX79" fmla="*/ 354939 w 3144599"/>
                      <a:gd name="connsiteY79" fmla="*/ 1362780 h 3620279"/>
                      <a:gd name="connsiteX80" fmla="*/ 402564 w 3144599"/>
                      <a:gd name="connsiteY80" fmla="*/ 1391355 h 3620279"/>
                      <a:gd name="connsiteX81" fmla="*/ 478764 w 3144599"/>
                      <a:gd name="connsiteY81" fmla="*/ 1238955 h 3620279"/>
                      <a:gd name="connsiteX82" fmla="*/ 526389 w 3144599"/>
                      <a:gd name="connsiteY82" fmla="*/ 1134180 h 3620279"/>
                      <a:gd name="connsiteX83" fmla="*/ 602589 w 3144599"/>
                      <a:gd name="connsiteY83" fmla="*/ 1038930 h 3620279"/>
                      <a:gd name="connsiteX84" fmla="*/ 640689 w 3144599"/>
                      <a:gd name="connsiteY84" fmla="*/ 1000830 h 3620279"/>
                      <a:gd name="connsiteX85" fmla="*/ 621639 w 3144599"/>
                      <a:gd name="connsiteY85" fmla="*/ 915105 h 3620279"/>
                      <a:gd name="connsiteX86" fmla="*/ 593064 w 3144599"/>
                      <a:gd name="connsiteY86" fmla="*/ 686505 h 3620279"/>
                      <a:gd name="connsiteX87" fmla="*/ 612114 w 3144599"/>
                      <a:gd name="connsiteY87" fmla="*/ 505530 h 3620279"/>
                      <a:gd name="connsiteX88" fmla="*/ 612114 w 3144599"/>
                      <a:gd name="connsiteY88" fmla="*/ 372180 h 3620279"/>
                      <a:gd name="connsiteX89" fmla="*/ 640689 w 3144599"/>
                      <a:gd name="connsiteY89" fmla="*/ 286455 h 3620279"/>
                      <a:gd name="connsiteX90" fmla="*/ 650214 w 3144599"/>
                      <a:gd name="connsiteY90" fmla="*/ 210255 h 3620279"/>
                      <a:gd name="connsiteX91" fmla="*/ 650214 w 3144599"/>
                      <a:gd name="connsiteY91" fmla="*/ 172155 h 3620279"/>
                      <a:gd name="connsiteX92" fmla="*/ 650214 w 3144599"/>
                      <a:gd name="connsiteY92" fmla="*/ 124530 h 3620279"/>
                      <a:gd name="connsiteX93" fmla="*/ 669264 w 3144599"/>
                      <a:gd name="connsiteY93" fmla="*/ 67380 h 362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144599" h="3620279">
                        <a:moveTo>
                          <a:pt x="669264" y="67380"/>
                        </a:moveTo>
                        <a:cubicBezTo>
                          <a:pt x="704189" y="61030"/>
                          <a:pt x="821664" y="78493"/>
                          <a:pt x="859764" y="86430"/>
                        </a:cubicBezTo>
                        <a:cubicBezTo>
                          <a:pt x="897864" y="94367"/>
                          <a:pt x="893102" y="89605"/>
                          <a:pt x="897864" y="115005"/>
                        </a:cubicBezTo>
                        <a:cubicBezTo>
                          <a:pt x="902626" y="140405"/>
                          <a:pt x="888339" y="186443"/>
                          <a:pt x="888339" y="238830"/>
                        </a:cubicBezTo>
                        <a:cubicBezTo>
                          <a:pt x="888339" y="291217"/>
                          <a:pt x="902626" y="361068"/>
                          <a:pt x="897864" y="429330"/>
                        </a:cubicBezTo>
                        <a:cubicBezTo>
                          <a:pt x="893102" y="497592"/>
                          <a:pt x="874051" y="588080"/>
                          <a:pt x="859764" y="648405"/>
                        </a:cubicBezTo>
                        <a:cubicBezTo>
                          <a:pt x="845477" y="708730"/>
                          <a:pt x="829601" y="746830"/>
                          <a:pt x="812139" y="791280"/>
                        </a:cubicBezTo>
                        <a:cubicBezTo>
                          <a:pt x="794677" y="835730"/>
                          <a:pt x="777214" y="872243"/>
                          <a:pt x="754989" y="915105"/>
                        </a:cubicBezTo>
                        <a:cubicBezTo>
                          <a:pt x="732764" y="957967"/>
                          <a:pt x="696252" y="1013530"/>
                          <a:pt x="678789" y="1048455"/>
                        </a:cubicBezTo>
                        <a:cubicBezTo>
                          <a:pt x="661326" y="1083380"/>
                          <a:pt x="658151" y="1092905"/>
                          <a:pt x="650214" y="1124655"/>
                        </a:cubicBezTo>
                        <a:cubicBezTo>
                          <a:pt x="642277" y="1156405"/>
                          <a:pt x="634339" y="1200855"/>
                          <a:pt x="631164" y="1238955"/>
                        </a:cubicBezTo>
                        <a:cubicBezTo>
                          <a:pt x="627989" y="1277055"/>
                          <a:pt x="634339" y="1326267"/>
                          <a:pt x="631164" y="1353255"/>
                        </a:cubicBezTo>
                        <a:cubicBezTo>
                          <a:pt x="627989" y="1380243"/>
                          <a:pt x="612114" y="1372305"/>
                          <a:pt x="612114" y="1400880"/>
                        </a:cubicBezTo>
                        <a:cubicBezTo>
                          <a:pt x="612114" y="1429455"/>
                          <a:pt x="618464" y="1477080"/>
                          <a:pt x="631164" y="1524705"/>
                        </a:cubicBezTo>
                        <a:cubicBezTo>
                          <a:pt x="643864" y="1572330"/>
                          <a:pt x="672439" y="1640593"/>
                          <a:pt x="688314" y="1686630"/>
                        </a:cubicBezTo>
                        <a:cubicBezTo>
                          <a:pt x="704189" y="1732668"/>
                          <a:pt x="702602" y="1758068"/>
                          <a:pt x="726414" y="1800930"/>
                        </a:cubicBezTo>
                        <a:cubicBezTo>
                          <a:pt x="750227" y="1843793"/>
                          <a:pt x="789914" y="1891418"/>
                          <a:pt x="831189" y="1943805"/>
                        </a:cubicBezTo>
                        <a:cubicBezTo>
                          <a:pt x="872464" y="1996192"/>
                          <a:pt x="939139" y="2066043"/>
                          <a:pt x="974064" y="2115255"/>
                        </a:cubicBezTo>
                        <a:cubicBezTo>
                          <a:pt x="1008989" y="2164468"/>
                          <a:pt x="1015339" y="2200980"/>
                          <a:pt x="1040739" y="2239080"/>
                        </a:cubicBezTo>
                        <a:cubicBezTo>
                          <a:pt x="1066139" y="2277180"/>
                          <a:pt x="1126464" y="2343855"/>
                          <a:pt x="1126464" y="2343855"/>
                        </a:cubicBezTo>
                        <a:cubicBezTo>
                          <a:pt x="1155039" y="2378780"/>
                          <a:pt x="1185202" y="2418468"/>
                          <a:pt x="1212189" y="2448630"/>
                        </a:cubicBezTo>
                        <a:cubicBezTo>
                          <a:pt x="1239177" y="2478793"/>
                          <a:pt x="1245527" y="2494668"/>
                          <a:pt x="1288389" y="2524830"/>
                        </a:cubicBezTo>
                        <a:cubicBezTo>
                          <a:pt x="1331251" y="2554992"/>
                          <a:pt x="1415389" y="2602618"/>
                          <a:pt x="1469364" y="2629605"/>
                        </a:cubicBezTo>
                        <a:cubicBezTo>
                          <a:pt x="1523339" y="2656592"/>
                          <a:pt x="1551914" y="2664530"/>
                          <a:pt x="1612239" y="2686755"/>
                        </a:cubicBezTo>
                        <a:cubicBezTo>
                          <a:pt x="1672564" y="2708980"/>
                          <a:pt x="1769401" y="2743905"/>
                          <a:pt x="1831314" y="2762955"/>
                        </a:cubicBezTo>
                        <a:cubicBezTo>
                          <a:pt x="1893227" y="2782005"/>
                          <a:pt x="1928152" y="2785180"/>
                          <a:pt x="1983714" y="2801055"/>
                        </a:cubicBezTo>
                        <a:cubicBezTo>
                          <a:pt x="2039276" y="2816930"/>
                          <a:pt x="2112302" y="2848680"/>
                          <a:pt x="2164689" y="2858205"/>
                        </a:cubicBezTo>
                        <a:cubicBezTo>
                          <a:pt x="2217076" y="2867730"/>
                          <a:pt x="2298039" y="2858205"/>
                          <a:pt x="2298039" y="2858205"/>
                        </a:cubicBezTo>
                        <a:lnTo>
                          <a:pt x="2393289" y="2858205"/>
                        </a:lnTo>
                        <a:cubicBezTo>
                          <a:pt x="2418689" y="2858205"/>
                          <a:pt x="2428214" y="2821693"/>
                          <a:pt x="2450439" y="2858205"/>
                        </a:cubicBezTo>
                        <a:cubicBezTo>
                          <a:pt x="2472664" y="2894717"/>
                          <a:pt x="2488539" y="3009018"/>
                          <a:pt x="2526639" y="3077280"/>
                        </a:cubicBezTo>
                        <a:cubicBezTo>
                          <a:pt x="2564739" y="3145543"/>
                          <a:pt x="2620301" y="3224917"/>
                          <a:pt x="2679039" y="3267780"/>
                        </a:cubicBezTo>
                        <a:cubicBezTo>
                          <a:pt x="2737777" y="3310643"/>
                          <a:pt x="2831439" y="3312230"/>
                          <a:pt x="2879064" y="3334455"/>
                        </a:cubicBezTo>
                        <a:cubicBezTo>
                          <a:pt x="2926689" y="3356680"/>
                          <a:pt x="2923514" y="3377318"/>
                          <a:pt x="2964789" y="3401130"/>
                        </a:cubicBezTo>
                        <a:cubicBezTo>
                          <a:pt x="3006064" y="3424942"/>
                          <a:pt x="3098139" y="3451930"/>
                          <a:pt x="3126714" y="3477330"/>
                        </a:cubicBezTo>
                        <a:cubicBezTo>
                          <a:pt x="3155289" y="3502730"/>
                          <a:pt x="3142589" y="3529718"/>
                          <a:pt x="3136239" y="3553530"/>
                        </a:cubicBezTo>
                        <a:cubicBezTo>
                          <a:pt x="3129889" y="3577342"/>
                          <a:pt x="3126714" y="3618617"/>
                          <a:pt x="3088614" y="3620205"/>
                        </a:cubicBezTo>
                        <a:cubicBezTo>
                          <a:pt x="3050514" y="3621793"/>
                          <a:pt x="2977489" y="3597980"/>
                          <a:pt x="2907639" y="3563055"/>
                        </a:cubicBezTo>
                        <a:cubicBezTo>
                          <a:pt x="2837789" y="3528130"/>
                          <a:pt x="2726664" y="3455105"/>
                          <a:pt x="2669514" y="3410655"/>
                        </a:cubicBezTo>
                        <a:cubicBezTo>
                          <a:pt x="2612364" y="3366205"/>
                          <a:pt x="2598076" y="3337630"/>
                          <a:pt x="2564739" y="3296355"/>
                        </a:cubicBezTo>
                        <a:cubicBezTo>
                          <a:pt x="2531402" y="3255080"/>
                          <a:pt x="2493302" y="3202693"/>
                          <a:pt x="2469489" y="3163005"/>
                        </a:cubicBezTo>
                        <a:cubicBezTo>
                          <a:pt x="2445677" y="3123318"/>
                          <a:pt x="2436151" y="3091567"/>
                          <a:pt x="2421864" y="3058230"/>
                        </a:cubicBezTo>
                        <a:cubicBezTo>
                          <a:pt x="2407577" y="3024893"/>
                          <a:pt x="2396464" y="2986793"/>
                          <a:pt x="2383764" y="2962980"/>
                        </a:cubicBezTo>
                        <a:cubicBezTo>
                          <a:pt x="2371064" y="2939168"/>
                          <a:pt x="2396464" y="2923293"/>
                          <a:pt x="2345664" y="2915355"/>
                        </a:cubicBezTo>
                        <a:cubicBezTo>
                          <a:pt x="2294864" y="2907417"/>
                          <a:pt x="2172626" y="2920117"/>
                          <a:pt x="2078964" y="2915355"/>
                        </a:cubicBezTo>
                        <a:cubicBezTo>
                          <a:pt x="1985302" y="2910593"/>
                          <a:pt x="1859889" y="2902655"/>
                          <a:pt x="1783689" y="2886780"/>
                        </a:cubicBezTo>
                        <a:cubicBezTo>
                          <a:pt x="1707489" y="2870905"/>
                          <a:pt x="1697964" y="2855030"/>
                          <a:pt x="1621764" y="2820105"/>
                        </a:cubicBezTo>
                        <a:cubicBezTo>
                          <a:pt x="1545564" y="2785180"/>
                          <a:pt x="1326489" y="2677230"/>
                          <a:pt x="1326489" y="2677230"/>
                        </a:cubicBezTo>
                        <a:cubicBezTo>
                          <a:pt x="1245527" y="2637543"/>
                          <a:pt x="1197902" y="2624843"/>
                          <a:pt x="1135989" y="2581980"/>
                        </a:cubicBezTo>
                        <a:cubicBezTo>
                          <a:pt x="1074077" y="2539118"/>
                          <a:pt x="1008989" y="2477205"/>
                          <a:pt x="955014" y="2420055"/>
                        </a:cubicBezTo>
                        <a:cubicBezTo>
                          <a:pt x="901039" y="2362905"/>
                          <a:pt x="856589" y="2300993"/>
                          <a:pt x="812139" y="2239080"/>
                        </a:cubicBezTo>
                        <a:cubicBezTo>
                          <a:pt x="767689" y="2177167"/>
                          <a:pt x="726414" y="2105730"/>
                          <a:pt x="688314" y="2048580"/>
                        </a:cubicBezTo>
                        <a:cubicBezTo>
                          <a:pt x="650214" y="1991430"/>
                          <a:pt x="626401" y="1967617"/>
                          <a:pt x="583539" y="1896180"/>
                        </a:cubicBezTo>
                        <a:cubicBezTo>
                          <a:pt x="540677" y="1824743"/>
                          <a:pt x="461301" y="1673930"/>
                          <a:pt x="431139" y="1619955"/>
                        </a:cubicBezTo>
                        <a:cubicBezTo>
                          <a:pt x="400976" y="1565980"/>
                          <a:pt x="412089" y="1594555"/>
                          <a:pt x="402564" y="1572330"/>
                        </a:cubicBezTo>
                        <a:cubicBezTo>
                          <a:pt x="393039" y="1550105"/>
                          <a:pt x="407326" y="1523118"/>
                          <a:pt x="373989" y="1486605"/>
                        </a:cubicBezTo>
                        <a:cubicBezTo>
                          <a:pt x="340651" y="1450093"/>
                          <a:pt x="243814" y="1400880"/>
                          <a:pt x="202539" y="1353255"/>
                        </a:cubicBezTo>
                        <a:cubicBezTo>
                          <a:pt x="161264" y="1305630"/>
                          <a:pt x="148564" y="1246892"/>
                          <a:pt x="126339" y="1200855"/>
                        </a:cubicBezTo>
                        <a:cubicBezTo>
                          <a:pt x="104114" y="1154818"/>
                          <a:pt x="69189" y="1077030"/>
                          <a:pt x="69189" y="1077030"/>
                        </a:cubicBezTo>
                        <a:cubicBezTo>
                          <a:pt x="50139" y="1035755"/>
                          <a:pt x="23151" y="1000830"/>
                          <a:pt x="12039" y="953205"/>
                        </a:cubicBezTo>
                        <a:cubicBezTo>
                          <a:pt x="927" y="905580"/>
                          <a:pt x="4101" y="846842"/>
                          <a:pt x="2514" y="791280"/>
                        </a:cubicBezTo>
                        <a:cubicBezTo>
                          <a:pt x="927" y="735718"/>
                          <a:pt x="-2248" y="684917"/>
                          <a:pt x="2514" y="619830"/>
                        </a:cubicBezTo>
                        <a:cubicBezTo>
                          <a:pt x="7276" y="554743"/>
                          <a:pt x="23151" y="451555"/>
                          <a:pt x="31089" y="400755"/>
                        </a:cubicBezTo>
                        <a:cubicBezTo>
                          <a:pt x="39027" y="349955"/>
                          <a:pt x="42202" y="356305"/>
                          <a:pt x="50139" y="315030"/>
                        </a:cubicBezTo>
                        <a:cubicBezTo>
                          <a:pt x="58076" y="273755"/>
                          <a:pt x="73951" y="191205"/>
                          <a:pt x="78714" y="153105"/>
                        </a:cubicBezTo>
                        <a:cubicBezTo>
                          <a:pt x="83476" y="115005"/>
                          <a:pt x="77127" y="108655"/>
                          <a:pt x="78714" y="86430"/>
                        </a:cubicBezTo>
                        <a:cubicBezTo>
                          <a:pt x="80301" y="64205"/>
                          <a:pt x="85064" y="34042"/>
                          <a:pt x="88239" y="19755"/>
                        </a:cubicBezTo>
                        <a:cubicBezTo>
                          <a:pt x="91414" y="5468"/>
                          <a:pt x="75539" y="705"/>
                          <a:pt x="97764" y="705"/>
                        </a:cubicBezTo>
                        <a:cubicBezTo>
                          <a:pt x="119989" y="705"/>
                          <a:pt x="197776" y="-5645"/>
                          <a:pt x="221589" y="19755"/>
                        </a:cubicBezTo>
                        <a:cubicBezTo>
                          <a:pt x="245401" y="45155"/>
                          <a:pt x="242226" y="105480"/>
                          <a:pt x="240639" y="153105"/>
                        </a:cubicBezTo>
                        <a:cubicBezTo>
                          <a:pt x="239052" y="200730"/>
                          <a:pt x="218414" y="253118"/>
                          <a:pt x="212064" y="305505"/>
                        </a:cubicBezTo>
                        <a:cubicBezTo>
                          <a:pt x="205714" y="357892"/>
                          <a:pt x="210476" y="426155"/>
                          <a:pt x="202539" y="467430"/>
                        </a:cubicBezTo>
                        <a:cubicBezTo>
                          <a:pt x="194602" y="508705"/>
                          <a:pt x="177139" y="515055"/>
                          <a:pt x="164439" y="553155"/>
                        </a:cubicBezTo>
                        <a:cubicBezTo>
                          <a:pt x="151739" y="591255"/>
                          <a:pt x="131101" y="648405"/>
                          <a:pt x="126339" y="696030"/>
                        </a:cubicBezTo>
                        <a:cubicBezTo>
                          <a:pt x="121577" y="743655"/>
                          <a:pt x="131101" y="800805"/>
                          <a:pt x="135864" y="838905"/>
                        </a:cubicBezTo>
                        <a:cubicBezTo>
                          <a:pt x="140626" y="877005"/>
                          <a:pt x="148564" y="888118"/>
                          <a:pt x="154914" y="924630"/>
                        </a:cubicBezTo>
                        <a:cubicBezTo>
                          <a:pt x="161264" y="961142"/>
                          <a:pt x="159676" y="1008768"/>
                          <a:pt x="173964" y="1057980"/>
                        </a:cubicBezTo>
                        <a:cubicBezTo>
                          <a:pt x="188251" y="1107193"/>
                          <a:pt x="221589" y="1180217"/>
                          <a:pt x="240639" y="1219905"/>
                        </a:cubicBezTo>
                        <a:cubicBezTo>
                          <a:pt x="259689" y="1259593"/>
                          <a:pt x="269214" y="1272293"/>
                          <a:pt x="288264" y="1296105"/>
                        </a:cubicBezTo>
                        <a:cubicBezTo>
                          <a:pt x="307314" y="1319917"/>
                          <a:pt x="335889" y="1346905"/>
                          <a:pt x="354939" y="1362780"/>
                        </a:cubicBezTo>
                        <a:cubicBezTo>
                          <a:pt x="373989" y="1378655"/>
                          <a:pt x="381927" y="1411992"/>
                          <a:pt x="402564" y="1391355"/>
                        </a:cubicBezTo>
                        <a:cubicBezTo>
                          <a:pt x="423201" y="1370718"/>
                          <a:pt x="458127" y="1281817"/>
                          <a:pt x="478764" y="1238955"/>
                        </a:cubicBezTo>
                        <a:cubicBezTo>
                          <a:pt x="499401" y="1196093"/>
                          <a:pt x="505751" y="1167518"/>
                          <a:pt x="526389" y="1134180"/>
                        </a:cubicBezTo>
                        <a:cubicBezTo>
                          <a:pt x="547026" y="1100843"/>
                          <a:pt x="583539" y="1061155"/>
                          <a:pt x="602589" y="1038930"/>
                        </a:cubicBezTo>
                        <a:cubicBezTo>
                          <a:pt x="621639" y="1016705"/>
                          <a:pt x="637514" y="1021468"/>
                          <a:pt x="640689" y="1000830"/>
                        </a:cubicBezTo>
                        <a:cubicBezTo>
                          <a:pt x="643864" y="980193"/>
                          <a:pt x="629576" y="967492"/>
                          <a:pt x="621639" y="915105"/>
                        </a:cubicBezTo>
                        <a:cubicBezTo>
                          <a:pt x="613702" y="862718"/>
                          <a:pt x="594651" y="754767"/>
                          <a:pt x="593064" y="686505"/>
                        </a:cubicBezTo>
                        <a:cubicBezTo>
                          <a:pt x="591477" y="618243"/>
                          <a:pt x="608939" y="557917"/>
                          <a:pt x="612114" y="505530"/>
                        </a:cubicBezTo>
                        <a:cubicBezTo>
                          <a:pt x="615289" y="453143"/>
                          <a:pt x="607351" y="408693"/>
                          <a:pt x="612114" y="372180"/>
                        </a:cubicBezTo>
                        <a:cubicBezTo>
                          <a:pt x="616876" y="335668"/>
                          <a:pt x="634339" y="313442"/>
                          <a:pt x="640689" y="286455"/>
                        </a:cubicBezTo>
                        <a:cubicBezTo>
                          <a:pt x="647039" y="259468"/>
                          <a:pt x="648627" y="229305"/>
                          <a:pt x="650214" y="210255"/>
                        </a:cubicBezTo>
                        <a:cubicBezTo>
                          <a:pt x="651801" y="191205"/>
                          <a:pt x="650214" y="172155"/>
                          <a:pt x="650214" y="172155"/>
                        </a:cubicBezTo>
                        <a:cubicBezTo>
                          <a:pt x="650214" y="157868"/>
                          <a:pt x="648627" y="143580"/>
                          <a:pt x="650214" y="124530"/>
                        </a:cubicBezTo>
                        <a:cubicBezTo>
                          <a:pt x="651801" y="105480"/>
                          <a:pt x="634339" y="73730"/>
                          <a:pt x="669264" y="67380"/>
                        </a:cubicBezTo>
                        <a:close/>
                      </a:path>
                    </a:pathLst>
                  </a:custGeom>
                  <a:solidFill>
                    <a:schemeClr val="bg1">
                      <a:lumMod val="95000"/>
                    </a:schemeClr>
                  </a:solidFill>
                  <a:ln w="952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grpSp>
        </p:grpSp>
        <p:sp>
          <p:nvSpPr>
            <p:cNvPr id="167" name="正方形/長方形 166">
              <a:extLst>
                <a:ext uri="{FF2B5EF4-FFF2-40B4-BE49-F238E27FC236}">
                  <a16:creationId xmlns:a16="http://schemas.microsoft.com/office/drawing/2014/main" id="{56E56141-4578-492E-2F32-EDF510ADCCA2}"/>
                </a:ext>
              </a:extLst>
            </p:cNvPr>
            <p:cNvSpPr/>
            <p:nvPr/>
          </p:nvSpPr>
          <p:spPr>
            <a:xfrm>
              <a:off x="366134" y="3097719"/>
              <a:ext cx="2160000" cy="505863"/>
            </a:xfrm>
            <a:prstGeom prst="rect">
              <a:avLst/>
            </a:prstGeom>
            <a:solidFill>
              <a:schemeClr val="accent2">
                <a:lumMod val="20000"/>
                <a:lumOff val="80000"/>
              </a:schemeClr>
            </a:solidFill>
            <a:ln w="50800">
              <a:solidFill>
                <a:srgbClr val="A5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b="1" dirty="0">
                  <a:solidFill>
                    <a:schemeClr val="tx1"/>
                  </a:solidFill>
                  <a:latin typeface="Meiryo UI" panose="020B0604030504040204" pitchFamily="50" charset="-128"/>
                  <a:ea typeface="Meiryo UI" panose="020B0604030504040204" pitchFamily="50" charset="-128"/>
                </a:rPr>
                <a:t>壊れたら直す</a:t>
              </a:r>
              <a:endParaRPr kumimoji="1" lang="en-US" altLang="ja-JP" sz="2400" b="1" dirty="0">
                <a:solidFill>
                  <a:schemeClr val="tx1"/>
                </a:solidFill>
                <a:latin typeface="Meiryo UI" panose="020B0604030504040204" pitchFamily="50" charset="-128"/>
                <a:ea typeface="Meiryo UI" panose="020B0604030504040204" pitchFamily="50" charset="-128"/>
              </a:endParaRPr>
            </a:p>
          </p:txBody>
        </p:sp>
      </p:grpSp>
      <p:grpSp>
        <p:nvGrpSpPr>
          <p:cNvPr id="212" name="グループ化 211">
            <a:extLst>
              <a:ext uri="{FF2B5EF4-FFF2-40B4-BE49-F238E27FC236}">
                <a16:creationId xmlns:a16="http://schemas.microsoft.com/office/drawing/2014/main" id="{E432532E-8DF8-A939-80AE-CB6E7BDB2961}"/>
              </a:ext>
            </a:extLst>
          </p:cNvPr>
          <p:cNvGrpSpPr/>
          <p:nvPr/>
        </p:nvGrpSpPr>
        <p:grpSpPr>
          <a:xfrm>
            <a:off x="6797194" y="813525"/>
            <a:ext cx="2584800" cy="2906727"/>
            <a:chOff x="6428687" y="729870"/>
            <a:chExt cx="2607809" cy="2880320"/>
          </a:xfrm>
        </p:grpSpPr>
        <p:grpSp>
          <p:nvGrpSpPr>
            <p:cNvPr id="213" name="グループ化 212">
              <a:extLst>
                <a:ext uri="{FF2B5EF4-FFF2-40B4-BE49-F238E27FC236}">
                  <a16:creationId xmlns:a16="http://schemas.microsoft.com/office/drawing/2014/main" id="{D82E74BB-3435-A02B-3465-340FB6799934}"/>
                </a:ext>
              </a:extLst>
            </p:cNvPr>
            <p:cNvGrpSpPr/>
            <p:nvPr/>
          </p:nvGrpSpPr>
          <p:grpSpPr>
            <a:xfrm>
              <a:off x="6428687" y="729870"/>
              <a:ext cx="2607809" cy="2595105"/>
              <a:chOff x="5044384" y="210384"/>
              <a:chExt cx="2607809" cy="2595105"/>
            </a:xfrm>
          </p:grpSpPr>
          <p:grpSp>
            <p:nvGrpSpPr>
              <p:cNvPr id="215" name="グループ化 214">
                <a:extLst>
                  <a:ext uri="{FF2B5EF4-FFF2-40B4-BE49-F238E27FC236}">
                    <a16:creationId xmlns:a16="http://schemas.microsoft.com/office/drawing/2014/main" id="{39536239-EBBA-17B5-8D47-E7D87A31ABD5}"/>
                  </a:ext>
                </a:extLst>
              </p:cNvPr>
              <p:cNvGrpSpPr/>
              <p:nvPr/>
            </p:nvGrpSpPr>
            <p:grpSpPr>
              <a:xfrm>
                <a:off x="5044384" y="210384"/>
                <a:ext cx="2583664" cy="2595105"/>
                <a:chOff x="5044384" y="210384"/>
                <a:chExt cx="2583664" cy="2595105"/>
              </a:xfrm>
            </p:grpSpPr>
            <p:pic>
              <p:nvPicPr>
                <p:cNvPr id="217" name="Picture 10">
                  <a:extLst>
                    <a:ext uri="{FF2B5EF4-FFF2-40B4-BE49-F238E27FC236}">
                      <a16:creationId xmlns:a16="http://schemas.microsoft.com/office/drawing/2014/main" id="{3ECE1130-4686-202A-15A5-36A2D6A17EE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044384" y="210384"/>
                  <a:ext cx="2583664" cy="25951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18" name="フリーフォーム 375">
                  <a:extLst>
                    <a:ext uri="{FF2B5EF4-FFF2-40B4-BE49-F238E27FC236}">
                      <a16:creationId xmlns:a16="http://schemas.microsoft.com/office/drawing/2014/main" id="{518BF3DF-AA48-0D06-28B3-52AC8A2B132E}"/>
                    </a:ext>
                  </a:extLst>
                </p:cNvPr>
                <p:cNvSpPr/>
                <p:nvPr/>
              </p:nvSpPr>
              <p:spPr bwMode="auto">
                <a:xfrm rot="18415171">
                  <a:off x="5491448" y="1731792"/>
                  <a:ext cx="148107" cy="45719"/>
                </a:xfrm>
                <a:custGeom>
                  <a:avLst/>
                  <a:gdLst>
                    <a:gd name="connsiteX0" fmla="*/ 24559 w 1254531"/>
                    <a:gd name="connsiteY0" fmla="*/ 16375 h 258279"/>
                    <a:gd name="connsiteX1" fmla="*/ 589709 w 1254531"/>
                    <a:gd name="connsiteY1" fmla="*/ 143375 h 258279"/>
                    <a:gd name="connsiteX2" fmla="*/ 1192959 w 1254531"/>
                    <a:gd name="connsiteY2" fmla="*/ 257675 h 258279"/>
                    <a:gd name="connsiteX3" fmla="*/ 1237409 w 1254531"/>
                    <a:gd name="connsiteY3" fmla="*/ 92575 h 258279"/>
                    <a:gd name="connsiteX4" fmla="*/ 1218359 w 1254531"/>
                    <a:gd name="connsiteY4" fmla="*/ 86225 h 258279"/>
                    <a:gd name="connsiteX5" fmla="*/ 900859 w 1254531"/>
                    <a:gd name="connsiteY5" fmla="*/ 67175 h 258279"/>
                    <a:gd name="connsiteX6" fmla="*/ 392859 w 1254531"/>
                    <a:gd name="connsiteY6" fmla="*/ 22725 h 258279"/>
                    <a:gd name="connsiteX7" fmla="*/ 126159 w 1254531"/>
                    <a:gd name="connsiteY7" fmla="*/ 3675 h 258279"/>
                    <a:gd name="connsiteX8" fmla="*/ 24559 w 1254531"/>
                    <a:gd name="connsiteY8" fmla="*/ 16375 h 25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4531" h="258279">
                      <a:moveTo>
                        <a:pt x="24559" y="16375"/>
                      </a:moveTo>
                      <a:cubicBezTo>
                        <a:pt x="101817" y="39658"/>
                        <a:pt x="394976" y="103158"/>
                        <a:pt x="589709" y="143375"/>
                      </a:cubicBezTo>
                      <a:cubicBezTo>
                        <a:pt x="784442" y="183592"/>
                        <a:pt x="1085009" y="266142"/>
                        <a:pt x="1192959" y="257675"/>
                      </a:cubicBezTo>
                      <a:cubicBezTo>
                        <a:pt x="1300909" y="249208"/>
                        <a:pt x="1233176" y="121150"/>
                        <a:pt x="1237409" y="92575"/>
                      </a:cubicBezTo>
                      <a:cubicBezTo>
                        <a:pt x="1241642" y="64000"/>
                        <a:pt x="1274451" y="90458"/>
                        <a:pt x="1218359" y="86225"/>
                      </a:cubicBezTo>
                      <a:cubicBezTo>
                        <a:pt x="1162267" y="81992"/>
                        <a:pt x="1038442" y="77758"/>
                        <a:pt x="900859" y="67175"/>
                      </a:cubicBezTo>
                      <a:cubicBezTo>
                        <a:pt x="763276" y="56592"/>
                        <a:pt x="521976" y="33308"/>
                        <a:pt x="392859" y="22725"/>
                      </a:cubicBezTo>
                      <a:cubicBezTo>
                        <a:pt x="263742" y="12142"/>
                        <a:pt x="180134" y="6850"/>
                        <a:pt x="126159" y="3675"/>
                      </a:cubicBezTo>
                      <a:cubicBezTo>
                        <a:pt x="72184" y="500"/>
                        <a:pt x="-52699" y="-6908"/>
                        <a:pt x="24559" y="16375"/>
                      </a:cubicBezTo>
                      <a:close/>
                    </a:path>
                  </a:pathLst>
                </a:cu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dirty="0">
                    <a:ln>
                      <a:noFill/>
                    </a:ln>
                    <a:solidFill>
                      <a:schemeClr val="tx1"/>
                    </a:solidFill>
                    <a:effectLst/>
                    <a:latin typeface="Arial" charset="0"/>
                    <a:ea typeface="HGPｺﾞｼｯｸE" pitchFamily="50" charset="-128"/>
                    <a:cs typeface="ＭＳ Ｐゴシック" pitchFamily="50" charset="-128"/>
                  </a:endParaRPr>
                </a:p>
              </p:txBody>
            </p:sp>
            <p:sp>
              <p:nvSpPr>
                <p:cNvPr id="219" name="フリーフォーム 376">
                  <a:extLst>
                    <a:ext uri="{FF2B5EF4-FFF2-40B4-BE49-F238E27FC236}">
                      <a16:creationId xmlns:a16="http://schemas.microsoft.com/office/drawing/2014/main" id="{08C6BB6F-0AD3-1247-93A8-8AF2734BD13E}"/>
                    </a:ext>
                  </a:extLst>
                </p:cNvPr>
                <p:cNvSpPr/>
                <p:nvPr/>
              </p:nvSpPr>
              <p:spPr bwMode="auto">
                <a:xfrm rot="18415171">
                  <a:off x="5582163" y="1633892"/>
                  <a:ext cx="120469" cy="35776"/>
                </a:xfrm>
                <a:custGeom>
                  <a:avLst/>
                  <a:gdLst>
                    <a:gd name="connsiteX0" fmla="*/ 0 w 844550"/>
                    <a:gd name="connsiteY0" fmla="*/ 83772 h 204422"/>
                    <a:gd name="connsiteX1" fmla="*/ 63500 w 844550"/>
                    <a:gd name="connsiteY1" fmla="*/ 26622 h 204422"/>
                    <a:gd name="connsiteX2" fmla="*/ 127000 w 844550"/>
                    <a:gd name="connsiteY2" fmla="*/ 13922 h 204422"/>
                    <a:gd name="connsiteX3" fmla="*/ 203200 w 844550"/>
                    <a:gd name="connsiteY3" fmla="*/ 1222 h 204422"/>
                    <a:gd name="connsiteX4" fmla="*/ 317500 w 844550"/>
                    <a:gd name="connsiteY4" fmla="*/ 1222 h 204422"/>
                    <a:gd name="connsiteX5" fmla="*/ 431800 w 844550"/>
                    <a:gd name="connsiteY5" fmla="*/ 7572 h 204422"/>
                    <a:gd name="connsiteX6" fmla="*/ 609600 w 844550"/>
                    <a:gd name="connsiteY6" fmla="*/ 39322 h 204422"/>
                    <a:gd name="connsiteX7" fmla="*/ 787400 w 844550"/>
                    <a:gd name="connsiteY7" fmla="*/ 128222 h 204422"/>
                    <a:gd name="connsiteX8" fmla="*/ 844550 w 844550"/>
                    <a:gd name="connsiteY8" fmla="*/ 204422 h 20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50" h="204422">
                      <a:moveTo>
                        <a:pt x="0" y="83772"/>
                      </a:moveTo>
                      <a:cubicBezTo>
                        <a:pt x="21166" y="61018"/>
                        <a:pt x="42333" y="38264"/>
                        <a:pt x="63500" y="26622"/>
                      </a:cubicBezTo>
                      <a:cubicBezTo>
                        <a:pt x="84667" y="14980"/>
                        <a:pt x="103717" y="18155"/>
                        <a:pt x="127000" y="13922"/>
                      </a:cubicBezTo>
                      <a:cubicBezTo>
                        <a:pt x="150283" y="9689"/>
                        <a:pt x="171450" y="3339"/>
                        <a:pt x="203200" y="1222"/>
                      </a:cubicBezTo>
                      <a:cubicBezTo>
                        <a:pt x="234950" y="-895"/>
                        <a:pt x="279400" y="164"/>
                        <a:pt x="317500" y="1222"/>
                      </a:cubicBezTo>
                      <a:cubicBezTo>
                        <a:pt x="355600" y="2280"/>
                        <a:pt x="383117" y="1222"/>
                        <a:pt x="431800" y="7572"/>
                      </a:cubicBezTo>
                      <a:cubicBezTo>
                        <a:pt x="480483" y="13922"/>
                        <a:pt x="550333" y="19214"/>
                        <a:pt x="609600" y="39322"/>
                      </a:cubicBezTo>
                      <a:cubicBezTo>
                        <a:pt x="668867" y="59430"/>
                        <a:pt x="748242" y="100705"/>
                        <a:pt x="787400" y="128222"/>
                      </a:cubicBezTo>
                      <a:cubicBezTo>
                        <a:pt x="826558" y="155739"/>
                        <a:pt x="835554" y="180080"/>
                        <a:pt x="844550" y="204422"/>
                      </a:cubicBezTo>
                    </a:path>
                  </a:pathLst>
                </a:custGeom>
                <a:noFill/>
                <a:ln w="2857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cxnSp>
              <p:nvCxnSpPr>
                <p:cNvPr id="220" name="直線コネクタ 219">
                  <a:extLst>
                    <a:ext uri="{FF2B5EF4-FFF2-40B4-BE49-F238E27FC236}">
                      <a16:creationId xmlns:a16="http://schemas.microsoft.com/office/drawing/2014/main" id="{4C6F3282-88B2-120A-70FF-348096CFD1A7}"/>
                    </a:ext>
                  </a:extLst>
                </p:cNvPr>
                <p:cNvCxnSpPr/>
                <p:nvPr/>
              </p:nvCxnSpPr>
              <p:spPr bwMode="auto">
                <a:xfrm rot="18415171" flipH="1" flipV="1">
                  <a:off x="5687521" y="1606346"/>
                  <a:ext cx="22020" cy="377"/>
                </a:xfrm>
                <a:prstGeom prst="line">
                  <a:avLst/>
                </a:prstGeom>
                <a:noFill/>
                <a:ln w="28575" cap="flat" cmpd="sng" algn="ctr">
                  <a:solidFill>
                    <a:schemeClr val="tx1"/>
                  </a:solidFill>
                  <a:prstDash val="solid"/>
                  <a:round/>
                  <a:headEnd type="none" w="med" len="med"/>
                  <a:tailEnd type="none" w="med" len="med"/>
                </a:ln>
                <a:effectLst/>
              </p:spPr>
            </p:cxnSp>
            <p:sp>
              <p:nvSpPr>
                <p:cNvPr id="221" name="フリーフォーム 378">
                  <a:extLst>
                    <a:ext uri="{FF2B5EF4-FFF2-40B4-BE49-F238E27FC236}">
                      <a16:creationId xmlns:a16="http://schemas.microsoft.com/office/drawing/2014/main" id="{8C15C0C1-04F0-EA25-2497-0C19512A59AF}"/>
                    </a:ext>
                  </a:extLst>
                </p:cNvPr>
                <p:cNvSpPr/>
                <p:nvPr/>
              </p:nvSpPr>
              <p:spPr bwMode="auto">
                <a:xfrm rot="18635103">
                  <a:off x="5697811" y="1553924"/>
                  <a:ext cx="45719" cy="45719"/>
                </a:xfrm>
                <a:custGeom>
                  <a:avLst/>
                  <a:gdLst>
                    <a:gd name="connsiteX0" fmla="*/ 0 w 571500"/>
                    <a:gd name="connsiteY0" fmla="*/ 115272 h 115272"/>
                    <a:gd name="connsiteX1" fmla="*/ 101600 w 571500"/>
                    <a:gd name="connsiteY1" fmla="*/ 39072 h 115272"/>
                    <a:gd name="connsiteX2" fmla="*/ 215900 w 571500"/>
                    <a:gd name="connsiteY2" fmla="*/ 13672 h 115272"/>
                    <a:gd name="connsiteX3" fmla="*/ 374650 w 571500"/>
                    <a:gd name="connsiteY3" fmla="*/ 972 h 115272"/>
                    <a:gd name="connsiteX4" fmla="*/ 495300 w 571500"/>
                    <a:gd name="connsiteY4" fmla="*/ 39072 h 115272"/>
                    <a:gd name="connsiteX5" fmla="*/ 571500 w 571500"/>
                    <a:gd name="connsiteY5" fmla="*/ 108922 h 11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0" h="115272">
                      <a:moveTo>
                        <a:pt x="0" y="115272"/>
                      </a:moveTo>
                      <a:cubicBezTo>
                        <a:pt x="32808" y="85638"/>
                        <a:pt x="65617" y="56005"/>
                        <a:pt x="101600" y="39072"/>
                      </a:cubicBezTo>
                      <a:cubicBezTo>
                        <a:pt x="137583" y="22139"/>
                        <a:pt x="170392" y="20022"/>
                        <a:pt x="215900" y="13672"/>
                      </a:cubicBezTo>
                      <a:cubicBezTo>
                        <a:pt x="261408" y="7322"/>
                        <a:pt x="328083" y="-3261"/>
                        <a:pt x="374650" y="972"/>
                      </a:cubicBezTo>
                      <a:cubicBezTo>
                        <a:pt x="421217" y="5205"/>
                        <a:pt x="462492" y="21080"/>
                        <a:pt x="495300" y="39072"/>
                      </a:cubicBezTo>
                      <a:cubicBezTo>
                        <a:pt x="528108" y="57064"/>
                        <a:pt x="511175" y="9439"/>
                        <a:pt x="571500" y="108922"/>
                      </a:cubicBezTo>
                    </a:path>
                  </a:pathLst>
                </a:custGeom>
                <a:noFill/>
                <a:ln w="2857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222" name="フリーフォーム 379">
                  <a:extLst>
                    <a:ext uri="{FF2B5EF4-FFF2-40B4-BE49-F238E27FC236}">
                      <a16:creationId xmlns:a16="http://schemas.microsoft.com/office/drawing/2014/main" id="{B37C6CC7-2D7C-3873-D500-39F26E28DD1A}"/>
                    </a:ext>
                  </a:extLst>
                </p:cNvPr>
                <p:cNvSpPr/>
                <p:nvPr/>
              </p:nvSpPr>
              <p:spPr bwMode="auto">
                <a:xfrm rot="18415171">
                  <a:off x="5623978" y="1651628"/>
                  <a:ext cx="124460" cy="77926"/>
                </a:xfrm>
                <a:custGeom>
                  <a:avLst/>
                  <a:gdLst>
                    <a:gd name="connsiteX0" fmla="*/ 15275 w 872525"/>
                    <a:gd name="connsiteY0" fmla="*/ 50800 h 445266"/>
                    <a:gd name="connsiteX1" fmla="*/ 15275 w 872525"/>
                    <a:gd name="connsiteY1" fmla="*/ 311150 h 445266"/>
                    <a:gd name="connsiteX2" fmla="*/ 174025 w 872525"/>
                    <a:gd name="connsiteY2" fmla="*/ 419100 h 445266"/>
                    <a:gd name="connsiteX3" fmla="*/ 491525 w 872525"/>
                    <a:gd name="connsiteY3" fmla="*/ 444500 h 445266"/>
                    <a:gd name="connsiteX4" fmla="*/ 662975 w 872525"/>
                    <a:gd name="connsiteY4" fmla="*/ 400050 h 445266"/>
                    <a:gd name="connsiteX5" fmla="*/ 809025 w 872525"/>
                    <a:gd name="connsiteY5" fmla="*/ 184150 h 445266"/>
                    <a:gd name="connsiteX6" fmla="*/ 872525 w 872525"/>
                    <a:gd name="connsiteY6" fmla="*/ 0 h 44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2525" h="445266">
                      <a:moveTo>
                        <a:pt x="15275" y="50800"/>
                      </a:moveTo>
                      <a:cubicBezTo>
                        <a:pt x="2046" y="150283"/>
                        <a:pt x="-11183" y="249767"/>
                        <a:pt x="15275" y="311150"/>
                      </a:cubicBezTo>
                      <a:cubicBezTo>
                        <a:pt x="41733" y="372533"/>
                        <a:pt x="94650" y="396875"/>
                        <a:pt x="174025" y="419100"/>
                      </a:cubicBezTo>
                      <a:cubicBezTo>
                        <a:pt x="253400" y="441325"/>
                        <a:pt x="410033" y="447675"/>
                        <a:pt x="491525" y="444500"/>
                      </a:cubicBezTo>
                      <a:cubicBezTo>
                        <a:pt x="573017" y="441325"/>
                        <a:pt x="610058" y="443442"/>
                        <a:pt x="662975" y="400050"/>
                      </a:cubicBezTo>
                      <a:cubicBezTo>
                        <a:pt x="715892" y="356658"/>
                        <a:pt x="774100" y="250825"/>
                        <a:pt x="809025" y="184150"/>
                      </a:cubicBezTo>
                      <a:cubicBezTo>
                        <a:pt x="843950" y="117475"/>
                        <a:pt x="857708" y="39158"/>
                        <a:pt x="872525" y="0"/>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223" name="フリーフォーム 380">
                  <a:extLst>
                    <a:ext uri="{FF2B5EF4-FFF2-40B4-BE49-F238E27FC236}">
                      <a16:creationId xmlns:a16="http://schemas.microsoft.com/office/drawing/2014/main" id="{37C46EFA-B3F3-D84B-1DCE-747FD165F13F}"/>
                    </a:ext>
                  </a:extLst>
                </p:cNvPr>
                <p:cNvSpPr/>
                <p:nvPr/>
              </p:nvSpPr>
              <p:spPr bwMode="auto">
                <a:xfrm rot="18415171">
                  <a:off x="5727897" y="1572731"/>
                  <a:ext cx="47632" cy="59311"/>
                </a:xfrm>
                <a:custGeom>
                  <a:avLst/>
                  <a:gdLst>
                    <a:gd name="connsiteX0" fmla="*/ 4575 w 578705"/>
                    <a:gd name="connsiteY0" fmla="*/ 114422 h 497408"/>
                    <a:gd name="connsiteX1" fmla="*/ 10925 w 578705"/>
                    <a:gd name="connsiteY1" fmla="*/ 374772 h 497408"/>
                    <a:gd name="connsiteX2" fmla="*/ 99825 w 578705"/>
                    <a:gd name="connsiteY2" fmla="*/ 463672 h 497408"/>
                    <a:gd name="connsiteX3" fmla="*/ 303025 w 578705"/>
                    <a:gd name="connsiteY3" fmla="*/ 495422 h 497408"/>
                    <a:gd name="connsiteX4" fmla="*/ 449075 w 578705"/>
                    <a:gd name="connsiteY4" fmla="*/ 412872 h 497408"/>
                    <a:gd name="connsiteX5" fmla="*/ 531625 w 578705"/>
                    <a:gd name="connsiteY5" fmla="*/ 235072 h 497408"/>
                    <a:gd name="connsiteX6" fmla="*/ 576075 w 578705"/>
                    <a:gd name="connsiteY6" fmla="*/ 38222 h 497408"/>
                    <a:gd name="connsiteX7" fmla="*/ 569725 w 578705"/>
                    <a:gd name="connsiteY7" fmla="*/ 122 h 49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705" h="497408">
                      <a:moveTo>
                        <a:pt x="4575" y="114422"/>
                      </a:moveTo>
                      <a:cubicBezTo>
                        <a:pt x="-188" y="215493"/>
                        <a:pt x="-4950" y="316564"/>
                        <a:pt x="10925" y="374772"/>
                      </a:cubicBezTo>
                      <a:cubicBezTo>
                        <a:pt x="26800" y="432980"/>
                        <a:pt x="51142" y="443564"/>
                        <a:pt x="99825" y="463672"/>
                      </a:cubicBezTo>
                      <a:cubicBezTo>
                        <a:pt x="148508" y="483780"/>
                        <a:pt x="244817" y="503889"/>
                        <a:pt x="303025" y="495422"/>
                      </a:cubicBezTo>
                      <a:cubicBezTo>
                        <a:pt x="361233" y="486955"/>
                        <a:pt x="410975" y="456264"/>
                        <a:pt x="449075" y="412872"/>
                      </a:cubicBezTo>
                      <a:cubicBezTo>
                        <a:pt x="487175" y="369480"/>
                        <a:pt x="510458" y="297514"/>
                        <a:pt x="531625" y="235072"/>
                      </a:cubicBezTo>
                      <a:cubicBezTo>
                        <a:pt x="552792" y="172630"/>
                        <a:pt x="569725" y="77380"/>
                        <a:pt x="576075" y="38222"/>
                      </a:cubicBezTo>
                      <a:cubicBezTo>
                        <a:pt x="582425" y="-936"/>
                        <a:pt x="576075" y="-407"/>
                        <a:pt x="569725" y="122"/>
                      </a:cubicBezTo>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224" name="フリーフォーム 381">
                  <a:extLst>
                    <a:ext uri="{FF2B5EF4-FFF2-40B4-BE49-F238E27FC236}">
                      <a16:creationId xmlns:a16="http://schemas.microsoft.com/office/drawing/2014/main" id="{41CEB387-9E0C-F892-455E-DCDE4C5D6AB6}"/>
                    </a:ext>
                  </a:extLst>
                </p:cNvPr>
                <p:cNvSpPr/>
                <p:nvPr/>
              </p:nvSpPr>
              <p:spPr bwMode="auto">
                <a:xfrm rot="18415171">
                  <a:off x="5684334" y="1630085"/>
                  <a:ext cx="25815" cy="26671"/>
                </a:xfrm>
                <a:custGeom>
                  <a:avLst/>
                  <a:gdLst>
                    <a:gd name="connsiteX0" fmla="*/ 180975 w 180975"/>
                    <a:gd name="connsiteY0" fmla="*/ 0 h 152400"/>
                    <a:gd name="connsiteX1" fmla="*/ 157163 w 180975"/>
                    <a:gd name="connsiteY1" fmla="*/ 95250 h 152400"/>
                    <a:gd name="connsiteX2" fmla="*/ 52388 w 180975"/>
                    <a:gd name="connsiteY2" fmla="*/ 76200 h 152400"/>
                    <a:gd name="connsiteX3" fmla="*/ 0 w 180975"/>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80975" h="152400">
                      <a:moveTo>
                        <a:pt x="180975" y="0"/>
                      </a:moveTo>
                      <a:cubicBezTo>
                        <a:pt x="179784" y="41275"/>
                        <a:pt x="178594" y="82550"/>
                        <a:pt x="157163" y="95250"/>
                      </a:cubicBezTo>
                      <a:cubicBezTo>
                        <a:pt x="135732" y="107950"/>
                        <a:pt x="78582" y="66675"/>
                        <a:pt x="52388" y="76200"/>
                      </a:cubicBezTo>
                      <a:cubicBezTo>
                        <a:pt x="26194" y="85725"/>
                        <a:pt x="13097" y="119062"/>
                        <a:pt x="0" y="152400"/>
                      </a:cubicBezTo>
                    </a:path>
                  </a:pathLst>
                </a:custGeom>
                <a:noFill/>
                <a:ln w="12700" cap="flat" cmpd="sng" algn="ctr">
                  <a:solidFill>
                    <a:schemeClr val="tx1"/>
                  </a:solidFill>
                  <a:prstDash val="solid"/>
                  <a:round/>
                  <a:headEnd type="none" w="med" len="med"/>
                  <a:tailEnd type="none" w="med" len="med"/>
                </a:ln>
                <a:effectLst/>
              </p:spPr>
              <p:txBody>
                <a:bodyPr rtlCol="0" anchor="ctr"/>
                <a:lstStyle/>
                <a:p>
                  <a:pPr algn="ctr"/>
                  <a:endParaRPr kumimoji="1" lang="ja-JP" altLang="en-US"/>
                </a:p>
              </p:txBody>
            </p:sp>
            <p:sp>
              <p:nvSpPr>
                <p:cNvPr id="225" name="フリーフォーム 382">
                  <a:extLst>
                    <a:ext uri="{FF2B5EF4-FFF2-40B4-BE49-F238E27FC236}">
                      <a16:creationId xmlns:a16="http://schemas.microsoft.com/office/drawing/2014/main" id="{738A479D-EDE5-FF3A-4778-066476DC9834}"/>
                    </a:ext>
                  </a:extLst>
                </p:cNvPr>
                <p:cNvSpPr/>
                <p:nvPr/>
              </p:nvSpPr>
              <p:spPr bwMode="auto">
                <a:xfrm rot="18415171">
                  <a:off x="5691613" y="1644803"/>
                  <a:ext cx="21025" cy="41061"/>
                </a:xfrm>
                <a:custGeom>
                  <a:avLst/>
                  <a:gdLst>
                    <a:gd name="connsiteX0" fmla="*/ 114036 w 147397"/>
                    <a:gd name="connsiteY0" fmla="*/ 734 h 234619"/>
                    <a:gd name="connsiteX1" fmla="*/ 61649 w 147397"/>
                    <a:gd name="connsiteY1" fmla="*/ 38834 h 234619"/>
                    <a:gd name="connsiteX2" fmla="*/ 9261 w 147397"/>
                    <a:gd name="connsiteY2" fmla="*/ 143609 h 234619"/>
                    <a:gd name="connsiteX3" fmla="*/ 4499 w 147397"/>
                    <a:gd name="connsiteY3" fmla="*/ 205522 h 234619"/>
                    <a:gd name="connsiteX4" fmla="*/ 56886 w 147397"/>
                    <a:gd name="connsiteY4" fmla="*/ 234097 h 234619"/>
                    <a:gd name="connsiteX5" fmla="*/ 118799 w 147397"/>
                    <a:gd name="connsiteY5" fmla="*/ 210284 h 234619"/>
                    <a:gd name="connsiteX6" fmla="*/ 147374 w 147397"/>
                    <a:gd name="connsiteY6" fmla="*/ 67409 h 234619"/>
                    <a:gd name="connsiteX7" fmla="*/ 114036 w 147397"/>
                    <a:gd name="connsiteY7" fmla="*/ 734 h 2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97" h="234619">
                      <a:moveTo>
                        <a:pt x="114036" y="734"/>
                      </a:moveTo>
                      <a:cubicBezTo>
                        <a:pt x="99748" y="-4029"/>
                        <a:pt x="79111" y="15022"/>
                        <a:pt x="61649" y="38834"/>
                      </a:cubicBezTo>
                      <a:cubicBezTo>
                        <a:pt x="44187" y="62646"/>
                        <a:pt x="18786" y="115828"/>
                        <a:pt x="9261" y="143609"/>
                      </a:cubicBezTo>
                      <a:cubicBezTo>
                        <a:pt x="-264" y="171390"/>
                        <a:pt x="-3439" y="190441"/>
                        <a:pt x="4499" y="205522"/>
                      </a:cubicBezTo>
                      <a:cubicBezTo>
                        <a:pt x="12436" y="220603"/>
                        <a:pt x="37836" y="233303"/>
                        <a:pt x="56886" y="234097"/>
                      </a:cubicBezTo>
                      <a:cubicBezTo>
                        <a:pt x="75936" y="234891"/>
                        <a:pt x="103718" y="238065"/>
                        <a:pt x="118799" y="210284"/>
                      </a:cubicBezTo>
                      <a:cubicBezTo>
                        <a:pt x="133880" y="182503"/>
                        <a:pt x="146580" y="101540"/>
                        <a:pt x="147374" y="67409"/>
                      </a:cubicBezTo>
                      <a:cubicBezTo>
                        <a:pt x="148168" y="33278"/>
                        <a:pt x="128324" y="5497"/>
                        <a:pt x="114036" y="734"/>
                      </a:cubicBezTo>
                      <a:close/>
                    </a:path>
                  </a:pathLst>
                </a:custGeom>
                <a:noFill/>
                <a:ln w="3175"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216" name="図 215">
                <a:extLst>
                  <a:ext uri="{FF2B5EF4-FFF2-40B4-BE49-F238E27FC236}">
                    <a16:creationId xmlns:a16="http://schemas.microsoft.com/office/drawing/2014/main" id="{98AEFC9A-7DFF-FA12-65D8-9252D67E0AA4}"/>
                  </a:ext>
                </a:extLst>
              </p:cNvPr>
              <p:cNvPicPr>
                <a:picLocks noChangeAspect="1"/>
              </p:cNvPicPr>
              <p:nvPr/>
            </p:nvPicPr>
            <p:blipFill>
              <a:blip r:embed="rId11"/>
              <a:stretch>
                <a:fillRect/>
              </a:stretch>
            </p:blipFill>
            <p:spPr>
              <a:xfrm rot="21448206">
                <a:off x="6778391" y="936643"/>
                <a:ext cx="873802" cy="877945"/>
              </a:xfrm>
              <a:prstGeom prst="rect">
                <a:avLst/>
              </a:prstGeom>
            </p:spPr>
          </p:pic>
        </p:grpSp>
        <p:sp>
          <p:nvSpPr>
            <p:cNvPr id="214" name="正方形/長方形 213">
              <a:extLst>
                <a:ext uri="{FF2B5EF4-FFF2-40B4-BE49-F238E27FC236}">
                  <a16:creationId xmlns:a16="http://schemas.microsoft.com/office/drawing/2014/main" id="{49077708-B26C-31A4-C6A8-FD0DE43DEFDD}"/>
                </a:ext>
              </a:extLst>
            </p:cNvPr>
            <p:cNvSpPr/>
            <p:nvPr/>
          </p:nvSpPr>
          <p:spPr>
            <a:xfrm>
              <a:off x="6626730" y="3103415"/>
              <a:ext cx="2179228" cy="506775"/>
            </a:xfrm>
            <a:prstGeom prst="rect">
              <a:avLst/>
            </a:prstGeom>
            <a:solidFill>
              <a:schemeClr val="accent2">
                <a:lumMod val="20000"/>
                <a:lumOff val="80000"/>
              </a:schemeClr>
            </a:solidFill>
            <a:ln w="50800">
              <a:solidFill>
                <a:srgbClr val="A5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b="1" dirty="0">
                  <a:solidFill>
                    <a:schemeClr val="tx1"/>
                  </a:solidFill>
                  <a:latin typeface="Meiryo UI" panose="020B0604030504040204" pitchFamily="50" charset="-128"/>
                  <a:ea typeface="Meiryo UI" panose="020B0604030504040204" pitchFamily="50" charset="-128"/>
                </a:rPr>
                <a:t>壊れる前に直す</a:t>
              </a:r>
              <a:endParaRPr kumimoji="1" lang="en-US" altLang="ja-JP" sz="2400" b="1" dirty="0">
                <a:solidFill>
                  <a:schemeClr val="tx1"/>
                </a:solidFill>
                <a:latin typeface="Meiryo UI" panose="020B0604030504040204" pitchFamily="50" charset="-128"/>
                <a:ea typeface="Meiryo UI" panose="020B0604030504040204" pitchFamily="50" charset="-128"/>
              </a:endParaRPr>
            </a:p>
          </p:txBody>
        </p:sp>
      </p:grpSp>
      <p:grpSp>
        <p:nvGrpSpPr>
          <p:cNvPr id="12" name="グループ化 11">
            <a:extLst>
              <a:ext uri="{FF2B5EF4-FFF2-40B4-BE49-F238E27FC236}">
                <a16:creationId xmlns:a16="http://schemas.microsoft.com/office/drawing/2014/main" id="{4569CBCD-0A6B-62DF-6CC4-DEA97F59A7D6}"/>
              </a:ext>
            </a:extLst>
          </p:cNvPr>
          <p:cNvGrpSpPr/>
          <p:nvPr/>
        </p:nvGrpSpPr>
        <p:grpSpPr>
          <a:xfrm>
            <a:off x="3419528" y="741405"/>
            <a:ext cx="8723590" cy="5684794"/>
            <a:chOff x="3419528" y="741405"/>
            <a:chExt cx="8723590" cy="5684794"/>
          </a:xfrm>
        </p:grpSpPr>
        <p:sp>
          <p:nvSpPr>
            <p:cNvPr id="6" name="正方形/長方形 5">
              <a:extLst>
                <a:ext uri="{FF2B5EF4-FFF2-40B4-BE49-F238E27FC236}">
                  <a16:creationId xmlns:a16="http://schemas.microsoft.com/office/drawing/2014/main" id="{E190764A-2838-6313-5352-BA423B74BDFE}"/>
                </a:ext>
              </a:extLst>
            </p:cNvPr>
            <p:cNvSpPr/>
            <p:nvPr/>
          </p:nvSpPr>
          <p:spPr>
            <a:xfrm>
              <a:off x="3419528" y="1436382"/>
              <a:ext cx="2639976" cy="741750"/>
            </a:xfrm>
            <a:prstGeom prst="rect">
              <a:avLst/>
            </a:prstGeom>
            <a:noFill/>
            <a:ln w="381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Meiryo UI"/>
                <a:cs typeface="+mn-cs"/>
              </a:endParaRPr>
            </a:p>
          </p:txBody>
        </p:sp>
        <p:cxnSp>
          <p:nvCxnSpPr>
            <p:cNvPr id="9" name="直線コネクタ 8">
              <a:extLst>
                <a:ext uri="{FF2B5EF4-FFF2-40B4-BE49-F238E27FC236}">
                  <a16:creationId xmlns:a16="http://schemas.microsoft.com/office/drawing/2014/main" id="{ED464599-1ACA-5C2A-A01A-9AADC21E76DC}"/>
                </a:ext>
              </a:extLst>
            </p:cNvPr>
            <p:cNvCxnSpPr>
              <a:cxnSpLocks/>
              <a:stCxn id="6" idx="3"/>
            </p:cNvCxnSpPr>
            <p:nvPr/>
          </p:nvCxnSpPr>
          <p:spPr>
            <a:xfrm>
              <a:off x="6059504" y="1807257"/>
              <a:ext cx="706561" cy="0"/>
            </a:xfrm>
            <a:prstGeom prst="line">
              <a:avLst/>
            </a:prstGeom>
            <a:ln w="3810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26" name="正方形/長方形 225">
              <a:extLst>
                <a:ext uri="{FF2B5EF4-FFF2-40B4-BE49-F238E27FC236}">
                  <a16:creationId xmlns:a16="http://schemas.microsoft.com/office/drawing/2014/main" id="{29394DDF-BE18-BC66-210F-F9B5311EC002}"/>
                </a:ext>
              </a:extLst>
            </p:cNvPr>
            <p:cNvSpPr/>
            <p:nvPr/>
          </p:nvSpPr>
          <p:spPr>
            <a:xfrm>
              <a:off x="6766065" y="741405"/>
              <a:ext cx="5377053" cy="5684794"/>
            </a:xfrm>
            <a:prstGeom prst="rect">
              <a:avLst/>
            </a:prstGeom>
            <a:noFill/>
            <a:ln w="381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Meiryo UI"/>
                <a:cs typeface="+mn-cs"/>
              </a:endParaRPr>
            </a:p>
          </p:txBody>
        </p:sp>
      </p:grpSp>
      <p:grpSp>
        <p:nvGrpSpPr>
          <p:cNvPr id="21" name="グループ化 20">
            <a:extLst>
              <a:ext uri="{FF2B5EF4-FFF2-40B4-BE49-F238E27FC236}">
                <a16:creationId xmlns:a16="http://schemas.microsoft.com/office/drawing/2014/main" id="{44CF1F7B-52C9-93E3-5F68-3AD8C4E81226}"/>
              </a:ext>
            </a:extLst>
          </p:cNvPr>
          <p:cNvGrpSpPr/>
          <p:nvPr/>
        </p:nvGrpSpPr>
        <p:grpSpPr>
          <a:xfrm>
            <a:off x="119336" y="2598812"/>
            <a:ext cx="6305246" cy="3827388"/>
            <a:chOff x="119336" y="2598812"/>
            <a:chExt cx="6305246" cy="3827388"/>
          </a:xfrm>
        </p:grpSpPr>
        <p:pic>
          <p:nvPicPr>
            <p:cNvPr id="19" name="図 18" descr="generated image">
              <a:extLst>
                <a:ext uri="{FF2B5EF4-FFF2-40B4-BE49-F238E27FC236}">
                  <a16:creationId xmlns:a16="http://schemas.microsoft.com/office/drawing/2014/main" id="{D03B2761-3E79-EC44-46E8-081D13D6283B}"/>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l="22415" t="45314" r="27031"/>
            <a:stretch>
              <a:fillRect/>
            </a:stretch>
          </p:blipFill>
          <p:spPr bwMode="auto">
            <a:xfrm flipH="1">
              <a:off x="2481098" y="5722018"/>
              <a:ext cx="475666" cy="526889"/>
            </a:xfrm>
            <a:prstGeom prst="rect">
              <a:avLst/>
            </a:prstGeom>
            <a:noFill/>
            <a:extLst>
              <a:ext uri="{909E8E84-426E-40DD-AFC4-6F175D3DCCD1}">
                <a14:hiddenFill xmlns:a14="http://schemas.microsoft.com/office/drawing/2010/main">
                  <a:solidFill>
                    <a:srgbClr val="FFFFFF"/>
                  </a:solidFill>
                </a14:hiddenFill>
              </a:ext>
            </a:extLst>
          </p:spPr>
        </p:pic>
        <p:sp>
          <p:nvSpPr>
            <p:cNvPr id="157" name="四角形: 角を丸くする 19">
              <a:extLst>
                <a:ext uri="{FF2B5EF4-FFF2-40B4-BE49-F238E27FC236}">
                  <a16:creationId xmlns:a16="http://schemas.microsoft.com/office/drawing/2014/main" id="{CBE182C5-DFE2-E468-8112-95683A7A7738}"/>
                </a:ext>
              </a:extLst>
            </p:cNvPr>
            <p:cNvSpPr/>
            <p:nvPr/>
          </p:nvSpPr>
          <p:spPr>
            <a:xfrm>
              <a:off x="119336" y="2852936"/>
              <a:ext cx="6305246" cy="3573264"/>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Meiryo UI"/>
                <a:cs typeface="+mn-cs"/>
              </a:endParaRPr>
            </a:p>
          </p:txBody>
        </p:sp>
        <p:sp>
          <p:nvSpPr>
            <p:cNvPr id="41" name="角丸四角形 16">
              <a:extLst>
                <a:ext uri="{FF2B5EF4-FFF2-40B4-BE49-F238E27FC236}">
                  <a16:creationId xmlns:a16="http://schemas.microsoft.com/office/drawing/2014/main" id="{BD866C33-7A98-1CDB-1F6F-2F2B24566A33}"/>
                </a:ext>
              </a:extLst>
            </p:cNvPr>
            <p:cNvSpPr/>
            <p:nvPr/>
          </p:nvSpPr>
          <p:spPr bwMode="auto">
            <a:xfrm>
              <a:off x="563836" y="2598812"/>
              <a:ext cx="2088000" cy="504000"/>
            </a:xfrm>
            <a:prstGeom prst="roundRect">
              <a:avLst>
                <a:gd name="adj" fmla="val 50000"/>
              </a:avLst>
            </a:prstGeom>
            <a:solidFill>
              <a:srgbClr val="FFFF00"/>
            </a:solidFill>
            <a:ln w="9525" cap="flat" cmpd="sng" algn="ctr">
              <a:solidFill>
                <a:srgbClr val="0070C0"/>
              </a:solidFill>
              <a:prstDash val="solid"/>
              <a:round/>
              <a:headEnd type="none" w="med" len="med"/>
              <a:tailEnd type="none" w="med" len="med"/>
            </a:ln>
            <a:effectLst/>
          </p:spPr>
          <p:txBody>
            <a:bodyPr rot="0" spcFirstLastPara="0" vertOverflow="overflow" horzOverflow="overflow" vert="horz" wrap="square" lIns="36000" tIns="36000" rIns="36000" bIns="3600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JPW</a:t>
              </a:r>
              <a:r>
                <a:rPr kumimoji="1" lang="ja-JP" altLang="en-US" sz="24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サークル</a:t>
              </a:r>
            </a:p>
          </p:txBody>
        </p:sp>
        <p:sp>
          <p:nvSpPr>
            <p:cNvPr id="115" name="四角形: 角を丸くする 2">
              <a:extLst>
                <a:ext uri="{FF2B5EF4-FFF2-40B4-BE49-F238E27FC236}">
                  <a16:creationId xmlns:a16="http://schemas.microsoft.com/office/drawing/2014/main" id="{1C548D16-DA89-B83F-26F4-21FEBD2CB7AB}"/>
                </a:ext>
              </a:extLst>
            </p:cNvPr>
            <p:cNvSpPr/>
            <p:nvPr/>
          </p:nvSpPr>
          <p:spPr>
            <a:xfrm>
              <a:off x="3871722" y="3212976"/>
              <a:ext cx="2095010" cy="507500"/>
            </a:xfrm>
            <a:prstGeom prst="round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Verdana"/>
                  <a:ea typeface="Meiryo UI"/>
                  <a:cs typeface="+mn-cs"/>
                </a:rPr>
                <a:t>熱処理保全班</a:t>
              </a:r>
            </a:p>
          </p:txBody>
        </p:sp>
        <p:sp>
          <p:nvSpPr>
            <p:cNvPr id="116" name="四角形: 角を丸くする 2">
              <a:extLst>
                <a:ext uri="{FF2B5EF4-FFF2-40B4-BE49-F238E27FC236}">
                  <a16:creationId xmlns:a16="http://schemas.microsoft.com/office/drawing/2014/main" id="{1C548D16-DA89-B83F-26F4-21FEBD2CB7AB}"/>
                </a:ext>
              </a:extLst>
            </p:cNvPr>
            <p:cNvSpPr/>
            <p:nvPr/>
          </p:nvSpPr>
          <p:spPr>
            <a:xfrm>
              <a:off x="623995" y="3212976"/>
              <a:ext cx="2095010" cy="507500"/>
            </a:xfrm>
            <a:prstGeom prst="round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Verdana"/>
                  <a:ea typeface="Meiryo UI"/>
                  <a:cs typeface="+mn-cs"/>
                </a:rPr>
                <a:t>加工保全班</a:t>
              </a:r>
            </a:p>
          </p:txBody>
        </p:sp>
        <p:sp>
          <p:nvSpPr>
            <p:cNvPr id="138" name="テキスト ボックス 137">
              <a:extLst>
                <a:ext uri="{FF2B5EF4-FFF2-40B4-BE49-F238E27FC236}">
                  <a16:creationId xmlns:a16="http://schemas.microsoft.com/office/drawing/2014/main" id="{822BBCB7-1F2B-8C63-9584-EC8EACF004FA}"/>
                </a:ext>
              </a:extLst>
            </p:cNvPr>
            <p:cNvSpPr txBox="1"/>
            <p:nvPr/>
          </p:nvSpPr>
          <p:spPr>
            <a:xfrm>
              <a:off x="2970781" y="3125671"/>
              <a:ext cx="112878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prstClr val="black"/>
                  </a:solidFill>
                  <a:effectLst/>
                  <a:uLnTx/>
                  <a:uFillTx/>
                  <a:latin typeface="Verdana"/>
                  <a:ea typeface="Meiryo UI"/>
                  <a:cs typeface="+mn-cs"/>
                </a:rPr>
                <a:t>＋</a:t>
              </a:r>
            </a:p>
          </p:txBody>
        </p:sp>
        <p:grpSp>
          <p:nvGrpSpPr>
            <p:cNvPr id="229" name="グループ化 228">
              <a:extLst>
                <a:ext uri="{FF2B5EF4-FFF2-40B4-BE49-F238E27FC236}">
                  <a16:creationId xmlns:a16="http://schemas.microsoft.com/office/drawing/2014/main" id="{C1A07D8A-3C13-406E-02C5-F929A2F67820}"/>
                </a:ext>
              </a:extLst>
            </p:cNvPr>
            <p:cNvGrpSpPr/>
            <p:nvPr/>
          </p:nvGrpSpPr>
          <p:grpSpPr>
            <a:xfrm>
              <a:off x="4770973" y="4080517"/>
              <a:ext cx="1620366" cy="1767844"/>
              <a:chOff x="10053303" y="5007993"/>
              <a:chExt cx="1218896" cy="1392946"/>
            </a:xfrm>
          </p:grpSpPr>
          <p:pic>
            <p:nvPicPr>
              <p:cNvPr id="230" name="図 229" descr="generated image">
                <a:extLst>
                  <a:ext uri="{FF2B5EF4-FFF2-40B4-BE49-F238E27FC236}">
                    <a16:creationId xmlns:a16="http://schemas.microsoft.com/office/drawing/2014/main" id="{1D3080C3-BF50-9267-545D-56DFE746E535}"/>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a:ext>
                </a:extLst>
              </a:blip>
              <a:srcRect/>
              <a:stretch>
                <a:fillRect/>
              </a:stretch>
            </p:blipFill>
            <p:spPr bwMode="auto">
              <a:xfrm flipH="1">
                <a:off x="10053303" y="5125648"/>
                <a:ext cx="1218896" cy="1275291"/>
              </a:xfrm>
              <a:prstGeom prst="rect">
                <a:avLst/>
              </a:prstGeom>
              <a:noFill/>
              <a:extLst>
                <a:ext uri="{909E8E84-426E-40DD-AFC4-6F175D3DCCD1}">
                  <a14:hiddenFill xmlns:a14="http://schemas.microsoft.com/office/drawing/2010/main">
                    <a:solidFill>
                      <a:srgbClr val="FFFFFF"/>
                    </a:solidFill>
                  </a14:hiddenFill>
                </a:ext>
              </a:extLst>
            </p:spPr>
          </p:pic>
          <p:pic>
            <p:nvPicPr>
              <p:cNvPr id="231" name="図 230">
                <a:extLst>
                  <a:ext uri="{FF2B5EF4-FFF2-40B4-BE49-F238E27FC236}">
                    <a16:creationId xmlns:a16="http://schemas.microsoft.com/office/drawing/2014/main" id="{4FD103BC-1F67-4314-7EB8-EBB85B3C1203}"/>
                  </a:ext>
                </a:extLst>
              </p:cNvPr>
              <p:cNvPicPr>
                <a:picLocks noChangeAspect="1"/>
              </p:cNvPicPr>
              <p:nvPr/>
            </p:nvPicPr>
            <p:blipFill>
              <a:blip r:embed="rId14"/>
              <a:stretch>
                <a:fillRect/>
              </a:stretch>
            </p:blipFill>
            <p:spPr>
              <a:xfrm>
                <a:off x="10254383" y="5007993"/>
                <a:ext cx="810548" cy="1047396"/>
              </a:xfrm>
              <a:prstGeom prst="rect">
                <a:avLst/>
              </a:prstGeom>
            </p:spPr>
          </p:pic>
        </p:grpSp>
        <p:pic>
          <p:nvPicPr>
            <p:cNvPr id="233" name="図 232" descr="generated image">
              <a:extLst>
                <a:ext uri="{FF2B5EF4-FFF2-40B4-BE49-F238E27FC236}">
                  <a16:creationId xmlns:a16="http://schemas.microsoft.com/office/drawing/2014/main" id="{47DCC062-1206-8F4B-D94E-D03E2560E8A7}"/>
                </a:ext>
              </a:extLst>
            </p:cNvPr>
            <p:cNvPicPr>
              <a:picLocks noChangeAspect="1" noChangeArrowheads="1"/>
            </p:cNvPicPr>
            <p:nvPr/>
          </p:nvPicPr>
          <p:blipFill>
            <a:blip r:embed="rId15" cstate="hqprint">
              <a:extLst>
                <a:ext uri="{BEBA8EAE-BF5A-486C-A8C5-ECC9F3942E4B}">
                  <a14:imgProps xmlns:a14="http://schemas.microsoft.com/office/drawing/2010/main">
                    <a14:imgLayer r:embed="rId16">
                      <a14:imgEffect>
                        <a14:backgroundRemoval t="7715" b="97266" l="3223" r="96680">
                          <a14:foregroundMark x1="41797" y1="8008" x2="50000" y2="7715"/>
                          <a14:foregroundMark x1="50000" y1="7715" x2="54004" y2="7715"/>
                          <a14:foregroundMark x1="7715" y1="27832" x2="7715" y2="27832"/>
                          <a14:foregroundMark x1="3223" y1="38574" x2="3223" y2="38574"/>
                          <a14:foregroundMark x1="92871" y1="39160" x2="92871" y2="39160"/>
                          <a14:foregroundMark x1="96777" y1="39453" x2="96777" y2="39453"/>
                          <a14:foregroundMark x1="63867" y1="86914" x2="67773" y2="91309"/>
                          <a14:foregroundMark x1="39063" y1="87500" x2="28613" y2="97266"/>
                        </a14:backgroundRemoval>
                      </a14:imgEffect>
                    </a14:imgLayer>
                  </a14:imgProps>
                </a:ext>
                <a:ext uri="{28A0092B-C50C-407E-A947-70E740481C1C}">
                  <a14:useLocalDpi xmlns:a14="http://schemas.microsoft.com/office/drawing/2010/main" val="0"/>
                </a:ext>
              </a:extLst>
            </a:blip>
            <a:srcRect/>
            <a:stretch>
              <a:fillRect/>
            </a:stretch>
          </p:blipFill>
          <p:spPr bwMode="auto">
            <a:xfrm>
              <a:off x="4074062" y="4646680"/>
              <a:ext cx="1075555" cy="1069944"/>
            </a:xfrm>
            <a:prstGeom prst="rect">
              <a:avLst/>
            </a:prstGeom>
            <a:noFill/>
            <a:extLst>
              <a:ext uri="{909E8E84-426E-40DD-AFC4-6F175D3DCCD1}">
                <a14:hiddenFill xmlns:a14="http://schemas.microsoft.com/office/drawing/2010/main">
                  <a:solidFill>
                    <a:srgbClr val="FFFFFF"/>
                  </a:solidFill>
                </a14:hiddenFill>
              </a:ext>
            </a:extLst>
          </p:spPr>
        </p:pic>
        <p:pic>
          <p:nvPicPr>
            <p:cNvPr id="234" name="図 233">
              <a:extLst>
                <a:ext uri="{FF2B5EF4-FFF2-40B4-BE49-F238E27FC236}">
                  <a16:creationId xmlns:a16="http://schemas.microsoft.com/office/drawing/2014/main" id="{60B4A624-14DA-4C71-2964-F935F18B7BE8}"/>
                </a:ext>
              </a:extLst>
            </p:cNvPr>
            <p:cNvPicPr>
              <a:picLocks noChangeAspect="1"/>
            </p:cNvPicPr>
            <p:nvPr/>
          </p:nvPicPr>
          <p:blipFill>
            <a:blip r:embed="rId17" cstate="email">
              <a:extLst>
                <a:ext uri="{28A0092B-C50C-407E-A947-70E740481C1C}">
                  <a14:useLocalDpi xmlns:a14="http://schemas.microsoft.com/office/drawing/2010/main"/>
                </a:ext>
              </a:extLst>
            </a:blip>
            <a:srcRect l="25084" t="17600" r="23238" b="20620"/>
            <a:stretch>
              <a:fillRect/>
            </a:stretch>
          </p:blipFill>
          <p:spPr>
            <a:xfrm flipH="1">
              <a:off x="4258058" y="3955586"/>
              <a:ext cx="720755" cy="874498"/>
            </a:xfrm>
            <a:prstGeom prst="rect">
              <a:avLst/>
            </a:prstGeom>
          </p:spPr>
        </p:pic>
        <p:pic>
          <p:nvPicPr>
            <p:cNvPr id="7" name="図 6" descr="generated image">
              <a:extLst>
                <a:ext uri="{FF2B5EF4-FFF2-40B4-BE49-F238E27FC236}">
                  <a16:creationId xmlns:a16="http://schemas.microsoft.com/office/drawing/2014/main" id="{770AFB0E-FB52-76C0-9F75-CAF07D47EA44}"/>
                </a:ext>
              </a:extLst>
            </p:cNvPr>
            <p:cNvPicPr>
              <a:picLocks noChangeAspect="1" noChangeArrowheads="1"/>
            </p:cNvPicPr>
            <p:nvPr/>
          </p:nvPicPr>
          <p:blipFill rotWithShape="1">
            <a:blip r:embed="rId18" cstate="print">
              <a:extLst>
                <a:ext uri="{BEBA8EAE-BF5A-486C-A8C5-ECC9F3942E4B}">
                  <a14:imgProps xmlns:a14="http://schemas.microsoft.com/office/drawing/2010/main">
                    <a14:imgLayer r:embed="rId19">
                      <a14:imgEffect>
                        <a14:backgroundRemoval t="7451" b="74706" l="3421" r="42237">
                          <a14:foregroundMark x1="37895" y1="47843" x2="38553" y2="70588"/>
                          <a14:foregroundMark x1="38553" y1="70588" x2="8947" y2="70196"/>
                          <a14:foregroundMark x1="40921" y1="71961" x2="37895" y2="59412"/>
                          <a14:foregroundMark x1="39474" y1="72353" x2="21842" y2="72353"/>
                          <a14:foregroundMark x1="21842" y1="72353" x2="21842" y2="72353"/>
                          <a14:foregroundMark x1="42368" y1="71961" x2="32105" y2="73725"/>
                          <a14:foregroundMark x1="40789" y1="74706" x2="35789" y2="74510"/>
                          <a14:foregroundMark x1="42105" y1="72549" x2="40395" y2="73922"/>
                          <a14:foregroundMark x1="3421" y1="13529" x2="4342" y2="62353"/>
                        </a14:backgroundRemoval>
                      </a14:imgEffect>
                    </a14:imgLayer>
                  </a14:imgProps>
                </a:ext>
                <a:ext uri="{28A0092B-C50C-407E-A947-70E740481C1C}">
                  <a14:useLocalDpi xmlns:a14="http://schemas.microsoft.com/office/drawing/2010/main" val="0"/>
                </a:ext>
              </a:extLst>
            </a:blip>
            <a:srcRect r="57626" b="17401"/>
            <a:stretch>
              <a:fillRect/>
            </a:stretch>
          </p:blipFill>
          <p:spPr bwMode="auto">
            <a:xfrm>
              <a:off x="3989449" y="4395280"/>
              <a:ext cx="1400333" cy="1845304"/>
            </a:xfrm>
            <a:prstGeom prst="rect">
              <a:avLst/>
            </a:prstGeom>
            <a:noFill/>
            <a:extLst>
              <a:ext uri="{909E8E84-426E-40DD-AFC4-6F175D3DCCD1}">
                <a14:hiddenFill xmlns:a14="http://schemas.microsoft.com/office/drawing/2010/main">
                  <a:solidFill>
                    <a:srgbClr val="FFFFFF"/>
                  </a:solidFill>
                </a14:hiddenFill>
              </a:ext>
            </a:extLst>
          </p:spPr>
        </p:pic>
        <p:grpSp>
          <p:nvGrpSpPr>
            <p:cNvPr id="257" name="グループ化 256">
              <a:extLst>
                <a:ext uri="{FF2B5EF4-FFF2-40B4-BE49-F238E27FC236}">
                  <a16:creationId xmlns:a16="http://schemas.microsoft.com/office/drawing/2014/main" id="{9D82B830-00BE-6576-3D49-A3BC4C0C2855}"/>
                </a:ext>
              </a:extLst>
            </p:cNvPr>
            <p:cNvGrpSpPr/>
            <p:nvPr/>
          </p:nvGrpSpPr>
          <p:grpSpPr>
            <a:xfrm>
              <a:off x="628518" y="3709315"/>
              <a:ext cx="1253655" cy="1354890"/>
              <a:chOff x="1846176" y="3830640"/>
              <a:chExt cx="1253655" cy="1354890"/>
            </a:xfrm>
          </p:grpSpPr>
          <p:pic>
            <p:nvPicPr>
              <p:cNvPr id="239" name="図 238" descr="generated image">
                <a:extLst>
                  <a:ext uri="{FF2B5EF4-FFF2-40B4-BE49-F238E27FC236}">
                    <a16:creationId xmlns:a16="http://schemas.microsoft.com/office/drawing/2014/main" id="{53C94214-7A99-2DBB-B375-44EFC3B488CD}"/>
                  </a:ext>
                </a:extLst>
              </p:cNvPr>
              <p:cNvPicPr>
                <a:picLocks noChangeAspect="1" noChangeArrowheads="1"/>
              </p:cNvPicPr>
              <p:nvPr/>
            </p:nvPicPr>
            <p:blipFill>
              <a:blip r:embed="rId12" cstate="hq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a:stretch>
                <a:fillRect/>
              </a:stretch>
            </p:blipFill>
            <p:spPr bwMode="auto">
              <a:xfrm>
                <a:off x="1846176" y="3882166"/>
                <a:ext cx="1253655" cy="1303364"/>
              </a:xfrm>
              <a:prstGeom prst="rect">
                <a:avLst/>
              </a:prstGeom>
              <a:noFill/>
              <a:extLst>
                <a:ext uri="{909E8E84-426E-40DD-AFC4-6F175D3DCCD1}">
                  <a14:hiddenFill xmlns:a14="http://schemas.microsoft.com/office/drawing/2010/main">
                    <a:solidFill>
                      <a:srgbClr val="FFFFFF"/>
                    </a:solidFill>
                  </a14:hiddenFill>
                </a:ext>
              </a:extLst>
            </p:spPr>
          </p:pic>
          <p:pic>
            <p:nvPicPr>
              <p:cNvPr id="244" name="図 243">
                <a:extLst>
                  <a:ext uri="{FF2B5EF4-FFF2-40B4-BE49-F238E27FC236}">
                    <a16:creationId xmlns:a16="http://schemas.microsoft.com/office/drawing/2014/main" id="{65067EF0-A1C8-7CF2-B802-29EEA71F4A62}"/>
                  </a:ext>
                </a:extLst>
              </p:cNvPr>
              <p:cNvPicPr>
                <a:picLocks noChangeAspect="1" noChangeArrowheads="1"/>
              </p:cNvPicPr>
              <p:nvPr/>
            </p:nvPicPr>
            <p:blipFill>
              <a:blip r:embed="rId20" r:link="rId22" cstate="hqprint">
                <a:extLst>
                  <a:ext uri="{BEBA8EAE-BF5A-486C-A8C5-ECC9F3942E4B}">
                    <a14:imgProps xmlns:a14="http://schemas.microsoft.com/office/drawing/2010/main">
                      <a14:imgLayer r:embed="rId21">
                        <a14:imgEffect>
                          <a14:backgroundRemoval t="5651" b="89943" l="6005" r="92157">
                            <a14:foregroundMark x1="9314" y1="28544" x2="6740" y2="40134"/>
                            <a14:foregroundMark x1="6740" y1="40134" x2="6127" y2="40613"/>
                            <a14:foregroundMark x1="43137" y1="10728" x2="32721" y2="8142"/>
                            <a14:foregroundMark x1="32721" y1="8142" x2="27328" y2="8142"/>
                            <a14:foregroundMark x1="49632" y1="5747" x2="57475" y2="10249"/>
                            <a14:foregroundMark x1="57475" y1="10249" x2="58456" y2="10441"/>
                            <a14:foregroundMark x1="91912" y1="35536" x2="92157" y2="45690"/>
                            <a14:foregroundMark x1="92157" y1="45690" x2="90319" y2="47414"/>
                            <a14:foregroundMark x1="91176" y1="28161" x2="89951" y2="22414"/>
                            <a14:foregroundMark x1="89951" y1="22414" x2="89951" y2="22414"/>
                          </a14:backgroundRemoval>
                        </a14:imgEffect>
                      </a14:imgLayer>
                    </a14:imgProps>
                  </a:ext>
                  <a:ext uri="{28A0092B-C50C-407E-A947-70E740481C1C}">
                    <a14:useLocalDpi xmlns:a14="http://schemas.microsoft.com/office/drawing/2010/main" val="0"/>
                  </a:ext>
                </a:extLst>
              </a:blip>
              <a:srcRect/>
              <a:stretch>
                <a:fillRect/>
              </a:stretch>
            </p:blipFill>
            <p:spPr bwMode="auto">
              <a:xfrm>
                <a:off x="2136753" y="3830640"/>
                <a:ext cx="724936" cy="91857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2" name="グループ化 251">
              <a:extLst>
                <a:ext uri="{FF2B5EF4-FFF2-40B4-BE49-F238E27FC236}">
                  <a16:creationId xmlns:a16="http://schemas.microsoft.com/office/drawing/2014/main" id="{9BFE1EBC-9B0D-8EE2-6489-2E66E6B6B51A}"/>
                </a:ext>
              </a:extLst>
            </p:cNvPr>
            <p:cNvGrpSpPr/>
            <p:nvPr/>
          </p:nvGrpSpPr>
          <p:grpSpPr>
            <a:xfrm>
              <a:off x="205358" y="3769580"/>
              <a:ext cx="875922" cy="1258586"/>
              <a:chOff x="490028" y="3964727"/>
              <a:chExt cx="875922" cy="1258586"/>
            </a:xfrm>
          </p:grpSpPr>
          <p:pic>
            <p:nvPicPr>
              <p:cNvPr id="251" name="図 250" descr="generated image">
                <a:extLst>
                  <a:ext uri="{FF2B5EF4-FFF2-40B4-BE49-F238E27FC236}">
                    <a16:creationId xmlns:a16="http://schemas.microsoft.com/office/drawing/2014/main" id="{AEACA919-498A-7BBF-608F-CF87C895D0C7}"/>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l="22415" t="45314" r="27031"/>
              <a:stretch>
                <a:fillRect/>
              </a:stretch>
            </p:blipFill>
            <p:spPr bwMode="auto">
              <a:xfrm>
                <a:off x="574733" y="4571230"/>
                <a:ext cx="579817" cy="652083"/>
              </a:xfrm>
              <a:prstGeom prst="rect">
                <a:avLst/>
              </a:prstGeom>
              <a:noFill/>
              <a:extLst>
                <a:ext uri="{909E8E84-426E-40DD-AFC4-6F175D3DCCD1}">
                  <a14:hiddenFill xmlns:a14="http://schemas.microsoft.com/office/drawing/2010/main">
                    <a:solidFill>
                      <a:srgbClr val="FFFFFF"/>
                    </a:solidFill>
                  </a14:hiddenFill>
                </a:ext>
              </a:extLst>
            </p:spPr>
          </p:pic>
          <p:pic>
            <p:nvPicPr>
              <p:cNvPr id="245" name="図 244">
                <a:extLst>
                  <a:ext uri="{FF2B5EF4-FFF2-40B4-BE49-F238E27FC236}">
                    <a16:creationId xmlns:a16="http://schemas.microsoft.com/office/drawing/2014/main" id="{FBD34914-F75C-0AD0-176E-B3518E3146A6}"/>
                  </a:ext>
                </a:extLst>
              </p:cNvPr>
              <p:cNvPicPr>
                <a:picLocks noChangeAspect="1" noChangeArrowheads="1"/>
              </p:cNvPicPr>
              <p:nvPr/>
            </p:nvPicPr>
            <p:blipFill>
              <a:blip r:embed="rId23" r:link="rId25" cstate="hqprint">
                <a:extLst>
                  <a:ext uri="{BEBA8EAE-BF5A-486C-A8C5-ECC9F3942E4B}">
                    <a14:imgProps xmlns:a14="http://schemas.microsoft.com/office/drawing/2010/main">
                      <a14:imgLayer r:embed="rId24">
                        <a14:imgEffect>
                          <a14:backgroundRemoval t="4219" b="90000" l="10000" r="90000">
                            <a14:foregroundMark x1="33359" y1="10703" x2="39297" y2="4219"/>
                            <a14:backgroundMark x1="27914" y1="79390" x2="36691" y2="90131"/>
                            <a14:backgroundMark x1="64173" y1="83309" x2="50072" y2="95646"/>
                            <a14:backgroundMark x1="29928" y1="84470" x2="44460" y2="93324"/>
                            <a14:backgroundMark x1="36691" y1="88534" x2="43309" y2="91727"/>
                            <a14:backgroundMark x1="44173" y1="90566" x2="29209" y2="84180"/>
                          </a14:backgroundRemoval>
                        </a14:imgEffect>
                      </a14:imgLayer>
                    </a14:imgProps>
                  </a:ext>
                  <a:ext uri="{28A0092B-C50C-407E-A947-70E740481C1C}">
                    <a14:useLocalDpi xmlns:a14="http://schemas.microsoft.com/office/drawing/2010/main" val="0"/>
                  </a:ext>
                </a:extLst>
              </a:blip>
              <a:srcRect/>
              <a:stretch>
                <a:fillRect/>
              </a:stretch>
            </p:blipFill>
            <p:spPr bwMode="auto">
              <a:xfrm>
                <a:off x="490028" y="3964727"/>
                <a:ext cx="875922" cy="86837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4" name="グループ化 253">
              <a:extLst>
                <a:ext uri="{FF2B5EF4-FFF2-40B4-BE49-F238E27FC236}">
                  <a16:creationId xmlns:a16="http://schemas.microsoft.com/office/drawing/2014/main" id="{5E25A70A-54DF-1BED-0DAB-E549CA25E2D2}"/>
                </a:ext>
              </a:extLst>
            </p:cNvPr>
            <p:cNvGrpSpPr/>
            <p:nvPr/>
          </p:nvGrpSpPr>
          <p:grpSpPr>
            <a:xfrm>
              <a:off x="619977" y="4216719"/>
              <a:ext cx="690209" cy="1198110"/>
              <a:chOff x="105905" y="4825994"/>
              <a:chExt cx="690209" cy="1198110"/>
            </a:xfrm>
          </p:grpSpPr>
          <p:pic>
            <p:nvPicPr>
              <p:cNvPr id="249" name="図 248" descr="generated image">
                <a:extLst>
                  <a:ext uri="{FF2B5EF4-FFF2-40B4-BE49-F238E27FC236}">
                    <a16:creationId xmlns:a16="http://schemas.microsoft.com/office/drawing/2014/main" id="{69C3257B-2237-E26E-052E-37ED3ACDAAC0}"/>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l="22415" t="45314" r="27031"/>
              <a:stretch>
                <a:fillRect/>
              </a:stretch>
            </p:blipFill>
            <p:spPr bwMode="auto">
              <a:xfrm>
                <a:off x="110073" y="5372021"/>
                <a:ext cx="579817" cy="652083"/>
              </a:xfrm>
              <a:prstGeom prst="rect">
                <a:avLst/>
              </a:prstGeom>
              <a:noFill/>
              <a:extLst>
                <a:ext uri="{909E8E84-426E-40DD-AFC4-6F175D3DCCD1}">
                  <a14:hiddenFill xmlns:a14="http://schemas.microsoft.com/office/drawing/2010/main">
                    <a:solidFill>
                      <a:srgbClr val="FFFFFF"/>
                    </a:solidFill>
                  </a14:hiddenFill>
                </a:ext>
              </a:extLst>
            </p:spPr>
          </p:pic>
          <p:pic>
            <p:nvPicPr>
              <p:cNvPr id="246" name="図 245" descr="若い男性の顔&#10;&#10;AI によって生成されたコンテンツは間違っている可能性があります。">
                <a:extLst>
                  <a:ext uri="{FF2B5EF4-FFF2-40B4-BE49-F238E27FC236}">
                    <a16:creationId xmlns:a16="http://schemas.microsoft.com/office/drawing/2014/main" id="{00C24730-C4B1-0699-1955-E7E3206D13BE}"/>
                  </a:ext>
                </a:extLst>
              </p:cNvPr>
              <p:cNvPicPr>
                <a:picLocks noChangeAspect="1"/>
              </p:cNvPicPr>
              <p:nvPr/>
            </p:nvPicPr>
            <p:blipFill>
              <a:blip r:embed="rId26" cstate="print">
                <a:extLst>
                  <a:ext uri="{BEBA8EAE-BF5A-486C-A8C5-ECC9F3942E4B}">
                    <a14:imgProps xmlns:a14="http://schemas.microsoft.com/office/drawing/2010/main">
                      <a14:imgLayer r:embed="rId27">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105905" y="4825994"/>
                <a:ext cx="690209" cy="723361"/>
              </a:xfrm>
              <a:prstGeom prst="rect">
                <a:avLst/>
              </a:prstGeom>
            </p:spPr>
          </p:pic>
        </p:grpSp>
        <p:grpSp>
          <p:nvGrpSpPr>
            <p:cNvPr id="255" name="グループ化 254">
              <a:extLst>
                <a:ext uri="{FF2B5EF4-FFF2-40B4-BE49-F238E27FC236}">
                  <a16:creationId xmlns:a16="http://schemas.microsoft.com/office/drawing/2014/main" id="{87108F37-458D-0C02-2960-34CAC268F847}"/>
                </a:ext>
              </a:extLst>
            </p:cNvPr>
            <p:cNvGrpSpPr/>
            <p:nvPr/>
          </p:nvGrpSpPr>
          <p:grpSpPr>
            <a:xfrm>
              <a:off x="2054301" y="3760841"/>
              <a:ext cx="606252" cy="1239935"/>
              <a:chOff x="1438520" y="5110211"/>
              <a:chExt cx="606252" cy="1239935"/>
            </a:xfrm>
          </p:grpSpPr>
          <p:pic>
            <p:nvPicPr>
              <p:cNvPr id="247" name="図 246" descr="generated image">
                <a:extLst>
                  <a:ext uri="{FF2B5EF4-FFF2-40B4-BE49-F238E27FC236}">
                    <a16:creationId xmlns:a16="http://schemas.microsoft.com/office/drawing/2014/main" id="{0609162B-29D2-7181-6915-017C4BE15174}"/>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l="22415" t="45314" r="27031"/>
              <a:stretch>
                <a:fillRect/>
              </a:stretch>
            </p:blipFill>
            <p:spPr bwMode="auto">
              <a:xfrm>
                <a:off x="1438520" y="5698063"/>
                <a:ext cx="579817" cy="652083"/>
              </a:xfrm>
              <a:prstGeom prst="rect">
                <a:avLst/>
              </a:prstGeom>
              <a:noFill/>
              <a:extLst>
                <a:ext uri="{909E8E84-426E-40DD-AFC4-6F175D3DCCD1}">
                  <a14:hiddenFill xmlns:a14="http://schemas.microsoft.com/office/drawing/2010/main">
                    <a:solidFill>
                      <a:srgbClr val="FFFFFF"/>
                    </a:solidFill>
                  </a14:hiddenFill>
                </a:ext>
              </a:extLst>
            </p:spPr>
          </p:pic>
          <p:pic>
            <p:nvPicPr>
              <p:cNvPr id="248" name="図 247" descr="アプリケーション が含まれている画像&#10;&#10;自動的に生成された説明">
                <a:extLst>
                  <a:ext uri="{FF2B5EF4-FFF2-40B4-BE49-F238E27FC236}">
                    <a16:creationId xmlns:a16="http://schemas.microsoft.com/office/drawing/2014/main" id="{FA857BAB-E605-2162-7ADE-26B21FAB4E6A}"/>
                  </a:ext>
                </a:extLst>
              </p:cNvPr>
              <p:cNvPicPr>
                <a:picLocks noChangeAspect="1"/>
              </p:cNvPicPr>
              <p:nvPr/>
            </p:nvPicPr>
            <p:blipFill rotWithShape="1">
              <a:blip r:embed="rId28"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1468037" y="5110211"/>
                <a:ext cx="576735" cy="771165"/>
              </a:xfrm>
              <a:prstGeom prst="rect">
                <a:avLst/>
              </a:prstGeom>
            </p:spPr>
          </p:pic>
        </p:grpSp>
        <p:pic>
          <p:nvPicPr>
            <p:cNvPr id="8" name="図 7" descr="generated image">
              <a:extLst>
                <a:ext uri="{FF2B5EF4-FFF2-40B4-BE49-F238E27FC236}">
                  <a16:creationId xmlns:a16="http://schemas.microsoft.com/office/drawing/2014/main" id="{925BBE8C-CD02-52BF-CABF-12983C52005A}"/>
                </a:ext>
              </a:extLst>
            </p:cNvPr>
            <p:cNvPicPr>
              <a:picLocks noChangeAspect="1" noChangeArrowheads="1"/>
            </p:cNvPicPr>
            <p:nvPr/>
          </p:nvPicPr>
          <p:blipFill rotWithShape="1">
            <a:blip r:embed="rId29" cstate="print">
              <a:extLst>
                <a:ext uri="{BEBA8EAE-BF5A-486C-A8C5-ECC9F3942E4B}">
                  <a14:imgProps xmlns:a14="http://schemas.microsoft.com/office/drawing/2010/main">
                    <a14:imgLayer r:embed="rId19">
                      <a14:imgEffect>
                        <a14:backgroundRemoval t="8039" b="79020" l="58158" r="95658">
                          <a14:foregroundMark x1="71053" y1="74902" x2="85921" y2="74314"/>
                          <a14:foregroundMark x1="85921" y1="74314" x2="89342" y2="75490"/>
                          <a14:foregroundMark x1="95658" y1="72549" x2="88947" y2="79020"/>
                          <a14:foregroundMark x1="86447" y1="78824" x2="78553" y2="77647"/>
                          <a14:foregroundMark x1="77895" y1="77647" x2="70789" y2="75882"/>
                        </a14:backgroundRemoval>
                      </a14:imgEffect>
                    </a14:imgLayer>
                  </a14:imgProps>
                </a:ext>
                <a:ext uri="{28A0092B-C50C-407E-A947-70E740481C1C}">
                  <a14:useLocalDpi xmlns:a14="http://schemas.microsoft.com/office/drawing/2010/main" val="0"/>
                </a:ext>
              </a:extLst>
            </a:blip>
            <a:srcRect l="53730" b="17401"/>
            <a:stretch>
              <a:fillRect/>
            </a:stretch>
          </p:blipFill>
          <p:spPr bwMode="auto">
            <a:xfrm>
              <a:off x="994599" y="3966550"/>
              <a:ext cx="1529092" cy="1845304"/>
            </a:xfrm>
            <a:prstGeom prst="rect">
              <a:avLst/>
            </a:prstGeom>
            <a:noFill/>
            <a:extLst>
              <a:ext uri="{909E8E84-426E-40DD-AFC4-6F175D3DCCD1}">
                <a14:hiddenFill xmlns:a14="http://schemas.microsoft.com/office/drawing/2010/main">
                  <a:solidFill>
                    <a:srgbClr val="FFFFFF"/>
                  </a:solidFill>
                </a14:hiddenFill>
              </a:ext>
            </a:extLst>
          </p:spPr>
        </p:pic>
        <p:grpSp>
          <p:nvGrpSpPr>
            <p:cNvPr id="256" name="グループ化 255">
              <a:extLst>
                <a:ext uri="{FF2B5EF4-FFF2-40B4-BE49-F238E27FC236}">
                  <a16:creationId xmlns:a16="http://schemas.microsoft.com/office/drawing/2014/main" id="{E2023E4C-2B55-5288-0D6F-CD0883192503}"/>
                </a:ext>
              </a:extLst>
            </p:cNvPr>
            <p:cNvGrpSpPr/>
            <p:nvPr/>
          </p:nvGrpSpPr>
          <p:grpSpPr>
            <a:xfrm>
              <a:off x="2562047" y="3778711"/>
              <a:ext cx="694198" cy="1244416"/>
              <a:chOff x="2171635" y="5125822"/>
              <a:chExt cx="694198" cy="1244416"/>
            </a:xfrm>
          </p:grpSpPr>
          <p:pic>
            <p:nvPicPr>
              <p:cNvPr id="240" name="図 239" descr="generated image">
                <a:extLst>
                  <a:ext uri="{FF2B5EF4-FFF2-40B4-BE49-F238E27FC236}">
                    <a16:creationId xmlns:a16="http://schemas.microsoft.com/office/drawing/2014/main" id="{84F79FA5-B894-D5E8-DFD0-C30F7AA1550A}"/>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l="22415" t="45314" r="27031"/>
              <a:stretch>
                <a:fillRect/>
              </a:stretch>
            </p:blipFill>
            <p:spPr bwMode="auto">
              <a:xfrm>
                <a:off x="2205336" y="5690204"/>
                <a:ext cx="604670" cy="680034"/>
              </a:xfrm>
              <a:prstGeom prst="rect">
                <a:avLst/>
              </a:prstGeom>
              <a:noFill/>
              <a:extLst>
                <a:ext uri="{909E8E84-426E-40DD-AFC4-6F175D3DCCD1}">
                  <a14:hiddenFill xmlns:a14="http://schemas.microsoft.com/office/drawing/2010/main">
                    <a:solidFill>
                      <a:srgbClr val="FFFFFF"/>
                    </a:solidFill>
                  </a14:hiddenFill>
                </a:ext>
              </a:extLst>
            </p:spPr>
          </p:pic>
          <p:pic>
            <p:nvPicPr>
              <p:cNvPr id="241" name="図 240" descr="男性の顔&#10;&#10;AI によって生成されたコンテンツは間違っている可能性があります。">
                <a:extLst>
                  <a:ext uri="{FF2B5EF4-FFF2-40B4-BE49-F238E27FC236}">
                    <a16:creationId xmlns:a16="http://schemas.microsoft.com/office/drawing/2014/main" id="{165529DA-F595-0D6F-3AE7-59C6EF3DCF41}"/>
                  </a:ext>
                </a:extLst>
              </p:cNvPr>
              <p:cNvPicPr>
                <a:picLocks noChangeAspect="1"/>
              </p:cNvPicPr>
              <p:nvPr/>
            </p:nvPicPr>
            <p:blipFill>
              <a:blip r:embed="rId30" cstate="hqprint">
                <a:extLst>
                  <a:ext uri="{BEBA8EAE-BF5A-486C-A8C5-ECC9F3942E4B}">
                    <a14:imgProps xmlns:a14="http://schemas.microsoft.com/office/drawing/2010/main">
                      <a14:imgLayer r:embed="rId31">
                        <a14:imgEffect>
                          <a14:backgroundRemoval t="5851" b="95479" l="9471" r="89694">
                            <a14:foregroundMark x1="61838" y1="91489" x2="30084" y2="89627"/>
                            <a14:foregroundMark x1="57103" y1="91489" x2="36490" y2="95479"/>
                            <a14:foregroundMark x1="64619" y1="10904" x2="36490" y2="5851"/>
                          </a14:backgroundRemoval>
                        </a14:imgEffect>
                      </a14:imgLayer>
                    </a14:imgProps>
                  </a:ext>
                  <a:ext uri="{28A0092B-C50C-407E-A947-70E740481C1C}">
                    <a14:useLocalDpi xmlns:a14="http://schemas.microsoft.com/office/drawing/2010/main" val="0"/>
                  </a:ext>
                </a:extLst>
              </a:blip>
              <a:stretch>
                <a:fillRect/>
              </a:stretch>
            </p:blipFill>
            <p:spPr>
              <a:xfrm>
                <a:off x="2171635" y="5125822"/>
                <a:ext cx="694198" cy="724069"/>
              </a:xfrm>
              <a:prstGeom prst="rect">
                <a:avLst/>
              </a:prstGeom>
            </p:spPr>
          </p:pic>
        </p:grpSp>
        <p:grpSp>
          <p:nvGrpSpPr>
            <p:cNvPr id="258" name="グループ化 257">
              <a:extLst>
                <a:ext uri="{FF2B5EF4-FFF2-40B4-BE49-F238E27FC236}">
                  <a16:creationId xmlns:a16="http://schemas.microsoft.com/office/drawing/2014/main" id="{F54F8AA2-32AB-8312-2487-779500C19448}"/>
                </a:ext>
              </a:extLst>
            </p:cNvPr>
            <p:cNvGrpSpPr/>
            <p:nvPr/>
          </p:nvGrpSpPr>
          <p:grpSpPr>
            <a:xfrm>
              <a:off x="2300355" y="4291361"/>
              <a:ext cx="590609" cy="1079399"/>
              <a:chOff x="906831" y="3788775"/>
              <a:chExt cx="719928" cy="1335876"/>
            </a:xfrm>
          </p:grpSpPr>
          <p:pic>
            <p:nvPicPr>
              <p:cNvPr id="259" name="図 258" descr="generated image">
                <a:extLst>
                  <a:ext uri="{FF2B5EF4-FFF2-40B4-BE49-F238E27FC236}">
                    <a16:creationId xmlns:a16="http://schemas.microsoft.com/office/drawing/2014/main" id="{1C87336A-4C6E-089A-9BF4-8AF1AE8CF8BE}"/>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l="22415" t="45314" r="27031"/>
              <a:stretch>
                <a:fillRect/>
              </a:stretch>
            </p:blipFill>
            <p:spPr bwMode="auto">
              <a:xfrm>
                <a:off x="975359" y="4472568"/>
                <a:ext cx="579817" cy="652083"/>
              </a:xfrm>
              <a:prstGeom prst="rect">
                <a:avLst/>
              </a:prstGeom>
              <a:noFill/>
              <a:extLst>
                <a:ext uri="{909E8E84-426E-40DD-AFC4-6F175D3DCCD1}">
                  <a14:hiddenFill xmlns:a14="http://schemas.microsoft.com/office/drawing/2010/main">
                    <a:solidFill>
                      <a:srgbClr val="FFFFFF"/>
                    </a:solidFill>
                  </a14:hiddenFill>
                </a:ext>
              </a:extLst>
            </p:spPr>
          </p:pic>
          <p:pic>
            <p:nvPicPr>
              <p:cNvPr id="260" name="図 259" descr="メガネをかけた男性の顔のcg&#10;&#10;自動的に生成された説明">
                <a:extLst>
                  <a:ext uri="{FF2B5EF4-FFF2-40B4-BE49-F238E27FC236}">
                    <a16:creationId xmlns:a16="http://schemas.microsoft.com/office/drawing/2014/main" id="{BBA19D61-E3FE-3A28-1068-8E6FA4A572BC}"/>
                  </a:ext>
                </a:extLst>
              </p:cNvPr>
              <p:cNvPicPr>
                <a:picLocks noChangeAspect="1"/>
              </p:cNvPicPr>
              <p:nvPr/>
            </p:nvPicPr>
            <p:blipFill>
              <a:blip r:embed="rId32" cstate="hqprint">
                <a:clrChange>
                  <a:clrFrom>
                    <a:srgbClr val="EC1C24"/>
                  </a:clrFrom>
                  <a:clrTo>
                    <a:srgbClr val="EC1C24">
                      <a:alpha val="0"/>
                    </a:srgbClr>
                  </a:clrTo>
                </a:clrChange>
                <a:extLst>
                  <a:ext uri="{28A0092B-C50C-407E-A947-70E740481C1C}">
                    <a14:useLocalDpi xmlns:a14="http://schemas.microsoft.com/office/drawing/2010/main" val="0"/>
                  </a:ext>
                </a:extLst>
              </a:blip>
              <a:stretch>
                <a:fillRect/>
              </a:stretch>
            </p:blipFill>
            <p:spPr>
              <a:xfrm>
                <a:off x="906831" y="3788775"/>
                <a:ext cx="719928" cy="1037219"/>
              </a:xfrm>
              <a:prstGeom prst="rect">
                <a:avLst/>
              </a:prstGeom>
            </p:spPr>
          </p:pic>
        </p:grpSp>
        <p:pic>
          <p:nvPicPr>
            <p:cNvPr id="263" name="図 262" descr="generated image">
              <a:extLst>
                <a:ext uri="{FF2B5EF4-FFF2-40B4-BE49-F238E27FC236}">
                  <a16:creationId xmlns:a16="http://schemas.microsoft.com/office/drawing/2014/main" id="{6CC7A6F7-1A04-1E1E-3358-BC2FA8376F36}"/>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l="22415" t="45314" r="27031"/>
            <a:stretch>
              <a:fillRect/>
            </a:stretch>
          </p:blipFill>
          <p:spPr bwMode="auto">
            <a:xfrm>
              <a:off x="406134" y="5852370"/>
              <a:ext cx="475666" cy="526889"/>
            </a:xfrm>
            <a:prstGeom prst="rect">
              <a:avLst/>
            </a:prstGeom>
            <a:noFill/>
            <a:extLst>
              <a:ext uri="{909E8E84-426E-40DD-AFC4-6F175D3DCCD1}">
                <a14:hiddenFill xmlns:a14="http://schemas.microsoft.com/office/drawing/2010/main">
                  <a:solidFill>
                    <a:srgbClr val="FFFFFF"/>
                  </a:solidFill>
                </a14:hiddenFill>
              </a:ext>
            </a:extLst>
          </p:spPr>
        </p:pic>
        <p:pic>
          <p:nvPicPr>
            <p:cNvPr id="265" name="id-120725F3-1AA5-4EFB-8FD8-75D9273A1AAE" descr="IMG_2629.jpeg">
              <a:extLst>
                <a:ext uri="{FF2B5EF4-FFF2-40B4-BE49-F238E27FC236}">
                  <a16:creationId xmlns:a16="http://schemas.microsoft.com/office/drawing/2014/main" id="{04162A6F-733F-595A-C7B2-939A88503352}"/>
                </a:ext>
              </a:extLst>
            </p:cNvPr>
            <p:cNvPicPr>
              <a:picLocks noChangeAspect="1" noChangeArrowheads="1"/>
            </p:cNvPicPr>
            <p:nvPr/>
          </p:nvPicPr>
          <p:blipFill rotWithShape="1">
            <a:blip r:embed="rId33" cstate="hqprint">
              <a:extLst>
                <a:ext uri="{BEBA8EAE-BF5A-486C-A8C5-ECC9F3942E4B}">
                  <a14:imgProps xmlns:a14="http://schemas.microsoft.com/office/drawing/2010/main">
                    <a14:imgLayer r:embed="rId34">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341718" y="5210206"/>
              <a:ext cx="630296" cy="8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 name="四角形: 角を丸くする 2">
              <a:extLst>
                <a:ext uri="{FF2B5EF4-FFF2-40B4-BE49-F238E27FC236}">
                  <a16:creationId xmlns:a16="http://schemas.microsoft.com/office/drawing/2014/main" id="{566CBA3E-82CC-7318-7B9A-A80E84B59916}"/>
                </a:ext>
              </a:extLst>
            </p:cNvPr>
            <p:cNvSpPr/>
            <p:nvPr/>
          </p:nvSpPr>
          <p:spPr>
            <a:xfrm>
              <a:off x="364469" y="4951693"/>
              <a:ext cx="660484" cy="349150"/>
            </a:xfrm>
            <a:prstGeom prst="round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Verdana"/>
                  <a:ea typeface="Meiryo UI"/>
                  <a:cs typeface="+mn-cs"/>
                </a:rPr>
                <a:t>Ａ班</a:t>
              </a:r>
            </a:p>
          </p:txBody>
        </p:sp>
        <p:sp>
          <p:nvSpPr>
            <p:cNvPr id="268" name="四角形: 角を丸くする 2">
              <a:extLst>
                <a:ext uri="{FF2B5EF4-FFF2-40B4-BE49-F238E27FC236}">
                  <a16:creationId xmlns:a16="http://schemas.microsoft.com/office/drawing/2014/main" id="{390DACCB-6DE5-E1AC-76B0-DC194700CA06}"/>
                </a:ext>
              </a:extLst>
            </p:cNvPr>
            <p:cNvSpPr/>
            <p:nvPr/>
          </p:nvSpPr>
          <p:spPr>
            <a:xfrm>
              <a:off x="2755160" y="4951693"/>
              <a:ext cx="660484" cy="349150"/>
            </a:xfrm>
            <a:prstGeom prst="round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Verdana"/>
                  <a:ea typeface="Meiryo UI"/>
                  <a:cs typeface="+mn-cs"/>
                </a:rPr>
                <a:t>B</a:t>
              </a:r>
              <a:r>
                <a:rPr kumimoji="1" lang="ja-JP" altLang="en-US" sz="1600" b="1" i="0" u="none" strike="noStrike" kern="1200" cap="none" spc="0" normalizeH="0" baseline="0" noProof="0" dirty="0">
                  <a:ln>
                    <a:noFill/>
                  </a:ln>
                  <a:solidFill>
                    <a:prstClr val="black"/>
                  </a:solidFill>
                  <a:effectLst/>
                  <a:uLnTx/>
                  <a:uFillTx/>
                  <a:latin typeface="Verdana"/>
                  <a:ea typeface="Meiryo UI"/>
                  <a:cs typeface="+mn-cs"/>
                </a:rPr>
                <a:t>班</a:t>
              </a:r>
            </a:p>
          </p:txBody>
        </p:sp>
        <p:pic>
          <p:nvPicPr>
            <p:cNvPr id="10" name="図 9" descr="白い背景に刷っている男性の顔&#10;&#10;AI によって生成されたコンテンツは間違っている可能性があります。">
              <a:extLst>
                <a:ext uri="{FF2B5EF4-FFF2-40B4-BE49-F238E27FC236}">
                  <a16:creationId xmlns:a16="http://schemas.microsoft.com/office/drawing/2014/main" id="{F379428C-09E2-D6DF-E0BB-1AA010C69D80}"/>
                </a:ext>
              </a:extLst>
            </p:cNvPr>
            <p:cNvPicPr>
              <a:picLocks noChangeAspect="1"/>
            </p:cNvPicPr>
            <p:nvPr/>
          </p:nvPicPr>
          <p:blipFill>
            <a:blip r:embed="rId35" cstate="hqprint">
              <a:extLst>
                <a:ext uri="{BEBA8EAE-BF5A-486C-A8C5-ECC9F3942E4B}">
                  <a14:imgProps xmlns:a14="http://schemas.microsoft.com/office/drawing/2010/main">
                    <a14:imgLayer r:embed="rId36">
                      <a14:imgEffect>
                        <a14:backgroundRemoval t="10000" b="99091" l="10000" r="90000">
                          <a14:foregroundMark x1="42500" y1="87045" x2="59773" y2="92273"/>
                          <a14:foregroundMark x1="62273" y1="89545" x2="49318" y2="99091"/>
                        </a14:backgroundRemoval>
                      </a14:imgEffect>
                    </a14:imgLayer>
                  </a14:imgProps>
                </a:ext>
                <a:ext uri="{28A0092B-C50C-407E-A947-70E740481C1C}">
                  <a14:useLocalDpi xmlns:a14="http://schemas.microsoft.com/office/drawing/2010/main" val="0"/>
                </a:ext>
              </a:extLst>
            </a:blip>
            <a:stretch>
              <a:fillRect/>
            </a:stretch>
          </p:blipFill>
          <p:spPr>
            <a:xfrm>
              <a:off x="2284811" y="5084548"/>
              <a:ext cx="797670" cy="772830"/>
            </a:xfrm>
            <a:prstGeom prst="rect">
              <a:avLst/>
            </a:prstGeom>
          </p:spPr>
        </p:pic>
        <p:pic>
          <p:nvPicPr>
            <p:cNvPr id="14" name="図 13" descr="generated image">
              <a:extLst>
                <a:ext uri="{FF2B5EF4-FFF2-40B4-BE49-F238E27FC236}">
                  <a16:creationId xmlns:a16="http://schemas.microsoft.com/office/drawing/2014/main" id="{FDCD929F-5301-6399-A8AB-901E812CF6BD}"/>
                </a:ext>
              </a:extLst>
            </p:cNvPr>
            <p:cNvPicPr>
              <a:picLocks noChangeAspect="1" noChangeArrowheads="1"/>
            </p:cNvPicPr>
            <p:nvPr/>
          </p:nvPicPr>
          <p:blipFill rotWithShape="1">
            <a:blip r:embed="rId12" cstate="hq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l="22415" t="45314" r="27031"/>
            <a:stretch>
              <a:fillRect/>
            </a:stretch>
          </p:blipFill>
          <p:spPr bwMode="auto">
            <a:xfrm flipH="1">
              <a:off x="2923417" y="5677705"/>
              <a:ext cx="475666" cy="526889"/>
            </a:xfrm>
            <a:prstGeom prst="rect">
              <a:avLst/>
            </a:prstGeom>
            <a:noFill/>
            <a:extLst>
              <a:ext uri="{909E8E84-426E-40DD-AFC4-6F175D3DCCD1}">
                <a14:hiddenFill xmlns:a14="http://schemas.microsoft.com/office/drawing/2010/main">
                  <a:solidFill>
                    <a:srgbClr val="FFFFFF"/>
                  </a:solidFill>
                </a14:hiddenFill>
              </a:ext>
            </a:extLst>
          </p:spPr>
        </p:pic>
        <p:sp>
          <p:nvSpPr>
            <p:cNvPr id="16" name="四角形: 角を丸くする 2">
              <a:extLst>
                <a:ext uri="{FF2B5EF4-FFF2-40B4-BE49-F238E27FC236}">
                  <a16:creationId xmlns:a16="http://schemas.microsoft.com/office/drawing/2014/main" id="{A609D202-461C-B97A-A62A-8C6BF4852DE8}"/>
                </a:ext>
              </a:extLst>
            </p:cNvPr>
            <p:cNvSpPr/>
            <p:nvPr/>
          </p:nvSpPr>
          <p:spPr>
            <a:xfrm>
              <a:off x="2562047" y="6009567"/>
              <a:ext cx="660484" cy="349150"/>
            </a:xfrm>
            <a:prstGeom prst="round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600" b="1" dirty="0">
                  <a:solidFill>
                    <a:prstClr val="black"/>
                  </a:solidFill>
                  <a:latin typeface="Verdana"/>
                  <a:ea typeface="Meiryo UI"/>
                </a:rPr>
                <a:t>C</a:t>
              </a:r>
              <a:r>
                <a:rPr kumimoji="1" lang="ja-JP" altLang="en-US" sz="1600" b="1" i="0" u="none" strike="noStrike" kern="1200" cap="none" spc="0" normalizeH="0" baseline="0" noProof="0" dirty="0">
                  <a:ln>
                    <a:noFill/>
                  </a:ln>
                  <a:solidFill>
                    <a:prstClr val="black"/>
                  </a:solidFill>
                  <a:effectLst/>
                  <a:uLnTx/>
                  <a:uFillTx/>
                  <a:latin typeface="Verdana"/>
                  <a:ea typeface="Meiryo UI"/>
                  <a:cs typeface="+mn-cs"/>
                </a:rPr>
                <a:t>班</a:t>
              </a:r>
            </a:p>
          </p:txBody>
        </p:sp>
        <p:pic>
          <p:nvPicPr>
            <p:cNvPr id="17" name="図 16">
              <a:extLst>
                <a:ext uri="{FF2B5EF4-FFF2-40B4-BE49-F238E27FC236}">
                  <a16:creationId xmlns:a16="http://schemas.microsoft.com/office/drawing/2014/main" id="{099511BC-FEDA-88D0-20C1-B0598DF09461}"/>
                </a:ext>
              </a:extLst>
            </p:cNvPr>
            <p:cNvPicPr>
              <a:picLocks noChangeAspect="1"/>
            </p:cNvPicPr>
            <p:nvPr/>
          </p:nvPicPr>
          <p:blipFill rotWithShape="1">
            <a:blip r:embed="rId37"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a:off x="2955103" y="5277251"/>
              <a:ext cx="395404" cy="534603"/>
            </a:xfrm>
            <a:prstGeom prst="rect">
              <a:avLst/>
            </a:prstGeom>
          </p:spPr>
        </p:pic>
        <p:sp>
          <p:nvSpPr>
            <p:cNvPr id="20" name="四角形: 角を丸くする 2">
              <a:extLst>
                <a:ext uri="{FF2B5EF4-FFF2-40B4-BE49-F238E27FC236}">
                  <a16:creationId xmlns:a16="http://schemas.microsoft.com/office/drawing/2014/main" id="{272D21AF-4535-F43F-0A5E-F83A7307E5E0}"/>
                </a:ext>
              </a:extLst>
            </p:cNvPr>
            <p:cNvSpPr/>
            <p:nvPr/>
          </p:nvSpPr>
          <p:spPr>
            <a:xfrm>
              <a:off x="649702" y="6009567"/>
              <a:ext cx="660484" cy="349150"/>
            </a:xfrm>
            <a:prstGeom prst="round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Verdana"/>
                  <a:ea typeface="Meiryo UI"/>
                  <a:cs typeface="+mn-cs"/>
                </a:rPr>
                <a:t>S</a:t>
              </a:r>
              <a:r>
                <a:rPr kumimoji="1" lang="ja-JP" altLang="en-US" sz="1600" b="1" i="0" u="none" strike="noStrike" kern="1200" cap="none" spc="0" normalizeH="0" baseline="0" noProof="0" dirty="0">
                  <a:ln>
                    <a:noFill/>
                  </a:ln>
                  <a:solidFill>
                    <a:prstClr val="black"/>
                  </a:solidFill>
                  <a:effectLst/>
                  <a:uLnTx/>
                  <a:uFillTx/>
                  <a:latin typeface="Verdana"/>
                  <a:ea typeface="Meiryo UI"/>
                  <a:cs typeface="+mn-cs"/>
                </a:rPr>
                <a:t>班</a:t>
              </a:r>
            </a:p>
          </p:txBody>
        </p:sp>
      </p:grpSp>
      <p:sp>
        <p:nvSpPr>
          <p:cNvPr id="5" name="タイトル 1">
            <a:extLst>
              <a:ext uri="{FF2B5EF4-FFF2-40B4-BE49-F238E27FC236}">
                <a16:creationId xmlns:a16="http://schemas.microsoft.com/office/drawing/2014/main" id="{E440F1FB-0749-A250-7BF3-05FD56A264DF}"/>
              </a:ext>
            </a:extLst>
          </p:cNvPr>
          <p:cNvSpPr txBox="1">
            <a:spLocks/>
          </p:cNvSpPr>
          <p:nvPr/>
        </p:nvSpPr>
        <p:spPr>
          <a:xfrm>
            <a:off x="-1" y="0"/>
            <a:ext cx="12191999" cy="665472"/>
          </a:xfrm>
          <a:prstGeom prst="rect">
            <a:avLst/>
          </a:prstGeom>
          <a:solidFill>
            <a:schemeClr val="tx2"/>
          </a:solidFill>
        </p:spPr>
        <p:txBody>
          <a:bodyPr vert="horz" lIns="91440" tIns="45720" rIns="91440" bIns="45720" rtlCol="0" anchor="ctr">
            <a:normAutofit/>
          </a:bodyPr>
          <a:lstStyle>
            <a:lvl1pPr algn="l" defTabSz="914400" rtl="0" eaLnBrk="1" latinLnBrk="0" hangingPunct="1">
              <a:lnSpc>
                <a:spcPct val="90000"/>
              </a:lnSpc>
              <a:spcBef>
                <a:spcPct val="0"/>
              </a:spcBef>
              <a:buNone/>
              <a:defRPr kumimoji="1" lang="ja-JP" altLang="en-US" sz="2800" kern="1200">
                <a:solidFill>
                  <a:schemeClr val="tx2"/>
                </a:solidFill>
                <a:latin typeface="+mn-lt"/>
                <a:ea typeface="+mj-ea"/>
                <a:cs typeface="+mj-cs"/>
              </a:defRPr>
            </a:lvl1pPr>
          </a:lstStyle>
          <a:p>
            <a:r>
              <a:rPr lang="ja-JP" altLang="en-US" b="1" dirty="0">
                <a:solidFill>
                  <a:schemeClr val="bg1"/>
                </a:solidFill>
              </a:rPr>
              <a:t>職場紹介</a:t>
            </a:r>
            <a:endParaRPr lang="en-US" altLang="ja-JP" sz="2000" b="1" u="sng" dirty="0">
              <a:solidFill>
                <a:schemeClr val="bg1"/>
              </a:solidFill>
            </a:endParaRPr>
          </a:p>
        </p:txBody>
      </p:sp>
    </p:spTree>
    <p:extLst>
      <p:ext uri="{BB962C8B-B14F-4D97-AF65-F5344CB8AC3E}">
        <p14:creationId xmlns:p14="http://schemas.microsoft.com/office/powerpoint/2010/main" val="372928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left)">
                                      <p:cBhvr>
                                        <p:cTn id="12" dur="500"/>
                                        <p:tgtEl>
                                          <p:spTgt spid="12"/>
                                        </p:tgtEl>
                                      </p:cBhvr>
                                    </p:animEffect>
                                  </p:childTnLst>
                                </p:cTn>
                              </p:par>
                            </p:childTnLst>
                          </p:cTn>
                        </p:par>
                        <p:par>
                          <p:cTn id="13" fill="hold">
                            <p:stCondLst>
                              <p:cond delay="500"/>
                            </p:stCondLst>
                            <p:childTnLst>
                              <p:par>
                                <p:cTn id="14" presetID="2" presetClass="entr" presetSubtype="4" fill="hold" nodeType="afterEffect">
                                  <p:stCondLst>
                                    <p:cond delay="300"/>
                                  </p:stCondLst>
                                  <p:childTnLst>
                                    <p:set>
                                      <p:cBhvr>
                                        <p:cTn id="15" dur="1" fill="hold">
                                          <p:stCondLst>
                                            <p:cond delay="0"/>
                                          </p:stCondLst>
                                        </p:cTn>
                                        <p:tgtEl>
                                          <p:spTgt spid="212"/>
                                        </p:tgtEl>
                                        <p:attrNameLst>
                                          <p:attrName>style.visibility</p:attrName>
                                        </p:attrNameLst>
                                      </p:cBhvr>
                                      <p:to>
                                        <p:strVal val="visible"/>
                                      </p:to>
                                    </p:set>
                                    <p:anim calcmode="lin" valueType="num">
                                      <p:cBhvr additive="base">
                                        <p:cTn id="16" dur="1000" fill="hold"/>
                                        <p:tgtEl>
                                          <p:spTgt spid="212"/>
                                        </p:tgtEl>
                                        <p:attrNameLst>
                                          <p:attrName>ppt_x</p:attrName>
                                        </p:attrNameLst>
                                      </p:cBhvr>
                                      <p:tavLst>
                                        <p:tav tm="0">
                                          <p:val>
                                            <p:strVal val="#ppt_x"/>
                                          </p:val>
                                        </p:tav>
                                        <p:tav tm="100000">
                                          <p:val>
                                            <p:strVal val="#ppt_x"/>
                                          </p:val>
                                        </p:tav>
                                      </p:tavLst>
                                    </p:anim>
                                    <p:anim calcmode="lin" valueType="num">
                                      <p:cBhvr additive="base">
                                        <p:cTn id="17" dur="1000" fill="hold"/>
                                        <p:tgtEl>
                                          <p:spTgt spid="212"/>
                                        </p:tgtEl>
                                        <p:attrNameLst>
                                          <p:attrName>ppt_y</p:attrName>
                                        </p:attrNameLst>
                                      </p:cBhvr>
                                      <p:tavLst>
                                        <p:tav tm="0">
                                          <p:val>
                                            <p:strVal val="1+#ppt_h/2"/>
                                          </p:val>
                                        </p:tav>
                                        <p:tav tm="100000">
                                          <p:val>
                                            <p:strVal val="#ppt_y"/>
                                          </p:val>
                                        </p:tav>
                                      </p:tavLst>
                                    </p:anim>
                                  </p:childTnLst>
                                </p:cTn>
                              </p:par>
                            </p:childTnLst>
                          </p:cTn>
                        </p:par>
                        <p:par>
                          <p:cTn id="18" fill="hold">
                            <p:stCondLst>
                              <p:cond delay="1800"/>
                            </p:stCondLst>
                            <p:childTnLst>
                              <p:par>
                                <p:cTn id="19" presetID="2" presetClass="entr" presetSubtype="4" fill="hold" nodeType="afterEffect">
                                  <p:stCondLst>
                                    <p:cond delay="0"/>
                                  </p:stCondLst>
                                  <p:childTnLst>
                                    <p:set>
                                      <p:cBhvr>
                                        <p:cTn id="20" dur="1" fill="hold">
                                          <p:stCondLst>
                                            <p:cond delay="0"/>
                                          </p:stCondLst>
                                        </p:cTn>
                                        <p:tgtEl>
                                          <p:spTgt spid="164"/>
                                        </p:tgtEl>
                                        <p:attrNameLst>
                                          <p:attrName>style.visibility</p:attrName>
                                        </p:attrNameLst>
                                      </p:cBhvr>
                                      <p:to>
                                        <p:strVal val="visible"/>
                                      </p:to>
                                    </p:set>
                                    <p:anim calcmode="lin" valueType="num">
                                      <p:cBhvr additive="base">
                                        <p:cTn id="21" dur="1000" fill="hold"/>
                                        <p:tgtEl>
                                          <p:spTgt spid="164"/>
                                        </p:tgtEl>
                                        <p:attrNameLst>
                                          <p:attrName>ppt_x</p:attrName>
                                        </p:attrNameLst>
                                      </p:cBhvr>
                                      <p:tavLst>
                                        <p:tav tm="0">
                                          <p:val>
                                            <p:strVal val="#ppt_x"/>
                                          </p:val>
                                        </p:tav>
                                        <p:tav tm="100000">
                                          <p:val>
                                            <p:strVal val="#ppt_x"/>
                                          </p:val>
                                        </p:tav>
                                      </p:tavLst>
                                    </p:anim>
                                    <p:anim calcmode="lin" valueType="num">
                                      <p:cBhvr additive="base">
                                        <p:cTn id="22" dur="1000" fill="hold"/>
                                        <p:tgtEl>
                                          <p:spTgt spid="164"/>
                                        </p:tgtEl>
                                        <p:attrNameLst>
                                          <p:attrName>ppt_y</p:attrName>
                                        </p:attrNameLst>
                                      </p:cBhvr>
                                      <p:tavLst>
                                        <p:tav tm="0">
                                          <p:val>
                                            <p:strVal val="1+#ppt_h/2"/>
                                          </p:val>
                                        </p:tav>
                                        <p:tav tm="100000">
                                          <p:val>
                                            <p:strVal val="#ppt_y"/>
                                          </p:val>
                                        </p:tav>
                                      </p:tavLst>
                                    </p:anim>
                                  </p:childTnLst>
                                </p:cTn>
                              </p:par>
                            </p:childTnLst>
                          </p:cTn>
                        </p:par>
                        <p:par>
                          <p:cTn id="23" fill="hold">
                            <p:stCondLst>
                              <p:cond delay="2800"/>
                            </p:stCondLst>
                            <p:childTnLst>
                              <p:par>
                                <p:cTn id="24" presetID="2" presetClass="entr" presetSubtype="4" fill="hold" nodeType="afterEffect">
                                  <p:stCondLst>
                                    <p:cond delay="0"/>
                                  </p:stCondLst>
                                  <p:childTnLst>
                                    <p:set>
                                      <p:cBhvr>
                                        <p:cTn id="25" dur="1" fill="hold">
                                          <p:stCondLst>
                                            <p:cond delay="0"/>
                                          </p:stCondLst>
                                        </p:cTn>
                                        <p:tgtEl>
                                          <p:spTgt spid="145"/>
                                        </p:tgtEl>
                                        <p:attrNameLst>
                                          <p:attrName>style.visibility</p:attrName>
                                        </p:attrNameLst>
                                      </p:cBhvr>
                                      <p:to>
                                        <p:strVal val="visible"/>
                                      </p:to>
                                    </p:set>
                                    <p:anim calcmode="lin" valueType="num">
                                      <p:cBhvr additive="base">
                                        <p:cTn id="26" dur="1000" fill="hold"/>
                                        <p:tgtEl>
                                          <p:spTgt spid="145"/>
                                        </p:tgtEl>
                                        <p:attrNameLst>
                                          <p:attrName>ppt_x</p:attrName>
                                        </p:attrNameLst>
                                      </p:cBhvr>
                                      <p:tavLst>
                                        <p:tav tm="0">
                                          <p:val>
                                            <p:strVal val="#ppt_x"/>
                                          </p:val>
                                        </p:tav>
                                        <p:tav tm="100000">
                                          <p:val>
                                            <p:strVal val="#ppt_x"/>
                                          </p:val>
                                        </p:tav>
                                      </p:tavLst>
                                    </p:anim>
                                    <p:anim calcmode="lin" valueType="num">
                                      <p:cBhvr additive="base">
                                        <p:cTn id="27" dur="1000" fill="hold"/>
                                        <p:tgtEl>
                                          <p:spTgt spid="145"/>
                                        </p:tgtEl>
                                        <p:attrNameLst>
                                          <p:attrName>ppt_y</p:attrName>
                                        </p:attrNameLst>
                                      </p:cBhvr>
                                      <p:tavLst>
                                        <p:tav tm="0">
                                          <p:val>
                                            <p:strVal val="1+#ppt_h/2"/>
                                          </p:val>
                                        </p:tav>
                                        <p:tav tm="100000">
                                          <p:val>
                                            <p:strVal val="#ppt_y"/>
                                          </p:val>
                                        </p:tav>
                                      </p:tavLst>
                                    </p:anim>
                                  </p:childTnLst>
                                </p:cTn>
                              </p:par>
                            </p:childTnLst>
                          </p:cTn>
                        </p:par>
                        <p:par>
                          <p:cTn id="28" fill="hold">
                            <p:stCondLst>
                              <p:cond delay="3800"/>
                            </p:stCondLst>
                            <p:childTnLst>
                              <p:par>
                                <p:cTn id="29" presetID="2" presetClass="entr" presetSubtype="4" fill="hold" nodeType="afterEffect">
                                  <p:stCondLst>
                                    <p:cond delay="0"/>
                                  </p:stCondLst>
                                  <p:childTnLst>
                                    <p:set>
                                      <p:cBhvr>
                                        <p:cTn id="30" dur="1" fill="hold">
                                          <p:stCondLst>
                                            <p:cond delay="0"/>
                                          </p:stCondLst>
                                        </p:cTn>
                                        <p:tgtEl>
                                          <p:spTgt spid="161"/>
                                        </p:tgtEl>
                                        <p:attrNameLst>
                                          <p:attrName>style.visibility</p:attrName>
                                        </p:attrNameLst>
                                      </p:cBhvr>
                                      <p:to>
                                        <p:strVal val="visible"/>
                                      </p:to>
                                    </p:set>
                                    <p:anim calcmode="lin" valueType="num">
                                      <p:cBhvr additive="base">
                                        <p:cTn id="31" dur="1000" fill="hold"/>
                                        <p:tgtEl>
                                          <p:spTgt spid="161"/>
                                        </p:tgtEl>
                                        <p:attrNameLst>
                                          <p:attrName>ppt_x</p:attrName>
                                        </p:attrNameLst>
                                      </p:cBhvr>
                                      <p:tavLst>
                                        <p:tav tm="0">
                                          <p:val>
                                            <p:strVal val="#ppt_x"/>
                                          </p:val>
                                        </p:tav>
                                        <p:tav tm="100000">
                                          <p:val>
                                            <p:strVal val="#ppt_x"/>
                                          </p:val>
                                        </p:tav>
                                      </p:tavLst>
                                    </p:anim>
                                    <p:anim calcmode="lin" valueType="num">
                                      <p:cBhvr additive="base">
                                        <p:cTn id="32" dur="1000" fill="hold"/>
                                        <p:tgtEl>
                                          <p:spTgt spid="1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28129" y="980728"/>
          <a:ext cx="12163871" cy="4328160"/>
        </p:xfrm>
        <a:graphic>
          <a:graphicData uri="http://schemas.openxmlformats.org/drawingml/2006/table">
            <a:tbl>
              <a:tblPr firstRow="1" bandRow="1">
                <a:tableStyleId>{5C22544A-7EE6-4342-B048-85BDC9FD1C3A}</a:tableStyleId>
              </a:tblPr>
              <a:tblGrid>
                <a:gridCol w="1014394">
                  <a:extLst>
                    <a:ext uri="{9D8B030D-6E8A-4147-A177-3AD203B41FA5}">
                      <a16:colId xmlns:a16="http://schemas.microsoft.com/office/drawing/2014/main" val="321617232"/>
                    </a:ext>
                  </a:extLst>
                </a:gridCol>
                <a:gridCol w="2092879">
                  <a:extLst>
                    <a:ext uri="{9D8B030D-6E8A-4147-A177-3AD203B41FA5}">
                      <a16:colId xmlns:a16="http://schemas.microsoft.com/office/drawing/2014/main" val="2656097072"/>
                    </a:ext>
                  </a:extLst>
                </a:gridCol>
                <a:gridCol w="1794063">
                  <a:extLst>
                    <a:ext uri="{9D8B030D-6E8A-4147-A177-3AD203B41FA5}">
                      <a16:colId xmlns:a16="http://schemas.microsoft.com/office/drawing/2014/main" val="1768239204"/>
                    </a:ext>
                  </a:extLst>
                </a:gridCol>
                <a:gridCol w="2071516">
                  <a:extLst>
                    <a:ext uri="{9D8B030D-6E8A-4147-A177-3AD203B41FA5}">
                      <a16:colId xmlns:a16="http://schemas.microsoft.com/office/drawing/2014/main" val="1460080938"/>
                    </a:ext>
                  </a:extLst>
                </a:gridCol>
                <a:gridCol w="1553637">
                  <a:extLst>
                    <a:ext uri="{9D8B030D-6E8A-4147-A177-3AD203B41FA5}">
                      <a16:colId xmlns:a16="http://schemas.microsoft.com/office/drawing/2014/main" val="3247614629"/>
                    </a:ext>
                  </a:extLst>
                </a:gridCol>
                <a:gridCol w="2013452">
                  <a:extLst>
                    <a:ext uri="{9D8B030D-6E8A-4147-A177-3AD203B41FA5}">
                      <a16:colId xmlns:a16="http://schemas.microsoft.com/office/drawing/2014/main" val="770300555"/>
                    </a:ext>
                  </a:extLst>
                </a:gridCol>
                <a:gridCol w="1105120">
                  <a:extLst>
                    <a:ext uri="{9D8B030D-6E8A-4147-A177-3AD203B41FA5}">
                      <a16:colId xmlns:a16="http://schemas.microsoft.com/office/drawing/2014/main" val="2482276466"/>
                    </a:ext>
                  </a:extLst>
                </a:gridCol>
                <a:gridCol w="518810">
                  <a:extLst>
                    <a:ext uri="{9D8B030D-6E8A-4147-A177-3AD203B41FA5}">
                      <a16:colId xmlns:a16="http://schemas.microsoft.com/office/drawing/2014/main" val="2761627301"/>
                    </a:ext>
                  </a:extLst>
                </a:gridCol>
              </a:tblGrid>
              <a:tr h="618153">
                <a:tc gridSpan="2">
                  <a:txBody>
                    <a:bodyPr/>
                    <a:lstStyle/>
                    <a:p>
                      <a:r>
                        <a:rPr kumimoji="1" lang="ja-JP" altLang="en-US" sz="2000" dirty="0">
                          <a:solidFill>
                            <a:schemeClr val="tx1"/>
                          </a:solidFill>
                        </a:rPr>
                        <a:t>項目</a:t>
                      </a:r>
                    </a:p>
                  </a:txBody>
                  <a:tcPr>
                    <a:solidFill>
                      <a:schemeClr val="accent1">
                        <a:lumMod val="10000"/>
                        <a:lumOff val="90000"/>
                      </a:schemeClr>
                    </a:solidFill>
                  </a:tcPr>
                </a:tc>
                <a:tc hMerge="1">
                  <a:txBody>
                    <a:bodyPr/>
                    <a:lstStyle/>
                    <a:p>
                      <a:endParaRPr kumimoji="1" lang="ja-JP" altLang="en-US" dirty="0"/>
                    </a:p>
                  </a:txBody>
                  <a:tcPr/>
                </a:tc>
                <a:tc>
                  <a:txBody>
                    <a:bodyPr/>
                    <a:lstStyle/>
                    <a:p>
                      <a:r>
                        <a:rPr kumimoji="1" lang="ja-JP" altLang="en-US" sz="2000" dirty="0">
                          <a:solidFill>
                            <a:schemeClr val="tx1"/>
                          </a:solidFill>
                        </a:rPr>
                        <a:t>ありたい姿</a:t>
                      </a:r>
                    </a:p>
                  </a:txBody>
                  <a:tcPr>
                    <a:solidFill>
                      <a:schemeClr val="accent1">
                        <a:lumMod val="10000"/>
                        <a:lumOff val="90000"/>
                      </a:schemeClr>
                    </a:solidFill>
                  </a:tcPr>
                </a:tc>
                <a:tc>
                  <a:txBody>
                    <a:bodyPr/>
                    <a:lstStyle/>
                    <a:p>
                      <a:r>
                        <a:rPr kumimoji="1" lang="ja-JP" altLang="en-US" sz="2000" dirty="0">
                          <a:solidFill>
                            <a:schemeClr val="tx1"/>
                          </a:solidFill>
                        </a:rPr>
                        <a:t>現在の姿</a:t>
                      </a:r>
                    </a:p>
                  </a:txBody>
                  <a:tcPr>
                    <a:solidFill>
                      <a:schemeClr val="accent1">
                        <a:lumMod val="10000"/>
                        <a:lumOff val="90000"/>
                      </a:schemeClr>
                    </a:solidFill>
                  </a:tcPr>
                </a:tc>
                <a:tc>
                  <a:txBody>
                    <a:bodyPr/>
                    <a:lstStyle/>
                    <a:p>
                      <a:r>
                        <a:rPr kumimoji="1" lang="ja-JP" altLang="en-US" sz="2000" dirty="0">
                          <a:solidFill>
                            <a:schemeClr val="tx1"/>
                          </a:solidFill>
                        </a:rPr>
                        <a:t>ギャップ</a:t>
                      </a:r>
                    </a:p>
                  </a:txBody>
                  <a:tcPr>
                    <a:solidFill>
                      <a:schemeClr val="accent1">
                        <a:lumMod val="10000"/>
                        <a:lumOff val="90000"/>
                      </a:schemeClr>
                    </a:solidFill>
                  </a:tcPr>
                </a:tc>
                <a:tc>
                  <a:txBody>
                    <a:bodyPr/>
                    <a:lstStyle/>
                    <a:p>
                      <a:r>
                        <a:rPr kumimoji="1" lang="ja-JP" altLang="en-US" sz="2000" dirty="0">
                          <a:solidFill>
                            <a:schemeClr val="tx1"/>
                          </a:solidFill>
                        </a:rPr>
                        <a:t>攻め所の候補</a:t>
                      </a:r>
                    </a:p>
                  </a:txBody>
                  <a:tcPr>
                    <a:solidFill>
                      <a:schemeClr val="accent1">
                        <a:lumMod val="10000"/>
                        <a:lumOff val="90000"/>
                      </a:schemeClr>
                    </a:solidFill>
                  </a:tcPr>
                </a:tc>
                <a:tc>
                  <a:txBody>
                    <a:bodyPr/>
                    <a:lstStyle/>
                    <a:p>
                      <a:r>
                        <a:rPr kumimoji="1" lang="ja-JP" altLang="en-US" sz="2000" dirty="0">
                          <a:solidFill>
                            <a:schemeClr val="tx1"/>
                          </a:solidFill>
                        </a:rPr>
                        <a:t>期待効果</a:t>
                      </a:r>
                    </a:p>
                  </a:txBody>
                  <a:tcPr>
                    <a:solidFill>
                      <a:schemeClr val="accent1">
                        <a:lumMod val="10000"/>
                        <a:lumOff val="90000"/>
                      </a:schemeClr>
                    </a:solidFill>
                  </a:tcPr>
                </a:tc>
                <a:tc>
                  <a:txBody>
                    <a:bodyPr/>
                    <a:lstStyle/>
                    <a:p>
                      <a:r>
                        <a:rPr kumimoji="1" lang="ja-JP" altLang="en-US" sz="2000" dirty="0">
                          <a:solidFill>
                            <a:schemeClr val="tx1"/>
                          </a:solidFill>
                        </a:rPr>
                        <a:t>採否</a:t>
                      </a:r>
                    </a:p>
                  </a:txBody>
                  <a:tcPr>
                    <a:solidFill>
                      <a:schemeClr val="accent1">
                        <a:lumMod val="10000"/>
                        <a:lumOff val="90000"/>
                      </a:schemeClr>
                    </a:solidFill>
                  </a:tcPr>
                </a:tc>
                <a:extLst>
                  <a:ext uri="{0D108BD9-81ED-4DB2-BD59-A6C34878D82A}">
                    <a16:rowId xmlns:a16="http://schemas.microsoft.com/office/drawing/2014/main" val="3719556602"/>
                  </a:ext>
                </a:extLst>
              </a:tr>
              <a:tr h="1155678">
                <a:tc rowSpan="3">
                  <a:txBody>
                    <a:bodyPr/>
                    <a:lstStyle/>
                    <a:p>
                      <a:pPr algn="ctr"/>
                      <a:r>
                        <a:rPr kumimoji="1" lang="ja-JP" altLang="en-US" sz="2000" b="1" dirty="0"/>
                        <a:t>工数かけず安全に</a:t>
                      </a:r>
                      <a:endParaRPr kumimoji="1" lang="en-US" altLang="ja-JP" sz="2000" b="1" dirty="0"/>
                    </a:p>
                    <a:p>
                      <a:pPr algn="ctr"/>
                      <a:r>
                        <a:rPr kumimoji="1" lang="ja-JP" altLang="en-US" sz="2000" b="1" dirty="0"/>
                        <a:t>回転数を測るには</a:t>
                      </a:r>
                      <a:endParaRPr kumimoji="1" lang="en-US" altLang="ja-JP" sz="2000" b="1" dirty="0"/>
                    </a:p>
                  </a:txBody>
                  <a:tcPr vert="wordArtVertRtl"/>
                </a:tc>
                <a:tc>
                  <a:txBody>
                    <a:bodyPr/>
                    <a:lstStyle/>
                    <a:p>
                      <a:r>
                        <a:rPr kumimoji="1" lang="en-US" altLang="ja-JP" sz="2000" b="1" dirty="0"/>
                        <a:t>RC</a:t>
                      </a:r>
                      <a:r>
                        <a:rPr kumimoji="1" lang="ja-JP" altLang="en-US" sz="2000" b="1" dirty="0"/>
                        <a:t>ﾌｧﾝ</a:t>
                      </a:r>
                      <a:endParaRPr kumimoji="1" lang="en-US" altLang="ja-JP" sz="2000" b="1" dirty="0"/>
                    </a:p>
                    <a:p>
                      <a:r>
                        <a:rPr kumimoji="1" lang="ja-JP" altLang="en-US" sz="2000" b="1" dirty="0"/>
                        <a:t>稼働中点検</a:t>
                      </a:r>
                    </a:p>
                  </a:txBody>
                  <a:tcPr/>
                </a:tc>
                <a:tc>
                  <a:txBody>
                    <a:bodyPr/>
                    <a:lstStyle/>
                    <a:p>
                      <a:r>
                        <a:rPr kumimoji="1" lang="en-US" altLang="ja-JP" sz="2000" b="1" dirty="0"/>
                        <a:t>RC</a:t>
                      </a:r>
                      <a:r>
                        <a:rPr kumimoji="1" lang="ja-JP" altLang="en-US" sz="2000" b="1" dirty="0"/>
                        <a:t>ﾌｧﾝの</a:t>
                      </a:r>
                      <a:endParaRPr kumimoji="1" lang="en-US" altLang="ja-JP" sz="2000" b="1" dirty="0"/>
                    </a:p>
                    <a:p>
                      <a:r>
                        <a:rPr kumimoji="1" lang="ja-JP" altLang="en-US" sz="2000" b="1" dirty="0"/>
                        <a:t>回転数まで</a:t>
                      </a:r>
                      <a:endParaRPr kumimoji="1" lang="en-US" altLang="ja-JP" sz="2000" b="1" dirty="0"/>
                    </a:p>
                    <a:p>
                      <a:r>
                        <a:rPr kumimoji="1" lang="ja-JP" altLang="en-US" sz="2000" b="1" dirty="0"/>
                        <a:t>計測</a:t>
                      </a:r>
                    </a:p>
                  </a:txBody>
                  <a:tcPr/>
                </a:tc>
                <a:tc>
                  <a:txBody>
                    <a:bodyPr/>
                    <a:lstStyle/>
                    <a:p>
                      <a:r>
                        <a:rPr kumimoji="1" lang="ja-JP" altLang="en-US" sz="2000" b="1" dirty="0"/>
                        <a:t>・</a:t>
                      </a:r>
                      <a:r>
                        <a:rPr kumimoji="1" lang="en-US" altLang="ja-JP" sz="2000" b="1" dirty="0"/>
                        <a:t>RC</a:t>
                      </a:r>
                      <a:r>
                        <a:rPr kumimoji="1" lang="ja-JP" altLang="en-US" sz="2000" b="1" dirty="0"/>
                        <a:t>ﾌｧﾝ回転目視確認</a:t>
                      </a:r>
                      <a:endParaRPr kumimoji="1" lang="en-US" altLang="ja-JP" sz="2000" b="1" dirty="0"/>
                    </a:p>
                    <a:p>
                      <a:r>
                        <a:rPr kumimoji="1" lang="ja-JP" altLang="en-US" sz="2000" b="1" dirty="0"/>
                        <a:t>・</a:t>
                      </a:r>
                      <a:r>
                        <a:rPr kumimoji="1" lang="en-US" altLang="ja-JP" sz="2000" b="1" dirty="0"/>
                        <a:t>RC</a:t>
                      </a:r>
                      <a:r>
                        <a:rPr kumimoji="1" lang="ja-JP" altLang="en-US" sz="2000" b="1" dirty="0"/>
                        <a:t>ﾌｧﾝｶﾊﾞｰで覆われ確認しずらい</a:t>
                      </a:r>
                    </a:p>
                  </a:txBody>
                  <a:tcPr/>
                </a:tc>
                <a:tc>
                  <a:txBody>
                    <a:bodyPr/>
                    <a:lstStyle/>
                    <a:p>
                      <a:r>
                        <a:rPr kumimoji="1" lang="ja-JP" altLang="en-US" sz="2000" b="1" dirty="0"/>
                        <a:t>回転数の低下に気付けない</a:t>
                      </a:r>
                    </a:p>
                  </a:txBody>
                  <a:tcPr/>
                </a:tc>
                <a:tc rowSpan="2">
                  <a:txBody>
                    <a:bodyPr/>
                    <a:lstStyle/>
                    <a:p>
                      <a:pPr algn="ctr"/>
                      <a:endParaRPr kumimoji="1" lang="en-US" altLang="ja-JP" sz="2000" b="1" dirty="0"/>
                    </a:p>
                    <a:p>
                      <a:pPr algn="ctr"/>
                      <a:endParaRPr kumimoji="1" lang="en-US" altLang="ja-JP" sz="2000" b="1" dirty="0"/>
                    </a:p>
                    <a:p>
                      <a:pPr algn="ctr"/>
                      <a:endParaRPr kumimoji="1" lang="en-US" altLang="ja-JP" sz="2000" b="1" dirty="0"/>
                    </a:p>
                    <a:p>
                      <a:pPr algn="ctr"/>
                      <a:endParaRPr kumimoji="1" lang="en-US" altLang="ja-JP" sz="2000" b="1" dirty="0"/>
                    </a:p>
                    <a:p>
                      <a:pPr algn="ctr"/>
                      <a:r>
                        <a:rPr kumimoji="1" lang="ja-JP" altLang="en-US" sz="2000" b="1" dirty="0"/>
                        <a:t>回転検知</a:t>
                      </a:r>
                      <a:endParaRPr kumimoji="1" lang="en-US" altLang="ja-JP" sz="2000" b="1" dirty="0"/>
                    </a:p>
                  </a:txBody>
                  <a:tcPr/>
                </a:tc>
                <a:tc>
                  <a:txBody>
                    <a:bodyPr/>
                    <a:lstStyle/>
                    <a:p>
                      <a:r>
                        <a:rPr kumimoji="1" lang="ja-JP" altLang="en-US" sz="2000" b="1" dirty="0"/>
                        <a:t>回転数を計測</a:t>
                      </a:r>
                    </a:p>
                  </a:txBody>
                  <a:tcPr/>
                </a:tc>
                <a:tc>
                  <a:txBody>
                    <a:bodyPr/>
                    <a:lstStyle/>
                    <a:p>
                      <a:r>
                        <a:rPr kumimoji="1" lang="ja-JP" altLang="en-US" sz="2000" b="1" dirty="0"/>
                        <a:t>〇</a:t>
                      </a:r>
                    </a:p>
                  </a:txBody>
                  <a:tcPr/>
                </a:tc>
                <a:extLst>
                  <a:ext uri="{0D108BD9-81ED-4DB2-BD59-A6C34878D82A}">
                    <a16:rowId xmlns:a16="http://schemas.microsoft.com/office/drawing/2014/main" val="2344296469"/>
                  </a:ext>
                </a:extLst>
              </a:tr>
              <a:tr h="886915">
                <a:tc vMerge="1">
                  <a:txBody>
                    <a:bodyPr/>
                    <a:lstStyle/>
                    <a:p>
                      <a:endParaRPr kumimoji="1" lang="ja-JP" altLang="en-US" dirty="0"/>
                    </a:p>
                  </a:txBody>
                  <a:tcPr/>
                </a:tc>
                <a:tc>
                  <a:txBody>
                    <a:bodyPr/>
                    <a:lstStyle/>
                    <a:p>
                      <a:r>
                        <a:rPr kumimoji="1" lang="en-US" altLang="ja-JP" sz="2000" b="1" dirty="0"/>
                        <a:t>RC</a:t>
                      </a:r>
                      <a:r>
                        <a:rPr kumimoji="1" lang="ja-JP" altLang="en-US" sz="2000" b="1" dirty="0"/>
                        <a:t>ﾌｧﾝ</a:t>
                      </a:r>
                      <a:endParaRPr kumimoji="1" lang="en-US" altLang="ja-JP" sz="2000" b="1" dirty="0"/>
                    </a:p>
                    <a:p>
                      <a:r>
                        <a:rPr kumimoji="1" lang="ja-JP" altLang="en-US" sz="2000" b="1" dirty="0"/>
                        <a:t>回転数計測</a:t>
                      </a:r>
                    </a:p>
                  </a:txBody>
                  <a:tcPr/>
                </a:tc>
                <a:tc>
                  <a:txBody>
                    <a:bodyPr/>
                    <a:lstStyle/>
                    <a:p>
                      <a:r>
                        <a:rPr kumimoji="1" lang="ja-JP" altLang="en-US" sz="2000" b="1" dirty="0"/>
                        <a:t>工数をかけず安全に行う</a:t>
                      </a:r>
                    </a:p>
                  </a:txBody>
                  <a:tcPr/>
                </a:tc>
                <a:tc>
                  <a:txBody>
                    <a:bodyPr/>
                    <a:lstStyle/>
                    <a:p>
                      <a:r>
                        <a:rPr kumimoji="1" lang="ja-JP" altLang="en-US" sz="2000" b="1" dirty="0"/>
                        <a:t>・</a:t>
                      </a:r>
                      <a:r>
                        <a:rPr kumimoji="1" lang="en-US" altLang="ja-JP" sz="2000" b="1" dirty="0"/>
                        <a:t>2</a:t>
                      </a:r>
                      <a:r>
                        <a:rPr kumimoji="1" lang="ja-JP" altLang="en-US" sz="2000" b="1" dirty="0"/>
                        <a:t>名</a:t>
                      </a:r>
                      <a:r>
                        <a:rPr kumimoji="1" lang="en-US" altLang="ja-JP" sz="2000" b="1" dirty="0"/>
                        <a:t>×0.5</a:t>
                      </a:r>
                      <a:r>
                        <a:rPr kumimoji="1" lang="ja-JP" altLang="en-US" sz="2000" b="1" dirty="0" err="1"/>
                        <a:t>ｈ</a:t>
                      </a:r>
                      <a:endParaRPr kumimoji="1" lang="en-US" altLang="ja-JP" sz="2000" b="1" dirty="0"/>
                    </a:p>
                    <a:p>
                      <a:r>
                        <a:rPr kumimoji="1" lang="ja-JP" altLang="en-US" sz="2000" b="1" dirty="0"/>
                        <a:t>・ﾘｽｸﾚﾍﾞﾙ</a:t>
                      </a:r>
                      <a:r>
                        <a:rPr kumimoji="1" lang="en-US" altLang="ja-JP" sz="2000" b="1" dirty="0"/>
                        <a:t>Ⅱ</a:t>
                      </a:r>
                      <a:endParaRPr kumimoji="1" lang="ja-JP" altLang="en-US" sz="2000" b="1" dirty="0"/>
                    </a:p>
                  </a:txBody>
                  <a:tcPr/>
                </a:tc>
                <a:tc>
                  <a:txBody>
                    <a:bodyPr/>
                    <a:lstStyle/>
                    <a:p>
                      <a:r>
                        <a:rPr kumimoji="1" lang="ja-JP" altLang="en-US" sz="2000" b="1" dirty="0"/>
                        <a:t>工数ともに安全性低い</a:t>
                      </a:r>
                    </a:p>
                  </a:txBody>
                  <a:tcPr/>
                </a:tc>
                <a:tc vMerge="1">
                  <a:txBody>
                    <a:bodyPr/>
                    <a:lstStyle/>
                    <a:p>
                      <a:endParaRPr kumimoji="1" lang="ja-JP" altLang="en-US" dirty="0"/>
                    </a:p>
                  </a:txBody>
                  <a:tcPr/>
                </a:tc>
                <a:tc>
                  <a:txBody>
                    <a:bodyPr/>
                    <a:lstStyle/>
                    <a:p>
                      <a:r>
                        <a:rPr kumimoji="1" lang="ja-JP" altLang="en-US" sz="2000" b="1" dirty="0"/>
                        <a:t>回転計の使用をなくす</a:t>
                      </a:r>
                    </a:p>
                  </a:txBody>
                  <a:tcPr/>
                </a:tc>
                <a:tc>
                  <a:txBody>
                    <a:bodyPr/>
                    <a:lstStyle/>
                    <a:p>
                      <a:r>
                        <a:rPr kumimoji="1" lang="ja-JP" altLang="en-US" sz="2000" b="1" dirty="0"/>
                        <a:t>〇</a:t>
                      </a:r>
                    </a:p>
                  </a:txBody>
                  <a:tcPr/>
                </a:tc>
                <a:extLst>
                  <a:ext uri="{0D108BD9-81ED-4DB2-BD59-A6C34878D82A}">
                    <a16:rowId xmlns:a16="http://schemas.microsoft.com/office/drawing/2014/main" val="4166498964"/>
                  </a:ext>
                </a:extLst>
              </a:tr>
              <a:tr h="1155678">
                <a:tc vMerge="1">
                  <a:txBody>
                    <a:bodyPr/>
                    <a:lstStyle/>
                    <a:p>
                      <a:endParaRPr kumimoji="1" lang="ja-JP" altLang="en-US" dirty="0"/>
                    </a:p>
                  </a:txBody>
                  <a:tcPr/>
                </a:tc>
                <a:tc>
                  <a:txBody>
                    <a:bodyPr/>
                    <a:lstStyle/>
                    <a:p>
                      <a:r>
                        <a:rPr kumimoji="1" lang="en-US" altLang="ja-JP" sz="2000" b="1" dirty="0"/>
                        <a:t>RC</a:t>
                      </a:r>
                      <a:r>
                        <a:rPr kumimoji="1" lang="ja-JP" altLang="en-US" sz="2000" b="1" dirty="0"/>
                        <a:t>ﾌｧﾝ</a:t>
                      </a:r>
                      <a:endParaRPr kumimoji="1" lang="en-US" altLang="ja-JP" sz="2000" b="1" dirty="0"/>
                    </a:p>
                    <a:p>
                      <a:r>
                        <a:rPr kumimoji="1" lang="ja-JP" altLang="en-US" sz="2000" b="1" dirty="0"/>
                        <a:t>回転監視</a:t>
                      </a:r>
                    </a:p>
                  </a:txBody>
                  <a:tcPr/>
                </a:tc>
                <a:tc>
                  <a:txBody>
                    <a:bodyPr/>
                    <a:lstStyle/>
                    <a:p>
                      <a:r>
                        <a:rPr kumimoji="1" lang="ja-JP" altLang="en-US" sz="2000" b="1" dirty="0"/>
                        <a:t>正常と異常の回転数の違いを細かく検知</a:t>
                      </a:r>
                    </a:p>
                  </a:txBody>
                  <a:tcPr/>
                </a:tc>
                <a:tc>
                  <a:txBody>
                    <a:bodyPr/>
                    <a:lstStyle/>
                    <a:p>
                      <a:r>
                        <a:rPr kumimoji="1" lang="ja-JP" altLang="en-US" sz="2000" b="1" dirty="0"/>
                        <a:t>ﾍﾞﾙﾄｽﾘｯﾌﾟは</a:t>
                      </a:r>
                      <a:endParaRPr kumimoji="1" lang="en-US" altLang="ja-JP" sz="2000" b="1" dirty="0"/>
                    </a:p>
                    <a:p>
                      <a:r>
                        <a:rPr kumimoji="1" lang="ja-JP" altLang="en-US" sz="2000" b="1" dirty="0"/>
                        <a:t>異常拾えない</a:t>
                      </a:r>
                    </a:p>
                  </a:txBody>
                  <a:tcPr/>
                </a:tc>
                <a:tc>
                  <a:txBody>
                    <a:bodyPr/>
                    <a:lstStyle/>
                    <a:p>
                      <a:r>
                        <a:rPr kumimoji="1" lang="ja-JP" altLang="en-US" sz="2000" b="1" dirty="0"/>
                        <a:t>回っているに対し回転数の低下を拾えない</a:t>
                      </a:r>
                    </a:p>
                  </a:txBody>
                  <a:tcPr/>
                </a:tc>
                <a:tc>
                  <a:txBody>
                    <a:bodyPr/>
                    <a:lstStyle/>
                    <a:p>
                      <a:endParaRPr kumimoji="1" lang="en-US" altLang="ja-JP" sz="2000" b="1"/>
                    </a:p>
                    <a:p>
                      <a:endParaRPr kumimoji="1" lang="en-US" altLang="ja-JP" sz="2000" b="1"/>
                    </a:p>
                    <a:p>
                      <a:r>
                        <a:rPr kumimoji="1" lang="ja-JP" altLang="en-US" sz="2000" b="1"/>
                        <a:t>回転監視回路</a:t>
                      </a:r>
                    </a:p>
                  </a:txBody>
                  <a:tcPr/>
                </a:tc>
                <a:tc>
                  <a:txBody>
                    <a:bodyPr/>
                    <a:lstStyle/>
                    <a:p>
                      <a:r>
                        <a:rPr kumimoji="1" lang="ja-JP" altLang="en-US" sz="2000" b="1" dirty="0"/>
                        <a:t>ﾍﾞﾙﾄｽﾘｯﾌﾟを検知</a:t>
                      </a:r>
                    </a:p>
                  </a:txBody>
                  <a:tcPr/>
                </a:tc>
                <a:tc>
                  <a:txBody>
                    <a:bodyPr/>
                    <a:lstStyle/>
                    <a:p>
                      <a:r>
                        <a:rPr kumimoji="1" lang="ja-JP" altLang="en-US" sz="2000" b="1" dirty="0"/>
                        <a:t>〇</a:t>
                      </a:r>
                    </a:p>
                  </a:txBody>
                  <a:tcPr/>
                </a:tc>
                <a:extLst>
                  <a:ext uri="{0D108BD9-81ED-4DB2-BD59-A6C34878D82A}">
                    <a16:rowId xmlns:a16="http://schemas.microsoft.com/office/drawing/2014/main" val="1772242792"/>
                  </a:ext>
                </a:extLst>
              </a:tr>
            </a:tbl>
          </a:graphicData>
        </a:graphic>
      </p:graphicFrame>
      <p:sp>
        <p:nvSpPr>
          <p:cNvPr id="4" name="テキスト ボックス 3"/>
          <p:cNvSpPr txBox="1"/>
          <p:nvPr/>
        </p:nvSpPr>
        <p:spPr>
          <a:xfrm>
            <a:off x="3572042" y="5308888"/>
            <a:ext cx="5047916" cy="369332"/>
          </a:xfrm>
          <a:prstGeom prst="rect">
            <a:avLst/>
          </a:prstGeom>
          <a:noFill/>
        </p:spPr>
        <p:txBody>
          <a:bodyPr wrap="square" rtlCol="0">
            <a:spAutoFit/>
          </a:bodyPr>
          <a:lstStyle/>
          <a:p>
            <a:r>
              <a:rPr lang="ja-JP" altLang="en-US" u="sng" dirty="0"/>
              <a:t>工数をかけず安全に回転数を測るには</a:t>
            </a:r>
            <a:r>
              <a:rPr lang="ja-JP" altLang="en-US" u="sng" dirty="0" err="1"/>
              <a:t>のマト</a:t>
            </a:r>
            <a:r>
              <a:rPr lang="ja-JP" altLang="en-US" u="sng" dirty="0"/>
              <a:t>リックス図</a:t>
            </a:r>
          </a:p>
        </p:txBody>
      </p:sp>
      <p:sp>
        <p:nvSpPr>
          <p:cNvPr id="64" name="テキスト ボックス 63"/>
          <p:cNvSpPr txBox="1"/>
          <p:nvPr/>
        </p:nvSpPr>
        <p:spPr>
          <a:xfrm>
            <a:off x="4807539" y="572380"/>
            <a:ext cx="2576922" cy="400110"/>
          </a:xfrm>
          <a:prstGeom prst="rect">
            <a:avLst/>
          </a:prstGeom>
          <a:solidFill>
            <a:schemeClr val="tx2">
              <a:lumMod val="25000"/>
              <a:lumOff val="75000"/>
            </a:schemeClr>
          </a:solidFill>
          <a:ln w="19050">
            <a:solidFill>
              <a:schemeClr val="tx1"/>
            </a:solidFill>
          </a:ln>
        </p:spPr>
        <p:txBody>
          <a:bodyPr wrap="square" rtlCol="0">
            <a:spAutoFit/>
          </a:bodyPr>
          <a:lstStyle/>
          <a:p>
            <a:pPr algn="ctr"/>
            <a:r>
              <a:rPr lang="ja-JP" altLang="en-US" sz="2000" b="1" dirty="0"/>
              <a:t>攻め所選定ｼｰﾄ</a:t>
            </a:r>
          </a:p>
        </p:txBody>
      </p:sp>
      <p:sp>
        <p:nvSpPr>
          <p:cNvPr id="5" name="スライド番号プレースホルダー 3">
            <a:extLst>
              <a:ext uri="{FF2B5EF4-FFF2-40B4-BE49-F238E27FC236}">
                <a16:creationId xmlns:a16="http://schemas.microsoft.com/office/drawing/2014/main" id="{169C7C31-56D6-09BD-A3F5-0D320F14C83D}"/>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30</a:t>
            </a:fld>
            <a:endParaRPr lang="ja-JP" altLang="en-US" sz="1800" dirty="0"/>
          </a:p>
        </p:txBody>
      </p:sp>
      <p:sp>
        <p:nvSpPr>
          <p:cNvPr id="9" name="角丸四角形 8"/>
          <p:cNvSpPr/>
          <p:nvPr/>
        </p:nvSpPr>
        <p:spPr>
          <a:xfrm>
            <a:off x="695400" y="5301209"/>
            <a:ext cx="11033487" cy="155679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4000" b="1" dirty="0">
                <a:ln>
                  <a:solidFill>
                    <a:schemeClr val="accent1">
                      <a:shade val="50000"/>
                    </a:schemeClr>
                  </a:solidFill>
                </a:ln>
                <a:solidFill>
                  <a:schemeClr val="tx1"/>
                </a:solidFill>
                <a:effectLst>
                  <a:glow rad="508000">
                    <a:schemeClr val="bg1">
                      <a:alpha val="40000"/>
                    </a:schemeClr>
                  </a:glow>
                  <a:outerShdw blurRad="50800" dist="50800" dir="5400000" algn="ctr" rotWithShape="0">
                    <a:schemeClr val="bg1"/>
                  </a:outerShdw>
                </a:effectLst>
              </a:rPr>
              <a:t>回転計を使用せず回転数を測る</a:t>
            </a:r>
          </a:p>
        </p:txBody>
      </p:sp>
      <p:sp>
        <p:nvSpPr>
          <p:cNvPr id="10" name="正方形/長方形 9">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攻め所の明確化</a:t>
            </a:r>
            <a:r>
              <a:rPr lang="en-US" altLang="ja-JP" sz="3200" b="1" dirty="0">
                <a:solidFill>
                  <a:schemeClr val="bg1"/>
                </a:solidFill>
              </a:rPr>
              <a:t>	</a:t>
            </a:r>
            <a:r>
              <a:rPr lang="ja-JP" altLang="en-US" sz="3200" b="1" dirty="0">
                <a:solidFill>
                  <a:schemeClr val="bg1"/>
                </a:solidFill>
              </a:rPr>
              <a:t>まとめ</a:t>
            </a:r>
          </a:p>
        </p:txBody>
      </p:sp>
    </p:spTree>
    <p:extLst>
      <p:ext uri="{BB962C8B-B14F-4D97-AF65-F5344CB8AC3E}">
        <p14:creationId xmlns:p14="http://schemas.microsoft.com/office/powerpoint/2010/main" val="75519379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 13"/>
          <p:cNvGraphicFramePr>
            <a:graphicFrameLocks noGrp="1"/>
          </p:cNvGraphicFramePr>
          <p:nvPr/>
        </p:nvGraphicFramePr>
        <p:xfrm>
          <a:off x="1631504" y="1160933"/>
          <a:ext cx="3272166" cy="1198674"/>
        </p:xfrm>
        <a:graphic>
          <a:graphicData uri="http://schemas.openxmlformats.org/drawingml/2006/table">
            <a:tbl>
              <a:tblPr firstRow="1" bandRow="1">
                <a:tableStyleId>{5C22544A-7EE6-4342-B048-85BDC9FD1C3A}</a:tableStyleId>
              </a:tblPr>
              <a:tblGrid>
                <a:gridCol w="3272166">
                  <a:extLst>
                    <a:ext uri="{9D8B030D-6E8A-4147-A177-3AD203B41FA5}">
                      <a16:colId xmlns:a16="http://schemas.microsoft.com/office/drawing/2014/main" val="3468892786"/>
                    </a:ext>
                  </a:extLst>
                </a:gridCol>
              </a:tblGrid>
              <a:tr h="533075">
                <a:tc>
                  <a:txBody>
                    <a:bodyPr/>
                    <a:lstStyle/>
                    <a:p>
                      <a:pPr algn="ctr"/>
                      <a:r>
                        <a:rPr kumimoji="1" lang="ja-JP" altLang="en-US" sz="2100" dirty="0">
                          <a:solidFill>
                            <a:schemeClr val="bg1"/>
                          </a:solidFill>
                        </a:rPr>
                        <a:t>何　を</a:t>
                      </a:r>
                    </a:p>
                  </a:txBody>
                  <a:tcPr marL="68580" marR="68580" marT="34290" marB="3429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2635051615"/>
                  </a:ext>
                </a:extLst>
              </a:tr>
              <a:tr h="665599">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ja-JP" altLang="en-US" sz="2000" b="1" dirty="0"/>
                        <a:t>　</a:t>
                      </a:r>
                      <a:r>
                        <a:rPr lang="en-US" altLang="ja-JP" sz="2000" b="1" dirty="0"/>
                        <a:t>RC</a:t>
                      </a:r>
                      <a:r>
                        <a:rPr lang="ja-JP" altLang="en-US" sz="2000" b="1" dirty="0"/>
                        <a:t>ファン回転数測定を</a:t>
                      </a:r>
                      <a:endParaRPr kumimoji="1" lang="en-US" altLang="ja-JP" sz="2000" b="1" dirty="0"/>
                    </a:p>
                  </a:txBody>
                  <a:tcPr marL="68580" marR="68580" marT="34290" marB="3429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3498653217"/>
                  </a:ext>
                </a:extLst>
              </a:tr>
            </a:tbl>
          </a:graphicData>
        </a:graphic>
      </p:graphicFrame>
      <p:graphicFrame>
        <p:nvGraphicFramePr>
          <p:cNvPr id="17" name="表 16"/>
          <p:cNvGraphicFramePr>
            <a:graphicFrameLocks noGrp="1"/>
          </p:cNvGraphicFramePr>
          <p:nvPr/>
        </p:nvGraphicFramePr>
        <p:xfrm>
          <a:off x="4903670" y="985588"/>
          <a:ext cx="2858711" cy="1392670"/>
        </p:xfrm>
        <a:graphic>
          <a:graphicData uri="http://schemas.openxmlformats.org/drawingml/2006/table">
            <a:tbl>
              <a:tblPr firstRow="1" bandRow="1">
                <a:tableStyleId>{5C22544A-7EE6-4342-B048-85BDC9FD1C3A}</a:tableStyleId>
              </a:tblPr>
              <a:tblGrid>
                <a:gridCol w="2858711">
                  <a:extLst>
                    <a:ext uri="{9D8B030D-6E8A-4147-A177-3AD203B41FA5}">
                      <a16:colId xmlns:a16="http://schemas.microsoft.com/office/drawing/2014/main" val="3468892786"/>
                    </a:ext>
                  </a:extLst>
                </a:gridCol>
              </a:tblGrid>
              <a:tr h="619348">
                <a:tc>
                  <a:txBody>
                    <a:bodyPr/>
                    <a:lstStyle/>
                    <a:p>
                      <a:pPr algn="ctr"/>
                      <a:r>
                        <a:rPr kumimoji="1" lang="ja-JP" altLang="en-US" sz="2100" dirty="0">
                          <a:solidFill>
                            <a:schemeClr val="bg1"/>
                          </a:solidFill>
                        </a:rPr>
                        <a:t>いつまでに</a:t>
                      </a:r>
                    </a:p>
                  </a:txBody>
                  <a:tcPr marL="68580" marR="68580" marT="34290" marB="3429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2635051615"/>
                  </a:ext>
                </a:extLst>
              </a:tr>
              <a:tr h="773322">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ja-JP" altLang="en-US" sz="1800" b="1" dirty="0"/>
                        <a:t>２０２３年</a:t>
                      </a:r>
                      <a:endParaRPr lang="en-US" altLang="ja-JP" sz="1800" b="1" dirty="0"/>
                    </a:p>
                    <a:p>
                      <a:pPr marL="0" marR="0" lvl="0" indent="0" algn="ctr" defTabSz="914377" rtl="0" eaLnBrk="1" fontAlgn="auto" latinLnBrk="0" hangingPunct="1">
                        <a:lnSpc>
                          <a:spcPct val="100000"/>
                        </a:lnSpc>
                        <a:spcBef>
                          <a:spcPts val="0"/>
                        </a:spcBef>
                        <a:spcAft>
                          <a:spcPts val="0"/>
                        </a:spcAft>
                        <a:buClrTx/>
                        <a:buSzTx/>
                        <a:buFontTx/>
                        <a:buNone/>
                        <a:tabLst/>
                        <a:defRPr/>
                      </a:pPr>
                      <a:r>
                        <a:rPr lang="ja-JP" altLang="en-US" sz="1800" b="1" dirty="0"/>
                        <a:t>５月３０日までに</a:t>
                      </a:r>
                      <a:endParaRPr lang="en-US" altLang="ja-JP" sz="1800" b="1" dirty="0"/>
                    </a:p>
                  </a:txBody>
                  <a:tcPr marL="68580" marR="68580" marT="34290" marB="3429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3498653217"/>
                  </a:ext>
                </a:extLst>
              </a:tr>
            </a:tbl>
          </a:graphicData>
        </a:graphic>
      </p:graphicFrame>
      <p:graphicFrame>
        <p:nvGraphicFramePr>
          <p:cNvPr id="18" name="表 17"/>
          <p:cNvGraphicFramePr>
            <a:graphicFrameLocks noGrp="1"/>
          </p:cNvGraphicFramePr>
          <p:nvPr/>
        </p:nvGraphicFramePr>
        <p:xfrm>
          <a:off x="7762381" y="752728"/>
          <a:ext cx="3005571" cy="1625302"/>
        </p:xfrm>
        <a:graphic>
          <a:graphicData uri="http://schemas.openxmlformats.org/drawingml/2006/table">
            <a:tbl>
              <a:tblPr firstRow="1" bandRow="1">
                <a:tableStyleId>{5C22544A-7EE6-4342-B048-85BDC9FD1C3A}</a:tableStyleId>
              </a:tblPr>
              <a:tblGrid>
                <a:gridCol w="3005571">
                  <a:extLst>
                    <a:ext uri="{9D8B030D-6E8A-4147-A177-3AD203B41FA5}">
                      <a16:colId xmlns:a16="http://schemas.microsoft.com/office/drawing/2014/main" val="3468892786"/>
                    </a:ext>
                  </a:extLst>
                </a:gridCol>
              </a:tblGrid>
              <a:tr h="722804">
                <a:tc>
                  <a:txBody>
                    <a:bodyPr/>
                    <a:lstStyle/>
                    <a:p>
                      <a:pPr algn="ctr"/>
                      <a:r>
                        <a:rPr kumimoji="1" lang="ja-JP" altLang="en-US" sz="2100" dirty="0">
                          <a:solidFill>
                            <a:schemeClr val="bg1"/>
                          </a:solidFill>
                        </a:rPr>
                        <a:t>どうする</a:t>
                      </a:r>
                    </a:p>
                  </a:txBody>
                  <a:tcPr marL="68580" marR="68580" marT="34290" marB="3429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2635051615"/>
                  </a:ext>
                </a:extLst>
              </a:tr>
              <a:tr h="902498">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ja-JP" altLang="en-US" sz="2000" b="1" dirty="0"/>
                        <a:t>簡略化し管理する</a:t>
                      </a:r>
                      <a:endParaRPr lang="en-US" altLang="ja-JP" sz="2000" b="1" dirty="0"/>
                    </a:p>
                  </a:txBody>
                  <a:tcPr marL="68580" marR="68580" marT="34290" marB="3429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3498653217"/>
                  </a:ext>
                </a:extLst>
              </a:tr>
            </a:tbl>
          </a:graphicData>
        </a:graphic>
      </p:graphicFrame>
      <p:sp>
        <p:nvSpPr>
          <p:cNvPr id="28" name="テキスト ボックス 27"/>
          <p:cNvSpPr txBox="1"/>
          <p:nvPr/>
        </p:nvSpPr>
        <p:spPr>
          <a:xfrm>
            <a:off x="9174343" y="991777"/>
            <a:ext cx="311339" cy="369332"/>
          </a:xfrm>
          <a:prstGeom prst="rect">
            <a:avLst/>
          </a:prstGeom>
          <a:noFill/>
        </p:spPr>
        <p:txBody>
          <a:bodyPr wrap="square" rtlCol="0">
            <a:spAutoFit/>
          </a:bodyPr>
          <a:lstStyle/>
          <a:p>
            <a:pPr algn="r"/>
            <a:r>
              <a:rPr lang="en-US" altLang="ja-JP" sz="900" dirty="0"/>
              <a:t>17</a:t>
            </a:r>
            <a:endParaRPr lang="ja-JP" altLang="en-US" sz="900" dirty="0"/>
          </a:p>
        </p:txBody>
      </p:sp>
      <p:sp>
        <p:nvSpPr>
          <p:cNvPr id="2" name="スライド番号プレースホルダー 3">
            <a:extLst>
              <a:ext uri="{FF2B5EF4-FFF2-40B4-BE49-F238E27FC236}">
                <a16:creationId xmlns:a16="http://schemas.microsoft.com/office/drawing/2014/main" id="{0BC24C83-50F1-6166-1DF9-82EB03B1E770}"/>
              </a:ext>
            </a:extLst>
          </p:cNvPr>
          <p:cNvSpPr>
            <a:spLocks noGrp="1"/>
          </p:cNvSpPr>
          <p:nvPr>
            <p:ph type="sldNum" sz="quarter" idx="4294967295"/>
          </p:nvPr>
        </p:nvSpPr>
        <p:spPr>
          <a:xfrm>
            <a:off x="10146002" y="5717250"/>
            <a:ext cx="521999" cy="283500"/>
          </a:xfrm>
        </p:spPr>
        <p:txBody>
          <a:bodyPr/>
          <a:lstStyle/>
          <a:p>
            <a:fld id="{2A12437D-38F8-4D18-B693-32A1518CF28A}" type="slidenum">
              <a:rPr lang="ja-JP" altLang="en-US" sz="1350"/>
              <a:pPr/>
              <a:t>31</a:t>
            </a:fld>
            <a:endParaRPr lang="ja-JP" altLang="en-US" sz="1350" dirty="0"/>
          </a:p>
        </p:txBody>
      </p:sp>
      <p:graphicFrame>
        <p:nvGraphicFramePr>
          <p:cNvPr id="32" name="表 31"/>
          <p:cNvGraphicFramePr>
            <a:graphicFrameLocks noGrp="1"/>
          </p:cNvGraphicFramePr>
          <p:nvPr/>
        </p:nvGraphicFramePr>
        <p:xfrm>
          <a:off x="173360" y="3140968"/>
          <a:ext cx="11827296" cy="3291840"/>
        </p:xfrm>
        <a:graphic>
          <a:graphicData uri="http://schemas.openxmlformats.org/drawingml/2006/table">
            <a:tbl>
              <a:tblPr firstRow="1" bandRow="1">
                <a:tableStyleId>{5C22544A-7EE6-4342-B048-85BDC9FD1C3A}</a:tableStyleId>
              </a:tblPr>
              <a:tblGrid>
                <a:gridCol w="4340449">
                  <a:extLst>
                    <a:ext uri="{9D8B030D-6E8A-4147-A177-3AD203B41FA5}">
                      <a16:colId xmlns:a16="http://schemas.microsoft.com/office/drawing/2014/main" val="2250041911"/>
                    </a:ext>
                  </a:extLst>
                </a:gridCol>
                <a:gridCol w="1743512">
                  <a:extLst>
                    <a:ext uri="{9D8B030D-6E8A-4147-A177-3AD203B41FA5}">
                      <a16:colId xmlns:a16="http://schemas.microsoft.com/office/drawing/2014/main" val="991438984"/>
                    </a:ext>
                  </a:extLst>
                </a:gridCol>
                <a:gridCol w="1846073">
                  <a:extLst>
                    <a:ext uri="{9D8B030D-6E8A-4147-A177-3AD203B41FA5}">
                      <a16:colId xmlns:a16="http://schemas.microsoft.com/office/drawing/2014/main" val="900342052"/>
                    </a:ext>
                  </a:extLst>
                </a:gridCol>
                <a:gridCol w="1948631">
                  <a:extLst>
                    <a:ext uri="{9D8B030D-6E8A-4147-A177-3AD203B41FA5}">
                      <a16:colId xmlns:a16="http://schemas.microsoft.com/office/drawing/2014/main" val="1501710827"/>
                    </a:ext>
                  </a:extLst>
                </a:gridCol>
                <a:gridCol w="1948631">
                  <a:extLst>
                    <a:ext uri="{9D8B030D-6E8A-4147-A177-3AD203B41FA5}">
                      <a16:colId xmlns:a16="http://schemas.microsoft.com/office/drawing/2014/main" val="3615317486"/>
                    </a:ext>
                  </a:extLst>
                </a:gridCol>
              </a:tblGrid>
              <a:tr h="315808">
                <a:tc>
                  <a:txBody>
                    <a:bodyPr/>
                    <a:lstStyle/>
                    <a:p>
                      <a:pPr algn="ctr"/>
                      <a:r>
                        <a:rPr kumimoji="1" lang="ja-JP" altLang="en-US" dirty="0">
                          <a:solidFill>
                            <a:schemeClr val="tx1"/>
                          </a:solidFill>
                        </a:rPr>
                        <a:t>項目</a:t>
                      </a:r>
                    </a:p>
                  </a:txBody>
                  <a:tcPr>
                    <a:solidFill>
                      <a:schemeClr val="accent1">
                        <a:lumMod val="10000"/>
                        <a:lumOff val="90000"/>
                      </a:schemeClr>
                    </a:solidFill>
                  </a:tcPr>
                </a:tc>
                <a:tc>
                  <a:txBody>
                    <a:bodyPr/>
                    <a:lstStyle/>
                    <a:p>
                      <a:pPr algn="ctr"/>
                      <a:r>
                        <a:rPr kumimoji="1" lang="ja-JP" altLang="en-US" dirty="0">
                          <a:solidFill>
                            <a:schemeClr val="tx1"/>
                          </a:solidFill>
                        </a:rPr>
                        <a:t>担当</a:t>
                      </a:r>
                    </a:p>
                  </a:txBody>
                  <a:tcPr>
                    <a:solidFill>
                      <a:schemeClr val="accent1">
                        <a:lumMod val="10000"/>
                        <a:lumOff val="90000"/>
                      </a:schemeClr>
                    </a:solidFill>
                  </a:tcPr>
                </a:tc>
                <a:tc>
                  <a:txBody>
                    <a:bodyPr/>
                    <a:lstStyle/>
                    <a:p>
                      <a:pPr algn="ctr"/>
                      <a:r>
                        <a:rPr kumimoji="1" lang="en-US" altLang="ja-JP" dirty="0">
                          <a:solidFill>
                            <a:schemeClr val="tx1"/>
                          </a:solidFill>
                        </a:rPr>
                        <a:t>4</a:t>
                      </a:r>
                      <a:r>
                        <a:rPr kumimoji="1" lang="ja-JP" altLang="en-US" dirty="0">
                          <a:solidFill>
                            <a:schemeClr val="tx1"/>
                          </a:solidFill>
                        </a:rPr>
                        <a:t>月</a:t>
                      </a:r>
                    </a:p>
                  </a:txBody>
                  <a:tcPr>
                    <a:solidFill>
                      <a:schemeClr val="accent1">
                        <a:lumMod val="10000"/>
                        <a:lumOff val="90000"/>
                      </a:schemeClr>
                    </a:solidFill>
                  </a:tcPr>
                </a:tc>
                <a:tc>
                  <a:txBody>
                    <a:bodyPr/>
                    <a:lstStyle/>
                    <a:p>
                      <a:pPr algn="ctr"/>
                      <a:r>
                        <a:rPr kumimoji="1" lang="en-US" altLang="ja-JP" dirty="0">
                          <a:solidFill>
                            <a:schemeClr val="tx1"/>
                          </a:solidFill>
                        </a:rPr>
                        <a:t>5</a:t>
                      </a:r>
                      <a:r>
                        <a:rPr kumimoji="1" lang="ja-JP" altLang="en-US" dirty="0">
                          <a:solidFill>
                            <a:schemeClr val="tx1"/>
                          </a:solidFill>
                        </a:rPr>
                        <a:t>月</a:t>
                      </a:r>
                    </a:p>
                  </a:txBody>
                  <a:tcPr>
                    <a:solidFill>
                      <a:schemeClr val="accent1">
                        <a:lumMod val="10000"/>
                        <a:lumOff val="90000"/>
                      </a:schemeClr>
                    </a:solidFill>
                  </a:tcPr>
                </a:tc>
                <a:tc>
                  <a:txBody>
                    <a:bodyPr/>
                    <a:lstStyle/>
                    <a:p>
                      <a:pPr algn="ctr"/>
                      <a:r>
                        <a:rPr kumimoji="1" lang="en-US" altLang="ja-JP" dirty="0">
                          <a:solidFill>
                            <a:schemeClr val="tx1"/>
                          </a:solidFill>
                        </a:rPr>
                        <a:t>6</a:t>
                      </a:r>
                      <a:r>
                        <a:rPr kumimoji="1" lang="ja-JP" altLang="en-US" dirty="0">
                          <a:solidFill>
                            <a:schemeClr val="tx1"/>
                          </a:solidFill>
                        </a:rPr>
                        <a:t>月</a:t>
                      </a:r>
                    </a:p>
                  </a:txBody>
                  <a:tcPr>
                    <a:solidFill>
                      <a:schemeClr val="accent1">
                        <a:lumMod val="10000"/>
                        <a:lumOff val="90000"/>
                      </a:schemeClr>
                    </a:solidFill>
                  </a:tcPr>
                </a:tc>
                <a:extLst>
                  <a:ext uri="{0D108BD9-81ED-4DB2-BD59-A6C34878D82A}">
                    <a16:rowId xmlns:a16="http://schemas.microsoft.com/office/drawing/2014/main" val="2331547911"/>
                  </a:ext>
                </a:extLst>
              </a:tr>
              <a:tr h="315808">
                <a:tc>
                  <a:txBody>
                    <a:bodyPr/>
                    <a:lstStyle/>
                    <a:p>
                      <a:r>
                        <a:rPr kumimoji="1" lang="ja-JP" altLang="en-US" sz="1200" b="1" dirty="0"/>
                        <a:t>ﾃｰﾏの選定</a:t>
                      </a:r>
                      <a:endParaRPr kumimoji="1" lang="en-US" altLang="ja-JP" sz="1200" b="1" dirty="0"/>
                    </a:p>
                  </a:txBody>
                  <a:tcPr/>
                </a:tc>
                <a:tc rowSpan="5">
                  <a:txBody>
                    <a:bodyPr/>
                    <a:lstStyle/>
                    <a:p>
                      <a:pPr algn="ctr"/>
                      <a:endParaRPr lang="en-US" altLang="ja-JP" sz="1200" dirty="0"/>
                    </a:p>
                    <a:p>
                      <a:pPr algn="ctr"/>
                      <a:endParaRPr lang="en-US" altLang="ja-JP" sz="1200" dirty="0"/>
                    </a:p>
                    <a:p>
                      <a:pPr algn="ctr"/>
                      <a:endParaRPr lang="en-US" altLang="ja-JP" sz="1200" dirty="0"/>
                    </a:p>
                    <a:p>
                      <a:pPr algn="ctr"/>
                      <a:r>
                        <a:rPr lang="ja-JP" altLang="en-US" sz="1200" b="1" dirty="0"/>
                        <a:t>全員</a:t>
                      </a:r>
                    </a:p>
                  </a:txBody>
                  <a:tcPr/>
                </a:tc>
                <a:tc>
                  <a:txBody>
                    <a:bodyPr/>
                    <a:lstStyle/>
                    <a:p>
                      <a:endParaRPr kumimoji="1" lang="ja-JP" altLang="en-US" sz="1400" dirty="0"/>
                    </a:p>
                  </a:txBody>
                  <a:tcPr/>
                </a:tc>
                <a:tc>
                  <a:txBody>
                    <a:bodyPr/>
                    <a:lstStyle/>
                    <a:p>
                      <a:endParaRPr kumimoji="1" lang="ja-JP" altLang="en-US" dirty="0"/>
                    </a:p>
                  </a:txBody>
                  <a:tcPr/>
                </a:tc>
                <a:tc>
                  <a:txBody>
                    <a:bodyPr/>
                    <a:lstStyle/>
                    <a:p>
                      <a:endParaRPr kumimoji="1" lang="ja-JP" altLang="en-US"/>
                    </a:p>
                  </a:txBody>
                  <a:tcPr/>
                </a:tc>
                <a:extLst>
                  <a:ext uri="{0D108BD9-81ED-4DB2-BD59-A6C34878D82A}">
                    <a16:rowId xmlns:a16="http://schemas.microsoft.com/office/drawing/2014/main" val="3430212325"/>
                  </a:ext>
                </a:extLst>
              </a:tr>
              <a:tr h="315808">
                <a:tc>
                  <a:txBody>
                    <a:bodyPr/>
                    <a:lstStyle/>
                    <a:p>
                      <a:r>
                        <a:rPr kumimoji="1" lang="ja-JP" altLang="en-US" sz="1200" b="1" dirty="0"/>
                        <a:t>攻め所の明確化</a:t>
                      </a:r>
                    </a:p>
                  </a:txBody>
                  <a:tcPr/>
                </a:tc>
                <a:tc vMerge="1">
                  <a:txBody>
                    <a:bodyPr/>
                    <a:lstStyle/>
                    <a:p>
                      <a:endParaRPr lang="ja-JP" altLang="en-US" dirty="0"/>
                    </a:p>
                  </a:txBody>
                  <a:tcPr/>
                </a:tc>
                <a:tc>
                  <a:txBody>
                    <a:bodyPr/>
                    <a:lstStyle/>
                    <a:p>
                      <a:endParaRPr kumimoji="1" lang="ja-JP" altLang="en-US" sz="1400"/>
                    </a:p>
                  </a:txBody>
                  <a:tcPr/>
                </a:tc>
                <a:tc>
                  <a:txBody>
                    <a:bodyPr/>
                    <a:lstStyle/>
                    <a:p>
                      <a:endParaRPr kumimoji="1" lang="ja-JP" altLang="en-US" dirty="0"/>
                    </a:p>
                  </a:txBody>
                  <a:tcPr/>
                </a:tc>
                <a:tc>
                  <a:txBody>
                    <a:bodyPr/>
                    <a:lstStyle/>
                    <a:p>
                      <a:endParaRPr kumimoji="1" lang="ja-JP" altLang="en-US" dirty="0"/>
                    </a:p>
                  </a:txBody>
                  <a:tcPr/>
                </a:tc>
                <a:extLst>
                  <a:ext uri="{0D108BD9-81ED-4DB2-BD59-A6C34878D82A}">
                    <a16:rowId xmlns:a16="http://schemas.microsoft.com/office/drawing/2014/main" val="27180976"/>
                  </a:ext>
                </a:extLst>
              </a:tr>
              <a:tr h="315808">
                <a:tc>
                  <a:txBody>
                    <a:bodyPr/>
                    <a:lstStyle/>
                    <a:p>
                      <a:r>
                        <a:rPr kumimoji="1" lang="ja-JP" altLang="en-US" sz="1200" b="1" dirty="0"/>
                        <a:t>目標の設定</a:t>
                      </a:r>
                    </a:p>
                  </a:txBody>
                  <a:tcPr/>
                </a:tc>
                <a:tc vMerge="1">
                  <a:txBody>
                    <a:bodyPr/>
                    <a:lstStyle/>
                    <a:p>
                      <a:endParaRPr kumimoji="1" lang="ja-JP" altLang="en-US" dirty="0"/>
                    </a:p>
                  </a:txBody>
                  <a:tcPr/>
                </a:tc>
                <a:tc>
                  <a:txBody>
                    <a:bodyPr/>
                    <a:lstStyle/>
                    <a:p>
                      <a:endParaRPr kumimoji="1" lang="ja-JP" altLang="en-US" sz="1400"/>
                    </a:p>
                  </a:txBody>
                  <a:tcPr/>
                </a:tc>
                <a:tc>
                  <a:txBody>
                    <a:bodyPr/>
                    <a:lstStyle/>
                    <a:p>
                      <a:endParaRPr kumimoji="1" lang="ja-JP" altLang="en-US" dirty="0"/>
                    </a:p>
                  </a:txBody>
                  <a:tcPr/>
                </a:tc>
                <a:tc>
                  <a:txBody>
                    <a:bodyPr/>
                    <a:lstStyle/>
                    <a:p>
                      <a:endParaRPr kumimoji="1" lang="ja-JP" altLang="en-US"/>
                    </a:p>
                  </a:txBody>
                  <a:tcPr/>
                </a:tc>
                <a:extLst>
                  <a:ext uri="{0D108BD9-81ED-4DB2-BD59-A6C34878D82A}">
                    <a16:rowId xmlns:a16="http://schemas.microsoft.com/office/drawing/2014/main" val="185862786"/>
                  </a:ext>
                </a:extLst>
              </a:tr>
              <a:tr h="315808">
                <a:tc>
                  <a:txBody>
                    <a:bodyPr/>
                    <a:lstStyle/>
                    <a:p>
                      <a:r>
                        <a:rPr kumimoji="1" lang="ja-JP" altLang="en-US" sz="1200" b="1" dirty="0"/>
                        <a:t>方策の立案と成功シナリオの追求</a:t>
                      </a:r>
                    </a:p>
                  </a:txBody>
                  <a:tcPr/>
                </a:tc>
                <a:tc vMerge="1">
                  <a:txBody>
                    <a:bodyPr/>
                    <a:lstStyle/>
                    <a:p>
                      <a:endParaRPr kumimoji="1" lang="ja-JP" altLang="en-US" dirty="0"/>
                    </a:p>
                  </a:txBody>
                  <a:tcPr/>
                </a:tc>
                <a:tc>
                  <a:txBody>
                    <a:bodyPr/>
                    <a:lstStyle/>
                    <a:p>
                      <a:endParaRPr kumimoji="1" lang="ja-JP" altLang="en-US" sz="1400"/>
                    </a:p>
                  </a:txBody>
                  <a:tcPr/>
                </a:tc>
                <a:tc>
                  <a:txBody>
                    <a:bodyPr/>
                    <a:lstStyle/>
                    <a:p>
                      <a:endParaRPr kumimoji="1" lang="ja-JP" altLang="en-US"/>
                    </a:p>
                  </a:txBody>
                  <a:tcPr/>
                </a:tc>
                <a:tc>
                  <a:txBody>
                    <a:bodyPr/>
                    <a:lstStyle/>
                    <a:p>
                      <a:endParaRPr kumimoji="1" lang="ja-JP" altLang="en-US"/>
                    </a:p>
                  </a:txBody>
                  <a:tcPr/>
                </a:tc>
                <a:extLst>
                  <a:ext uri="{0D108BD9-81ED-4DB2-BD59-A6C34878D82A}">
                    <a16:rowId xmlns:a16="http://schemas.microsoft.com/office/drawing/2014/main" val="2512249072"/>
                  </a:ext>
                </a:extLst>
              </a:tr>
              <a:tr h="315808">
                <a:tc>
                  <a:txBody>
                    <a:bodyPr/>
                    <a:lstStyle/>
                    <a:p>
                      <a:r>
                        <a:rPr kumimoji="1" lang="ja-JP" altLang="en-US" sz="1200" b="1" dirty="0"/>
                        <a:t>成功シナリオの実施</a:t>
                      </a:r>
                    </a:p>
                  </a:txBody>
                  <a:tcPr/>
                </a:tc>
                <a:tc vMerge="1">
                  <a:txBody>
                    <a:bodyPr/>
                    <a:lstStyle/>
                    <a:p>
                      <a:endParaRPr kumimoji="1" lang="ja-JP" altLang="en-US" dirty="0"/>
                    </a:p>
                  </a:txBody>
                  <a:tcPr/>
                </a:tc>
                <a:tc>
                  <a:txBody>
                    <a:bodyPr/>
                    <a:lstStyle/>
                    <a:p>
                      <a:endParaRPr kumimoji="1" lang="ja-JP" altLang="en-US" sz="1400" dirty="0"/>
                    </a:p>
                  </a:txBody>
                  <a:tcPr/>
                </a:tc>
                <a:tc>
                  <a:txBody>
                    <a:bodyPr/>
                    <a:lstStyle/>
                    <a:p>
                      <a:endParaRPr kumimoji="1" lang="ja-JP" altLang="en-US"/>
                    </a:p>
                  </a:txBody>
                  <a:tcPr/>
                </a:tc>
                <a:tc>
                  <a:txBody>
                    <a:bodyPr/>
                    <a:lstStyle/>
                    <a:p>
                      <a:endParaRPr kumimoji="1" lang="ja-JP" altLang="en-US" dirty="0"/>
                    </a:p>
                  </a:txBody>
                  <a:tcPr/>
                </a:tc>
                <a:extLst>
                  <a:ext uri="{0D108BD9-81ED-4DB2-BD59-A6C34878D82A}">
                    <a16:rowId xmlns:a16="http://schemas.microsoft.com/office/drawing/2014/main" val="2844012701"/>
                  </a:ext>
                </a:extLst>
              </a:tr>
              <a:tr h="315808">
                <a:tc>
                  <a:txBody>
                    <a:bodyPr/>
                    <a:lstStyle/>
                    <a:p>
                      <a:r>
                        <a:rPr kumimoji="1" lang="ja-JP" altLang="en-US" sz="1200" b="1" dirty="0"/>
                        <a:t>効果の確認</a:t>
                      </a:r>
                    </a:p>
                  </a:txBody>
                  <a:tcPr/>
                </a:tc>
                <a:tc>
                  <a:txBody>
                    <a:bodyPr/>
                    <a:lstStyle/>
                    <a:p>
                      <a:pPr algn="ctr"/>
                      <a:r>
                        <a:rPr kumimoji="1" lang="ja-JP" altLang="en-US" sz="1200" b="1" dirty="0"/>
                        <a:t>梅澤</a:t>
                      </a:r>
                    </a:p>
                  </a:txBody>
                  <a:tcPr/>
                </a:tc>
                <a:tc>
                  <a:txBody>
                    <a:bodyPr/>
                    <a:lstStyle/>
                    <a:p>
                      <a:endParaRPr kumimoji="1" lang="ja-JP" altLang="en-US" sz="1400"/>
                    </a:p>
                  </a:txBody>
                  <a:tcPr/>
                </a:tc>
                <a:tc>
                  <a:txBody>
                    <a:bodyPr/>
                    <a:lstStyle/>
                    <a:p>
                      <a:endParaRPr kumimoji="1" lang="ja-JP" altLang="en-US"/>
                    </a:p>
                  </a:txBody>
                  <a:tcPr/>
                </a:tc>
                <a:tc>
                  <a:txBody>
                    <a:bodyPr/>
                    <a:lstStyle/>
                    <a:p>
                      <a:endParaRPr kumimoji="1" lang="ja-JP" altLang="en-US"/>
                    </a:p>
                  </a:txBody>
                  <a:tcPr/>
                </a:tc>
                <a:extLst>
                  <a:ext uri="{0D108BD9-81ED-4DB2-BD59-A6C34878D82A}">
                    <a16:rowId xmlns:a16="http://schemas.microsoft.com/office/drawing/2014/main" val="3598846092"/>
                  </a:ext>
                </a:extLst>
              </a:tr>
              <a:tr h="315808">
                <a:tc>
                  <a:txBody>
                    <a:bodyPr/>
                    <a:lstStyle/>
                    <a:p>
                      <a:r>
                        <a:rPr kumimoji="1" lang="ja-JP" altLang="en-US" sz="1200" b="1" dirty="0"/>
                        <a:t>標準化と管理の定着</a:t>
                      </a:r>
                    </a:p>
                  </a:txBody>
                  <a:tcPr/>
                </a:tc>
                <a:tc>
                  <a:txBody>
                    <a:bodyPr/>
                    <a:lstStyle/>
                    <a:p>
                      <a:pPr algn="ctr"/>
                      <a:r>
                        <a:rPr kumimoji="1" lang="ja-JP" altLang="en-US" sz="1200" b="1" dirty="0"/>
                        <a:t>梅澤</a:t>
                      </a:r>
                    </a:p>
                  </a:txBody>
                  <a:tcPr/>
                </a:tc>
                <a:tc>
                  <a:txBody>
                    <a:bodyPr/>
                    <a:lstStyle/>
                    <a:p>
                      <a:endParaRPr kumimoji="1" lang="ja-JP" altLang="en-US" sz="1400" dirty="0"/>
                    </a:p>
                  </a:txBody>
                  <a:tcPr/>
                </a:tc>
                <a:tc>
                  <a:txBody>
                    <a:bodyPr/>
                    <a:lstStyle/>
                    <a:p>
                      <a:endParaRPr kumimoji="1" lang="ja-JP" altLang="en-US" dirty="0"/>
                    </a:p>
                  </a:txBody>
                  <a:tcPr/>
                </a:tc>
                <a:tc>
                  <a:txBody>
                    <a:bodyPr/>
                    <a:lstStyle/>
                    <a:p>
                      <a:endParaRPr kumimoji="1" lang="ja-JP" altLang="en-US" dirty="0"/>
                    </a:p>
                  </a:txBody>
                  <a:tcPr/>
                </a:tc>
                <a:extLst>
                  <a:ext uri="{0D108BD9-81ED-4DB2-BD59-A6C34878D82A}">
                    <a16:rowId xmlns:a16="http://schemas.microsoft.com/office/drawing/2014/main" val="833619517"/>
                  </a:ext>
                </a:extLst>
              </a:tr>
              <a:tr h="315808">
                <a:tc>
                  <a:txBody>
                    <a:bodyPr/>
                    <a:lstStyle/>
                    <a:p>
                      <a:r>
                        <a:rPr kumimoji="1" lang="ja-JP" altLang="en-US" sz="1200" b="1" dirty="0"/>
                        <a:t>反省と今後の課題</a:t>
                      </a:r>
                    </a:p>
                  </a:txBody>
                  <a:tcPr/>
                </a:tc>
                <a:tc>
                  <a:txBody>
                    <a:bodyPr/>
                    <a:lstStyle/>
                    <a:p>
                      <a:pPr algn="ctr"/>
                      <a:r>
                        <a:rPr kumimoji="1" lang="ja-JP" altLang="en-US" sz="1200" b="1" dirty="0"/>
                        <a:t>全員</a:t>
                      </a:r>
                    </a:p>
                  </a:txBody>
                  <a:tcPr/>
                </a:tc>
                <a:tc>
                  <a:txBody>
                    <a:bodyPr/>
                    <a:lstStyle/>
                    <a:p>
                      <a:endParaRPr kumimoji="1" lang="ja-JP" altLang="en-US" sz="1400" dirty="0"/>
                    </a:p>
                  </a:txBody>
                  <a:tcPr/>
                </a:tc>
                <a:tc>
                  <a:txBody>
                    <a:bodyPr/>
                    <a:lstStyle/>
                    <a:p>
                      <a:endParaRPr kumimoji="1" lang="ja-JP" altLang="en-US" dirty="0"/>
                    </a:p>
                  </a:txBody>
                  <a:tcPr/>
                </a:tc>
                <a:tc>
                  <a:txBody>
                    <a:bodyPr/>
                    <a:lstStyle/>
                    <a:p>
                      <a:endParaRPr kumimoji="1" lang="ja-JP" altLang="en-US" dirty="0"/>
                    </a:p>
                  </a:txBody>
                  <a:tcPr/>
                </a:tc>
                <a:extLst>
                  <a:ext uri="{0D108BD9-81ED-4DB2-BD59-A6C34878D82A}">
                    <a16:rowId xmlns:a16="http://schemas.microsoft.com/office/drawing/2014/main" val="377616502"/>
                  </a:ext>
                </a:extLst>
              </a:tr>
            </a:tbl>
          </a:graphicData>
        </a:graphic>
      </p:graphicFrame>
      <p:sp>
        <p:nvSpPr>
          <p:cNvPr id="11" name="正方形/長方形 10">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目標の設定</a:t>
            </a:r>
          </a:p>
        </p:txBody>
      </p:sp>
      <p:sp>
        <p:nvSpPr>
          <p:cNvPr id="13" name="正方形/長方形 12">
            <a:extLst>
              <a:ext uri="{FF2B5EF4-FFF2-40B4-BE49-F238E27FC236}">
                <a16:creationId xmlns:a16="http://schemas.microsoft.com/office/drawing/2014/main" id="{136752B8-8D77-E7CD-96FB-3DF4F5DF4CC2}"/>
              </a:ext>
            </a:extLst>
          </p:cNvPr>
          <p:cNvSpPr/>
          <p:nvPr/>
        </p:nvSpPr>
        <p:spPr>
          <a:xfrm>
            <a:off x="-1" y="2621092"/>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活動の立案</a:t>
            </a:r>
          </a:p>
        </p:txBody>
      </p:sp>
      <p:cxnSp>
        <p:nvCxnSpPr>
          <p:cNvPr id="3" name="直線矢印コネクタ 2">
            <a:extLst>
              <a:ext uri="{FF2B5EF4-FFF2-40B4-BE49-F238E27FC236}">
                <a16:creationId xmlns:a16="http://schemas.microsoft.com/office/drawing/2014/main" id="{2F5B3FAD-CCFD-38B3-AD8C-A364768C6329}"/>
              </a:ext>
            </a:extLst>
          </p:cNvPr>
          <p:cNvCxnSpPr>
            <a:cxnSpLocks/>
          </p:cNvCxnSpPr>
          <p:nvPr/>
        </p:nvCxnSpPr>
        <p:spPr>
          <a:xfrm>
            <a:off x="6240016" y="3573016"/>
            <a:ext cx="689393"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4" name="直線矢印コネクタ 3">
            <a:extLst>
              <a:ext uri="{FF2B5EF4-FFF2-40B4-BE49-F238E27FC236}">
                <a16:creationId xmlns:a16="http://schemas.microsoft.com/office/drawing/2014/main" id="{ED2A58AF-C352-A3D5-FF07-FBF6D8C0E8FF}"/>
              </a:ext>
            </a:extLst>
          </p:cNvPr>
          <p:cNvCxnSpPr>
            <a:cxnSpLocks/>
          </p:cNvCxnSpPr>
          <p:nvPr/>
        </p:nvCxnSpPr>
        <p:spPr>
          <a:xfrm>
            <a:off x="6240016" y="3769790"/>
            <a:ext cx="761401"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5" name="直線矢印コネクタ 4">
            <a:extLst>
              <a:ext uri="{FF2B5EF4-FFF2-40B4-BE49-F238E27FC236}">
                <a16:creationId xmlns:a16="http://schemas.microsoft.com/office/drawing/2014/main" id="{C21FC1F2-A49F-FC3B-2891-2F658853B412}"/>
              </a:ext>
            </a:extLst>
          </p:cNvPr>
          <p:cNvCxnSpPr>
            <a:cxnSpLocks/>
          </p:cNvCxnSpPr>
          <p:nvPr/>
        </p:nvCxnSpPr>
        <p:spPr>
          <a:xfrm>
            <a:off x="7032104" y="3933056"/>
            <a:ext cx="576064"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6" name="直線矢印コネクタ 5">
            <a:extLst>
              <a:ext uri="{FF2B5EF4-FFF2-40B4-BE49-F238E27FC236}">
                <a16:creationId xmlns:a16="http://schemas.microsoft.com/office/drawing/2014/main" id="{C31CF3A9-D1C6-D7F6-F092-332C4EDEC665}"/>
              </a:ext>
            </a:extLst>
          </p:cNvPr>
          <p:cNvCxnSpPr>
            <a:cxnSpLocks/>
          </p:cNvCxnSpPr>
          <p:nvPr/>
        </p:nvCxnSpPr>
        <p:spPr>
          <a:xfrm>
            <a:off x="7104112" y="4129830"/>
            <a:ext cx="658269"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E787695A-52FB-1E44-6D51-E7D9EEFA587B}"/>
              </a:ext>
            </a:extLst>
          </p:cNvPr>
          <p:cNvCxnSpPr>
            <a:cxnSpLocks/>
          </p:cNvCxnSpPr>
          <p:nvPr/>
        </p:nvCxnSpPr>
        <p:spPr>
          <a:xfrm>
            <a:off x="7536160" y="4312346"/>
            <a:ext cx="432048"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5" name="直線矢印コネクタ 14">
            <a:extLst>
              <a:ext uri="{FF2B5EF4-FFF2-40B4-BE49-F238E27FC236}">
                <a16:creationId xmlns:a16="http://schemas.microsoft.com/office/drawing/2014/main" id="{E5493831-A2AC-2B32-B11E-AD8696BBFB62}"/>
              </a:ext>
            </a:extLst>
          </p:cNvPr>
          <p:cNvCxnSpPr>
            <a:cxnSpLocks/>
          </p:cNvCxnSpPr>
          <p:nvPr/>
        </p:nvCxnSpPr>
        <p:spPr>
          <a:xfrm>
            <a:off x="7608168" y="4509120"/>
            <a:ext cx="288032"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2" name="直線矢印コネクタ 21">
            <a:extLst>
              <a:ext uri="{FF2B5EF4-FFF2-40B4-BE49-F238E27FC236}">
                <a16:creationId xmlns:a16="http://schemas.microsoft.com/office/drawing/2014/main" id="{5D35BF77-A164-58B2-3243-8422D3B8962C}"/>
              </a:ext>
            </a:extLst>
          </p:cNvPr>
          <p:cNvCxnSpPr>
            <a:cxnSpLocks/>
          </p:cNvCxnSpPr>
          <p:nvPr/>
        </p:nvCxnSpPr>
        <p:spPr>
          <a:xfrm>
            <a:off x="7896200" y="4653136"/>
            <a:ext cx="1152128"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3" name="直線矢印コネクタ 22">
            <a:extLst>
              <a:ext uri="{FF2B5EF4-FFF2-40B4-BE49-F238E27FC236}">
                <a16:creationId xmlns:a16="http://schemas.microsoft.com/office/drawing/2014/main" id="{BF938629-CFA1-9F88-05C0-D069543CC44D}"/>
              </a:ext>
            </a:extLst>
          </p:cNvPr>
          <p:cNvCxnSpPr>
            <a:cxnSpLocks/>
          </p:cNvCxnSpPr>
          <p:nvPr/>
        </p:nvCxnSpPr>
        <p:spPr>
          <a:xfrm>
            <a:off x="7968208" y="4849910"/>
            <a:ext cx="1080120"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9" name="直線矢印コネクタ 28">
            <a:extLst>
              <a:ext uri="{FF2B5EF4-FFF2-40B4-BE49-F238E27FC236}">
                <a16:creationId xmlns:a16="http://schemas.microsoft.com/office/drawing/2014/main" id="{6FE70580-CDF1-1217-BF57-454F9498E278}"/>
              </a:ext>
            </a:extLst>
          </p:cNvPr>
          <p:cNvCxnSpPr>
            <a:cxnSpLocks/>
          </p:cNvCxnSpPr>
          <p:nvPr/>
        </p:nvCxnSpPr>
        <p:spPr>
          <a:xfrm>
            <a:off x="8993874" y="5032426"/>
            <a:ext cx="702526"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30" name="直線矢印コネクタ 29">
            <a:extLst>
              <a:ext uri="{FF2B5EF4-FFF2-40B4-BE49-F238E27FC236}">
                <a16:creationId xmlns:a16="http://schemas.microsoft.com/office/drawing/2014/main" id="{970E7D4A-B70E-B228-2A10-749E7C875EE4}"/>
              </a:ext>
            </a:extLst>
          </p:cNvPr>
          <p:cNvCxnSpPr>
            <a:cxnSpLocks/>
          </p:cNvCxnSpPr>
          <p:nvPr/>
        </p:nvCxnSpPr>
        <p:spPr>
          <a:xfrm>
            <a:off x="9065882" y="5229200"/>
            <a:ext cx="558510"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42" name="直線矢印コネクタ 41">
            <a:extLst>
              <a:ext uri="{FF2B5EF4-FFF2-40B4-BE49-F238E27FC236}">
                <a16:creationId xmlns:a16="http://schemas.microsoft.com/office/drawing/2014/main" id="{B34ECD76-81B3-241A-5519-E5898AC894CE}"/>
              </a:ext>
            </a:extLst>
          </p:cNvPr>
          <p:cNvCxnSpPr>
            <a:cxnSpLocks/>
          </p:cNvCxnSpPr>
          <p:nvPr/>
        </p:nvCxnSpPr>
        <p:spPr>
          <a:xfrm>
            <a:off x="9691076" y="5445224"/>
            <a:ext cx="702526"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43" name="直線矢印コネクタ 42">
            <a:extLst>
              <a:ext uri="{FF2B5EF4-FFF2-40B4-BE49-F238E27FC236}">
                <a16:creationId xmlns:a16="http://schemas.microsoft.com/office/drawing/2014/main" id="{757BBE7C-6654-36D1-B14F-20C21B08F43F}"/>
              </a:ext>
            </a:extLst>
          </p:cNvPr>
          <p:cNvCxnSpPr>
            <a:cxnSpLocks/>
          </p:cNvCxnSpPr>
          <p:nvPr/>
        </p:nvCxnSpPr>
        <p:spPr>
          <a:xfrm>
            <a:off x="9624392" y="5641998"/>
            <a:ext cx="792088"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48" name="直線矢印コネクタ 47">
            <a:extLst>
              <a:ext uri="{FF2B5EF4-FFF2-40B4-BE49-F238E27FC236}">
                <a16:creationId xmlns:a16="http://schemas.microsoft.com/office/drawing/2014/main" id="{AFC3E7ED-C9D0-1474-8FF2-EBA8930BA1C9}"/>
              </a:ext>
            </a:extLst>
          </p:cNvPr>
          <p:cNvCxnSpPr>
            <a:cxnSpLocks/>
          </p:cNvCxnSpPr>
          <p:nvPr/>
        </p:nvCxnSpPr>
        <p:spPr>
          <a:xfrm>
            <a:off x="10416689" y="5805264"/>
            <a:ext cx="702526"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49" name="直線矢印コネクタ 48">
            <a:extLst>
              <a:ext uri="{FF2B5EF4-FFF2-40B4-BE49-F238E27FC236}">
                <a16:creationId xmlns:a16="http://schemas.microsoft.com/office/drawing/2014/main" id="{FD4D83D7-B2B7-79ED-66A1-6FEC1191B02C}"/>
              </a:ext>
            </a:extLst>
          </p:cNvPr>
          <p:cNvCxnSpPr>
            <a:cxnSpLocks/>
          </p:cNvCxnSpPr>
          <p:nvPr/>
        </p:nvCxnSpPr>
        <p:spPr>
          <a:xfrm>
            <a:off x="10350005" y="6002038"/>
            <a:ext cx="792088"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50" name="直線矢印コネクタ 49">
            <a:extLst>
              <a:ext uri="{FF2B5EF4-FFF2-40B4-BE49-F238E27FC236}">
                <a16:creationId xmlns:a16="http://schemas.microsoft.com/office/drawing/2014/main" id="{D856578A-31AF-56C5-DA76-7A5CEDCA996F}"/>
              </a:ext>
            </a:extLst>
          </p:cNvPr>
          <p:cNvCxnSpPr>
            <a:cxnSpLocks/>
          </p:cNvCxnSpPr>
          <p:nvPr/>
        </p:nvCxnSpPr>
        <p:spPr>
          <a:xfrm>
            <a:off x="11203244" y="6112546"/>
            <a:ext cx="437372"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a:extLst>
              <a:ext uri="{FF2B5EF4-FFF2-40B4-BE49-F238E27FC236}">
                <a16:creationId xmlns:a16="http://schemas.microsoft.com/office/drawing/2014/main" id="{9991069E-33AF-C274-BF99-99FF57106C19}"/>
              </a:ext>
            </a:extLst>
          </p:cNvPr>
          <p:cNvCxnSpPr>
            <a:cxnSpLocks/>
          </p:cNvCxnSpPr>
          <p:nvPr/>
        </p:nvCxnSpPr>
        <p:spPr>
          <a:xfrm>
            <a:off x="11136560" y="6309320"/>
            <a:ext cx="504056"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58" name="スライド番号プレースホルダー 3">
            <a:extLst>
              <a:ext uri="{FF2B5EF4-FFF2-40B4-BE49-F238E27FC236}">
                <a16:creationId xmlns:a16="http://schemas.microsoft.com/office/drawing/2014/main" id="{9D074F17-7049-F369-5F00-8ED06D127B0A}"/>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31</a:t>
            </a:fld>
            <a:endParaRPr lang="ja-JP" altLang="en-US" sz="1800" dirty="0"/>
          </a:p>
        </p:txBody>
      </p:sp>
    </p:spTree>
    <p:extLst>
      <p:ext uri="{BB962C8B-B14F-4D97-AF65-F5344CB8AC3E}">
        <p14:creationId xmlns:p14="http://schemas.microsoft.com/office/powerpoint/2010/main" val="124308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605573" y="1484785"/>
            <a:ext cx="1104054" cy="4226699"/>
          </a:xfrm>
          <a:prstGeom prst="rect">
            <a:avLst/>
          </a:prstGeom>
          <a:solidFill>
            <a:schemeClr val="accent1">
              <a:lumMod val="25000"/>
              <a:lumOff val="75000"/>
            </a:schemeClr>
          </a:solidFill>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nchorCtr="0"/>
          <a:lstStyle/>
          <a:p>
            <a:pPr lvl="0" algn="ctr"/>
            <a:r>
              <a:rPr lang="en-US" altLang="ja-JP" sz="2000" b="1" dirty="0">
                <a:solidFill>
                  <a:schemeClr val="tx1"/>
                </a:solidFill>
              </a:rPr>
              <a:t>RC</a:t>
            </a:r>
            <a:r>
              <a:rPr lang="ja-JP" altLang="en-US" sz="2000" b="1" dirty="0">
                <a:solidFill>
                  <a:schemeClr val="tx1"/>
                </a:solidFill>
              </a:rPr>
              <a:t>ﾌｧﾝ回転数</a:t>
            </a:r>
            <a:r>
              <a:rPr lang="ja-JP" altLang="en-US" b="1" dirty="0">
                <a:solidFill>
                  <a:schemeClr val="tx1"/>
                </a:solidFill>
              </a:rPr>
              <a:t>を</a:t>
            </a:r>
            <a:endParaRPr lang="en-US" altLang="ja-JP" b="1" dirty="0">
              <a:solidFill>
                <a:schemeClr val="tx1"/>
              </a:solidFill>
            </a:endParaRPr>
          </a:p>
          <a:p>
            <a:pPr lvl="0" algn="ctr"/>
            <a:r>
              <a:rPr lang="ja-JP" altLang="en-US" b="1" dirty="0">
                <a:solidFill>
                  <a:schemeClr val="tx1"/>
                </a:solidFill>
              </a:rPr>
              <a:t>簡単に計測し管理する</a:t>
            </a:r>
            <a:endParaRPr lang="ja-JP" altLang="en-US" sz="2000" dirty="0">
              <a:solidFill>
                <a:schemeClr val="tx1"/>
              </a:solidFill>
            </a:endParaRPr>
          </a:p>
        </p:txBody>
      </p:sp>
      <p:graphicFrame>
        <p:nvGraphicFramePr>
          <p:cNvPr id="11" name="表 10"/>
          <p:cNvGraphicFramePr>
            <a:graphicFrameLocks noGrp="1"/>
          </p:cNvGraphicFramePr>
          <p:nvPr/>
        </p:nvGraphicFramePr>
        <p:xfrm>
          <a:off x="4799856" y="1772817"/>
          <a:ext cx="2448272" cy="3753581"/>
        </p:xfrm>
        <a:graphic>
          <a:graphicData uri="http://schemas.openxmlformats.org/drawingml/2006/table">
            <a:tbl>
              <a:tblPr firstRow="1" bandRow="1">
                <a:tableStyleId>{5C22544A-7EE6-4342-B048-85BDC9FD1C3A}</a:tableStyleId>
              </a:tblPr>
              <a:tblGrid>
                <a:gridCol w="2448272">
                  <a:extLst>
                    <a:ext uri="{9D8B030D-6E8A-4147-A177-3AD203B41FA5}">
                      <a16:colId xmlns:a16="http://schemas.microsoft.com/office/drawing/2014/main" val="3393920892"/>
                    </a:ext>
                  </a:extLst>
                </a:gridCol>
              </a:tblGrid>
              <a:tr h="538789">
                <a:tc>
                  <a:txBody>
                    <a:bodyPr/>
                    <a:lstStyle/>
                    <a:p>
                      <a:pPr algn="ctr"/>
                      <a:r>
                        <a:rPr kumimoji="1" lang="ja-JP" altLang="en-US" sz="2000" dirty="0">
                          <a:solidFill>
                            <a:schemeClr val="tx1"/>
                          </a:solidFill>
                        </a:rPr>
                        <a:t>対策項目</a:t>
                      </a:r>
                    </a:p>
                  </a:txBody>
                  <a:tcPr>
                    <a:solidFill>
                      <a:schemeClr val="accent1">
                        <a:lumMod val="25000"/>
                        <a:lumOff val="75000"/>
                      </a:schemeClr>
                    </a:solidFill>
                  </a:tcPr>
                </a:tc>
                <a:extLst>
                  <a:ext uri="{0D108BD9-81ED-4DB2-BD59-A6C34878D82A}">
                    <a16:rowId xmlns:a16="http://schemas.microsoft.com/office/drawing/2014/main" val="2677650166"/>
                  </a:ext>
                </a:extLst>
              </a:tr>
              <a:tr h="502168">
                <a:tc>
                  <a:txBody>
                    <a:bodyPr/>
                    <a:lstStyle/>
                    <a:p>
                      <a:pPr algn="l"/>
                      <a:r>
                        <a:rPr kumimoji="1" lang="en-US" altLang="ja-JP" sz="1600" b="1" dirty="0"/>
                        <a:t>RC</a:t>
                      </a:r>
                      <a:r>
                        <a:rPr kumimoji="1" lang="ja-JP" altLang="en-US" sz="1600" b="1" dirty="0"/>
                        <a:t>ﾌｧﾝｶﾊﾞｰの改造</a:t>
                      </a:r>
                      <a:endParaRPr kumimoji="1" lang="en-US" altLang="ja-JP" sz="1600" b="1" dirty="0"/>
                    </a:p>
                  </a:txBody>
                  <a:tcPr/>
                </a:tc>
                <a:extLst>
                  <a:ext uri="{0D108BD9-81ED-4DB2-BD59-A6C34878D82A}">
                    <a16:rowId xmlns:a16="http://schemas.microsoft.com/office/drawing/2014/main" val="709117004"/>
                  </a:ext>
                </a:extLst>
              </a:tr>
              <a:tr h="576064">
                <a:tc>
                  <a:txBody>
                    <a:bodyPr/>
                    <a:lstStyle/>
                    <a:p>
                      <a:pPr algn="l"/>
                      <a:r>
                        <a:rPr kumimoji="1" lang="ja-JP" altLang="en-US" sz="1600" b="1" dirty="0"/>
                        <a:t>既存の回転検知で計測</a:t>
                      </a:r>
                      <a:endParaRPr kumimoji="1" lang="en-US" altLang="ja-JP" sz="1600" b="1" dirty="0"/>
                    </a:p>
                  </a:txBody>
                  <a:tcPr/>
                </a:tc>
                <a:extLst>
                  <a:ext uri="{0D108BD9-81ED-4DB2-BD59-A6C34878D82A}">
                    <a16:rowId xmlns:a16="http://schemas.microsoft.com/office/drawing/2014/main" val="2301940533"/>
                  </a:ext>
                </a:extLst>
              </a:tr>
              <a:tr h="504056">
                <a:tc>
                  <a:txBody>
                    <a:bodyPr/>
                    <a:lstStyle/>
                    <a:p>
                      <a:pPr algn="l"/>
                      <a:r>
                        <a:rPr kumimoji="1" lang="ja-JP" altLang="en-US" sz="1600" b="1" dirty="0"/>
                        <a:t>新規ｾﾝｻｰを追加</a:t>
                      </a:r>
                      <a:endParaRPr kumimoji="1" lang="en-US" altLang="ja-JP" sz="1600" b="1" dirty="0"/>
                    </a:p>
                  </a:txBody>
                  <a:tcPr/>
                </a:tc>
                <a:extLst>
                  <a:ext uri="{0D108BD9-81ED-4DB2-BD59-A6C34878D82A}">
                    <a16:rowId xmlns:a16="http://schemas.microsoft.com/office/drawing/2014/main" val="86243131"/>
                  </a:ext>
                </a:extLst>
              </a:tr>
              <a:tr h="504056">
                <a:tc>
                  <a:txBody>
                    <a:bodyPr/>
                    <a:lstStyle/>
                    <a:p>
                      <a:pPr algn="l"/>
                      <a:r>
                        <a:rPr kumimoji="1" lang="ja-JP" altLang="en-US" sz="1600" b="1" dirty="0"/>
                        <a:t>操作盤を</a:t>
                      </a:r>
                      <a:r>
                        <a:rPr kumimoji="1" lang="en-US" altLang="ja-JP" sz="1600" b="1" dirty="0"/>
                        <a:t>RC</a:t>
                      </a:r>
                      <a:r>
                        <a:rPr kumimoji="1" lang="ja-JP" altLang="en-US" sz="1600" b="1" dirty="0"/>
                        <a:t>ﾌｧﾝ近くへ増設</a:t>
                      </a:r>
                      <a:endParaRPr kumimoji="1" lang="en-US" altLang="ja-JP" sz="1600" b="1" dirty="0"/>
                    </a:p>
                  </a:txBody>
                  <a:tcPr/>
                </a:tc>
                <a:extLst>
                  <a:ext uri="{0D108BD9-81ED-4DB2-BD59-A6C34878D82A}">
                    <a16:rowId xmlns:a16="http://schemas.microsoft.com/office/drawing/2014/main" val="2185411304"/>
                  </a:ext>
                </a:extLst>
              </a:tr>
              <a:tr h="546272">
                <a:tc>
                  <a:txBody>
                    <a:bodyPr/>
                    <a:lstStyle/>
                    <a:p>
                      <a:pPr algn="l"/>
                      <a:r>
                        <a:rPr kumimoji="1" lang="ja-JP" altLang="en-US" sz="1600" b="1" dirty="0"/>
                        <a:t>ｻｰﾎﾞﾓｰﾀｰに変え回転を見る</a:t>
                      </a:r>
                    </a:p>
                  </a:txBody>
                  <a:tcPr/>
                </a:tc>
                <a:extLst>
                  <a:ext uri="{0D108BD9-81ED-4DB2-BD59-A6C34878D82A}">
                    <a16:rowId xmlns:a16="http://schemas.microsoft.com/office/drawing/2014/main" val="875941705"/>
                  </a:ext>
                </a:extLst>
              </a:tr>
              <a:tr h="474264">
                <a:tc>
                  <a:txBody>
                    <a:bodyPr/>
                    <a:lstStyle/>
                    <a:p>
                      <a:pPr algn="l"/>
                      <a:r>
                        <a:rPr kumimoji="1" lang="ja-JP" altLang="en-US" sz="1600" b="1" dirty="0"/>
                        <a:t>操作盤ﾓﾆﾀｰで回転数表示</a:t>
                      </a:r>
                    </a:p>
                  </a:txBody>
                  <a:tcPr/>
                </a:tc>
                <a:extLst>
                  <a:ext uri="{0D108BD9-81ED-4DB2-BD59-A6C34878D82A}">
                    <a16:rowId xmlns:a16="http://schemas.microsoft.com/office/drawing/2014/main" val="4114880025"/>
                  </a:ext>
                </a:extLst>
              </a:tr>
            </a:tbl>
          </a:graphicData>
        </a:graphic>
      </p:graphicFrame>
      <p:graphicFrame>
        <p:nvGraphicFramePr>
          <p:cNvPr id="12" name="表 11"/>
          <p:cNvGraphicFramePr>
            <a:graphicFrameLocks noGrp="1"/>
          </p:cNvGraphicFramePr>
          <p:nvPr/>
        </p:nvGraphicFramePr>
        <p:xfrm>
          <a:off x="7716943" y="836712"/>
          <a:ext cx="2725469" cy="4646684"/>
        </p:xfrm>
        <a:graphic>
          <a:graphicData uri="http://schemas.openxmlformats.org/drawingml/2006/table">
            <a:tbl>
              <a:tblPr firstRow="1" bandRow="1">
                <a:tableStyleId>{5C22544A-7EE6-4342-B048-85BDC9FD1C3A}</a:tableStyleId>
              </a:tblPr>
              <a:tblGrid>
                <a:gridCol w="518458">
                  <a:extLst>
                    <a:ext uri="{9D8B030D-6E8A-4147-A177-3AD203B41FA5}">
                      <a16:colId xmlns:a16="http://schemas.microsoft.com/office/drawing/2014/main" val="2847474704"/>
                    </a:ext>
                  </a:extLst>
                </a:gridCol>
                <a:gridCol w="518458">
                  <a:extLst>
                    <a:ext uri="{9D8B030D-6E8A-4147-A177-3AD203B41FA5}">
                      <a16:colId xmlns:a16="http://schemas.microsoft.com/office/drawing/2014/main" val="62970935"/>
                    </a:ext>
                  </a:extLst>
                </a:gridCol>
                <a:gridCol w="518458">
                  <a:extLst>
                    <a:ext uri="{9D8B030D-6E8A-4147-A177-3AD203B41FA5}">
                      <a16:colId xmlns:a16="http://schemas.microsoft.com/office/drawing/2014/main" val="1323669043"/>
                    </a:ext>
                  </a:extLst>
                </a:gridCol>
                <a:gridCol w="522023">
                  <a:extLst>
                    <a:ext uri="{9D8B030D-6E8A-4147-A177-3AD203B41FA5}">
                      <a16:colId xmlns:a16="http://schemas.microsoft.com/office/drawing/2014/main" val="161320569"/>
                    </a:ext>
                  </a:extLst>
                </a:gridCol>
                <a:gridCol w="648072">
                  <a:extLst>
                    <a:ext uri="{9D8B030D-6E8A-4147-A177-3AD203B41FA5}">
                      <a16:colId xmlns:a16="http://schemas.microsoft.com/office/drawing/2014/main" val="4280012297"/>
                    </a:ext>
                  </a:extLst>
                </a:gridCol>
              </a:tblGrid>
              <a:tr h="392614">
                <a:tc gridSpan="4">
                  <a:txBody>
                    <a:bodyPr/>
                    <a:lstStyle/>
                    <a:p>
                      <a:pPr algn="ctr"/>
                      <a:r>
                        <a:rPr kumimoji="1" lang="ja-JP" altLang="en-US" dirty="0">
                          <a:solidFill>
                            <a:schemeClr val="tx1"/>
                          </a:solidFill>
                        </a:rPr>
                        <a:t>評価項目</a:t>
                      </a:r>
                    </a:p>
                  </a:txBody>
                  <a:tcPr>
                    <a:solidFill>
                      <a:schemeClr val="accent1">
                        <a:lumMod val="25000"/>
                        <a:lumOff val="75000"/>
                      </a:schemeClr>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a:txBody>
                    <a:bodyPr/>
                    <a:lstStyle/>
                    <a:p>
                      <a:pPr algn="ctr"/>
                      <a:r>
                        <a:rPr kumimoji="1" lang="ja-JP" altLang="en-US" dirty="0">
                          <a:solidFill>
                            <a:schemeClr val="tx1"/>
                          </a:solidFill>
                        </a:rPr>
                        <a:t>判定</a:t>
                      </a:r>
                    </a:p>
                  </a:txBody>
                  <a:tcPr>
                    <a:solidFill>
                      <a:schemeClr val="accent1">
                        <a:lumMod val="25000"/>
                        <a:lumOff val="75000"/>
                      </a:schemeClr>
                    </a:solidFill>
                  </a:tcPr>
                </a:tc>
                <a:extLst>
                  <a:ext uri="{0D108BD9-81ED-4DB2-BD59-A6C34878D82A}">
                    <a16:rowId xmlns:a16="http://schemas.microsoft.com/office/drawing/2014/main" val="721741837"/>
                  </a:ext>
                </a:extLst>
              </a:tr>
              <a:tr h="1076074">
                <a:tc>
                  <a:txBody>
                    <a:bodyPr/>
                    <a:lstStyle/>
                    <a:p>
                      <a:r>
                        <a:rPr kumimoji="1" lang="ja-JP" altLang="en-US" sz="1600" dirty="0"/>
                        <a:t>効果</a:t>
                      </a:r>
                    </a:p>
                  </a:txBody>
                  <a:tcPr vert="wordArtVertRtl"/>
                </a:tc>
                <a:tc>
                  <a:txBody>
                    <a:bodyPr/>
                    <a:lstStyle/>
                    <a:p>
                      <a:r>
                        <a:rPr kumimoji="1" lang="ja-JP" altLang="en-US" sz="1600" dirty="0"/>
                        <a:t>実現性</a:t>
                      </a:r>
                    </a:p>
                  </a:txBody>
                  <a:tcPr vert="wordArtVertRtl"/>
                </a:tc>
                <a:tc>
                  <a:txBody>
                    <a:bodyPr/>
                    <a:lstStyle/>
                    <a:p>
                      <a:r>
                        <a:rPr kumimoji="1" lang="ja-JP" altLang="en-US" sz="1600" dirty="0"/>
                        <a:t>コスト</a:t>
                      </a:r>
                    </a:p>
                  </a:txBody>
                  <a:tcPr vert="wordArtVertRtl"/>
                </a:tc>
                <a:tc>
                  <a:txBody>
                    <a:bodyPr/>
                    <a:lstStyle/>
                    <a:p>
                      <a:r>
                        <a:rPr kumimoji="1" lang="ja-JP" altLang="en-US" sz="1600" dirty="0"/>
                        <a:t>総合点</a:t>
                      </a:r>
                    </a:p>
                  </a:txBody>
                  <a:tcPr vert="wordArtVertRtl"/>
                </a:tc>
                <a:tc>
                  <a:txBody>
                    <a:bodyPr/>
                    <a:lstStyle/>
                    <a:p>
                      <a:pPr algn="ctr"/>
                      <a:r>
                        <a:rPr kumimoji="1" lang="ja-JP" altLang="en-US" sz="1600" dirty="0"/>
                        <a:t>ランク</a:t>
                      </a:r>
                      <a:endParaRPr kumimoji="1" lang="en-US" altLang="ja-JP" sz="1600" dirty="0"/>
                    </a:p>
                  </a:txBody>
                  <a:tcPr vert="wordArtVertRtl"/>
                </a:tc>
                <a:extLst>
                  <a:ext uri="{0D108BD9-81ED-4DB2-BD59-A6C34878D82A}">
                    <a16:rowId xmlns:a16="http://schemas.microsoft.com/office/drawing/2014/main" val="3005769109"/>
                  </a:ext>
                </a:extLst>
              </a:tr>
              <a:tr h="529666">
                <a:tc>
                  <a:txBody>
                    <a:bodyPr/>
                    <a:lstStyle/>
                    <a:p>
                      <a:pPr algn="ctr"/>
                      <a:r>
                        <a:rPr kumimoji="1" lang="ja-JP" altLang="en-US" dirty="0"/>
                        <a:t>〇</a:t>
                      </a:r>
                      <a:endParaRPr kumimoji="1" lang="en-US" altLang="ja-JP" dirty="0"/>
                    </a:p>
                  </a:txBody>
                  <a:tcPr/>
                </a:tc>
                <a:tc>
                  <a:txBody>
                    <a:bodyPr/>
                    <a:lstStyle/>
                    <a:p>
                      <a:pPr algn="ctr"/>
                      <a:r>
                        <a:rPr kumimoji="1" lang="ja-JP" altLang="en-US" dirty="0"/>
                        <a:t>〇</a:t>
                      </a:r>
                    </a:p>
                  </a:txBody>
                  <a:tcPr/>
                </a:tc>
                <a:tc>
                  <a:txBody>
                    <a:bodyPr/>
                    <a:lstStyle/>
                    <a:p>
                      <a:pPr algn="ctr"/>
                      <a:r>
                        <a:rPr kumimoji="1" lang="ja-JP" altLang="en-US" dirty="0"/>
                        <a:t>〇</a:t>
                      </a:r>
                    </a:p>
                  </a:txBody>
                  <a:tcPr/>
                </a:tc>
                <a:tc>
                  <a:txBody>
                    <a:bodyPr/>
                    <a:lstStyle/>
                    <a:p>
                      <a:pPr algn="ctr"/>
                      <a:r>
                        <a:rPr kumimoji="1" lang="en-US" altLang="ja-JP" dirty="0"/>
                        <a:t>6</a:t>
                      </a:r>
                      <a:endParaRPr kumimoji="1" lang="ja-JP" altLang="en-US" dirty="0"/>
                    </a:p>
                  </a:txBody>
                  <a:tcPr/>
                </a:tc>
                <a:tc>
                  <a:txBody>
                    <a:bodyPr/>
                    <a:lstStyle/>
                    <a:p>
                      <a:pPr algn="ctr"/>
                      <a:r>
                        <a:rPr kumimoji="1" lang="en-US" altLang="ja-JP" dirty="0"/>
                        <a:t>4</a:t>
                      </a:r>
                      <a:endParaRPr kumimoji="1" lang="ja-JP" altLang="en-US" dirty="0"/>
                    </a:p>
                  </a:txBody>
                  <a:tcPr/>
                </a:tc>
                <a:extLst>
                  <a:ext uri="{0D108BD9-81ED-4DB2-BD59-A6C34878D82A}">
                    <a16:rowId xmlns:a16="http://schemas.microsoft.com/office/drawing/2014/main" val="3407147412"/>
                  </a:ext>
                </a:extLst>
              </a:tr>
              <a:tr h="529666">
                <a:tc>
                  <a:txBody>
                    <a:bodyPr/>
                    <a:lstStyle/>
                    <a:p>
                      <a:pPr algn="ctr"/>
                      <a:r>
                        <a:rPr kumimoji="1" lang="ja-JP" altLang="en-US" sz="2400" dirty="0"/>
                        <a:t>◎</a:t>
                      </a:r>
                    </a:p>
                  </a:txBody>
                  <a:tcPr/>
                </a:tc>
                <a:tc>
                  <a:txBody>
                    <a:bodyPr/>
                    <a:lstStyle/>
                    <a:p>
                      <a:pPr algn="ctr"/>
                      <a:r>
                        <a:rPr kumimoji="1" lang="ja-JP" altLang="en-US" sz="2400" dirty="0"/>
                        <a:t>◎</a:t>
                      </a:r>
                    </a:p>
                  </a:txBody>
                  <a:tcPr/>
                </a:tc>
                <a:tc>
                  <a:txBody>
                    <a:bodyPr/>
                    <a:lstStyle/>
                    <a:p>
                      <a:pPr algn="ctr"/>
                      <a:r>
                        <a:rPr kumimoji="1" lang="ja-JP" altLang="en-US" sz="2400" dirty="0"/>
                        <a:t>◎</a:t>
                      </a:r>
                    </a:p>
                  </a:txBody>
                  <a:tcPr/>
                </a:tc>
                <a:tc>
                  <a:txBody>
                    <a:bodyPr/>
                    <a:lstStyle/>
                    <a:p>
                      <a:pPr algn="ctr"/>
                      <a:r>
                        <a:rPr kumimoji="1" lang="en-US" altLang="ja-JP" dirty="0"/>
                        <a:t>9</a:t>
                      </a:r>
                      <a:endParaRPr kumimoji="1" lang="ja-JP" altLang="en-US" dirty="0"/>
                    </a:p>
                  </a:txBody>
                  <a:tcPr/>
                </a:tc>
                <a:tc>
                  <a:txBody>
                    <a:bodyPr/>
                    <a:lstStyle/>
                    <a:p>
                      <a:pPr algn="ctr"/>
                      <a:r>
                        <a:rPr kumimoji="1" lang="en-US" altLang="ja-JP" dirty="0"/>
                        <a:t>1</a:t>
                      </a:r>
                      <a:endParaRPr kumimoji="1" lang="ja-JP" altLang="en-US" dirty="0"/>
                    </a:p>
                  </a:txBody>
                  <a:tcPr/>
                </a:tc>
                <a:extLst>
                  <a:ext uri="{0D108BD9-81ED-4DB2-BD59-A6C34878D82A}">
                    <a16:rowId xmlns:a16="http://schemas.microsoft.com/office/drawing/2014/main" val="1460353112"/>
                  </a:ext>
                </a:extLst>
              </a:tr>
              <a:tr h="529666">
                <a:tc>
                  <a:txBody>
                    <a:bodyPr/>
                    <a:lstStyle/>
                    <a:p>
                      <a:pPr algn="ctr"/>
                      <a:r>
                        <a:rPr kumimoji="1" lang="ja-JP" altLang="en-US" sz="2400" dirty="0"/>
                        <a:t>◎</a:t>
                      </a:r>
                    </a:p>
                  </a:txBody>
                  <a:tcPr/>
                </a:tc>
                <a:tc>
                  <a:txBody>
                    <a:bodyPr/>
                    <a:lstStyle/>
                    <a:p>
                      <a:pPr algn="ctr"/>
                      <a:r>
                        <a:rPr kumimoji="1" lang="ja-JP" altLang="en-US" dirty="0"/>
                        <a:t>〇</a:t>
                      </a:r>
                    </a:p>
                  </a:txBody>
                  <a:tcPr/>
                </a:tc>
                <a:tc>
                  <a:txBody>
                    <a:bodyPr/>
                    <a:lstStyle/>
                    <a:p>
                      <a:pPr algn="ctr"/>
                      <a:r>
                        <a:rPr kumimoji="1" lang="ja-JP" altLang="en-US" dirty="0"/>
                        <a:t>〇</a:t>
                      </a:r>
                    </a:p>
                  </a:txBody>
                  <a:tcPr/>
                </a:tc>
                <a:tc>
                  <a:txBody>
                    <a:bodyPr/>
                    <a:lstStyle/>
                    <a:p>
                      <a:pPr algn="ctr"/>
                      <a:r>
                        <a:rPr kumimoji="1" lang="ja-JP" altLang="en-US" dirty="0"/>
                        <a:t>７</a:t>
                      </a:r>
                    </a:p>
                  </a:txBody>
                  <a:tcPr/>
                </a:tc>
                <a:tc>
                  <a:txBody>
                    <a:bodyPr/>
                    <a:lstStyle/>
                    <a:p>
                      <a:pPr algn="ctr"/>
                      <a:r>
                        <a:rPr kumimoji="1" lang="en-US" altLang="ja-JP" dirty="0"/>
                        <a:t>3</a:t>
                      </a:r>
                      <a:endParaRPr kumimoji="1" lang="ja-JP" altLang="en-US" dirty="0"/>
                    </a:p>
                  </a:txBody>
                  <a:tcPr/>
                </a:tc>
                <a:extLst>
                  <a:ext uri="{0D108BD9-81ED-4DB2-BD59-A6C34878D82A}">
                    <a16:rowId xmlns:a16="http://schemas.microsoft.com/office/drawing/2014/main" val="13871461"/>
                  </a:ext>
                </a:extLst>
              </a:tr>
              <a:tr h="529666">
                <a:tc>
                  <a:txBody>
                    <a:bodyPr/>
                    <a:lstStyle/>
                    <a:p>
                      <a:pPr algn="ctr"/>
                      <a:r>
                        <a:rPr kumimoji="1" lang="ja-JP" altLang="en-US" sz="1800" dirty="0"/>
                        <a:t>〇</a:t>
                      </a:r>
                    </a:p>
                  </a:txBody>
                  <a:tcPr/>
                </a:tc>
                <a:tc>
                  <a:txBody>
                    <a:bodyPr/>
                    <a:lstStyle/>
                    <a:p>
                      <a:pPr algn="ctr"/>
                      <a:r>
                        <a:rPr kumimoji="1" lang="ja-JP" altLang="en-US" dirty="0"/>
                        <a:t>△</a:t>
                      </a:r>
                    </a:p>
                  </a:txBody>
                  <a:tcPr/>
                </a:tc>
                <a:tc>
                  <a:txBody>
                    <a:bodyPr/>
                    <a:lstStyle/>
                    <a:p>
                      <a:pPr algn="ctr"/>
                      <a:r>
                        <a:rPr kumimoji="1" lang="ja-JP" altLang="en-US" dirty="0"/>
                        <a:t>△</a:t>
                      </a:r>
                    </a:p>
                  </a:txBody>
                  <a:tcPr/>
                </a:tc>
                <a:tc>
                  <a:txBody>
                    <a:bodyPr/>
                    <a:lstStyle/>
                    <a:p>
                      <a:pPr algn="ctr"/>
                      <a:r>
                        <a:rPr kumimoji="1" lang="ja-JP" altLang="en-US" dirty="0"/>
                        <a:t>４</a:t>
                      </a:r>
                    </a:p>
                  </a:txBody>
                  <a:tcPr/>
                </a:tc>
                <a:tc>
                  <a:txBody>
                    <a:bodyPr/>
                    <a:lstStyle/>
                    <a:p>
                      <a:pPr algn="ctr"/>
                      <a:r>
                        <a:rPr kumimoji="1" lang="en-US" altLang="ja-JP" dirty="0"/>
                        <a:t>5</a:t>
                      </a:r>
                      <a:endParaRPr kumimoji="1" lang="ja-JP" altLang="en-US" dirty="0"/>
                    </a:p>
                  </a:txBody>
                  <a:tcPr/>
                </a:tc>
                <a:extLst>
                  <a:ext uri="{0D108BD9-81ED-4DB2-BD59-A6C34878D82A}">
                    <a16:rowId xmlns:a16="http://schemas.microsoft.com/office/drawing/2014/main" val="1279440319"/>
                  </a:ext>
                </a:extLst>
              </a:tr>
              <a:tr h="529666">
                <a:tc>
                  <a:txBody>
                    <a:bodyPr/>
                    <a:lstStyle/>
                    <a:p>
                      <a:pPr algn="ctr"/>
                      <a:r>
                        <a:rPr kumimoji="1" lang="ja-JP" altLang="en-US" dirty="0"/>
                        <a:t>〇</a:t>
                      </a:r>
                    </a:p>
                  </a:txBody>
                  <a:tcPr/>
                </a:tc>
                <a:tc>
                  <a:txBody>
                    <a:bodyPr/>
                    <a:lstStyle/>
                    <a:p>
                      <a:pPr algn="ctr"/>
                      <a:r>
                        <a:rPr kumimoji="1" lang="ja-JP" altLang="en-US" dirty="0"/>
                        <a:t>△</a:t>
                      </a:r>
                    </a:p>
                  </a:txBody>
                  <a:tcPr/>
                </a:tc>
                <a:tc>
                  <a:txBody>
                    <a:bodyPr/>
                    <a:lstStyle/>
                    <a:p>
                      <a:pPr algn="ctr"/>
                      <a:r>
                        <a:rPr kumimoji="1" lang="ja-JP" altLang="en-US" dirty="0"/>
                        <a:t>△</a:t>
                      </a:r>
                    </a:p>
                  </a:txBody>
                  <a:tcPr/>
                </a:tc>
                <a:tc>
                  <a:txBody>
                    <a:bodyPr/>
                    <a:lstStyle/>
                    <a:p>
                      <a:pPr algn="ctr"/>
                      <a:r>
                        <a:rPr kumimoji="1" lang="ja-JP" altLang="en-US" dirty="0"/>
                        <a:t>４</a:t>
                      </a:r>
                    </a:p>
                  </a:txBody>
                  <a:tcPr/>
                </a:tc>
                <a:tc>
                  <a:txBody>
                    <a:bodyPr/>
                    <a:lstStyle/>
                    <a:p>
                      <a:pPr algn="ctr"/>
                      <a:r>
                        <a:rPr kumimoji="1" lang="en-US" altLang="ja-JP" dirty="0"/>
                        <a:t>5</a:t>
                      </a:r>
                      <a:endParaRPr kumimoji="1" lang="ja-JP" altLang="en-US" dirty="0"/>
                    </a:p>
                  </a:txBody>
                  <a:tcPr/>
                </a:tc>
                <a:extLst>
                  <a:ext uri="{0D108BD9-81ED-4DB2-BD59-A6C34878D82A}">
                    <a16:rowId xmlns:a16="http://schemas.microsoft.com/office/drawing/2014/main" val="1884111754"/>
                  </a:ext>
                </a:extLst>
              </a:tr>
              <a:tr h="529666">
                <a:tc>
                  <a:txBody>
                    <a:bodyPr/>
                    <a:lstStyle/>
                    <a:p>
                      <a:pPr algn="ctr"/>
                      <a:r>
                        <a:rPr kumimoji="1" lang="ja-JP" altLang="en-US" sz="2400" dirty="0"/>
                        <a:t>◎</a:t>
                      </a:r>
                    </a:p>
                  </a:txBody>
                  <a:tcPr/>
                </a:tc>
                <a:tc>
                  <a:txBody>
                    <a:bodyPr/>
                    <a:lstStyle/>
                    <a:p>
                      <a:pPr algn="ctr"/>
                      <a:r>
                        <a:rPr kumimoji="1" lang="ja-JP" altLang="en-US" sz="2400" dirty="0"/>
                        <a:t>◎</a:t>
                      </a:r>
                    </a:p>
                  </a:txBody>
                  <a:tcPr/>
                </a:tc>
                <a:tc>
                  <a:txBody>
                    <a:bodyPr/>
                    <a:lstStyle/>
                    <a:p>
                      <a:pPr algn="ctr"/>
                      <a:r>
                        <a:rPr kumimoji="1" lang="ja-JP" altLang="en-US" sz="2400" dirty="0"/>
                        <a:t>◎</a:t>
                      </a:r>
                    </a:p>
                  </a:txBody>
                  <a:tcPr/>
                </a:tc>
                <a:tc>
                  <a:txBody>
                    <a:bodyPr/>
                    <a:lstStyle/>
                    <a:p>
                      <a:pPr algn="ctr"/>
                      <a:r>
                        <a:rPr kumimoji="1" lang="ja-JP" altLang="en-US" dirty="0"/>
                        <a:t>９</a:t>
                      </a:r>
                    </a:p>
                  </a:txBody>
                  <a:tcPr/>
                </a:tc>
                <a:tc>
                  <a:txBody>
                    <a:bodyPr/>
                    <a:lstStyle/>
                    <a:p>
                      <a:pPr algn="ctr"/>
                      <a:r>
                        <a:rPr kumimoji="1" lang="en-US" altLang="ja-JP" dirty="0"/>
                        <a:t>1</a:t>
                      </a:r>
                      <a:endParaRPr kumimoji="1" lang="ja-JP" altLang="en-US" dirty="0"/>
                    </a:p>
                  </a:txBody>
                  <a:tcPr/>
                </a:tc>
                <a:extLst>
                  <a:ext uri="{0D108BD9-81ED-4DB2-BD59-A6C34878D82A}">
                    <a16:rowId xmlns:a16="http://schemas.microsoft.com/office/drawing/2014/main" val="1116202604"/>
                  </a:ext>
                </a:extLst>
              </a:tr>
            </a:tbl>
          </a:graphicData>
        </a:graphic>
      </p:graphicFrame>
      <p:grpSp>
        <p:nvGrpSpPr>
          <p:cNvPr id="48" name="グループ化 47"/>
          <p:cNvGrpSpPr/>
          <p:nvPr/>
        </p:nvGrpSpPr>
        <p:grpSpPr>
          <a:xfrm>
            <a:off x="2711624" y="2387618"/>
            <a:ext cx="2107612" cy="2841582"/>
            <a:chOff x="1187624" y="1837164"/>
            <a:chExt cx="2107612" cy="2841582"/>
          </a:xfrm>
        </p:grpSpPr>
        <p:sp>
          <p:nvSpPr>
            <p:cNvPr id="9" name="正方形/長方形 8"/>
            <p:cNvSpPr/>
            <p:nvPr/>
          </p:nvSpPr>
          <p:spPr>
            <a:xfrm>
              <a:off x="1475656" y="1837164"/>
              <a:ext cx="1257713" cy="720080"/>
            </a:xfrm>
            <a:prstGeom prst="rect">
              <a:avLst/>
            </a:prstGeom>
            <a:solidFill>
              <a:schemeClr val="accent1">
                <a:lumMod val="25000"/>
                <a:lumOff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b="1" dirty="0">
                  <a:solidFill>
                    <a:schemeClr val="tx1"/>
                  </a:solidFill>
                </a:rPr>
                <a:t>RC</a:t>
              </a:r>
              <a:r>
                <a:rPr lang="ja-JP" altLang="en-US" sz="1400" b="1" dirty="0">
                  <a:solidFill>
                    <a:schemeClr val="tx1"/>
                  </a:solidFill>
                </a:rPr>
                <a:t>ﾌｧﾝ回転数計測の簡略化</a:t>
              </a:r>
            </a:p>
          </p:txBody>
        </p:sp>
        <p:sp>
          <p:nvSpPr>
            <p:cNvPr id="10" name="正方形/長方形 9"/>
            <p:cNvSpPr/>
            <p:nvPr/>
          </p:nvSpPr>
          <p:spPr>
            <a:xfrm>
              <a:off x="1475656" y="3861048"/>
              <a:ext cx="1238333" cy="792088"/>
            </a:xfrm>
            <a:prstGeom prst="rect">
              <a:avLst/>
            </a:prstGeom>
            <a:solidFill>
              <a:schemeClr val="accent1">
                <a:lumMod val="25000"/>
                <a:lumOff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b="1" dirty="0">
                  <a:solidFill>
                    <a:schemeClr val="tx1"/>
                  </a:solidFill>
                </a:rPr>
                <a:t>RC</a:t>
              </a:r>
              <a:r>
                <a:rPr lang="ja-JP" altLang="en-US" sz="1400" b="1" dirty="0">
                  <a:solidFill>
                    <a:schemeClr val="tx1"/>
                  </a:solidFill>
                </a:rPr>
                <a:t>ﾌｧﾝ回転数の見えるか</a:t>
              </a:r>
            </a:p>
          </p:txBody>
        </p:sp>
        <p:cxnSp>
          <p:nvCxnSpPr>
            <p:cNvPr id="21" name="直線コネクタ 20"/>
            <p:cNvCxnSpPr>
              <a:endCxn id="9" idx="1"/>
            </p:cNvCxnSpPr>
            <p:nvPr/>
          </p:nvCxnSpPr>
          <p:spPr>
            <a:xfrm>
              <a:off x="1187624" y="2197204"/>
              <a:ext cx="288032" cy="0"/>
            </a:xfrm>
            <a:prstGeom prst="line">
              <a:avLst/>
            </a:prstGeom>
            <a:ln w="44450"/>
          </p:spPr>
          <p:style>
            <a:lnRef idx="1">
              <a:schemeClr val="dk1"/>
            </a:lnRef>
            <a:fillRef idx="0">
              <a:schemeClr val="dk1"/>
            </a:fillRef>
            <a:effectRef idx="0">
              <a:schemeClr val="dk1"/>
            </a:effectRef>
            <a:fontRef idx="minor">
              <a:schemeClr val="tx1"/>
            </a:fontRef>
          </p:style>
        </p:cxnSp>
        <p:cxnSp>
          <p:nvCxnSpPr>
            <p:cNvPr id="23" name="直線コネクタ 22"/>
            <p:cNvCxnSpPr/>
            <p:nvPr/>
          </p:nvCxnSpPr>
          <p:spPr>
            <a:xfrm>
              <a:off x="2733369" y="2197204"/>
              <a:ext cx="398471" cy="0"/>
            </a:xfrm>
            <a:prstGeom prst="line">
              <a:avLst/>
            </a:prstGeom>
            <a:ln w="44450"/>
          </p:spPr>
          <p:style>
            <a:lnRef idx="1">
              <a:schemeClr val="dk1"/>
            </a:lnRef>
            <a:fillRef idx="0">
              <a:schemeClr val="dk1"/>
            </a:fillRef>
            <a:effectRef idx="0">
              <a:schemeClr val="dk1"/>
            </a:effectRef>
            <a:fontRef idx="minor">
              <a:schemeClr val="tx1"/>
            </a:fontRef>
          </p:style>
        </p:cxnSp>
        <p:sp>
          <p:nvSpPr>
            <p:cNvPr id="30" name="左大かっこ 29"/>
            <p:cNvSpPr/>
            <p:nvPr/>
          </p:nvSpPr>
          <p:spPr>
            <a:xfrm>
              <a:off x="3131840" y="1981180"/>
              <a:ext cx="163396" cy="576064"/>
            </a:xfrm>
            <a:prstGeom prst="leftBracket">
              <a:avLst/>
            </a:prstGeom>
            <a:ln w="44450">
              <a:solidFill>
                <a:schemeClr val="dk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p>
          </p:txBody>
        </p:sp>
        <p:sp>
          <p:nvSpPr>
            <p:cNvPr id="32" name="左大かっこ 31"/>
            <p:cNvSpPr/>
            <p:nvPr/>
          </p:nvSpPr>
          <p:spPr>
            <a:xfrm>
              <a:off x="3131840" y="2557244"/>
              <a:ext cx="163396" cy="576064"/>
            </a:xfrm>
            <a:prstGeom prst="leftBracket">
              <a:avLst/>
            </a:prstGeom>
            <a:ln w="44450">
              <a:solidFill>
                <a:schemeClr val="dk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dirty="0"/>
            </a:p>
          </p:txBody>
        </p:sp>
        <p:cxnSp>
          <p:nvCxnSpPr>
            <p:cNvPr id="33" name="直線コネクタ 32"/>
            <p:cNvCxnSpPr/>
            <p:nvPr/>
          </p:nvCxnSpPr>
          <p:spPr>
            <a:xfrm>
              <a:off x="1187624" y="4278909"/>
              <a:ext cx="288032" cy="0"/>
            </a:xfrm>
            <a:prstGeom prst="line">
              <a:avLst/>
            </a:prstGeom>
            <a:ln w="44450"/>
          </p:spPr>
          <p:style>
            <a:lnRef idx="1">
              <a:schemeClr val="dk1"/>
            </a:lnRef>
            <a:fillRef idx="0">
              <a:schemeClr val="dk1"/>
            </a:fillRef>
            <a:effectRef idx="0">
              <a:schemeClr val="dk1"/>
            </a:effectRef>
            <a:fontRef idx="minor">
              <a:schemeClr val="tx1"/>
            </a:fontRef>
          </p:style>
        </p:cxnSp>
        <p:sp>
          <p:nvSpPr>
            <p:cNvPr id="34" name="左大かっこ 33"/>
            <p:cNvSpPr/>
            <p:nvPr/>
          </p:nvSpPr>
          <p:spPr>
            <a:xfrm>
              <a:off x="3131840" y="3140968"/>
              <a:ext cx="163396" cy="576064"/>
            </a:xfrm>
            <a:prstGeom prst="leftBracket">
              <a:avLst/>
            </a:prstGeom>
            <a:ln w="44450">
              <a:solidFill>
                <a:schemeClr val="dk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dirty="0"/>
            </a:p>
          </p:txBody>
        </p:sp>
        <p:cxnSp>
          <p:nvCxnSpPr>
            <p:cNvPr id="36" name="直線コネクタ 35"/>
            <p:cNvCxnSpPr/>
            <p:nvPr/>
          </p:nvCxnSpPr>
          <p:spPr>
            <a:xfrm>
              <a:off x="2699792" y="4212541"/>
              <a:ext cx="254455" cy="0"/>
            </a:xfrm>
            <a:prstGeom prst="line">
              <a:avLst/>
            </a:prstGeom>
            <a:ln w="44450"/>
          </p:spPr>
          <p:style>
            <a:lnRef idx="1">
              <a:schemeClr val="dk1"/>
            </a:lnRef>
            <a:fillRef idx="0">
              <a:schemeClr val="dk1"/>
            </a:fillRef>
            <a:effectRef idx="0">
              <a:schemeClr val="dk1"/>
            </a:effectRef>
            <a:fontRef idx="minor">
              <a:schemeClr val="tx1"/>
            </a:fontRef>
          </p:style>
        </p:cxnSp>
        <p:sp>
          <p:nvSpPr>
            <p:cNvPr id="37" name="左大かっこ 36"/>
            <p:cNvSpPr/>
            <p:nvPr/>
          </p:nvSpPr>
          <p:spPr>
            <a:xfrm>
              <a:off x="3131840" y="3710923"/>
              <a:ext cx="163396" cy="576064"/>
            </a:xfrm>
            <a:prstGeom prst="leftBracket">
              <a:avLst/>
            </a:prstGeom>
            <a:ln w="44450">
              <a:solidFill>
                <a:schemeClr val="dk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dirty="0"/>
            </a:p>
          </p:txBody>
        </p:sp>
        <p:sp>
          <p:nvSpPr>
            <p:cNvPr id="40" name="左大かっこ 39"/>
            <p:cNvSpPr/>
            <p:nvPr/>
          </p:nvSpPr>
          <p:spPr>
            <a:xfrm>
              <a:off x="2973626" y="4102682"/>
              <a:ext cx="321610" cy="576064"/>
            </a:xfrm>
            <a:prstGeom prst="leftBracket">
              <a:avLst/>
            </a:prstGeom>
            <a:ln w="44450">
              <a:solidFill>
                <a:schemeClr val="dk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dirty="0"/>
            </a:p>
          </p:txBody>
        </p:sp>
      </p:grpSp>
      <p:grpSp>
        <p:nvGrpSpPr>
          <p:cNvPr id="49" name="グループ化 48"/>
          <p:cNvGrpSpPr/>
          <p:nvPr/>
        </p:nvGrpSpPr>
        <p:grpSpPr>
          <a:xfrm>
            <a:off x="7248128" y="2539294"/>
            <a:ext cx="468814" cy="2617898"/>
            <a:chOff x="5724128" y="2060848"/>
            <a:chExt cx="468814" cy="2617898"/>
          </a:xfrm>
        </p:grpSpPr>
        <p:cxnSp>
          <p:nvCxnSpPr>
            <p:cNvPr id="42" name="直線矢印コネクタ 41"/>
            <p:cNvCxnSpPr/>
            <p:nvPr/>
          </p:nvCxnSpPr>
          <p:spPr>
            <a:xfrm>
              <a:off x="5724128" y="2060848"/>
              <a:ext cx="468814" cy="0"/>
            </a:xfrm>
            <a:prstGeom prst="straightConnector1">
              <a:avLst/>
            </a:prstGeom>
            <a:ln w="44450">
              <a:tailEnd type="triangle"/>
            </a:ln>
          </p:spPr>
          <p:style>
            <a:lnRef idx="1">
              <a:schemeClr val="dk1"/>
            </a:lnRef>
            <a:fillRef idx="0">
              <a:schemeClr val="dk1"/>
            </a:fillRef>
            <a:effectRef idx="0">
              <a:schemeClr val="dk1"/>
            </a:effectRef>
            <a:fontRef idx="minor">
              <a:schemeClr val="tx1"/>
            </a:fontRef>
          </p:style>
        </p:cxnSp>
        <p:cxnSp>
          <p:nvCxnSpPr>
            <p:cNvPr id="43" name="直線矢印コネクタ 42"/>
            <p:cNvCxnSpPr/>
            <p:nvPr/>
          </p:nvCxnSpPr>
          <p:spPr>
            <a:xfrm>
              <a:off x="5724128" y="2557244"/>
              <a:ext cx="468814" cy="0"/>
            </a:xfrm>
            <a:prstGeom prst="straightConnector1">
              <a:avLst/>
            </a:prstGeom>
            <a:ln w="44450">
              <a:tailEnd type="triangle"/>
            </a:ln>
          </p:spPr>
          <p:style>
            <a:lnRef idx="1">
              <a:schemeClr val="dk1"/>
            </a:lnRef>
            <a:fillRef idx="0">
              <a:schemeClr val="dk1"/>
            </a:fillRef>
            <a:effectRef idx="0">
              <a:schemeClr val="dk1"/>
            </a:effectRef>
            <a:fontRef idx="minor">
              <a:schemeClr val="tx1"/>
            </a:fontRef>
          </p:style>
        </p:cxnSp>
        <p:cxnSp>
          <p:nvCxnSpPr>
            <p:cNvPr id="44" name="直線矢印コネクタ 43"/>
            <p:cNvCxnSpPr/>
            <p:nvPr/>
          </p:nvCxnSpPr>
          <p:spPr>
            <a:xfrm>
              <a:off x="5724128" y="3140968"/>
              <a:ext cx="468814" cy="0"/>
            </a:xfrm>
            <a:prstGeom prst="straightConnector1">
              <a:avLst/>
            </a:prstGeom>
            <a:ln w="44450">
              <a:tailEnd type="triangle"/>
            </a:ln>
          </p:spPr>
          <p:style>
            <a:lnRef idx="1">
              <a:schemeClr val="dk1"/>
            </a:lnRef>
            <a:fillRef idx="0">
              <a:schemeClr val="dk1"/>
            </a:fillRef>
            <a:effectRef idx="0">
              <a:schemeClr val="dk1"/>
            </a:effectRef>
            <a:fontRef idx="minor">
              <a:schemeClr val="tx1"/>
            </a:fontRef>
          </p:style>
        </p:cxnSp>
        <p:cxnSp>
          <p:nvCxnSpPr>
            <p:cNvPr id="45" name="直線矢印コネクタ 44"/>
            <p:cNvCxnSpPr/>
            <p:nvPr/>
          </p:nvCxnSpPr>
          <p:spPr>
            <a:xfrm>
              <a:off x="5724128" y="3607246"/>
              <a:ext cx="468814" cy="0"/>
            </a:xfrm>
            <a:prstGeom prst="straightConnector1">
              <a:avLst/>
            </a:prstGeom>
            <a:ln w="44450">
              <a:tailEnd type="triangle"/>
            </a:ln>
          </p:spPr>
          <p:style>
            <a:lnRef idx="1">
              <a:schemeClr val="dk1"/>
            </a:lnRef>
            <a:fillRef idx="0">
              <a:schemeClr val="dk1"/>
            </a:fillRef>
            <a:effectRef idx="0">
              <a:schemeClr val="dk1"/>
            </a:effectRef>
            <a:fontRef idx="minor">
              <a:schemeClr val="tx1"/>
            </a:fontRef>
          </p:style>
        </p:cxnSp>
        <p:cxnSp>
          <p:nvCxnSpPr>
            <p:cNvPr id="46" name="直線矢印コネクタ 45"/>
            <p:cNvCxnSpPr/>
            <p:nvPr/>
          </p:nvCxnSpPr>
          <p:spPr>
            <a:xfrm>
              <a:off x="5724128" y="4132690"/>
              <a:ext cx="468814" cy="0"/>
            </a:xfrm>
            <a:prstGeom prst="straightConnector1">
              <a:avLst/>
            </a:prstGeom>
            <a:ln w="44450">
              <a:tailEnd type="triangle"/>
            </a:ln>
          </p:spPr>
          <p:style>
            <a:lnRef idx="1">
              <a:schemeClr val="dk1"/>
            </a:lnRef>
            <a:fillRef idx="0">
              <a:schemeClr val="dk1"/>
            </a:fillRef>
            <a:effectRef idx="0">
              <a:schemeClr val="dk1"/>
            </a:effectRef>
            <a:fontRef idx="minor">
              <a:schemeClr val="tx1"/>
            </a:fontRef>
          </p:style>
        </p:cxnSp>
        <p:cxnSp>
          <p:nvCxnSpPr>
            <p:cNvPr id="47" name="直線矢印コネクタ 46"/>
            <p:cNvCxnSpPr/>
            <p:nvPr/>
          </p:nvCxnSpPr>
          <p:spPr>
            <a:xfrm>
              <a:off x="5724128" y="4678746"/>
              <a:ext cx="468814" cy="0"/>
            </a:xfrm>
            <a:prstGeom prst="straightConnector1">
              <a:avLst/>
            </a:prstGeom>
            <a:ln w="44450">
              <a:tailEnd type="triangle"/>
            </a:ln>
          </p:spPr>
          <p:style>
            <a:lnRef idx="1">
              <a:schemeClr val="dk1"/>
            </a:lnRef>
            <a:fillRef idx="0">
              <a:schemeClr val="dk1"/>
            </a:fillRef>
            <a:effectRef idx="0">
              <a:schemeClr val="dk1"/>
            </a:effectRef>
            <a:fontRef idx="minor">
              <a:schemeClr val="tx1"/>
            </a:fontRef>
          </p:style>
        </p:cxnSp>
      </p:grpSp>
      <p:sp>
        <p:nvSpPr>
          <p:cNvPr id="52" name="角丸四角形 51"/>
          <p:cNvSpPr/>
          <p:nvPr/>
        </p:nvSpPr>
        <p:spPr>
          <a:xfrm>
            <a:off x="4655841" y="2780928"/>
            <a:ext cx="5786571" cy="576064"/>
          </a:xfrm>
          <a:prstGeom prst="roundRect">
            <a:avLst/>
          </a:prstGeom>
          <a:no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3" name="角丸四角形 52"/>
          <p:cNvSpPr/>
          <p:nvPr/>
        </p:nvSpPr>
        <p:spPr>
          <a:xfrm>
            <a:off x="4655841" y="4941168"/>
            <a:ext cx="5786571" cy="576064"/>
          </a:xfrm>
          <a:prstGeom prst="roundRect">
            <a:avLst/>
          </a:prstGeom>
          <a:no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 name="テキスト ボックス 1"/>
          <p:cNvSpPr txBox="1"/>
          <p:nvPr/>
        </p:nvSpPr>
        <p:spPr>
          <a:xfrm>
            <a:off x="3143673" y="5507940"/>
            <a:ext cx="6968389" cy="369332"/>
          </a:xfrm>
          <a:prstGeom prst="rect">
            <a:avLst/>
          </a:prstGeom>
          <a:noFill/>
        </p:spPr>
        <p:txBody>
          <a:bodyPr wrap="square" rtlCol="0">
            <a:spAutoFit/>
          </a:bodyPr>
          <a:lstStyle/>
          <a:p>
            <a:r>
              <a:rPr lang="en-US" altLang="ja-JP" u="sng" dirty="0"/>
              <a:t>RC</a:t>
            </a:r>
            <a:r>
              <a:rPr lang="ja-JP" altLang="en-US" u="sng" dirty="0"/>
              <a:t>ﾌｧﾝ回転数を簡単に計測・見えるようにするには</a:t>
            </a:r>
            <a:r>
              <a:rPr lang="ja-JP" altLang="en-US" u="sng" dirty="0" err="1"/>
              <a:t>の</a:t>
            </a:r>
            <a:r>
              <a:rPr lang="ja-JP" altLang="en-US" u="sng" dirty="0"/>
              <a:t>系統図・マトリックス図</a:t>
            </a:r>
          </a:p>
        </p:txBody>
      </p:sp>
      <p:sp>
        <p:nvSpPr>
          <p:cNvPr id="4" name="スライド番号プレースホルダー 3">
            <a:extLst>
              <a:ext uri="{FF2B5EF4-FFF2-40B4-BE49-F238E27FC236}">
                <a16:creationId xmlns:a16="http://schemas.microsoft.com/office/drawing/2014/main" id="{71C083B6-CBBD-3243-B5CA-4ABF53FBE8F3}"/>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32</a:t>
            </a:fld>
            <a:endParaRPr lang="ja-JP" altLang="en-US" sz="1800" dirty="0"/>
          </a:p>
        </p:txBody>
      </p:sp>
      <p:sp>
        <p:nvSpPr>
          <p:cNvPr id="38" name="角丸四角形 37"/>
          <p:cNvSpPr/>
          <p:nvPr/>
        </p:nvSpPr>
        <p:spPr>
          <a:xfrm>
            <a:off x="-384720" y="5134449"/>
            <a:ext cx="12817424" cy="124687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sz="4400" b="1" dirty="0">
              <a:solidFill>
                <a:schemeClr val="bg1"/>
              </a:solidFill>
            </a:endParaRPr>
          </a:p>
          <a:p>
            <a:pPr algn="ctr"/>
            <a:r>
              <a:rPr lang="ja-JP" altLang="en-US" sz="3600" b="1" dirty="0">
                <a:solidFill>
                  <a:schemeClr val="tx2"/>
                </a:solidFill>
              </a:rPr>
              <a:t>既存の回転検知で計測しそれを操作盤ﾓﾆﾀｰで表示</a:t>
            </a:r>
            <a:endParaRPr kumimoji="1" lang="ja-JP" altLang="en-US" sz="3600" b="1" dirty="0">
              <a:ln>
                <a:solidFill>
                  <a:schemeClr val="accent1">
                    <a:shade val="50000"/>
                  </a:schemeClr>
                </a:solidFill>
              </a:ln>
              <a:solidFill>
                <a:schemeClr val="tx2"/>
              </a:solidFill>
              <a:effectLst>
                <a:glow rad="508000">
                  <a:schemeClr val="bg1">
                    <a:alpha val="40000"/>
                  </a:schemeClr>
                </a:glow>
                <a:outerShdw blurRad="50800" dist="50800" dir="5400000" algn="ctr" rotWithShape="0">
                  <a:schemeClr val="bg1"/>
                </a:outerShdw>
              </a:effectLst>
            </a:endParaRPr>
          </a:p>
        </p:txBody>
      </p:sp>
      <p:sp>
        <p:nvSpPr>
          <p:cNvPr id="41" name="正方形/長方形 40">
            <a:extLst>
              <a:ext uri="{FF2B5EF4-FFF2-40B4-BE49-F238E27FC236}">
                <a16:creationId xmlns:a16="http://schemas.microsoft.com/office/drawing/2014/main" id="{136752B8-8D77-E7CD-96FB-3DF4F5DF4CC2}"/>
              </a:ext>
            </a:extLst>
          </p:cNvPr>
          <p:cNvSpPr/>
          <p:nvPr/>
        </p:nvSpPr>
        <p:spPr>
          <a:xfrm>
            <a:off x="-1" y="-4957"/>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方策の立案</a:t>
            </a:r>
          </a:p>
        </p:txBody>
      </p:sp>
      <p:sp>
        <p:nvSpPr>
          <p:cNvPr id="50" name="正方形/長方形 49"/>
          <p:cNvSpPr/>
          <p:nvPr/>
        </p:nvSpPr>
        <p:spPr>
          <a:xfrm>
            <a:off x="7266511" y="476672"/>
            <a:ext cx="3626331" cy="3942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a:solidFill>
                  <a:schemeClr val="tx1"/>
                </a:solidFill>
                <a:latin typeface="+mn-ea"/>
              </a:rPr>
              <a:t>評価　◎</a:t>
            </a:r>
            <a:r>
              <a:rPr lang="en-US" altLang="ja-JP" sz="1600" b="1" dirty="0">
                <a:solidFill>
                  <a:schemeClr val="tx1"/>
                </a:solidFill>
                <a:latin typeface="+mn-ea"/>
              </a:rPr>
              <a:t>=3</a:t>
            </a:r>
            <a:r>
              <a:rPr lang="ja-JP" altLang="en-US" sz="1600" b="1" dirty="0">
                <a:solidFill>
                  <a:schemeClr val="tx1"/>
                </a:solidFill>
                <a:latin typeface="+mn-ea"/>
              </a:rPr>
              <a:t>点　〇</a:t>
            </a:r>
            <a:r>
              <a:rPr lang="en-US" altLang="ja-JP" sz="1600" b="1" dirty="0">
                <a:solidFill>
                  <a:schemeClr val="tx1"/>
                </a:solidFill>
                <a:latin typeface="+mn-ea"/>
              </a:rPr>
              <a:t>=2</a:t>
            </a:r>
            <a:r>
              <a:rPr lang="ja-JP" altLang="en-US" sz="1600" b="1" dirty="0">
                <a:solidFill>
                  <a:schemeClr val="tx1"/>
                </a:solidFill>
                <a:latin typeface="+mn-ea"/>
              </a:rPr>
              <a:t>点　△</a:t>
            </a:r>
            <a:r>
              <a:rPr lang="en-US" altLang="ja-JP" sz="1600" b="1" dirty="0">
                <a:solidFill>
                  <a:schemeClr val="tx1"/>
                </a:solidFill>
                <a:latin typeface="+mn-ea"/>
              </a:rPr>
              <a:t>=1</a:t>
            </a:r>
            <a:r>
              <a:rPr lang="ja-JP" altLang="en-US" sz="1600" b="1" dirty="0">
                <a:solidFill>
                  <a:schemeClr val="tx1"/>
                </a:solidFill>
                <a:latin typeface="+mn-ea"/>
              </a:rPr>
              <a:t>点</a:t>
            </a:r>
          </a:p>
        </p:txBody>
      </p:sp>
    </p:spTree>
    <p:extLst>
      <p:ext uri="{BB962C8B-B14F-4D97-AF65-F5344CB8AC3E}">
        <p14:creationId xmlns:p14="http://schemas.microsoft.com/office/powerpoint/2010/main" val="3013221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heel(1)">
                                      <p:cBhvr>
                                        <p:cTn id="7" dur="2000"/>
                                        <p:tgtEl>
                                          <p:spTgt spid="5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wheel(1)">
                                      <p:cBhvr>
                                        <p:cTn id="12"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061082" y="5559059"/>
            <a:ext cx="8227577" cy="523220"/>
          </a:xfrm>
          <a:prstGeom prst="rect">
            <a:avLst/>
          </a:prstGeom>
          <a:noFill/>
          <a:ln w="25400">
            <a:noFill/>
          </a:ln>
        </p:spPr>
        <p:txBody>
          <a:bodyPr wrap="square" lIns="91440" tIns="45720" rIns="91440" bIns="45720" anchor="ctr">
            <a:spAutoFit/>
          </a:bodyPr>
          <a:lstStyle/>
          <a:p>
            <a:pPr algn="dist"/>
            <a:endParaRPr lang="ja-JP" altLang="en-US" sz="2800" b="1" dirty="0">
              <a:ln w="0"/>
            </a:endParaRPr>
          </a:p>
        </p:txBody>
      </p:sp>
      <p:sp>
        <p:nvSpPr>
          <p:cNvPr id="55" name="フローチャート: 判断 54"/>
          <p:cNvSpPr/>
          <p:nvPr/>
        </p:nvSpPr>
        <p:spPr>
          <a:xfrm>
            <a:off x="13161191" y="3115643"/>
            <a:ext cx="1430266" cy="962419"/>
          </a:xfrm>
          <a:prstGeom prst="flowChartDecision">
            <a:avLst/>
          </a:prstGeom>
          <a:solidFill>
            <a:srgbClr val="FFFF00"/>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b="1" dirty="0">
                <a:solidFill>
                  <a:srgbClr val="FF0000"/>
                </a:solidFill>
                <a:latin typeface="+mn-ea"/>
              </a:rPr>
              <a:t>480</a:t>
            </a:r>
          </a:p>
          <a:p>
            <a:pPr algn="ctr"/>
            <a:r>
              <a:rPr lang="ja-JP" altLang="en-US" b="1" dirty="0">
                <a:solidFill>
                  <a:srgbClr val="FF0000"/>
                </a:solidFill>
                <a:latin typeface="+mn-ea"/>
              </a:rPr>
              <a:t>回転</a:t>
            </a:r>
          </a:p>
        </p:txBody>
      </p:sp>
      <p:graphicFrame>
        <p:nvGraphicFramePr>
          <p:cNvPr id="7" name="表 6"/>
          <p:cNvGraphicFramePr>
            <a:graphicFrameLocks noGrp="1"/>
          </p:cNvGraphicFramePr>
          <p:nvPr/>
        </p:nvGraphicFramePr>
        <p:xfrm>
          <a:off x="5846914" y="1005825"/>
          <a:ext cx="5302157" cy="1935869"/>
        </p:xfrm>
        <a:graphic>
          <a:graphicData uri="http://schemas.openxmlformats.org/drawingml/2006/table">
            <a:tbl>
              <a:tblPr firstRow="1" bandRow="1">
                <a:tableStyleId>{5C22544A-7EE6-4342-B048-85BDC9FD1C3A}</a:tableStyleId>
              </a:tblPr>
              <a:tblGrid>
                <a:gridCol w="1913445">
                  <a:extLst>
                    <a:ext uri="{9D8B030D-6E8A-4147-A177-3AD203B41FA5}">
                      <a16:colId xmlns:a16="http://schemas.microsoft.com/office/drawing/2014/main" val="319275535"/>
                    </a:ext>
                  </a:extLst>
                </a:gridCol>
                <a:gridCol w="1815712">
                  <a:extLst>
                    <a:ext uri="{9D8B030D-6E8A-4147-A177-3AD203B41FA5}">
                      <a16:colId xmlns:a16="http://schemas.microsoft.com/office/drawing/2014/main" val="1146303612"/>
                    </a:ext>
                  </a:extLst>
                </a:gridCol>
                <a:gridCol w="1573000">
                  <a:extLst>
                    <a:ext uri="{9D8B030D-6E8A-4147-A177-3AD203B41FA5}">
                      <a16:colId xmlns:a16="http://schemas.microsoft.com/office/drawing/2014/main" val="3727453635"/>
                    </a:ext>
                  </a:extLst>
                </a:gridCol>
              </a:tblGrid>
              <a:tr h="379194">
                <a:tc>
                  <a:txBody>
                    <a:bodyPr/>
                    <a:lstStyle/>
                    <a:p>
                      <a:pPr algn="ctr"/>
                      <a:r>
                        <a:rPr kumimoji="1" lang="ja-JP" altLang="en-US" sz="2000" dirty="0">
                          <a:solidFill>
                            <a:schemeClr val="tx1"/>
                          </a:solidFill>
                        </a:rPr>
                        <a:t>回 転 数</a:t>
                      </a:r>
                    </a:p>
                  </a:txBody>
                  <a:tcPr anchor="ctr">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tc>
                  <a:txBody>
                    <a:bodyPr/>
                    <a:lstStyle/>
                    <a:p>
                      <a:pPr algn="ctr"/>
                      <a:r>
                        <a:rPr kumimoji="1" lang="ja-JP" altLang="en-US" sz="2000" dirty="0">
                          <a:solidFill>
                            <a:schemeClr val="tx1"/>
                          </a:solidFill>
                        </a:rPr>
                        <a:t>設 定 値</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tc>
                  <a:txBody>
                    <a:bodyPr/>
                    <a:lstStyle/>
                    <a:p>
                      <a:pPr algn="ctr"/>
                      <a:r>
                        <a:rPr kumimoji="1" lang="ja-JP" altLang="en-US" sz="2000" dirty="0">
                          <a:solidFill>
                            <a:schemeClr val="tx1"/>
                          </a:solidFill>
                        </a:rPr>
                        <a:t>判　定</a:t>
                      </a:r>
                    </a:p>
                  </a:txBody>
                  <a:tcPr anchor="ctr">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extLst>
                  <a:ext uri="{0D108BD9-81ED-4DB2-BD59-A6C34878D82A}">
                    <a16:rowId xmlns:a16="http://schemas.microsoft.com/office/drawing/2014/main" val="3922522604"/>
                  </a:ext>
                </a:extLst>
              </a:tr>
              <a:tr h="385898">
                <a:tc>
                  <a:txBody>
                    <a:bodyPr/>
                    <a:lstStyle/>
                    <a:p>
                      <a:r>
                        <a:rPr kumimoji="1" lang="en-US" altLang="ja-JP" sz="2000" b="1" dirty="0">
                          <a:solidFill>
                            <a:srgbClr val="FF0000"/>
                          </a:solidFill>
                        </a:rPr>
                        <a:t>550rpm</a:t>
                      </a:r>
                      <a:endParaRPr kumimoji="1" lang="ja-JP" altLang="en-US" sz="2000" b="1" dirty="0">
                        <a:solidFill>
                          <a:srgbClr val="FF0000"/>
                        </a:solidFill>
                      </a:endParaRPr>
                    </a:p>
                  </a:txBody>
                  <a:tcPr anchor="ctr">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tc>
                  <a:txBody>
                    <a:bodyPr/>
                    <a:lstStyle/>
                    <a:p>
                      <a:r>
                        <a:rPr kumimoji="1" lang="en-US" altLang="ja-JP" sz="2000" b="1" dirty="0">
                          <a:solidFill>
                            <a:srgbClr val="FF0000"/>
                          </a:solidFill>
                        </a:rPr>
                        <a:t>550PLS</a:t>
                      </a:r>
                      <a:endParaRPr kumimoji="1" lang="ja-JP" altLang="en-US" sz="2000" b="1" dirty="0">
                        <a:solidFill>
                          <a:srgbClr val="FF0000"/>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tc>
                  <a:txBody>
                    <a:bodyPr/>
                    <a:lstStyle/>
                    <a:p>
                      <a:pPr algn="ctr"/>
                      <a:r>
                        <a:rPr kumimoji="1" lang="ja-JP" altLang="en-US" sz="2800" b="1" dirty="0">
                          <a:solidFill>
                            <a:srgbClr val="FF0000"/>
                          </a:solidFill>
                        </a:rPr>
                        <a:t>◎</a:t>
                      </a:r>
                    </a:p>
                  </a:txBody>
                  <a:tcPr anchor="ctr">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extLst>
                  <a:ext uri="{0D108BD9-81ED-4DB2-BD59-A6C34878D82A}">
                    <a16:rowId xmlns:a16="http://schemas.microsoft.com/office/drawing/2014/main" val="3050585716"/>
                  </a:ext>
                </a:extLst>
              </a:tr>
              <a:tr h="564269">
                <a:tc>
                  <a:txBody>
                    <a:bodyPr/>
                    <a:lstStyle/>
                    <a:p>
                      <a:r>
                        <a:rPr kumimoji="1" lang="en-US" altLang="ja-JP" sz="2000" b="0" dirty="0">
                          <a:solidFill>
                            <a:schemeClr val="tx1"/>
                          </a:solidFill>
                        </a:rPr>
                        <a:t>510rpm</a:t>
                      </a:r>
                      <a:endParaRPr kumimoji="1" lang="ja-JP" altLang="en-US" sz="2000" b="0" dirty="0">
                        <a:solidFill>
                          <a:schemeClr val="tx1"/>
                        </a:solidFill>
                      </a:endParaRPr>
                    </a:p>
                  </a:txBody>
                  <a:tcPr anchor="ctr">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1" lang="en-US" altLang="ja-JP" sz="2000" b="0" dirty="0">
                          <a:solidFill>
                            <a:schemeClr val="tx1"/>
                          </a:solidFill>
                        </a:rPr>
                        <a:t>510PLS</a:t>
                      </a:r>
                      <a:endParaRPr kumimoji="1" lang="ja-JP" altLang="en-US" sz="2000" b="0" dirty="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tc>
                  <a:txBody>
                    <a:bodyPr/>
                    <a:lstStyle/>
                    <a:p>
                      <a:pPr algn="ctr"/>
                      <a:r>
                        <a:rPr kumimoji="1" lang="ja-JP" altLang="en-US" sz="2400" b="0" dirty="0">
                          <a:solidFill>
                            <a:schemeClr val="tx1"/>
                          </a:solidFill>
                        </a:rPr>
                        <a:t>〇</a:t>
                      </a:r>
                    </a:p>
                  </a:txBody>
                  <a:tcPr anchor="ctr">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CC"/>
                    </a:solidFill>
                  </a:tcPr>
                </a:tc>
                <a:extLst>
                  <a:ext uri="{0D108BD9-81ED-4DB2-BD59-A6C34878D82A}">
                    <a16:rowId xmlns:a16="http://schemas.microsoft.com/office/drawing/2014/main" val="184277187"/>
                  </a:ext>
                </a:extLst>
              </a:tr>
              <a:tr h="385898">
                <a:tc>
                  <a:txBody>
                    <a:bodyPr/>
                    <a:lstStyle/>
                    <a:p>
                      <a:r>
                        <a:rPr kumimoji="1" lang="en-US" altLang="ja-JP" sz="2000" b="0" dirty="0">
                          <a:solidFill>
                            <a:schemeClr val="tx1"/>
                          </a:solidFill>
                        </a:rPr>
                        <a:t>480rpm</a:t>
                      </a:r>
                      <a:endParaRPr kumimoji="1" lang="ja-JP" altLang="en-US" sz="2000" b="0" dirty="0">
                        <a:solidFill>
                          <a:schemeClr val="tx1"/>
                        </a:solidFill>
                      </a:endParaRPr>
                    </a:p>
                  </a:txBody>
                  <a:tcPr anchor="ctr">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CC"/>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1" lang="en-US" altLang="ja-JP" sz="2000" b="0" dirty="0">
                          <a:solidFill>
                            <a:schemeClr val="tx1"/>
                          </a:solidFill>
                        </a:rPr>
                        <a:t>480PLS</a:t>
                      </a:r>
                      <a:endParaRPr kumimoji="1" lang="ja-JP" altLang="en-US" sz="2000" b="0" dirty="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CC"/>
                    </a:solidFill>
                  </a:tcPr>
                </a:tc>
                <a:tc>
                  <a:txBody>
                    <a:bodyPr/>
                    <a:lstStyle/>
                    <a:p>
                      <a:pPr algn="ctr"/>
                      <a:r>
                        <a:rPr kumimoji="1" lang="ja-JP" altLang="en-US" sz="2400" b="0" dirty="0">
                          <a:solidFill>
                            <a:schemeClr val="tx1"/>
                          </a:solidFill>
                        </a:rPr>
                        <a:t>△</a:t>
                      </a:r>
                    </a:p>
                  </a:txBody>
                  <a:tcPr anchor="ctr">
                    <a:lnL w="190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CC"/>
                    </a:solidFill>
                  </a:tcPr>
                </a:tc>
                <a:extLst>
                  <a:ext uri="{0D108BD9-81ED-4DB2-BD59-A6C34878D82A}">
                    <a16:rowId xmlns:a16="http://schemas.microsoft.com/office/drawing/2014/main" val="2320491915"/>
                  </a:ext>
                </a:extLst>
              </a:tr>
            </a:tbl>
          </a:graphicData>
        </a:graphic>
      </p:graphicFrame>
      <p:sp>
        <p:nvSpPr>
          <p:cNvPr id="190" name="テキスト ボックス 189"/>
          <p:cNvSpPr txBox="1"/>
          <p:nvPr/>
        </p:nvSpPr>
        <p:spPr>
          <a:xfrm>
            <a:off x="10200456" y="179369"/>
            <a:ext cx="415118" cy="276999"/>
          </a:xfrm>
          <a:prstGeom prst="rect">
            <a:avLst/>
          </a:prstGeom>
          <a:noFill/>
        </p:spPr>
        <p:txBody>
          <a:bodyPr wrap="square" rtlCol="0">
            <a:spAutoFit/>
          </a:bodyPr>
          <a:lstStyle/>
          <a:p>
            <a:pPr algn="r"/>
            <a:r>
              <a:rPr lang="en-US" altLang="ja-JP" sz="1200" dirty="0"/>
              <a:t>27</a:t>
            </a:r>
            <a:endParaRPr lang="ja-JP" altLang="en-US" sz="1200" dirty="0"/>
          </a:p>
        </p:txBody>
      </p:sp>
      <p:sp>
        <p:nvSpPr>
          <p:cNvPr id="8" name="スライド番号プレースホルダー 3">
            <a:extLst>
              <a:ext uri="{FF2B5EF4-FFF2-40B4-BE49-F238E27FC236}">
                <a16:creationId xmlns:a16="http://schemas.microsoft.com/office/drawing/2014/main" id="{442A2860-A7E9-D937-1D2E-B996484F7306}"/>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33</a:t>
            </a:fld>
            <a:endParaRPr lang="ja-JP" altLang="en-US" sz="1800" dirty="0"/>
          </a:p>
        </p:txBody>
      </p:sp>
      <p:sp>
        <p:nvSpPr>
          <p:cNvPr id="194" name="タイトル 1">
            <a:extLst>
              <a:ext uri="{FF2B5EF4-FFF2-40B4-BE49-F238E27FC236}">
                <a16:creationId xmlns:a16="http://schemas.microsoft.com/office/drawing/2014/main" id="{91C7AE37-D81B-43D0-9DD9-54751791EB2B}"/>
              </a:ext>
            </a:extLst>
          </p:cNvPr>
          <p:cNvSpPr>
            <a:spLocks noGrp="1"/>
          </p:cNvSpPr>
          <p:nvPr>
            <p:ph type="title"/>
          </p:nvPr>
        </p:nvSpPr>
        <p:spPr>
          <a:xfrm>
            <a:off x="10973" y="3660"/>
            <a:ext cx="12192000" cy="666000"/>
          </a:xfrm>
          <a:solidFill>
            <a:schemeClr val="accent1"/>
          </a:solidFill>
        </p:spPr>
        <p:txBody>
          <a:bodyPr>
            <a:normAutofit/>
          </a:bodyPr>
          <a:lstStyle/>
          <a:p>
            <a:r>
              <a:rPr lang="ja-JP" altLang="en-US" b="1" dirty="0">
                <a:solidFill>
                  <a:schemeClr val="bg1"/>
                </a:solidFill>
              </a:rPr>
              <a:t>回転異常検知の改善</a:t>
            </a:r>
            <a:endParaRPr kumimoji="1" lang="ja-JP" altLang="en-US" dirty="0">
              <a:solidFill>
                <a:schemeClr val="bg1"/>
              </a:solidFill>
            </a:endParaRPr>
          </a:p>
        </p:txBody>
      </p:sp>
      <p:grpSp>
        <p:nvGrpSpPr>
          <p:cNvPr id="191" name="グループ化 190"/>
          <p:cNvGrpSpPr/>
          <p:nvPr/>
        </p:nvGrpSpPr>
        <p:grpSpPr>
          <a:xfrm>
            <a:off x="377410" y="2924944"/>
            <a:ext cx="5363867" cy="3306497"/>
            <a:chOff x="4778225" y="3936115"/>
            <a:chExt cx="3974215" cy="2852691"/>
          </a:xfrm>
        </p:grpSpPr>
        <p:graphicFrame>
          <p:nvGraphicFramePr>
            <p:cNvPr id="193" name="グラフ 192"/>
            <p:cNvGraphicFramePr>
              <a:graphicFrameLocks/>
            </p:cNvGraphicFramePr>
            <p:nvPr/>
          </p:nvGraphicFramePr>
          <p:xfrm>
            <a:off x="4778225" y="4257406"/>
            <a:ext cx="3340132" cy="2306270"/>
          </p:xfrm>
          <a:graphic>
            <a:graphicData uri="http://schemas.openxmlformats.org/drawingml/2006/chart">
              <c:chart xmlns:c="http://schemas.openxmlformats.org/drawingml/2006/chart" xmlns:r="http://schemas.openxmlformats.org/officeDocument/2006/relationships" r:id="rId3"/>
            </a:graphicData>
          </a:graphic>
        </p:graphicFrame>
        <p:sp>
          <p:nvSpPr>
            <p:cNvPr id="196" name="テキスト ボックス 195"/>
            <p:cNvSpPr txBox="1"/>
            <p:nvPr/>
          </p:nvSpPr>
          <p:spPr>
            <a:xfrm>
              <a:off x="5232462" y="3936115"/>
              <a:ext cx="1010093" cy="364262"/>
            </a:xfrm>
            <a:prstGeom prst="rect">
              <a:avLst/>
            </a:prstGeom>
            <a:solidFill>
              <a:srgbClr val="93FFA8"/>
            </a:solidFill>
            <a:ln w="19050">
              <a:solidFill>
                <a:srgbClr val="FF0000"/>
              </a:solidFill>
            </a:ln>
          </p:spPr>
          <p:txBody>
            <a:bodyPr wrap="square" rtlCol="0">
              <a:spAutoFit/>
            </a:bodyPr>
            <a:lstStyle/>
            <a:p>
              <a:r>
                <a:rPr lang="en-US" altLang="ja-JP" sz="1600" b="1" dirty="0">
                  <a:solidFill>
                    <a:srgbClr val="FF0000"/>
                  </a:solidFill>
                </a:rPr>
                <a:t>600rpm</a:t>
              </a:r>
              <a:endParaRPr lang="ja-JP" altLang="en-US" sz="1600" b="1" dirty="0">
                <a:solidFill>
                  <a:srgbClr val="FF0000"/>
                </a:solidFill>
              </a:endParaRPr>
            </a:p>
          </p:txBody>
        </p:sp>
        <p:sp>
          <p:nvSpPr>
            <p:cNvPr id="197" name="テキスト ボックス 196"/>
            <p:cNvSpPr txBox="1"/>
            <p:nvPr/>
          </p:nvSpPr>
          <p:spPr>
            <a:xfrm>
              <a:off x="6258360" y="3938791"/>
              <a:ext cx="1010093" cy="364262"/>
            </a:xfrm>
            <a:prstGeom prst="rect">
              <a:avLst/>
            </a:prstGeom>
            <a:solidFill>
              <a:srgbClr val="FFFF00"/>
            </a:solidFill>
            <a:ln w="19050">
              <a:solidFill>
                <a:srgbClr val="FF0000"/>
              </a:solidFill>
            </a:ln>
          </p:spPr>
          <p:txBody>
            <a:bodyPr wrap="square" rtlCol="0">
              <a:spAutoFit/>
            </a:bodyPr>
            <a:lstStyle/>
            <a:p>
              <a:r>
                <a:rPr lang="en-US" altLang="ja-JP" sz="1600" b="1" dirty="0">
                  <a:solidFill>
                    <a:srgbClr val="FF0000"/>
                  </a:solidFill>
                </a:rPr>
                <a:t>350rpm</a:t>
              </a:r>
              <a:endParaRPr lang="ja-JP" altLang="en-US" sz="1600" b="1" dirty="0">
                <a:solidFill>
                  <a:srgbClr val="FF0000"/>
                </a:solidFill>
              </a:endParaRPr>
            </a:p>
          </p:txBody>
        </p:sp>
        <p:sp>
          <p:nvSpPr>
            <p:cNvPr id="198" name="テキスト ボックス 197"/>
            <p:cNvSpPr txBox="1"/>
            <p:nvPr/>
          </p:nvSpPr>
          <p:spPr>
            <a:xfrm>
              <a:off x="7290768" y="3947709"/>
              <a:ext cx="1010093" cy="364262"/>
            </a:xfrm>
            <a:prstGeom prst="rect">
              <a:avLst/>
            </a:prstGeom>
            <a:solidFill>
              <a:schemeClr val="bg1"/>
            </a:solidFill>
            <a:ln w="19050">
              <a:solidFill>
                <a:srgbClr val="FF0000"/>
              </a:solidFill>
            </a:ln>
          </p:spPr>
          <p:txBody>
            <a:bodyPr wrap="square" rtlCol="0">
              <a:spAutoFit/>
            </a:bodyPr>
            <a:lstStyle/>
            <a:p>
              <a:r>
                <a:rPr lang="en-US" altLang="ja-JP" sz="1600" b="1" dirty="0">
                  <a:solidFill>
                    <a:srgbClr val="FF0000"/>
                  </a:solidFill>
                </a:rPr>
                <a:t>300rpm</a:t>
              </a:r>
              <a:endParaRPr lang="ja-JP" altLang="en-US" sz="1600" b="1" dirty="0">
                <a:solidFill>
                  <a:srgbClr val="FF0000"/>
                </a:solidFill>
              </a:endParaRPr>
            </a:p>
          </p:txBody>
        </p:sp>
        <p:sp>
          <p:nvSpPr>
            <p:cNvPr id="199" name="テキスト ボックス 198"/>
            <p:cNvSpPr txBox="1"/>
            <p:nvPr/>
          </p:nvSpPr>
          <p:spPr>
            <a:xfrm>
              <a:off x="5487446" y="6450252"/>
              <a:ext cx="3264994" cy="338554"/>
            </a:xfrm>
            <a:prstGeom prst="rect">
              <a:avLst/>
            </a:prstGeom>
            <a:noFill/>
          </p:spPr>
          <p:txBody>
            <a:bodyPr wrap="square" rtlCol="0">
              <a:spAutoFit/>
            </a:bodyPr>
            <a:lstStyle/>
            <a:p>
              <a:r>
                <a:rPr lang="en-US" altLang="ja-JP" sz="1600" b="1" u="sng" dirty="0">
                  <a:latin typeface="+mn-ea"/>
                </a:rPr>
                <a:t>RC</a:t>
              </a:r>
              <a:r>
                <a:rPr lang="ja-JP" altLang="en-US" sz="1600" b="1" u="sng" dirty="0">
                  <a:latin typeface="+mn-ea"/>
                </a:rPr>
                <a:t>ﾌｧﾝ回転数のｸﾞﾗﾌ</a:t>
              </a:r>
              <a:r>
                <a:rPr lang="ja-JP" altLang="en-US" sz="1600" b="1" u="sng" dirty="0"/>
                <a:t>　　</a:t>
              </a:r>
              <a:r>
                <a:rPr lang="ja-JP" altLang="en-US" sz="1400" b="1" u="sng" dirty="0"/>
                <a:t>作製：梅澤</a:t>
              </a:r>
            </a:p>
          </p:txBody>
        </p:sp>
      </p:grpSp>
      <p:sp>
        <p:nvSpPr>
          <p:cNvPr id="202" name="テキスト ボックス 201"/>
          <p:cNvSpPr txBox="1"/>
          <p:nvPr/>
        </p:nvSpPr>
        <p:spPr>
          <a:xfrm>
            <a:off x="487768" y="867074"/>
            <a:ext cx="4384096" cy="461665"/>
          </a:xfrm>
          <a:prstGeom prst="rect">
            <a:avLst/>
          </a:prstGeom>
          <a:solidFill>
            <a:schemeClr val="tx2">
              <a:lumMod val="75000"/>
              <a:lumOff val="25000"/>
            </a:schemeClr>
          </a:solidFill>
          <a:ln w="25400">
            <a:solidFill>
              <a:schemeClr val="tx1"/>
            </a:solidFill>
          </a:ln>
        </p:spPr>
        <p:txBody>
          <a:bodyPr wrap="square" rtlCol="0">
            <a:spAutoFit/>
          </a:bodyPr>
          <a:lstStyle/>
          <a:p>
            <a:r>
              <a:rPr lang="en-US" altLang="ja-JP" sz="2400" b="1" dirty="0">
                <a:solidFill>
                  <a:schemeClr val="bg1"/>
                </a:solidFill>
                <a:latin typeface="+mn-ea"/>
              </a:rPr>
              <a:t>RC</a:t>
            </a:r>
            <a:r>
              <a:rPr lang="ja-JP" altLang="en-US" sz="2400" b="1" dirty="0">
                <a:solidFill>
                  <a:schemeClr val="bg1"/>
                </a:solidFill>
                <a:latin typeface="+mn-ea"/>
              </a:rPr>
              <a:t>ﾌｧﾝスリップ検出回路のみ直し</a:t>
            </a:r>
          </a:p>
        </p:txBody>
      </p:sp>
      <p:grpSp>
        <p:nvGrpSpPr>
          <p:cNvPr id="3" name="グループ化 2"/>
          <p:cNvGrpSpPr/>
          <p:nvPr/>
        </p:nvGrpSpPr>
        <p:grpSpPr>
          <a:xfrm>
            <a:off x="983432" y="3750034"/>
            <a:ext cx="5077555" cy="796131"/>
            <a:chOff x="983432" y="3750034"/>
            <a:chExt cx="5077555" cy="796131"/>
          </a:xfrm>
        </p:grpSpPr>
        <p:sp>
          <p:nvSpPr>
            <p:cNvPr id="201" name="テキスト ボックス 200"/>
            <p:cNvSpPr txBox="1"/>
            <p:nvPr/>
          </p:nvSpPr>
          <p:spPr>
            <a:xfrm>
              <a:off x="1747857" y="3948380"/>
              <a:ext cx="4313130" cy="400110"/>
            </a:xfrm>
            <a:prstGeom prst="rect">
              <a:avLst/>
            </a:prstGeom>
            <a:noFill/>
          </p:spPr>
          <p:txBody>
            <a:bodyPr wrap="square" rtlCol="0">
              <a:spAutoFit/>
            </a:bodyPr>
            <a:lstStyle/>
            <a:p>
              <a:r>
                <a:rPr lang="ja-JP" altLang="en-US" sz="2000" b="1" dirty="0">
                  <a:solidFill>
                    <a:srgbClr val="FF0000"/>
                  </a:solidFill>
                </a:rPr>
                <a:t>この間のﾍﾞﾙﾄｽﾘｯﾌﾟ異常検出しない</a:t>
              </a:r>
              <a:endParaRPr kumimoji="1" lang="ja-JP" altLang="en-US" sz="2000" b="1" dirty="0">
                <a:solidFill>
                  <a:srgbClr val="FF0000"/>
                </a:solidFill>
              </a:endParaRPr>
            </a:p>
          </p:txBody>
        </p:sp>
        <p:grpSp>
          <p:nvGrpSpPr>
            <p:cNvPr id="2" name="グループ化 1"/>
            <p:cNvGrpSpPr/>
            <p:nvPr/>
          </p:nvGrpSpPr>
          <p:grpSpPr>
            <a:xfrm>
              <a:off x="983432" y="3750034"/>
              <a:ext cx="3600400" cy="796131"/>
              <a:chOff x="983432" y="3750034"/>
              <a:chExt cx="3600400" cy="796131"/>
            </a:xfrm>
          </p:grpSpPr>
          <p:cxnSp>
            <p:nvCxnSpPr>
              <p:cNvPr id="4" name="直線コネクタ 3"/>
              <p:cNvCxnSpPr/>
              <p:nvPr/>
            </p:nvCxnSpPr>
            <p:spPr>
              <a:xfrm>
                <a:off x="983432" y="3750034"/>
                <a:ext cx="36004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3" name="直線コネクタ 202"/>
              <p:cNvCxnSpPr/>
              <p:nvPr/>
            </p:nvCxnSpPr>
            <p:spPr>
              <a:xfrm>
                <a:off x="983432" y="4517102"/>
                <a:ext cx="36004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 name="直線矢印コネクタ 5"/>
              <p:cNvCxnSpPr/>
              <p:nvPr/>
            </p:nvCxnSpPr>
            <p:spPr>
              <a:xfrm flipH="1" flipV="1">
                <a:off x="1552921" y="3797022"/>
                <a:ext cx="10846" cy="749143"/>
              </a:xfrm>
              <a:prstGeom prst="straightConnector1">
                <a:avLst/>
              </a:prstGeom>
              <a:ln w="5715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grpSp>
      </p:grpSp>
      <p:grpSp>
        <p:nvGrpSpPr>
          <p:cNvPr id="207" name="グループ化 206"/>
          <p:cNvGrpSpPr/>
          <p:nvPr/>
        </p:nvGrpSpPr>
        <p:grpSpPr>
          <a:xfrm>
            <a:off x="1230970" y="1918185"/>
            <a:ext cx="3640894" cy="720082"/>
            <a:chOff x="4572001" y="2708918"/>
            <a:chExt cx="4049999" cy="720082"/>
          </a:xfrm>
        </p:grpSpPr>
        <p:grpSp>
          <p:nvGrpSpPr>
            <p:cNvPr id="208" name="グループ化 207"/>
            <p:cNvGrpSpPr/>
            <p:nvPr/>
          </p:nvGrpSpPr>
          <p:grpSpPr>
            <a:xfrm>
              <a:off x="4572001" y="2708918"/>
              <a:ext cx="3456384" cy="720082"/>
              <a:chOff x="4572000" y="2708918"/>
              <a:chExt cx="4320477" cy="720082"/>
            </a:xfrm>
          </p:grpSpPr>
          <p:grpSp>
            <p:nvGrpSpPr>
              <p:cNvPr id="210" name="グループ化 209"/>
              <p:cNvGrpSpPr/>
              <p:nvPr/>
            </p:nvGrpSpPr>
            <p:grpSpPr>
              <a:xfrm>
                <a:off x="4572000" y="2708920"/>
                <a:ext cx="1440160" cy="720080"/>
                <a:chOff x="4572000" y="2708920"/>
                <a:chExt cx="1440160" cy="720080"/>
              </a:xfrm>
            </p:grpSpPr>
            <p:cxnSp>
              <p:nvCxnSpPr>
                <p:cNvPr id="221" name="直線コネクタ 220"/>
                <p:cNvCxnSpPr/>
                <p:nvPr/>
              </p:nvCxnSpPr>
              <p:spPr>
                <a:xfrm>
                  <a:off x="4572000" y="342900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2" name="直線コネクタ 221"/>
                <p:cNvCxnSpPr/>
                <p:nvPr/>
              </p:nvCxnSpPr>
              <p:spPr>
                <a:xfrm flipV="1">
                  <a:off x="529208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3" name="直線コネクタ 222"/>
                <p:cNvCxnSpPr/>
                <p:nvPr/>
              </p:nvCxnSpPr>
              <p:spPr>
                <a:xfrm>
                  <a:off x="5292080" y="270892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4" name="直線コネクタ 223"/>
                <p:cNvCxnSpPr/>
                <p:nvPr/>
              </p:nvCxnSpPr>
              <p:spPr>
                <a:xfrm>
                  <a:off x="601216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11" name="グループ化 210"/>
              <p:cNvGrpSpPr/>
              <p:nvPr/>
            </p:nvGrpSpPr>
            <p:grpSpPr>
              <a:xfrm>
                <a:off x="6012159" y="2708919"/>
                <a:ext cx="1440160" cy="720080"/>
                <a:chOff x="4572000" y="2708920"/>
                <a:chExt cx="1440160" cy="720080"/>
              </a:xfrm>
            </p:grpSpPr>
            <p:cxnSp>
              <p:nvCxnSpPr>
                <p:cNvPr id="217" name="直線コネクタ 216"/>
                <p:cNvCxnSpPr/>
                <p:nvPr/>
              </p:nvCxnSpPr>
              <p:spPr>
                <a:xfrm>
                  <a:off x="4572000" y="342900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直線コネクタ 217"/>
                <p:cNvCxnSpPr/>
                <p:nvPr/>
              </p:nvCxnSpPr>
              <p:spPr>
                <a:xfrm flipV="1">
                  <a:off x="529208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直線コネクタ 218"/>
                <p:cNvCxnSpPr/>
                <p:nvPr/>
              </p:nvCxnSpPr>
              <p:spPr>
                <a:xfrm>
                  <a:off x="5292080" y="270892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直線コネクタ 219"/>
                <p:cNvCxnSpPr/>
                <p:nvPr/>
              </p:nvCxnSpPr>
              <p:spPr>
                <a:xfrm>
                  <a:off x="601216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12" name="グループ化 211"/>
              <p:cNvGrpSpPr/>
              <p:nvPr/>
            </p:nvGrpSpPr>
            <p:grpSpPr>
              <a:xfrm>
                <a:off x="7452317" y="2708918"/>
                <a:ext cx="1440160" cy="720080"/>
                <a:chOff x="4572000" y="2708920"/>
                <a:chExt cx="1440160" cy="720080"/>
              </a:xfrm>
            </p:grpSpPr>
            <p:cxnSp>
              <p:nvCxnSpPr>
                <p:cNvPr id="213" name="直線コネクタ 212"/>
                <p:cNvCxnSpPr/>
                <p:nvPr/>
              </p:nvCxnSpPr>
              <p:spPr>
                <a:xfrm>
                  <a:off x="4572000" y="342900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直線コネクタ 213"/>
                <p:cNvCxnSpPr/>
                <p:nvPr/>
              </p:nvCxnSpPr>
              <p:spPr>
                <a:xfrm flipV="1">
                  <a:off x="529208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直線コネクタ 214"/>
                <p:cNvCxnSpPr/>
                <p:nvPr/>
              </p:nvCxnSpPr>
              <p:spPr>
                <a:xfrm>
                  <a:off x="5292080" y="2708920"/>
                  <a:ext cx="720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直線コネクタ 215"/>
                <p:cNvCxnSpPr/>
                <p:nvPr/>
              </p:nvCxnSpPr>
              <p:spPr>
                <a:xfrm>
                  <a:off x="6012160" y="2708920"/>
                  <a:ext cx="0" cy="7200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cxnSp>
          <p:nvCxnSpPr>
            <p:cNvPr id="209" name="直線コネクタ 208"/>
            <p:cNvCxnSpPr/>
            <p:nvPr/>
          </p:nvCxnSpPr>
          <p:spPr>
            <a:xfrm>
              <a:off x="8028385" y="3428998"/>
              <a:ext cx="59361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25" name="テキスト ボックス 224"/>
          <p:cNvSpPr txBox="1"/>
          <p:nvPr/>
        </p:nvSpPr>
        <p:spPr>
          <a:xfrm>
            <a:off x="273917" y="2048257"/>
            <a:ext cx="1198898" cy="369332"/>
          </a:xfrm>
          <a:prstGeom prst="rect">
            <a:avLst/>
          </a:prstGeom>
          <a:noFill/>
        </p:spPr>
        <p:txBody>
          <a:bodyPr wrap="square" rtlCol="0">
            <a:spAutoFit/>
          </a:bodyPr>
          <a:lstStyle/>
          <a:p>
            <a:r>
              <a:rPr lang="ja-JP" altLang="en-US" dirty="0"/>
              <a:t>電圧＝</a:t>
            </a:r>
            <a:r>
              <a:rPr lang="en-US" altLang="ja-JP" dirty="0"/>
              <a:t>V</a:t>
            </a:r>
          </a:p>
        </p:txBody>
      </p:sp>
      <p:grpSp>
        <p:nvGrpSpPr>
          <p:cNvPr id="254" name="グループ化 253"/>
          <p:cNvGrpSpPr/>
          <p:nvPr/>
        </p:nvGrpSpPr>
        <p:grpSpPr>
          <a:xfrm>
            <a:off x="1139361" y="1343962"/>
            <a:ext cx="1758773" cy="1265242"/>
            <a:chOff x="5643310" y="1371670"/>
            <a:chExt cx="1808781" cy="1265242"/>
          </a:xfrm>
        </p:grpSpPr>
        <p:grpSp>
          <p:nvGrpSpPr>
            <p:cNvPr id="255" name="グループ化 254"/>
            <p:cNvGrpSpPr/>
            <p:nvPr/>
          </p:nvGrpSpPr>
          <p:grpSpPr>
            <a:xfrm>
              <a:off x="6012160" y="1694601"/>
              <a:ext cx="1074440" cy="942311"/>
              <a:chOff x="6012160" y="1694601"/>
              <a:chExt cx="1074440" cy="942311"/>
            </a:xfrm>
          </p:grpSpPr>
          <p:cxnSp>
            <p:nvCxnSpPr>
              <p:cNvPr id="257" name="直線コネクタ 256"/>
              <p:cNvCxnSpPr/>
              <p:nvPr/>
            </p:nvCxnSpPr>
            <p:spPr>
              <a:xfrm>
                <a:off x="6012160" y="1694601"/>
                <a:ext cx="0" cy="94231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直線コネクタ 257"/>
              <p:cNvCxnSpPr/>
              <p:nvPr/>
            </p:nvCxnSpPr>
            <p:spPr>
              <a:xfrm>
                <a:off x="7086600" y="1694601"/>
                <a:ext cx="0" cy="94231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直線矢印コネクタ 258"/>
              <p:cNvCxnSpPr/>
              <p:nvPr/>
            </p:nvCxnSpPr>
            <p:spPr>
              <a:xfrm>
                <a:off x="6025970" y="1781025"/>
                <a:ext cx="1043464" cy="0"/>
              </a:xfrm>
              <a:prstGeom prst="straightConnector1">
                <a:avLst/>
              </a:prstGeom>
              <a:ln w="31750">
                <a:solidFill>
                  <a:srgbClr val="FF0000"/>
                </a:solidFill>
                <a:headEnd type="triangle" w="sm" len="med"/>
                <a:tailEnd type="triangle" w="sm" len="med"/>
              </a:ln>
            </p:spPr>
            <p:style>
              <a:lnRef idx="1">
                <a:schemeClr val="accent1"/>
              </a:lnRef>
              <a:fillRef idx="0">
                <a:schemeClr val="accent1"/>
              </a:fillRef>
              <a:effectRef idx="0">
                <a:schemeClr val="accent1"/>
              </a:effectRef>
              <a:fontRef idx="minor">
                <a:schemeClr val="tx1"/>
              </a:fontRef>
            </p:style>
          </p:cxnSp>
        </p:grpSp>
        <p:sp>
          <p:nvSpPr>
            <p:cNvPr id="256" name="テキスト ボックス 255"/>
            <p:cNvSpPr txBox="1"/>
            <p:nvPr/>
          </p:nvSpPr>
          <p:spPr>
            <a:xfrm>
              <a:off x="5643310" y="1371670"/>
              <a:ext cx="1808781" cy="369332"/>
            </a:xfrm>
            <a:prstGeom prst="rect">
              <a:avLst/>
            </a:prstGeom>
            <a:noFill/>
          </p:spPr>
          <p:txBody>
            <a:bodyPr wrap="square" rtlCol="0">
              <a:spAutoFit/>
            </a:bodyPr>
            <a:lstStyle/>
            <a:p>
              <a:r>
                <a:rPr lang="en-US" altLang="ja-JP" dirty="0"/>
                <a:t>1</a:t>
              </a:r>
              <a:r>
                <a:rPr lang="ja-JP" altLang="en-US" dirty="0"/>
                <a:t>周期</a:t>
              </a:r>
              <a:r>
                <a:rPr lang="en-US" altLang="ja-JP" dirty="0"/>
                <a:t>=</a:t>
              </a:r>
              <a:r>
                <a:rPr lang="ja-JP" altLang="en-US" dirty="0"/>
                <a:t>１パルス</a:t>
              </a:r>
            </a:p>
          </p:txBody>
        </p:sp>
      </p:grpSp>
      <p:sp>
        <p:nvSpPr>
          <p:cNvPr id="272" name="フローチャート: 代替処理 271"/>
          <p:cNvSpPr/>
          <p:nvPr/>
        </p:nvSpPr>
        <p:spPr>
          <a:xfrm>
            <a:off x="2859503" y="2417589"/>
            <a:ext cx="2732568" cy="415462"/>
          </a:xfrm>
          <a:prstGeom prst="flowChartAlternateProcess">
            <a:avLst/>
          </a:prstGeom>
          <a:solidFill>
            <a:srgbClr val="FFFF00"/>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rgbClr val="FF0000"/>
                </a:solidFill>
                <a:latin typeface="+mj-ea"/>
                <a:ea typeface="+mj-ea"/>
              </a:rPr>
              <a:t>１パルス</a:t>
            </a:r>
            <a:r>
              <a:rPr lang="en-US" altLang="ja-JP" b="1" dirty="0">
                <a:solidFill>
                  <a:srgbClr val="FF0000"/>
                </a:solidFill>
                <a:latin typeface="+mj-ea"/>
                <a:ea typeface="+mj-ea"/>
              </a:rPr>
              <a:t>=</a:t>
            </a:r>
            <a:r>
              <a:rPr lang="ja-JP" altLang="en-US" b="1" dirty="0">
                <a:solidFill>
                  <a:srgbClr val="FF0000"/>
                </a:solidFill>
                <a:latin typeface="+mj-ea"/>
                <a:ea typeface="+mj-ea"/>
              </a:rPr>
              <a:t>１回転　と設定</a:t>
            </a:r>
          </a:p>
        </p:txBody>
      </p:sp>
      <p:pic>
        <p:nvPicPr>
          <p:cNvPr id="1026" name="Picture 2" descr="a1f110d0-fcf1-4cb6-b3da-5f2776638539@jpnprd0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84041" y="3061368"/>
            <a:ext cx="5031935" cy="3009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テキスト ボックス 8"/>
          <p:cNvSpPr txBox="1"/>
          <p:nvPr/>
        </p:nvSpPr>
        <p:spPr>
          <a:xfrm>
            <a:off x="6073281" y="3873348"/>
            <a:ext cx="5269444" cy="646331"/>
          </a:xfrm>
          <a:prstGeom prst="rect">
            <a:avLst/>
          </a:prstGeom>
          <a:noFill/>
        </p:spPr>
        <p:txBody>
          <a:bodyPr wrap="square" rtlCol="0">
            <a:spAutoFit/>
          </a:bodyPr>
          <a:lstStyle/>
          <a:p>
            <a:r>
              <a:rPr kumimoji="1" lang="en-US" altLang="ja-JP" sz="3600" b="1" dirty="0">
                <a:ln>
                  <a:solidFill>
                    <a:schemeClr val="bg1"/>
                  </a:solidFill>
                </a:ln>
              </a:rPr>
              <a:t>300RPM</a:t>
            </a:r>
            <a:r>
              <a:rPr kumimoji="1" lang="ja-JP" altLang="en-US" sz="3600" b="1" dirty="0">
                <a:ln>
                  <a:solidFill>
                    <a:schemeClr val="bg1"/>
                  </a:solidFill>
                </a:ln>
              </a:rPr>
              <a:t>→</a:t>
            </a:r>
            <a:r>
              <a:rPr kumimoji="1" lang="en-US" altLang="ja-JP" sz="3600" b="1" dirty="0">
                <a:ln>
                  <a:solidFill>
                    <a:schemeClr val="bg1"/>
                  </a:solidFill>
                </a:ln>
              </a:rPr>
              <a:t>550RPM</a:t>
            </a:r>
            <a:endParaRPr kumimoji="1" lang="ja-JP" altLang="en-US" sz="3600" b="1" dirty="0">
              <a:ln>
                <a:solidFill>
                  <a:schemeClr val="bg1"/>
                </a:solidFill>
              </a:ln>
            </a:endParaRPr>
          </a:p>
        </p:txBody>
      </p:sp>
      <p:sp>
        <p:nvSpPr>
          <p:cNvPr id="56" name="正方形/長方形 55"/>
          <p:cNvSpPr/>
          <p:nvPr/>
        </p:nvSpPr>
        <p:spPr>
          <a:xfrm>
            <a:off x="5598592" y="3107416"/>
            <a:ext cx="1841402" cy="830997"/>
          </a:xfrm>
          <a:prstGeom prst="rect">
            <a:avLst/>
          </a:prstGeom>
          <a:solidFill>
            <a:schemeClr val="tx1"/>
          </a:solidFill>
          <a:ln w="25400">
            <a:solidFill>
              <a:srgbClr val="FF0000"/>
            </a:solidFill>
          </a:ln>
        </p:spPr>
        <p:txBody>
          <a:bodyPr wrap="square" lIns="91440" tIns="45720" rIns="91440" bIns="45720">
            <a:spAutoFit/>
          </a:bodyPr>
          <a:lstStyle/>
          <a:p>
            <a:pPr algn="ctr"/>
            <a:r>
              <a:rPr lang="ja-JP" altLang="en-US" sz="2400" b="1" dirty="0">
                <a:ln w="0"/>
                <a:solidFill>
                  <a:srgbClr val="FFFF00"/>
                </a:solidFill>
                <a:effectLst>
                  <a:outerShdw blurRad="38100" dist="19050" dir="2700000" algn="tl" rotWithShape="0">
                    <a:schemeClr val="dk1">
                      <a:alpha val="40000"/>
                    </a:schemeClr>
                  </a:outerShdw>
                </a:effectLst>
              </a:rPr>
              <a:t>設定値を</a:t>
            </a:r>
            <a:endParaRPr lang="en-US" altLang="ja-JP" sz="2400" b="1" dirty="0">
              <a:ln w="0"/>
              <a:solidFill>
                <a:srgbClr val="FFFF00"/>
              </a:solidFill>
              <a:effectLst>
                <a:outerShdw blurRad="38100" dist="19050" dir="2700000" algn="tl" rotWithShape="0">
                  <a:schemeClr val="dk1">
                    <a:alpha val="40000"/>
                  </a:schemeClr>
                </a:outerShdw>
              </a:effectLst>
            </a:endParaRPr>
          </a:p>
          <a:p>
            <a:pPr algn="ctr"/>
            <a:r>
              <a:rPr lang="ja-JP" altLang="en-US" sz="2400" b="1" dirty="0">
                <a:ln w="0"/>
                <a:solidFill>
                  <a:srgbClr val="FFFF00"/>
                </a:solidFill>
                <a:effectLst>
                  <a:outerShdw blurRad="38100" dist="19050" dir="2700000" algn="tl" rotWithShape="0">
                    <a:schemeClr val="dk1">
                      <a:alpha val="40000"/>
                    </a:schemeClr>
                  </a:outerShdw>
                </a:effectLst>
              </a:rPr>
              <a:t>厳しく</a:t>
            </a:r>
          </a:p>
        </p:txBody>
      </p:sp>
      <p:sp>
        <p:nvSpPr>
          <p:cNvPr id="273" name="テキスト ボックス 272"/>
          <p:cNvSpPr txBox="1"/>
          <p:nvPr/>
        </p:nvSpPr>
        <p:spPr>
          <a:xfrm>
            <a:off x="7748177" y="4433513"/>
            <a:ext cx="1834655" cy="830997"/>
          </a:xfrm>
          <a:prstGeom prst="rect">
            <a:avLst/>
          </a:prstGeom>
          <a:noFill/>
        </p:spPr>
        <p:txBody>
          <a:bodyPr wrap="square" rtlCol="0">
            <a:spAutoFit/>
          </a:bodyPr>
          <a:lstStyle/>
          <a:p>
            <a:r>
              <a:rPr kumimoji="1" lang="ja-JP" altLang="en-US" sz="4800" b="1" dirty="0">
                <a:ln>
                  <a:solidFill>
                    <a:schemeClr val="bg1"/>
                  </a:solidFill>
                </a:ln>
                <a:solidFill>
                  <a:srgbClr val="FF0000"/>
                </a:solidFill>
                <a:effectLst>
                  <a:outerShdw blurRad="50800" dist="50800" dir="5400000" algn="ctr" rotWithShape="0">
                    <a:srgbClr val="000000">
                      <a:alpha val="74000"/>
                    </a:srgbClr>
                  </a:outerShdw>
                </a:effectLst>
              </a:rPr>
              <a:t>変更</a:t>
            </a:r>
          </a:p>
        </p:txBody>
      </p:sp>
      <p:grpSp>
        <p:nvGrpSpPr>
          <p:cNvPr id="68" name="Group 224"/>
          <p:cNvGrpSpPr>
            <a:grpSpLocks/>
          </p:cNvGrpSpPr>
          <p:nvPr/>
        </p:nvGrpSpPr>
        <p:grpSpPr bwMode="auto">
          <a:xfrm>
            <a:off x="9434988" y="4559465"/>
            <a:ext cx="1130116" cy="1371552"/>
            <a:chOff x="4630" y="2646"/>
            <a:chExt cx="679" cy="1150"/>
          </a:xfrm>
        </p:grpSpPr>
        <p:grpSp>
          <p:nvGrpSpPr>
            <p:cNvPr id="69" name="Group 225"/>
            <p:cNvGrpSpPr>
              <a:grpSpLocks/>
            </p:cNvGrpSpPr>
            <p:nvPr/>
          </p:nvGrpSpPr>
          <p:grpSpPr bwMode="auto">
            <a:xfrm>
              <a:off x="4647" y="2713"/>
              <a:ext cx="662" cy="1083"/>
              <a:chOff x="7135" y="2175"/>
              <a:chExt cx="662" cy="1083"/>
            </a:xfrm>
          </p:grpSpPr>
          <p:grpSp>
            <p:nvGrpSpPr>
              <p:cNvPr id="144" name="Group 226"/>
              <p:cNvGrpSpPr>
                <a:grpSpLocks/>
              </p:cNvGrpSpPr>
              <p:nvPr/>
            </p:nvGrpSpPr>
            <p:grpSpPr bwMode="auto">
              <a:xfrm>
                <a:off x="7180" y="2876"/>
                <a:ext cx="617" cy="382"/>
                <a:chOff x="3294" y="3586"/>
                <a:chExt cx="617" cy="422"/>
              </a:xfrm>
            </p:grpSpPr>
            <p:sp>
              <p:nvSpPr>
                <p:cNvPr id="176" name="Freeform 942"/>
                <p:cNvSpPr>
                  <a:spLocks noChangeAspect="1"/>
                </p:cNvSpPr>
                <p:nvPr/>
              </p:nvSpPr>
              <p:spPr bwMode="auto">
                <a:xfrm>
                  <a:off x="3318" y="3782"/>
                  <a:ext cx="105" cy="151"/>
                </a:xfrm>
                <a:custGeom>
                  <a:avLst/>
                  <a:gdLst>
                    <a:gd name="T0" fmla="*/ 10586222 w 70"/>
                    <a:gd name="T1" fmla="*/ 0 h 74"/>
                    <a:gd name="T2" fmla="*/ 0 w 70"/>
                    <a:gd name="T3" fmla="*/ 16525985 h 74"/>
                    <a:gd name="T4" fmla="*/ 33381316 w 70"/>
                    <a:gd name="T5" fmla="*/ 20860279 h 74"/>
                    <a:gd name="T6" fmla="*/ 38221250 w 70"/>
                    <a:gd name="T7" fmla="*/ 11068358 h 74"/>
                    <a:gd name="T8" fmla="*/ 23588022 w 70"/>
                    <a:gd name="T9" fmla="*/ 1876804 h 74"/>
                    <a:gd name="T10" fmla="*/ 10586222 w 70"/>
                    <a:gd name="T11" fmla="*/ 0 h 74"/>
                    <a:gd name="T12" fmla="*/ 0 60000 65536"/>
                    <a:gd name="T13" fmla="*/ 0 60000 65536"/>
                    <a:gd name="T14" fmla="*/ 0 60000 65536"/>
                    <a:gd name="T15" fmla="*/ 0 60000 65536"/>
                    <a:gd name="T16" fmla="*/ 0 60000 65536"/>
                    <a:gd name="T17" fmla="*/ 0 60000 65536"/>
                    <a:gd name="T18" fmla="*/ 0 w 70"/>
                    <a:gd name="T19" fmla="*/ 0 h 74"/>
                    <a:gd name="T20" fmla="*/ 70 w 70"/>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0" h="74">
                      <a:moveTo>
                        <a:pt x="19" y="0"/>
                      </a:moveTo>
                      <a:lnTo>
                        <a:pt x="0" y="59"/>
                      </a:lnTo>
                      <a:lnTo>
                        <a:pt x="60" y="74"/>
                      </a:lnTo>
                      <a:lnTo>
                        <a:pt x="70" y="39"/>
                      </a:lnTo>
                      <a:lnTo>
                        <a:pt x="43" y="7"/>
                      </a:lnTo>
                      <a:lnTo>
                        <a:pt x="19" y="0"/>
                      </a:lnTo>
                      <a:close/>
                    </a:path>
                  </a:pathLst>
                </a:custGeom>
                <a:solidFill>
                  <a:srgbClr val="CCFFCC"/>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77" name="Freeform 943"/>
                <p:cNvSpPr>
                  <a:spLocks noChangeAspect="1"/>
                </p:cNvSpPr>
                <p:nvPr/>
              </p:nvSpPr>
              <p:spPr bwMode="auto">
                <a:xfrm>
                  <a:off x="3415" y="3676"/>
                  <a:ext cx="53" cy="100"/>
                </a:xfrm>
                <a:custGeom>
                  <a:avLst/>
                  <a:gdLst>
                    <a:gd name="T0" fmla="*/ 13 w 40"/>
                    <a:gd name="T1" fmla="*/ 0 h 56"/>
                    <a:gd name="T2" fmla="*/ 36 w 40"/>
                    <a:gd name="T3" fmla="*/ 12 h 56"/>
                    <a:gd name="T4" fmla="*/ 40 w 40"/>
                    <a:gd name="T5" fmla="*/ 33 h 56"/>
                    <a:gd name="T6" fmla="*/ 25 w 40"/>
                    <a:gd name="T7" fmla="*/ 56 h 56"/>
                    <a:gd name="T8" fmla="*/ 7 w 40"/>
                    <a:gd name="T9" fmla="*/ 50 h 56"/>
                    <a:gd name="T10" fmla="*/ 0 w 40"/>
                    <a:gd name="T11" fmla="*/ 18 h 56"/>
                    <a:gd name="T12" fmla="*/ 13 w 40"/>
                    <a:gd name="T13" fmla="*/ 0 h 56"/>
                    <a:gd name="T14" fmla="*/ 0 60000 65536"/>
                    <a:gd name="T15" fmla="*/ 0 60000 65536"/>
                    <a:gd name="T16" fmla="*/ 0 60000 65536"/>
                    <a:gd name="T17" fmla="*/ 0 60000 65536"/>
                    <a:gd name="T18" fmla="*/ 0 60000 65536"/>
                    <a:gd name="T19" fmla="*/ 0 60000 65536"/>
                    <a:gd name="T20" fmla="*/ 0 60000 65536"/>
                    <a:gd name="T21" fmla="*/ 0 w 40"/>
                    <a:gd name="T22" fmla="*/ 0 h 56"/>
                    <a:gd name="T23" fmla="*/ 40 w 40"/>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56">
                      <a:moveTo>
                        <a:pt x="13" y="0"/>
                      </a:moveTo>
                      <a:lnTo>
                        <a:pt x="36" y="12"/>
                      </a:lnTo>
                      <a:lnTo>
                        <a:pt x="40" y="33"/>
                      </a:lnTo>
                      <a:lnTo>
                        <a:pt x="25" y="56"/>
                      </a:lnTo>
                      <a:lnTo>
                        <a:pt x="7" y="50"/>
                      </a:lnTo>
                      <a:lnTo>
                        <a:pt x="0" y="18"/>
                      </a:lnTo>
                      <a:lnTo>
                        <a:pt x="13" y="0"/>
                      </a:lnTo>
                      <a:close/>
                    </a:path>
                  </a:pathLst>
                </a:custGeom>
                <a:solidFill>
                  <a:srgbClr val="FCD078"/>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78" name="Freeform 944"/>
                <p:cNvSpPr>
                  <a:spLocks noChangeAspect="1"/>
                </p:cNvSpPr>
                <p:nvPr/>
              </p:nvSpPr>
              <p:spPr bwMode="auto">
                <a:xfrm>
                  <a:off x="3505" y="3586"/>
                  <a:ext cx="144" cy="199"/>
                </a:xfrm>
                <a:custGeom>
                  <a:avLst/>
                  <a:gdLst>
                    <a:gd name="T0" fmla="*/ 0 w 109"/>
                    <a:gd name="T1" fmla="*/ 8 h 111"/>
                    <a:gd name="T2" fmla="*/ 15 w 109"/>
                    <a:gd name="T3" fmla="*/ 54 h 111"/>
                    <a:gd name="T4" fmla="*/ 15 w 109"/>
                    <a:gd name="T5" fmla="*/ 70 h 111"/>
                    <a:gd name="T6" fmla="*/ 67 w 109"/>
                    <a:gd name="T7" fmla="*/ 111 h 111"/>
                    <a:gd name="T8" fmla="*/ 109 w 109"/>
                    <a:gd name="T9" fmla="*/ 82 h 111"/>
                    <a:gd name="T10" fmla="*/ 105 w 109"/>
                    <a:gd name="T11" fmla="*/ 67 h 111"/>
                    <a:gd name="T12" fmla="*/ 108 w 109"/>
                    <a:gd name="T13" fmla="*/ 31 h 111"/>
                    <a:gd name="T14" fmla="*/ 101 w 109"/>
                    <a:gd name="T15" fmla="*/ 0 h 111"/>
                    <a:gd name="T16" fmla="*/ 83 w 109"/>
                    <a:gd name="T17" fmla="*/ 14 h 111"/>
                    <a:gd name="T18" fmla="*/ 52 w 109"/>
                    <a:gd name="T19" fmla="*/ 18 h 111"/>
                    <a:gd name="T20" fmla="*/ 27 w 109"/>
                    <a:gd name="T21" fmla="*/ 18 h 111"/>
                    <a:gd name="T22" fmla="*/ 0 w 109"/>
                    <a:gd name="T23" fmla="*/ 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11"/>
                    <a:gd name="T38" fmla="*/ 109 w 109"/>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11">
                      <a:moveTo>
                        <a:pt x="0" y="8"/>
                      </a:moveTo>
                      <a:lnTo>
                        <a:pt x="15" y="54"/>
                      </a:lnTo>
                      <a:lnTo>
                        <a:pt x="15" y="70"/>
                      </a:lnTo>
                      <a:lnTo>
                        <a:pt x="67" y="111"/>
                      </a:lnTo>
                      <a:lnTo>
                        <a:pt x="109" y="82"/>
                      </a:lnTo>
                      <a:lnTo>
                        <a:pt x="105" y="67"/>
                      </a:lnTo>
                      <a:lnTo>
                        <a:pt x="108" y="31"/>
                      </a:lnTo>
                      <a:lnTo>
                        <a:pt x="101" y="0"/>
                      </a:lnTo>
                      <a:lnTo>
                        <a:pt x="83" y="14"/>
                      </a:lnTo>
                      <a:lnTo>
                        <a:pt x="52" y="18"/>
                      </a:lnTo>
                      <a:lnTo>
                        <a:pt x="27" y="18"/>
                      </a:lnTo>
                      <a:lnTo>
                        <a:pt x="0" y="8"/>
                      </a:lnTo>
                      <a:close/>
                    </a:path>
                  </a:pathLst>
                </a:custGeom>
                <a:solidFill>
                  <a:srgbClr val="FCD078"/>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79" name="Freeform 945"/>
                <p:cNvSpPr>
                  <a:spLocks noChangeAspect="1"/>
                </p:cNvSpPr>
                <p:nvPr/>
              </p:nvSpPr>
              <p:spPr bwMode="auto">
                <a:xfrm>
                  <a:off x="3415" y="3642"/>
                  <a:ext cx="496" cy="366"/>
                </a:xfrm>
                <a:custGeom>
                  <a:avLst/>
                  <a:gdLst>
                    <a:gd name="T0" fmla="*/ 206 w 376"/>
                    <a:gd name="T1" fmla="*/ 23 h 204"/>
                    <a:gd name="T2" fmla="*/ 203 w 376"/>
                    <a:gd name="T3" fmla="*/ 11 h 204"/>
                    <a:gd name="T4" fmla="*/ 236 w 376"/>
                    <a:gd name="T5" fmla="*/ 0 h 204"/>
                    <a:gd name="T6" fmla="*/ 246 w 376"/>
                    <a:gd name="T7" fmla="*/ 18 h 204"/>
                    <a:gd name="T8" fmla="*/ 269 w 376"/>
                    <a:gd name="T9" fmla="*/ 15 h 204"/>
                    <a:gd name="T10" fmla="*/ 274 w 376"/>
                    <a:gd name="T11" fmla="*/ 26 h 204"/>
                    <a:gd name="T12" fmla="*/ 285 w 376"/>
                    <a:gd name="T13" fmla="*/ 26 h 204"/>
                    <a:gd name="T14" fmla="*/ 331 w 376"/>
                    <a:gd name="T15" fmla="*/ 52 h 204"/>
                    <a:gd name="T16" fmla="*/ 348 w 376"/>
                    <a:gd name="T17" fmla="*/ 66 h 204"/>
                    <a:gd name="T18" fmla="*/ 357 w 376"/>
                    <a:gd name="T19" fmla="*/ 92 h 204"/>
                    <a:gd name="T20" fmla="*/ 376 w 376"/>
                    <a:gd name="T21" fmla="*/ 127 h 204"/>
                    <a:gd name="T22" fmla="*/ 351 w 376"/>
                    <a:gd name="T23" fmla="*/ 180 h 204"/>
                    <a:gd name="T24" fmla="*/ 331 w 376"/>
                    <a:gd name="T25" fmla="*/ 200 h 204"/>
                    <a:gd name="T26" fmla="*/ 291 w 376"/>
                    <a:gd name="T27" fmla="*/ 200 h 204"/>
                    <a:gd name="T28" fmla="*/ 302 w 376"/>
                    <a:gd name="T29" fmla="*/ 185 h 204"/>
                    <a:gd name="T30" fmla="*/ 304 w 376"/>
                    <a:gd name="T31" fmla="*/ 160 h 204"/>
                    <a:gd name="T32" fmla="*/ 318 w 376"/>
                    <a:gd name="T33" fmla="*/ 141 h 204"/>
                    <a:gd name="T34" fmla="*/ 333 w 376"/>
                    <a:gd name="T35" fmla="*/ 117 h 204"/>
                    <a:gd name="T36" fmla="*/ 320 w 376"/>
                    <a:gd name="T37" fmla="*/ 134 h 204"/>
                    <a:gd name="T38" fmla="*/ 314 w 376"/>
                    <a:gd name="T39" fmla="*/ 78 h 204"/>
                    <a:gd name="T40" fmla="*/ 321 w 376"/>
                    <a:gd name="T41" fmla="*/ 138 h 204"/>
                    <a:gd name="T42" fmla="*/ 275 w 376"/>
                    <a:gd name="T43" fmla="*/ 113 h 204"/>
                    <a:gd name="T44" fmla="*/ 279 w 376"/>
                    <a:gd name="T45" fmla="*/ 81 h 204"/>
                    <a:gd name="T46" fmla="*/ 272 w 376"/>
                    <a:gd name="T47" fmla="*/ 134 h 204"/>
                    <a:gd name="T48" fmla="*/ 274 w 376"/>
                    <a:gd name="T49" fmla="*/ 204 h 204"/>
                    <a:gd name="T50" fmla="*/ 19 w 376"/>
                    <a:gd name="T51" fmla="*/ 200 h 204"/>
                    <a:gd name="T52" fmla="*/ 19 w 376"/>
                    <a:gd name="T53" fmla="*/ 149 h 204"/>
                    <a:gd name="T54" fmla="*/ 8 w 376"/>
                    <a:gd name="T55" fmla="*/ 134 h 204"/>
                    <a:gd name="T56" fmla="*/ 0 w 376"/>
                    <a:gd name="T57" fmla="*/ 116 h 204"/>
                    <a:gd name="T58" fmla="*/ 6 w 376"/>
                    <a:gd name="T59" fmla="*/ 105 h 204"/>
                    <a:gd name="T60" fmla="*/ 8 w 376"/>
                    <a:gd name="T61" fmla="*/ 85 h 204"/>
                    <a:gd name="T62" fmla="*/ 26 w 376"/>
                    <a:gd name="T63" fmla="*/ 77 h 204"/>
                    <a:gd name="T64" fmla="*/ 36 w 376"/>
                    <a:gd name="T65" fmla="*/ 65 h 204"/>
                    <a:gd name="T66" fmla="*/ 48 w 376"/>
                    <a:gd name="T67" fmla="*/ 42 h 204"/>
                    <a:gd name="T68" fmla="*/ 73 w 376"/>
                    <a:gd name="T69" fmla="*/ 33 h 204"/>
                    <a:gd name="T70" fmla="*/ 104 w 376"/>
                    <a:gd name="T71" fmla="*/ 36 h 204"/>
                    <a:gd name="T72" fmla="*/ 132 w 376"/>
                    <a:gd name="T73" fmla="*/ 78 h 204"/>
                    <a:gd name="T74" fmla="*/ 169 w 376"/>
                    <a:gd name="T75" fmla="*/ 15 h 204"/>
                    <a:gd name="T76" fmla="*/ 207 w 376"/>
                    <a:gd name="T77" fmla="*/ 11 h 2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76"/>
                    <a:gd name="T118" fmla="*/ 0 h 204"/>
                    <a:gd name="T119" fmla="*/ 376 w 376"/>
                    <a:gd name="T120" fmla="*/ 204 h 2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76" h="204">
                      <a:moveTo>
                        <a:pt x="206" y="23"/>
                      </a:moveTo>
                      <a:lnTo>
                        <a:pt x="203" y="11"/>
                      </a:lnTo>
                      <a:lnTo>
                        <a:pt x="236" y="0"/>
                      </a:lnTo>
                      <a:lnTo>
                        <a:pt x="246" y="18"/>
                      </a:lnTo>
                      <a:lnTo>
                        <a:pt x="269" y="15"/>
                      </a:lnTo>
                      <a:lnTo>
                        <a:pt x="274" y="26"/>
                      </a:lnTo>
                      <a:lnTo>
                        <a:pt x="285" y="26"/>
                      </a:lnTo>
                      <a:lnTo>
                        <a:pt x="331" y="52"/>
                      </a:lnTo>
                      <a:lnTo>
                        <a:pt x="348" y="66"/>
                      </a:lnTo>
                      <a:lnTo>
                        <a:pt x="357" y="92"/>
                      </a:lnTo>
                      <a:lnTo>
                        <a:pt x="376" y="127"/>
                      </a:lnTo>
                      <a:lnTo>
                        <a:pt x="351" y="180"/>
                      </a:lnTo>
                      <a:lnTo>
                        <a:pt x="331" y="200"/>
                      </a:lnTo>
                      <a:lnTo>
                        <a:pt x="291" y="200"/>
                      </a:lnTo>
                      <a:lnTo>
                        <a:pt x="302" y="185"/>
                      </a:lnTo>
                      <a:lnTo>
                        <a:pt x="304" y="160"/>
                      </a:lnTo>
                      <a:lnTo>
                        <a:pt x="318" y="141"/>
                      </a:lnTo>
                      <a:lnTo>
                        <a:pt x="333" y="117"/>
                      </a:lnTo>
                      <a:lnTo>
                        <a:pt x="320" y="134"/>
                      </a:lnTo>
                      <a:lnTo>
                        <a:pt x="314" y="78"/>
                      </a:lnTo>
                      <a:lnTo>
                        <a:pt x="321" y="138"/>
                      </a:lnTo>
                      <a:lnTo>
                        <a:pt x="275" y="113"/>
                      </a:lnTo>
                      <a:lnTo>
                        <a:pt x="279" y="81"/>
                      </a:lnTo>
                      <a:lnTo>
                        <a:pt x="272" y="134"/>
                      </a:lnTo>
                      <a:lnTo>
                        <a:pt x="274" y="204"/>
                      </a:lnTo>
                      <a:lnTo>
                        <a:pt x="19" y="200"/>
                      </a:lnTo>
                      <a:lnTo>
                        <a:pt x="19" y="149"/>
                      </a:lnTo>
                      <a:lnTo>
                        <a:pt x="8" y="134"/>
                      </a:lnTo>
                      <a:lnTo>
                        <a:pt x="0" y="116"/>
                      </a:lnTo>
                      <a:lnTo>
                        <a:pt x="6" y="105"/>
                      </a:lnTo>
                      <a:lnTo>
                        <a:pt x="8" y="85"/>
                      </a:lnTo>
                      <a:lnTo>
                        <a:pt x="26" y="77"/>
                      </a:lnTo>
                      <a:lnTo>
                        <a:pt x="36" y="65"/>
                      </a:lnTo>
                      <a:lnTo>
                        <a:pt x="48" y="42"/>
                      </a:lnTo>
                      <a:lnTo>
                        <a:pt x="73" y="33"/>
                      </a:lnTo>
                      <a:lnTo>
                        <a:pt x="104" y="36"/>
                      </a:lnTo>
                      <a:lnTo>
                        <a:pt x="132" y="78"/>
                      </a:lnTo>
                      <a:lnTo>
                        <a:pt x="169" y="15"/>
                      </a:lnTo>
                      <a:lnTo>
                        <a:pt x="207" y="11"/>
                      </a:lnTo>
                    </a:path>
                  </a:pathLst>
                </a:custGeom>
                <a:solidFill>
                  <a:srgbClr val="FFFFFF"/>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80" name="Freeform 946"/>
                <p:cNvSpPr>
                  <a:spLocks noChangeAspect="1"/>
                </p:cNvSpPr>
                <p:nvPr/>
              </p:nvSpPr>
              <p:spPr bwMode="auto">
                <a:xfrm>
                  <a:off x="3480" y="3642"/>
                  <a:ext cx="111" cy="181"/>
                </a:xfrm>
                <a:custGeom>
                  <a:avLst/>
                  <a:gdLst>
                    <a:gd name="T0" fmla="*/ 1 w 122"/>
                    <a:gd name="T1" fmla="*/ 1 h 144"/>
                    <a:gd name="T2" fmla="*/ 1 w 122"/>
                    <a:gd name="T3" fmla="*/ 0 h 144"/>
                    <a:gd name="T4" fmla="*/ 1 w 122"/>
                    <a:gd name="T5" fmla="*/ 1 h 144"/>
                    <a:gd name="T6" fmla="*/ 0 w 122"/>
                    <a:gd name="T7" fmla="*/ 1 h 144"/>
                    <a:gd name="T8" fmla="*/ 1 w 122"/>
                    <a:gd name="T9" fmla="*/ 1 h 144"/>
                    <a:gd name="T10" fmla="*/ 1 w 122"/>
                    <a:gd name="T11" fmla="*/ 1 h 144"/>
                    <a:gd name="T12" fmla="*/ 1 w 122"/>
                    <a:gd name="T13" fmla="*/ 1 h 144"/>
                    <a:gd name="T14" fmla="*/ 1 w 122"/>
                    <a:gd name="T15" fmla="*/ 1 h 144"/>
                    <a:gd name="T16" fmla="*/ 1 w 122"/>
                    <a:gd name="T17" fmla="*/ 1 h 144"/>
                    <a:gd name="T18" fmla="*/ 1 w 122"/>
                    <a:gd name="T19" fmla="*/ 1 h 144"/>
                    <a:gd name="T20" fmla="*/ 1 w 122"/>
                    <a:gd name="T21" fmla="*/ 1 h 144"/>
                    <a:gd name="T22" fmla="*/ 1 w 122"/>
                    <a:gd name="T23" fmla="*/ 1 h 144"/>
                    <a:gd name="T24" fmla="*/ 1 w 122"/>
                    <a:gd name="T25" fmla="*/ 1 h 144"/>
                    <a:gd name="T26" fmla="*/ 1 w 122"/>
                    <a:gd name="T27" fmla="*/ 1 h 144"/>
                    <a:gd name="T28" fmla="*/ 1 w 122"/>
                    <a:gd name="T29" fmla="*/ 1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144"/>
                    <a:gd name="T47" fmla="*/ 122 w 122"/>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144">
                      <a:moveTo>
                        <a:pt x="59" y="22"/>
                      </a:moveTo>
                      <a:lnTo>
                        <a:pt x="26" y="0"/>
                      </a:lnTo>
                      <a:lnTo>
                        <a:pt x="23" y="30"/>
                      </a:lnTo>
                      <a:lnTo>
                        <a:pt x="0" y="51"/>
                      </a:lnTo>
                      <a:lnTo>
                        <a:pt x="10" y="88"/>
                      </a:lnTo>
                      <a:lnTo>
                        <a:pt x="30" y="144"/>
                      </a:lnTo>
                      <a:lnTo>
                        <a:pt x="49" y="105"/>
                      </a:lnTo>
                      <a:lnTo>
                        <a:pt x="62" y="76"/>
                      </a:lnTo>
                      <a:lnTo>
                        <a:pt x="72" y="63"/>
                      </a:lnTo>
                      <a:lnTo>
                        <a:pt x="79" y="77"/>
                      </a:lnTo>
                      <a:lnTo>
                        <a:pt x="75" y="88"/>
                      </a:lnTo>
                      <a:lnTo>
                        <a:pt x="90" y="104"/>
                      </a:lnTo>
                      <a:lnTo>
                        <a:pt x="122" y="113"/>
                      </a:lnTo>
                      <a:lnTo>
                        <a:pt x="85" y="34"/>
                      </a:lnTo>
                      <a:lnTo>
                        <a:pt x="60" y="22"/>
                      </a:lnTo>
                    </a:path>
                  </a:pathLst>
                </a:custGeom>
                <a:solidFill>
                  <a:schemeClr val="tx2"/>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81" name="Freeform 947"/>
                <p:cNvSpPr>
                  <a:spLocks noChangeAspect="1"/>
                </p:cNvSpPr>
                <p:nvPr/>
              </p:nvSpPr>
              <p:spPr bwMode="auto">
                <a:xfrm rot="-354921">
                  <a:off x="3591" y="3618"/>
                  <a:ext cx="97" cy="205"/>
                </a:xfrm>
                <a:custGeom>
                  <a:avLst/>
                  <a:gdLst>
                    <a:gd name="T0" fmla="*/ 0 w 132"/>
                    <a:gd name="T1" fmla="*/ 1 h 161"/>
                    <a:gd name="T2" fmla="*/ 1 w 132"/>
                    <a:gd name="T3" fmla="*/ 1 h 161"/>
                    <a:gd name="T4" fmla="*/ 1 w 132"/>
                    <a:gd name="T5" fmla="*/ 1 h 161"/>
                    <a:gd name="T6" fmla="*/ 1 w 132"/>
                    <a:gd name="T7" fmla="*/ 1 h 161"/>
                    <a:gd name="T8" fmla="*/ 1 w 132"/>
                    <a:gd name="T9" fmla="*/ 0 h 161"/>
                    <a:gd name="T10" fmla="*/ 1 w 132"/>
                    <a:gd name="T11" fmla="*/ 1 h 161"/>
                    <a:gd name="T12" fmla="*/ 1 w 132"/>
                    <a:gd name="T13" fmla="*/ 1 h 161"/>
                    <a:gd name="T14" fmla="*/ 1 w 132"/>
                    <a:gd name="T15" fmla="*/ 1 h 161"/>
                    <a:gd name="T16" fmla="*/ 1 w 132"/>
                    <a:gd name="T17" fmla="*/ 1 h 161"/>
                    <a:gd name="T18" fmla="*/ 1 w 132"/>
                    <a:gd name="T19" fmla="*/ 1 h 161"/>
                    <a:gd name="T20" fmla="*/ 1 w 132"/>
                    <a:gd name="T21" fmla="*/ 1 h 161"/>
                    <a:gd name="T22" fmla="*/ 1 w 132"/>
                    <a:gd name="T23" fmla="*/ 1 h 161"/>
                    <a:gd name="T24" fmla="*/ 1 w 132"/>
                    <a:gd name="T25" fmla="*/ 1 h 161"/>
                    <a:gd name="T26" fmla="*/ 1 w 132"/>
                    <a:gd name="T27" fmla="*/ 1 h 161"/>
                    <a:gd name="T28" fmla="*/ 0 w 132"/>
                    <a:gd name="T29" fmla="*/ 1 h 1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
                    <a:gd name="T46" fmla="*/ 0 h 161"/>
                    <a:gd name="T47" fmla="*/ 132 w 132"/>
                    <a:gd name="T48" fmla="*/ 161 h 1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 h="161">
                      <a:moveTo>
                        <a:pt x="0" y="123"/>
                      </a:moveTo>
                      <a:lnTo>
                        <a:pt x="26" y="72"/>
                      </a:lnTo>
                      <a:lnTo>
                        <a:pt x="43" y="36"/>
                      </a:lnTo>
                      <a:lnTo>
                        <a:pt x="76" y="18"/>
                      </a:lnTo>
                      <a:lnTo>
                        <a:pt x="108" y="0"/>
                      </a:lnTo>
                      <a:lnTo>
                        <a:pt x="132" y="35"/>
                      </a:lnTo>
                      <a:lnTo>
                        <a:pt x="119" y="118"/>
                      </a:lnTo>
                      <a:lnTo>
                        <a:pt x="118" y="161"/>
                      </a:lnTo>
                      <a:lnTo>
                        <a:pt x="96" y="127"/>
                      </a:lnTo>
                      <a:lnTo>
                        <a:pt x="83" y="104"/>
                      </a:lnTo>
                      <a:lnTo>
                        <a:pt x="47" y="74"/>
                      </a:lnTo>
                      <a:lnTo>
                        <a:pt x="47" y="94"/>
                      </a:lnTo>
                      <a:lnTo>
                        <a:pt x="51" y="105"/>
                      </a:lnTo>
                      <a:lnTo>
                        <a:pt x="30" y="119"/>
                      </a:lnTo>
                      <a:lnTo>
                        <a:pt x="0" y="123"/>
                      </a:lnTo>
                      <a:close/>
                    </a:path>
                  </a:pathLst>
                </a:custGeom>
                <a:solidFill>
                  <a:schemeClr val="tx2"/>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82" name="Freeform 948"/>
                <p:cNvSpPr>
                  <a:spLocks noChangeAspect="1"/>
                </p:cNvSpPr>
                <p:nvPr/>
              </p:nvSpPr>
              <p:spPr bwMode="auto">
                <a:xfrm>
                  <a:off x="3302" y="3807"/>
                  <a:ext cx="128" cy="161"/>
                </a:xfrm>
                <a:custGeom>
                  <a:avLst/>
                  <a:gdLst>
                    <a:gd name="T0" fmla="*/ 87 w 97"/>
                    <a:gd name="T1" fmla="*/ 27 h 90"/>
                    <a:gd name="T2" fmla="*/ 50 w 97"/>
                    <a:gd name="T3" fmla="*/ 52 h 90"/>
                    <a:gd name="T4" fmla="*/ 34 w 97"/>
                    <a:gd name="T5" fmla="*/ 11 h 90"/>
                    <a:gd name="T6" fmla="*/ 18 w 97"/>
                    <a:gd name="T7" fmla="*/ 0 h 90"/>
                    <a:gd name="T8" fmla="*/ 14 w 97"/>
                    <a:gd name="T9" fmla="*/ 28 h 90"/>
                    <a:gd name="T10" fmla="*/ 0 w 97"/>
                    <a:gd name="T11" fmla="*/ 47 h 90"/>
                    <a:gd name="T12" fmla="*/ 10 w 97"/>
                    <a:gd name="T13" fmla="*/ 72 h 90"/>
                    <a:gd name="T14" fmla="*/ 27 w 97"/>
                    <a:gd name="T15" fmla="*/ 89 h 90"/>
                    <a:gd name="T16" fmla="*/ 46 w 97"/>
                    <a:gd name="T17" fmla="*/ 90 h 90"/>
                    <a:gd name="T18" fmla="*/ 70 w 97"/>
                    <a:gd name="T19" fmla="*/ 81 h 90"/>
                    <a:gd name="T20" fmla="*/ 87 w 97"/>
                    <a:gd name="T21" fmla="*/ 75 h 90"/>
                    <a:gd name="T22" fmla="*/ 97 w 97"/>
                    <a:gd name="T23" fmla="*/ 49 h 90"/>
                    <a:gd name="T24" fmla="*/ 87 w 97"/>
                    <a:gd name="T25" fmla="*/ 27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90"/>
                    <a:gd name="T41" fmla="*/ 97 w 97"/>
                    <a:gd name="T42" fmla="*/ 90 h 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90">
                      <a:moveTo>
                        <a:pt x="87" y="27"/>
                      </a:moveTo>
                      <a:lnTo>
                        <a:pt x="50" y="52"/>
                      </a:lnTo>
                      <a:lnTo>
                        <a:pt x="34" y="11"/>
                      </a:lnTo>
                      <a:lnTo>
                        <a:pt x="18" y="0"/>
                      </a:lnTo>
                      <a:lnTo>
                        <a:pt x="14" y="28"/>
                      </a:lnTo>
                      <a:lnTo>
                        <a:pt x="0" y="47"/>
                      </a:lnTo>
                      <a:lnTo>
                        <a:pt x="10" y="72"/>
                      </a:lnTo>
                      <a:lnTo>
                        <a:pt x="27" y="89"/>
                      </a:lnTo>
                      <a:lnTo>
                        <a:pt x="46" y="90"/>
                      </a:lnTo>
                      <a:lnTo>
                        <a:pt x="70" y="81"/>
                      </a:lnTo>
                      <a:lnTo>
                        <a:pt x="87" y="75"/>
                      </a:lnTo>
                      <a:lnTo>
                        <a:pt x="97" y="49"/>
                      </a:lnTo>
                      <a:lnTo>
                        <a:pt x="87" y="27"/>
                      </a:lnTo>
                      <a:close/>
                    </a:path>
                  </a:pathLst>
                </a:custGeom>
                <a:solidFill>
                  <a:srgbClr val="FFFFFF"/>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83" name="Freeform 949"/>
                <p:cNvSpPr>
                  <a:spLocks noChangeAspect="1"/>
                </p:cNvSpPr>
                <p:nvPr/>
              </p:nvSpPr>
              <p:spPr bwMode="auto">
                <a:xfrm>
                  <a:off x="3294" y="3620"/>
                  <a:ext cx="154" cy="243"/>
                </a:xfrm>
                <a:custGeom>
                  <a:avLst/>
                  <a:gdLst>
                    <a:gd name="T0" fmla="*/ 103 w 117"/>
                    <a:gd name="T1" fmla="*/ 31 h 135"/>
                    <a:gd name="T2" fmla="*/ 99 w 117"/>
                    <a:gd name="T3" fmla="*/ 9 h 135"/>
                    <a:gd name="T4" fmla="*/ 76 w 117"/>
                    <a:gd name="T5" fmla="*/ 7 h 135"/>
                    <a:gd name="T6" fmla="*/ 45 w 117"/>
                    <a:gd name="T7" fmla="*/ 0 h 135"/>
                    <a:gd name="T8" fmla="*/ 28 w 117"/>
                    <a:gd name="T9" fmla="*/ 6 h 135"/>
                    <a:gd name="T10" fmla="*/ 8 w 117"/>
                    <a:gd name="T11" fmla="*/ 42 h 135"/>
                    <a:gd name="T12" fmla="*/ 8 w 117"/>
                    <a:gd name="T13" fmla="*/ 66 h 135"/>
                    <a:gd name="T14" fmla="*/ 0 w 117"/>
                    <a:gd name="T15" fmla="*/ 85 h 135"/>
                    <a:gd name="T16" fmla="*/ 7 w 117"/>
                    <a:gd name="T17" fmla="*/ 96 h 135"/>
                    <a:gd name="T18" fmla="*/ 31 w 117"/>
                    <a:gd name="T19" fmla="*/ 108 h 135"/>
                    <a:gd name="T20" fmla="*/ 45 w 117"/>
                    <a:gd name="T21" fmla="*/ 114 h 135"/>
                    <a:gd name="T22" fmla="*/ 53 w 117"/>
                    <a:gd name="T23" fmla="*/ 131 h 135"/>
                    <a:gd name="T24" fmla="*/ 72 w 117"/>
                    <a:gd name="T25" fmla="*/ 135 h 135"/>
                    <a:gd name="T26" fmla="*/ 95 w 117"/>
                    <a:gd name="T27" fmla="*/ 129 h 135"/>
                    <a:gd name="T28" fmla="*/ 105 w 117"/>
                    <a:gd name="T29" fmla="*/ 118 h 135"/>
                    <a:gd name="T30" fmla="*/ 117 w 117"/>
                    <a:gd name="T31" fmla="*/ 93 h 135"/>
                    <a:gd name="T32" fmla="*/ 114 w 117"/>
                    <a:gd name="T33" fmla="*/ 78 h 135"/>
                    <a:gd name="T34" fmla="*/ 109 w 117"/>
                    <a:gd name="T35" fmla="*/ 66 h 135"/>
                    <a:gd name="T36" fmla="*/ 114 w 117"/>
                    <a:gd name="T37" fmla="*/ 53 h 135"/>
                    <a:gd name="T38" fmla="*/ 103 w 117"/>
                    <a:gd name="T39" fmla="*/ 31 h 1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7"/>
                    <a:gd name="T61" fmla="*/ 0 h 135"/>
                    <a:gd name="T62" fmla="*/ 117 w 117"/>
                    <a:gd name="T63" fmla="*/ 135 h 1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7" h="135">
                      <a:moveTo>
                        <a:pt x="103" y="31"/>
                      </a:moveTo>
                      <a:lnTo>
                        <a:pt x="99" y="9"/>
                      </a:lnTo>
                      <a:lnTo>
                        <a:pt x="76" y="7"/>
                      </a:lnTo>
                      <a:lnTo>
                        <a:pt x="45" y="0"/>
                      </a:lnTo>
                      <a:lnTo>
                        <a:pt x="28" y="6"/>
                      </a:lnTo>
                      <a:lnTo>
                        <a:pt x="8" y="42"/>
                      </a:lnTo>
                      <a:lnTo>
                        <a:pt x="8" y="66"/>
                      </a:lnTo>
                      <a:lnTo>
                        <a:pt x="0" y="85"/>
                      </a:lnTo>
                      <a:lnTo>
                        <a:pt x="7" y="96"/>
                      </a:lnTo>
                      <a:lnTo>
                        <a:pt x="31" y="108"/>
                      </a:lnTo>
                      <a:lnTo>
                        <a:pt x="45" y="114"/>
                      </a:lnTo>
                      <a:lnTo>
                        <a:pt x="53" y="131"/>
                      </a:lnTo>
                      <a:lnTo>
                        <a:pt x="72" y="135"/>
                      </a:lnTo>
                      <a:lnTo>
                        <a:pt x="95" y="129"/>
                      </a:lnTo>
                      <a:lnTo>
                        <a:pt x="105" y="118"/>
                      </a:lnTo>
                      <a:lnTo>
                        <a:pt x="117" y="93"/>
                      </a:lnTo>
                      <a:lnTo>
                        <a:pt x="114" y="78"/>
                      </a:lnTo>
                      <a:lnTo>
                        <a:pt x="109" y="66"/>
                      </a:lnTo>
                      <a:lnTo>
                        <a:pt x="114" y="53"/>
                      </a:lnTo>
                      <a:lnTo>
                        <a:pt x="103" y="31"/>
                      </a:lnTo>
                      <a:close/>
                    </a:path>
                  </a:pathLst>
                </a:custGeom>
                <a:solidFill>
                  <a:srgbClr val="FCD078"/>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84" name="Freeform 950"/>
                <p:cNvSpPr>
                  <a:spLocks noChangeAspect="1"/>
                </p:cNvSpPr>
                <p:nvPr/>
              </p:nvSpPr>
              <p:spPr bwMode="auto">
                <a:xfrm>
                  <a:off x="3357" y="3683"/>
                  <a:ext cx="45" cy="18"/>
                </a:xfrm>
                <a:custGeom>
                  <a:avLst/>
                  <a:gdLst>
                    <a:gd name="T0" fmla="*/ 0 w 34"/>
                    <a:gd name="T1" fmla="*/ 10 h 10"/>
                    <a:gd name="T2" fmla="*/ 11 w 34"/>
                    <a:gd name="T3" fmla="*/ 0 h 10"/>
                    <a:gd name="T4" fmla="*/ 34 w 34"/>
                    <a:gd name="T5" fmla="*/ 3 h 10"/>
                    <a:gd name="T6" fmla="*/ 12 w 34"/>
                    <a:gd name="T7" fmla="*/ 8 h 10"/>
                    <a:gd name="T8" fmla="*/ 0 60000 65536"/>
                    <a:gd name="T9" fmla="*/ 0 60000 65536"/>
                    <a:gd name="T10" fmla="*/ 0 60000 65536"/>
                    <a:gd name="T11" fmla="*/ 0 60000 65536"/>
                    <a:gd name="T12" fmla="*/ 0 w 34"/>
                    <a:gd name="T13" fmla="*/ 0 h 10"/>
                    <a:gd name="T14" fmla="*/ 34 w 34"/>
                    <a:gd name="T15" fmla="*/ 10 h 10"/>
                  </a:gdLst>
                  <a:ahLst/>
                  <a:cxnLst>
                    <a:cxn ang="T8">
                      <a:pos x="T0" y="T1"/>
                    </a:cxn>
                    <a:cxn ang="T9">
                      <a:pos x="T2" y="T3"/>
                    </a:cxn>
                    <a:cxn ang="T10">
                      <a:pos x="T4" y="T5"/>
                    </a:cxn>
                    <a:cxn ang="T11">
                      <a:pos x="T6" y="T7"/>
                    </a:cxn>
                  </a:cxnLst>
                  <a:rect l="T12" t="T13" r="T14" b="T15"/>
                  <a:pathLst>
                    <a:path w="34" h="10">
                      <a:moveTo>
                        <a:pt x="0" y="10"/>
                      </a:moveTo>
                      <a:lnTo>
                        <a:pt x="11" y="0"/>
                      </a:lnTo>
                      <a:lnTo>
                        <a:pt x="34" y="3"/>
                      </a:lnTo>
                      <a:lnTo>
                        <a:pt x="12" y="8"/>
                      </a:lnTo>
                    </a:path>
                  </a:pathLst>
                </a:custGeom>
                <a:solidFill>
                  <a:srgbClr val="000000"/>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85" name="Line 951"/>
                <p:cNvSpPr>
                  <a:spLocks noChangeAspect="1" noChangeShapeType="1"/>
                </p:cNvSpPr>
                <p:nvPr/>
              </p:nvSpPr>
              <p:spPr bwMode="auto">
                <a:xfrm flipV="1">
                  <a:off x="3364" y="3748"/>
                  <a:ext cx="47" cy="1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86" name="Freeform 952"/>
                <p:cNvSpPr>
                  <a:spLocks noChangeAspect="1"/>
                </p:cNvSpPr>
                <p:nvPr/>
              </p:nvSpPr>
              <p:spPr bwMode="auto">
                <a:xfrm>
                  <a:off x="3398" y="3794"/>
                  <a:ext cx="44" cy="15"/>
                </a:xfrm>
                <a:custGeom>
                  <a:avLst/>
                  <a:gdLst>
                    <a:gd name="T0" fmla="*/ 0 w 33"/>
                    <a:gd name="T1" fmla="*/ 8 h 8"/>
                    <a:gd name="T2" fmla="*/ 33 w 33"/>
                    <a:gd name="T3" fmla="*/ 0 h 8"/>
                    <a:gd name="T4" fmla="*/ 0 60000 65536"/>
                    <a:gd name="T5" fmla="*/ 0 60000 65536"/>
                    <a:gd name="T6" fmla="*/ 0 w 33"/>
                    <a:gd name="T7" fmla="*/ 0 h 8"/>
                    <a:gd name="T8" fmla="*/ 33 w 33"/>
                    <a:gd name="T9" fmla="*/ 8 h 8"/>
                  </a:gdLst>
                  <a:ahLst/>
                  <a:cxnLst>
                    <a:cxn ang="T4">
                      <a:pos x="T0" y="T1"/>
                    </a:cxn>
                    <a:cxn ang="T5">
                      <a:pos x="T2" y="T3"/>
                    </a:cxn>
                  </a:cxnLst>
                  <a:rect l="T6" t="T7" r="T8" b="T9"/>
                  <a:pathLst>
                    <a:path w="33" h="8">
                      <a:moveTo>
                        <a:pt x="0" y="8"/>
                      </a:moveTo>
                      <a:cubicBezTo>
                        <a:pt x="0" y="8"/>
                        <a:pt x="16" y="4"/>
                        <a:pt x="33" y="0"/>
                      </a:cubicBez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87" name="Freeform 953"/>
                <p:cNvSpPr>
                  <a:spLocks noChangeAspect="1"/>
                </p:cNvSpPr>
                <p:nvPr/>
              </p:nvSpPr>
              <p:spPr bwMode="auto">
                <a:xfrm>
                  <a:off x="3588" y="3794"/>
                  <a:ext cx="9" cy="200"/>
                </a:xfrm>
                <a:custGeom>
                  <a:avLst/>
                  <a:gdLst>
                    <a:gd name="T0" fmla="*/ 1 w 7"/>
                    <a:gd name="T1" fmla="*/ 0 h 111"/>
                    <a:gd name="T2" fmla="*/ 3 w 7"/>
                    <a:gd name="T3" fmla="*/ 43 h 111"/>
                    <a:gd name="T4" fmla="*/ 1 w 7"/>
                    <a:gd name="T5" fmla="*/ 61 h 111"/>
                    <a:gd name="T6" fmla="*/ 7 w 7"/>
                    <a:gd name="T7" fmla="*/ 80 h 111"/>
                    <a:gd name="T8" fmla="*/ 1 w 7"/>
                    <a:gd name="T9" fmla="*/ 97 h 111"/>
                    <a:gd name="T10" fmla="*/ 4 w 7"/>
                    <a:gd name="T11" fmla="*/ 111 h 111"/>
                    <a:gd name="T12" fmla="*/ 0 60000 65536"/>
                    <a:gd name="T13" fmla="*/ 0 60000 65536"/>
                    <a:gd name="T14" fmla="*/ 0 60000 65536"/>
                    <a:gd name="T15" fmla="*/ 0 60000 65536"/>
                    <a:gd name="T16" fmla="*/ 0 60000 65536"/>
                    <a:gd name="T17" fmla="*/ 0 60000 65536"/>
                    <a:gd name="T18" fmla="*/ 0 w 7"/>
                    <a:gd name="T19" fmla="*/ 0 h 111"/>
                    <a:gd name="T20" fmla="*/ 7 w 7"/>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7" h="111">
                      <a:moveTo>
                        <a:pt x="1" y="0"/>
                      </a:moveTo>
                      <a:lnTo>
                        <a:pt x="3" y="43"/>
                      </a:lnTo>
                      <a:lnTo>
                        <a:pt x="1" y="61"/>
                      </a:lnTo>
                      <a:lnTo>
                        <a:pt x="7" y="80"/>
                      </a:lnTo>
                      <a:cubicBezTo>
                        <a:pt x="0" y="93"/>
                        <a:pt x="1" y="88"/>
                        <a:pt x="1" y="97"/>
                      </a:cubicBezTo>
                      <a:lnTo>
                        <a:pt x="4" y="111"/>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88" name="Freeform 957"/>
                <p:cNvSpPr>
                  <a:spLocks noChangeAspect="1"/>
                </p:cNvSpPr>
                <p:nvPr/>
              </p:nvSpPr>
              <p:spPr bwMode="auto">
                <a:xfrm>
                  <a:off x="3683" y="3642"/>
                  <a:ext cx="228" cy="359"/>
                </a:xfrm>
                <a:custGeom>
                  <a:avLst/>
                  <a:gdLst>
                    <a:gd name="T0" fmla="*/ 3 w 173"/>
                    <a:gd name="T1" fmla="*/ 8 h 200"/>
                    <a:gd name="T2" fmla="*/ 33 w 173"/>
                    <a:gd name="T3" fmla="*/ 0 h 200"/>
                    <a:gd name="T4" fmla="*/ 43 w 173"/>
                    <a:gd name="T5" fmla="*/ 18 h 200"/>
                    <a:gd name="T6" fmla="*/ 66 w 173"/>
                    <a:gd name="T7" fmla="*/ 15 h 200"/>
                    <a:gd name="T8" fmla="*/ 75 w 173"/>
                    <a:gd name="T9" fmla="*/ 26 h 200"/>
                    <a:gd name="T10" fmla="*/ 88 w 173"/>
                    <a:gd name="T11" fmla="*/ 27 h 200"/>
                    <a:gd name="T12" fmla="*/ 113 w 173"/>
                    <a:gd name="T13" fmla="*/ 41 h 200"/>
                    <a:gd name="T14" fmla="*/ 143 w 173"/>
                    <a:gd name="T15" fmla="*/ 62 h 200"/>
                    <a:gd name="T16" fmla="*/ 151 w 173"/>
                    <a:gd name="T17" fmla="*/ 88 h 200"/>
                    <a:gd name="T18" fmla="*/ 173 w 173"/>
                    <a:gd name="T19" fmla="*/ 126 h 200"/>
                    <a:gd name="T20" fmla="*/ 154 w 173"/>
                    <a:gd name="T21" fmla="*/ 162 h 200"/>
                    <a:gd name="T22" fmla="*/ 148 w 173"/>
                    <a:gd name="T23" fmla="*/ 178 h 200"/>
                    <a:gd name="T24" fmla="*/ 127 w 173"/>
                    <a:gd name="T25" fmla="*/ 200 h 200"/>
                    <a:gd name="T26" fmla="*/ 115 w 173"/>
                    <a:gd name="T27" fmla="*/ 200 h 200"/>
                    <a:gd name="T28" fmla="*/ 137 w 173"/>
                    <a:gd name="T29" fmla="*/ 178 h 200"/>
                    <a:gd name="T30" fmla="*/ 164 w 173"/>
                    <a:gd name="T31" fmla="*/ 124 h 200"/>
                    <a:gd name="T32" fmla="*/ 147 w 173"/>
                    <a:gd name="T33" fmla="*/ 96 h 200"/>
                    <a:gd name="T34" fmla="*/ 138 w 173"/>
                    <a:gd name="T35" fmla="*/ 85 h 200"/>
                    <a:gd name="T36" fmla="*/ 135 w 173"/>
                    <a:gd name="T37" fmla="*/ 70 h 200"/>
                    <a:gd name="T38" fmla="*/ 113 w 173"/>
                    <a:gd name="T39" fmla="*/ 55 h 200"/>
                    <a:gd name="T40" fmla="*/ 88 w 173"/>
                    <a:gd name="T41" fmla="*/ 41 h 200"/>
                    <a:gd name="T42" fmla="*/ 63 w 173"/>
                    <a:gd name="T43" fmla="*/ 39 h 200"/>
                    <a:gd name="T44" fmla="*/ 58 w 173"/>
                    <a:gd name="T45" fmla="*/ 29 h 200"/>
                    <a:gd name="T46" fmla="*/ 36 w 173"/>
                    <a:gd name="T47" fmla="*/ 29 h 200"/>
                    <a:gd name="T48" fmla="*/ 27 w 173"/>
                    <a:gd name="T49" fmla="*/ 13 h 200"/>
                    <a:gd name="T50" fmla="*/ 0 w 173"/>
                    <a:gd name="T51" fmla="*/ 27 h 200"/>
                    <a:gd name="T52" fmla="*/ 3 w 173"/>
                    <a:gd name="T53" fmla="*/ 8 h 2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3"/>
                    <a:gd name="T82" fmla="*/ 0 h 200"/>
                    <a:gd name="T83" fmla="*/ 173 w 173"/>
                    <a:gd name="T84" fmla="*/ 200 h 2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3" h="200">
                      <a:moveTo>
                        <a:pt x="3" y="8"/>
                      </a:moveTo>
                      <a:lnTo>
                        <a:pt x="33" y="0"/>
                      </a:lnTo>
                      <a:lnTo>
                        <a:pt x="43" y="18"/>
                      </a:lnTo>
                      <a:lnTo>
                        <a:pt x="66" y="15"/>
                      </a:lnTo>
                      <a:lnTo>
                        <a:pt x="75" y="26"/>
                      </a:lnTo>
                      <a:lnTo>
                        <a:pt x="88" y="27"/>
                      </a:lnTo>
                      <a:lnTo>
                        <a:pt x="113" y="41"/>
                      </a:lnTo>
                      <a:lnTo>
                        <a:pt x="143" y="62"/>
                      </a:lnTo>
                      <a:lnTo>
                        <a:pt x="151" y="88"/>
                      </a:lnTo>
                      <a:lnTo>
                        <a:pt x="173" y="126"/>
                      </a:lnTo>
                      <a:lnTo>
                        <a:pt x="154" y="162"/>
                      </a:lnTo>
                      <a:lnTo>
                        <a:pt x="148" y="178"/>
                      </a:lnTo>
                      <a:lnTo>
                        <a:pt x="127" y="200"/>
                      </a:lnTo>
                      <a:lnTo>
                        <a:pt x="115" y="200"/>
                      </a:lnTo>
                      <a:lnTo>
                        <a:pt x="137" y="178"/>
                      </a:lnTo>
                      <a:lnTo>
                        <a:pt x="164" y="124"/>
                      </a:lnTo>
                      <a:lnTo>
                        <a:pt x="147" y="96"/>
                      </a:lnTo>
                      <a:lnTo>
                        <a:pt x="138" y="85"/>
                      </a:lnTo>
                      <a:lnTo>
                        <a:pt x="135" y="70"/>
                      </a:lnTo>
                      <a:lnTo>
                        <a:pt x="113" y="55"/>
                      </a:lnTo>
                      <a:lnTo>
                        <a:pt x="88" y="41"/>
                      </a:lnTo>
                      <a:lnTo>
                        <a:pt x="63" y="39"/>
                      </a:lnTo>
                      <a:lnTo>
                        <a:pt x="58" y="29"/>
                      </a:lnTo>
                      <a:lnTo>
                        <a:pt x="36" y="29"/>
                      </a:lnTo>
                      <a:lnTo>
                        <a:pt x="27" y="13"/>
                      </a:lnTo>
                      <a:lnTo>
                        <a:pt x="0" y="27"/>
                      </a:lnTo>
                      <a:lnTo>
                        <a:pt x="3" y="8"/>
                      </a:lnTo>
                      <a:close/>
                    </a:path>
                  </a:pathLst>
                </a:custGeom>
                <a:solidFill>
                  <a:schemeClr val="tx2"/>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sp>
              <p:nvSpPr>
                <p:cNvPr id="189" name="Freeform 958"/>
                <p:cNvSpPr>
                  <a:spLocks noChangeAspect="1"/>
                </p:cNvSpPr>
                <p:nvPr/>
              </p:nvSpPr>
              <p:spPr bwMode="auto">
                <a:xfrm>
                  <a:off x="3322" y="3807"/>
                  <a:ext cx="101" cy="127"/>
                </a:xfrm>
                <a:custGeom>
                  <a:avLst/>
                  <a:gdLst>
                    <a:gd name="T0" fmla="*/ 0 w 77"/>
                    <a:gd name="T1" fmla="*/ 28 h 71"/>
                    <a:gd name="T2" fmla="*/ 21 w 77"/>
                    <a:gd name="T3" fmla="*/ 71 h 71"/>
                    <a:gd name="T4" fmla="*/ 31 w 77"/>
                    <a:gd name="T5" fmla="*/ 70 h 71"/>
                    <a:gd name="T6" fmla="*/ 77 w 77"/>
                    <a:gd name="T7" fmla="*/ 39 h 71"/>
                    <a:gd name="T8" fmla="*/ 71 w 77"/>
                    <a:gd name="T9" fmla="*/ 29 h 71"/>
                    <a:gd name="T10" fmla="*/ 38 w 77"/>
                    <a:gd name="T11" fmla="*/ 47 h 71"/>
                    <a:gd name="T12" fmla="*/ 29 w 77"/>
                    <a:gd name="T13" fmla="*/ 39 h 71"/>
                    <a:gd name="T14" fmla="*/ 17 w 77"/>
                    <a:gd name="T15" fmla="*/ 11 h 71"/>
                    <a:gd name="T16" fmla="*/ 1 w 77"/>
                    <a:gd name="T17" fmla="*/ 0 h 71"/>
                    <a:gd name="T18" fmla="*/ 0 w 77"/>
                    <a:gd name="T19" fmla="*/ 28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7"/>
                    <a:gd name="T31" fmla="*/ 0 h 71"/>
                    <a:gd name="T32" fmla="*/ 77 w 77"/>
                    <a:gd name="T33" fmla="*/ 71 h 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7" h="71">
                      <a:moveTo>
                        <a:pt x="0" y="28"/>
                      </a:moveTo>
                      <a:lnTo>
                        <a:pt x="21" y="71"/>
                      </a:lnTo>
                      <a:lnTo>
                        <a:pt x="31" y="70"/>
                      </a:lnTo>
                      <a:lnTo>
                        <a:pt x="77" y="39"/>
                      </a:lnTo>
                      <a:lnTo>
                        <a:pt x="71" y="29"/>
                      </a:lnTo>
                      <a:lnTo>
                        <a:pt x="38" y="47"/>
                      </a:lnTo>
                      <a:lnTo>
                        <a:pt x="29" y="39"/>
                      </a:lnTo>
                      <a:lnTo>
                        <a:pt x="17" y="11"/>
                      </a:lnTo>
                      <a:lnTo>
                        <a:pt x="1" y="0"/>
                      </a:lnTo>
                      <a:lnTo>
                        <a:pt x="0" y="28"/>
                      </a:lnTo>
                      <a:close/>
                    </a:path>
                  </a:pathLst>
                </a:custGeom>
                <a:solidFill>
                  <a:schemeClr val="accent1"/>
                </a:solidFill>
                <a:ln w="6350">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sz="2400">
                    <a:latin typeface="TB丸ｺﾞｼｯｸR" pitchFamily="49" charset="-128"/>
                    <a:ea typeface="TB丸ｺﾞｼｯｸR" pitchFamily="49" charset="-128"/>
                  </a:endParaRPr>
                </a:p>
              </p:txBody>
            </p:sp>
          </p:grpSp>
          <p:grpSp>
            <p:nvGrpSpPr>
              <p:cNvPr id="145" name="Group 241"/>
              <p:cNvGrpSpPr>
                <a:grpSpLocks noChangeAspect="1"/>
              </p:cNvGrpSpPr>
              <p:nvPr/>
            </p:nvGrpSpPr>
            <p:grpSpPr bwMode="auto">
              <a:xfrm>
                <a:off x="7135" y="2175"/>
                <a:ext cx="595" cy="740"/>
                <a:chOff x="-1156" y="2469"/>
                <a:chExt cx="1168" cy="1454"/>
              </a:xfrm>
            </p:grpSpPr>
            <p:sp>
              <p:nvSpPr>
                <p:cNvPr id="146" name="Freeform 242"/>
                <p:cNvSpPr>
                  <a:spLocks noChangeAspect="1"/>
                </p:cNvSpPr>
                <p:nvPr/>
              </p:nvSpPr>
              <p:spPr bwMode="auto">
                <a:xfrm>
                  <a:off x="-1087" y="2469"/>
                  <a:ext cx="1037" cy="1454"/>
                </a:xfrm>
                <a:custGeom>
                  <a:avLst/>
                  <a:gdLst>
                    <a:gd name="T0" fmla="*/ 356 w 2093"/>
                    <a:gd name="T1" fmla="*/ 2422 h 2934"/>
                    <a:gd name="T2" fmla="*/ 265 w 2093"/>
                    <a:gd name="T3" fmla="*/ 2240 h 2934"/>
                    <a:gd name="T4" fmla="*/ 192 w 2093"/>
                    <a:gd name="T5" fmla="*/ 2020 h 2934"/>
                    <a:gd name="T6" fmla="*/ 137 w 2093"/>
                    <a:gd name="T7" fmla="*/ 1664 h 2934"/>
                    <a:gd name="T8" fmla="*/ 109 w 2093"/>
                    <a:gd name="T9" fmla="*/ 1417 h 2934"/>
                    <a:gd name="T10" fmla="*/ 27 w 2093"/>
                    <a:gd name="T11" fmla="*/ 1216 h 2934"/>
                    <a:gd name="T12" fmla="*/ 0 w 2093"/>
                    <a:gd name="T13" fmla="*/ 1051 h 2934"/>
                    <a:gd name="T14" fmla="*/ 27 w 2093"/>
                    <a:gd name="T15" fmla="*/ 777 h 2934"/>
                    <a:gd name="T16" fmla="*/ 137 w 2093"/>
                    <a:gd name="T17" fmla="*/ 457 h 2934"/>
                    <a:gd name="T18" fmla="*/ 374 w 2093"/>
                    <a:gd name="T19" fmla="*/ 228 h 2934"/>
                    <a:gd name="T20" fmla="*/ 557 w 2093"/>
                    <a:gd name="T21" fmla="*/ 109 h 2934"/>
                    <a:gd name="T22" fmla="*/ 758 w 2093"/>
                    <a:gd name="T23" fmla="*/ 36 h 2934"/>
                    <a:gd name="T24" fmla="*/ 941 w 2093"/>
                    <a:gd name="T25" fmla="*/ 0 h 2934"/>
                    <a:gd name="T26" fmla="*/ 1124 w 2093"/>
                    <a:gd name="T27" fmla="*/ 0 h 2934"/>
                    <a:gd name="T28" fmla="*/ 1426 w 2093"/>
                    <a:gd name="T29" fmla="*/ 54 h 2934"/>
                    <a:gd name="T30" fmla="*/ 1673 w 2093"/>
                    <a:gd name="T31" fmla="*/ 192 h 2934"/>
                    <a:gd name="T32" fmla="*/ 1883 w 2093"/>
                    <a:gd name="T33" fmla="*/ 347 h 2934"/>
                    <a:gd name="T34" fmla="*/ 1983 w 2093"/>
                    <a:gd name="T35" fmla="*/ 548 h 2934"/>
                    <a:gd name="T36" fmla="*/ 2075 w 2093"/>
                    <a:gd name="T37" fmla="*/ 768 h 2934"/>
                    <a:gd name="T38" fmla="*/ 2084 w 2093"/>
                    <a:gd name="T39" fmla="*/ 1024 h 2934"/>
                    <a:gd name="T40" fmla="*/ 2093 w 2093"/>
                    <a:gd name="T41" fmla="*/ 1280 h 2934"/>
                    <a:gd name="T42" fmla="*/ 2093 w 2093"/>
                    <a:gd name="T43" fmla="*/ 1490 h 2934"/>
                    <a:gd name="T44" fmla="*/ 2084 w 2093"/>
                    <a:gd name="T45" fmla="*/ 1691 h 2934"/>
                    <a:gd name="T46" fmla="*/ 2048 w 2093"/>
                    <a:gd name="T47" fmla="*/ 2057 h 2934"/>
                    <a:gd name="T48" fmla="*/ 1974 w 2093"/>
                    <a:gd name="T49" fmla="*/ 2331 h 2934"/>
                    <a:gd name="T50" fmla="*/ 1837 w 2093"/>
                    <a:gd name="T51" fmla="*/ 2505 h 2934"/>
                    <a:gd name="T52" fmla="*/ 1718 w 2093"/>
                    <a:gd name="T53" fmla="*/ 2642 h 2934"/>
                    <a:gd name="T54" fmla="*/ 1600 w 2093"/>
                    <a:gd name="T55" fmla="*/ 2742 h 2934"/>
                    <a:gd name="T56" fmla="*/ 1481 w 2093"/>
                    <a:gd name="T57" fmla="*/ 2843 h 2934"/>
                    <a:gd name="T58" fmla="*/ 1362 w 2093"/>
                    <a:gd name="T59" fmla="*/ 2898 h 2934"/>
                    <a:gd name="T60" fmla="*/ 1216 w 2093"/>
                    <a:gd name="T61" fmla="*/ 2934 h 2934"/>
                    <a:gd name="T62" fmla="*/ 1024 w 2093"/>
                    <a:gd name="T63" fmla="*/ 2934 h 2934"/>
                    <a:gd name="T64" fmla="*/ 923 w 2093"/>
                    <a:gd name="T65" fmla="*/ 2925 h 2934"/>
                    <a:gd name="T66" fmla="*/ 758 w 2093"/>
                    <a:gd name="T67" fmla="*/ 2806 h 2934"/>
                    <a:gd name="T68" fmla="*/ 521 w 2093"/>
                    <a:gd name="T69" fmla="*/ 2624 h 2934"/>
                    <a:gd name="T70" fmla="*/ 356 w 2093"/>
                    <a:gd name="T71" fmla="*/ 2422 h 2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93" h="2934">
                      <a:moveTo>
                        <a:pt x="356" y="2422"/>
                      </a:moveTo>
                      <a:lnTo>
                        <a:pt x="265" y="2240"/>
                      </a:lnTo>
                      <a:lnTo>
                        <a:pt x="192" y="2020"/>
                      </a:lnTo>
                      <a:lnTo>
                        <a:pt x="137" y="1664"/>
                      </a:lnTo>
                      <a:lnTo>
                        <a:pt x="109" y="1417"/>
                      </a:lnTo>
                      <a:lnTo>
                        <a:pt x="27" y="1216"/>
                      </a:lnTo>
                      <a:lnTo>
                        <a:pt x="0" y="1051"/>
                      </a:lnTo>
                      <a:lnTo>
                        <a:pt x="27" y="777"/>
                      </a:lnTo>
                      <a:lnTo>
                        <a:pt x="137" y="457"/>
                      </a:lnTo>
                      <a:lnTo>
                        <a:pt x="374" y="228"/>
                      </a:lnTo>
                      <a:lnTo>
                        <a:pt x="557" y="109"/>
                      </a:lnTo>
                      <a:lnTo>
                        <a:pt x="758" y="36"/>
                      </a:lnTo>
                      <a:lnTo>
                        <a:pt x="941" y="0"/>
                      </a:lnTo>
                      <a:lnTo>
                        <a:pt x="1124" y="0"/>
                      </a:lnTo>
                      <a:lnTo>
                        <a:pt x="1426" y="54"/>
                      </a:lnTo>
                      <a:lnTo>
                        <a:pt x="1673" y="192"/>
                      </a:lnTo>
                      <a:lnTo>
                        <a:pt x="1883" y="347"/>
                      </a:lnTo>
                      <a:lnTo>
                        <a:pt x="1983" y="548"/>
                      </a:lnTo>
                      <a:lnTo>
                        <a:pt x="2075" y="768"/>
                      </a:lnTo>
                      <a:lnTo>
                        <a:pt x="2084" y="1024"/>
                      </a:lnTo>
                      <a:lnTo>
                        <a:pt x="2093" y="1280"/>
                      </a:lnTo>
                      <a:lnTo>
                        <a:pt x="2093" y="1490"/>
                      </a:lnTo>
                      <a:lnTo>
                        <a:pt x="2084" y="1691"/>
                      </a:lnTo>
                      <a:lnTo>
                        <a:pt x="2048" y="2057"/>
                      </a:lnTo>
                      <a:lnTo>
                        <a:pt x="1974" y="2331"/>
                      </a:lnTo>
                      <a:lnTo>
                        <a:pt x="1837" y="2505"/>
                      </a:lnTo>
                      <a:lnTo>
                        <a:pt x="1718" y="2642"/>
                      </a:lnTo>
                      <a:lnTo>
                        <a:pt x="1600" y="2742"/>
                      </a:lnTo>
                      <a:lnTo>
                        <a:pt x="1481" y="2843"/>
                      </a:lnTo>
                      <a:lnTo>
                        <a:pt x="1362" y="2898"/>
                      </a:lnTo>
                      <a:lnTo>
                        <a:pt x="1216" y="2934"/>
                      </a:lnTo>
                      <a:lnTo>
                        <a:pt x="1024" y="2934"/>
                      </a:lnTo>
                      <a:lnTo>
                        <a:pt x="923" y="2925"/>
                      </a:lnTo>
                      <a:lnTo>
                        <a:pt x="758" y="2806"/>
                      </a:lnTo>
                      <a:lnTo>
                        <a:pt x="521" y="2624"/>
                      </a:lnTo>
                      <a:lnTo>
                        <a:pt x="356" y="2422"/>
                      </a:lnTo>
                      <a:close/>
                    </a:path>
                  </a:pathLst>
                </a:custGeom>
                <a:solidFill>
                  <a:srgbClr val="FFCC99"/>
                </a:solidFill>
                <a:ln w="254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47" name="Freeform 243"/>
                <p:cNvSpPr>
                  <a:spLocks noChangeAspect="1"/>
                </p:cNvSpPr>
                <p:nvPr/>
              </p:nvSpPr>
              <p:spPr bwMode="auto">
                <a:xfrm>
                  <a:off x="-1156" y="3126"/>
                  <a:ext cx="175" cy="378"/>
                </a:xfrm>
                <a:custGeom>
                  <a:avLst/>
                  <a:gdLst>
                    <a:gd name="T0" fmla="*/ 252 w 353"/>
                    <a:gd name="T1" fmla="*/ 118 h 762"/>
                    <a:gd name="T2" fmla="*/ 204 w 353"/>
                    <a:gd name="T3" fmla="*/ 24 h 762"/>
                    <a:gd name="T4" fmla="*/ 99 w 353"/>
                    <a:gd name="T5" fmla="*/ 0 h 762"/>
                    <a:gd name="T6" fmla="*/ 23 w 353"/>
                    <a:gd name="T7" fmla="*/ 45 h 762"/>
                    <a:gd name="T8" fmla="*/ 0 w 353"/>
                    <a:gd name="T9" fmla="*/ 168 h 762"/>
                    <a:gd name="T10" fmla="*/ 42 w 353"/>
                    <a:gd name="T11" fmla="*/ 285 h 762"/>
                    <a:gd name="T12" fmla="*/ 84 w 353"/>
                    <a:gd name="T13" fmla="*/ 426 h 762"/>
                    <a:gd name="T14" fmla="*/ 117 w 353"/>
                    <a:gd name="T15" fmla="*/ 552 h 762"/>
                    <a:gd name="T16" fmla="*/ 151 w 353"/>
                    <a:gd name="T17" fmla="*/ 639 h 762"/>
                    <a:gd name="T18" fmla="*/ 197 w 353"/>
                    <a:gd name="T19" fmla="*/ 694 h 762"/>
                    <a:gd name="T20" fmla="*/ 255 w 353"/>
                    <a:gd name="T21" fmla="*/ 759 h 762"/>
                    <a:gd name="T22" fmla="*/ 324 w 353"/>
                    <a:gd name="T23" fmla="*/ 762 h 762"/>
                    <a:gd name="T24" fmla="*/ 353 w 353"/>
                    <a:gd name="T25" fmla="*/ 694 h 762"/>
                    <a:gd name="T26" fmla="*/ 298 w 353"/>
                    <a:gd name="T27" fmla="*/ 447 h 762"/>
                    <a:gd name="T28" fmla="*/ 270 w 353"/>
                    <a:gd name="T29" fmla="*/ 237 h 762"/>
                    <a:gd name="T30" fmla="*/ 252 w 353"/>
                    <a:gd name="T31" fmla="*/ 118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3" h="762">
                      <a:moveTo>
                        <a:pt x="252" y="118"/>
                      </a:moveTo>
                      <a:lnTo>
                        <a:pt x="204" y="24"/>
                      </a:lnTo>
                      <a:lnTo>
                        <a:pt x="99" y="0"/>
                      </a:lnTo>
                      <a:lnTo>
                        <a:pt x="23" y="45"/>
                      </a:lnTo>
                      <a:lnTo>
                        <a:pt x="0" y="168"/>
                      </a:lnTo>
                      <a:lnTo>
                        <a:pt x="42" y="285"/>
                      </a:lnTo>
                      <a:lnTo>
                        <a:pt x="84" y="426"/>
                      </a:lnTo>
                      <a:lnTo>
                        <a:pt x="117" y="552"/>
                      </a:lnTo>
                      <a:lnTo>
                        <a:pt x="151" y="639"/>
                      </a:lnTo>
                      <a:lnTo>
                        <a:pt x="197" y="694"/>
                      </a:lnTo>
                      <a:lnTo>
                        <a:pt x="255" y="759"/>
                      </a:lnTo>
                      <a:lnTo>
                        <a:pt x="324" y="762"/>
                      </a:lnTo>
                      <a:lnTo>
                        <a:pt x="353" y="694"/>
                      </a:lnTo>
                      <a:lnTo>
                        <a:pt x="298" y="447"/>
                      </a:lnTo>
                      <a:lnTo>
                        <a:pt x="270" y="237"/>
                      </a:lnTo>
                      <a:lnTo>
                        <a:pt x="252" y="118"/>
                      </a:lnTo>
                      <a:close/>
                    </a:path>
                  </a:pathLst>
                </a:custGeom>
                <a:solidFill>
                  <a:srgbClr val="FFCC99"/>
                </a:solidFill>
                <a:ln w="254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48" name="Freeform 244"/>
                <p:cNvSpPr>
                  <a:spLocks noChangeAspect="1"/>
                </p:cNvSpPr>
                <p:nvPr/>
              </p:nvSpPr>
              <p:spPr bwMode="auto">
                <a:xfrm>
                  <a:off x="-62" y="3073"/>
                  <a:ext cx="74" cy="382"/>
                </a:xfrm>
                <a:custGeom>
                  <a:avLst/>
                  <a:gdLst>
                    <a:gd name="T0" fmla="*/ 6 w 150"/>
                    <a:gd name="T1" fmla="*/ 771 h 771"/>
                    <a:gd name="T2" fmla="*/ 36 w 150"/>
                    <a:gd name="T3" fmla="*/ 768 h 771"/>
                    <a:gd name="T4" fmla="*/ 75 w 150"/>
                    <a:gd name="T5" fmla="*/ 732 h 771"/>
                    <a:gd name="T6" fmla="*/ 99 w 150"/>
                    <a:gd name="T7" fmla="*/ 672 h 771"/>
                    <a:gd name="T8" fmla="*/ 120 w 150"/>
                    <a:gd name="T9" fmla="*/ 594 h 771"/>
                    <a:gd name="T10" fmla="*/ 138 w 150"/>
                    <a:gd name="T11" fmla="*/ 498 h 771"/>
                    <a:gd name="T12" fmla="*/ 132 w 150"/>
                    <a:gd name="T13" fmla="*/ 369 h 771"/>
                    <a:gd name="T14" fmla="*/ 132 w 150"/>
                    <a:gd name="T15" fmla="*/ 324 h 771"/>
                    <a:gd name="T16" fmla="*/ 147 w 150"/>
                    <a:gd name="T17" fmla="*/ 256 h 771"/>
                    <a:gd name="T18" fmla="*/ 150 w 150"/>
                    <a:gd name="T19" fmla="*/ 204 h 771"/>
                    <a:gd name="T20" fmla="*/ 144 w 150"/>
                    <a:gd name="T21" fmla="*/ 147 h 771"/>
                    <a:gd name="T22" fmla="*/ 150 w 150"/>
                    <a:gd name="T23" fmla="*/ 63 h 771"/>
                    <a:gd name="T24" fmla="*/ 126 w 150"/>
                    <a:gd name="T25" fmla="*/ 0 h 771"/>
                    <a:gd name="T26" fmla="*/ 78 w 150"/>
                    <a:gd name="T27" fmla="*/ 0 h 771"/>
                    <a:gd name="T28" fmla="*/ 33 w 150"/>
                    <a:gd name="T29" fmla="*/ 21 h 771"/>
                    <a:gd name="T30" fmla="*/ 21 w 150"/>
                    <a:gd name="T31" fmla="*/ 162 h 771"/>
                    <a:gd name="T32" fmla="*/ 24 w 150"/>
                    <a:gd name="T33" fmla="*/ 264 h 771"/>
                    <a:gd name="T34" fmla="*/ 21 w 150"/>
                    <a:gd name="T35" fmla="*/ 408 h 771"/>
                    <a:gd name="T36" fmla="*/ 15 w 150"/>
                    <a:gd name="T37" fmla="*/ 513 h 771"/>
                    <a:gd name="T38" fmla="*/ 3 w 150"/>
                    <a:gd name="T39" fmla="*/ 633 h 771"/>
                    <a:gd name="T40" fmla="*/ 0 w 150"/>
                    <a:gd name="T41" fmla="*/ 729 h 771"/>
                    <a:gd name="T42" fmla="*/ 6 w 150"/>
                    <a:gd name="T43" fmla="*/ 77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 h="771">
                      <a:moveTo>
                        <a:pt x="6" y="771"/>
                      </a:moveTo>
                      <a:lnTo>
                        <a:pt x="36" y="768"/>
                      </a:lnTo>
                      <a:lnTo>
                        <a:pt x="75" y="732"/>
                      </a:lnTo>
                      <a:lnTo>
                        <a:pt x="99" y="672"/>
                      </a:lnTo>
                      <a:lnTo>
                        <a:pt x="120" y="594"/>
                      </a:lnTo>
                      <a:lnTo>
                        <a:pt x="138" y="498"/>
                      </a:lnTo>
                      <a:lnTo>
                        <a:pt x="132" y="369"/>
                      </a:lnTo>
                      <a:lnTo>
                        <a:pt x="132" y="324"/>
                      </a:lnTo>
                      <a:lnTo>
                        <a:pt x="147" y="256"/>
                      </a:lnTo>
                      <a:lnTo>
                        <a:pt x="150" y="204"/>
                      </a:lnTo>
                      <a:lnTo>
                        <a:pt x="144" y="147"/>
                      </a:lnTo>
                      <a:lnTo>
                        <a:pt x="150" y="63"/>
                      </a:lnTo>
                      <a:lnTo>
                        <a:pt x="126" y="0"/>
                      </a:lnTo>
                      <a:lnTo>
                        <a:pt x="78" y="0"/>
                      </a:lnTo>
                      <a:lnTo>
                        <a:pt x="33" y="21"/>
                      </a:lnTo>
                      <a:lnTo>
                        <a:pt x="21" y="162"/>
                      </a:lnTo>
                      <a:lnTo>
                        <a:pt x="24" y="264"/>
                      </a:lnTo>
                      <a:lnTo>
                        <a:pt x="21" y="408"/>
                      </a:lnTo>
                      <a:lnTo>
                        <a:pt x="15" y="513"/>
                      </a:lnTo>
                      <a:lnTo>
                        <a:pt x="3" y="633"/>
                      </a:lnTo>
                      <a:lnTo>
                        <a:pt x="0" y="729"/>
                      </a:lnTo>
                      <a:lnTo>
                        <a:pt x="6" y="771"/>
                      </a:lnTo>
                      <a:close/>
                    </a:path>
                  </a:pathLst>
                </a:custGeom>
                <a:solidFill>
                  <a:srgbClr val="FFCC99"/>
                </a:solidFill>
                <a:ln w="254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49" name="Freeform 245"/>
                <p:cNvSpPr>
                  <a:spLocks noChangeAspect="1"/>
                </p:cNvSpPr>
                <p:nvPr/>
              </p:nvSpPr>
              <p:spPr bwMode="auto">
                <a:xfrm>
                  <a:off x="-874" y="2985"/>
                  <a:ext cx="213" cy="68"/>
                </a:xfrm>
                <a:custGeom>
                  <a:avLst/>
                  <a:gdLst>
                    <a:gd name="T0" fmla="*/ 430 w 430"/>
                    <a:gd name="T1" fmla="*/ 53 h 137"/>
                    <a:gd name="T2" fmla="*/ 319 w 430"/>
                    <a:gd name="T3" fmla="*/ 8 h 137"/>
                    <a:gd name="T4" fmla="*/ 256 w 430"/>
                    <a:gd name="T5" fmla="*/ 0 h 137"/>
                    <a:gd name="T6" fmla="*/ 183 w 430"/>
                    <a:gd name="T7" fmla="*/ 9 h 137"/>
                    <a:gd name="T8" fmla="*/ 103 w 430"/>
                    <a:gd name="T9" fmla="*/ 23 h 137"/>
                    <a:gd name="T10" fmla="*/ 37 w 430"/>
                    <a:gd name="T11" fmla="*/ 59 h 137"/>
                    <a:gd name="T12" fmla="*/ 10 w 430"/>
                    <a:gd name="T13" fmla="*/ 95 h 137"/>
                    <a:gd name="T14" fmla="*/ 0 w 430"/>
                    <a:gd name="T15" fmla="*/ 137 h 137"/>
                    <a:gd name="T16" fmla="*/ 34 w 430"/>
                    <a:gd name="T17" fmla="*/ 134 h 137"/>
                    <a:gd name="T18" fmla="*/ 88 w 430"/>
                    <a:gd name="T19" fmla="*/ 86 h 137"/>
                    <a:gd name="T20" fmla="*/ 172 w 430"/>
                    <a:gd name="T21" fmla="*/ 62 h 137"/>
                    <a:gd name="T22" fmla="*/ 244 w 430"/>
                    <a:gd name="T23" fmla="*/ 32 h 137"/>
                    <a:gd name="T24" fmla="*/ 334 w 430"/>
                    <a:gd name="T25" fmla="*/ 38 h 137"/>
                    <a:gd name="T26" fmla="*/ 430 w 430"/>
                    <a:gd name="T27" fmla="*/ 5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0" h="137">
                      <a:moveTo>
                        <a:pt x="430" y="53"/>
                      </a:moveTo>
                      <a:lnTo>
                        <a:pt x="319" y="8"/>
                      </a:lnTo>
                      <a:lnTo>
                        <a:pt x="256" y="0"/>
                      </a:lnTo>
                      <a:lnTo>
                        <a:pt x="183" y="9"/>
                      </a:lnTo>
                      <a:lnTo>
                        <a:pt x="103" y="23"/>
                      </a:lnTo>
                      <a:lnTo>
                        <a:pt x="37" y="59"/>
                      </a:lnTo>
                      <a:lnTo>
                        <a:pt x="10" y="95"/>
                      </a:lnTo>
                      <a:lnTo>
                        <a:pt x="0" y="137"/>
                      </a:lnTo>
                      <a:lnTo>
                        <a:pt x="34" y="134"/>
                      </a:lnTo>
                      <a:lnTo>
                        <a:pt x="88" y="86"/>
                      </a:lnTo>
                      <a:lnTo>
                        <a:pt x="172" y="62"/>
                      </a:lnTo>
                      <a:lnTo>
                        <a:pt x="244" y="32"/>
                      </a:lnTo>
                      <a:lnTo>
                        <a:pt x="334" y="38"/>
                      </a:lnTo>
                      <a:lnTo>
                        <a:pt x="430" y="53"/>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0" name="Freeform 246"/>
                <p:cNvSpPr>
                  <a:spLocks noChangeAspect="1"/>
                </p:cNvSpPr>
                <p:nvPr/>
              </p:nvSpPr>
              <p:spPr bwMode="auto">
                <a:xfrm>
                  <a:off x="-376" y="2954"/>
                  <a:ext cx="203" cy="55"/>
                </a:xfrm>
                <a:custGeom>
                  <a:avLst/>
                  <a:gdLst>
                    <a:gd name="T0" fmla="*/ 0 w 408"/>
                    <a:gd name="T1" fmla="*/ 27 h 111"/>
                    <a:gd name="T2" fmla="*/ 146 w 408"/>
                    <a:gd name="T3" fmla="*/ 0 h 111"/>
                    <a:gd name="T4" fmla="*/ 207 w 408"/>
                    <a:gd name="T5" fmla="*/ 0 h 111"/>
                    <a:gd name="T6" fmla="*/ 283 w 408"/>
                    <a:gd name="T7" fmla="*/ 9 h 111"/>
                    <a:gd name="T8" fmla="*/ 360 w 408"/>
                    <a:gd name="T9" fmla="*/ 33 h 111"/>
                    <a:gd name="T10" fmla="*/ 408 w 408"/>
                    <a:gd name="T11" fmla="*/ 96 h 111"/>
                    <a:gd name="T12" fmla="*/ 372 w 408"/>
                    <a:gd name="T13" fmla="*/ 111 h 111"/>
                    <a:gd name="T14" fmla="*/ 303 w 408"/>
                    <a:gd name="T15" fmla="*/ 69 h 111"/>
                    <a:gd name="T16" fmla="*/ 228 w 408"/>
                    <a:gd name="T17" fmla="*/ 42 h 111"/>
                    <a:gd name="T18" fmla="*/ 129 w 408"/>
                    <a:gd name="T19" fmla="*/ 33 h 111"/>
                    <a:gd name="T20" fmla="*/ 0 w 408"/>
                    <a:gd name="T21" fmla="*/ 2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111">
                      <a:moveTo>
                        <a:pt x="0" y="27"/>
                      </a:moveTo>
                      <a:lnTo>
                        <a:pt x="146" y="0"/>
                      </a:lnTo>
                      <a:lnTo>
                        <a:pt x="207" y="0"/>
                      </a:lnTo>
                      <a:lnTo>
                        <a:pt x="283" y="9"/>
                      </a:lnTo>
                      <a:lnTo>
                        <a:pt x="360" y="33"/>
                      </a:lnTo>
                      <a:lnTo>
                        <a:pt x="408" y="96"/>
                      </a:lnTo>
                      <a:lnTo>
                        <a:pt x="372" y="111"/>
                      </a:lnTo>
                      <a:lnTo>
                        <a:pt x="303" y="69"/>
                      </a:lnTo>
                      <a:lnTo>
                        <a:pt x="228" y="42"/>
                      </a:lnTo>
                      <a:lnTo>
                        <a:pt x="129" y="33"/>
                      </a:lnTo>
                      <a:lnTo>
                        <a:pt x="0" y="27"/>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1" name="Freeform 247"/>
                <p:cNvSpPr>
                  <a:spLocks noChangeAspect="1"/>
                </p:cNvSpPr>
                <p:nvPr/>
              </p:nvSpPr>
              <p:spPr bwMode="auto">
                <a:xfrm>
                  <a:off x="-387" y="3083"/>
                  <a:ext cx="160" cy="67"/>
                </a:xfrm>
                <a:custGeom>
                  <a:avLst/>
                  <a:gdLst>
                    <a:gd name="T0" fmla="*/ 0 w 324"/>
                    <a:gd name="T1" fmla="*/ 105 h 135"/>
                    <a:gd name="T2" fmla="*/ 9 w 324"/>
                    <a:gd name="T3" fmla="*/ 78 h 135"/>
                    <a:gd name="T4" fmla="*/ 66 w 324"/>
                    <a:gd name="T5" fmla="*/ 27 h 135"/>
                    <a:gd name="T6" fmla="*/ 120 w 324"/>
                    <a:gd name="T7" fmla="*/ 0 h 135"/>
                    <a:gd name="T8" fmla="*/ 195 w 324"/>
                    <a:gd name="T9" fmla="*/ 6 h 135"/>
                    <a:gd name="T10" fmla="*/ 246 w 324"/>
                    <a:gd name="T11" fmla="*/ 18 h 135"/>
                    <a:gd name="T12" fmla="*/ 285 w 324"/>
                    <a:gd name="T13" fmla="*/ 33 h 135"/>
                    <a:gd name="T14" fmla="*/ 324 w 324"/>
                    <a:gd name="T15" fmla="*/ 63 h 135"/>
                    <a:gd name="T16" fmla="*/ 318 w 324"/>
                    <a:gd name="T17" fmla="*/ 72 h 135"/>
                    <a:gd name="T18" fmla="*/ 306 w 324"/>
                    <a:gd name="T19" fmla="*/ 84 h 135"/>
                    <a:gd name="T20" fmla="*/ 291 w 324"/>
                    <a:gd name="T21" fmla="*/ 105 h 135"/>
                    <a:gd name="T22" fmla="*/ 264 w 324"/>
                    <a:gd name="T23" fmla="*/ 111 h 135"/>
                    <a:gd name="T24" fmla="*/ 222 w 324"/>
                    <a:gd name="T25" fmla="*/ 129 h 135"/>
                    <a:gd name="T26" fmla="*/ 168 w 324"/>
                    <a:gd name="T27" fmla="*/ 135 h 135"/>
                    <a:gd name="T28" fmla="*/ 114 w 324"/>
                    <a:gd name="T29" fmla="*/ 129 h 135"/>
                    <a:gd name="T30" fmla="*/ 57 w 324"/>
                    <a:gd name="T31" fmla="*/ 114 h 135"/>
                    <a:gd name="T32" fmla="*/ 18 w 324"/>
                    <a:gd name="T33" fmla="*/ 126 h 135"/>
                    <a:gd name="T34" fmla="*/ 0 w 324"/>
                    <a:gd name="T35" fmla="*/ 10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4" h="135">
                      <a:moveTo>
                        <a:pt x="0" y="105"/>
                      </a:moveTo>
                      <a:lnTo>
                        <a:pt x="9" y="78"/>
                      </a:lnTo>
                      <a:lnTo>
                        <a:pt x="66" y="27"/>
                      </a:lnTo>
                      <a:lnTo>
                        <a:pt x="120" y="0"/>
                      </a:lnTo>
                      <a:lnTo>
                        <a:pt x="195" y="6"/>
                      </a:lnTo>
                      <a:lnTo>
                        <a:pt x="246" y="18"/>
                      </a:lnTo>
                      <a:lnTo>
                        <a:pt x="285" y="33"/>
                      </a:lnTo>
                      <a:lnTo>
                        <a:pt x="324" y="63"/>
                      </a:lnTo>
                      <a:lnTo>
                        <a:pt x="318" y="72"/>
                      </a:lnTo>
                      <a:lnTo>
                        <a:pt x="306" y="84"/>
                      </a:lnTo>
                      <a:lnTo>
                        <a:pt x="291" y="105"/>
                      </a:lnTo>
                      <a:lnTo>
                        <a:pt x="264" y="111"/>
                      </a:lnTo>
                      <a:lnTo>
                        <a:pt x="222" y="129"/>
                      </a:lnTo>
                      <a:lnTo>
                        <a:pt x="168" y="135"/>
                      </a:lnTo>
                      <a:lnTo>
                        <a:pt x="114" y="129"/>
                      </a:lnTo>
                      <a:lnTo>
                        <a:pt x="57" y="114"/>
                      </a:lnTo>
                      <a:lnTo>
                        <a:pt x="18" y="126"/>
                      </a:lnTo>
                      <a:lnTo>
                        <a:pt x="0" y="105"/>
                      </a:lnTo>
                      <a:close/>
                    </a:path>
                  </a:pathLst>
                </a:custGeom>
                <a:solidFill>
                  <a:srgbClr val="FFFFFF"/>
                </a:solid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2" name="Freeform 248"/>
                <p:cNvSpPr>
                  <a:spLocks noChangeAspect="1"/>
                </p:cNvSpPr>
                <p:nvPr/>
              </p:nvSpPr>
              <p:spPr bwMode="auto">
                <a:xfrm>
                  <a:off x="-344" y="3087"/>
                  <a:ext cx="74" cy="61"/>
                </a:xfrm>
                <a:custGeom>
                  <a:avLst/>
                  <a:gdLst>
                    <a:gd name="T0" fmla="*/ 6 w 150"/>
                    <a:gd name="T1" fmla="*/ 33 h 123"/>
                    <a:gd name="T2" fmla="*/ 0 w 150"/>
                    <a:gd name="T3" fmla="*/ 66 h 123"/>
                    <a:gd name="T4" fmla="*/ 30 w 150"/>
                    <a:gd name="T5" fmla="*/ 111 h 123"/>
                    <a:gd name="T6" fmla="*/ 90 w 150"/>
                    <a:gd name="T7" fmla="*/ 123 h 123"/>
                    <a:gd name="T8" fmla="*/ 123 w 150"/>
                    <a:gd name="T9" fmla="*/ 114 h 123"/>
                    <a:gd name="T10" fmla="*/ 150 w 150"/>
                    <a:gd name="T11" fmla="*/ 93 h 123"/>
                    <a:gd name="T12" fmla="*/ 150 w 150"/>
                    <a:gd name="T13" fmla="*/ 54 h 123"/>
                    <a:gd name="T14" fmla="*/ 135 w 150"/>
                    <a:gd name="T15" fmla="*/ 6 h 123"/>
                    <a:gd name="T16" fmla="*/ 93 w 150"/>
                    <a:gd name="T17" fmla="*/ 0 h 123"/>
                    <a:gd name="T18" fmla="*/ 30 w 150"/>
                    <a:gd name="T19" fmla="*/ 3 h 123"/>
                    <a:gd name="T20" fmla="*/ 6 w 150"/>
                    <a:gd name="T21" fmla="*/ 3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23">
                      <a:moveTo>
                        <a:pt x="6" y="33"/>
                      </a:moveTo>
                      <a:lnTo>
                        <a:pt x="0" y="66"/>
                      </a:lnTo>
                      <a:lnTo>
                        <a:pt x="30" y="111"/>
                      </a:lnTo>
                      <a:lnTo>
                        <a:pt x="90" y="123"/>
                      </a:lnTo>
                      <a:lnTo>
                        <a:pt x="123" y="114"/>
                      </a:lnTo>
                      <a:lnTo>
                        <a:pt x="150" y="93"/>
                      </a:lnTo>
                      <a:lnTo>
                        <a:pt x="150" y="54"/>
                      </a:lnTo>
                      <a:lnTo>
                        <a:pt x="135" y="6"/>
                      </a:lnTo>
                      <a:lnTo>
                        <a:pt x="93" y="0"/>
                      </a:lnTo>
                      <a:lnTo>
                        <a:pt x="30" y="3"/>
                      </a:lnTo>
                      <a:lnTo>
                        <a:pt x="6" y="33"/>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3" name="Freeform 249"/>
                <p:cNvSpPr>
                  <a:spLocks noChangeAspect="1"/>
                </p:cNvSpPr>
                <p:nvPr/>
              </p:nvSpPr>
              <p:spPr bwMode="auto">
                <a:xfrm>
                  <a:off x="-692" y="3575"/>
                  <a:ext cx="355" cy="60"/>
                </a:xfrm>
                <a:custGeom>
                  <a:avLst/>
                  <a:gdLst>
                    <a:gd name="T0" fmla="*/ 43 w 717"/>
                    <a:gd name="T1" fmla="*/ 120 h 120"/>
                    <a:gd name="T2" fmla="*/ 105 w 717"/>
                    <a:gd name="T3" fmla="*/ 114 h 120"/>
                    <a:gd name="T4" fmla="*/ 155 w 717"/>
                    <a:gd name="T5" fmla="*/ 108 h 120"/>
                    <a:gd name="T6" fmla="*/ 201 w 717"/>
                    <a:gd name="T7" fmla="*/ 108 h 120"/>
                    <a:gd name="T8" fmla="*/ 237 w 717"/>
                    <a:gd name="T9" fmla="*/ 108 h 120"/>
                    <a:gd name="T10" fmla="*/ 316 w 717"/>
                    <a:gd name="T11" fmla="*/ 114 h 120"/>
                    <a:gd name="T12" fmla="*/ 345 w 717"/>
                    <a:gd name="T13" fmla="*/ 114 h 120"/>
                    <a:gd name="T14" fmla="*/ 411 w 717"/>
                    <a:gd name="T15" fmla="*/ 117 h 120"/>
                    <a:gd name="T16" fmla="*/ 447 w 717"/>
                    <a:gd name="T17" fmla="*/ 114 h 120"/>
                    <a:gd name="T18" fmla="*/ 484 w 717"/>
                    <a:gd name="T19" fmla="*/ 108 h 120"/>
                    <a:gd name="T20" fmla="*/ 549 w 717"/>
                    <a:gd name="T21" fmla="*/ 108 h 120"/>
                    <a:gd name="T22" fmla="*/ 602 w 717"/>
                    <a:gd name="T23" fmla="*/ 108 h 120"/>
                    <a:gd name="T24" fmla="*/ 651 w 717"/>
                    <a:gd name="T25" fmla="*/ 111 h 120"/>
                    <a:gd name="T26" fmla="*/ 693 w 717"/>
                    <a:gd name="T27" fmla="*/ 105 h 120"/>
                    <a:gd name="T28" fmla="*/ 714 w 717"/>
                    <a:gd name="T29" fmla="*/ 114 h 120"/>
                    <a:gd name="T30" fmla="*/ 717 w 717"/>
                    <a:gd name="T31" fmla="*/ 87 h 120"/>
                    <a:gd name="T32" fmla="*/ 687 w 717"/>
                    <a:gd name="T33" fmla="*/ 69 h 120"/>
                    <a:gd name="T34" fmla="*/ 651 w 717"/>
                    <a:gd name="T35" fmla="*/ 54 h 120"/>
                    <a:gd name="T36" fmla="*/ 602 w 717"/>
                    <a:gd name="T37" fmla="*/ 33 h 120"/>
                    <a:gd name="T38" fmla="*/ 562 w 717"/>
                    <a:gd name="T39" fmla="*/ 18 h 120"/>
                    <a:gd name="T40" fmla="*/ 500 w 717"/>
                    <a:gd name="T41" fmla="*/ 9 h 120"/>
                    <a:gd name="T42" fmla="*/ 470 w 717"/>
                    <a:gd name="T43" fmla="*/ 6 h 120"/>
                    <a:gd name="T44" fmla="*/ 421 w 717"/>
                    <a:gd name="T45" fmla="*/ 3 h 120"/>
                    <a:gd name="T46" fmla="*/ 385 w 717"/>
                    <a:gd name="T47" fmla="*/ 15 h 120"/>
                    <a:gd name="T48" fmla="*/ 355 w 717"/>
                    <a:gd name="T49" fmla="*/ 18 h 120"/>
                    <a:gd name="T50" fmla="*/ 303 w 717"/>
                    <a:gd name="T51" fmla="*/ 3 h 120"/>
                    <a:gd name="T52" fmla="*/ 263 w 717"/>
                    <a:gd name="T53" fmla="*/ 0 h 120"/>
                    <a:gd name="T54" fmla="*/ 184 w 717"/>
                    <a:gd name="T55" fmla="*/ 12 h 120"/>
                    <a:gd name="T56" fmla="*/ 122 w 717"/>
                    <a:gd name="T57" fmla="*/ 36 h 120"/>
                    <a:gd name="T58" fmla="*/ 72 w 717"/>
                    <a:gd name="T59" fmla="*/ 63 h 120"/>
                    <a:gd name="T60" fmla="*/ 53 w 717"/>
                    <a:gd name="T61" fmla="*/ 78 h 120"/>
                    <a:gd name="T62" fmla="*/ 0 w 717"/>
                    <a:gd name="T63" fmla="*/ 108 h 120"/>
                    <a:gd name="T64" fmla="*/ 43 w 717"/>
                    <a:gd name="T6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7" h="120">
                      <a:moveTo>
                        <a:pt x="43" y="120"/>
                      </a:moveTo>
                      <a:lnTo>
                        <a:pt x="105" y="114"/>
                      </a:lnTo>
                      <a:lnTo>
                        <a:pt x="155" y="108"/>
                      </a:lnTo>
                      <a:lnTo>
                        <a:pt x="201" y="108"/>
                      </a:lnTo>
                      <a:lnTo>
                        <a:pt x="237" y="108"/>
                      </a:lnTo>
                      <a:lnTo>
                        <a:pt x="316" y="114"/>
                      </a:lnTo>
                      <a:lnTo>
                        <a:pt x="345" y="114"/>
                      </a:lnTo>
                      <a:lnTo>
                        <a:pt x="411" y="117"/>
                      </a:lnTo>
                      <a:lnTo>
                        <a:pt x="447" y="114"/>
                      </a:lnTo>
                      <a:lnTo>
                        <a:pt x="484" y="108"/>
                      </a:lnTo>
                      <a:lnTo>
                        <a:pt x="549" y="108"/>
                      </a:lnTo>
                      <a:lnTo>
                        <a:pt x="602" y="108"/>
                      </a:lnTo>
                      <a:lnTo>
                        <a:pt x="651" y="111"/>
                      </a:lnTo>
                      <a:lnTo>
                        <a:pt x="693" y="105"/>
                      </a:lnTo>
                      <a:lnTo>
                        <a:pt x="714" y="114"/>
                      </a:lnTo>
                      <a:lnTo>
                        <a:pt x="717" y="87"/>
                      </a:lnTo>
                      <a:lnTo>
                        <a:pt x="687" y="69"/>
                      </a:lnTo>
                      <a:lnTo>
                        <a:pt x="651" y="54"/>
                      </a:lnTo>
                      <a:lnTo>
                        <a:pt x="602" y="33"/>
                      </a:lnTo>
                      <a:lnTo>
                        <a:pt x="562" y="18"/>
                      </a:lnTo>
                      <a:lnTo>
                        <a:pt x="500" y="9"/>
                      </a:lnTo>
                      <a:lnTo>
                        <a:pt x="470" y="6"/>
                      </a:lnTo>
                      <a:lnTo>
                        <a:pt x="421" y="3"/>
                      </a:lnTo>
                      <a:lnTo>
                        <a:pt x="385" y="15"/>
                      </a:lnTo>
                      <a:lnTo>
                        <a:pt x="355" y="18"/>
                      </a:lnTo>
                      <a:lnTo>
                        <a:pt x="303" y="3"/>
                      </a:lnTo>
                      <a:lnTo>
                        <a:pt x="263" y="0"/>
                      </a:lnTo>
                      <a:lnTo>
                        <a:pt x="184" y="12"/>
                      </a:lnTo>
                      <a:lnTo>
                        <a:pt x="122" y="36"/>
                      </a:lnTo>
                      <a:lnTo>
                        <a:pt x="72" y="63"/>
                      </a:lnTo>
                      <a:lnTo>
                        <a:pt x="53" y="78"/>
                      </a:lnTo>
                      <a:lnTo>
                        <a:pt x="0" y="108"/>
                      </a:lnTo>
                      <a:lnTo>
                        <a:pt x="43" y="120"/>
                      </a:lnTo>
                      <a:close/>
                    </a:path>
                  </a:pathLst>
                </a:custGeom>
                <a:solidFill>
                  <a:srgbClr val="FF0000"/>
                </a:solidFill>
                <a:ln w="254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4" name="Freeform 250"/>
                <p:cNvSpPr>
                  <a:spLocks noChangeAspect="1"/>
                </p:cNvSpPr>
                <p:nvPr/>
              </p:nvSpPr>
              <p:spPr bwMode="auto">
                <a:xfrm>
                  <a:off x="-686" y="3630"/>
                  <a:ext cx="345" cy="71"/>
                </a:xfrm>
                <a:custGeom>
                  <a:avLst/>
                  <a:gdLst>
                    <a:gd name="T0" fmla="*/ 48 w 696"/>
                    <a:gd name="T1" fmla="*/ 42 h 144"/>
                    <a:gd name="T2" fmla="*/ 72 w 696"/>
                    <a:gd name="T3" fmla="*/ 84 h 144"/>
                    <a:gd name="T4" fmla="*/ 108 w 696"/>
                    <a:gd name="T5" fmla="*/ 99 h 144"/>
                    <a:gd name="T6" fmla="*/ 162 w 696"/>
                    <a:gd name="T7" fmla="*/ 114 h 144"/>
                    <a:gd name="T8" fmla="*/ 180 w 696"/>
                    <a:gd name="T9" fmla="*/ 120 h 144"/>
                    <a:gd name="T10" fmla="*/ 240 w 696"/>
                    <a:gd name="T11" fmla="*/ 129 h 144"/>
                    <a:gd name="T12" fmla="*/ 276 w 696"/>
                    <a:gd name="T13" fmla="*/ 138 h 144"/>
                    <a:gd name="T14" fmla="*/ 321 w 696"/>
                    <a:gd name="T15" fmla="*/ 144 h 144"/>
                    <a:gd name="T16" fmla="*/ 390 w 696"/>
                    <a:gd name="T17" fmla="*/ 132 h 144"/>
                    <a:gd name="T18" fmla="*/ 432 w 696"/>
                    <a:gd name="T19" fmla="*/ 132 h 144"/>
                    <a:gd name="T20" fmla="*/ 480 w 696"/>
                    <a:gd name="T21" fmla="*/ 135 h 144"/>
                    <a:gd name="T22" fmla="*/ 513 w 696"/>
                    <a:gd name="T23" fmla="*/ 126 h 144"/>
                    <a:gd name="T24" fmla="*/ 549 w 696"/>
                    <a:gd name="T25" fmla="*/ 108 h 144"/>
                    <a:gd name="T26" fmla="*/ 603 w 696"/>
                    <a:gd name="T27" fmla="*/ 69 h 144"/>
                    <a:gd name="T28" fmla="*/ 630 w 696"/>
                    <a:gd name="T29" fmla="*/ 42 h 144"/>
                    <a:gd name="T30" fmla="*/ 696 w 696"/>
                    <a:gd name="T31" fmla="*/ 0 h 144"/>
                    <a:gd name="T32" fmla="*/ 606 w 696"/>
                    <a:gd name="T33" fmla="*/ 15 h 144"/>
                    <a:gd name="T34" fmla="*/ 549 w 696"/>
                    <a:gd name="T35" fmla="*/ 21 h 144"/>
                    <a:gd name="T36" fmla="*/ 507 w 696"/>
                    <a:gd name="T37" fmla="*/ 21 h 144"/>
                    <a:gd name="T38" fmla="*/ 456 w 696"/>
                    <a:gd name="T39" fmla="*/ 15 h 144"/>
                    <a:gd name="T40" fmla="*/ 402 w 696"/>
                    <a:gd name="T41" fmla="*/ 18 h 144"/>
                    <a:gd name="T42" fmla="*/ 363 w 696"/>
                    <a:gd name="T43" fmla="*/ 30 h 144"/>
                    <a:gd name="T44" fmla="*/ 315 w 696"/>
                    <a:gd name="T45" fmla="*/ 30 h 144"/>
                    <a:gd name="T46" fmla="*/ 279 w 696"/>
                    <a:gd name="T47" fmla="*/ 30 h 144"/>
                    <a:gd name="T48" fmla="*/ 234 w 696"/>
                    <a:gd name="T49" fmla="*/ 18 h 144"/>
                    <a:gd name="T50" fmla="*/ 192 w 696"/>
                    <a:gd name="T51" fmla="*/ 18 h 144"/>
                    <a:gd name="T52" fmla="*/ 138 w 696"/>
                    <a:gd name="T53" fmla="*/ 18 h 144"/>
                    <a:gd name="T54" fmla="*/ 93 w 696"/>
                    <a:gd name="T55" fmla="*/ 18 h 144"/>
                    <a:gd name="T56" fmla="*/ 69 w 696"/>
                    <a:gd name="T57" fmla="*/ 18 h 144"/>
                    <a:gd name="T58" fmla="*/ 0 w 696"/>
                    <a:gd name="T59" fmla="*/ 21 h 144"/>
                    <a:gd name="T60" fmla="*/ 48 w 696"/>
                    <a:gd name="T6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6" h="144">
                      <a:moveTo>
                        <a:pt x="48" y="42"/>
                      </a:moveTo>
                      <a:lnTo>
                        <a:pt x="72" y="84"/>
                      </a:lnTo>
                      <a:lnTo>
                        <a:pt x="108" y="99"/>
                      </a:lnTo>
                      <a:lnTo>
                        <a:pt x="162" y="114"/>
                      </a:lnTo>
                      <a:lnTo>
                        <a:pt x="180" y="120"/>
                      </a:lnTo>
                      <a:lnTo>
                        <a:pt x="240" y="129"/>
                      </a:lnTo>
                      <a:lnTo>
                        <a:pt x="276" y="138"/>
                      </a:lnTo>
                      <a:lnTo>
                        <a:pt x="321" y="144"/>
                      </a:lnTo>
                      <a:lnTo>
                        <a:pt x="390" y="132"/>
                      </a:lnTo>
                      <a:lnTo>
                        <a:pt x="432" y="132"/>
                      </a:lnTo>
                      <a:lnTo>
                        <a:pt x="480" y="135"/>
                      </a:lnTo>
                      <a:lnTo>
                        <a:pt x="513" y="126"/>
                      </a:lnTo>
                      <a:lnTo>
                        <a:pt x="549" y="108"/>
                      </a:lnTo>
                      <a:lnTo>
                        <a:pt x="603" y="69"/>
                      </a:lnTo>
                      <a:lnTo>
                        <a:pt x="630" y="42"/>
                      </a:lnTo>
                      <a:lnTo>
                        <a:pt x="696" y="0"/>
                      </a:lnTo>
                      <a:lnTo>
                        <a:pt x="606" y="15"/>
                      </a:lnTo>
                      <a:lnTo>
                        <a:pt x="549" y="21"/>
                      </a:lnTo>
                      <a:lnTo>
                        <a:pt x="507" y="21"/>
                      </a:lnTo>
                      <a:lnTo>
                        <a:pt x="456" y="15"/>
                      </a:lnTo>
                      <a:lnTo>
                        <a:pt x="402" y="18"/>
                      </a:lnTo>
                      <a:lnTo>
                        <a:pt x="363" y="30"/>
                      </a:lnTo>
                      <a:lnTo>
                        <a:pt x="315" y="30"/>
                      </a:lnTo>
                      <a:lnTo>
                        <a:pt x="279" y="30"/>
                      </a:lnTo>
                      <a:lnTo>
                        <a:pt x="234" y="18"/>
                      </a:lnTo>
                      <a:lnTo>
                        <a:pt x="192" y="18"/>
                      </a:lnTo>
                      <a:lnTo>
                        <a:pt x="138" y="18"/>
                      </a:lnTo>
                      <a:lnTo>
                        <a:pt x="93" y="18"/>
                      </a:lnTo>
                      <a:lnTo>
                        <a:pt x="69" y="18"/>
                      </a:lnTo>
                      <a:lnTo>
                        <a:pt x="0" y="21"/>
                      </a:lnTo>
                      <a:lnTo>
                        <a:pt x="48" y="42"/>
                      </a:lnTo>
                      <a:close/>
                    </a:path>
                  </a:pathLst>
                </a:custGeom>
                <a:solidFill>
                  <a:srgbClr val="FF0000"/>
                </a:solidFill>
                <a:ln w="25400"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5" name="Freeform 251"/>
                <p:cNvSpPr>
                  <a:spLocks noChangeAspect="1"/>
                </p:cNvSpPr>
                <p:nvPr/>
              </p:nvSpPr>
              <p:spPr bwMode="auto">
                <a:xfrm>
                  <a:off x="-1150" y="3159"/>
                  <a:ext cx="97" cy="67"/>
                </a:xfrm>
                <a:custGeom>
                  <a:avLst/>
                  <a:gdLst>
                    <a:gd name="T0" fmla="*/ 194 w 194"/>
                    <a:gd name="T1" fmla="*/ 135 h 135"/>
                    <a:gd name="T2" fmla="*/ 146 w 194"/>
                    <a:gd name="T3" fmla="*/ 69 h 135"/>
                    <a:gd name="T4" fmla="*/ 140 w 194"/>
                    <a:gd name="T5" fmla="*/ 60 h 135"/>
                    <a:gd name="T6" fmla="*/ 131 w 194"/>
                    <a:gd name="T7" fmla="*/ 57 h 135"/>
                    <a:gd name="T8" fmla="*/ 128 w 194"/>
                    <a:gd name="T9" fmla="*/ 48 h 135"/>
                    <a:gd name="T10" fmla="*/ 110 w 194"/>
                    <a:gd name="T11" fmla="*/ 36 h 135"/>
                    <a:gd name="T12" fmla="*/ 50 w 194"/>
                    <a:gd name="T13" fmla="*/ 0 h 135"/>
                    <a:gd name="T14" fmla="*/ 11 w 194"/>
                    <a:gd name="T15" fmla="*/ 33 h 135"/>
                    <a:gd name="T16" fmla="*/ 5 w 194"/>
                    <a:gd name="T17" fmla="*/ 33 h 135"/>
                    <a:gd name="T18" fmla="*/ 2 w 194"/>
                    <a:gd name="T19" fmla="*/ 48 h 135"/>
                    <a:gd name="T20" fmla="*/ 11 w 194"/>
                    <a:gd name="T21" fmla="*/ 9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135">
                      <a:moveTo>
                        <a:pt x="194" y="135"/>
                      </a:moveTo>
                      <a:cubicBezTo>
                        <a:pt x="186" y="110"/>
                        <a:pt x="173" y="78"/>
                        <a:pt x="146" y="69"/>
                      </a:cubicBezTo>
                      <a:cubicBezTo>
                        <a:pt x="144" y="66"/>
                        <a:pt x="143" y="62"/>
                        <a:pt x="140" y="60"/>
                      </a:cubicBezTo>
                      <a:cubicBezTo>
                        <a:pt x="138" y="58"/>
                        <a:pt x="133" y="59"/>
                        <a:pt x="131" y="57"/>
                      </a:cubicBezTo>
                      <a:cubicBezTo>
                        <a:pt x="129" y="55"/>
                        <a:pt x="130" y="50"/>
                        <a:pt x="128" y="48"/>
                      </a:cubicBezTo>
                      <a:cubicBezTo>
                        <a:pt x="123" y="43"/>
                        <a:pt x="110" y="36"/>
                        <a:pt x="110" y="36"/>
                      </a:cubicBezTo>
                      <a:cubicBezTo>
                        <a:pt x="99" y="19"/>
                        <a:pt x="68" y="12"/>
                        <a:pt x="50" y="0"/>
                      </a:cubicBezTo>
                      <a:cubicBezTo>
                        <a:pt x="31" y="3"/>
                        <a:pt x="27" y="22"/>
                        <a:pt x="11" y="33"/>
                      </a:cubicBezTo>
                      <a:cubicBezTo>
                        <a:pt x="10" y="36"/>
                        <a:pt x="7" y="31"/>
                        <a:pt x="5" y="33"/>
                      </a:cubicBezTo>
                      <a:cubicBezTo>
                        <a:pt x="3" y="36"/>
                        <a:pt x="3" y="45"/>
                        <a:pt x="2" y="48"/>
                      </a:cubicBezTo>
                      <a:cubicBezTo>
                        <a:pt x="0" y="54"/>
                        <a:pt x="11" y="84"/>
                        <a:pt x="11" y="90"/>
                      </a:cubicBezTo>
                    </a:path>
                  </a:pathLst>
                </a:custGeom>
                <a:noFill/>
                <a:ln w="25400" cap="flat"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6" name="Freeform 252"/>
                <p:cNvSpPr>
                  <a:spLocks noChangeAspect="1"/>
                </p:cNvSpPr>
                <p:nvPr/>
              </p:nvSpPr>
              <p:spPr bwMode="auto">
                <a:xfrm>
                  <a:off x="-1108" y="3255"/>
                  <a:ext cx="99" cy="173"/>
                </a:xfrm>
                <a:custGeom>
                  <a:avLst/>
                  <a:gdLst>
                    <a:gd name="T0" fmla="*/ 15 w 201"/>
                    <a:gd name="T1" fmla="*/ 0 h 348"/>
                    <a:gd name="T2" fmla="*/ 0 w 201"/>
                    <a:gd name="T3" fmla="*/ 45 h 348"/>
                    <a:gd name="T4" fmla="*/ 3 w 201"/>
                    <a:gd name="T5" fmla="*/ 174 h 348"/>
                    <a:gd name="T6" fmla="*/ 27 w 201"/>
                    <a:gd name="T7" fmla="*/ 225 h 348"/>
                    <a:gd name="T8" fmla="*/ 90 w 201"/>
                    <a:gd name="T9" fmla="*/ 279 h 348"/>
                    <a:gd name="T10" fmla="*/ 123 w 201"/>
                    <a:gd name="T11" fmla="*/ 300 h 348"/>
                    <a:gd name="T12" fmla="*/ 180 w 201"/>
                    <a:gd name="T13" fmla="*/ 336 h 348"/>
                    <a:gd name="T14" fmla="*/ 201 w 201"/>
                    <a:gd name="T15" fmla="*/ 348 h 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348">
                      <a:moveTo>
                        <a:pt x="15" y="0"/>
                      </a:moveTo>
                      <a:cubicBezTo>
                        <a:pt x="9" y="17"/>
                        <a:pt x="3" y="27"/>
                        <a:pt x="0" y="45"/>
                      </a:cubicBezTo>
                      <a:cubicBezTo>
                        <a:pt x="1" y="88"/>
                        <a:pt x="1" y="131"/>
                        <a:pt x="3" y="174"/>
                      </a:cubicBezTo>
                      <a:cubicBezTo>
                        <a:pt x="4" y="191"/>
                        <a:pt x="11" y="220"/>
                        <a:pt x="27" y="225"/>
                      </a:cubicBezTo>
                      <a:cubicBezTo>
                        <a:pt x="35" y="250"/>
                        <a:pt x="65" y="271"/>
                        <a:pt x="90" y="279"/>
                      </a:cubicBezTo>
                      <a:cubicBezTo>
                        <a:pt x="97" y="290"/>
                        <a:pt x="110" y="296"/>
                        <a:pt x="123" y="300"/>
                      </a:cubicBezTo>
                      <a:cubicBezTo>
                        <a:pt x="139" y="316"/>
                        <a:pt x="161" y="323"/>
                        <a:pt x="180" y="336"/>
                      </a:cubicBezTo>
                      <a:cubicBezTo>
                        <a:pt x="186" y="340"/>
                        <a:pt x="193" y="348"/>
                        <a:pt x="201" y="348"/>
                      </a:cubicBezTo>
                    </a:path>
                  </a:pathLst>
                </a:custGeom>
                <a:noFill/>
                <a:ln w="25400" cap="flat"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7" name="Freeform 253"/>
                <p:cNvSpPr>
                  <a:spLocks noChangeAspect="1"/>
                </p:cNvSpPr>
                <p:nvPr/>
              </p:nvSpPr>
              <p:spPr bwMode="auto">
                <a:xfrm>
                  <a:off x="-1066" y="3310"/>
                  <a:ext cx="45" cy="81"/>
                </a:xfrm>
                <a:custGeom>
                  <a:avLst/>
                  <a:gdLst>
                    <a:gd name="T0" fmla="*/ 64 w 91"/>
                    <a:gd name="T1" fmla="*/ 0 h 162"/>
                    <a:gd name="T2" fmla="*/ 52 w 91"/>
                    <a:gd name="T3" fmla="*/ 3 h 162"/>
                    <a:gd name="T4" fmla="*/ 25 w 91"/>
                    <a:gd name="T5" fmla="*/ 6 h 162"/>
                    <a:gd name="T6" fmla="*/ 7 w 91"/>
                    <a:gd name="T7" fmla="*/ 12 h 162"/>
                    <a:gd name="T8" fmla="*/ 22 w 91"/>
                    <a:gd name="T9" fmla="*/ 84 h 162"/>
                    <a:gd name="T10" fmla="*/ 28 w 91"/>
                    <a:gd name="T11" fmla="*/ 120 h 162"/>
                    <a:gd name="T12" fmla="*/ 61 w 91"/>
                    <a:gd name="T13" fmla="*/ 147 h 162"/>
                    <a:gd name="T14" fmla="*/ 67 w 91"/>
                    <a:gd name="T15" fmla="*/ 156 h 162"/>
                    <a:gd name="T16" fmla="*/ 91 w 91"/>
                    <a:gd name="T17"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62">
                      <a:moveTo>
                        <a:pt x="64" y="0"/>
                      </a:moveTo>
                      <a:cubicBezTo>
                        <a:pt x="60" y="1"/>
                        <a:pt x="56" y="2"/>
                        <a:pt x="52" y="3"/>
                      </a:cubicBezTo>
                      <a:cubicBezTo>
                        <a:pt x="43" y="4"/>
                        <a:pt x="34" y="4"/>
                        <a:pt x="25" y="6"/>
                      </a:cubicBezTo>
                      <a:cubicBezTo>
                        <a:pt x="19" y="7"/>
                        <a:pt x="7" y="12"/>
                        <a:pt x="7" y="12"/>
                      </a:cubicBezTo>
                      <a:cubicBezTo>
                        <a:pt x="1" y="30"/>
                        <a:pt x="0" y="77"/>
                        <a:pt x="22" y="84"/>
                      </a:cubicBezTo>
                      <a:cubicBezTo>
                        <a:pt x="27" y="101"/>
                        <a:pt x="22" y="110"/>
                        <a:pt x="28" y="120"/>
                      </a:cubicBezTo>
                      <a:cubicBezTo>
                        <a:pt x="34" y="130"/>
                        <a:pt x="54" y="141"/>
                        <a:pt x="61" y="147"/>
                      </a:cubicBezTo>
                      <a:cubicBezTo>
                        <a:pt x="63" y="150"/>
                        <a:pt x="63" y="155"/>
                        <a:pt x="67" y="156"/>
                      </a:cubicBezTo>
                      <a:cubicBezTo>
                        <a:pt x="89" y="159"/>
                        <a:pt x="83" y="154"/>
                        <a:pt x="91" y="162"/>
                      </a:cubicBezTo>
                    </a:path>
                  </a:pathLst>
                </a:custGeom>
                <a:noFill/>
                <a:ln w="25400" cap="flat"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8" name="Freeform 254"/>
                <p:cNvSpPr>
                  <a:spLocks noChangeAspect="1"/>
                </p:cNvSpPr>
                <p:nvPr/>
              </p:nvSpPr>
              <p:spPr bwMode="auto">
                <a:xfrm>
                  <a:off x="-788" y="2753"/>
                  <a:ext cx="489" cy="60"/>
                </a:xfrm>
                <a:custGeom>
                  <a:avLst/>
                  <a:gdLst>
                    <a:gd name="T0" fmla="*/ 0 w 987"/>
                    <a:gd name="T1" fmla="*/ 120 h 120"/>
                    <a:gd name="T2" fmla="*/ 137 w 987"/>
                    <a:gd name="T3" fmla="*/ 47 h 120"/>
                    <a:gd name="T4" fmla="*/ 356 w 987"/>
                    <a:gd name="T5" fmla="*/ 56 h 120"/>
                    <a:gd name="T6" fmla="*/ 658 w 987"/>
                    <a:gd name="T7" fmla="*/ 56 h 120"/>
                    <a:gd name="T8" fmla="*/ 713 w 987"/>
                    <a:gd name="T9" fmla="*/ 38 h 120"/>
                    <a:gd name="T10" fmla="*/ 987 w 987"/>
                    <a:gd name="T11" fmla="*/ 65 h 120"/>
                  </a:gdLst>
                  <a:ahLst/>
                  <a:cxnLst>
                    <a:cxn ang="0">
                      <a:pos x="T0" y="T1"/>
                    </a:cxn>
                    <a:cxn ang="0">
                      <a:pos x="T2" y="T3"/>
                    </a:cxn>
                    <a:cxn ang="0">
                      <a:pos x="T4" y="T5"/>
                    </a:cxn>
                    <a:cxn ang="0">
                      <a:pos x="T6" y="T7"/>
                    </a:cxn>
                    <a:cxn ang="0">
                      <a:pos x="T8" y="T9"/>
                    </a:cxn>
                    <a:cxn ang="0">
                      <a:pos x="T10" y="T11"/>
                    </a:cxn>
                  </a:cxnLst>
                  <a:rect l="0" t="0" r="r" b="b"/>
                  <a:pathLst>
                    <a:path w="987" h="120">
                      <a:moveTo>
                        <a:pt x="0" y="120"/>
                      </a:moveTo>
                      <a:cubicBezTo>
                        <a:pt x="41" y="79"/>
                        <a:pt x="90" y="78"/>
                        <a:pt x="137" y="47"/>
                      </a:cubicBezTo>
                      <a:cubicBezTo>
                        <a:pt x="216" y="53"/>
                        <a:pt x="280" y="45"/>
                        <a:pt x="356" y="56"/>
                      </a:cubicBezTo>
                      <a:cubicBezTo>
                        <a:pt x="467" y="92"/>
                        <a:pt x="409" y="76"/>
                        <a:pt x="658" y="56"/>
                      </a:cubicBezTo>
                      <a:cubicBezTo>
                        <a:pt x="677" y="54"/>
                        <a:pt x="713" y="38"/>
                        <a:pt x="713" y="38"/>
                      </a:cubicBezTo>
                      <a:cubicBezTo>
                        <a:pt x="805" y="41"/>
                        <a:pt x="922" y="0"/>
                        <a:pt x="987" y="65"/>
                      </a:cubicBezTo>
                    </a:path>
                  </a:pathLst>
                </a:custGeom>
                <a:noFill/>
                <a:ln w="25400" cap="flat"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9" name="Freeform 255"/>
                <p:cNvSpPr>
                  <a:spLocks noChangeAspect="1"/>
                </p:cNvSpPr>
                <p:nvPr/>
              </p:nvSpPr>
              <p:spPr bwMode="auto">
                <a:xfrm>
                  <a:off x="-845" y="3116"/>
                  <a:ext cx="160" cy="61"/>
                </a:xfrm>
                <a:custGeom>
                  <a:avLst/>
                  <a:gdLst>
                    <a:gd name="T0" fmla="*/ 0 w 323"/>
                    <a:gd name="T1" fmla="*/ 74 h 123"/>
                    <a:gd name="T2" fmla="*/ 17 w 323"/>
                    <a:gd name="T3" fmla="*/ 62 h 123"/>
                    <a:gd name="T4" fmla="*/ 44 w 323"/>
                    <a:gd name="T5" fmla="*/ 56 h 123"/>
                    <a:gd name="T6" fmla="*/ 56 w 323"/>
                    <a:gd name="T7" fmla="*/ 48 h 123"/>
                    <a:gd name="T8" fmla="*/ 104 w 323"/>
                    <a:gd name="T9" fmla="*/ 32 h 123"/>
                    <a:gd name="T10" fmla="*/ 138 w 323"/>
                    <a:gd name="T11" fmla="*/ 15 h 123"/>
                    <a:gd name="T12" fmla="*/ 182 w 323"/>
                    <a:gd name="T13" fmla="*/ 6 h 123"/>
                    <a:gd name="T14" fmla="*/ 203 w 323"/>
                    <a:gd name="T15" fmla="*/ 2 h 123"/>
                    <a:gd name="T16" fmla="*/ 236 w 323"/>
                    <a:gd name="T17" fmla="*/ 2 h 123"/>
                    <a:gd name="T18" fmla="*/ 270 w 323"/>
                    <a:gd name="T19" fmla="*/ 0 h 123"/>
                    <a:gd name="T20" fmla="*/ 285 w 323"/>
                    <a:gd name="T21" fmla="*/ 3 h 123"/>
                    <a:gd name="T22" fmla="*/ 308 w 323"/>
                    <a:gd name="T23" fmla="*/ 9 h 123"/>
                    <a:gd name="T24" fmla="*/ 323 w 323"/>
                    <a:gd name="T25" fmla="*/ 35 h 123"/>
                    <a:gd name="T26" fmla="*/ 317 w 323"/>
                    <a:gd name="T27" fmla="*/ 68 h 123"/>
                    <a:gd name="T28" fmla="*/ 311 w 323"/>
                    <a:gd name="T29" fmla="*/ 87 h 123"/>
                    <a:gd name="T30" fmla="*/ 287 w 323"/>
                    <a:gd name="T31" fmla="*/ 107 h 123"/>
                    <a:gd name="T32" fmla="*/ 243 w 323"/>
                    <a:gd name="T33" fmla="*/ 117 h 123"/>
                    <a:gd name="T34" fmla="*/ 213 w 323"/>
                    <a:gd name="T35" fmla="*/ 123 h 123"/>
                    <a:gd name="T36" fmla="*/ 176 w 323"/>
                    <a:gd name="T37" fmla="*/ 123 h 123"/>
                    <a:gd name="T38" fmla="*/ 134 w 323"/>
                    <a:gd name="T39" fmla="*/ 122 h 123"/>
                    <a:gd name="T40" fmla="*/ 89 w 323"/>
                    <a:gd name="T41" fmla="*/ 114 h 123"/>
                    <a:gd name="T42" fmla="*/ 65 w 323"/>
                    <a:gd name="T43" fmla="*/ 107 h 123"/>
                    <a:gd name="T44" fmla="*/ 33 w 323"/>
                    <a:gd name="T45" fmla="*/ 90 h 123"/>
                    <a:gd name="T46" fmla="*/ 0 w 323"/>
                    <a:gd name="T47" fmla="*/ 7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3" h="123">
                      <a:moveTo>
                        <a:pt x="0" y="74"/>
                      </a:moveTo>
                      <a:cubicBezTo>
                        <a:pt x="4" y="67"/>
                        <a:pt x="9" y="64"/>
                        <a:pt x="17" y="62"/>
                      </a:cubicBezTo>
                      <a:cubicBezTo>
                        <a:pt x="25" y="58"/>
                        <a:pt x="35" y="57"/>
                        <a:pt x="44" y="56"/>
                      </a:cubicBezTo>
                      <a:cubicBezTo>
                        <a:pt x="40" y="46"/>
                        <a:pt x="48" y="48"/>
                        <a:pt x="56" y="48"/>
                      </a:cubicBezTo>
                      <a:lnTo>
                        <a:pt x="104" y="32"/>
                      </a:lnTo>
                      <a:lnTo>
                        <a:pt x="138" y="15"/>
                      </a:lnTo>
                      <a:lnTo>
                        <a:pt x="182" y="6"/>
                      </a:lnTo>
                      <a:lnTo>
                        <a:pt x="203" y="2"/>
                      </a:lnTo>
                      <a:lnTo>
                        <a:pt x="236" y="2"/>
                      </a:lnTo>
                      <a:lnTo>
                        <a:pt x="270" y="0"/>
                      </a:lnTo>
                      <a:cubicBezTo>
                        <a:pt x="284" y="3"/>
                        <a:pt x="279" y="3"/>
                        <a:pt x="285" y="3"/>
                      </a:cubicBezTo>
                      <a:lnTo>
                        <a:pt x="308" y="9"/>
                      </a:lnTo>
                      <a:lnTo>
                        <a:pt x="323" y="35"/>
                      </a:lnTo>
                      <a:lnTo>
                        <a:pt x="317" y="68"/>
                      </a:lnTo>
                      <a:lnTo>
                        <a:pt x="311" y="87"/>
                      </a:lnTo>
                      <a:lnTo>
                        <a:pt x="287" y="107"/>
                      </a:lnTo>
                      <a:lnTo>
                        <a:pt x="243" y="117"/>
                      </a:lnTo>
                      <a:lnTo>
                        <a:pt x="213" y="123"/>
                      </a:lnTo>
                      <a:lnTo>
                        <a:pt x="176" y="123"/>
                      </a:lnTo>
                      <a:lnTo>
                        <a:pt x="134" y="122"/>
                      </a:lnTo>
                      <a:lnTo>
                        <a:pt x="89" y="114"/>
                      </a:lnTo>
                      <a:lnTo>
                        <a:pt x="65" y="107"/>
                      </a:lnTo>
                      <a:lnTo>
                        <a:pt x="33" y="90"/>
                      </a:lnTo>
                      <a:lnTo>
                        <a:pt x="0" y="74"/>
                      </a:lnTo>
                      <a:close/>
                    </a:path>
                  </a:pathLst>
                </a:custGeom>
                <a:solidFill>
                  <a:schemeClr val="tx1"/>
                </a:solidFill>
                <a:ln w="9525" cap="flat"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60" name="Freeform 256"/>
                <p:cNvSpPr>
                  <a:spLocks noChangeAspect="1"/>
                </p:cNvSpPr>
                <p:nvPr/>
              </p:nvSpPr>
              <p:spPr bwMode="auto">
                <a:xfrm>
                  <a:off x="-782" y="3111"/>
                  <a:ext cx="77" cy="66"/>
                </a:xfrm>
                <a:custGeom>
                  <a:avLst/>
                  <a:gdLst>
                    <a:gd name="T0" fmla="*/ 1 w 156"/>
                    <a:gd name="T1" fmla="*/ 25 h 127"/>
                    <a:gd name="T2" fmla="*/ 0 w 156"/>
                    <a:gd name="T3" fmla="*/ 56 h 127"/>
                    <a:gd name="T4" fmla="*/ 4 w 156"/>
                    <a:gd name="T5" fmla="*/ 87 h 127"/>
                    <a:gd name="T6" fmla="*/ 40 w 156"/>
                    <a:gd name="T7" fmla="*/ 115 h 127"/>
                    <a:gd name="T8" fmla="*/ 79 w 156"/>
                    <a:gd name="T9" fmla="*/ 127 h 127"/>
                    <a:gd name="T10" fmla="*/ 100 w 156"/>
                    <a:gd name="T11" fmla="*/ 122 h 127"/>
                    <a:gd name="T12" fmla="*/ 124 w 156"/>
                    <a:gd name="T13" fmla="*/ 112 h 127"/>
                    <a:gd name="T14" fmla="*/ 139 w 156"/>
                    <a:gd name="T15" fmla="*/ 95 h 127"/>
                    <a:gd name="T16" fmla="*/ 154 w 156"/>
                    <a:gd name="T17" fmla="*/ 76 h 127"/>
                    <a:gd name="T18" fmla="*/ 156 w 156"/>
                    <a:gd name="T19" fmla="*/ 56 h 127"/>
                    <a:gd name="T20" fmla="*/ 154 w 156"/>
                    <a:gd name="T21" fmla="*/ 34 h 127"/>
                    <a:gd name="T22" fmla="*/ 133 w 156"/>
                    <a:gd name="T23" fmla="*/ 13 h 127"/>
                    <a:gd name="T24" fmla="*/ 85 w 156"/>
                    <a:gd name="T25" fmla="*/ 0 h 127"/>
                    <a:gd name="T26" fmla="*/ 37 w 156"/>
                    <a:gd name="T27" fmla="*/ 13 h 127"/>
                    <a:gd name="T28" fmla="*/ 1 w 156"/>
                    <a:gd name="T29" fmla="*/ 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127">
                      <a:moveTo>
                        <a:pt x="1" y="25"/>
                      </a:moveTo>
                      <a:lnTo>
                        <a:pt x="0" y="56"/>
                      </a:lnTo>
                      <a:lnTo>
                        <a:pt x="4" y="87"/>
                      </a:lnTo>
                      <a:lnTo>
                        <a:pt x="40" y="115"/>
                      </a:lnTo>
                      <a:lnTo>
                        <a:pt x="79" y="127"/>
                      </a:lnTo>
                      <a:lnTo>
                        <a:pt x="100" y="122"/>
                      </a:lnTo>
                      <a:lnTo>
                        <a:pt x="124" y="112"/>
                      </a:lnTo>
                      <a:lnTo>
                        <a:pt x="139" y="95"/>
                      </a:lnTo>
                      <a:lnTo>
                        <a:pt x="154" y="76"/>
                      </a:lnTo>
                      <a:lnTo>
                        <a:pt x="156" y="56"/>
                      </a:lnTo>
                      <a:lnTo>
                        <a:pt x="154" y="34"/>
                      </a:lnTo>
                      <a:lnTo>
                        <a:pt x="133" y="13"/>
                      </a:lnTo>
                      <a:lnTo>
                        <a:pt x="85" y="0"/>
                      </a:lnTo>
                      <a:lnTo>
                        <a:pt x="37" y="13"/>
                      </a:lnTo>
                      <a:lnTo>
                        <a:pt x="1" y="25"/>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61" name="Oval 257"/>
                <p:cNvSpPr>
                  <a:spLocks noChangeAspect="1" noChangeArrowheads="1"/>
                </p:cNvSpPr>
                <p:nvPr/>
              </p:nvSpPr>
              <p:spPr bwMode="auto">
                <a:xfrm>
                  <a:off x="-743" y="3137"/>
                  <a:ext cx="14" cy="13"/>
                </a:xfrm>
                <a:prstGeom prst="ellipse">
                  <a:avLst/>
                </a:prstGeom>
                <a:solidFill>
                  <a:srgbClr val="C0C0C0"/>
                </a:solidFill>
                <a:ln w="9525"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62" name="Freeform 258"/>
                <p:cNvSpPr>
                  <a:spLocks noChangeAspect="1"/>
                </p:cNvSpPr>
                <p:nvPr/>
              </p:nvSpPr>
              <p:spPr bwMode="auto">
                <a:xfrm>
                  <a:off x="-887" y="3110"/>
                  <a:ext cx="237" cy="74"/>
                </a:xfrm>
                <a:custGeom>
                  <a:avLst/>
                  <a:gdLst>
                    <a:gd name="T0" fmla="*/ 0 w 480"/>
                    <a:gd name="T1" fmla="*/ 149 h 149"/>
                    <a:gd name="T2" fmla="*/ 31 w 480"/>
                    <a:gd name="T3" fmla="*/ 123 h 149"/>
                    <a:gd name="T4" fmla="*/ 57 w 480"/>
                    <a:gd name="T5" fmla="*/ 107 h 149"/>
                    <a:gd name="T6" fmla="*/ 88 w 480"/>
                    <a:gd name="T7" fmla="*/ 81 h 149"/>
                    <a:gd name="T8" fmla="*/ 123 w 480"/>
                    <a:gd name="T9" fmla="*/ 57 h 149"/>
                    <a:gd name="T10" fmla="*/ 168 w 480"/>
                    <a:gd name="T11" fmla="*/ 42 h 149"/>
                    <a:gd name="T12" fmla="*/ 207 w 480"/>
                    <a:gd name="T13" fmla="*/ 29 h 149"/>
                    <a:gd name="T14" fmla="*/ 297 w 480"/>
                    <a:gd name="T15" fmla="*/ 0 h 149"/>
                    <a:gd name="T16" fmla="*/ 333 w 480"/>
                    <a:gd name="T17" fmla="*/ 0 h 149"/>
                    <a:gd name="T18" fmla="*/ 364 w 480"/>
                    <a:gd name="T19" fmla="*/ 6 h 149"/>
                    <a:gd name="T20" fmla="*/ 390 w 480"/>
                    <a:gd name="T21" fmla="*/ 20 h 149"/>
                    <a:gd name="T22" fmla="*/ 415 w 480"/>
                    <a:gd name="T23" fmla="*/ 36 h 149"/>
                    <a:gd name="T24" fmla="*/ 439 w 480"/>
                    <a:gd name="T25" fmla="*/ 62 h 149"/>
                    <a:gd name="T26" fmla="*/ 463 w 480"/>
                    <a:gd name="T27" fmla="*/ 92 h 149"/>
                    <a:gd name="T28" fmla="*/ 480 w 480"/>
                    <a:gd name="T29"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0" h="149">
                      <a:moveTo>
                        <a:pt x="0" y="149"/>
                      </a:moveTo>
                      <a:lnTo>
                        <a:pt x="31" y="123"/>
                      </a:lnTo>
                      <a:lnTo>
                        <a:pt x="57" y="107"/>
                      </a:lnTo>
                      <a:lnTo>
                        <a:pt x="88" y="81"/>
                      </a:lnTo>
                      <a:lnTo>
                        <a:pt x="123" y="57"/>
                      </a:lnTo>
                      <a:lnTo>
                        <a:pt x="168" y="42"/>
                      </a:lnTo>
                      <a:lnTo>
                        <a:pt x="207" y="29"/>
                      </a:lnTo>
                      <a:lnTo>
                        <a:pt x="297" y="0"/>
                      </a:lnTo>
                      <a:lnTo>
                        <a:pt x="333" y="0"/>
                      </a:lnTo>
                      <a:lnTo>
                        <a:pt x="364" y="6"/>
                      </a:lnTo>
                      <a:lnTo>
                        <a:pt x="390" y="20"/>
                      </a:lnTo>
                      <a:lnTo>
                        <a:pt x="415" y="36"/>
                      </a:lnTo>
                      <a:lnTo>
                        <a:pt x="439" y="62"/>
                      </a:lnTo>
                      <a:lnTo>
                        <a:pt x="463" y="92"/>
                      </a:lnTo>
                      <a:lnTo>
                        <a:pt x="480" y="111"/>
                      </a:lnTo>
                    </a:path>
                  </a:pathLst>
                </a:custGeom>
                <a:noFill/>
                <a:ln w="25400" cap="flat"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63" name="Oval 259"/>
                <p:cNvSpPr>
                  <a:spLocks noChangeAspect="1" noChangeArrowheads="1"/>
                </p:cNvSpPr>
                <p:nvPr/>
              </p:nvSpPr>
              <p:spPr bwMode="auto">
                <a:xfrm>
                  <a:off x="-309" y="3113"/>
                  <a:ext cx="13" cy="13"/>
                </a:xfrm>
                <a:prstGeom prst="ellipse">
                  <a:avLst/>
                </a:prstGeom>
                <a:solidFill>
                  <a:srgbClr val="C0C0C0"/>
                </a:solidFill>
                <a:ln w="9525"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64" name="Freeform 260"/>
                <p:cNvSpPr>
                  <a:spLocks noChangeAspect="1"/>
                </p:cNvSpPr>
                <p:nvPr/>
              </p:nvSpPr>
              <p:spPr bwMode="auto">
                <a:xfrm>
                  <a:off x="-396" y="3083"/>
                  <a:ext cx="215" cy="65"/>
                </a:xfrm>
                <a:custGeom>
                  <a:avLst/>
                  <a:gdLst>
                    <a:gd name="T0" fmla="*/ 0 w 435"/>
                    <a:gd name="T1" fmla="*/ 132 h 132"/>
                    <a:gd name="T2" fmla="*/ 15 w 435"/>
                    <a:gd name="T3" fmla="*/ 75 h 132"/>
                    <a:gd name="T4" fmla="*/ 36 w 435"/>
                    <a:gd name="T5" fmla="*/ 57 h 132"/>
                    <a:gd name="T6" fmla="*/ 63 w 435"/>
                    <a:gd name="T7" fmla="*/ 33 h 132"/>
                    <a:gd name="T8" fmla="*/ 114 w 435"/>
                    <a:gd name="T9" fmla="*/ 15 h 132"/>
                    <a:gd name="T10" fmla="*/ 156 w 435"/>
                    <a:gd name="T11" fmla="*/ 0 h 132"/>
                    <a:gd name="T12" fmla="*/ 219 w 435"/>
                    <a:gd name="T13" fmla="*/ 0 h 132"/>
                    <a:gd name="T14" fmla="*/ 294 w 435"/>
                    <a:gd name="T15" fmla="*/ 21 h 132"/>
                    <a:gd name="T16" fmla="*/ 348 w 435"/>
                    <a:gd name="T17" fmla="*/ 57 h 132"/>
                    <a:gd name="T18" fmla="*/ 381 w 435"/>
                    <a:gd name="T19" fmla="*/ 75 h 132"/>
                    <a:gd name="T20" fmla="*/ 435 w 435"/>
                    <a:gd name="T21" fmla="*/ 11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32">
                      <a:moveTo>
                        <a:pt x="0" y="132"/>
                      </a:moveTo>
                      <a:lnTo>
                        <a:pt x="15" y="75"/>
                      </a:lnTo>
                      <a:lnTo>
                        <a:pt x="36" y="57"/>
                      </a:lnTo>
                      <a:lnTo>
                        <a:pt x="63" y="33"/>
                      </a:lnTo>
                      <a:lnTo>
                        <a:pt x="114" y="15"/>
                      </a:lnTo>
                      <a:lnTo>
                        <a:pt x="156" y="0"/>
                      </a:lnTo>
                      <a:lnTo>
                        <a:pt x="219" y="0"/>
                      </a:lnTo>
                      <a:lnTo>
                        <a:pt x="294" y="21"/>
                      </a:lnTo>
                      <a:lnTo>
                        <a:pt x="348" y="57"/>
                      </a:lnTo>
                      <a:lnTo>
                        <a:pt x="381" y="75"/>
                      </a:lnTo>
                      <a:lnTo>
                        <a:pt x="435" y="114"/>
                      </a:lnTo>
                    </a:path>
                  </a:pathLst>
                </a:custGeom>
                <a:noFill/>
                <a:ln w="25400" cap="flat"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65" name="Freeform 261"/>
                <p:cNvSpPr>
                  <a:spLocks noChangeAspect="1"/>
                </p:cNvSpPr>
                <p:nvPr/>
              </p:nvSpPr>
              <p:spPr bwMode="auto">
                <a:xfrm>
                  <a:off x="-758" y="3337"/>
                  <a:ext cx="134" cy="205"/>
                </a:xfrm>
                <a:custGeom>
                  <a:avLst/>
                  <a:gdLst>
                    <a:gd name="T0" fmla="*/ 270 w 270"/>
                    <a:gd name="T1" fmla="*/ 0 h 414"/>
                    <a:gd name="T2" fmla="*/ 249 w 270"/>
                    <a:gd name="T3" fmla="*/ 9 h 414"/>
                    <a:gd name="T4" fmla="*/ 177 w 270"/>
                    <a:gd name="T5" fmla="*/ 69 h 414"/>
                    <a:gd name="T6" fmla="*/ 99 w 270"/>
                    <a:gd name="T7" fmla="*/ 144 h 414"/>
                    <a:gd name="T8" fmla="*/ 69 w 270"/>
                    <a:gd name="T9" fmla="*/ 207 h 414"/>
                    <a:gd name="T10" fmla="*/ 39 w 270"/>
                    <a:gd name="T11" fmla="*/ 270 h 414"/>
                    <a:gd name="T12" fmla="*/ 12 w 270"/>
                    <a:gd name="T13" fmla="*/ 330 h 414"/>
                    <a:gd name="T14" fmla="*/ 0 w 270"/>
                    <a:gd name="T15" fmla="*/ 393 h 414"/>
                    <a:gd name="T16" fmla="*/ 0 w 270"/>
                    <a:gd name="T17" fmla="*/ 414 h 414"/>
                    <a:gd name="T18" fmla="*/ 30 w 270"/>
                    <a:gd name="T19" fmla="*/ 360 h 414"/>
                    <a:gd name="T20" fmla="*/ 75 w 270"/>
                    <a:gd name="T21" fmla="*/ 288 h 414"/>
                    <a:gd name="T22" fmla="*/ 111 w 270"/>
                    <a:gd name="T23" fmla="*/ 213 h 414"/>
                    <a:gd name="T24" fmla="*/ 129 w 270"/>
                    <a:gd name="T25" fmla="*/ 165 h 414"/>
                    <a:gd name="T26" fmla="*/ 156 w 270"/>
                    <a:gd name="T27" fmla="*/ 120 h 414"/>
                    <a:gd name="T28" fmla="*/ 213 w 270"/>
                    <a:gd name="T29" fmla="*/ 57 h 414"/>
                    <a:gd name="T30" fmla="*/ 243 w 270"/>
                    <a:gd name="T31" fmla="*/ 36 h 414"/>
                    <a:gd name="T32" fmla="*/ 258 w 270"/>
                    <a:gd name="T33" fmla="*/ 15 h 414"/>
                    <a:gd name="T34" fmla="*/ 270 w 270"/>
                    <a:gd name="T35"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414">
                      <a:moveTo>
                        <a:pt x="270" y="0"/>
                      </a:moveTo>
                      <a:cubicBezTo>
                        <a:pt x="263" y="5"/>
                        <a:pt x="258" y="9"/>
                        <a:pt x="249" y="9"/>
                      </a:cubicBezTo>
                      <a:lnTo>
                        <a:pt x="177" y="69"/>
                      </a:lnTo>
                      <a:lnTo>
                        <a:pt x="99" y="144"/>
                      </a:lnTo>
                      <a:lnTo>
                        <a:pt x="69" y="207"/>
                      </a:lnTo>
                      <a:lnTo>
                        <a:pt x="39" y="270"/>
                      </a:lnTo>
                      <a:lnTo>
                        <a:pt x="12" y="330"/>
                      </a:lnTo>
                      <a:lnTo>
                        <a:pt x="0" y="393"/>
                      </a:lnTo>
                      <a:lnTo>
                        <a:pt x="0" y="414"/>
                      </a:lnTo>
                      <a:lnTo>
                        <a:pt x="30" y="360"/>
                      </a:lnTo>
                      <a:lnTo>
                        <a:pt x="75" y="288"/>
                      </a:lnTo>
                      <a:lnTo>
                        <a:pt x="111" y="213"/>
                      </a:lnTo>
                      <a:lnTo>
                        <a:pt x="129" y="165"/>
                      </a:lnTo>
                      <a:lnTo>
                        <a:pt x="156" y="120"/>
                      </a:lnTo>
                      <a:lnTo>
                        <a:pt x="213" y="57"/>
                      </a:lnTo>
                      <a:lnTo>
                        <a:pt x="243" y="36"/>
                      </a:lnTo>
                      <a:lnTo>
                        <a:pt x="258" y="15"/>
                      </a:lnTo>
                      <a:lnTo>
                        <a:pt x="270" y="0"/>
                      </a:lnTo>
                      <a:close/>
                    </a:path>
                  </a:pathLst>
                </a:custGeom>
                <a:solidFill>
                  <a:srgbClr val="FFCC00"/>
                </a:solidFill>
                <a:ln w="9525" cap="flat" cmpd="sng">
                  <a:solidFill>
                    <a:srgbClr val="FFCC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66" name="Freeform 262"/>
                <p:cNvSpPr>
                  <a:spLocks noChangeAspect="1"/>
                </p:cNvSpPr>
                <p:nvPr/>
              </p:nvSpPr>
              <p:spPr bwMode="auto">
                <a:xfrm>
                  <a:off x="-370" y="3349"/>
                  <a:ext cx="88" cy="182"/>
                </a:xfrm>
                <a:custGeom>
                  <a:avLst/>
                  <a:gdLst>
                    <a:gd name="T0" fmla="*/ 0 w 177"/>
                    <a:gd name="T1" fmla="*/ 0 h 366"/>
                    <a:gd name="T2" fmla="*/ 24 w 177"/>
                    <a:gd name="T3" fmla="*/ 24 h 366"/>
                    <a:gd name="T4" fmla="*/ 42 w 177"/>
                    <a:gd name="T5" fmla="*/ 36 h 366"/>
                    <a:gd name="T6" fmla="*/ 81 w 177"/>
                    <a:gd name="T7" fmla="*/ 117 h 366"/>
                    <a:gd name="T8" fmla="*/ 114 w 177"/>
                    <a:gd name="T9" fmla="*/ 183 h 366"/>
                    <a:gd name="T10" fmla="*/ 153 w 177"/>
                    <a:gd name="T11" fmla="*/ 249 h 366"/>
                    <a:gd name="T12" fmla="*/ 168 w 177"/>
                    <a:gd name="T13" fmla="*/ 300 h 366"/>
                    <a:gd name="T14" fmla="*/ 177 w 177"/>
                    <a:gd name="T15" fmla="*/ 342 h 366"/>
                    <a:gd name="T16" fmla="*/ 174 w 177"/>
                    <a:gd name="T17" fmla="*/ 366 h 366"/>
                    <a:gd name="T18" fmla="*/ 153 w 177"/>
                    <a:gd name="T19" fmla="*/ 330 h 366"/>
                    <a:gd name="T20" fmla="*/ 108 w 177"/>
                    <a:gd name="T21" fmla="*/ 207 h 366"/>
                    <a:gd name="T22" fmla="*/ 54 w 177"/>
                    <a:gd name="T23" fmla="*/ 111 h 366"/>
                    <a:gd name="T24" fmla="*/ 9 w 177"/>
                    <a:gd name="T25" fmla="*/ 24 h 366"/>
                    <a:gd name="T26" fmla="*/ 0 w 177"/>
                    <a:gd name="T27"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366">
                      <a:moveTo>
                        <a:pt x="0" y="0"/>
                      </a:moveTo>
                      <a:cubicBezTo>
                        <a:pt x="11" y="7"/>
                        <a:pt x="15" y="15"/>
                        <a:pt x="24" y="24"/>
                      </a:cubicBezTo>
                      <a:cubicBezTo>
                        <a:pt x="28" y="28"/>
                        <a:pt x="42" y="30"/>
                        <a:pt x="42" y="36"/>
                      </a:cubicBezTo>
                      <a:lnTo>
                        <a:pt x="81" y="117"/>
                      </a:lnTo>
                      <a:lnTo>
                        <a:pt x="114" y="183"/>
                      </a:lnTo>
                      <a:lnTo>
                        <a:pt x="153" y="249"/>
                      </a:lnTo>
                      <a:lnTo>
                        <a:pt x="168" y="300"/>
                      </a:lnTo>
                      <a:lnTo>
                        <a:pt x="177" y="342"/>
                      </a:lnTo>
                      <a:lnTo>
                        <a:pt x="174" y="366"/>
                      </a:lnTo>
                      <a:lnTo>
                        <a:pt x="153" y="330"/>
                      </a:lnTo>
                      <a:lnTo>
                        <a:pt x="108" y="207"/>
                      </a:lnTo>
                      <a:lnTo>
                        <a:pt x="54" y="111"/>
                      </a:lnTo>
                      <a:lnTo>
                        <a:pt x="9" y="24"/>
                      </a:lnTo>
                      <a:lnTo>
                        <a:pt x="0" y="0"/>
                      </a:lnTo>
                      <a:close/>
                    </a:path>
                  </a:pathLst>
                </a:custGeom>
                <a:solidFill>
                  <a:srgbClr val="FFCC00"/>
                </a:solidFill>
                <a:ln w="9525" cap="flat" cmpd="sng">
                  <a:solidFill>
                    <a:srgbClr val="FFCC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67" name="Freeform 263"/>
                <p:cNvSpPr>
                  <a:spLocks noChangeAspect="1"/>
                </p:cNvSpPr>
                <p:nvPr/>
              </p:nvSpPr>
              <p:spPr bwMode="auto">
                <a:xfrm>
                  <a:off x="-822" y="3203"/>
                  <a:ext cx="118" cy="38"/>
                </a:xfrm>
                <a:custGeom>
                  <a:avLst/>
                  <a:gdLst>
                    <a:gd name="T0" fmla="*/ 18 w 237"/>
                    <a:gd name="T1" fmla="*/ 30 h 75"/>
                    <a:gd name="T2" fmla="*/ 99 w 237"/>
                    <a:gd name="T3" fmla="*/ 27 h 75"/>
                    <a:gd name="T4" fmla="*/ 135 w 237"/>
                    <a:gd name="T5" fmla="*/ 18 h 75"/>
                    <a:gd name="T6" fmla="*/ 183 w 237"/>
                    <a:gd name="T7" fmla="*/ 9 h 75"/>
                    <a:gd name="T8" fmla="*/ 237 w 237"/>
                    <a:gd name="T9" fmla="*/ 0 h 75"/>
                    <a:gd name="T10" fmla="*/ 219 w 237"/>
                    <a:gd name="T11" fmla="*/ 21 h 75"/>
                    <a:gd name="T12" fmla="*/ 186 w 237"/>
                    <a:gd name="T13" fmla="*/ 39 h 75"/>
                    <a:gd name="T14" fmla="*/ 108 w 237"/>
                    <a:gd name="T15" fmla="*/ 66 h 75"/>
                    <a:gd name="T16" fmla="*/ 51 w 237"/>
                    <a:gd name="T17" fmla="*/ 75 h 75"/>
                    <a:gd name="T18" fmla="*/ 0 w 237"/>
                    <a:gd name="T19" fmla="*/ 42 h 75"/>
                    <a:gd name="T20" fmla="*/ 0 w 237"/>
                    <a:gd name="T21" fmla="*/ 12 h 75"/>
                    <a:gd name="T22" fmla="*/ 18 w 237"/>
                    <a:gd name="T23" fmla="*/ 3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7" h="75">
                      <a:moveTo>
                        <a:pt x="18" y="30"/>
                      </a:moveTo>
                      <a:lnTo>
                        <a:pt x="99" y="27"/>
                      </a:lnTo>
                      <a:lnTo>
                        <a:pt x="135" y="18"/>
                      </a:lnTo>
                      <a:lnTo>
                        <a:pt x="183" y="9"/>
                      </a:lnTo>
                      <a:lnTo>
                        <a:pt x="237" y="0"/>
                      </a:lnTo>
                      <a:lnTo>
                        <a:pt x="219" y="21"/>
                      </a:lnTo>
                      <a:lnTo>
                        <a:pt x="186" y="39"/>
                      </a:lnTo>
                      <a:lnTo>
                        <a:pt x="108" y="66"/>
                      </a:lnTo>
                      <a:lnTo>
                        <a:pt x="51" y="75"/>
                      </a:lnTo>
                      <a:lnTo>
                        <a:pt x="0" y="42"/>
                      </a:lnTo>
                      <a:lnTo>
                        <a:pt x="0" y="12"/>
                      </a:lnTo>
                      <a:lnTo>
                        <a:pt x="18" y="30"/>
                      </a:lnTo>
                      <a:close/>
                    </a:path>
                  </a:pathLst>
                </a:custGeom>
                <a:solidFill>
                  <a:srgbClr val="FFCC00"/>
                </a:solidFill>
                <a:ln w="9525" cap="flat" cmpd="sng">
                  <a:solidFill>
                    <a:srgbClr val="FFCC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68" name="Freeform 264"/>
                <p:cNvSpPr>
                  <a:spLocks noChangeAspect="1"/>
                </p:cNvSpPr>
                <p:nvPr/>
              </p:nvSpPr>
              <p:spPr bwMode="auto">
                <a:xfrm>
                  <a:off x="-346" y="3165"/>
                  <a:ext cx="152" cy="32"/>
                </a:xfrm>
                <a:custGeom>
                  <a:avLst/>
                  <a:gdLst>
                    <a:gd name="T0" fmla="*/ 0 w 306"/>
                    <a:gd name="T1" fmla="*/ 27 h 66"/>
                    <a:gd name="T2" fmla="*/ 81 w 306"/>
                    <a:gd name="T3" fmla="*/ 54 h 66"/>
                    <a:gd name="T4" fmla="*/ 123 w 306"/>
                    <a:gd name="T5" fmla="*/ 54 h 66"/>
                    <a:gd name="T6" fmla="*/ 174 w 306"/>
                    <a:gd name="T7" fmla="*/ 66 h 66"/>
                    <a:gd name="T8" fmla="*/ 207 w 306"/>
                    <a:gd name="T9" fmla="*/ 66 h 66"/>
                    <a:gd name="T10" fmla="*/ 252 w 306"/>
                    <a:gd name="T11" fmla="*/ 63 h 66"/>
                    <a:gd name="T12" fmla="*/ 297 w 306"/>
                    <a:gd name="T13" fmla="*/ 36 h 66"/>
                    <a:gd name="T14" fmla="*/ 306 w 306"/>
                    <a:gd name="T15" fmla="*/ 9 h 66"/>
                    <a:gd name="T16" fmla="*/ 261 w 306"/>
                    <a:gd name="T17" fmla="*/ 0 h 66"/>
                    <a:gd name="T18" fmla="*/ 228 w 306"/>
                    <a:gd name="T19" fmla="*/ 30 h 66"/>
                    <a:gd name="T20" fmla="*/ 195 w 306"/>
                    <a:gd name="T21" fmla="*/ 39 h 66"/>
                    <a:gd name="T22" fmla="*/ 174 w 306"/>
                    <a:gd name="T23" fmla="*/ 42 h 66"/>
                    <a:gd name="T24" fmla="*/ 144 w 306"/>
                    <a:gd name="T25" fmla="*/ 36 h 66"/>
                    <a:gd name="T26" fmla="*/ 105 w 306"/>
                    <a:gd name="T27" fmla="*/ 33 h 66"/>
                    <a:gd name="T28" fmla="*/ 63 w 306"/>
                    <a:gd name="T29" fmla="*/ 30 h 66"/>
                    <a:gd name="T30" fmla="*/ 36 w 306"/>
                    <a:gd name="T31" fmla="*/ 21 h 66"/>
                    <a:gd name="T32" fmla="*/ 0 w 306"/>
                    <a:gd name="T33" fmla="*/ 2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66">
                      <a:moveTo>
                        <a:pt x="0" y="27"/>
                      </a:moveTo>
                      <a:lnTo>
                        <a:pt x="81" y="54"/>
                      </a:lnTo>
                      <a:lnTo>
                        <a:pt x="123" y="54"/>
                      </a:lnTo>
                      <a:lnTo>
                        <a:pt x="174" y="66"/>
                      </a:lnTo>
                      <a:lnTo>
                        <a:pt x="207" y="66"/>
                      </a:lnTo>
                      <a:lnTo>
                        <a:pt x="252" y="63"/>
                      </a:lnTo>
                      <a:lnTo>
                        <a:pt x="297" y="36"/>
                      </a:lnTo>
                      <a:lnTo>
                        <a:pt x="306" y="9"/>
                      </a:lnTo>
                      <a:lnTo>
                        <a:pt x="261" y="0"/>
                      </a:lnTo>
                      <a:lnTo>
                        <a:pt x="228" y="30"/>
                      </a:lnTo>
                      <a:lnTo>
                        <a:pt x="195" y="39"/>
                      </a:lnTo>
                      <a:lnTo>
                        <a:pt x="174" y="42"/>
                      </a:lnTo>
                      <a:lnTo>
                        <a:pt x="144" y="36"/>
                      </a:lnTo>
                      <a:lnTo>
                        <a:pt x="105" y="33"/>
                      </a:lnTo>
                      <a:lnTo>
                        <a:pt x="63" y="30"/>
                      </a:lnTo>
                      <a:lnTo>
                        <a:pt x="36" y="21"/>
                      </a:lnTo>
                      <a:lnTo>
                        <a:pt x="0" y="27"/>
                      </a:lnTo>
                      <a:close/>
                    </a:path>
                  </a:pathLst>
                </a:custGeom>
                <a:solidFill>
                  <a:srgbClr val="FF9933"/>
                </a:solidFill>
                <a:ln w="9525" cap="flat" cmpd="sng">
                  <a:solidFill>
                    <a:srgbClr val="FFCC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69" name="Freeform 265"/>
                <p:cNvSpPr>
                  <a:spLocks noChangeAspect="1"/>
                </p:cNvSpPr>
                <p:nvPr/>
              </p:nvSpPr>
              <p:spPr bwMode="auto">
                <a:xfrm>
                  <a:off x="-37" y="3087"/>
                  <a:ext cx="33" cy="197"/>
                </a:xfrm>
                <a:custGeom>
                  <a:avLst/>
                  <a:gdLst>
                    <a:gd name="T0" fmla="*/ 0 w 66"/>
                    <a:gd name="T1" fmla="*/ 63 h 396"/>
                    <a:gd name="T2" fmla="*/ 30 w 66"/>
                    <a:gd name="T3" fmla="*/ 9 h 396"/>
                    <a:gd name="T4" fmla="*/ 54 w 66"/>
                    <a:gd name="T5" fmla="*/ 0 h 396"/>
                    <a:gd name="T6" fmla="*/ 66 w 66"/>
                    <a:gd name="T7" fmla="*/ 33 h 396"/>
                    <a:gd name="T8" fmla="*/ 66 w 66"/>
                    <a:gd name="T9" fmla="*/ 84 h 396"/>
                    <a:gd name="T10" fmla="*/ 66 w 66"/>
                    <a:gd name="T11" fmla="*/ 144 h 396"/>
                    <a:gd name="T12" fmla="*/ 54 w 66"/>
                    <a:gd name="T13" fmla="*/ 180 h 396"/>
                    <a:gd name="T14" fmla="*/ 48 w 66"/>
                    <a:gd name="T15" fmla="*/ 252 h 396"/>
                    <a:gd name="T16" fmla="*/ 48 w 66"/>
                    <a:gd name="T17" fmla="*/ 282 h 396"/>
                    <a:gd name="T18" fmla="*/ 48 w 66"/>
                    <a:gd name="T19" fmla="*/ 327 h 396"/>
                    <a:gd name="T20" fmla="*/ 45 w 66"/>
                    <a:gd name="T21" fmla="*/ 354 h 396"/>
                    <a:gd name="T22" fmla="*/ 54 w 66"/>
                    <a:gd name="T23" fmla="*/ 39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396">
                      <a:moveTo>
                        <a:pt x="0" y="63"/>
                      </a:moveTo>
                      <a:lnTo>
                        <a:pt x="30" y="9"/>
                      </a:lnTo>
                      <a:lnTo>
                        <a:pt x="54" y="0"/>
                      </a:lnTo>
                      <a:lnTo>
                        <a:pt x="66" y="33"/>
                      </a:lnTo>
                      <a:lnTo>
                        <a:pt x="66" y="84"/>
                      </a:lnTo>
                      <a:lnTo>
                        <a:pt x="66" y="144"/>
                      </a:lnTo>
                      <a:lnTo>
                        <a:pt x="54" y="180"/>
                      </a:lnTo>
                      <a:lnTo>
                        <a:pt x="48" y="252"/>
                      </a:lnTo>
                      <a:lnTo>
                        <a:pt x="48" y="282"/>
                      </a:lnTo>
                      <a:lnTo>
                        <a:pt x="48" y="327"/>
                      </a:lnTo>
                      <a:lnTo>
                        <a:pt x="45" y="354"/>
                      </a:lnTo>
                      <a:lnTo>
                        <a:pt x="54" y="396"/>
                      </a:lnTo>
                    </a:path>
                  </a:pathLst>
                </a:custGeom>
                <a:noFill/>
                <a:ln w="22225" cap="flat"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70" name="Freeform 266"/>
                <p:cNvSpPr>
                  <a:spLocks noChangeAspect="1"/>
                </p:cNvSpPr>
                <p:nvPr/>
              </p:nvSpPr>
              <p:spPr bwMode="auto">
                <a:xfrm>
                  <a:off x="-37" y="3322"/>
                  <a:ext cx="29" cy="90"/>
                </a:xfrm>
                <a:custGeom>
                  <a:avLst/>
                  <a:gdLst>
                    <a:gd name="T0" fmla="*/ 21 w 57"/>
                    <a:gd name="T1" fmla="*/ 21 h 180"/>
                    <a:gd name="T2" fmla="*/ 42 w 57"/>
                    <a:gd name="T3" fmla="*/ 0 h 180"/>
                    <a:gd name="T4" fmla="*/ 57 w 57"/>
                    <a:gd name="T5" fmla="*/ 15 h 180"/>
                    <a:gd name="T6" fmla="*/ 57 w 57"/>
                    <a:gd name="T7" fmla="*/ 48 h 180"/>
                    <a:gd name="T8" fmla="*/ 45 w 57"/>
                    <a:gd name="T9" fmla="*/ 87 h 180"/>
                    <a:gd name="T10" fmla="*/ 21 w 57"/>
                    <a:gd name="T11" fmla="*/ 108 h 180"/>
                    <a:gd name="T12" fmla="*/ 9 w 57"/>
                    <a:gd name="T13" fmla="*/ 156 h 180"/>
                    <a:gd name="T14" fmla="*/ 0 w 57"/>
                    <a:gd name="T15" fmla="*/ 180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80">
                      <a:moveTo>
                        <a:pt x="21" y="21"/>
                      </a:moveTo>
                      <a:lnTo>
                        <a:pt x="42" y="0"/>
                      </a:lnTo>
                      <a:lnTo>
                        <a:pt x="57" y="15"/>
                      </a:lnTo>
                      <a:lnTo>
                        <a:pt x="57" y="48"/>
                      </a:lnTo>
                      <a:lnTo>
                        <a:pt x="45" y="87"/>
                      </a:lnTo>
                      <a:lnTo>
                        <a:pt x="21" y="108"/>
                      </a:lnTo>
                      <a:lnTo>
                        <a:pt x="9" y="156"/>
                      </a:lnTo>
                      <a:lnTo>
                        <a:pt x="0" y="180"/>
                      </a:lnTo>
                    </a:path>
                  </a:pathLst>
                </a:custGeom>
                <a:noFill/>
                <a:ln w="19050" cap="flat"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71" name="Freeform 267"/>
                <p:cNvSpPr>
                  <a:spLocks noChangeAspect="1"/>
                </p:cNvSpPr>
                <p:nvPr/>
              </p:nvSpPr>
              <p:spPr bwMode="auto">
                <a:xfrm>
                  <a:off x="-884" y="3024"/>
                  <a:ext cx="309" cy="89"/>
                </a:xfrm>
                <a:custGeom>
                  <a:avLst/>
                  <a:gdLst>
                    <a:gd name="T0" fmla="*/ 0 w 624"/>
                    <a:gd name="T1" fmla="*/ 126 h 180"/>
                    <a:gd name="T2" fmla="*/ 75 w 624"/>
                    <a:gd name="T3" fmla="*/ 96 h 180"/>
                    <a:gd name="T4" fmla="*/ 156 w 624"/>
                    <a:gd name="T5" fmla="*/ 60 h 180"/>
                    <a:gd name="T6" fmla="*/ 216 w 624"/>
                    <a:gd name="T7" fmla="*/ 33 h 180"/>
                    <a:gd name="T8" fmla="*/ 273 w 624"/>
                    <a:gd name="T9" fmla="*/ 21 h 180"/>
                    <a:gd name="T10" fmla="*/ 375 w 624"/>
                    <a:gd name="T11" fmla="*/ 54 h 180"/>
                    <a:gd name="T12" fmla="*/ 396 w 624"/>
                    <a:gd name="T13" fmla="*/ 63 h 180"/>
                    <a:gd name="T14" fmla="*/ 465 w 624"/>
                    <a:gd name="T15" fmla="*/ 93 h 180"/>
                    <a:gd name="T16" fmla="*/ 483 w 624"/>
                    <a:gd name="T17" fmla="*/ 99 h 180"/>
                    <a:gd name="T18" fmla="*/ 504 w 624"/>
                    <a:gd name="T19" fmla="*/ 147 h 180"/>
                    <a:gd name="T20" fmla="*/ 558 w 624"/>
                    <a:gd name="T21" fmla="*/ 177 h 180"/>
                    <a:gd name="T22" fmla="*/ 597 w 624"/>
                    <a:gd name="T23" fmla="*/ 180 h 180"/>
                    <a:gd name="T24" fmla="*/ 624 w 624"/>
                    <a:gd name="T25" fmla="*/ 144 h 180"/>
                    <a:gd name="T26" fmla="*/ 606 w 624"/>
                    <a:gd name="T27" fmla="*/ 111 h 180"/>
                    <a:gd name="T28" fmla="*/ 579 w 624"/>
                    <a:gd name="T29" fmla="*/ 90 h 180"/>
                    <a:gd name="T30" fmla="*/ 516 w 624"/>
                    <a:gd name="T31" fmla="*/ 69 h 180"/>
                    <a:gd name="T32" fmla="*/ 450 w 624"/>
                    <a:gd name="T33" fmla="*/ 51 h 180"/>
                    <a:gd name="T34" fmla="*/ 363 w 624"/>
                    <a:gd name="T35" fmla="*/ 21 h 180"/>
                    <a:gd name="T36" fmla="*/ 294 w 624"/>
                    <a:gd name="T37" fmla="*/ 3 h 180"/>
                    <a:gd name="T38" fmla="*/ 237 w 624"/>
                    <a:gd name="T39" fmla="*/ 0 h 180"/>
                    <a:gd name="T40" fmla="*/ 159 w 624"/>
                    <a:gd name="T41" fmla="*/ 27 h 180"/>
                    <a:gd name="T42" fmla="*/ 120 w 624"/>
                    <a:gd name="T43" fmla="*/ 39 h 180"/>
                    <a:gd name="T44" fmla="*/ 54 w 624"/>
                    <a:gd name="T45" fmla="*/ 60 h 180"/>
                    <a:gd name="T46" fmla="*/ 0 w 624"/>
                    <a:gd name="T47" fmla="*/ 90 h 180"/>
                    <a:gd name="T48" fmla="*/ 0 w 624"/>
                    <a:gd name="T49" fmla="*/ 12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4" h="180">
                      <a:moveTo>
                        <a:pt x="0" y="126"/>
                      </a:moveTo>
                      <a:lnTo>
                        <a:pt x="75" y="96"/>
                      </a:lnTo>
                      <a:lnTo>
                        <a:pt x="156" y="60"/>
                      </a:lnTo>
                      <a:lnTo>
                        <a:pt x="216" y="33"/>
                      </a:lnTo>
                      <a:lnTo>
                        <a:pt x="273" y="21"/>
                      </a:lnTo>
                      <a:lnTo>
                        <a:pt x="375" y="54"/>
                      </a:lnTo>
                      <a:lnTo>
                        <a:pt x="396" y="63"/>
                      </a:lnTo>
                      <a:lnTo>
                        <a:pt x="465" y="93"/>
                      </a:lnTo>
                      <a:lnTo>
                        <a:pt x="483" y="99"/>
                      </a:lnTo>
                      <a:lnTo>
                        <a:pt x="504" y="147"/>
                      </a:lnTo>
                      <a:lnTo>
                        <a:pt x="558" y="177"/>
                      </a:lnTo>
                      <a:lnTo>
                        <a:pt x="597" y="180"/>
                      </a:lnTo>
                      <a:lnTo>
                        <a:pt x="624" y="144"/>
                      </a:lnTo>
                      <a:lnTo>
                        <a:pt x="606" y="111"/>
                      </a:lnTo>
                      <a:lnTo>
                        <a:pt x="579" y="90"/>
                      </a:lnTo>
                      <a:lnTo>
                        <a:pt x="516" y="69"/>
                      </a:lnTo>
                      <a:lnTo>
                        <a:pt x="450" y="51"/>
                      </a:lnTo>
                      <a:lnTo>
                        <a:pt x="363" y="21"/>
                      </a:lnTo>
                      <a:lnTo>
                        <a:pt x="294" y="3"/>
                      </a:lnTo>
                      <a:lnTo>
                        <a:pt x="237" y="0"/>
                      </a:lnTo>
                      <a:lnTo>
                        <a:pt x="159" y="27"/>
                      </a:lnTo>
                      <a:lnTo>
                        <a:pt x="120" y="39"/>
                      </a:lnTo>
                      <a:lnTo>
                        <a:pt x="54" y="60"/>
                      </a:lnTo>
                      <a:lnTo>
                        <a:pt x="0" y="90"/>
                      </a:lnTo>
                      <a:lnTo>
                        <a:pt x="0" y="126"/>
                      </a:lnTo>
                      <a:close/>
                    </a:path>
                  </a:pathLst>
                </a:custGeom>
                <a:solidFill>
                  <a:srgbClr val="FFCC00"/>
                </a:solidFill>
                <a:ln w="9525" cap="flat" cmpd="sng">
                  <a:solidFill>
                    <a:srgbClr val="FFCC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72" name="Freeform 268"/>
                <p:cNvSpPr>
                  <a:spLocks noChangeAspect="1"/>
                </p:cNvSpPr>
                <p:nvPr/>
              </p:nvSpPr>
              <p:spPr bwMode="auto">
                <a:xfrm>
                  <a:off x="-613" y="3438"/>
                  <a:ext cx="208" cy="39"/>
                </a:xfrm>
                <a:custGeom>
                  <a:avLst/>
                  <a:gdLst>
                    <a:gd name="T0" fmla="*/ 0 w 420"/>
                    <a:gd name="T1" fmla="*/ 45 h 78"/>
                    <a:gd name="T2" fmla="*/ 3 w 420"/>
                    <a:gd name="T3" fmla="*/ 21 h 78"/>
                    <a:gd name="T4" fmla="*/ 30 w 420"/>
                    <a:gd name="T5" fmla="*/ 6 h 78"/>
                    <a:gd name="T6" fmla="*/ 63 w 420"/>
                    <a:gd name="T7" fmla="*/ 0 h 78"/>
                    <a:gd name="T8" fmla="*/ 81 w 420"/>
                    <a:gd name="T9" fmla="*/ 15 h 78"/>
                    <a:gd name="T10" fmla="*/ 114 w 420"/>
                    <a:gd name="T11" fmla="*/ 27 h 78"/>
                    <a:gd name="T12" fmla="*/ 129 w 420"/>
                    <a:gd name="T13" fmla="*/ 45 h 78"/>
                    <a:gd name="T14" fmla="*/ 141 w 420"/>
                    <a:gd name="T15" fmla="*/ 72 h 78"/>
                    <a:gd name="T16" fmla="*/ 165 w 420"/>
                    <a:gd name="T17" fmla="*/ 78 h 78"/>
                    <a:gd name="T18" fmla="*/ 183 w 420"/>
                    <a:gd name="T19" fmla="*/ 78 h 78"/>
                    <a:gd name="T20" fmla="*/ 216 w 420"/>
                    <a:gd name="T21" fmla="*/ 78 h 78"/>
                    <a:gd name="T22" fmla="*/ 243 w 420"/>
                    <a:gd name="T23" fmla="*/ 78 h 78"/>
                    <a:gd name="T24" fmla="*/ 258 w 420"/>
                    <a:gd name="T25" fmla="*/ 66 h 78"/>
                    <a:gd name="T26" fmla="*/ 288 w 420"/>
                    <a:gd name="T27" fmla="*/ 57 h 78"/>
                    <a:gd name="T28" fmla="*/ 303 w 420"/>
                    <a:gd name="T29" fmla="*/ 36 h 78"/>
                    <a:gd name="T30" fmla="*/ 315 w 420"/>
                    <a:gd name="T31" fmla="*/ 15 h 78"/>
                    <a:gd name="T32" fmla="*/ 342 w 420"/>
                    <a:gd name="T33" fmla="*/ 0 h 78"/>
                    <a:gd name="T34" fmla="*/ 378 w 420"/>
                    <a:gd name="T35" fmla="*/ 3 h 78"/>
                    <a:gd name="T36" fmla="*/ 402 w 420"/>
                    <a:gd name="T37" fmla="*/ 15 h 78"/>
                    <a:gd name="T38" fmla="*/ 420 w 420"/>
                    <a:gd name="T39" fmla="*/ 2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0" h="78">
                      <a:moveTo>
                        <a:pt x="0" y="45"/>
                      </a:moveTo>
                      <a:lnTo>
                        <a:pt x="3" y="21"/>
                      </a:lnTo>
                      <a:lnTo>
                        <a:pt x="30" y="6"/>
                      </a:lnTo>
                      <a:lnTo>
                        <a:pt x="63" y="0"/>
                      </a:lnTo>
                      <a:lnTo>
                        <a:pt x="81" y="15"/>
                      </a:lnTo>
                      <a:lnTo>
                        <a:pt x="114" y="27"/>
                      </a:lnTo>
                      <a:lnTo>
                        <a:pt x="129" y="45"/>
                      </a:lnTo>
                      <a:lnTo>
                        <a:pt x="141" y="72"/>
                      </a:lnTo>
                      <a:lnTo>
                        <a:pt x="165" y="78"/>
                      </a:lnTo>
                      <a:lnTo>
                        <a:pt x="183" y="78"/>
                      </a:lnTo>
                      <a:lnTo>
                        <a:pt x="216" y="78"/>
                      </a:lnTo>
                      <a:lnTo>
                        <a:pt x="243" y="78"/>
                      </a:lnTo>
                      <a:lnTo>
                        <a:pt x="258" y="66"/>
                      </a:lnTo>
                      <a:lnTo>
                        <a:pt x="288" y="57"/>
                      </a:lnTo>
                      <a:lnTo>
                        <a:pt x="303" y="36"/>
                      </a:lnTo>
                      <a:lnTo>
                        <a:pt x="315" y="15"/>
                      </a:lnTo>
                      <a:lnTo>
                        <a:pt x="342" y="0"/>
                      </a:lnTo>
                      <a:lnTo>
                        <a:pt x="378" y="3"/>
                      </a:lnTo>
                      <a:lnTo>
                        <a:pt x="402" y="15"/>
                      </a:lnTo>
                      <a:lnTo>
                        <a:pt x="420" y="27"/>
                      </a:lnTo>
                    </a:path>
                  </a:pathLst>
                </a:custGeom>
                <a:noFill/>
                <a:ln w="25400" cap="flat"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73" name="Freeform 269"/>
                <p:cNvSpPr>
                  <a:spLocks noChangeAspect="1"/>
                </p:cNvSpPr>
                <p:nvPr/>
              </p:nvSpPr>
              <p:spPr bwMode="auto">
                <a:xfrm>
                  <a:off x="-661" y="3336"/>
                  <a:ext cx="58" cy="140"/>
                </a:xfrm>
                <a:custGeom>
                  <a:avLst/>
                  <a:gdLst>
                    <a:gd name="T0" fmla="*/ 117 w 117"/>
                    <a:gd name="T1" fmla="*/ 0 h 282"/>
                    <a:gd name="T2" fmla="*/ 87 w 117"/>
                    <a:gd name="T3" fmla="*/ 15 h 282"/>
                    <a:gd name="T4" fmla="*/ 57 w 117"/>
                    <a:gd name="T5" fmla="*/ 39 h 282"/>
                    <a:gd name="T6" fmla="*/ 42 w 117"/>
                    <a:gd name="T7" fmla="*/ 60 h 282"/>
                    <a:gd name="T8" fmla="*/ 30 w 117"/>
                    <a:gd name="T9" fmla="*/ 75 h 282"/>
                    <a:gd name="T10" fmla="*/ 9 w 117"/>
                    <a:gd name="T11" fmla="*/ 93 h 282"/>
                    <a:gd name="T12" fmla="*/ 3 w 117"/>
                    <a:gd name="T13" fmla="*/ 117 h 282"/>
                    <a:gd name="T14" fmla="*/ 0 w 117"/>
                    <a:gd name="T15" fmla="*/ 138 h 282"/>
                    <a:gd name="T16" fmla="*/ 0 w 117"/>
                    <a:gd name="T17" fmla="*/ 171 h 282"/>
                    <a:gd name="T18" fmla="*/ 9 w 117"/>
                    <a:gd name="T19" fmla="*/ 234 h 282"/>
                    <a:gd name="T20" fmla="*/ 36 w 117"/>
                    <a:gd name="T21" fmla="*/ 261 h 282"/>
                    <a:gd name="T22" fmla="*/ 51 w 117"/>
                    <a:gd name="T23"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282">
                      <a:moveTo>
                        <a:pt x="117" y="0"/>
                      </a:moveTo>
                      <a:lnTo>
                        <a:pt x="87" y="15"/>
                      </a:lnTo>
                      <a:lnTo>
                        <a:pt x="57" y="39"/>
                      </a:lnTo>
                      <a:lnTo>
                        <a:pt x="42" y="60"/>
                      </a:lnTo>
                      <a:lnTo>
                        <a:pt x="30" y="75"/>
                      </a:lnTo>
                      <a:lnTo>
                        <a:pt x="9" y="93"/>
                      </a:lnTo>
                      <a:lnTo>
                        <a:pt x="3" y="117"/>
                      </a:lnTo>
                      <a:lnTo>
                        <a:pt x="0" y="138"/>
                      </a:lnTo>
                      <a:lnTo>
                        <a:pt x="0" y="171"/>
                      </a:lnTo>
                      <a:lnTo>
                        <a:pt x="9" y="234"/>
                      </a:lnTo>
                      <a:lnTo>
                        <a:pt x="36" y="261"/>
                      </a:lnTo>
                      <a:lnTo>
                        <a:pt x="51" y="282"/>
                      </a:lnTo>
                    </a:path>
                  </a:pathLst>
                </a:custGeom>
                <a:noFill/>
                <a:ln w="25400" cap="flat"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74" name="Freeform 270"/>
                <p:cNvSpPr>
                  <a:spLocks noChangeAspect="1"/>
                </p:cNvSpPr>
                <p:nvPr/>
              </p:nvSpPr>
              <p:spPr bwMode="auto">
                <a:xfrm>
                  <a:off x="-393" y="3343"/>
                  <a:ext cx="32" cy="125"/>
                </a:xfrm>
                <a:custGeom>
                  <a:avLst/>
                  <a:gdLst>
                    <a:gd name="T0" fmla="*/ 0 w 66"/>
                    <a:gd name="T1" fmla="*/ 0 h 252"/>
                    <a:gd name="T2" fmla="*/ 18 w 66"/>
                    <a:gd name="T3" fmla="*/ 21 h 252"/>
                    <a:gd name="T4" fmla="*/ 39 w 66"/>
                    <a:gd name="T5" fmla="*/ 48 h 252"/>
                    <a:gd name="T6" fmla="*/ 48 w 66"/>
                    <a:gd name="T7" fmla="*/ 72 h 252"/>
                    <a:gd name="T8" fmla="*/ 51 w 66"/>
                    <a:gd name="T9" fmla="*/ 90 h 252"/>
                    <a:gd name="T10" fmla="*/ 66 w 66"/>
                    <a:gd name="T11" fmla="*/ 126 h 252"/>
                    <a:gd name="T12" fmla="*/ 66 w 66"/>
                    <a:gd name="T13" fmla="*/ 162 h 252"/>
                    <a:gd name="T14" fmla="*/ 57 w 66"/>
                    <a:gd name="T15" fmla="*/ 192 h 252"/>
                    <a:gd name="T16" fmla="*/ 39 w 66"/>
                    <a:gd name="T17" fmla="*/ 216 h 252"/>
                    <a:gd name="T18" fmla="*/ 21 w 66"/>
                    <a:gd name="T19" fmla="*/ 231 h 252"/>
                    <a:gd name="T20" fmla="*/ 3 w 66"/>
                    <a:gd name="T2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252">
                      <a:moveTo>
                        <a:pt x="0" y="0"/>
                      </a:moveTo>
                      <a:lnTo>
                        <a:pt x="18" y="21"/>
                      </a:lnTo>
                      <a:lnTo>
                        <a:pt x="39" y="48"/>
                      </a:lnTo>
                      <a:lnTo>
                        <a:pt x="48" y="72"/>
                      </a:lnTo>
                      <a:lnTo>
                        <a:pt x="51" y="90"/>
                      </a:lnTo>
                      <a:lnTo>
                        <a:pt x="66" y="126"/>
                      </a:lnTo>
                      <a:lnTo>
                        <a:pt x="66" y="162"/>
                      </a:lnTo>
                      <a:lnTo>
                        <a:pt x="57" y="192"/>
                      </a:lnTo>
                      <a:lnTo>
                        <a:pt x="39" y="216"/>
                      </a:lnTo>
                      <a:lnTo>
                        <a:pt x="21" y="231"/>
                      </a:lnTo>
                      <a:lnTo>
                        <a:pt x="3" y="252"/>
                      </a:lnTo>
                    </a:path>
                  </a:pathLst>
                </a:custGeom>
                <a:noFill/>
                <a:ln w="25400" cap="flat" cmpd="sng">
                  <a:solidFill>
                    <a:srgbClr val="00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75" name="Freeform 271"/>
                <p:cNvSpPr>
                  <a:spLocks noChangeAspect="1"/>
                </p:cNvSpPr>
                <p:nvPr/>
              </p:nvSpPr>
              <p:spPr bwMode="auto">
                <a:xfrm>
                  <a:off x="-445" y="3009"/>
                  <a:ext cx="261" cy="67"/>
                </a:xfrm>
                <a:custGeom>
                  <a:avLst/>
                  <a:gdLst>
                    <a:gd name="T0" fmla="*/ 0 w 528"/>
                    <a:gd name="T1" fmla="*/ 168 h 216"/>
                    <a:gd name="T2" fmla="*/ 3 w 528"/>
                    <a:gd name="T3" fmla="*/ 213 h 216"/>
                    <a:gd name="T4" fmla="*/ 45 w 528"/>
                    <a:gd name="T5" fmla="*/ 216 h 216"/>
                    <a:gd name="T6" fmla="*/ 72 w 528"/>
                    <a:gd name="T7" fmla="*/ 207 h 216"/>
                    <a:gd name="T8" fmla="*/ 102 w 528"/>
                    <a:gd name="T9" fmla="*/ 168 h 216"/>
                    <a:gd name="T10" fmla="*/ 132 w 528"/>
                    <a:gd name="T11" fmla="*/ 126 h 216"/>
                    <a:gd name="T12" fmla="*/ 177 w 528"/>
                    <a:gd name="T13" fmla="*/ 93 h 216"/>
                    <a:gd name="T14" fmla="*/ 222 w 528"/>
                    <a:gd name="T15" fmla="*/ 81 h 216"/>
                    <a:gd name="T16" fmla="*/ 276 w 528"/>
                    <a:gd name="T17" fmla="*/ 72 h 216"/>
                    <a:gd name="T18" fmla="*/ 357 w 528"/>
                    <a:gd name="T19" fmla="*/ 78 h 216"/>
                    <a:gd name="T20" fmla="*/ 438 w 528"/>
                    <a:gd name="T21" fmla="*/ 96 h 216"/>
                    <a:gd name="T22" fmla="*/ 468 w 528"/>
                    <a:gd name="T23" fmla="*/ 108 h 216"/>
                    <a:gd name="T24" fmla="*/ 495 w 528"/>
                    <a:gd name="T25" fmla="*/ 129 h 216"/>
                    <a:gd name="T26" fmla="*/ 513 w 528"/>
                    <a:gd name="T27" fmla="*/ 120 h 216"/>
                    <a:gd name="T28" fmla="*/ 528 w 528"/>
                    <a:gd name="T29" fmla="*/ 105 h 216"/>
                    <a:gd name="T30" fmla="*/ 516 w 528"/>
                    <a:gd name="T31" fmla="*/ 66 h 216"/>
                    <a:gd name="T32" fmla="*/ 483 w 528"/>
                    <a:gd name="T33" fmla="*/ 42 h 216"/>
                    <a:gd name="T34" fmla="*/ 402 w 528"/>
                    <a:gd name="T35" fmla="*/ 24 h 216"/>
                    <a:gd name="T36" fmla="*/ 339 w 528"/>
                    <a:gd name="T37" fmla="*/ 0 h 216"/>
                    <a:gd name="T38" fmla="*/ 225 w 528"/>
                    <a:gd name="T39" fmla="*/ 3 h 216"/>
                    <a:gd name="T40" fmla="*/ 126 w 528"/>
                    <a:gd name="T41" fmla="*/ 15 h 216"/>
                    <a:gd name="T42" fmla="*/ 54 w 528"/>
                    <a:gd name="T43" fmla="*/ 75 h 216"/>
                    <a:gd name="T44" fmla="*/ 6 w 528"/>
                    <a:gd name="T45" fmla="*/ 114 h 216"/>
                    <a:gd name="T46" fmla="*/ 0 w 528"/>
                    <a:gd name="T47" fmla="*/ 147 h 216"/>
                    <a:gd name="T48" fmla="*/ 0 w 528"/>
                    <a:gd name="T49" fmla="*/ 16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8" h="216">
                      <a:moveTo>
                        <a:pt x="0" y="168"/>
                      </a:moveTo>
                      <a:cubicBezTo>
                        <a:pt x="3" y="205"/>
                        <a:pt x="3" y="190"/>
                        <a:pt x="3" y="213"/>
                      </a:cubicBezTo>
                      <a:lnTo>
                        <a:pt x="45" y="216"/>
                      </a:lnTo>
                      <a:lnTo>
                        <a:pt x="72" y="207"/>
                      </a:lnTo>
                      <a:lnTo>
                        <a:pt x="102" y="168"/>
                      </a:lnTo>
                      <a:lnTo>
                        <a:pt x="132" y="126"/>
                      </a:lnTo>
                      <a:lnTo>
                        <a:pt x="177" y="93"/>
                      </a:lnTo>
                      <a:lnTo>
                        <a:pt x="222" y="81"/>
                      </a:lnTo>
                      <a:lnTo>
                        <a:pt x="276" y="72"/>
                      </a:lnTo>
                      <a:lnTo>
                        <a:pt x="357" y="78"/>
                      </a:lnTo>
                      <a:lnTo>
                        <a:pt x="438" y="96"/>
                      </a:lnTo>
                      <a:cubicBezTo>
                        <a:pt x="451" y="99"/>
                        <a:pt x="457" y="102"/>
                        <a:pt x="468" y="108"/>
                      </a:cubicBezTo>
                      <a:lnTo>
                        <a:pt x="495" y="129"/>
                      </a:lnTo>
                      <a:lnTo>
                        <a:pt x="513" y="120"/>
                      </a:lnTo>
                      <a:lnTo>
                        <a:pt x="528" y="105"/>
                      </a:lnTo>
                      <a:lnTo>
                        <a:pt x="516" y="66"/>
                      </a:lnTo>
                      <a:lnTo>
                        <a:pt x="483" y="42"/>
                      </a:lnTo>
                      <a:lnTo>
                        <a:pt x="402" y="24"/>
                      </a:lnTo>
                      <a:lnTo>
                        <a:pt x="339" y="0"/>
                      </a:lnTo>
                      <a:lnTo>
                        <a:pt x="225" y="3"/>
                      </a:lnTo>
                      <a:lnTo>
                        <a:pt x="126" y="15"/>
                      </a:lnTo>
                      <a:lnTo>
                        <a:pt x="54" y="75"/>
                      </a:lnTo>
                      <a:lnTo>
                        <a:pt x="6" y="114"/>
                      </a:lnTo>
                      <a:lnTo>
                        <a:pt x="0" y="147"/>
                      </a:lnTo>
                      <a:lnTo>
                        <a:pt x="0" y="168"/>
                      </a:lnTo>
                      <a:close/>
                    </a:path>
                  </a:pathLst>
                </a:custGeom>
                <a:solidFill>
                  <a:srgbClr val="FFCC00"/>
                </a:solidFill>
                <a:ln w="9525" cap="flat" cmpd="sng">
                  <a:solidFill>
                    <a:srgbClr val="FFCC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grpSp>
        </p:grpSp>
        <p:grpSp>
          <p:nvGrpSpPr>
            <p:cNvPr id="70" name="Group 272"/>
            <p:cNvGrpSpPr>
              <a:grpSpLocks/>
            </p:cNvGrpSpPr>
            <p:nvPr/>
          </p:nvGrpSpPr>
          <p:grpSpPr bwMode="auto">
            <a:xfrm rot="-160150">
              <a:off x="4630" y="2646"/>
              <a:ext cx="629" cy="386"/>
              <a:chOff x="4630" y="2637"/>
              <a:chExt cx="629" cy="386"/>
            </a:xfrm>
          </p:grpSpPr>
          <p:sp>
            <p:nvSpPr>
              <p:cNvPr id="71" name="Freeform 963"/>
              <p:cNvSpPr>
                <a:spLocks noChangeAspect="1"/>
              </p:cNvSpPr>
              <p:nvPr/>
            </p:nvSpPr>
            <p:spPr bwMode="auto">
              <a:xfrm>
                <a:off x="4658" y="2781"/>
                <a:ext cx="592" cy="242"/>
              </a:xfrm>
              <a:custGeom>
                <a:avLst/>
                <a:gdLst>
                  <a:gd name="T0" fmla="*/ 2147483647 w 278"/>
                  <a:gd name="T1" fmla="*/ 2147483647 h 142"/>
                  <a:gd name="T2" fmla="*/ 2147483647 w 278"/>
                  <a:gd name="T3" fmla="*/ 2147483647 h 142"/>
                  <a:gd name="T4" fmla="*/ 2147483647 w 278"/>
                  <a:gd name="T5" fmla="*/ 2147483647 h 142"/>
                  <a:gd name="T6" fmla="*/ 2147483647 w 278"/>
                  <a:gd name="T7" fmla="*/ 2147483647 h 142"/>
                  <a:gd name="T8" fmla="*/ 2147483647 w 278"/>
                  <a:gd name="T9" fmla="*/ 2147483647 h 142"/>
                  <a:gd name="T10" fmla="*/ 2147483647 w 278"/>
                  <a:gd name="T11" fmla="*/ 2147483647 h 142"/>
                  <a:gd name="T12" fmla="*/ 2147483647 w 278"/>
                  <a:gd name="T13" fmla="*/ 2147483647 h 142"/>
                  <a:gd name="T14" fmla="*/ 0 w 278"/>
                  <a:gd name="T15" fmla="*/ 2147483647 h 142"/>
                  <a:gd name="T16" fmla="*/ 2147483647 w 278"/>
                  <a:gd name="T17" fmla="*/ 2147483647 h 1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8"/>
                  <a:gd name="T28" fmla="*/ 0 h 142"/>
                  <a:gd name="T29" fmla="*/ 278 w 278"/>
                  <a:gd name="T30" fmla="*/ 142 h 1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8" h="142">
                    <a:moveTo>
                      <a:pt x="50" y="20"/>
                    </a:moveTo>
                    <a:cubicBezTo>
                      <a:pt x="72" y="9"/>
                      <a:pt x="107" y="2"/>
                      <a:pt x="133" y="1"/>
                    </a:cubicBezTo>
                    <a:cubicBezTo>
                      <a:pt x="159" y="0"/>
                      <a:pt x="184" y="7"/>
                      <a:pt x="204" y="13"/>
                    </a:cubicBezTo>
                    <a:cubicBezTo>
                      <a:pt x="224" y="20"/>
                      <a:pt x="266" y="45"/>
                      <a:pt x="272" y="65"/>
                    </a:cubicBezTo>
                    <a:cubicBezTo>
                      <a:pt x="278" y="85"/>
                      <a:pt x="260" y="130"/>
                      <a:pt x="243" y="134"/>
                    </a:cubicBezTo>
                    <a:cubicBezTo>
                      <a:pt x="217" y="142"/>
                      <a:pt x="167" y="87"/>
                      <a:pt x="133" y="86"/>
                    </a:cubicBezTo>
                    <a:cubicBezTo>
                      <a:pt x="99" y="86"/>
                      <a:pt x="53" y="134"/>
                      <a:pt x="31" y="131"/>
                    </a:cubicBezTo>
                    <a:cubicBezTo>
                      <a:pt x="9" y="128"/>
                      <a:pt x="0" y="91"/>
                      <a:pt x="0" y="69"/>
                    </a:cubicBezTo>
                    <a:cubicBezTo>
                      <a:pt x="7" y="46"/>
                      <a:pt x="28" y="31"/>
                      <a:pt x="50" y="20"/>
                    </a:cubicBezTo>
                    <a:close/>
                  </a:path>
                </a:pathLst>
              </a:custGeom>
              <a:solidFill>
                <a:schemeClr val="bg1">
                  <a:lumMod val="85000"/>
                </a:schemeClr>
              </a:solidFill>
              <a:ln w="9525">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grpSp>
            <p:nvGrpSpPr>
              <p:cNvPr id="72" name="Group 274"/>
              <p:cNvGrpSpPr>
                <a:grpSpLocks/>
              </p:cNvGrpSpPr>
              <p:nvPr/>
            </p:nvGrpSpPr>
            <p:grpSpPr bwMode="auto">
              <a:xfrm>
                <a:off x="4630" y="2637"/>
                <a:ext cx="629" cy="321"/>
                <a:chOff x="4403" y="4320"/>
                <a:chExt cx="1233" cy="604"/>
              </a:xfrm>
            </p:grpSpPr>
            <p:sp>
              <p:nvSpPr>
                <p:cNvPr id="73" name="Freeform 719"/>
                <p:cNvSpPr>
                  <a:spLocks noChangeAspect="1"/>
                </p:cNvSpPr>
                <p:nvPr/>
              </p:nvSpPr>
              <p:spPr bwMode="auto">
                <a:xfrm>
                  <a:off x="4642" y="4736"/>
                  <a:ext cx="659" cy="141"/>
                </a:xfrm>
                <a:custGeom>
                  <a:avLst/>
                  <a:gdLst>
                    <a:gd name="T0" fmla="*/ 0 w 117"/>
                    <a:gd name="T1" fmla="*/ 26 h 26"/>
                    <a:gd name="T2" fmla="*/ 6 w 117"/>
                    <a:gd name="T3" fmla="*/ 17 h 26"/>
                    <a:gd name="T4" fmla="*/ 15 w 117"/>
                    <a:gd name="T5" fmla="*/ 11 h 26"/>
                    <a:gd name="T6" fmla="*/ 35 w 117"/>
                    <a:gd name="T7" fmla="*/ 7 h 26"/>
                    <a:gd name="T8" fmla="*/ 54 w 117"/>
                    <a:gd name="T9" fmla="*/ 8 h 26"/>
                    <a:gd name="T10" fmla="*/ 73 w 117"/>
                    <a:gd name="T11" fmla="*/ 3 h 26"/>
                    <a:gd name="T12" fmla="*/ 88 w 117"/>
                    <a:gd name="T13" fmla="*/ 0 h 26"/>
                    <a:gd name="T14" fmla="*/ 100 w 117"/>
                    <a:gd name="T15" fmla="*/ 0 h 26"/>
                    <a:gd name="T16" fmla="*/ 114 w 117"/>
                    <a:gd name="T17" fmla="*/ 1 h 26"/>
                    <a:gd name="T18" fmla="*/ 117 w 117"/>
                    <a:gd name="T19" fmla="*/ 3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26"/>
                    <a:gd name="T32" fmla="*/ 117 w 11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26">
                      <a:moveTo>
                        <a:pt x="0" y="26"/>
                      </a:moveTo>
                      <a:cubicBezTo>
                        <a:pt x="2" y="22"/>
                        <a:pt x="4" y="19"/>
                        <a:pt x="6" y="17"/>
                      </a:cubicBezTo>
                      <a:cubicBezTo>
                        <a:pt x="8" y="15"/>
                        <a:pt x="10" y="13"/>
                        <a:pt x="15" y="11"/>
                      </a:cubicBezTo>
                      <a:cubicBezTo>
                        <a:pt x="20" y="9"/>
                        <a:pt x="29" y="7"/>
                        <a:pt x="35" y="7"/>
                      </a:cubicBezTo>
                      <a:cubicBezTo>
                        <a:pt x="41" y="7"/>
                        <a:pt x="48" y="9"/>
                        <a:pt x="54" y="8"/>
                      </a:cubicBezTo>
                      <a:cubicBezTo>
                        <a:pt x="60" y="7"/>
                        <a:pt x="67" y="4"/>
                        <a:pt x="73" y="3"/>
                      </a:cubicBezTo>
                      <a:cubicBezTo>
                        <a:pt x="79" y="2"/>
                        <a:pt x="84" y="0"/>
                        <a:pt x="88" y="0"/>
                      </a:cubicBezTo>
                      <a:cubicBezTo>
                        <a:pt x="92" y="0"/>
                        <a:pt x="96" y="0"/>
                        <a:pt x="100" y="0"/>
                      </a:cubicBezTo>
                      <a:cubicBezTo>
                        <a:pt x="104" y="0"/>
                        <a:pt x="111" y="1"/>
                        <a:pt x="114" y="1"/>
                      </a:cubicBezTo>
                      <a:cubicBezTo>
                        <a:pt x="117" y="1"/>
                        <a:pt x="117" y="2"/>
                        <a:pt x="117" y="3"/>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74" name="Freeform 729"/>
                <p:cNvSpPr>
                  <a:spLocks noChangeAspect="1"/>
                </p:cNvSpPr>
                <p:nvPr/>
              </p:nvSpPr>
              <p:spPr bwMode="auto">
                <a:xfrm>
                  <a:off x="4806" y="4494"/>
                  <a:ext cx="67" cy="97"/>
                </a:xfrm>
                <a:custGeom>
                  <a:avLst/>
                  <a:gdLst>
                    <a:gd name="T0" fmla="*/ 12 w 12"/>
                    <a:gd name="T1" fmla="*/ 18 h 18"/>
                    <a:gd name="T2" fmla="*/ 5 w 12"/>
                    <a:gd name="T3" fmla="*/ 15 h 18"/>
                    <a:gd name="T4" fmla="*/ 2 w 12"/>
                    <a:gd name="T5" fmla="*/ 11 h 18"/>
                    <a:gd name="T6" fmla="*/ 0 w 12"/>
                    <a:gd name="T7" fmla="*/ 4 h 18"/>
                    <a:gd name="T8" fmla="*/ 0 w 12"/>
                    <a:gd name="T9" fmla="*/ 0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8"/>
                      </a:moveTo>
                      <a:cubicBezTo>
                        <a:pt x="9" y="17"/>
                        <a:pt x="7" y="16"/>
                        <a:pt x="5" y="15"/>
                      </a:cubicBezTo>
                      <a:cubicBezTo>
                        <a:pt x="3" y="14"/>
                        <a:pt x="3" y="13"/>
                        <a:pt x="2" y="11"/>
                      </a:cubicBezTo>
                      <a:cubicBezTo>
                        <a:pt x="1" y="9"/>
                        <a:pt x="0" y="6"/>
                        <a:pt x="0" y="4"/>
                      </a:cubicBezTo>
                      <a:cubicBezTo>
                        <a:pt x="0" y="2"/>
                        <a:pt x="0"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75" name="Freeform 730"/>
                <p:cNvSpPr>
                  <a:spLocks noChangeAspect="1"/>
                </p:cNvSpPr>
                <p:nvPr/>
              </p:nvSpPr>
              <p:spPr bwMode="auto">
                <a:xfrm>
                  <a:off x="4822" y="4494"/>
                  <a:ext cx="61" cy="91"/>
                </a:xfrm>
                <a:custGeom>
                  <a:avLst/>
                  <a:gdLst>
                    <a:gd name="T0" fmla="*/ 11 w 11"/>
                    <a:gd name="T1" fmla="*/ 17 h 17"/>
                    <a:gd name="T2" fmla="*/ 3 w 11"/>
                    <a:gd name="T3" fmla="*/ 14 h 17"/>
                    <a:gd name="T4" fmla="*/ 0 w 11"/>
                    <a:gd name="T5" fmla="*/ 7 h 17"/>
                    <a:gd name="T6" fmla="*/ 0 w 11"/>
                    <a:gd name="T7" fmla="*/ 0 h 17"/>
                    <a:gd name="T8" fmla="*/ 0 60000 65536"/>
                    <a:gd name="T9" fmla="*/ 0 60000 65536"/>
                    <a:gd name="T10" fmla="*/ 0 60000 65536"/>
                    <a:gd name="T11" fmla="*/ 0 60000 65536"/>
                    <a:gd name="T12" fmla="*/ 0 w 11"/>
                    <a:gd name="T13" fmla="*/ 0 h 17"/>
                    <a:gd name="T14" fmla="*/ 11 w 11"/>
                    <a:gd name="T15" fmla="*/ 17 h 17"/>
                  </a:gdLst>
                  <a:ahLst/>
                  <a:cxnLst>
                    <a:cxn ang="T8">
                      <a:pos x="T0" y="T1"/>
                    </a:cxn>
                    <a:cxn ang="T9">
                      <a:pos x="T2" y="T3"/>
                    </a:cxn>
                    <a:cxn ang="T10">
                      <a:pos x="T4" y="T5"/>
                    </a:cxn>
                    <a:cxn ang="T11">
                      <a:pos x="T6" y="T7"/>
                    </a:cxn>
                  </a:cxnLst>
                  <a:rect l="T12" t="T13" r="T14" b="T15"/>
                  <a:pathLst>
                    <a:path w="11" h="17">
                      <a:moveTo>
                        <a:pt x="11" y="17"/>
                      </a:moveTo>
                      <a:cubicBezTo>
                        <a:pt x="8" y="16"/>
                        <a:pt x="5" y="16"/>
                        <a:pt x="3" y="14"/>
                      </a:cubicBezTo>
                      <a:cubicBezTo>
                        <a:pt x="1" y="12"/>
                        <a:pt x="0" y="9"/>
                        <a:pt x="0" y="7"/>
                      </a:cubicBezTo>
                      <a:cubicBezTo>
                        <a:pt x="0" y="5"/>
                        <a:pt x="0"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76" name="Freeform 731"/>
                <p:cNvSpPr>
                  <a:spLocks noChangeAspect="1"/>
                </p:cNvSpPr>
                <p:nvPr/>
              </p:nvSpPr>
              <p:spPr bwMode="auto">
                <a:xfrm>
                  <a:off x="4833" y="4494"/>
                  <a:ext cx="62" cy="91"/>
                </a:xfrm>
                <a:custGeom>
                  <a:avLst/>
                  <a:gdLst>
                    <a:gd name="T0" fmla="*/ 11 w 11"/>
                    <a:gd name="T1" fmla="*/ 17 h 17"/>
                    <a:gd name="T2" fmla="*/ 3 w 11"/>
                    <a:gd name="T3" fmla="*/ 14 h 17"/>
                    <a:gd name="T4" fmla="*/ 0 w 11"/>
                    <a:gd name="T5" fmla="*/ 7 h 17"/>
                    <a:gd name="T6" fmla="*/ 0 w 11"/>
                    <a:gd name="T7" fmla="*/ 0 h 17"/>
                    <a:gd name="T8" fmla="*/ 0 60000 65536"/>
                    <a:gd name="T9" fmla="*/ 0 60000 65536"/>
                    <a:gd name="T10" fmla="*/ 0 60000 65536"/>
                    <a:gd name="T11" fmla="*/ 0 60000 65536"/>
                    <a:gd name="T12" fmla="*/ 0 w 11"/>
                    <a:gd name="T13" fmla="*/ 0 h 17"/>
                    <a:gd name="T14" fmla="*/ 11 w 11"/>
                    <a:gd name="T15" fmla="*/ 17 h 17"/>
                  </a:gdLst>
                  <a:ahLst/>
                  <a:cxnLst>
                    <a:cxn ang="T8">
                      <a:pos x="T0" y="T1"/>
                    </a:cxn>
                    <a:cxn ang="T9">
                      <a:pos x="T2" y="T3"/>
                    </a:cxn>
                    <a:cxn ang="T10">
                      <a:pos x="T4" y="T5"/>
                    </a:cxn>
                    <a:cxn ang="T11">
                      <a:pos x="T6" y="T7"/>
                    </a:cxn>
                  </a:cxnLst>
                  <a:rect l="T12" t="T13" r="T14" b="T15"/>
                  <a:pathLst>
                    <a:path w="11" h="17">
                      <a:moveTo>
                        <a:pt x="11" y="17"/>
                      </a:moveTo>
                      <a:cubicBezTo>
                        <a:pt x="8" y="16"/>
                        <a:pt x="5" y="16"/>
                        <a:pt x="3" y="14"/>
                      </a:cubicBezTo>
                      <a:cubicBezTo>
                        <a:pt x="1" y="12"/>
                        <a:pt x="0" y="9"/>
                        <a:pt x="0" y="7"/>
                      </a:cubicBezTo>
                      <a:cubicBezTo>
                        <a:pt x="0" y="5"/>
                        <a:pt x="0"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77" name="Freeform 732"/>
                <p:cNvSpPr>
                  <a:spLocks noChangeAspect="1"/>
                </p:cNvSpPr>
                <p:nvPr/>
              </p:nvSpPr>
              <p:spPr bwMode="auto">
                <a:xfrm>
                  <a:off x="4845" y="4494"/>
                  <a:ext cx="62" cy="91"/>
                </a:xfrm>
                <a:custGeom>
                  <a:avLst/>
                  <a:gdLst>
                    <a:gd name="T0" fmla="*/ 11 w 11"/>
                    <a:gd name="T1" fmla="*/ 17 h 17"/>
                    <a:gd name="T2" fmla="*/ 3 w 11"/>
                    <a:gd name="T3" fmla="*/ 14 h 17"/>
                    <a:gd name="T4" fmla="*/ 0 w 11"/>
                    <a:gd name="T5" fmla="*/ 7 h 17"/>
                    <a:gd name="T6" fmla="*/ 0 w 11"/>
                    <a:gd name="T7" fmla="*/ 0 h 17"/>
                    <a:gd name="T8" fmla="*/ 0 60000 65536"/>
                    <a:gd name="T9" fmla="*/ 0 60000 65536"/>
                    <a:gd name="T10" fmla="*/ 0 60000 65536"/>
                    <a:gd name="T11" fmla="*/ 0 60000 65536"/>
                    <a:gd name="T12" fmla="*/ 0 w 11"/>
                    <a:gd name="T13" fmla="*/ 0 h 17"/>
                    <a:gd name="T14" fmla="*/ 11 w 11"/>
                    <a:gd name="T15" fmla="*/ 17 h 17"/>
                  </a:gdLst>
                  <a:ahLst/>
                  <a:cxnLst>
                    <a:cxn ang="T8">
                      <a:pos x="T0" y="T1"/>
                    </a:cxn>
                    <a:cxn ang="T9">
                      <a:pos x="T2" y="T3"/>
                    </a:cxn>
                    <a:cxn ang="T10">
                      <a:pos x="T4" y="T5"/>
                    </a:cxn>
                    <a:cxn ang="T11">
                      <a:pos x="T6" y="T7"/>
                    </a:cxn>
                  </a:cxnLst>
                  <a:rect l="T12" t="T13" r="T14" b="T15"/>
                  <a:pathLst>
                    <a:path w="11" h="17">
                      <a:moveTo>
                        <a:pt x="11" y="17"/>
                      </a:moveTo>
                      <a:cubicBezTo>
                        <a:pt x="8" y="16"/>
                        <a:pt x="5" y="16"/>
                        <a:pt x="3" y="14"/>
                      </a:cubicBezTo>
                      <a:cubicBezTo>
                        <a:pt x="1" y="12"/>
                        <a:pt x="0" y="9"/>
                        <a:pt x="0" y="7"/>
                      </a:cubicBezTo>
                      <a:cubicBezTo>
                        <a:pt x="0" y="5"/>
                        <a:pt x="0"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78" name="Freeform 733"/>
                <p:cNvSpPr>
                  <a:spLocks noChangeAspect="1"/>
                </p:cNvSpPr>
                <p:nvPr/>
              </p:nvSpPr>
              <p:spPr bwMode="auto">
                <a:xfrm>
                  <a:off x="4861" y="4488"/>
                  <a:ext cx="62" cy="91"/>
                </a:xfrm>
                <a:custGeom>
                  <a:avLst/>
                  <a:gdLst>
                    <a:gd name="T0" fmla="*/ 11 w 11"/>
                    <a:gd name="T1" fmla="*/ 17 h 17"/>
                    <a:gd name="T2" fmla="*/ 3 w 11"/>
                    <a:gd name="T3" fmla="*/ 14 h 17"/>
                    <a:gd name="T4" fmla="*/ 0 w 11"/>
                    <a:gd name="T5" fmla="*/ 7 h 17"/>
                    <a:gd name="T6" fmla="*/ 0 w 11"/>
                    <a:gd name="T7" fmla="*/ 0 h 17"/>
                    <a:gd name="T8" fmla="*/ 0 60000 65536"/>
                    <a:gd name="T9" fmla="*/ 0 60000 65536"/>
                    <a:gd name="T10" fmla="*/ 0 60000 65536"/>
                    <a:gd name="T11" fmla="*/ 0 60000 65536"/>
                    <a:gd name="T12" fmla="*/ 0 w 11"/>
                    <a:gd name="T13" fmla="*/ 0 h 17"/>
                    <a:gd name="T14" fmla="*/ 11 w 11"/>
                    <a:gd name="T15" fmla="*/ 17 h 17"/>
                  </a:gdLst>
                  <a:ahLst/>
                  <a:cxnLst>
                    <a:cxn ang="T8">
                      <a:pos x="T0" y="T1"/>
                    </a:cxn>
                    <a:cxn ang="T9">
                      <a:pos x="T2" y="T3"/>
                    </a:cxn>
                    <a:cxn ang="T10">
                      <a:pos x="T4" y="T5"/>
                    </a:cxn>
                    <a:cxn ang="T11">
                      <a:pos x="T6" y="T7"/>
                    </a:cxn>
                  </a:cxnLst>
                  <a:rect l="T12" t="T13" r="T14" b="T15"/>
                  <a:pathLst>
                    <a:path w="11" h="17">
                      <a:moveTo>
                        <a:pt x="11" y="17"/>
                      </a:moveTo>
                      <a:cubicBezTo>
                        <a:pt x="8" y="16"/>
                        <a:pt x="5" y="16"/>
                        <a:pt x="3" y="14"/>
                      </a:cubicBezTo>
                      <a:cubicBezTo>
                        <a:pt x="1" y="12"/>
                        <a:pt x="0" y="9"/>
                        <a:pt x="0" y="7"/>
                      </a:cubicBezTo>
                      <a:cubicBezTo>
                        <a:pt x="0" y="5"/>
                        <a:pt x="0"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79" name="Freeform 734"/>
                <p:cNvSpPr>
                  <a:spLocks noChangeAspect="1"/>
                </p:cNvSpPr>
                <p:nvPr/>
              </p:nvSpPr>
              <p:spPr bwMode="auto">
                <a:xfrm>
                  <a:off x="4895" y="4472"/>
                  <a:ext cx="62" cy="91"/>
                </a:xfrm>
                <a:custGeom>
                  <a:avLst/>
                  <a:gdLst>
                    <a:gd name="T0" fmla="*/ 11 w 11"/>
                    <a:gd name="T1" fmla="*/ 17 h 17"/>
                    <a:gd name="T2" fmla="*/ 3 w 11"/>
                    <a:gd name="T3" fmla="*/ 14 h 17"/>
                    <a:gd name="T4" fmla="*/ 0 w 11"/>
                    <a:gd name="T5" fmla="*/ 7 h 17"/>
                    <a:gd name="T6" fmla="*/ 0 w 11"/>
                    <a:gd name="T7" fmla="*/ 0 h 17"/>
                    <a:gd name="T8" fmla="*/ 0 60000 65536"/>
                    <a:gd name="T9" fmla="*/ 0 60000 65536"/>
                    <a:gd name="T10" fmla="*/ 0 60000 65536"/>
                    <a:gd name="T11" fmla="*/ 0 60000 65536"/>
                    <a:gd name="T12" fmla="*/ 0 w 11"/>
                    <a:gd name="T13" fmla="*/ 0 h 17"/>
                    <a:gd name="T14" fmla="*/ 11 w 11"/>
                    <a:gd name="T15" fmla="*/ 17 h 17"/>
                  </a:gdLst>
                  <a:ahLst/>
                  <a:cxnLst>
                    <a:cxn ang="T8">
                      <a:pos x="T0" y="T1"/>
                    </a:cxn>
                    <a:cxn ang="T9">
                      <a:pos x="T2" y="T3"/>
                    </a:cxn>
                    <a:cxn ang="T10">
                      <a:pos x="T4" y="T5"/>
                    </a:cxn>
                    <a:cxn ang="T11">
                      <a:pos x="T6" y="T7"/>
                    </a:cxn>
                  </a:cxnLst>
                  <a:rect l="T12" t="T13" r="T14" b="T15"/>
                  <a:pathLst>
                    <a:path w="11" h="17">
                      <a:moveTo>
                        <a:pt x="11" y="17"/>
                      </a:moveTo>
                      <a:cubicBezTo>
                        <a:pt x="8" y="16"/>
                        <a:pt x="5" y="16"/>
                        <a:pt x="3" y="14"/>
                      </a:cubicBezTo>
                      <a:cubicBezTo>
                        <a:pt x="1" y="12"/>
                        <a:pt x="0" y="9"/>
                        <a:pt x="0" y="7"/>
                      </a:cubicBezTo>
                      <a:cubicBezTo>
                        <a:pt x="0" y="5"/>
                        <a:pt x="0"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0" name="Freeform 735"/>
                <p:cNvSpPr>
                  <a:spLocks noChangeAspect="1"/>
                </p:cNvSpPr>
                <p:nvPr/>
              </p:nvSpPr>
              <p:spPr bwMode="auto">
                <a:xfrm>
                  <a:off x="4911" y="4467"/>
                  <a:ext cx="64" cy="91"/>
                </a:xfrm>
                <a:custGeom>
                  <a:avLst/>
                  <a:gdLst>
                    <a:gd name="T0" fmla="*/ 11 w 11"/>
                    <a:gd name="T1" fmla="*/ 17 h 17"/>
                    <a:gd name="T2" fmla="*/ 3 w 11"/>
                    <a:gd name="T3" fmla="*/ 14 h 17"/>
                    <a:gd name="T4" fmla="*/ 0 w 11"/>
                    <a:gd name="T5" fmla="*/ 7 h 17"/>
                    <a:gd name="T6" fmla="*/ 0 w 11"/>
                    <a:gd name="T7" fmla="*/ 0 h 17"/>
                    <a:gd name="T8" fmla="*/ 0 60000 65536"/>
                    <a:gd name="T9" fmla="*/ 0 60000 65536"/>
                    <a:gd name="T10" fmla="*/ 0 60000 65536"/>
                    <a:gd name="T11" fmla="*/ 0 60000 65536"/>
                    <a:gd name="T12" fmla="*/ 0 w 11"/>
                    <a:gd name="T13" fmla="*/ 0 h 17"/>
                    <a:gd name="T14" fmla="*/ 11 w 11"/>
                    <a:gd name="T15" fmla="*/ 17 h 17"/>
                  </a:gdLst>
                  <a:ahLst/>
                  <a:cxnLst>
                    <a:cxn ang="T8">
                      <a:pos x="T0" y="T1"/>
                    </a:cxn>
                    <a:cxn ang="T9">
                      <a:pos x="T2" y="T3"/>
                    </a:cxn>
                    <a:cxn ang="T10">
                      <a:pos x="T4" y="T5"/>
                    </a:cxn>
                    <a:cxn ang="T11">
                      <a:pos x="T6" y="T7"/>
                    </a:cxn>
                  </a:cxnLst>
                  <a:rect l="T12" t="T13" r="T14" b="T15"/>
                  <a:pathLst>
                    <a:path w="11" h="17">
                      <a:moveTo>
                        <a:pt x="11" y="17"/>
                      </a:moveTo>
                      <a:cubicBezTo>
                        <a:pt x="8" y="16"/>
                        <a:pt x="5" y="16"/>
                        <a:pt x="3" y="14"/>
                      </a:cubicBezTo>
                      <a:cubicBezTo>
                        <a:pt x="1" y="12"/>
                        <a:pt x="0" y="9"/>
                        <a:pt x="0" y="7"/>
                      </a:cubicBezTo>
                      <a:cubicBezTo>
                        <a:pt x="0" y="5"/>
                        <a:pt x="0"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1" name="Freeform 736"/>
                <p:cNvSpPr>
                  <a:spLocks noChangeAspect="1"/>
                </p:cNvSpPr>
                <p:nvPr/>
              </p:nvSpPr>
              <p:spPr bwMode="auto">
                <a:xfrm>
                  <a:off x="4878" y="4483"/>
                  <a:ext cx="63" cy="92"/>
                </a:xfrm>
                <a:custGeom>
                  <a:avLst/>
                  <a:gdLst>
                    <a:gd name="T0" fmla="*/ 11 w 11"/>
                    <a:gd name="T1" fmla="*/ 17 h 17"/>
                    <a:gd name="T2" fmla="*/ 3 w 11"/>
                    <a:gd name="T3" fmla="*/ 14 h 17"/>
                    <a:gd name="T4" fmla="*/ 0 w 11"/>
                    <a:gd name="T5" fmla="*/ 7 h 17"/>
                    <a:gd name="T6" fmla="*/ 0 w 11"/>
                    <a:gd name="T7" fmla="*/ 0 h 17"/>
                    <a:gd name="T8" fmla="*/ 0 60000 65536"/>
                    <a:gd name="T9" fmla="*/ 0 60000 65536"/>
                    <a:gd name="T10" fmla="*/ 0 60000 65536"/>
                    <a:gd name="T11" fmla="*/ 0 60000 65536"/>
                    <a:gd name="T12" fmla="*/ 0 w 11"/>
                    <a:gd name="T13" fmla="*/ 0 h 17"/>
                    <a:gd name="T14" fmla="*/ 11 w 11"/>
                    <a:gd name="T15" fmla="*/ 17 h 17"/>
                  </a:gdLst>
                  <a:ahLst/>
                  <a:cxnLst>
                    <a:cxn ang="T8">
                      <a:pos x="T0" y="T1"/>
                    </a:cxn>
                    <a:cxn ang="T9">
                      <a:pos x="T2" y="T3"/>
                    </a:cxn>
                    <a:cxn ang="T10">
                      <a:pos x="T4" y="T5"/>
                    </a:cxn>
                    <a:cxn ang="T11">
                      <a:pos x="T6" y="T7"/>
                    </a:cxn>
                  </a:cxnLst>
                  <a:rect l="T12" t="T13" r="T14" b="T15"/>
                  <a:pathLst>
                    <a:path w="11" h="17">
                      <a:moveTo>
                        <a:pt x="11" y="17"/>
                      </a:moveTo>
                      <a:cubicBezTo>
                        <a:pt x="8" y="16"/>
                        <a:pt x="5" y="16"/>
                        <a:pt x="3" y="14"/>
                      </a:cubicBezTo>
                      <a:cubicBezTo>
                        <a:pt x="1" y="12"/>
                        <a:pt x="0" y="9"/>
                        <a:pt x="0" y="7"/>
                      </a:cubicBezTo>
                      <a:cubicBezTo>
                        <a:pt x="0" y="5"/>
                        <a:pt x="0"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2" name="Freeform 737"/>
                <p:cNvSpPr>
                  <a:spLocks noChangeAspect="1"/>
                </p:cNvSpPr>
                <p:nvPr/>
              </p:nvSpPr>
              <p:spPr bwMode="auto">
                <a:xfrm>
                  <a:off x="4929" y="4515"/>
                  <a:ext cx="68" cy="86"/>
                </a:xfrm>
                <a:custGeom>
                  <a:avLst/>
                  <a:gdLst>
                    <a:gd name="T0" fmla="*/ 12 w 12"/>
                    <a:gd name="T1" fmla="*/ 16 h 16"/>
                    <a:gd name="T2" fmla="*/ 3 w 12"/>
                    <a:gd name="T3" fmla="*/ 11 h 16"/>
                    <a:gd name="T4" fmla="*/ 0 w 12"/>
                    <a:gd name="T5" fmla="*/ 0 h 16"/>
                    <a:gd name="T6" fmla="*/ 0 60000 65536"/>
                    <a:gd name="T7" fmla="*/ 0 60000 65536"/>
                    <a:gd name="T8" fmla="*/ 0 60000 65536"/>
                    <a:gd name="T9" fmla="*/ 0 w 12"/>
                    <a:gd name="T10" fmla="*/ 0 h 16"/>
                    <a:gd name="T11" fmla="*/ 12 w 12"/>
                    <a:gd name="T12" fmla="*/ 16 h 16"/>
                  </a:gdLst>
                  <a:ahLst/>
                  <a:cxnLst>
                    <a:cxn ang="T6">
                      <a:pos x="T0" y="T1"/>
                    </a:cxn>
                    <a:cxn ang="T7">
                      <a:pos x="T2" y="T3"/>
                    </a:cxn>
                    <a:cxn ang="T8">
                      <a:pos x="T4" y="T5"/>
                    </a:cxn>
                  </a:cxnLst>
                  <a:rect l="T9" t="T10" r="T11" b="T12"/>
                  <a:pathLst>
                    <a:path w="12" h="16">
                      <a:moveTo>
                        <a:pt x="12" y="16"/>
                      </a:moveTo>
                      <a:cubicBezTo>
                        <a:pt x="8" y="15"/>
                        <a:pt x="5" y="14"/>
                        <a:pt x="3" y="11"/>
                      </a:cubicBezTo>
                      <a:cubicBezTo>
                        <a:pt x="1" y="8"/>
                        <a:pt x="0" y="4"/>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3" name="Freeform 738"/>
                <p:cNvSpPr>
                  <a:spLocks noChangeAspect="1"/>
                </p:cNvSpPr>
                <p:nvPr/>
              </p:nvSpPr>
              <p:spPr bwMode="auto">
                <a:xfrm>
                  <a:off x="4917" y="4494"/>
                  <a:ext cx="34" cy="113"/>
                </a:xfrm>
                <a:custGeom>
                  <a:avLst/>
                  <a:gdLst>
                    <a:gd name="T0" fmla="*/ 6 w 6"/>
                    <a:gd name="T1" fmla="*/ 21 h 21"/>
                    <a:gd name="T2" fmla="*/ 1 w 6"/>
                    <a:gd name="T3" fmla="*/ 12 h 21"/>
                    <a:gd name="T4" fmla="*/ 2 w 6"/>
                    <a:gd name="T5" fmla="*/ 0 h 21"/>
                    <a:gd name="T6" fmla="*/ 0 60000 65536"/>
                    <a:gd name="T7" fmla="*/ 0 60000 65536"/>
                    <a:gd name="T8" fmla="*/ 0 60000 65536"/>
                    <a:gd name="T9" fmla="*/ 0 w 6"/>
                    <a:gd name="T10" fmla="*/ 0 h 21"/>
                    <a:gd name="T11" fmla="*/ 6 w 6"/>
                    <a:gd name="T12" fmla="*/ 21 h 21"/>
                  </a:gdLst>
                  <a:ahLst/>
                  <a:cxnLst>
                    <a:cxn ang="T6">
                      <a:pos x="T0" y="T1"/>
                    </a:cxn>
                    <a:cxn ang="T7">
                      <a:pos x="T2" y="T3"/>
                    </a:cxn>
                    <a:cxn ang="T8">
                      <a:pos x="T4" y="T5"/>
                    </a:cxn>
                  </a:cxnLst>
                  <a:rect l="T9" t="T10" r="T11" b="T12"/>
                  <a:pathLst>
                    <a:path w="6" h="21">
                      <a:moveTo>
                        <a:pt x="6" y="21"/>
                      </a:moveTo>
                      <a:cubicBezTo>
                        <a:pt x="4" y="18"/>
                        <a:pt x="2" y="15"/>
                        <a:pt x="1" y="12"/>
                      </a:cubicBezTo>
                      <a:cubicBezTo>
                        <a:pt x="0" y="9"/>
                        <a:pt x="1" y="4"/>
                        <a:pt x="2"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4" name="Freeform 739"/>
                <p:cNvSpPr>
                  <a:spLocks noChangeAspect="1"/>
                </p:cNvSpPr>
                <p:nvPr/>
              </p:nvSpPr>
              <p:spPr bwMode="auto">
                <a:xfrm>
                  <a:off x="4873" y="4488"/>
                  <a:ext cx="44" cy="119"/>
                </a:xfrm>
                <a:custGeom>
                  <a:avLst/>
                  <a:gdLst>
                    <a:gd name="T0" fmla="*/ 8 w 8"/>
                    <a:gd name="T1" fmla="*/ 22 h 22"/>
                    <a:gd name="T2" fmla="*/ 1 w 8"/>
                    <a:gd name="T3" fmla="*/ 12 h 22"/>
                    <a:gd name="T4" fmla="*/ 2 w 8"/>
                    <a:gd name="T5" fmla="*/ 0 h 22"/>
                    <a:gd name="T6" fmla="*/ 0 60000 65536"/>
                    <a:gd name="T7" fmla="*/ 0 60000 65536"/>
                    <a:gd name="T8" fmla="*/ 0 60000 65536"/>
                    <a:gd name="T9" fmla="*/ 0 w 8"/>
                    <a:gd name="T10" fmla="*/ 0 h 22"/>
                    <a:gd name="T11" fmla="*/ 8 w 8"/>
                    <a:gd name="T12" fmla="*/ 22 h 22"/>
                  </a:gdLst>
                  <a:ahLst/>
                  <a:cxnLst>
                    <a:cxn ang="T6">
                      <a:pos x="T0" y="T1"/>
                    </a:cxn>
                    <a:cxn ang="T7">
                      <a:pos x="T2" y="T3"/>
                    </a:cxn>
                    <a:cxn ang="T8">
                      <a:pos x="T4" y="T5"/>
                    </a:cxn>
                  </a:cxnLst>
                  <a:rect l="T9" t="T10" r="T11" b="T12"/>
                  <a:pathLst>
                    <a:path w="8" h="22">
                      <a:moveTo>
                        <a:pt x="8" y="22"/>
                      </a:moveTo>
                      <a:cubicBezTo>
                        <a:pt x="5" y="19"/>
                        <a:pt x="2" y="16"/>
                        <a:pt x="1" y="12"/>
                      </a:cubicBezTo>
                      <a:cubicBezTo>
                        <a:pt x="0" y="8"/>
                        <a:pt x="1" y="4"/>
                        <a:pt x="2"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5" name="Freeform 740"/>
                <p:cNvSpPr>
                  <a:spLocks noChangeAspect="1"/>
                </p:cNvSpPr>
                <p:nvPr/>
              </p:nvSpPr>
              <p:spPr bwMode="auto">
                <a:xfrm>
                  <a:off x="4782" y="4504"/>
                  <a:ext cx="57" cy="81"/>
                </a:xfrm>
                <a:custGeom>
                  <a:avLst/>
                  <a:gdLst>
                    <a:gd name="T0" fmla="*/ 10 w 10"/>
                    <a:gd name="T1" fmla="*/ 15 h 15"/>
                    <a:gd name="T2" fmla="*/ 3 w 10"/>
                    <a:gd name="T3" fmla="*/ 10 h 15"/>
                    <a:gd name="T4" fmla="*/ 0 w 10"/>
                    <a:gd name="T5" fmla="*/ 0 h 15"/>
                    <a:gd name="T6" fmla="*/ 0 60000 65536"/>
                    <a:gd name="T7" fmla="*/ 0 60000 65536"/>
                    <a:gd name="T8" fmla="*/ 0 60000 65536"/>
                    <a:gd name="T9" fmla="*/ 0 w 10"/>
                    <a:gd name="T10" fmla="*/ 0 h 15"/>
                    <a:gd name="T11" fmla="*/ 10 w 10"/>
                    <a:gd name="T12" fmla="*/ 15 h 15"/>
                  </a:gdLst>
                  <a:ahLst/>
                  <a:cxnLst>
                    <a:cxn ang="T6">
                      <a:pos x="T0" y="T1"/>
                    </a:cxn>
                    <a:cxn ang="T7">
                      <a:pos x="T2" y="T3"/>
                    </a:cxn>
                    <a:cxn ang="T8">
                      <a:pos x="T4" y="T5"/>
                    </a:cxn>
                  </a:cxnLst>
                  <a:rect l="T9" t="T10" r="T11" b="T12"/>
                  <a:pathLst>
                    <a:path w="10" h="15">
                      <a:moveTo>
                        <a:pt x="10" y="15"/>
                      </a:moveTo>
                      <a:cubicBezTo>
                        <a:pt x="7" y="13"/>
                        <a:pt x="5" y="12"/>
                        <a:pt x="3" y="10"/>
                      </a:cubicBezTo>
                      <a:cubicBezTo>
                        <a:pt x="1" y="8"/>
                        <a:pt x="0" y="4"/>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6" name="Freeform 741"/>
                <p:cNvSpPr>
                  <a:spLocks noChangeAspect="1"/>
                </p:cNvSpPr>
                <p:nvPr/>
              </p:nvSpPr>
              <p:spPr bwMode="auto">
                <a:xfrm>
                  <a:off x="4878" y="4461"/>
                  <a:ext cx="73" cy="75"/>
                </a:xfrm>
                <a:custGeom>
                  <a:avLst/>
                  <a:gdLst>
                    <a:gd name="T0" fmla="*/ 13 w 13"/>
                    <a:gd name="T1" fmla="*/ 14 h 14"/>
                    <a:gd name="T2" fmla="*/ 11 w 13"/>
                    <a:gd name="T3" fmla="*/ 13 h 14"/>
                    <a:gd name="T4" fmla="*/ 5 w 13"/>
                    <a:gd name="T5" fmla="*/ 7 h 14"/>
                    <a:gd name="T6" fmla="*/ 0 w 13"/>
                    <a:gd name="T7" fmla="*/ 0 h 14"/>
                    <a:gd name="T8" fmla="*/ 0 60000 65536"/>
                    <a:gd name="T9" fmla="*/ 0 60000 65536"/>
                    <a:gd name="T10" fmla="*/ 0 60000 65536"/>
                    <a:gd name="T11" fmla="*/ 0 60000 65536"/>
                    <a:gd name="T12" fmla="*/ 0 w 13"/>
                    <a:gd name="T13" fmla="*/ 0 h 14"/>
                    <a:gd name="T14" fmla="*/ 13 w 13"/>
                    <a:gd name="T15" fmla="*/ 14 h 14"/>
                  </a:gdLst>
                  <a:ahLst/>
                  <a:cxnLst>
                    <a:cxn ang="T8">
                      <a:pos x="T0" y="T1"/>
                    </a:cxn>
                    <a:cxn ang="T9">
                      <a:pos x="T2" y="T3"/>
                    </a:cxn>
                    <a:cxn ang="T10">
                      <a:pos x="T4" y="T5"/>
                    </a:cxn>
                    <a:cxn ang="T11">
                      <a:pos x="T6" y="T7"/>
                    </a:cxn>
                  </a:cxnLst>
                  <a:rect l="T12" t="T13" r="T14" b="T15"/>
                  <a:pathLst>
                    <a:path w="13" h="14">
                      <a:moveTo>
                        <a:pt x="13" y="14"/>
                      </a:moveTo>
                      <a:cubicBezTo>
                        <a:pt x="12" y="14"/>
                        <a:pt x="12" y="14"/>
                        <a:pt x="11" y="13"/>
                      </a:cubicBezTo>
                      <a:cubicBezTo>
                        <a:pt x="10" y="12"/>
                        <a:pt x="7" y="9"/>
                        <a:pt x="5" y="7"/>
                      </a:cubicBezTo>
                      <a:cubicBezTo>
                        <a:pt x="3" y="5"/>
                        <a:pt x="1"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7" name="Freeform 742"/>
                <p:cNvSpPr>
                  <a:spLocks noChangeAspect="1"/>
                </p:cNvSpPr>
                <p:nvPr/>
              </p:nvSpPr>
              <p:spPr bwMode="auto">
                <a:xfrm>
                  <a:off x="4941" y="4504"/>
                  <a:ext cx="90" cy="92"/>
                </a:xfrm>
                <a:custGeom>
                  <a:avLst/>
                  <a:gdLst>
                    <a:gd name="T0" fmla="*/ 16 w 16"/>
                    <a:gd name="T1" fmla="*/ 17 h 17"/>
                    <a:gd name="T2" fmla="*/ 10 w 16"/>
                    <a:gd name="T3" fmla="*/ 14 h 17"/>
                    <a:gd name="T4" fmla="*/ 3 w 16"/>
                    <a:gd name="T5" fmla="*/ 4 h 17"/>
                    <a:gd name="T6" fmla="*/ 0 w 16"/>
                    <a:gd name="T7" fmla="*/ 0 h 17"/>
                    <a:gd name="T8" fmla="*/ 0 60000 65536"/>
                    <a:gd name="T9" fmla="*/ 0 60000 65536"/>
                    <a:gd name="T10" fmla="*/ 0 60000 65536"/>
                    <a:gd name="T11" fmla="*/ 0 60000 65536"/>
                    <a:gd name="T12" fmla="*/ 0 w 16"/>
                    <a:gd name="T13" fmla="*/ 0 h 17"/>
                    <a:gd name="T14" fmla="*/ 16 w 16"/>
                    <a:gd name="T15" fmla="*/ 17 h 17"/>
                  </a:gdLst>
                  <a:ahLst/>
                  <a:cxnLst>
                    <a:cxn ang="T8">
                      <a:pos x="T0" y="T1"/>
                    </a:cxn>
                    <a:cxn ang="T9">
                      <a:pos x="T2" y="T3"/>
                    </a:cxn>
                    <a:cxn ang="T10">
                      <a:pos x="T4" y="T5"/>
                    </a:cxn>
                    <a:cxn ang="T11">
                      <a:pos x="T6" y="T7"/>
                    </a:cxn>
                  </a:cxnLst>
                  <a:rect l="T12" t="T13" r="T14" b="T15"/>
                  <a:pathLst>
                    <a:path w="16" h="17">
                      <a:moveTo>
                        <a:pt x="16" y="17"/>
                      </a:moveTo>
                      <a:cubicBezTo>
                        <a:pt x="14" y="16"/>
                        <a:pt x="12" y="16"/>
                        <a:pt x="10" y="14"/>
                      </a:cubicBezTo>
                      <a:cubicBezTo>
                        <a:pt x="8" y="12"/>
                        <a:pt x="5" y="6"/>
                        <a:pt x="3" y="4"/>
                      </a:cubicBezTo>
                      <a:cubicBezTo>
                        <a:pt x="1" y="2"/>
                        <a:pt x="0"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8" name="Freeform 743"/>
                <p:cNvSpPr>
                  <a:spLocks noChangeAspect="1"/>
                </p:cNvSpPr>
                <p:nvPr/>
              </p:nvSpPr>
              <p:spPr bwMode="auto">
                <a:xfrm>
                  <a:off x="4929" y="4483"/>
                  <a:ext cx="50" cy="96"/>
                </a:xfrm>
                <a:custGeom>
                  <a:avLst/>
                  <a:gdLst>
                    <a:gd name="T0" fmla="*/ 9 w 9"/>
                    <a:gd name="T1" fmla="*/ 18 h 18"/>
                    <a:gd name="T2" fmla="*/ 5 w 9"/>
                    <a:gd name="T3" fmla="*/ 7 h 18"/>
                    <a:gd name="T4" fmla="*/ 0 w 9"/>
                    <a:gd name="T5" fmla="*/ 0 h 18"/>
                    <a:gd name="T6" fmla="*/ 0 60000 65536"/>
                    <a:gd name="T7" fmla="*/ 0 60000 65536"/>
                    <a:gd name="T8" fmla="*/ 0 60000 65536"/>
                    <a:gd name="T9" fmla="*/ 0 w 9"/>
                    <a:gd name="T10" fmla="*/ 0 h 18"/>
                    <a:gd name="T11" fmla="*/ 9 w 9"/>
                    <a:gd name="T12" fmla="*/ 18 h 18"/>
                  </a:gdLst>
                  <a:ahLst/>
                  <a:cxnLst>
                    <a:cxn ang="T6">
                      <a:pos x="T0" y="T1"/>
                    </a:cxn>
                    <a:cxn ang="T7">
                      <a:pos x="T2" y="T3"/>
                    </a:cxn>
                    <a:cxn ang="T8">
                      <a:pos x="T4" y="T5"/>
                    </a:cxn>
                  </a:cxnLst>
                  <a:rect l="T9" t="T10" r="T11" b="T12"/>
                  <a:pathLst>
                    <a:path w="9" h="18">
                      <a:moveTo>
                        <a:pt x="9" y="18"/>
                      </a:moveTo>
                      <a:cubicBezTo>
                        <a:pt x="8" y="14"/>
                        <a:pt x="7" y="10"/>
                        <a:pt x="5" y="7"/>
                      </a:cubicBezTo>
                      <a:cubicBezTo>
                        <a:pt x="3" y="4"/>
                        <a:pt x="1"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89" name="Freeform 744"/>
                <p:cNvSpPr>
                  <a:spLocks noChangeAspect="1"/>
                </p:cNvSpPr>
                <p:nvPr/>
              </p:nvSpPr>
              <p:spPr bwMode="auto">
                <a:xfrm>
                  <a:off x="4957" y="4494"/>
                  <a:ext cx="84" cy="91"/>
                </a:xfrm>
                <a:custGeom>
                  <a:avLst/>
                  <a:gdLst>
                    <a:gd name="T0" fmla="*/ 15 w 15"/>
                    <a:gd name="T1" fmla="*/ 17 h 17"/>
                    <a:gd name="T2" fmla="*/ 7 w 15"/>
                    <a:gd name="T3" fmla="*/ 12 h 17"/>
                    <a:gd name="T4" fmla="*/ 4 w 15"/>
                    <a:gd name="T5" fmla="*/ 4 h 17"/>
                    <a:gd name="T6" fmla="*/ 0 w 15"/>
                    <a:gd name="T7" fmla="*/ 0 h 17"/>
                    <a:gd name="T8" fmla="*/ 0 60000 65536"/>
                    <a:gd name="T9" fmla="*/ 0 60000 65536"/>
                    <a:gd name="T10" fmla="*/ 0 60000 65536"/>
                    <a:gd name="T11" fmla="*/ 0 60000 65536"/>
                    <a:gd name="T12" fmla="*/ 0 w 15"/>
                    <a:gd name="T13" fmla="*/ 0 h 17"/>
                    <a:gd name="T14" fmla="*/ 15 w 15"/>
                    <a:gd name="T15" fmla="*/ 17 h 17"/>
                  </a:gdLst>
                  <a:ahLst/>
                  <a:cxnLst>
                    <a:cxn ang="T8">
                      <a:pos x="T0" y="T1"/>
                    </a:cxn>
                    <a:cxn ang="T9">
                      <a:pos x="T2" y="T3"/>
                    </a:cxn>
                    <a:cxn ang="T10">
                      <a:pos x="T4" y="T5"/>
                    </a:cxn>
                    <a:cxn ang="T11">
                      <a:pos x="T6" y="T7"/>
                    </a:cxn>
                  </a:cxnLst>
                  <a:rect l="T12" t="T13" r="T14" b="T15"/>
                  <a:pathLst>
                    <a:path w="15" h="17">
                      <a:moveTo>
                        <a:pt x="15" y="17"/>
                      </a:moveTo>
                      <a:cubicBezTo>
                        <a:pt x="12" y="15"/>
                        <a:pt x="9" y="14"/>
                        <a:pt x="7" y="12"/>
                      </a:cubicBezTo>
                      <a:cubicBezTo>
                        <a:pt x="5" y="10"/>
                        <a:pt x="5" y="6"/>
                        <a:pt x="4" y="4"/>
                      </a:cubicBezTo>
                      <a:cubicBezTo>
                        <a:pt x="3" y="2"/>
                        <a:pt x="1"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0" name="Freeform 745"/>
                <p:cNvSpPr>
                  <a:spLocks noChangeAspect="1"/>
                </p:cNvSpPr>
                <p:nvPr/>
              </p:nvSpPr>
              <p:spPr bwMode="auto">
                <a:xfrm>
                  <a:off x="5025" y="4488"/>
                  <a:ext cx="56" cy="97"/>
                </a:xfrm>
                <a:custGeom>
                  <a:avLst/>
                  <a:gdLst>
                    <a:gd name="T0" fmla="*/ 10 w 10"/>
                    <a:gd name="T1" fmla="*/ 18 h 18"/>
                    <a:gd name="T2" fmla="*/ 6 w 10"/>
                    <a:gd name="T3" fmla="*/ 13 h 18"/>
                    <a:gd name="T4" fmla="*/ 1 w 10"/>
                    <a:gd name="T5" fmla="*/ 5 h 18"/>
                    <a:gd name="T6" fmla="*/ 2 w 10"/>
                    <a:gd name="T7" fmla="*/ 0 h 18"/>
                    <a:gd name="T8" fmla="*/ 0 60000 65536"/>
                    <a:gd name="T9" fmla="*/ 0 60000 65536"/>
                    <a:gd name="T10" fmla="*/ 0 60000 65536"/>
                    <a:gd name="T11" fmla="*/ 0 60000 65536"/>
                    <a:gd name="T12" fmla="*/ 0 w 10"/>
                    <a:gd name="T13" fmla="*/ 0 h 18"/>
                    <a:gd name="T14" fmla="*/ 10 w 10"/>
                    <a:gd name="T15" fmla="*/ 18 h 18"/>
                  </a:gdLst>
                  <a:ahLst/>
                  <a:cxnLst>
                    <a:cxn ang="T8">
                      <a:pos x="T0" y="T1"/>
                    </a:cxn>
                    <a:cxn ang="T9">
                      <a:pos x="T2" y="T3"/>
                    </a:cxn>
                    <a:cxn ang="T10">
                      <a:pos x="T4" y="T5"/>
                    </a:cxn>
                    <a:cxn ang="T11">
                      <a:pos x="T6" y="T7"/>
                    </a:cxn>
                  </a:cxnLst>
                  <a:rect l="T12" t="T13" r="T14" b="T15"/>
                  <a:pathLst>
                    <a:path w="10" h="18">
                      <a:moveTo>
                        <a:pt x="10" y="18"/>
                      </a:moveTo>
                      <a:cubicBezTo>
                        <a:pt x="8" y="16"/>
                        <a:pt x="7" y="15"/>
                        <a:pt x="6" y="13"/>
                      </a:cubicBezTo>
                      <a:cubicBezTo>
                        <a:pt x="5" y="11"/>
                        <a:pt x="2" y="7"/>
                        <a:pt x="1" y="5"/>
                      </a:cubicBezTo>
                      <a:cubicBezTo>
                        <a:pt x="0" y="3"/>
                        <a:pt x="1" y="1"/>
                        <a:pt x="2"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1" name="Freeform 746"/>
                <p:cNvSpPr>
                  <a:spLocks noChangeAspect="1"/>
                </p:cNvSpPr>
                <p:nvPr/>
              </p:nvSpPr>
              <p:spPr bwMode="auto">
                <a:xfrm>
                  <a:off x="4985" y="4472"/>
                  <a:ext cx="56" cy="97"/>
                </a:xfrm>
                <a:custGeom>
                  <a:avLst/>
                  <a:gdLst>
                    <a:gd name="T0" fmla="*/ 10 w 10"/>
                    <a:gd name="T1" fmla="*/ 18 h 18"/>
                    <a:gd name="T2" fmla="*/ 1 w 10"/>
                    <a:gd name="T3" fmla="*/ 8 h 18"/>
                    <a:gd name="T4" fmla="*/ 2 w 10"/>
                    <a:gd name="T5" fmla="*/ 0 h 18"/>
                    <a:gd name="T6" fmla="*/ 0 60000 65536"/>
                    <a:gd name="T7" fmla="*/ 0 60000 65536"/>
                    <a:gd name="T8" fmla="*/ 0 60000 65536"/>
                    <a:gd name="T9" fmla="*/ 0 w 10"/>
                    <a:gd name="T10" fmla="*/ 0 h 18"/>
                    <a:gd name="T11" fmla="*/ 10 w 10"/>
                    <a:gd name="T12" fmla="*/ 18 h 18"/>
                  </a:gdLst>
                  <a:ahLst/>
                  <a:cxnLst>
                    <a:cxn ang="T6">
                      <a:pos x="T0" y="T1"/>
                    </a:cxn>
                    <a:cxn ang="T7">
                      <a:pos x="T2" y="T3"/>
                    </a:cxn>
                    <a:cxn ang="T8">
                      <a:pos x="T4" y="T5"/>
                    </a:cxn>
                  </a:cxnLst>
                  <a:rect l="T9" t="T10" r="T11" b="T12"/>
                  <a:pathLst>
                    <a:path w="10" h="18">
                      <a:moveTo>
                        <a:pt x="10" y="18"/>
                      </a:moveTo>
                      <a:cubicBezTo>
                        <a:pt x="6" y="14"/>
                        <a:pt x="2" y="11"/>
                        <a:pt x="1" y="8"/>
                      </a:cubicBezTo>
                      <a:cubicBezTo>
                        <a:pt x="0" y="5"/>
                        <a:pt x="1" y="2"/>
                        <a:pt x="2"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2" name="Freeform 747"/>
                <p:cNvSpPr>
                  <a:spLocks noChangeAspect="1"/>
                </p:cNvSpPr>
                <p:nvPr/>
              </p:nvSpPr>
              <p:spPr bwMode="auto">
                <a:xfrm>
                  <a:off x="4935" y="4455"/>
                  <a:ext cx="40" cy="81"/>
                </a:xfrm>
                <a:custGeom>
                  <a:avLst/>
                  <a:gdLst>
                    <a:gd name="T0" fmla="*/ 7 w 7"/>
                    <a:gd name="T1" fmla="*/ 15 h 15"/>
                    <a:gd name="T2" fmla="*/ 2 w 7"/>
                    <a:gd name="T3" fmla="*/ 6 h 15"/>
                    <a:gd name="T4" fmla="*/ 0 w 7"/>
                    <a:gd name="T5" fmla="*/ 0 h 15"/>
                    <a:gd name="T6" fmla="*/ 0 60000 65536"/>
                    <a:gd name="T7" fmla="*/ 0 60000 65536"/>
                    <a:gd name="T8" fmla="*/ 0 60000 65536"/>
                    <a:gd name="T9" fmla="*/ 0 w 7"/>
                    <a:gd name="T10" fmla="*/ 0 h 15"/>
                    <a:gd name="T11" fmla="*/ 7 w 7"/>
                    <a:gd name="T12" fmla="*/ 15 h 15"/>
                  </a:gdLst>
                  <a:ahLst/>
                  <a:cxnLst>
                    <a:cxn ang="T6">
                      <a:pos x="T0" y="T1"/>
                    </a:cxn>
                    <a:cxn ang="T7">
                      <a:pos x="T2" y="T3"/>
                    </a:cxn>
                    <a:cxn ang="T8">
                      <a:pos x="T4" y="T5"/>
                    </a:cxn>
                  </a:cxnLst>
                  <a:rect l="T9" t="T10" r="T11" b="T12"/>
                  <a:pathLst>
                    <a:path w="7" h="15">
                      <a:moveTo>
                        <a:pt x="7" y="15"/>
                      </a:moveTo>
                      <a:cubicBezTo>
                        <a:pt x="5" y="11"/>
                        <a:pt x="3" y="8"/>
                        <a:pt x="2" y="6"/>
                      </a:cubicBezTo>
                      <a:cubicBezTo>
                        <a:pt x="1" y="4"/>
                        <a:pt x="0"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3" name="Freeform 748"/>
                <p:cNvSpPr>
                  <a:spLocks noChangeAspect="1"/>
                </p:cNvSpPr>
                <p:nvPr/>
              </p:nvSpPr>
              <p:spPr bwMode="auto">
                <a:xfrm>
                  <a:off x="5031" y="4451"/>
                  <a:ext cx="67" cy="118"/>
                </a:xfrm>
                <a:custGeom>
                  <a:avLst/>
                  <a:gdLst>
                    <a:gd name="T0" fmla="*/ 12 w 12"/>
                    <a:gd name="T1" fmla="*/ 22 h 22"/>
                    <a:gd name="T2" fmla="*/ 3 w 12"/>
                    <a:gd name="T3" fmla="*/ 14 h 22"/>
                    <a:gd name="T4" fmla="*/ 4 w 12"/>
                    <a:gd name="T5" fmla="*/ 5 h 22"/>
                    <a:gd name="T6" fmla="*/ 0 w 12"/>
                    <a:gd name="T7" fmla="*/ 0 h 22"/>
                    <a:gd name="T8" fmla="*/ 0 60000 65536"/>
                    <a:gd name="T9" fmla="*/ 0 60000 65536"/>
                    <a:gd name="T10" fmla="*/ 0 60000 65536"/>
                    <a:gd name="T11" fmla="*/ 0 60000 65536"/>
                    <a:gd name="T12" fmla="*/ 0 w 12"/>
                    <a:gd name="T13" fmla="*/ 0 h 22"/>
                    <a:gd name="T14" fmla="*/ 12 w 12"/>
                    <a:gd name="T15" fmla="*/ 22 h 22"/>
                  </a:gdLst>
                  <a:ahLst/>
                  <a:cxnLst>
                    <a:cxn ang="T8">
                      <a:pos x="T0" y="T1"/>
                    </a:cxn>
                    <a:cxn ang="T9">
                      <a:pos x="T2" y="T3"/>
                    </a:cxn>
                    <a:cxn ang="T10">
                      <a:pos x="T4" y="T5"/>
                    </a:cxn>
                    <a:cxn ang="T11">
                      <a:pos x="T6" y="T7"/>
                    </a:cxn>
                  </a:cxnLst>
                  <a:rect l="T12" t="T13" r="T14" b="T15"/>
                  <a:pathLst>
                    <a:path w="12" h="22">
                      <a:moveTo>
                        <a:pt x="12" y="22"/>
                      </a:moveTo>
                      <a:cubicBezTo>
                        <a:pt x="8" y="19"/>
                        <a:pt x="4" y="17"/>
                        <a:pt x="3" y="14"/>
                      </a:cubicBezTo>
                      <a:cubicBezTo>
                        <a:pt x="2" y="11"/>
                        <a:pt x="5" y="7"/>
                        <a:pt x="4" y="5"/>
                      </a:cubicBezTo>
                      <a:cubicBezTo>
                        <a:pt x="3" y="3"/>
                        <a:pt x="1"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4" name="Freeform 749"/>
                <p:cNvSpPr>
                  <a:spLocks noChangeAspect="1"/>
                </p:cNvSpPr>
                <p:nvPr/>
              </p:nvSpPr>
              <p:spPr bwMode="auto">
                <a:xfrm>
                  <a:off x="4991" y="4461"/>
                  <a:ext cx="50" cy="97"/>
                </a:xfrm>
                <a:custGeom>
                  <a:avLst/>
                  <a:gdLst>
                    <a:gd name="T0" fmla="*/ 9 w 9"/>
                    <a:gd name="T1" fmla="*/ 18 h 18"/>
                    <a:gd name="T2" fmla="*/ 4 w 9"/>
                    <a:gd name="T3" fmla="*/ 12 h 18"/>
                    <a:gd name="T4" fmla="*/ 4 w 9"/>
                    <a:gd name="T5" fmla="*/ 4 h 18"/>
                    <a:gd name="T6" fmla="*/ 0 w 9"/>
                    <a:gd name="T7" fmla="*/ 0 h 18"/>
                    <a:gd name="T8" fmla="*/ 0 60000 65536"/>
                    <a:gd name="T9" fmla="*/ 0 60000 65536"/>
                    <a:gd name="T10" fmla="*/ 0 60000 65536"/>
                    <a:gd name="T11" fmla="*/ 0 60000 65536"/>
                    <a:gd name="T12" fmla="*/ 0 w 9"/>
                    <a:gd name="T13" fmla="*/ 0 h 18"/>
                    <a:gd name="T14" fmla="*/ 9 w 9"/>
                    <a:gd name="T15" fmla="*/ 18 h 18"/>
                  </a:gdLst>
                  <a:ahLst/>
                  <a:cxnLst>
                    <a:cxn ang="T8">
                      <a:pos x="T0" y="T1"/>
                    </a:cxn>
                    <a:cxn ang="T9">
                      <a:pos x="T2" y="T3"/>
                    </a:cxn>
                    <a:cxn ang="T10">
                      <a:pos x="T4" y="T5"/>
                    </a:cxn>
                    <a:cxn ang="T11">
                      <a:pos x="T6" y="T7"/>
                    </a:cxn>
                  </a:cxnLst>
                  <a:rect l="T12" t="T13" r="T14" b="T15"/>
                  <a:pathLst>
                    <a:path w="9" h="18">
                      <a:moveTo>
                        <a:pt x="9" y="18"/>
                      </a:moveTo>
                      <a:cubicBezTo>
                        <a:pt x="7" y="16"/>
                        <a:pt x="5" y="14"/>
                        <a:pt x="4" y="12"/>
                      </a:cubicBezTo>
                      <a:cubicBezTo>
                        <a:pt x="3" y="10"/>
                        <a:pt x="5" y="6"/>
                        <a:pt x="4" y="4"/>
                      </a:cubicBezTo>
                      <a:cubicBezTo>
                        <a:pt x="3" y="2"/>
                        <a:pt x="1"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5" name="Freeform 750"/>
                <p:cNvSpPr>
                  <a:spLocks noChangeAspect="1"/>
                </p:cNvSpPr>
                <p:nvPr/>
              </p:nvSpPr>
              <p:spPr bwMode="auto">
                <a:xfrm>
                  <a:off x="4957" y="4467"/>
                  <a:ext cx="40" cy="75"/>
                </a:xfrm>
                <a:custGeom>
                  <a:avLst/>
                  <a:gdLst>
                    <a:gd name="T0" fmla="*/ 7 w 7"/>
                    <a:gd name="T1" fmla="*/ 14 h 14"/>
                    <a:gd name="T2" fmla="*/ 2 w 7"/>
                    <a:gd name="T3" fmla="*/ 7 h 14"/>
                    <a:gd name="T4" fmla="*/ 0 w 7"/>
                    <a:gd name="T5" fmla="*/ 0 h 14"/>
                    <a:gd name="T6" fmla="*/ 0 60000 65536"/>
                    <a:gd name="T7" fmla="*/ 0 60000 65536"/>
                    <a:gd name="T8" fmla="*/ 0 60000 65536"/>
                    <a:gd name="T9" fmla="*/ 0 w 7"/>
                    <a:gd name="T10" fmla="*/ 0 h 14"/>
                    <a:gd name="T11" fmla="*/ 7 w 7"/>
                    <a:gd name="T12" fmla="*/ 14 h 14"/>
                  </a:gdLst>
                  <a:ahLst/>
                  <a:cxnLst>
                    <a:cxn ang="T6">
                      <a:pos x="T0" y="T1"/>
                    </a:cxn>
                    <a:cxn ang="T7">
                      <a:pos x="T2" y="T3"/>
                    </a:cxn>
                    <a:cxn ang="T8">
                      <a:pos x="T4" y="T5"/>
                    </a:cxn>
                  </a:cxnLst>
                  <a:rect l="T9" t="T10" r="T11" b="T12"/>
                  <a:pathLst>
                    <a:path w="7" h="14">
                      <a:moveTo>
                        <a:pt x="7" y="14"/>
                      </a:moveTo>
                      <a:cubicBezTo>
                        <a:pt x="5" y="11"/>
                        <a:pt x="3" y="9"/>
                        <a:pt x="2" y="7"/>
                      </a:cubicBezTo>
                      <a:cubicBezTo>
                        <a:pt x="1" y="5"/>
                        <a:pt x="0"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6" name="Freeform 751"/>
                <p:cNvSpPr>
                  <a:spLocks noChangeAspect="1"/>
                </p:cNvSpPr>
                <p:nvPr/>
              </p:nvSpPr>
              <p:spPr bwMode="auto">
                <a:xfrm>
                  <a:off x="5019" y="4461"/>
                  <a:ext cx="73" cy="118"/>
                </a:xfrm>
                <a:custGeom>
                  <a:avLst/>
                  <a:gdLst>
                    <a:gd name="T0" fmla="*/ 13 w 13"/>
                    <a:gd name="T1" fmla="*/ 22 h 22"/>
                    <a:gd name="T2" fmla="*/ 8 w 13"/>
                    <a:gd name="T3" fmla="*/ 17 h 22"/>
                    <a:gd name="T4" fmla="*/ 8 w 13"/>
                    <a:gd name="T5" fmla="*/ 13 h 22"/>
                    <a:gd name="T6" fmla="*/ 8 w 13"/>
                    <a:gd name="T7" fmla="*/ 7 h 22"/>
                    <a:gd name="T8" fmla="*/ 0 w 13"/>
                    <a:gd name="T9" fmla="*/ 0 h 22"/>
                    <a:gd name="T10" fmla="*/ 0 60000 65536"/>
                    <a:gd name="T11" fmla="*/ 0 60000 65536"/>
                    <a:gd name="T12" fmla="*/ 0 60000 65536"/>
                    <a:gd name="T13" fmla="*/ 0 60000 65536"/>
                    <a:gd name="T14" fmla="*/ 0 60000 65536"/>
                    <a:gd name="T15" fmla="*/ 0 w 13"/>
                    <a:gd name="T16" fmla="*/ 0 h 22"/>
                    <a:gd name="T17" fmla="*/ 13 w 13"/>
                    <a:gd name="T18" fmla="*/ 22 h 22"/>
                  </a:gdLst>
                  <a:ahLst/>
                  <a:cxnLst>
                    <a:cxn ang="T10">
                      <a:pos x="T0" y="T1"/>
                    </a:cxn>
                    <a:cxn ang="T11">
                      <a:pos x="T2" y="T3"/>
                    </a:cxn>
                    <a:cxn ang="T12">
                      <a:pos x="T4" y="T5"/>
                    </a:cxn>
                    <a:cxn ang="T13">
                      <a:pos x="T6" y="T7"/>
                    </a:cxn>
                    <a:cxn ang="T14">
                      <a:pos x="T8" y="T9"/>
                    </a:cxn>
                  </a:cxnLst>
                  <a:rect l="T15" t="T16" r="T17" b="T18"/>
                  <a:pathLst>
                    <a:path w="13" h="22">
                      <a:moveTo>
                        <a:pt x="13" y="22"/>
                      </a:moveTo>
                      <a:cubicBezTo>
                        <a:pt x="11" y="20"/>
                        <a:pt x="9" y="18"/>
                        <a:pt x="8" y="17"/>
                      </a:cubicBezTo>
                      <a:cubicBezTo>
                        <a:pt x="7" y="16"/>
                        <a:pt x="8" y="15"/>
                        <a:pt x="8" y="13"/>
                      </a:cubicBezTo>
                      <a:cubicBezTo>
                        <a:pt x="8" y="11"/>
                        <a:pt x="9" y="9"/>
                        <a:pt x="8" y="7"/>
                      </a:cubicBezTo>
                      <a:cubicBezTo>
                        <a:pt x="7" y="5"/>
                        <a:pt x="3"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7" name="Freeform 752"/>
                <p:cNvSpPr>
                  <a:spLocks noChangeAspect="1"/>
                </p:cNvSpPr>
                <p:nvPr/>
              </p:nvSpPr>
              <p:spPr bwMode="auto">
                <a:xfrm>
                  <a:off x="5041" y="4467"/>
                  <a:ext cx="79" cy="102"/>
                </a:xfrm>
                <a:custGeom>
                  <a:avLst/>
                  <a:gdLst>
                    <a:gd name="T0" fmla="*/ 14 w 14"/>
                    <a:gd name="T1" fmla="*/ 19 h 19"/>
                    <a:gd name="T2" fmla="*/ 6 w 14"/>
                    <a:gd name="T3" fmla="*/ 14 h 19"/>
                    <a:gd name="T4" fmla="*/ 7 w 14"/>
                    <a:gd name="T5" fmla="*/ 8 h 19"/>
                    <a:gd name="T6" fmla="*/ 5 w 14"/>
                    <a:gd name="T7" fmla="*/ 3 h 19"/>
                    <a:gd name="T8" fmla="*/ 0 w 14"/>
                    <a:gd name="T9" fmla="*/ 0 h 19"/>
                    <a:gd name="T10" fmla="*/ 0 60000 65536"/>
                    <a:gd name="T11" fmla="*/ 0 60000 65536"/>
                    <a:gd name="T12" fmla="*/ 0 60000 65536"/>
                    <a:gd name="T13" fmla="*/ 0 60000 65536"/>
                    <a:gd name="T14" fmla="*/ 0 60000 65536"/>
                    <a:gd name="T15" fmla="*/ 0 w 14"/>
                    <a:gd name="T16" fmla="*/ 0 h 19"/>
                    <a:gd name="T17" fmla="*/ 14 w 14"/>
                    <a:gd name="T18" fmla="*/ 19 h 19"/>
                  </a:gdLst>
                  <a:ahLst/>
                  <a:cxnLst>
                    <a:cxn ang="T10">
                      <a:pos x="T0" y="T1"/>
                    </a:cxn>
                    <a:cxn ang="T11">
                      <a:pos x="T2" y="T3"/>
                    </a:cxn>
                    <a:cxn ang="T12">
                      <a:pos x="T4" y="T5"/>
                    </a:cxn>
                    <a:cxn ang="T13">
                      <a:pos x="T6" y="T7"/>
                    </a:cxn>
                    <a:cxn ang="T14">
                      <a:pos x="T8" y="T9"/>
                    </a:cxn>
                  </a:cxnLst>
                  <a:rect l="T15" t="T16" r="T17" b="T18"/>
                  <a:pathLst>
                    <a:path w="14" h="19">
                      <a:moveTo>
                        <a:pt x="14" y="19"/>
                      </a:moveTo>
                      <a:cubicBezTo>
                        <a:pt x="10" y="17"/>
                        <a:pt x="7" y="16"/>
                        <a:pt x="6" y="14"/>
                      </a:cubicBezTo>
                      <a:cubicBezTo>
                        <a:pt x="5" y="12"/>
                        <a:pt x="7" y="10"/>
                        <a:pt x="7" y="8"/>
                      </a:cubicBezTo>
                      <a:cubicBezTo>
                        <a:pt x="7" y="6"/>
                        <a:pt x="6" y="4"/>
                        <a:pt x="5" y="3"/>
                      </a:cubicBezTo>
                      <a:cubicBezTo>
                        <a:pt x="4" y="2"/>
                        <a:pt x="2"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8" name="Freeform 753"/>
                <p:cNvSpPr>
                  <a:spLocks noChangeAspect="1"/>
                </p:cNvSpPr>
                <p:nvPr/>
              </p:nvSpPr>
              <p:spPr bwMode="auto">
                <a:xfrm>
                  <a:off x="5059" y="4461"/>
                  <a:ext cx="61" cy="130"/>
                </a:xfrm>
                <a:custGeom>
                  <a:avLst/>
                  <a:gdLst>
                    <a:gd name="T0" fmla="*/ 11 w 11"/>
                    <a:gd name="T1" fmla="*/ 24 h 24"/>
                    <a:gd name="T2" fmla="*/ 6 w 11"/>
                    <a:gd name="T3" fmla="*/ 18 h 24"/>
                    <a:gd name="T4" fmla="*/ 6 w 11"/>
                    <a:gd name="T5" fmla="*/ 12 h 24"/>
                    <a:gd name="T6" fmla="*/ 1 w 11"/>
                    <a:gd name="T7" fmla="*/ 8 h 24"/>
                    <a:gd name="T8" fmla="*/ 1 w 11"/>
                    <a:gd name="T9" fmla="*/ 0 h 24"/>
                    <a:gd name="T10" fmla="*/ 0 60000 65536"/>
                    <a:gd name="T11" fmla="*/ 0 60000 65536"/>
                    <a:gd name="T12" fmla="*/ 0 60000 65536"/>
                    <a:gd name="T13" fmla="*/ 0 60000 65536"/>
                    <a:gd name="T14" fmla="*/ 0 60000 65536"/>
                    <a:gd name="T15" fmla="*/ 0 w 11"/>
                    <a:gd name="T16" fmla="*/ 0 h 24"/>
                    <a:gd name="T17" fmla="*/ 11 w 11"/>
                    <a:gd name="T18" fmla="*/ 24 h 24"/>
                  </a:gdLst>
                  <a:ahLst/>
                  <a:cxnLst>
                    <a:cxn ang="T10">
                      <a:pos x="T0" y="T1"/>
                    </a:cxn>
                    <a:cxn ang="T11">
                      <a:pos x="T2" y="T3"/>
                    </a:cxn>
                    <a:cxn ang="T12">
                      <a:pos x="T4" y="T5"/>
                    </a:cxn>
                    <a:cxn ang="T13">
                      <a:pos x="T6" y="T7"/>
                    </a:cxn>
                    <a:cxn ang="T14">
                      <a:pos x="T8" y="T9"/>
                    </a:cxn>
                  </a:cxnLst>
                  <a:rect l="T15" t="T16" r="T17" b="T18"/>
                  <a:pathLst>
                    <a:path w="11" h="24">
                      <a:moveTo>
                        <a:pt x="11" y="24"/>
                      </a:moveTo>
                      <a:cubicBezTo>
                        <a:pt x="9" y="22"/>
                        <a:pt x="7" y="20"/>
                        <a:pt x="6" y="18"/>
                      </a:cubicBezTo>
                      <a:cubicBezTo>
                        <a:pt x="5" y="16"/>
                        <a:pt x="7" y="14"/>
                        <a:pt x="6" y="12"/>
                      </a:cubicBezTo>
                      <a:cubicBezTo>
                        <a:pt x="5" y="10"/>
                        <a:pt x="2" y="10"/>
                        <a:pt x="1" y="8"/>
                      </a:cubicBezTo>
                      <a:cubicBezTo>
                        <a:pt x="0" y="6"/>
                        <a:pt x="0" y="3"/>
                        <a:pt x="1"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99" name="Freeform 754"/>
                <p:cNvSpPr>
                  <a:spLocks noChangeAspect="1"/>
                </p:cNvSpPr>
                <p:nvPr/>
              </p:nvSpPr>
              <p:spPr bwMode="auto">
                <a:xfrm>
                  <a:off x="5081" y="4467"/>
                  <a:ext cx="34" cy="75"/>
                </a:xfrm>
                <a:custGeom>
                  <a:avLst/>
                  <a:gdLst>
                    <a:gd name="T0" fmla="*/ 6 w 6"/>
                    <a:gd name="T1" fmla="*/ 14 h 14"/>
                    <a:gd name="T2" fmla="*/ 3 w 6"/>
                    <a:gd name="T3" fmla="*/ 9 h 14"/>
                    <a:gd name="T4" fmla="*/ 2 w 6"/>
                    <a:gd name="T5" fmla="*/ 4 h 14"/>
                    <a:gd name="T6" fmla="*/ 0 w 6"/>
                    <a:gd name="T7" fmla="*/ 0 h 14"/>
                    <a:gd name="T8" fmla="*/ 0 60000 65536"/>
                    <a:gd name="T9" fmla="*/ 0 60000 65536"/>
                    <a:gd name="T10" fmla="*/ 0 60000 65536"/>
                    <a:gd name="T11" fmla="*/ 0 60000 65536"/>
                    <a:gd name="T12" fmla="*/ 0 w 6"/>
                    <a:gd name="T13" fmla="*/ 0 h 14"/>
                    <a:gd name="T14" fmla="*/ 6 w 6"/>
                    <a:gd name="T15" fmla="*/ 14 h 14"/>
                  </a:gdLst>
                  <a:ahLst/>
                  <a:cxnLst>
                    <a:cxn ang="T8">
                      <a:pos x="T0" y="T1"/>
                    </a:cxn>
                    <a:cxn ang="T9">
                      <a:pos x="T2" y="T3"/>
                    </a:cxn>
                    <a:cxn ang="T10">
                      <a:pos x="T4" y="T5"/>
                    </a:cxn>
                    <a:cxn ang="T11">
                      <a:pos x="T6" y="T7"/>
                    </a:cxn>
                  </a:cxnLst>
                  <a:rect l="T12" t="T13" r="T14" b="T15"/>
                  <a:pathLst>
                    <a:path w="6" h="14">
                      <a:moveTo>
                        <a:pt x="6" y="14"/>
                      </a:moveTo>
                      <a:cubicBezTo>
                        <a:pt x="5" y="12"/>
                        <a:pt x="4" y="11"/>
                        <a:pt x="3" y="9"/>
                      </a:cubicBezTo>
                      <a:cubicBezTo>
                        <a:pt x="2" y="7"/>
                        <a:pt x="2" y="5"/>
                        <a:pt x="2" y="4"/>
                      </a:cubicBezTo>
                      <a:cubicBezTo>
                        <a:pt x="2" y="3"/>
                        <a:pt x="1"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0" name="Freeform 755"/>
                <p:cNvSpPr>
                  <a:spLocks noChangeAspect="1"/>
                </p:cNvSpPr>
                <p:nvPr/>
              </p:nvSpPr>
              <p:spPr bwMode="auto">
                <a:xfrm>
                  <a:off x="5104" y="4467"/>
                  <a:ext cx="34" cy="69"/>
                </a:xfrm>
                <a:custGeom>
                  <a:avLst/>
                  <a:gdLst>
                    <a:gd name="T0" fmla="*/ 6 w 6"/>
                    <a:gd name="T1" fmla="*/ 13 h 13"/>
                    <a:gd name="T2" fmla="*/ 1 w 6"/>
                    <a:gd name="T3" fmla="*/ 7 h 13"/>
                    <a:gd name="T4" fmla="*/ 1 w 6"/>
                    <a:gd name="T5" fmla="*/ 2 h 13"/>
                    <a:gd name="T6" fmla="*/ 0 w 6"/>
                    <a:gd name="T7" fmla="*/ 0 h 13"/>
                    <a:gd name="T8" fmla="*/ 0 60000 65536"/>
                    <a:gd name="T9" fmla="*/ 0 60000 65536"/>
                    <a:gd name="T10" fmla="*/ 0 60000 65536"/>
                    <a:gd name="T11" fmla="*/ 0 60000 65536"/>
                    <a:gd name="T12" fmla="*/ 0 w 6"/>
                    <a:gd name="T13" fmla="*/ 0 h 13"/>
                    <a:gd name="T14" fmla="*/ 6 w 6"/>
                    <a:gd name="T15" fmla="*/ 13 h 13"/>
                  </a:gdLst>
                  <a:ahLst/>
                  <a:cxnLst>
                    <a:cxn ang="T8">
                      <a:pos x="T0" y="T1"/>
                    </a:cxn>
                    <a:cxn ang="T9">
                      <a:pos x="T2" y="T3"/>
                    </a:cxn>
                    <a:cxn ang="T10">
                      <a:pos x="T4" y="T5"/>
                    </a:cxn>
                    <a:cxn ang="T11">
                      <a:pos x="T6" y="T7"/>
                    </a:cxn>
                  </a:cxnLst>
                  <a:rect l="T12" t="T13" r="T14" b="T15"/>
                  <a:pathLst>
                    <a:path w="6" h="13">
                      <a:moveTo>
                        <a:pt x="6" y="13"/>
                      </a:moveTo>
                      <a:cubicBezTo>
                        <a:pt x="4" y="11"/>
                        <a:pt x="2" y="9"/>
                        <a:pt x="1" y="7"/>
                      </a:cubicBezTo>
                      <a:cubicBezTo>
                        <a:pt x="0" y="5"/>
                        <a:pt x="1" y="3"/>
                        <a:pt x="1" y="2"/>
                      </a:cubicBezTo>
                      <a:cubicBezTo>
                        <a:pt x="1" y="1"/>
                        <a:pt x="0" y="0"/>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1" name="Freeform 756"/>
                <p:cNvSpPr>
                  <a:spLocks noChangeAspect="1"/>
                </p:cNvSpPr>
                <p:nvPr/>
              </p:nvSpPr>
              <p:spPr bwMode="auto">
                <a:xfrm>
                  <a:off x="5126" y="4483"/>
                  <a:ext cx="17" cy="59"/>
                </a:xfrm>
                <a:custGeom>
                  <a:avLst/>
                  <a:gdLst>
                    <a:gd name="T0" fmla="*/ 3 w 3"/>
                    <a:gd name="T1" fmla="*/ 11 h 11"/>
                    <a:gd name="T2" fmla="*/ 0 w 3"/>
                    <a:gd name="T3" fmla="*/ 4 h 11"/>
                    <a:gd name="T4" fmla="*/ 1 w 3"/>
                    <a:gd name="T5" fmla="*/ 0 h 11"/>
                    <a:gd name="T6" fmla="*/ 0 60000 65536"/>
                    <a:gd name="T7" fmla="*/ 0 60000 65536"/>
                    <a:gd name="T8" fmla="*/ 0 60000 65536"/>
                    <a:gd name="T9" fmla="*/ 0 w 3"/>
                    <a:gd name="T10" fmla="*/ 0 h 11"/>
                    <a:gd name="T11" fmla="*/ 3 w 3"/>
                    <a:gd name="T12" fmla="*/ 11 h 11"/>
                  </a:gdLst>
                  <a:ahLst/>
                  <a:cxnLst>
                    <a:cxn ang="T6">
                      <a:pos x="T0" y="T1"/>
                    </a:cxn>
                    <a:cxn ang="T7">
                      <a:pos x="T2" y="T3"/>
                    </a:cxn>
                    <a:cxn ang="T8">
                      <a:pos x="T4" y="T5"/>
                    </a:cxn>
                  </a:cxnLst>
                  <a:rect l="T9" t="T10" r="T11" b="T12"/>
                  <a:pathLst>
                    <a:path w="3" h="11">
                      <a:moveTo>
                        <a:pt x="3" y="11"/>
                      </a:moveTo>
                      <a:cubicBezTo>
                        <a:pt x="1" y="8"/>
                        <a:pt x="0" y="6"/>
                        <a:pt x="0" y="4"/>
                      </a:cubicBezTo>
                      <a:cubicBezTo>
                        <a:pt x="0" y="2"/>
                        <a:pt x="0" y="1"/>
                        <a:pt x="1"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2" name="Freeform 757"/>
                <p:cNvSpPr>
                  <a:spLocks noChangeAspect="1"/>
                </p:cNvSpPr>
                <p:nvPr/>
              </p:nvSpPr>
              <p:spPr bwMode="auto">
                <a:xfrm>
                  <a:off x="5025" y="4504"/>
                  <a:ext cx="34" cy="81"/>
                </a:xfrm>
                <a:custGeom>
                  <a:avLst/>
                  <a:gdLst>
                    <a:gd name="T0" fmla="*/ 5 w 6"/>
                    <a:gd name="T1" fmla="*/ 15 h 15"/>
                    <a:gd name="T2" fmla="*/ 5 w 6"/>
                    <a:gd name="T3" fmla="*/ 12 h 15"/>
                    <a:gd name="T4" fmla="*/ 0 w 6"/>
                    <a:gd name="T5" fmla="*/ 4 h 15"/>
                    <a:gd name="T6" fmla="*/ 4 w 6"/>
                    <a:gd name="T7" fmla="*/ 0 h 15"/>
                    <a:gd name="T8" fmla="*/ 0 60000 65536"/>
                    <a:gd name="T9" fmla="*/ 0 60000 65536"/>
                    <a:gd name="T10" fmla="*/ 0 60000 65536"/>
                    <a:gd name="T11" fmla="*/ 0 60000 65536"/>
                    <a:gd name="T12" fmla="*/ 0 w 6"/>
                    <a:gd name="T13" fmla="*/ 0 h 15"/>
                    <a:gd name="T14" fmla="*/ 6 w 6"/>
                    <a:gd name="T15" fmla="*/ 15 h 15"/>
                  </a:gdLst>
                  <a:ahLst/>
                  <a:cxnLst>
                    <a:cxn ang="T8">
                      <a:pos x="T0" y="T1"/>
                    </a:cxn>
                    <a:cxn ang="T9">
                      <a:pos x="T2" y="T3"/>
                    </a:cxn>
                    <a:cxn ang="T10">
                      <a:pos x="T4" y="T5"/>
                    </a:cxn>
                    <a:cxn ang="T11">
                      <a:pos x="T6" y="T7"/>
                    </a:cxn>
                  </a:cxnLst>
                  <a:rect l="T12" t="T13" r="T14" b="T15"/>
                  <a:pathLst>
                    <a:path w="6" h="15">
                      <a:moveTo>
                        <a:pt x="5" y="15"/>
                      </a:moveTo>
                      <a:cubicBezTo>
                        <a:pt x="5" y="14"/>
                        <a:pt x="6" y="14"/>
                        <a:pt x="5" y="12"/>
                      </a:cubicBezTo>
                      <a:cubicBezTo>
                        <a:pt x="4" y="10"/>
                        <a:pt x="0" y="6"/>
                        <a:pt x="0" y="4"/>
                      </a:cubicBezTo>
                      <a:cubicBezTo>
                        <a:pt x="0" y="2"/>
                        <a:pt x="2" y="1"/>
                        <a:pt x="4"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3" name="Freeform 758"/>
                <p:cNvSpPr>
                  <a:spLocks noChangeAspect="1"/>
                </p:cNvSpPr>
                <p:nvPr/>
              </p:nvSpPr>
              <p:spPr bwMode="auto">
                <a:xfrm>
                  <a:off x="4941" y="4520"/>
                  <a:ext cx="62" cy="71"/>
                </a:xfrm>
                <a:custGeom>
                  <a:avLst/>
                  <a:gdLst>
                    <a:gd name="T0" fmla="*/ 11 w 11"/>
                    <a:gd name="T1" fmla="*/ 13 h 13"/>
                    <a:gd name="T2" fmla="*/ 5 w 11"/>
                    <a:gd name="T3" fmla="*/ 10 h 13"/>
                    <a:gd name="T4" fmla="*/ 5 w 11"/>
                    <a:gd name="T5" fmla="*/ 5 h 13"/>
                    <a:gd name="T6" fmla="*/ 1 w 11"/>
                    <a:gd name="T7" fmla="*/ 4 h 13"/>
                    <a:gd name="T8" fmla="*/ 0 w 11"/>
                    <a:gd name="T9" fmla="*/ 0 h 13"/>
                    <a:gd name="T10" fmla="*/ 0 60000 65536"/>
                    <a:gd name="T11" fmla="*/ 0 60000 65536"/>
                    <a:gd name="T12" fmla="*/ 0 60000 65536"/>
                    <a:gd name="T13" fmla="*/ 0 60000 65536"/>
                    <a:gd name="T14" fmla="*/ 0 60000 65536"/>
                    <a:gd name="T15" fmla="*/ 0 w 11"/>
                    <a:gd name="T16" fmla="*/ 0 h 13"/>
                    <a:gd name="T17" fmla="*/ 11 w 11"/>
                    <a:gd name="T18" fmla="*/ 13 h 13"/>
                  </a:gdLst>
                  <a:ahLst/>
                  <a:cxnLst>
                    <a:cxn ang="T10">
                      <a:pos x="T0" y="T1"/>
                    </a:cxn>
                    <a:cxn ang="T11">
                      <a:pos x="T2" y="T3"/>
                    </a:cxn>
                    <a:cxn ang="T12">
                      <a:pos x="T4" y="T5"/>
                    </a:cxn>
                    <a:cxn ang="T13">
                      <a:pos x="T6" y="T7"/>
                    </a:cxn>
                    <a:cxn ang="T14">
                      <a:pos x="T8" y="T9"/>
                    </a:cxn>
                  </a:cxnLst>
                  <a:rect l="T15" t="T16" r="T17" b="T18"/>
                  <a:pathLst>
                    <a:path w="11" h="13">
                      <a:moveTo>
                        <a:pt x="11" y="13"/>
                      </a:moveTo>
                      <a:cubicBezTo>
                        <a:pt x="8" y="12"/>
                        <a:pt x="6" y="11"/>
                        <a:pt x="5" y="10"/>
                      </a:cubicBezTo>
                      <a:cubicBezTo>
                        <a:pt x="4" y="9"/>
                        <a:pt x="6" y="6"/>
                        <a:pt x="5" y="5"/>
                      </a:cubicBezTo>
                      <a:cubicBezTo>
                        <a:pt x="4" y="4"/>
                        <a:pt x="2" y="5"/>
                        <a:pt x="1" y="4"/>
                      </a:cubicBezTo>
                      <a:cubicBezTo>
                        <a:pt x="0" y="3"/>
                        <a:pt x="0"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4" name="Freeform 759"/>
                <p:cNvSpPr>
                  <a:spLocks noChangeAspect="1"/>
                </p:cNvSpPr>
                <p:nvPr/>
              </p:nvSpPr>
              <p:spPr bwMode="auto">
                <a:xfrm>
                  <a:off x="4867" y="4504"/>
                  <a:ext cx="62" cy="97"/>
                </a:xfrm>
                <a:custGeom>
                  <a:avLst/>
                  <a:gdLst>
                    <a:gd name="T0" fmla="*/ 11 w 11"/>
                    <a:gd name="T1" fmla="*/ 18 h 18"/>
                    <a:gd name="T2" fmla="*/ 7 w 11"/>
                    <a:gd name="T3" fmla="*/ 14 h 18"/>
                    <a:gd name="T4" fmla="*/ 8 w 11"/>
                    <a:gd name="T5" fmla="*/ 9 h 18"/>
                    <a:gd name="T6" fmla="*/ 3 w 11"/>
                    <a:gd name="T7" fmla="*/ 6 h 18"/>
                    <a:gd name="T8" fmla="*/ 0 w 11"/>
                    <a:gd name="T9" fmla="*/ 0 h 18"/>
                    <a:gd name="T10" fmla="*/ 0 60000 65536"/>
                    <a:gd name="T11" fmla="*/ 0 60000 65536"/>
                    <a:gd name="T12" fmla="*/ 0 60000 65536"/>
                    <a:gd name="T13" fmla="*/ 0 60000 65536"/>
                    <a:gd name="T14" fmla="*/ 0 60000 65536"/>
                    <a:gd name="T15" fmla="*/ 0 w 11"/>
                    <a:gd name="T16" fmla="*/ 0 h 18"/>
                    <a:gd name="T17" fmla="*/ 11 w 11"/>
                    <a:gd name="T18" fmla="*/ 18 h 18"/>
                  </a:gdLst>
                  <a:ahLst/>
                  <a:cxnLst>
                    <a:cxn ang="T10">
                      <a:pos x="T0" y="T1"/>
                    </a:cxn>
                    <a:cxn ang="T11">
                      <a:pos x="T2" y="T3"/>
                    </a:cxn>
                    <a:cxn ang="T12">
                      <a:pos x="T4" y="T5"/>
                    </a:cxn>
                    <a:cxn ang="T13">
                      <a:pos x="T6" y="T7"/>
                    </a:cxn>
                    <a:cxn ang="T14">
                      <a:pos x="T8" y="T9"/>
                    </a:cxn>
                  </a:cxnLst>
                  <a:rect l="T15" t="T16" r="T17" b="T18"/>
                  <a:pathLst>
                    <a:path w="11" h="18">
                      <a:moveTo>
                        <a:pt x="11" y="18"/>
                      </a:moveTo>
                      <a:cubicBezTo>
                        <a:pt x="9" y="16"/>
                        <a:pt x="7" y="15"/>
                        <a:pt x="7" y="14"/>
                      </a:cubicBezTo>
                      <a:cubicBezTo>
                        <a:pt x="7" y="13"/>
                        <a:pt x="9" y="10"/>
                        <a:pt x="8" y="9"/>
                      </a:cubicBezTo>
                      <a:cubicBezTo>
                        <a:pt x="7" y="8"/>
                        <a:pt x="4" y="7"/>
                        <a:pt x="3" y="6"/>
                      </a:cubicBezTo>
                      <a:cubicBezTo>
                        <a:pt x="2" y="5"/>
                        <a:pt x="1"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5" name="Freeform 760"/>
                <p:cNvSpPr>
                  <a:spLocks noChangeAspect="1"/>
                </p:cNvSpPr>
                <p:nvPr/>
              </p:nvSpPr>
              <p:spPr bwMode="auto">
                <a:xfrm>
                  <a:off x="4828" y="4526"/>
                  <a:ext cx="61" cy="75"/>
                </a:xfrm>
                <a:custGeom>
                  <a:avLst/>
                  <a:gdLst>
                    <a:gd name="T0" fmla="*/ 11 w 11"/>
                    <a:gd name="T1" fmla="*/ 14 h 14"/>
                    <a:gd name="T2" fmla="*/ 5 w 11"/>
                    <a:gd name="T3" fmla="*/ 8 h 14"/>
                    <a:gd name="T4" fmla="*/ 5 w 11"/>
                    <a:gd name="T5" fmla="*/ 1 h 14"/>
                    <a:gd name="T6" fmla="*/ 0 w 11"/>
                    <a:gd name="T7" fmla="*/ 1 h 14"/>
                    <a:gd name="T8" fmla="*/ 0 60000 65536"/>
                    <a:gd name="T9" fmla="*/ 0 60000 65536"/>
                    <a:gd name="T10" fmla="*/ 0 60000 65536"/>
                    <a:gd name="T11" fmla="*/ 0 60000 65536"/>
                    <a:gd name="T12" fmla="*/ 0 w 11"/>
                    <a:gd name="T13" fmla="*/ 0 h 14"/>
                    <a:gd name="T14" fmla="*/ 11 w 11"/>
                    <a:gd name="T15" fmla="*/ 14 h 14"/>
                  </a:gdLst>
                  <a:ahLst/>
                  <a:cxnLst>
                    <a:cxn ang="T8">
                      <a:pos x="T0" y="T1"/>
                    </a:cxn>
                    <a:cxn ang="T9">
                      <a:pos x="T2" y="T3"/>
                    </a:cxn>
                    <a:cxn ang="T10">
                      <a:pos x="T4" y="T5"/>
                    </a:cxn>
                    <a:cxn ang="T11">
                      <a:pos x="T6" y="T7"/>
                    </a:cxn>
                  </a:cxnLst>
                  <a:rect l="T12" t="T13" r="T14" b="T15"/>
                  <a:pathLst>
                    <a:path w="11" h="14">
                      <a:moveTo>
                        <a:pt x="11" y="14"/>
                      </a:moveTo>
                      <a:cubicBezTo>
                        <a:pt x="8" y="12"/>
                        <a:pt x="6" y="10"/>
                        <a:pt x="5" y="8"/>
                      </a:cubicBezTo>
                      <a:cubicBezTo>
                        <a:pt x="4" y="6"/>
                        <a:pt x="6" y="2"/>
                        <a:pt x="5" y="1"/>
                      </a:cubicBezTo>
                      <a:cubicBezTo>
                        <a:pt x="4" y="0"/>
                        <a:pt x="1" y="1"/>
                        <a:pt x="0" y="1"/>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6" name="Freeform 761"/>
                <p:cNvSpPr>
                  <a:spLocks noChangeAspect="1"/>
                </p:cNvSpPr>
                <p:nvPr/>
              </p:nvSpPr>
              <p:spPr bwMode="auto">
                <a:xfrm>
                  <a:off x="4800" y="4515"/>
                  <a:ext cx="56" cy="81"/>
                </a:xfrm>
                <a:custGeom>
                  <a:avLst/>
                  <a:gdLst>
                    <a:gd name="T0" fmla="*/ 10 w 10"/>
                    <a:gd name="T1" fmla="*/ 15 h 15"/>
                    <a:gd name="T2" fmla="*/ 4 w 10"/>
                    <a:gd name="T3" fmla="*/ 9 h 15"/>
                    <a:gd name="T4" fmla="*/ 0 w 10"/>
                    <a:gd name="T5" fmla="*/ 5 h 15"/>
                    <a:gd name="T6" fmla="*/ 1 w 10"/>
                    <a:gd name="T7" fmla="*/ 0 h 15"/>
                    <a:gd name="T8" fmla="*/ 0 60000 65536"/>
                    <a:gd name="T9" fmla="*/ 0 60000 65536"/>
                    <a:gd name="T10" fmla="*/ 0 60000 65536"/>
                    <a:gd name="T11" fmla="*/ 0 60000 65536"/>
                    <a:gd name="T12" fmla="*/ 0 w 10"/>
                    <a:gd name="T13" fmla="*/ 0 h 15"/>
                    <a:gd name="T14" fmla="*/ 10 w 10"/>
                    <a:gd name="T15" fmla="*/ 15 h 15"/>
                  </a:gdLst>
                  <a:ahLst/>
                  <a:cxnLst>
                    <a:cxn ang="T8">
                      <a:pos x="T0" y="T1"/>
                    </a:cxn>
                    <a:cxn ang="T9">
                      <a:pos x="T2" y="T3"/>
                    </a:cxn>
                    <a:cxn ang="T10">
                      <a:pos x="T4" y="T5"/>
                    </a:cxn>
                    <a:cxn ang="T11">
                      <a:pos x="T6" y="T7"/>
                    </a:cxn>
                  </a:cxnLst>
                  <a:rect l="T12" t="T13" r="T14" b="T15"/>
                  <a:pathLst>
                    <a:path w="10" h="15">
                      <a:moveTo>
                        <a:pt x="10" y="15"/>
                      </a:moveTo>
                      <a:cubicBezTo>
                        <a:pt x="8" y="13"/>
                        <a:pt x="6" y="11"/>
                        <a:pt x="4" y="9"/>
                      </a:cubicBezTo>
                      <a:cubicBezTo>
                        <a:pt x="2" y="7"/>
                        <a:pt x="0" y="6"/>
                        <a:pt x="0" y="5"/>
                      </a:cubicBezTo>
                      <a:cubicBezTo>
                        <a:pt x="0" y="4"/>
                        <a:pt x="0" y="2"/>
                        <a:pt x="1"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7" name="Freeform 762"/>
                <p:cNvSpPr>
                  <a:spLocks noChangeAspect="1"/>
                </p:cNvSpPr>
                <p:nvPr/>
              </p:nvSpPr>
              <p:spPr bwMode="auto">
                <a:xfrm>
                  <a:off x="4969" y="4483"/>
                  <a:ext cx="44" cy="102"/>
                </a:xfrm>
                <a:custGeom>
                  <a:avLst/>
                  <a:gdLst>
                    <a:gd name="T0" fmla="*/ 8 w 8"/>
                    <a:gd name="T1" fmla="*/ 19 h 19"/>
                    <a:gd name="T2" fmla="*/ 3 w 8"/>
                    <a:gd name="T3" fmla="*/ 13 h 19"/>
                    <a:gd name="T4" fmla="*/ 1 w 8"/>
                    <a:gd name="T5" fmla="*/ 6 h 19"/>
                    <a:gd name="T6" fmla="*/ 0 w 8"/>
                    <a:gd name="T7" fmla="*/ 0 h 19"/>
                    <a:gd name="T8" fmla="*/ 0 60000 65536"/>
                    <a:gd name="T9" fmla="*/ 0 60000 65536"/>
                    <a:gd name="T10" fmla="*/ 0 60000 65536"/>
                    <a:gd name="T11" fmla="*/ 0 60000 65536"/>
                    <a:gd name="T12" fmla="*/ 0 w 8"/>
                    <a:gd name="T13" fmla="*/ 0 h 19"/>
                    <a:gd name="T14" fmla="*/ 8 w 8"/>
                    <a:gd name="T15" fmla="*/ 19 h 19"/>
                  </a:gdLst>
                  <a:ahLst/>
                  <a:cxnLst>
                    <a:cxn ang="T8">
                      <a:pos x="T0" y="T1"/>
                    </a:cxn>
                    <a:cxn ang="T9">
                      <a:pos x="T2" y="T3"/>
                    </a:cxn>
                    <a:cxn ang="T10">
                      <a:pos x="T4" y="T5"/>
                    </a:cxn>
                    <a:cxn ang="T11">
                      <a:pos x="T6" y="T7"/>
                    </a:cxn>
                  </a:cxnLst>
                  <a:rect l="T12" t="T13" r="T14" b="T15"/>
                  <a:pathLst>
                    <a:path w="8" h="19">
                      <a:moveTo>
                        <a:pt x="8" y="19"/>
                      </a:moveTo>
                      <a:cubicBezTo>
                        <a:pt x="6" y="17"/>
                        <a:pt x="4" y="15"/>
                        <a:pt x="3" y="13"/>
                      </a:cubicBezTo>
                      <a:cubicBezTo>
                        <a:pt x="2" y="11"/>
                        <a:pt x="1" y="8"/>
                        <a:pt x="1" y="6"/>
                      </a:cubicBezTo>
                      <a:cubicBezTo>
                        <a:pt x="1" y="4"/>
                        <a:pt x="0"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8" name="Freeform 763"/>
                <p:cNvSpPr>
                  <a:spLocks noChangeAspect="1"/>
                </p:cNvSpPr>
                <p:nvPr/>
              </p:nvSpPr>
              <p:spPr bwMode="auto">
                <a:xfrm>
                  <a:off x="4907" y="4467"/>
                  <a:ext cx="106" cy="129"/>
                </a:xfrm>
                <a:custGeom>
                  <a:avLst/>
                  <a:gdLst>
                    <a:gd name="T0" fmla="*/ 19 w 19"/>
                    <a:gd name="T1" fmla="*/ 24 h 24"/>
                    <a:gd name="T2" fmla="*/ 7 w 19"/>
                    <a:gd name="T3" fmla="*/ 19 h 24"/>
                    <a:gd name="T4" fmla="*/ 7 w 19"/>
                    <a:gd name="T5" fmla="*/ 13 h 24"/>
                    <a:gd name="T6" fmla="*/ 1 w 19"/>
                    <a:gd name="T7" fmla="*/ 5 h 24"/>
                    <a:gd name="T8" fmla="*/ 3 w 19"/>
                    <a:gd name="T9" fmla="*/ 0 h 24"/>
                    <a:gd name="T10" fmla="*/ 0 60000 65536"/>
                    <a:gd name="T11" fmla="*/ 0 60000 65536"/>
                    <a:gd name="T12" fmla="*/ 0 60000 65536"/>
                    <a:gd name="T13" fmla="*/ 0 60000 65536"/>
                    <a:gd name="T14" fmla="*/ 0 60000 65536"/>
                    <a:gd name="T15" fmla="*/ 0 w 19"/>
                    <a:gd name="T16" fmla="*/ 0 h 24"/>
                    <a:gd name="T17" fmla="*/ 19 w 19"/>
                    <a:gd name="T18" fmla="*/ 24 h 24"/>
                  </a:gdLst>
                  <a:ahLst/>
                  <a:cxnLst>
                    <a:cxn ang="T10">
                      <a:pos x="T0" y="T1"/>
                    </a:cxn>
                    <a:cxn ang="T11">
                      <a:pos x="T2" y="T3"/>
                    </a:cxn>
                    <a:cxn ang="T12">
                      <a:pos x="T4" y="T5"/>
                    </a:cxn>
                    <a:cxn ang="T13">
                      <a:pos x="T6" y="T7"/>
                    </a:cxn>
                    <a:cxn ang="T14">
                      <a:pos x="T8" y="T9"/>
                    </a:cxn>
                  </a:cxnLst>
                  <a:rect l="T15" t="T16" r="T17" b="T18"/>
                  <a:pathLst>
                    <a:path w="19" h="24">
                      <a:moveTo>
                        <a:pt x="19" y="24"/>
                      </a:moveTo>
                      <a:cubicBezTo>
                        <a:pt x="14" y="22"/>
                        <a:pt x="9" y="21"/>
                        <a:pt x="7" y="19"/>
                      </a:cubicBezTo>
                      <a:cubicBezTo>
                        <a:pt x="5" y="17"/>
                        <a:pt x="8" y="15"/>
                        <a:pt x="7" y="13"/>
                      </a:cubicBezTo>
                      <a:cubicBezTo>
                        <a:pt x="6" y="11"/>
                        <a:pt x="2" y="7"/>
                        <a:pt x="1" y="5"/>
                      </a:cubicBezTo>
                      <a:cubicBezTo>
                        <a:pt x="0" y="3"/>
                        <a:pt x="3" y="1"/>
                        <a:pt x="3"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09" name="Freeform 764"/>
                <p:cNvSpPr>
                  <a:spLocks noChangeAspect="1"/>
                </p:cNvSpPr>
                <p:nvPr/>
              </p:nvSpPr>
              <p:spPr bwMode="auto">
                <a:xfrm>
                  <a:off x="4883" y="4515"/>
                  <a:ext cx="86" cy="92"/>
                </a:xfrm>
                <a:custGeom>
                  <a:avLst/>
                  <a:gdLst>
                    <a:gd name="T0" fmla="*/ 15 w 15"/>
                    <a:gd name="T1" fmla="*/ 17 h 17"/>
                    <a:gd name="T2" fmla="*/ 9 w 15"/>
                    <a:gd name="T3" fmla="*/ 12 h 17"/>
                    <a:gd name="T4" fmla="*/ 8 w 15"/>
                    <a:gd name="T5" fmla="*/ 7 h 17"/>
                    <a:gd name="T6" fmla="*/ 1 w 15"/>
                    <a:gd name="T7" fmla="*/ 3 h 17"/>
                    <a:gd name="T8" fmla="*/ 3 w 15"/>
                    <a:gd name="T9" fmla="*/ 0 h 17"/>
                    <a:gd name="T10" fmla="*/ 0 60000 65536"/>
                    <a:gd name="T11" fmla="*/ 0 60000 65536"/>
                    <a:gd name="T12" fmla="*/ 0 60000 65536"/>
                    <a:gd name="T13" fmla="*/ 0 60000 65536"/>
                    <a:gd name="T14" fmla="*/ 0 60000 65536"/>
                    <a:gd name="T15" fmla="*/ 0 w 15"/>
                    <a:gd name="T16" fmla="*/ 0 h 17"/>
                    <a:gd name="T17" fmla="*/ 15 w 15"/>
                    <a:gd name="T18" fmla="*/ 17 h 17"/>
                  </a:gdLst>
                  <a:ahLst/>
                  <a:cxnLst>
                    <a:cxn ang="T10">
                      <a:pos x="T0" y="T1"/>
                    </a:cxn>
                    <a:cxn ang="T11">
                      <a:pos x="T2" y="T3"/>
                    </a:cxn>
                    <a:cxn ang="T12">
                      <a:pos x="T4" y="T5"/>
                    </a:cxn>
                    <a:cxn ang="T13">
                      <a:pos x="T6" y="T7"/>
                    </a:cxn>
                    <a:cxn ang="T14">
                      <a:pos x="T8" y="T9"/>
                    </a:cxn>
                  </a:cxnLst>
                  <a:rect l="T15" t="T16" r="T17" b="T18"/>
                  <a:pathLst>
                    <a:path w="15" h="17">
                      <a:moveTo>
                        <a:pt x="15" y="17"/>
                      </a:moveTo>
                      <a:cubicBezTo>
                        <a:pt x="12" y="15"/>
                        <a:pt x="10" y="14"/>
                        <a:pt x="9" y="12"/>
                      </a:cubicBezTo>
                      <a:cubicBezTo>
                        <a:pt x="8" y="10"/>
                        <a:pt x="9" y="8"/>
                        <a:pt x="8" y="7"/>
                      </a:cubicBezTo>
                      <a:cubicBezTo>
                        <a:pt x="7" y="6"/>
                        <a:pt x="2" y="4"/>
                        <a:pt x="1" y="3"/>
                      </a:cubicBezTo>
                      <a:cubicBezTo>
                        <a:pt x="0" y="2"/>
                        <a:pt x="1" y="1"/>
                        <a:pt x="3"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0" name="Freeform 765"/>
                <p:cNvSpPr>
                  <a:spLocks noChangeAspect="1"/>
                </p:cNvSpPr>
                <p:nvPr/>
              </p:nvSpPr>
              <p:spPr bwMode="auto">
                <a:xfrm>
                  <a:off x="4997" y="4498"/>
                  <a:ext cx="67" cy="93"/>
                </a:xfrm>
                <a:custGeom>
                  <a:avLst/>
                  <a:gdLst>
                    <a:gd name="T0" fmla="*/ 12 w 12"/>
                    <a:gd name="T1" fmla="*/ 17 h 17"/>
                    <a:gd name="T2" fmla="*/ 2 w 12"/>
                    <a:gd name="T3" fmla="*/ 11 h 17"/>
                    <a:gd name="T4" fmla="*/ 2 w 12"/>
                    <a:gd name="T5" fmla="*/ 7 h 17"/>
                    <a:gd name="T6" fmla="*/ 0 w 12"/>
                    <a:gd name="T7" fmla="*/ 0 h 17"/>
                    <a:gd name="T8" fmla="*/ 0 60000 65536"/>
                    <a:gd name="T9" fmla="*/ 0 60000 65536"/>
                    <a:gd name="T10" fmla="*/ 0 60000 65536"/>
                    <a:gd name="T11" fmla="*/ 0 60000 65536"/>
                    <a:gd name="T12" fmla="*/ 0 w 12"/>
                    <a:gd name="T13" fmla="*/ 0 h 17"/>
                    <a:gd name="T14" fmla="*/ 12 w 12"/>
                    <a:gd name="T15" fmla="*/ 17 h 17"/>
                  </a:gdLst>
                  <a:ahLst/>
                  <a:cxnLst>
                    <a:cxn ang="T8">
                      <a:pos x="T0" y="T1"/>
                    </a:cxn>
                    <a:cxn ang="T9">
                      <a:pos x="T2" y="T3"/>
                    </a:cxn>
                    <a:cxn ang="T10">
                      <a:pos x="T4" y="T5"/>
                    </a:cxn>
                    <a:cxn ang="T11">
                      <a:pos x="T6" y="T7"/>
                    </a:cxn>
                  </a:cxnLst>
                  <a:rect l="T12" t="T13" r="T14" b="T15"/>
                  <a:pathLst>
                    <a:path w="12" h="17">
                      <a:moveTo>
                        <a:pt x="12" y="17"/>
                      </a:moveTo>
                      <a:cubicBezTo>
                        <a:pt x="8" y="15"/>
                        <a:pt x="4" y="13"/>
                        <a:pt x="2" y="11"/>
                      </a:cubicBezTo>
                      <a:cubicBezTo>
                        <a:pt x="0" y="9"/>
                        <a:pt x="2" y="9"/>
                        <a:pt x="2" y="7"/>
                      </a:cubicBezTo>
                      <a:cubicBezTo>
                        <a:pt x="2" y="5"/>
                        <a:pt x="1"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1" name="Freeform 766"/>
                <p:cNvSpPr>
                  <a:spLocks noChangeAspect="1"/>
                </p:cNvSpPr>
                <p:nvPr/>
              </p:nvSpPr>
              <p:spPr bwMode="auto">
                <a:xfrm>
                  <a:off x="5081" y="4477"/>
                  <a:ext cx="45" cy="76"/>
                </a:xfrm>
                <a:custGeom>
                  <a:avLst/>
                  <a:gdLst>
                    <a:gd name="T0" fmla="*/ 8 w 8"/>
                    <a:gd name="T1" fmla="*/ 13 h 14"/>
                    <a:gd name="T2" fmla="*/ 4 w 8"/>
                    <a:gd name="T3" fmla="*/ 12 h 14"/>
                    <a:gd name="T4" fmla="*/ 0 w 8"/>
                    <a:gd name="T5" fmla="*/ 0 h 14"/>
                    <a:gd name="T6" fmla="*/ 0 60000 65536"/>
                    <a:gd name="T7" fmla="*/ 0 60000 65536"/>
                    <a:gd name="T8" fmla="*/ 0 60000 65536"/>
                    <a:gd name="T9" fmla="*/ 0 w 8"/>
                    <a:gd name="T10" fmla="*/ 0 h 14"/>
                    <a:gd name="T11" fmla="*/ 8 w 8"/>
                    <a:gd name="T12" fmla="*/ 14 h 14"/>
                  </a:gdLst>
                  <a:ahLst/>
                  <a:cxnLst>
                    <a:cxn ang="T6">
                      <a:pos x="T0" y="T1"/>
                    </a:cxn>
                    <a:cxn ang="T7">
                      <a:pos x="T2" y="T3"/>
                    </a:cxn>
                    <a:cxn ang="T8">
                      <a:pos x="T4" y="T5"/>
                    </a:cxn>
                  </a:cxnLst>
                  <a:rect l="T9" t="T10" r="T11" b="T12"/>
                  <a:pathLst>
                    <a:path w="8" h="14">
                      <a:moveTo>
                        <a:pt x="8" y="13"/>
                      </a:moveTo>
                      <a:cubicBezTo>
                        <a:pt x="6" y="13"/>
                        <a:pt x="5" y="14"/>
                        <a:pt x="4" y="12"/>
                      </a:cubicBezTo>
                      <a:cubicBezTo>
                        <a:pt x="3" y="10"/>
                        <a:pt x="1" y="5"/>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2" name="Freeform 767"/>
                <p:cNvSpPr>
                  <a:spLocks noChangeAspect="1"/>
                </p:cNvSpPr>
                <p:nvPr/>
              </p:nvSpPr>
              <p:spPr bwMode="auto">
                <a:xfrm>
                  <a:off x="5098" y="4488"/>
                  <a:ext cx="34" cy="70"/>
                </a:xfrm>
                <a:custGeom>
                  <a:avLst/>
                  <a:gdLst>
                    <a:gd name="T0" fmla="*/ 6 w 6"/>
                    <a:gd name="T1" fmla="*/ 13 h 13"/>
                    <a:gd name="T2" fmla="*/ 4 w 6"/>
                    <a:gd name="T3" fmla="*/ 9 h 13"/>
                    <a:gd name="T4" fmla="*/ 4 w 6"/>
                    <a:gd name="T5" fmla="*/ 5 h 13"/>
                    <a:gd name="T6" fmla="*/ 0 w 6"/>
                    <a:gd name="T7" fmla="*/ 0 h 13"/>
                    <a:gd name="T8" fmla="*/ 0 60000 65536"/>
                    <a:gd name="T9" fmla="*/ 0 60000 65536"/>
                    <a:gd name="T10" fmla="*/ 0 60000 65536"/>
                    <a:gd name="T11" fmla="*/ 0 60000 65536"/>
                    <a:gd name="T12" fmla="*/ 0 w 6"/>
                    <a:gd name="T13" fmla="*/ 0 h 13"/>
                    <a:gd name="T14" fmla="*/ 6 w 6"/>
                    <a:gd name="T15" fmla="*/ 13 h 13"/>
                  </a:gdLst>
                  <a:ahLst/>
                  <a:cxnLst>
                    <a:cxn ang="T8">
                      <a:pos x="T0" y="T1"/>
                    </a:cxn>
                    <a:cxn ang="T9">
                      <a:pos x="T2" y="T3"/>
                    </a:cxn>
                    <a:cxn ang="T10">
                      <a:pos x="T4" y="T5"/>
                    </a:cxn>
                    <a:cxn ang="T11">
                      <a:pos x="T6" y="T7"/>
                    </a:cxn>
                  </a:cxnLst>
                  <a:rect l="T12" t="T13" r="T14" b="T15"/>
                  <a:pathLst>
                    <a:path w="6" h="13">
                      <a:moveTo>
                        <a:pt x="6" y="13"/>
                      </a:moveTo>
                      <a:cubicBezTo>
                        <a:pt x="5" y="11"/>
                        <a:pt x="4" y="10"/>
                        <a:pt x="4" y="9"/>
                      </a:cubicBezTo>
                      <a:cubicBezTo>
                        <a:pt x="4" y="8"/>
                        <a:pt x="5" y="6"/>
                        <a:pt x="4" y="5"/>
                      </a:cubicBezTo>
                      <a:cubicBezTo>
                        <a:pt x="3" y="4"/>
                        <a:pt x="1"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3" name="Freeform 768"/>
                <p:cNvSpPr>
                  <a:spLocks noChangeAspect="1"/>
                </p:cNvSpPr>
                <p:nvPr/>
              </p:nvSpPr>
              <p:spPr bwMode="auto">
                <a:xfrm>
                  <a:off x="5047" y="4472"/>
                  <a:ext cx="51" cy="119"/>
                </a:xfrm>
                <a:custGeom>
                  <a:avLst/>
                  <a:gdLst>
                    <a:gd name="T0" fmla="*/ 9 w 9"/>
                    <a:gd name="T1" fmla="*/ 22 h 22"/>
                    <a:gd name="T2" fmla="*/ 7 w 9"/>
                    <a:gd name="T3" fmla="*/ 16 h 22"/>
                    <a:gd name="T4" fmla="*/ 5 w 9"/>
                    <a:gd name="T5" fmla="*/ 11 h 22"/>
                    <a:gd name="T6" fmla="*/ 1 w 9"/>
                    <a:gd name="T7" fmla="*/ 8 h 22"/>
                    <a:gd name="T8" fmla="*/ 1 w 9"/>
                    <a:gd name="T9" fmla="*/ 3 h 22"/>
                    <a:gd name="T10" fmla="*/ 3 w 9"/>
                    <a:gd name="T11" fmla="*/ 0 h 22"/>
                    <a:gd name="T12" fmla="*/ 0 60000 65536"/>
                    <a:gd name="T13" fmla="*/ 0 60000 65536"/>
                    <a:gd name="T14" fmla="*/ 0 60000 65536"/>
                    <a:gd name="T15" fmla="*/ 0 60000 65536"/>
                    <a:gd name="T16" fmla="*/ 0 60000 65536"/>
                    <a:gd name="T17" fmla="*/ 0 60000 65536"/>
                    <a:gd name="T18" fmla="*/ 0 w 9"/>
                    <a:gd name="T19" fmla="*/ 0 h 22"/>
                    <a:gd name="T20" fmla="*/ 9 w 9"/>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9" h="22">
                      <a:moveTo>
                        <a:pt x="9" y="22"/>
                      </a:moveTo>
                      <a:cubicBezTo>
                        <a:pt x="8" y="20"/>
                        <a:pt x="8" y="18"/>
                        <a:pt x="7" y="16"/>
                      </a:cubicBezTo>
                      <a:cubicBezTo>
                        <a:pt x="6" y="14"/>
                        <a:pt x="6" y="12"/>
                        <a:pt x="5" y="11"/>
                      </a:cubicBezTo>
                      <a:cubicBezTo>
                        <a:pt x="4" y="10"/>
                        <a:pt x="2" y="9"/>
                        <a:pt x="1" y="8"/>
                      </a:cubicBezTo>
                      <a:cubicBezTo>
                        <a:pt x="0" y="7"/>
                        <a:pt x="1" y="4"/>
                        <a:pt x="1" y="3"/>
                      </a:cubicBezTo>
                      <a:cubicBezTo>
                        <a:pt x="1" y="2"/>
                        <a:pt x="2" y="1"/>
                        <a:pt x="3"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4" name="Freeform 769"/>
                <p:cNvSpPr>
                  <a:spLocks noChangeAspect="1"/>
                </p:cNvSpPr>
                <p:nvPr/>
              </p:nvSpPr>
              <p:spPr bwMode="auto">
                <a:xfrm>
                  <a:off x="5008" y="4467"/>
                  <a:ext cx="28" cy="91"/>
                </a:xfrm>
                <a:custGeom>
                  <a:avLst/>
                  <a:gdLst>
                    <a:gd name="T0" fmla="*/ 3 w 5"/>
                    <a:gd name="T1" fmla="*/ 17 h 17"/>
                    <a:gd name="T2" fmla="*/ 4 w 5"/>
                    <a:gd name="T3" fmla="*/ 9 h 17"/>
                    <a:gd name="T4" fmla="*/ 0 w 5"/>
                    <a:gd name="T5" fmla="*/ 5 h 17"/>
                    <a:gd name="T6" fmla="*/ 2 w 5"/>
                    <a:gd name="T7" fmla="*/ 0 h 17"/>
                    <a:gd name="T8" fmla="*/ 0 60000 65536"/>
                    <a:gd name="T9" fmla="*/ 0 60000 65536"/>
                    <a:gd name="T10" fmla="*/ 0 60000 65536"/>
                    <a:gd name="T11" fmla="*/ 0 60000 65536"/>
                    <a:gd name="T12" fmla="*/ 0 w 5"/>
                    <a:gd name="T13" fmla="*/ 0 h 17"/>
                    <a:gd name="T14" fmla="*/ 5 w 5"/>
                    <a:gd name="T15" fmla="*/ 17 h 17"/>
                  </a:gdLst>
                  <a:ahLst/>
                  <a:cxnLst>
                    <a:cxn ang="T8">
                      <a:pos x="T0" y="T1"/>
                    </a:cxn>
                    <a:cxn ang="T9">
                      <a:pos x="T2" y="T3"/>
                    </a:cxn>
                    <a:cxn ang="T10">
                      <a:pos x="T4" y="T5"/>
                    </a:cxn>
                    <a:cxn ang="T11">
                      <a:pos x="T6" y="T7"/>
                    </a:cxn>
                  </a:cxnLst>
                  <a:rect l="T12" t="T13" r="T14" b="T15"/>
                  <a:pathLst>
                    <a:path w="5" h="17">
                      <a:moveTo>
                        <a:pt x="3" y="17"/>
                      </a:moveTo>
                      <a:cubicBezTo>
                        <a:pt x="4" y="14"/>
                        <a:pt x="5" y="11"/>
                        <a:pt x="4" y="9"/>
                      </a:cubicBezTo>
                      <a:cubicBezTo>
                        <a:pt x="3" y="7"/>
                        <a:pt x="0" y="6"/>
                        <a:pt x="0" y="5"/>
                      </a:cubicBezTo>
                      <a:cubicBezTo>
                        <a:pt x="0" y="4"/>
                        <a:pt x="1" y="2"/>
                        <a:pt x="2"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5" name="Freeform 770"/>
                <p:cNvSpPr>
                  <a:spLocks noChangeAspect="1"/>
                </p:cNvSpPr>
                <p:nvPr/>
              </p:nvSpPr>
              <p:spPr bwMode="auto">
                <a:xfrm>
                  <a:off x="4969" y="4455"/>
                  <a:ext cx="28" cy="65"/>
                </a:xfrm>
                <a:custGeom>
                  <a:avLst/>
                  <a:gdLst>
                    <a:gd name="T0" fmla="*/ 5 w 5"/>
                    <a:gd name="T1" fmla="*/ 12 h 12"/>
                    <a:gd name="T2" fmla="*/ 1 w 5"/>
                    <a:gd name="T3" fmla="*/ 9 h 12"/>
                    <a:gd name="T4" fmla="*/ 2 w 5"/>
                    <a:gd name="T5" fmla="*/ 3 h 12"/>
                    <a:gd name="T6" fmla="*/ 0 w 5"/>
                    <a:gd name="T7" fmla="*/ 0 h 12"/>
                    <a:gd name="T8" fmla="*/ 0 60000 65536"/>
                    <a:gd name="T9" fmla="*/ 0 60000 65536"/>
                    <a:gd name="T10" fmla="*/ 0 60000 65536"/>
                    <a:gd name="T11" fmla="*/ 0 60000 65536"/>
                    <a:gd name="T12" fmla="*/ 0 w 5"/>
                    <a:gd name="T13" fmla="*/ 0 h 12"/>
                    <a:gd name="T14" fmla="*/ 5 w 5"/>
                    <a:gd name="T15" fmla="*/ 12 h 12"/>
                  </a:gdLst>
                  <a:ahLst/>
                  <a:cxnLst>
                    <a:cxn ang="T8">
                      <a:pos x="T0" y="T1"/>
                    </a:cxn>
                    <a:cxn ang="T9">
                      <a:pos x="T2" y="T3"/>
                    </a:cxn>
                    <a:cxn ang="T10">
                      <a:pos x="T4" y="T5"/>
                    </a:cxn>
                    <a:cxn ang="T11">
                      <a:pos x="T6" y="T7"/>
                    </a:cxn>
                  </a:cxnLst>
                  <a:rect l="T12" t="T13" r="T14" b="T15"/>
                  <a:pathLst>
                    <a:path w="5" h="12">
                      <a:moveTo>
                        <a:pt x="5" y="12"/>
                      </a:moveTo>
                      <a:cubicBezTo>
                        <a:pt x="3" y="11"/>
                        <a:pt x="1" y="10"/>
                        <a:pt x="1" y="9"/>
                      </a:cubicBezTo>
                      <a:cubicBezTo>
                        <a:pt x="1" y="8"/>
                        <a:pt x="2" y="4"/>
                        <a:pt x="2" y="3"/>
                      </a:cubicBezTo>
                      <a:cubicBezTo>
                        <a:pt x="2" y="2"/>
                        <a:pt x="1"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6" name="Freeform 771"/>
                <p:cNvSpPr>
                  <a:spLocks noChangeAspect="1"/>
                </p:cNvSpPr>
                <p:nvPr/>
              </p:nvSpPr>
              <p:spPr bwMode="auto">
                <a:xfrm>
                  <a:off x="4929" y="4445"/>
                  <a:ext cx="22" cy="43"/>
                </a:xfrm>
                <a:custGeom>
                  <a:avLst/>
                  <a:gdLst>
                    <a:gd name="T0" fmla="*/ 4 w 4"/>
                    <a:gd name="T1" fmla="*/ 8 h 8"/>
                    <a:gd name="T2" fmla="*/ 0 w 4"/>
                    <a:gd name="T3" fmla="*/ 4 h 8"/>
                    <a:gd name="T4" fmla="*/ 2 w 4"/>
                    <a:gd name="T5" fmla="*/ 1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cubicBezTo>
                        <a:pt x="2" y="6"/>
                        <a:pt x="0" y="5"/>
                        <a:pt x="0" y="4"/>
                      </a:cubicBezTo>
                      <a:cubicBezTo>
                        <a:pt x="0" y="3"/>
                        <a:pt x="2" y="2"/>
                        <a:pt x="2" y="1"/>
                      </a:cubicBezTo>
                      <a:cubicBezTo>
                        <a:pt x="2" y="0"/>
                        <a:pt x="1" y="0"/>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7" name="Freeform 772"/>
                <p:cNvSpPr>
                  <a:spLocks noChangeAspect="1"/>
                </p:cNvSpPr>
                <p:nvPr/>
              </p:nvSpPr>
              <p:spPr bwMode="auto">
                <a:xfrm>
                  <a:off x="4883" y="4477"/>
                  <a:ext cx="80" cy="55"/>
                </a:xfrm>
                <a:custGeom>
                  <a:avLst/>
                  <a:gdLst>
                    <a:gd name="T0" fmla="*/ 14 w 14"/>
                    <a:gd name="T1" fmla="*/ 10 h 10"/>
                    <a:gd name="T2" fmla="*/ 0 w 14"/>
                    <a:gd name="T3" fmla="*/ 1 h 10"/>
                    <a:gd name="T4" fmla="*/ 11 w 14"/>
                    <a:gd name="T5" fmla="*/ 6 h 10"/>
                    <a:gd name="T6" fmla="*/ 11 w 14"/>
                    <a:gd name="T7" fmla="*/ 1 h 10"/>
                    <a:gd name="T8" fmla="*/ 0 60000 65536"/>
                    <a:gd name="T9" fmla="*/ 0 60000 65536"/>
                    <a:gd name="T10" fmla="*/ 0 60000 65536"/>
                    <a:gd name="T11" fmla="*/ 0 60000 65536"/>
                    <a:gd name="T12" fmla="*/ 0 w 14"/>
                    <a:gd name="T13" fmla="*/ 0 h 10"/>
                    <a:gd name="T14" fmla="*/ 14 w 14"/>
                    <a:gd name="T15" fmla="*/ 10 h 10"/>
                  </a:gdLst>
                  <a:ahLst/>
                  <a:cxnLst>
                    <a:cxn ang="T8">
                      <a:pos x="T0" y="T1"/>
                    </a:cxn>
                    <a:cxn ang="T9">
                      <a:pos x="T2" y="T3"/>
                    </a:cxn>
                    <a:cxn ang="T10">
                      <a:pos x="T4" y="T5"/>
                    </a:cxn>
                    <a:cxn ang="T11">
                      <a:pos x="T6" y="T7"/>
                    </a:cxn>
                  </a:cxnLst>
                  <a:rect l="T12" t="T13" r="T14" b="T15"/>
                  <a:pathLst>
                    <a:path w="14" h="10">
                      <a:moveTo>
                        <a:pt x="14" y="10"/>
                      </a:moveTo>
                      <a:cubicBezTo>
                        <a:pt x="7" y="6"/>
                        <a:pt x="0" y="2"/>
                        <a:pt x="0" y="1"/>
                      </a:cubicBezTo>
                      <a:cubicBezTo>
                        <a:pt x="0" y="0"/>
                        <a:pt x="9" y="6"/>
                        <a:pt x="11" y="6"/>
                      </a:cubicBezTo>
                      <a:cubicBezTo>
                        <a:pt x="13" y="6"/>
                        <a:pt x="12" y="3"/>
                        <a:pt x="11" y="1"/>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8" name="Freeform 773"/>
                <p:cNvSpPr>
                  <a:spLocks noChangeAspect="1"/>
                </p:cNvSpPr>
                <p:nvPr/>
              </p:nvSpPr>
              <p:spPr bwMode="auto">
                <a:xfrm>
                  <a:off x="4850" y="4477"/>
                  <a:ext cx="51" cy="81"/>
                </a:xfrm>
                <a:custGeom>
                  <a:avLst/>
                  <a:gdLst>
                    <a:gd name="T0" fmla="*/ 9 w 9"/>
                    <a:gd name="T1" fmla="*/ 15 h 15"/>
                    <a:gd name="T2" fmla="*/ 4 w 9"/>
                    <a:gd name="T3" fmla="*/ 12 h 15"/>
                    <a:gd name="T4" fmla="*/ 6 w 9"/>
                    <a:gd name="T5" fmla="*/ 4 h 15"/>
                    <a:gd name="T6" fmla="*/ 0 w 9"/>
                    <a:gd name="T7" fmla="*/ 0 h 15"/>
                    <a:gd name="T8" fmla="*/ 0 60000 65536"/>
                    <a:gd name="T9" fmla="*/ 0 60000 65536"/>
                    <a:gd name="T10" fmla="*/ 0 60000 65536"/>
                    <a:gd name="T11" fmla="*/ 0 60000 65536"/>
                    <a:gd name="T12" fmla="*/ 0 w 9"/>
                    <a:gd name="T13" fmla="*/ 0 h 15"/>
                    <a:gd name="T14" fmla="*/ 9 w 9"/>
                    <a:gd name="T15" fmla="*/ 15 h 15"/>
                  </a:gdLst>
                  <a:ahLst/>
                  <a:cxnLst>
                    <a:cxn ang="T8">
                      <a:pos x="T0" y="T1"/>
                    </a:cxn>
                    <a:cxn ang="T9">
                      <a:pos x="T2" y="T3"/>
                    </a:cxn>
                    <a:cxn ang="T10">
                      <a:pos x="T4" y="T5"/>
                    </a:cxn>
                    <a:cxn ang="T11">
                      <a:pos x="T6" y="T7"/>
                    </a:cxn>
                  </a:cxnLst>
                  <a:rect l="T12" t="T13" r="T14" b="T15"/>
                  <a:pathLst>
                    <a:path w="9" h="15">
                      <a:moveTo>
                        <a:pt x="9" y="15"/>
                      </a:moveTo>
                      <a:cubicBezTo>
                        <a:pt x="6" y="14"/>
                        <a:pt x="4" y="14"/>
                        <a:pt x="4" y="12"/>
                      </a:cubicBezTo>
                      <a:cubicBezTo>
                        <a:pt x="4" y="10"/>
                        <a:pt x="7" y="6"/>
                        <a:pt x="6" y="4"/>
                      </a:cubicBezTo>
                      <a:cubicBezTo>
                        <a:pt x="5" y="2"/>
                        <a:pt x="2"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19" name="Freeform 774"/>
                <p:cNvSpPr>
                  <a:spLocks noChangeAspect="1"/>
                </p:cNvSpPr>
                <p:nvPr/>
              </p:nvSpPr>
              <p:spPr bwMode="auto">
                <a:xfrm>
                  <a:off x="4811" y="4467"/>
                  <a:ext cx="72" cy="91"/>
                </a:xfrm>
                <a:custGeom>
                  <a:avLst/>
                  <a:gdLst>
                    <a:gd name="T0" fmla="*/ 13 w 13"/>
                    <a:gd name="T1" fmla="*/ 17 h 17"/>
                    <a:gd name="T2" fmla="*/ 5 w 13"/>
                    <a:gd name="T3" fmla="*/ 10 h 17"/>
                    <a:gd name="T4" fmla="*/ 5 w 13"/>
                    <a:gd name="T5" fmla="*/ 4 h 17"/>
                    <a:gd name="T6" fmla="*/ 0 w 13"/>
                    <a:gd name="T7" fmla="*/ 0 h 17"/>
                    <a:gd name="T8" fmla="*/ 0 60000 65536"/>
                    <a:gd name="T9" fmla="*/ 0 60000 65536"/>
                    <a:gd name="T10" fmla="*/ 0 60000 65536"/>
                    <a:gd name="T11" fmla="*/ 0 60000 65536"/>
                    <a:gd name="T12" fmla="*/ 0 w 13"/>
                    <a:gd name="T13" fmla="*/ 0 h 17"/>
                    <a:gd name="T14" fmla="*/ 13 w 13"/>
                    <a:gd name="T15" fmla="*/ 17 h 17"/>
                  </a:gdLst>
                  <a:ahLst/>
                  <a:cxnLst>
                    <a:cxn ang="T8">
                      <a:pos x="T0" y="T1"/>
                    </a:cxn>
                    <a:cxn ang="T9">
                      <a:pos x="T2" y="T3"/>
                    </a:cxn>
                    <a:cxn ang="T10">
                      <a:pos x="T4" y="T5"/>
                    </a:cxn>
                    <a:cxn ang="T11">
                      <a:pos x="T6" y="T7"/>
                    </a:cxn>
                  </a:cxnLst>
                  <a:rect l="T12" t="T13" r="T14" b="T15"/>
                  <a:pathLst>
                    <a:path w="13" h="17">
                      <a:moveTo>
                        <a:pt x="13" y="17"/>
                      </a:moveTo>
                      <a:cubicBezTo>
                        <a:pt x="9" y="14"/>
                        <a:pt x="6" y="12"/>
                        <a:pt x="5" y="10"/>
                      </a:cubicBezTo>
                      <a:cubicBezTo>
                        <a:pt x="4" y="8"/>
                        <a:pt x="6" y="6"/>
                        <a:pt x="5" y="4"/>
                      </a:cubicBezTo>
                      <a:cubicBezTo>
                        <a:pt x="4" y="2"/>
                        <a:pt x="1" y="0"/>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0" name="Freeform 775"/>
                <p:cNvSpPr>
                  <a:spLocks noChangeAspect="1"/>
                </p:cNvSpPr>
                <p:nvPr/>
              </p:nvSpPr>
              <p:spPr bwMode="auto">
                <a:xfrm>
                  <a:off x="4782" y="4488"/>
                  <a:ext cx="68" cy="70"/>
                </a:xfrm>
                <a:custGeom>
                  <a:avLst/>
                  <a:gdLst>
                    <a:gd name="T0" fmla="*/ 12 w 12"/>
                    <a:gd name="T1" fmla="*/ 13 h 13"/>
                    <a:gd name="T2" fmla="*/ 7 w 12"/>
                    <a:gd name="T3" fmla="*/ 7 h 13"/>
                    <a:gd name="T4" fmla="*/ 11 w 12"/>
                    <a:gd name="T5" fmla="*/ 4 h 13"/>
                    <a:gd name="T6" fmla="*/ 4 w 12"/>
                    <a:gd name="T7" fmla="*/ 1 h 13"/>
                    <a:gd name="T8" fmla="*/ 0 w 12"/>
                    <a:gd name="T9" fmla="*/ 0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12" y="13"/>
                      </a:moveTo>
                      <a:cubicBezTo>
                        <a:pt x="9" y="10"/>
                        <a:pt x="7" y="8"/>
                        <a:pt x="7" y="7"/>
                      </a:cubicBezTo>
                      <a:cubicBezTo>
                        <a:pt x="7" y="6"/>
                        <a:pt x="11" y="5"/>
                        <a:pt x="11" y="4"/>
                      </a:cubicBezTo>
                      <a:cubicBezTo>
                        <a:pt x="11" y="3"/>
                        <a:pt x="6" y="2"/>
                        <a:pt x="4" y="1"/>
                      </a:cubicBezTo>
                      <a:cubicBezTo>
                        <a:pt x="2" y="0"/>
                        <a:pt x="1" y="0"/>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1" name="Freeform 776"/>
                <p:cNvSpPr>
                  <a:spLocks noChangeAspect="1"/>
                </p:cNvSpPr>
                <p:nvPr/>
              </p:nvSpPr>
              <p:spPr bwMode="auto">
                <a:xfrm>
                  <a:off x="5003" y="4451"/>
                  <a:ext cx="50" cy="118"/>
                </a:xfrm>
                <a:custGeom>
                  <a:avLst/>
                  <a:gdLst>
                    <a:gd name="T0" fmla="*/ 5 w 9"/>
                    <a:gd name="T1" fmla="*/ 22 h 22"/>
                    <a:gd name="T2" fmla="*/ 4 w 9"/>
                    <a:gd name="T3" fmla="*/ 10 h 22"/>
                    <a:gd name="T4" fmla="*/ 8 w 9"/>
                    <a:gd name="T5" fmla="*/ 6 h 22"/>
                    <a:gd name="T6" fmla="*/ 0 w 9"/>
                    <a:gd name="T7" fmla="*/ 0 h 22"/>
                    <a:gd name="T8" fmla="*/ 0 60000 65536"/>
                    <a:gd name="T9" fmla="*/ 0 60000 65536"/>
                    <a:gd name="T10" fmla="*/ 0 60000 65536"/>
                    <a:gd name="T11" fmla="*/ 0 60000 65536"/>
                    <a:gd name="T12" fmla="*/ 0 w 9"/>
                    <a:gd name="T13" fmla="*/ 0 h 22"/>
                    <a:gd name="T14" fmla="*/ 9 w 9"/>
                    <a:gd name="T15" fmla="*/ 22 h 22"/>
                  </a:gdLst>
                  <a:ahLst/>
                  <a:cxnLst>
                    <a:cxn ang="T8">
                      <a:pos x="T0" y="T1"/>
                    </a:cxn>
                    <a:cxn ang="T9">
                      <a:pos x="T2" y="T3"/>
                    </a:cxn>
                    <a:cxn ang="T10">
                      <a:pos x="T4" y="T5"/>
                    </a:cxn>
                    <a:cxn ang="T11">
                      <a:pos x="T6" y="T7"/>
                    </a:cxn>
                  </a:cxnLst>
                  <a:rect l="T12" t="T13" r="T14" b="T15"/>
                  <a:pathLst>
                    <a:path w="9" h="22">
                      <a:moveTo>
                        <a:pt x="5" y="22"/>
                      </a:moveTo>
                      <a:cubicBezTo>
                        <a:pt x="4" y="17"/>
                        <a:pt x="4" y="13"/>
                        <a:pt x="4" y="10"/>
                      </a:cubicBezTo>
                      <a:cubicBezTo>
                        <a:pt x="4" y="7"/>
                        <a:pt x="9" y="8"/>
                        <a:pt x="8" y="6"/>
                      </a:cubicBezTo>
                      <a:cubicBezTo>
                        <a:pt x="7" y="4"/>
                        <a:pt x="3" y="2"/>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2" name="Freeform 777"/>
                <p:cNvSpPr>
                  <a:spLocks noChangeAspect="1"/>
                </p:cNvSpPr>
                <p:nvPr/>
              </p:nvSpPr>
              <p:spPr bwMode="auto">
                <a:xfrm>
                  <a:off x="4969" y="4455"/>
                  <a:ext cx="22" cy="60"/>
                </a:xfrm>
                <a:custGeom>
                  <a:avLst/>
                  <a:gdLst>
                    <a:gd name="T0" fmla="*/ 3 w 4"/>
                    <a:gd name="T1" fmla="*/ 11 h 11"/>
                    <a:gd name="T2" fmla="*/ 3 w 4"/>
                    <a:gd name="T3" fmla="*/ 5 h 11"/>
                    <a:gd name="T4" fmla="*/ 4 w 4"/>
                    <a:gd name="T5" fmla="*/ 1 h 11"/>
                    <a:gd name="T6" fmla="*/ 0 w 4"/>
                    <a:gd name="T7" fmla="*/ 0 h 11"/>
                    <a:gd name="T8" fmla="*/ 0 60000 65536"/>
                    <a:gd name="T9" fmla="*/ 0 60000 65536"/>
                    <a:gd name="T10" fmla="*/ 0 60000 65536"/>
                    <a:gd name="T11" fmla="*/ 0 60000 65536"/>
                    <a:gd name="T12" fmla="*/ 0 w 4"/>
                    <a:gd name="T13" fmla="*/ 0 h 11"/>
                    <a:gd name="T14" fmla="*/ 4 w 4"/>
                    <a:gd name="T15" fmla="*/ 11 h 11"/>
                  </a:gdLst>
                  <a:ahLst/>
                  <a:cxnLst>
                    <a:cxn ang="T8">
                      <a:pos x="T0" y="T1"/>
                    </a:cxn>
                    <a:cxn ang="T9">
                      <a:pos x="T2" y="T3"/>
                    </a:cxn>
                    <a:cxn ang="T10">
                      <a:pos x="T4" y="T5"/>
                    </a:cxn>
                    <a:cxn ang="T11">
                      <a:pos x="T6" y="T7"/>
                    </a:cxn>
                  </a:cxnLst>
                  <a:rect l="T12" t="T13" r="T14" b="T15"/>
                  <a:pathLst>
                    <a:path w="4" h="11">
                      <a:moveTo>
                        <a:pt x="3" y="11"/>
                      </a:moveTo>
                      <a:cubicBezTo>
                        <a:pt x="3" y="9"/>
                        <a:pt x="3" y="7"/>
                        <a:pt x="3" y="5"/>
                      </a:cubicBezTo>
                      <a:cubicBezTo>
                        <a:pt x="3" y="3"/>
                        <a:pt x="4" y="2"/>
                        <a:pt x="4" y="1"/>
                      </a:cubicBezTo>
                      <a:cubicBezTo>
                        <a:pt x="4" y="0"/>
                        <a:pt x="2" y="0"/>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3" name="Freeform 778"/>
                <p:cNvSpPr>
                  <a:spLocks noChangeAspect="1"/>
                </p:cNvSpPr>
                <p:nvPr/>
              </p:nvSpPr>
              <p:spPr bwMode="auto">
                <a:xfrm>
                  <a:off x="4945" y="4455"/>
                  <a:ext cx="18" cy="49"/>
                </a:xfrm>
                <a:custGeom>
                  <a:avLst/>
                  <a:gdLst>
                    <a:gd name="T0" fmla="*/ 2 w 3"/>
                    <a:gd name="T1" fmla="*/ 9 h 9"/>
                    <a:gd name="T2" fmla="*/ 3 w 3"/>
                    <a:gd name="T3" fmla="*/ 4 h 9"/>
                    <a:gd name="T4" fmla="*/ 0 w 3"/>
                    <a:gd name="T5" fmla="*/ 0 h 9"/>
                    <a:gd name="T6" fmla="*/ 0 60000 65536"/>
                    <a:gd name="T7" fmla="*/ 0 60000 65536"/>
                    <a:gd name="T8" fmla="*/ 0 60000 65536"/>
                    <a:gd name="T9" fmla="*/ 0 w 3"/>
                    <a:gd name="T10" fmla="*/ 0 h 9"/>
                    <a:gd name="T11" fmla="*/ 3 w 3"/>
                    <a:gd name="T12" fmla="*/ 9 h 9"/>
                  </a:gdLst>
                  <a:ahLst/>
                  <a:cxnLst>
                    <a:cxn ang="T6">
                      <a:pos x="T0" y="T1"/>
                    </a:cxn>
                    <a:cxn ang="T7">
                      <a:pos x="T2" y="T3"/>
                    </a:cxn>
                    <a:cxn ang="T8">
                      <a:pos x="T4" y="T5"/>
                    </a:cxn>
                  </a:cxnLst>
                  <a:rect l="T9" t="T10" r="T11" b="T12"/>
                  <a:pathLst>
                    <a:path w="3" h="9">
                      <a:moveTo>
                        <a:pt x="2" y="9"/>
                      </a:moveTo>
                      <a:cubicBezTo>
                        <a:pt x="2" y="7"/>
                        <a:pt x="3" y="5"/>
                        <a:pt x="3" y="4"/>
                      </a:cubicBezTo>
                      <a:cubicBezTo>
                        <a:pt x="3" y="3"/>
                        <a:pt x="1"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4" name="Freeform 779"/>
                <p:cNvSpPr>
                  <a:spLocks noChangeAspect="1"/>
                </p:cNvSpPr>
                <p:nvPr/>
              </p:nvSpPr>
              <p:spPr bwMode="auto">
                <a:xfrm>
                  <a:off x="5115" y="4472"/>
                  <a:ext cx="33" cy="81"/>
                </a:xfrm>
                <a:custGeom>
                  <a:avLst/>
                  <a:gdLst>
                    <a:gd name="T0" fmla="*/ 1 w 6"/>
                    <a:gd name="T1" fmla="*/ 15 h 15"/>
                    <a:gd name="T2" fmla="*/ 2 w 6"/>
                    <a:gd name="T3" fmla="*/ 8 h 15"/>
                    <a:gd name="T4" fmla="*/ 1 w 6"/>
                    <a:gd name="T5" fmla="*/ 3 h 15"/>
                    <a:gd name="T6" fmla="*/ 6 w 6"/>
                    <a:gd name="T7" fmla="*/ 0 h 15"/>
                    <a:gd name="T8" fmla="*/ 0 60000 65536"/>
                    <a:gd name="T9" fmla="*/ 0 60000 65536"/>
                    <a:gd name="T10" fmla="*/ 0 60000 65536"/>
                    <a:gd name="T11" fmla="*/ 0 60000 65536"/>
                    <a:gd name="T12" fmla="*/ 0 w 6"/>
                    <a:gd name="T13" fmla="*/ 0 h 15"/>
                    <a:gd name="T14" fmla="*/ 6 w 6"/>
                    <a:gd name="T15" fmla="*/ 15 h 15"/>
                  </a:gdLst>
                  <a:ahLst/>
                  <a:cxnLst>
                    <a:cxn ang="T8">
                      <a:pos x="T0" y="T1"/>
                    </a:cxn>
                    <a:cxn ang="T9">
                      <a:pos x="T2" y="T3"/>
                    </a:cxn>
                    <a:cxn ang="T10">
                      <a:pos x="T4" y="T5"/>
                    </a:cxn>
                    <a:cxn ang="T11">
                      <a:pos x="T6" y="T7"/>
                    </a:cxn>
                  </a:cxnLst>
                  <a:rect l="T12" t="T13" r="T14" b="T15"/>
                  <a:pathLst>
                    <a:path w="6" h="15">
                      <a:moveTo>
                        <a:pt x="1" y="15"/>
                      </a:moveTo>
                      <a:cubicBezTo>
                        <a:pt x="1" y="12"/>
                        <a:pt x="2" y="10"/>
                        <a:pt x="2" y="8"/>
                      </a:cubicBezTo>
                      <a:cubicBezTo>
                        <a:pt x="2" y="6"/>
                        <a:pt x="0" y="4"/>
                        <a:pt x="1" y="3"/>
                      </a:cubicBezTo>
                      <a:cubicBezTo>
                        <a:pt x="2" y="2"/>
                        <a:pt x="4" y="1"/>
                        <a:pt x="6"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5" name="Freeform 780"/>
                <p:cNvSpPr>
                  <a:spLocks noChangeAspect="1"/>
                </p:cNvSpPr>
                <p:nvPr/>
              </p:nvSpPr>
              <p:spPr bwMode="auto">
                <a:xfrm>
                  <a:off x="5138" y="4483"/>
                  <a:ext cx="34" cy="53"/>
                </a:xfrm>
                <a:custGeom>
                  <a:avLst/>
                  <a:gdLst>
                    <a:gd name="T0" fmla="*/ 3 w 6"/>
                    <a:gd name="T1" fmla="*/ 10 h 10"/>
                    <a:gd name="T2" fmla="*/ 0 w 6"/>
                    <a:gd name="T3" fmla="*/ 5 h 10"/>
                    <a:gd name="T4" fmla="*/ 6 w 6"/>
                    <a:gd name="T5" fmla="*/ 3 h 10"/>
                    <a:gd name="T6" fmla="*/ 3 w 6"/>
                    <a:gd name="T7" fmla="*/ 0 h 10"/>
                    <a:gd name="T8" fmla="*/ 0 60000 65536"/>
                    <a:gd name="T9" fmla="*/ 0 60000 65536"/>
                    <a:gd name="T10" fmla="*/ 0 60000 65536"/>
                    <a:gd name="T11" fmla="*/ 0 60000 65536"/>
                    <a:gd name="T12" fmla="*/ 0 w 6"/>
                    <a:gd name="T13" fmla="*/ 0 h 10"/>
                    <a:gd name="T14" fmla="*/ 6 w 6"/>
                    <a:gd name="T15" fmla="*/ 10 h 10"/>
                  </a:gdLst>
                  <a:ahLst/>
                  <a:cxnLst>
                    <a:cxn ang="T8">
                      <a:pos x="T0" y="T1"/>
                    </a:cxn>
                    <a:cxn ang="T9">
                      <a:pos x="T2" y="T3"/>
                    </a:cxn>
                    <a:cxn ang="T10">
                      <a:pos x="T4" y="T5"/>
                    </a:cxn>
                    <a:cxn ang="T11">
                      <a:pos x="T6" y="T7"/>
                    </a:cxn>
                  </a:cxnLst>
                  <a:rect l="T12" t="T13" r="T14" b="T15"/>
                  <a:pathLst>
                    <a:path w="6" h="10">
                      <a:moveTo>
                        <a:pt x="3" y="10"/>
                      </a:moveTo>
                      <a:cubicBezTo>
                        <a:pt x="1" y="8"/>
                        <a:pt x="0" y="6"/>
                        <a:pt x="0" y="5"/>
                      </a:cubicBezTo>
                      <a:cubicBezTo>
                        <a:pt x="0" y="4"/>
                        <a:pt x="6" y="4"/>
                        <a:pt x="6" y="3"/>
                      </a:cubicBezTo>
                      <a:cubicBezTo>
                        <a:pt x="6" y="2"/>
                        <a:pt x="4" y="1"/>
                        <a:pt x="3"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6" name="Freeform 781"/>
                <p:cNvSpPr>
                  <a:spLocks noChangeAspect="1"/>
                </p:cNvSpPr>
                <p:nvPr/>
              </p:nvSpPr>
              <p:spPr bwMode="auto">
                <a:xfrm>
                  <a:off x="5160" y="4488"/>
                  <a:ext cx="16" cy="38"/>
                </a:xfrm>
                <a:custGeom>
                  <a:avLst/>
                  <a:gdLst>
                    <a:gd name="T0" fmla="*/ 0 w 3"/>
                    <a:gd name="T1" fmla="*/ 7 h 7"/>
                    <a:gd name="T2" fmla="*/ 3 w 3"/>
                    <a:gd name="T3" fmla="*/ 4 h 7"/>
                    <a:gd name="T4" fmla="*/ 3 w 3"/>
                    <a:gd name="T5" fmla="*/ 0 h 7"/>
                    <a:gd name="T6" fmla="*/ 0 60000 65536"/>
                    <a:gd name="T7" fmla="*/ 0 60000 65536"/>
                    <a:gd name="T8" fmla="*/ 0 60000 65536"/>
                    <a:gd name="T9" fmla="*/ 0 w 3"/>
                    <a:gd name="T10" fmla="*/ 0 h 7"/>
                    <a:gd name="T11" fmla="*/ 3 w 3"/>
                    <a:gd name="T12" fmla="*/ 7 h 7"/>
                  </a:gdLst>
                  <a:ahLst/>
                  <a:cxnLst>
                    <a:cxn ang="T6">
                      <a:pos x="T0" y="T1"/>
                    </a:cxn>
                    <a:cxn ang="T7">
                      <a:pos x="T2" y="T3"/>
                    </a:cxn>
                    <a:cxn ang="T8">
                      <a:pos x="T4" y="T5"/>
                    </a:cxn>
                  </a:cxnLst>
                  <a:rect l="T9" t="T10" r="T11" b="T12"/>
                  <a:pathLst>
                    <a:path w="3" h="7">
                      <a:moveTo>
                        <a:pt x="0" y="7"/>
                      </a:moveTo>
                      <a:cubicBezTo>
                        <a:pt x="1" y="6"/>
                        <a:pt x="3" y="5"/>
                        <a:pt x="3" y="4"/>
                      </a:cubicBezTo>
                      <a:cubicBezTo>
                        <a:pt x="3" y="3"/>
                        <a:pt x="3" y="1"/>
                        <a:pt x="3"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7" name="Freeform 782"/>
                <p:cNvSpPr>
                  <a:spLocks noChangeAspect="1"/>
                </p:cNvSpPr>
                <p:nvPr/>
              </p:nvSpPr>
              <p:spPr bwMode="auto">
                <a:xfrm>
                  <a:off x="5176" y="4498"/>
                  <a:ext cx="18" cy="44"/>
                </a:xfrm>
                <a:custGeom>
                  <a:avLst/>
                  <a:gdLst>
                    <a:gd name="T0" fmla="*/ 0 w 3"/>
                    <a:gd name="T1" fmla="*/ 8 h 8"/>
                    <a:gd name="T2" fmla="*/ 3 w 3"/>
                    <a:gd name="T3" fmla="*/ 6 h 8"/>
                    <a:gd name="T4" fmla="*/ 2 w 3"/>
                    <a:gd name="T5" fmla="*/ 2 h 8"/>
                    <a:gd name="T6" fmla="*/ 3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8"/>
                      </a:moveTo>
                      <a:cubicBezTo>
                        <a:pt x="1" y="7"/>
                        <a:pt x="3" y="7"/>
                        <a:pt x="3" y="6"/>
                      </a:cubicBezTo>
                      <a:cubicBezTo>
                        <a:pt x="3" y="5"/>
                        <a:pt x="2" y="3"/>
                        <a:pt x="2" y="2"/>
                      </a:cubicBezTo>
                      <a:cubicBezTo>
                        <a:pt x="2" y="1"/>
                        <a:pt x="2" y="0"/>
                        <a:pt x="3"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8" name="Freeform 783"/>
                <p:cNvSpPr>
                  <a:spLocks noChangeAspect="1"/>
                </p:cNvSpPr>
                <p:nvPr/>
              </p:nvSpPr>
              <p:spPr bwMode="auto">
                <a:xfrm>
                  <a:off x="5143" y="4477"/>
                  <a:ext cx="17" cy="71"/>
                </a:xfrm>
                <a:custGeom>
                  <a:avLst/>
                  <a:gdLst>
                    <a:gd name="T0" fmla="*/ 0 w 3"/>
                    <a:gd name="T1" fmla="*/ 13 h 13"/>
                    <a:gd name="T2" fmla="*/ 3 w 3"/>
                    <a:gd name="T3" fmla="*/ 6 h 13"/>
                    <a:gd name="T4" fmla="*/ 0 w 3"/>
                    <a:gd name="T5" fmla="*/ 4 h 13"/>
                    <a:gd name="T6" fmla="*/ 2 w 3"/>
                    <a:gd name="T7" fmla="*/ 0 h 13"/>
                    <a:gd name="T8" fmla="*/ 0 60000 65536"/>
                    <a:gd name="T9" fmla="*/ 0 60000 65536"/>
                    <a:gd name="T10" fmla="*/ 0 60000 65536"/>
                    <a:gd name="T11" fmla="*/ 0 60000 65536"/>
                    <a:gd name="T12" fmla="*/ 0 w 3"/>
                    <a:gd name="T13" fmla="*/ 0 h 13"/>
                    <a:gd name="T14" fmla="*/ 3 w 3"/>
                    <a:gd name="T15" fmla="*/ 13 h 13"/>
                  </a:gdLst>
                  <a:ahLst/>
                  <a:cxnLst>
                    <a:cxn ang="T8">
                      <a:pos x="T0" y="T1"/>
                    </a:cxn>
                    <a:cxn ang="T9">
                      <a:pos x="T2" y="T3"/>
                    </a:cxn>
                    <a:cxn ang="T10">
                      <a:pos x="T4" y="T5"/>
                    </a:cxn>
                    <a:cxn ang="T11">
                      <a:pos x="T6" y="T7"/>
                    </a:cxn>
                  </a:cxnLst>
                  <a:rect l="T12" t="T13" r="T14" b="T15"/>
                  <a:pathLst>
                    <a:path w="3" h="13">
                      <a:moveTo>
                        <a:pt x="0" y="13"/>
                      </a:moveTo>
                      <a:cubicBezTo>
                        <a:pt x="1" y="10"/>
                        <a:pt x="3" y="7"/>
                        <a:pt x="3" y="6"/>
                      </a:cubicBezTo>
                      <a:cubicBezTo>
                        <a:pt x="3" y="5"/>
                        <a:pt x="0" y="5"/>
                        <a:pt x="0" y="4"/>
                      </a:cubicBezTo>
                      <a:cubicBezTo>
                        <a:pt x="0" y="3"/>
                        <a:pt x="1" y="1"/>
                        <a:pt x="2"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29" name="Freeform 784"/>
                <p:cNvSpPr>
                  <a:spLocks noChangeAspect="1"/>
                </p:cNvSpPr>
                <p:nvPr/>
              </p:nvSpPr>
              <p:spPr bwMode="auto">
                <a:xfrm>
                  <a:off x="5154" y="4494"/>
                  <a:ext cx="28" cy="42"/>
                </a:xfrm>
                <a:custGeom>
                  <a:avLst/>
                  <a:gdLst>
                    <a:gd name="T0" fmla="*/ 0 w 5"/>
                    <a:gd name="T1" fmla="*/ 5 h 8"/>
                    <a:gd name="T2" fmla="*/ 4 w 5"/>
                    <a:gd name="T3" fmla="*/ 8 h 8"/>
                    <a:gd name="T4" fmla="*/ 4 w 5"/>
                    <a:gd name="T5" fmla="*/ 3 h 8"/>
                    <a:gd name="T6" fmla="*/ 4 w 5"/>
                    <a:gd name="T7" fmla="*/ 0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0" y="5"/>
                      </a:moveTo>
                      <a:cubicBezTo>
                        <a:pt x="1" y="6"/>
                        <a:pt x="3" y="8"/>
                        <a:pt x="4" y="8"/>
                      </a:cubicBezTo>
                      <a:cubicBezTo>
                        <a:pt x="5" y="8"/>
                        <a:pt x="4" y="4"/>
                        <a:pt x="4" y="3"/>
                      </a:cubicBezTo>
                      <a:cubicBezTo>
                        <a:pt x="4" y="2"/>
                        <a:pt x="4" y="0"/>
                        <a:pt x="4"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0" name="Freeform 785"/>
                <p:cNvSpPr>
                  <a:spLocks noChangeAspect="1"/>
                </p:cNvSpPr>
                <p:nvPr/>
              </p:nvSpPr>
              <p:spPr bwMode="auto">
                <a:xfrm>
                  <a:off x="5200" y="4515"/>
                  <a:ext cx="5" cy="27"/>
                </a:xfrm>
                <a:custGeom>
                  <a:avLst/>
                  <a:gdLst>
                    <a:gd name="T0" fmla="*/ 0 w 1"/>
                    <a:gd name="T1" fmla="*/ 5 h 5"/>
                    <a:gd name="T2" fmla="*/ 0 w 1"/>
                    <a:gd name="T3" fmla="*/ 0 h 5"/>
                    <a:gd name="T4" fmla="*/ 0 60000 65536"/>
                    <a:gd name="T5" fmla="*/ 0 60000 65536"/>
                    <a:gd name="T6" fmla="*/ 0 w 1"/>
                    <a:gd name="T7" fmla="*/ 0 h 5"/>
                    <a:gd name="T8" fmla="*/ 1 w 1"/>
                    <a:gd name="T9" fmla="*/ 5 h 5"/>
                  </a:gdLst>
                  <a:ahLst/>
                  <a:cxnLst>
                    <a:cxn ang="T4">
                      <a:pos x="T0" y="T1"/>
                    </a:cxn>
                    <a:cxn ang="T5">
                      <a:pos x="T2" y="T3"/>
                    </a:cxn>
                  </a:cxnLst>
                  <a:rect l="T6" t="T7" r="T8" b="T9"/>
                  <a:pathLst>
                    <a:path w="1" h="5">
                      <a:moveTo>
                        <a:pt x="0" y="5"/>
                      </a:moveTo>
                      <a:cubicBezTo>
                        <a:pt x="0" y="3"/>
                        <a:pt x="0"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1" name="Freeform 786"/>
                <p:cNvSpPr>
                  <a:spLocks noChangeAspect="1"/>
                </p:cNvSpPr>
                <p:nvPr/>
              </p:nvSpPr>
              <p:spPr bwMode="auto">
                <a:xfrm>
                  <a:off x="5120" y="4483"/>
                  <a:ext cx="28" cy="75"/>
                </a:xfrm>
                <a:custGeom>
                  <a:avLst/>
                  <a:gdLst>
                    <a:gd name="T0" fmla="*/ 5 w 5"/>
                    <a:gd name="T1" fmla="*/ 14 h 14"/>
                    <a:gd name="T2" fmla="*/ 2 w 5"/>
                    <a:gd name="T3" fmla="*/ 8 h 14"/>
                    <a:gd name="T4" fmla="*/ 4 w 5"/>
                    <a:gd name="T5" fmla="*/ 7 h 14"/>
                    <a:gd name="T6" fmla="*/ 1 w 5"/>
                    <a:gd name="T7" fmla="*/ 3 h 14"/>
                    <a:gd name="T8" fmla="*/ 0 w 5"/>
                    <a:gd name="T9" fmla="*/ 0 h 14"/>
                    <a:gd name="T10" fmla="*/ 0 60000 65536"/>
                    <a:gd name="T11" fmla="*/ 0 60000 65536"/>
                    <a:gd name="T12" fmla="*/ 0 60000 65536"/>
                    <a:gd name="T13" fmla="*/ 0 60000 65536"/>
                    <a:gd name="T14" fmla="*/ 0 60000 65536"/>
                    <a:gd name="T15" fmla="*/ 0 w 5"/>
                    <a:gd name="T16" fmla="*/ 0 h 14"/>
                    <a:gd name="T17" fmla="*/ 5 w 5"/>
                    <a:gd name="T18" fmla="*/ 14 h 14"/>
                  </a:gdLst>
                  <a:ahLst/>
                  <a:cxnLst>
                    <a:cxn ang="T10">
                      <a:pos x="T0" y="T1"/>
                    </a:cxn>
                    <a:cxn ang="T11">
                      <a:pos x="T2" y="T3"/>
                    </a:cxn>
                    <a:cxn ang="T12">
                      <a:pos x="T4" y="T5"/>
                    </a:cxn>
                    <a:cxn ang="T13">
                      <a:pos x="T6" y="T7"/>
                    </a:cxn>
                    <a:cxn ang="T14">
                      <a:pos x="T8" y="T9"/>
                    </a:cxn>
                  </a:cxnLst>
                  <a:rect l="T15" t="T16" r="T17" b="T18"/>
                  <a:pathLst>
                    <a:path w="5" h="14">
                      <a:moveTo>
                        <a:pt x="5" y="14"/>
                      </a:moveTo>
                      <a:cubicBezTo>
                        <a:pt x="3" y="11"/>
                        <a:pt x="2" y="9"/>
                        <a:pt x="2" y="8"/>
                      </a:cubicBezTo>
                      <a:cubicBezTo>
                        <a:pt x="2" y="7"/>
                        <a:pt x="4" y="8"/>
                        <a:pt x="4" y="7"/>
                      </a:cubicBezTo>
                      <a:cubicBezTo>
                        <a:pt x="4" y="6"/>
                        <a:pt x="2" y="4"/>
                        <a:pt x="1" y="3"/>
                      </a:cubicBezTo>
                      <a:cubicBezTo>
                        <a:pt x="0" y="2"/>
                        <a:pt x="0"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2" name="Freeform 787"/>
                <p:cNvSpPr>
                  <a:spLocks noChangeAspect="1"/>
                </p:cNvSpPr>
                <p:nvPr/>
              </p:nvSpPr>
              <p:spPr bwMode="auto">
                <a:xfrm>
                  <a:off x="5132" y="4488"/>
                  <a:ext cx="34" cy="65"/>
                </a:xfrm>
                <a:custGeom>
                  <a:avLst/>
                  <a:gdLst>
                    <a:gd name="T0" fmla="*/ 6 w 6"/>
                    <a:gd name="T1" fmla="*/ 12 h 12"/>
                    <a:gd name="T2" fmla="*/ 0 w 6"/>
                    <a:gd name="T3" fmla="*/ 6 h 12"/>
                    <a:gd name="T4" fmla="*/ 4 w 6"/>
                    <a:gd name="T5" fmla="*/ 3 h 12"/>
                    <a:gd name="T6" fmla="*/ 5 w 6"/>
                    <a:gd name="T7" fmla="*/ 0 h 12"/>
                    <a:gd name="T8" fmla="*/ 0 60000 65536"/>
                    <a:gd name="T9" fmla="*/ 0 60000 65536"/>
                    <a:gd name="T10" fmla="*/ 0 60000 65536"/>
                    <a:gd name="T11" fmla="*/ 0 60000 65536"/>
                    <a:gd name="T12" fmla="*/ 0 w 6"/>
                    <a:gd name="T13" fmla="*/ 0 h 12"/>
                    <a:gd name="T14" fmla="*/ 6 w 6"/>
                    <a:gd name="T15" fmla="*/ 12 h 12"/>
                  </a:gdLst>
                  <a:ahLst/>
                  <a:cxnLst>
                    <a:cxn ang="T8">
                      <a:pos x="T0" y="T1"/>
                    </a:cxn>
                    <a:cxn ang="T9">
                      <a:pos x="T2" y="T3"/>
                    </a:cxn>
                    <a:cxn ang="T10">
                      <a:pos x="T4" y="T5"/>
                    </a:cxn>
                    <a:cxn ang="T11">
                      <a:pos x="T6" y="T7"/>
                    </a:cxn>
                  </a:cxnLst>
                  <a:rect l="T12" t="T13" r="T14" b="T15"/>
                  <a:pathLst>
                    <a:path w="6" h="12">
                      <a:moveTo>
                        <a:pt x="6" y="12"/>
                      </a:moveTo>
                      <a:cubicBezTo>
                        <a:pt x="3" y="9"/>
                        <a:pt x="0" y="7"/>
                        <a:pt x="0" y="6"/>
                      </a:cubicBezTo>
                      <a:cubicBezTo>
                        <a:pt x="0" y="5"/>
                        <a:pt x="3" y="4"/>
                        <a:pt x="4" y="3"/>
                      </a:cubicBezTo>
                      <a:cubicBezTo>
                        <a:pt x="5" y="2"/>
                        <a:pt x="5" y="0"/>
                        <a:pt x="5"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3" name="Freeform 788"/>
                <p:cNvSpPr>
                  <a:spLocks noChangeAspect="1"/>
                </p:cNvSpPr>
                <p:nvPr/>
              </p:nvSpPr>
              <p:spPr bwMode="auto">
                <a:xfrm>
                  <a:off x="4772" y="4510"/>
                  <a:ext cx="6" cy="48"/>
                </a:xfrm>
                <a:custGeom>
                  <a:avLst/>
                  <a:gdLst>
                    <a:gd name="T0" fmla="*/ 1 w 1"/>
                    <a:gd name="T1" fmla="*/ 9 h 9"/>
                    <a:gd name="T2" fmla="*/ 0 w 1"/>
                    <a:gd name="T3" fmla="*/ 4 h 9"/>
                    <a:gd name="T4" fmla="*/ 0 w 1"/>
                    <a:gd name="T5" fmla="*/ 0 h 9"/>
                    <a:gd name="T6" fmla="*/ 0 60000 65536"/>
                    <a:gd name="T7" fmla="*/ 0 60000 65536"/>
                    <a:gd name="T8" fmla="*/ 0 60000 65536"/>
                    <a:gd name="T9" fmla="*/ 0 w 1"/>
                    <a:gd name="T10" fmla="*/ 0 h 9"/>
                    <a:gd name="T11" fmla="*/ 1 w 1"/>
                    <a:gd name="T12" fmla="*/ 9 h 9"/>
                  </a:gdLst>
                  <a:ahLst/>
                  <a:cxnLst>
                    <a:cxn ang="T6">
                      <a:pos x="T0" y="T1"/>
                    </a:cxn>
                    <a:cxn ang="T7">
                      <a:pos x="T2" y="T3"/>
                    </a:cxn>
                    <a:cxn ang="T8">
                      <a:pos x="T4" y="T5"/>
                    </a:cxn>
                  </a:cxnLst>
                  <a:rect l="T9" t="T10" r="T11" b="T12"/>
                  <a:pathLst>
                    <a:path w="1" h="9">
                      <a:moveTo>
                        <a:pt x="1" y="9"/>
                      </a:moveTo>
                      <a:cubicBezTo>
                        <a:pt x="0" y="7"/>
                        <a:pt x="0" y="5"/>
                        <a:pt x="0" y="4"/>
                      </a:cubicBezTo>
                      <a:cubicBezTo>
                        <a:pt x="0" y="3"/>
                        <a:pt x="0" y="1"/>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4" name="Freeform 789"/>
                <p:cNvSpPr>
                  <a:spLocks noChangeAspect="1"/>
                </p:cNvSpPr>
                <p:nvPr/>
              </p:nvSpPr>
              <p:spPr bwMode="auto">
                <a:xfrm>
                  <a:off x="4738" y="4510"/>
                  <a:ext cx="62" cy="59"/>
                </a:xfrm>
                <a:custGeom>
                  <a:avLst/>
                  <a:gdLst>
                    <a:gd name="T0" fmla="*/ 9 w 11"/>
                    <a:gd name="T1" fmla="*/ 11 h 11"/>
                    <a:gd name="T2" fmla="*/ 10 w 11"/>
                    <a:gd name="T3" fmla="*/ 6 h 11"/>
                    <a:gd name="T4" fmla="*/ 5 w 11"/>
                    <a:gd name="T5" fmla="*/ 3 h 11"/>
                    <a:gd name="T6" fmla="*/ 0 w 11"/>
                    <a:gd name="T7" fmla="*/ 0 h 11"/>
                    <a:gd name="T8" fmla="*/ 0 60000 65536"/>
                    <a:gd name="T9" fmla="*/ 0 60000 65536"/>
                    <a:gd name="T10" fmla="*/ 0 60000 65536"/>
                    <a:gd name="T11" fmla="*/ 0 60000 65536"/>
                    <a:gd name="T12" fmla="*/ 0 w 11"/>
                    <a:gd name="T13" fmla="*/ 0 h 11"/>
                    <a:gd name="T14" fmla="*/ 11 w 11"/>
                    <a:gd name="T15" fmla="*/ 11 h 11"/>
                  </a:gdLst>
                  <a:ahLst/>
                  <a:cxnLst>
                    <a:cxn ang="T8">
                      <a:pos x="T0" y="T1"/>
                    </a:cxn>
                    <a:cxn ang="T9">
                      <a:pos x="T2" y="T3"/>
                    </a:cxn>
                    <a:cxn ang="T10">
                      <a:pos x="T4" y="T5"/>
                    </a:cxn>
                    <a:cxn ang="T11">
                      <a:pos x="T6" y="T7"/>
                    </a:cxn>
                  </a:cxnLst>
                  <a:rect l="T12" t="T13" r="T14" b="T15"/>
                  <a:pathLst>
                    <a:path w="11" h="11">
                      <a:moveTo>
                        <a:pt x="9" y="11"/>
                      </a:moveTo>
                      <a:cubicBezTo>
                        <a:pt x="10" y="9"/>
                        <a:pt x="11" y="7"/>
                        <a:pt x="10" y="6"/>
                      </a:cubicBezTo>
                      <a:cubicBezTo>
                        <a:pt x="9" y="5"/>
                        <a:pt x="7" y="4"/>
                        <a:pt x="5" y="3"/>
                      </a:cubicBezTo>
                      <a:cubicBezTo>
                        <a:pt x="3" y="2"/>
                        <a:pt x="1" y="0"/>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5" name="Freeform 790"/>
                <p:cNvSpPr>
                  <a:spLocks noChangeAspect="1"/>
                </p:cNvSpPr>
                <p:nvPr/>
              </p:nvSpPr>
              <p:spPr bwMode="auto">
                <a:xfrm>
                  <a:off x="4778" y="4488"/>
                  <a:ext cx="33" cy="97"/>
                </a:xfrm>
                <a:custGeom>
                  <a:avLst/>
                  <a:gdLst>
                    <a:gd name="T0" fmla="*/ 6 w 6"/>
                    <a:gd name="T1" fmla="*/ 18 h 18"/>
                    <a:gd name="T2" fmla="*/ 1 w 6"/>
                    <a:gd name="T3" fmla="*/ 15 h 18"/>
                    <a:gd name="T4" fmla="*/ 1 w 6"/>
                    <a:gd name="T5" fmla="*/ 10 h 18"/>
                    <a:gd name="T6" fmla="*/ 3 w 6"/>
                    <a:gd name="T7" fmla="*/ 5 h 18"/>
                    <a:gd name="T8" fmla="*/ 2 w 6"/>
                    <a:gd name="T9" fmla="*/ 0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18"/>
                      </a:moveTo>
                      <a:cubicBezTo>
                        <a:pt x="4" y="17"/>
                        <a:pt x="2" y="16"/>
                        <a:pt x="1" y="15"/>
                      </a:cubicBezTo>
                      <a:cubicBezTo>
                        <a:pt x="0" y="14"/>
                        <a:pt x="1" y="12"/>
                        <a:pt x="1" y="10"/>
                      </a:cubicBezTo>
                      <a:cubicBezTo>
                        <a:pt x="1" y="8"/>
                        <a:pt x="3" y="7"/>
                        <a:pt x="3" y="5"/>
                      </a:cubicBezTo>
                      <a:cubicBezTo>
                        <a:pt x="3" y="3"/>
                        <a:pt x="2" y="1"/>
                        <a:pt x="2"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6" name="Freeform 966"/>
                <p:cNvSpPr>
                  <a:spLocks noChangeAspect="1"/>
                </p:cNvSpPr>
                <p:nvPr/>
              </p:nvSpPr>
              <p:spPr bwMode="auto">
                <a:xfrm>
                  <a:off x="4403" y="4322"/>
                  <a:ext cx="1233" cy="602"/>
                </a:xfrm>
                <a:custGeom>
                  <a:avLst/>
                  <a:gdLst>
                    <a:gd name="T0" fmla="*/ 2147483647 w 276"/>
                    <a:gd name="T1" fmla="*/ 2147483647 h 176"/>
                    <a:gd name="T2" fmla="*/ 2147483647 w 276"/>
                    <a:gd name="T3" fmla="*/ 2147483647 h 176"/>
                    <a:gd name="T4" fmla="*/ 2147483647 w 276"/>
                    <a:gd name="T5" fmla="*/ 2147483647 h 176"/>
                    <a:gd name="T6" fmla="*/ 2147483647 w 276"/>
                    <a:gd name="T7" fmla="*/ 2147483647 h 176"/>
                    <a:gd name="T8" fmla="*/ 2147483647 w 276"/>
                    <a:gd name="T9" fmla="*/ 2147483647 h 176"/>
                    <a:gd name="T10" fmla="*/ 2147483647 w 276"/>
                    <a:gd name="T11" fmla="*/ 2147483647 h 176"/>
                    <a:gd name="T12" fmla="*/ 2147483647 w 276"/>
                    <a:gd name="T13" fmla="*/ 2147483647 h 176"/>
                    <a:gd name="T14" fmla="*/ 2147483647 w 276"/>
                    <a:gd name="T15" fmla="*/ 2147483647 h 176"/>
                    <a:gd name="T16" fmla="*/ 2147483647 w 276"/>
                    <a:gd name="T17" fmla="*/ 2147483647 h 176"/>
                    <a:gd name="T18" fmla="*/ 2147483647 w 276"/>
                    <a:gd name="T19" fmla="*/ 2147483647 h 176"/>
                    <a:gd name="T20" fmla="*/ 2147483647 w 276"/>
                    <a:gd name="T21" fmla="*/ 2147483647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6"/>
                    <a:gd name="T34" fmla="*/ 0 h 176"/>
                    <a:gd name="T35" fmla="*/ 276 w 276"/>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6" h="176">
                      <a:moveTo>
                        <a:pt x="8" y="78"/>
                      </a:moveTo>
                      <a:cubicBezTo>
                        <a:pt x="11" y="64"/>
                        <a:pt x="18" y="49"/>
                        <a:pt x="26" y="40"/>
                      </a:cubicBezTo>
                      <a:cubicBezTo>
                        <a:pt x="34" y="31"/>
                        <a:pt x="35" y="28"/>
                        <a:pt x="55" y="22"/>
                      </a:cubicBezTo>
                      <a:cubicBezTo>
                        <a:pt x="75" y="16"/>
                        <a:pt x="111" y="0"/>
                        <a:pt x="144" y="3"/>
                      </a:cubicBezTo>
                      <a:cubicBezTo>
                        <a:pt x="177" y="6"/>
                        <a:pt x="232" y="21"/>
                        <a:pt x="252" y="40"/>
                      </a:cubicBezTo>
                      <a:cubicBezTo>
                        <a:pt x="272" y="59"/>
                        <a:pt x="266" y="94"/>
                        <a:pt x="267" y="116"/>
                      </a:cubicBezTo>
                      <a:cubicBezTo>
                        <a:pt x="268" y="138"/>
                        <a:pt x="276" y="168"/>
                        <a:pt x="255" y="172"/>
                      </a:cubicBezTo>
                      <a:cubicBezTo>
                        <a:pt x="234" y="176"/>
                        <a:pt x="177" y="143"/>
                        <a:pt x="138" y="143"/>
                      </a:cubicBezTo>
                      <a:cubicBezTo>
                        <a:pt x="99" y="143"/>
                        <a:pt x="44" y="174"/>
                        <a:pt x="22" y="172"/>
                      </a:cubicBezTo>
                      <a:cubicBezTo>
                        <a:pt x="0" y="170"/>
                        <a:pt x="10" y="146"/>
                        <a:pt x="8" y="130"/>
                      </a:cubicBezTo>
                      <a:cubicBezTo>
                        <a:pt x="6" y="114"/>
                        <a:pt x="8" y="89"/>
                        <a:pt x="8" y="78"/>
                      </a:cubicBezTo>
                      <a:close/>
                    </a:path>
                  </a:pathLst>
                </a:custGeom>
                <a:solidFill>
                  <a:schemeClr val="bg1">
                    <a:lumMod val="95000"/>
                  </a:schemeClr>
                </a:solidFill>
                <a:ln w="9525">
                  <a:solidFill>
                    <a:srgbClr val="000000"/>
                  </a:solidFill>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7" name="Freeform 967"/>
                <p:cNvSpPr>
                  <a:spLocks noChangeAspect="1"/>
                </p:cNvSpPr>
                <p:nvPr/>
              </p:nvSpPr>
              <p:spPr bwMode="auto">
                <a:xfrm>
                  <a:off x="4617" y="4606"/>
                  <a:ext cx="750" cy="284"/>
                </a:xfrm>
                <a:custGeom>
                  <a:avLst/>
                  <a:gdLst>
                    <a:gd name="T0" fmla="*/ 2147483647 w 166"/>
                    <a:gd name="T1" fmla="*/ 0 h 95"/>
                    <a:gd name="T2" fmla="*/ 2147483647 w 166"/>
                    <a:gd name="T3" fmla="*/ 0 h 95"/>
                    <a:gd name="T4" fmla="*/ 2147483647 w 166"/>
                    <a:gd name="T5" fmla="*/ 2147483647 h 95"/>
                    <a:gd name="T6" fmla="*/ 2147483647 w 166"/>
                    <a:gd name="T7" fmla="*/ 2147483647 h 95"/>
                    <a:gd name="T8" fmla="*/ 2147483647 w 166"/>
                    <a:gd name="T9" fmla="*/ 2147483647 h 95"/>
                    <a:gd name="T10" fmla="*/ 2147483647 w 166"/>
                    <a:gd name="T11" fmla="*/ 2147483647 h 95"/>
                    <a:gd name="T12" fmla="*/ 2147483647 w 166"/>
                    <a:gd name="T13" fmla="*/ 2147483647 h 95"/>
                    <a:gd name="T14" fmla="*/ 2147483647 w 166"/>
                    <a:gd name="T15" fmla="*/ 2147483647 h 95"/>
                    <a:gd name="T16" fmla="*/ 0 w 166"/>
                    <a:gd name="T17" fmla="*/ 2147483647 h 95"/>
                    <a:gd name="T18" fmla="*/ 2147483647 w 166"/>
                    <a:gd name="T19" fmla="*/ 2147483647 h 95"/>
                    <a:gd name="T20" fmla="*/ 2147483647 w 166"/>
                    <a:gd name="T21" fmla="*/ 0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95"/>
                    <a:gd name="T35" fmla="*/ 166 w 166"/>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95">
                      <a:moveTo>
                        <a:pt x="18" y="0"/>
                      </a:moveTo>
                      <a:cubicBezTo>
                        <a:pt x="61" y="0"/>
                        <a:pt x="103" y="0"/>
                        <a:pt x="146" y="0"/>
                      </a:cubicBezTo>
                      <a:lnTo>
                        <a:pt x="166" y="12"/>
                      </a:lnTo>
                      <a:lnTo>
                        <a:pt x="166" y="95"/>
                      </a:lnTo>
                      <a:lnTo>
                        <a:pt x="118" y="81"/>
                      </a:lnTo>
                      <a:lnTo>
                        <a:pt x="91" y="74"/>
                      </a:lnTo>
                      <a:lnTo>
                        <a:pt x="74" y="74"/>
                      </a:lnTo>
                      <a:lnTo>
                        <a:pt x="31" y="83"/>
                      </a:lnTo>
                      <a:lnTo>
                        <a:pt x="0" y="94"/>
                      </a:lnTo>
                      <a:lnTo>
                        <a:pt x="1" y="10"/>
                      </a:lnTo>
                      <a:lnTo>
                        <a:pt x="18" y="0"/>
                      </a:lnTo>
                      <a:close/>
                    </a:path>
                  </a:pathLst>
                </a:custGeom>
                <a:solidFill>
                  <a:schemeClr val="bg1">
                    <a:lumMod val="95000"/>
                  </a:schemeClr>
                </a:solidFill>
                <a:ln w="3175">
                  <a:solidFill>
                    <a:srgbClr val="808080"/>
                  </a:solidFill>
                  <a:prstDash val="lgDashDot"/>
                  <a:round/>
                  <a:headEnd/>
                  <a:tailEnd/>
                </a:ln>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8" name="Freeform 968"/>
                <p:cNvSpPr>
                  <a:spLocks noChangeAspect="1"/>
                </p:cNvSpPr>
                <p:nvPr/>
              </p:nvSpPr>
              <p:spPr bwMode="auto">
                <a:xfrm>
                  <a:off x="5336" y="4548"/>
                  <a:ext cx="194" cy="73"/>
                </a:xfrm>
                <a:custGeom>
                  <a:avLst/>
                  <a:gdLst>
                    <a:gd name="T0" fmla="*/ 0 w 44"/>
                    <a:gd name="T1" fmla="*/ 2147483647 h 25"/>
                    <a:gd name="T2" fmla="*/ 2147483647 w 44"/>
                    <a:gd name="T3" fmla="*/ 2147483647 h 25"/>
                    <a:gd name="T4" fmla="*/ 2147483647 w 44"/>
                    <a:gd name="T5" fmla="*/ 0 h 25"/>
                    <a:gd name="T6" fmla="*/ 0 60000 65536"/>
                    <a:gd name="T7" fmla="*/ 0 60000 65536"/>
                    <a:gd name="T8" fmla="*/ 0 60000 65536"/>
                    <a:gd name="T9" fmla="*/ 0 w 44"/>
                    <a:gd name="T10" fmla="*/ 0 h 25"/>
                    <a:gd name="T11" fmla="*/ 44 w 44"/>
                    <a:gd name="T12" fmla="*/ 25 h 25"/>
                  </a:gdLst>
                  <a:ahLst/>
                  <a:cxnLst>
                    <a:cxn ang="T6">
                      <a:pos x="T0" y="T1"/>
                    </a:cxn>
                    <a:cxn ang="T7">
                      <a:pos x="T2" y="T3"/>
                    </a:cxn>
                    <a:cxn ang="T8">
                      <a:pos x="T4" y="T5"/>
                    </a:cxn>
                  </a:cxnLst>
                  <a:rect l="T9" t="T10" r="T11" b="T12"/>
                  <a:pathLst>
                    <a:path w="44" h="25">
                      <a:moveTo>
                        <a:pt x="0" y="25"/>
                      </a:moveTo>
                      <a:cubicBezTo>
                        <a:pt x="9" y="23"/>
                        <a:pt x="18" y="22"/>
                        <a:pt x="25" y="18"/>
                      </a:cubicBezTo>
                      <a:cubicBezTo>
                        <a:pt x="32" y="14"/>
                        <a:pt x="38" y="7"/>
                        <a:pt x="44" y="0"/>
                      </a:cubicBezTo>
                    </a:path>
                  </a:pathLst>
                </a:custGeom>
                <a:noFill/>
                <a:ln w="3175">
                  <a:solidFill>
                    <a:srgbClr val="808080"/>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39" name="Freeform 969"/>
                <p:cNvSpPr>
                  <a:spLocks noChangeAspect="1"/>
                </p:cNvSpPr>
                <p:nvPr/>
              </p:nvSpPr>
              <p:spPr bwMode="auto">
                <a:xfrm>
                  <a:off x="4477" y="4542"/>
                  <a:ext cx="194" cy="79"/>
                </a:xfrm>
                <a:custGeom>
                  <a:avLst/>
                  <a:gdLst>
                    <a:gd name="T0" fmla="*/ 2147483647 w 44"/>
                    <a:gd name="T1" fmla="*/ 2147483647 h 27"/>
                    <a:gd name="T2" fmla="*/ 2147483647 w 44"/>
                    <a:gd name="T3" fmla="*/ 2147483647 h 27"/>
                    <a:gd name="T4" fmla="*/ 0 w 44"/>
                    <a:gd name="T5" fmla="*/ 0 h 27"/>
                    <a:gd name="T6" fmla="*/ 0 60000 65536"/>
                    <a:gd name="T7" fmla="*/ 0 60000 65536"/>
                    <a:gd name="T8" fmla="*/ 0 60000 65536"/>
                    <a:gd name="T9" fmla="*/ 0 w 44"/>
                    <a:gd name="T10" fmla="*/ 0 h 27"/>
                    <a:gd name="T11" fmla="*/ 44 w 44"/>
                    <a:gd name="T12" fmla="*/ 27 h 27"/>
                  </a:gdLst>
                  <a:ahLst/>
                  <a:cxnLst>
                    <a:cxn ang="T6">
                      <a:pos x="T0" y="T1"/>
                    </a:cxn>
                    <a:cxn ang="T7">
                      <a:pos x="T2" y="T3"/>
                    </a:cxn>
                    <a:cxn ang="T8">
                      <a:pos x="T4" y="T5"/>
                    </a:cxn>
                  </a:cxnLst>
                  <a:rect l="T9" t="T10" r="T11" b="T12"/>
                  <a:pathLst>
                    <a:path w="44" h="27">
                      <a:moveTo>
                        <a:pt x="44" y="27"/>
                      </a:moveTo>
                      <a:lnTo>
                        <a:pt x="11" y="15"/>
                      </a:lnTo>
                      <a:lnTo>
                        <a:pt x="0" y="0"/>
                      </a:lnTo>
                    </a:path>
                  </a:pathLst>
                </a:custGeom>
                <a:noFill/>
                <a:ln w="3175">
                  <a:solidFill>
                    <a:srgbClr val="808080"/>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40" name="Freeform 971"/>
                <p:cNvSpPr>
                  <a:spLocks noChangeAspect="1"/>
                </p:cNvSpPr>
                <p:nvPr/>
              </p:nvSpPr>
              <p:spPr bwMode="auto">
                <a:xfrm>
                  <a:off x="4675" y="4322"/>
                  <a:ext cx="371" cy="296"/>
                </a:xfrm>
                <a:custGeom>
                  <a:avLst/>
                  <a:gdLst>
                    <a:gd name="T0" fmla="*/ 2147483647 w 72"/>
                    <a:gd name="T1" fmla="*/ 0 h 68"/>
                    <a:gd name="T2" fmla="*/ 2147483647 w 72"/>
                    <a:gd name="T3" fmla="*/ 2147483647 h 68"/>
                    <a:gd name="T4" fmla="*/ 2147483647 w 72"/>
                    <a:gd name="T5" fmla="*/ 2147483647 h 68"/>
                    <a:gd name="T6" fmla="*/ 2147483647 w 72"/>
                    <a:gd name="T7" fmla="*/ 2147483647 h 68"/>
                    <a:gd name="T8" fmla="*/ 2147483647 w 72"/>
                    <a:gd name="T9" fmla="*/ 2147483647 h 68"/>
                    <a:gd name="T10" fmla="*/ 0 60000 65536"/>
                    <a:gd name="T11" fmla="*/ 0 60000 65536"/>
                    <a:gd name="T12" fmla="*/ 0 60000 65536"/>
                    <a:gd name="T13" fmla="*/ 0 60000 65536"/>
                    <a:gd name="T14" fmla="*/ 0 60000 65536"/>
                    <a:gd name="T15" fmla="*/ 0 w 72"/>
                    <a:gd name="T16" fmla="*/ 0 h 68"/>
                    <a:gd name="T17" fmla="*/ 72 w 72"/>
                    <a:gd name="T18" fmla="*/ 68 h 68"/>
                  </a:gdLst>
                  <a:ahLst/>
                  <a:cxnLst>
                    <a:cxn ang="T10">
                      <a:pos x="T0" y="T1"/>
                    </a:cxn>
                    <a:cxn ang="T11">
                      <a:pos x="T2" y="T3"/>
                    </a:cxn>
                    <a:cxn ang="T12">
                      <a:pos x="T4" y="T5"/>
                    </a:cxn>
                    <a:cxn ang="T13">
                      <a:pos x="T6" y="T7"/>
                    </a:cxn>
                    <a:cxn ang="T14">
                      <a:pos x="T8" y="T9"/>
                    </a:cxn>
                  </a:cxnLst>
                  <a:rect l="T15" t="T16" r="T17" b="T18"/>
                  <a:pathLst>
                    <a:path w="72" h="68">
                      <a:moveTo>
                        <a:pt x="72" y="0"/>
                      </a:moveTo>
                      <a:cubicBezTo>
                        <a:pt x="62" y="1"/>
                        <a:pt x="53" y="3"/>
                        <a:pt x="43" y="8"/>
                      </a:cubicBezTo>
                      <a:cubicBezTo>
                        <a:pt x="33" y="13"/>
                        <a:pt x="20" y="24"/>
                        <a:pt x="13" y="32"/>
                      </a:cubicBezTo>
                      <a:cubicBezTo>
                        <a:pt x="6" y="40"/>
                        <a:pt x="4" y="51"/>
                        <a:pt x="2" y="57"/>
                      </a:cubicBezTo>
                      <a:cubicBezTo>
                        <a:pt x="0" y="63"/>
                        <a:pt x="0" y="65"/>
                        <a:pt x="1" y="68"/>
                      </a:cubicBezTo>
                    </a:path>
                  </a:pathLst>
                </a:custGeom>
                <a:noFill/>
                <a:ln w="3175">
                  <a:solidFill>
                    <a:srgbClr val="808080"/>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sp>
              <p:nvSpPr>
                <p:cNvPr id="141" name="Freeform 972"/>
                <p:cNvSpPr>
                  <a:spLocks noChangeAspect="1"/>
                </p:cNvSpPr>
                <p:nvPr/>
              </p:nvSpPr>
              <p:spPr bwMode="auto">
                <a:xfrm>
                  <a:off x="4993" y="4320"/>
                  <a:ext cx="396" cy="307"/>
                </a:xfrm>
                <a:custGeom>
                  <a:avLst/>
                  <a:gdLst>
                    <a:gd name="T0" fmla="*/ 0 w 77"/>
                    <a:gd name="T1" fmla="*/ 0 h 71"/>
                    <a:gd name="T2" fmla="*/ 2147483647 w 77"/>
                    <a:gd name="T3" fmla="*/ 2147483647 h 71"/>
                    <a:gd name="T4" fmla="*/ 2147483647 w 77"/>
                    <a:gd name="T5" fmla="*/ 2147483647 h 71"/>
                    <a:gd name="T6" fmla="*/ 2147483647 w 77"/>
                    <a:gd name="T7" fmla="*/ 2147483647 h 71"/>
                    <a:gd name="T8" fmla="*/ 2147483647 w 77"/>
                    <a:gd name="T9" fmla="*/ 2147483647 h 71"/>
                    <a:gd name="T10" fmla="*/ 0 60000 65536"/>
                    <a:gd name="T11" fmla="*/ 0 60000 65536"/>
                    <a:gd name="T12" fmla="*/ 0 60000 65536"/>
                    <a:gd name="T13" fmla="*/ 0 60000 65536"/>
                    <a:gd name="T14" fmla="*/ 0 60000 65536"/>
                    <a:gd name="T15" fmla="*/ 0 w 77"/>
                    <a:gd name="T16" fmla="*/ 0 h 71"/>
                    <a:gd name="T17" fmla="*/ 77 w 77"/>
                    <a:gd name="T18" fmla="*/ 71 h 71"/>
                  </a:gdLst>
                  <a:ahLst/>
                  <a:cxnLst>
                    <a:cxn ang="T10">
                      <a:pos x="T0" y="T1"/>
                    </a:cxn>
                    <a:cxn ang="T11">
                      <a:pos x="T2" y="T3"/>
                    </a:cxn>
                    <a:cxn ang="T12">
                      <a:pos x="T4" y="T5"/>
                    </a:cxn>
                    <a:cxn ang="T13">
                      <a:pos x="T6" y="T7"/>
                    </a:cxn>
                    <a:cxn ang="T14">
                      <a:pos x="T8" y="T9"/>
                    </a:cxn>
                  </a:cxnLst>
                  <a:rect l="T15" t="T16" r="T17" b="T18"/>
                  <a:pathLst>
                    <a:path w="77" h="71">
                      <a:moveTo>
                        <a:pt x="0" y="0"/>
                      </a:moveTo>
                      <a:cubicBezTo>
                        <a:pt x="9" y="1"/>
                        <a:pt x="19" y="2"/>
                        <a:pt x="28" y="7"/>
                      </a:cubicBezTo>
                      <a:cubicBezTo>
                        <a:pt x="37" y="12"/>
                        <a:pt x="48" y="22"/>
                        <a:pt x="55" y="30"/>
                      </a:cubicBezTo>
                      <a:cubicBezTo>
                        <a:pt x="62" y="38"/>
                        <a:pt x="65" y="49"/>
                        <a:pt x="69" y="56"/>
                      </a:cubicBezTo>
                      <a:cubicBezTo>
                        <a:pt x="73" y="63"/>
                        <a:pt x="75" y="67"/>
                        <a:pt x="77" y="71"/>
                      </a:cubicBezTo>
                    </a:path>
                  </a:pathLst>
                </a:custGeom>
                <a:noFill/>
                <a:ln w="3175">
                  <a:solidFill>
                    <a:srgbClr val="808080"/>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lvl1pPr>
                    <a:spcBef>
                      <a:spcPct val="0"/>
                    </a:spcBef>
                    <a:defRPr kumimoji="1">
                      <a:solidFill>
                        <a:schemeClr val="tx1"/>
                      </a:solidFill>
                      <a:latin typeface="Arial" pitchFamily="34" charset="0"/>
                      <a:ea typeface="HGS創英角ｺﾞｼｯｸUB" pitchFamily="50" charset="-128"/>
                    </a:defRPr>
                  </a:lvl1pPr>
                  <a:lvl2pPr marL="742950" indent="-285750">
                    <a:spcBef>
                      <a:spcPct val="0"/>
                    </a:spcBef>
                    <a:defRPr kumimoji="1">
                      <a:solidFill>
                        <a:schemeClr val="tx1"/>
                      </a:solidFill>
                      <a:latin typeface="Arial" pitchFamily="34" charset="0"/>
                      <a:ea typeface="HGS創英角ｺﾞｼｯｸUB" pitchFamily="50" charset="-128"/>
                    </a:defRPr>
                  </a:lvl2pPr>
                  <a:lvl3pPr marL="1143000" indent="-228600">
                    <a:spcBef>
                      <a:spcPct val="0"/>
                    </a:spcBef>
                    <a:defRPr kumimoji="1">
                      <a:solidFill>
                        <a:schemeClr val="tx1"/>
                      </a:solidFill>
                      <a:latin typeface="Arial" pitchFamily="34" charset="0"/>
                      <a:ea typeface="HGS創英角ｺﾞｼｯｸUB" pitchFamily="50" charset="-128"/>
                    </a:defRPr>
                  </a:lvl3pPr>
                  <a:lvl4pPr marL="1600200" indent="-228600">
                    <a:spcBef>
                      <a:spcPct val="0"/>
                    </a:spcBef>
                    <a:defRPr kumimoji="1">
                      <a:solidFill>
                        <a:schemeClr val="tx1"/>
                      </a:solidFill>
                      <a:latin typeface="Arial" pitchFamily="34" charset="0"/>
                      <a:ea typeface="HGS創英角ｺﾞｼｯｸUB" pitchFamily="50" charset="-128"/>
                    </a:defRPr>
                  </a:lvl4pPr>
                  <a:lvl5pPr marL="2057400" indent="-228600">
                    <a:spcBef>
                      <a:spcPct val="0"/>
                    </a:spcBef>
                    <a:defRPr kumimoji="1">
                      <a:solidFill>
                        <a:schemeClr val="tx1"/>
                      </a:solidFill>
                      <a:latin typeface="Arial" pitchFamily="34" charset="0"/>
                      <a:ea typeface="HGS創英角ｺﾞｼｯｸUB" pitchFamily="50" charset="-128"/>
                    </a:defRPr>
                  </a:lvl5pPr>
                  <a:lvl6pPr marL="2514600" indent="-228600" fontAlgn="base">
                    <a:spcBef>
                      <a:spcPct val="0"/>
                    </a:spcBef>
                    <a:spcAft>
                      <a:spcPct val="0"/>
                    </a:spcAft>
                    <a:defRPr kumimoji="1">
                      <a:solidFill>
                        <a:schemeClr val="tx1"/>
                      </a:solidFill>
                      <a:latin typeface="Arial" pitchFamily="34" charset="0"/>
                      <a:ea typeface="HGS創英角ｺﾞｼｯｸUB" pitchFamily="50" charset="-128"/>
                    </a:defRPr>
                  </a:lvl6pPr>
                  <a:lvl7pPr marL="2971800" indent="-228600" fontAlgn="base">
                    <a:spcBef>
                      <a:spcPct val="0"/>
                    </a:spcBef>
                    <a:spcAft>
                      <a:spcPct val="0"/>
                    </a:spcAft>
                    <a:defRPr kumimoji="1">
                      <a:solidFill>
                        <a:schemeClr val="tx1"/>
                      </a:solidFill>
                      <a:latin typeface="Arial" pitchFamily="34" charset="0"/>
                      <a:ea typeface="HGS創英角ｺﾞｼｯｸUB" pitchFamily="50" charset="-128"/>
                    </a:defRPr>
                  </a:lvl7pPr>
                  <a:lvl8pPr marL="3429000" indent="-228600" fontAlgn="base">
                    <a:spcBef>
                      <a:spcPct val="0"/>
                    </a:spcBef>
                    <a:spcAft>
                      <a:spcPct val="0"/>
                    </a:spcAft>
                    <a:defRPr kumimoji="1">
                      <a:solidFill>
                        <a:schemeClr val="tx1"/>
                      </a:solidFill>
                      <a:latin typeface="Arial" pitchFamily="34" charset="0"/>
                      <a:ea typeface="HGS創英角ｺﾞｼｯｸUB" pitchFamily="50" charset="-128"/>
                    </a:defRPr>
                  </a:lvl8pPr>
                  <a:lvl9pPr marL="3886200" indent="-228600" fontAlgn="base">
                    <a:spcBef>
                      <a:spcPct val="0"/>
                    </a:spcBef>
                    <a:spcAft>
                      <a:spcPct val="0"/>
                    </a:spcAft>
                    <a:defRPr kumimoji="1">
                      <a:solidFill>
                        <a:schemeClr val="tx1"/>
                      </a:solidFill>
                      <a:latin typeface="Arial" pitchFamily="34" charset="0"/>
                      <a:ea typeface="HGS創英角ｺﾞｼｯｸUB" pitchFamily="50" charset="-128"/>
                    </a:defRPr>
                  </a:lvl9pPr>
                </a:lstStyle>
                <a:p>
                  <a:pPr algn="ctr">
                    <a:buClrTx/>
                    <a:buFontTx/>
                    <a:buNone/>
                  </a:pPr>
                  <a:endParaRPr lang="ja-JP" altLang="ja-JP">
                    <a:latin typeface="NFモトヤアポロ1" pitchFamily="50" charset="-128"/>
                    <a:ea typeface="HGP創英角ｺﾞｼｯｸUB" pitchFamily="50" charset="-128"/>
                  </a:endParaRPr>
                </a:p>
              </p:txBody>
            </p:sp>
            <p:cxnSp>
              <p:nvCxnSpPr>
                <p:cNvPr id="142" name="直線コネクタ 141"/>
                <p:cNvCxnSpPr/>
                <p:nvPr/>
              </p:nvCxnSpPr>
              <p:spPr bwMode="auto">
                <a:xfrm rot="5400000">
                  <a:off x="4855" y="4469"/>
                  <a:ext cx="296" cy="0"/>
                </a:xfrm>
                <a:prstGeom prst="line">
                  <a:avLst/>
                </a:prstGeom>
                <a:solidFill>
                  <a:schemeClr val="bg1"/>
                </a:solidFill>
                <a:ln w="9525" cap="flat" cmpd="sng" algn="ctr">
                  <a:solidFill>
                    <a:schemeClr val="accent3">
                      <a:lumMod val="50000"/>
                    </a:schemeClr>
                  </a:solidFill>
                  <a:prstDash val="lgDashDot"/>
                  <a:round/>
                  <a:headEnd type="none" w="med" len="med"/>
                  <a:tailEnd type="none" w="med" len="med"/>
                </a:ln>
                <a:effectLst/>
              </p:spPr>
            </p:cxnSp>
            <p:sp>
              <p:nvSpPr>
                <p:cNvPr id="143" name="WordArt 345"/>
                <p:cNvSpPr>
                  <a:spLocks noChangeAspect="1" noChangeArrowheads="1" noChangeShapeType="1" noTextEdit="1"/>
                </p:cNvSpPr>
                <p:nvPr/>
              </p:nvSpPr>
              <p:spPr bwMode="auto">
                <a:xfrm>
                  <a:off x="4788" y="4678"/>
                  <a:ext cx="445" cy="121"/>
                </a:xfrm>
                <a:prstGeom prst="rect">
                  <a:avLst/>
                </a:prstGeom>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buFont typeface="Wingdings" pitchFamily="2" charset="2"/>
                    <a:buNone/>
                  </a:pPr>
                  <a:r>
                    <a:rPr lang="en-US" altLang="ja-JP" kern="10" dirty="0">
                      <a:solidFill>
                        <a:srgbClr val="008000"/>
                      </a:solidFill>
                      <a:latin typeface="HG創英角ﾎﾟｯﾌﾟ体"/>
                      <a:ea typeface="HG創英角ﾎﾟｯﾌﾟ体"/>
                    </a:rPr>
                    <a:t>JATCO</a:t>
                  </a:r>
                  <a:endParaRPr lang="ja-JP" altLang="en-US" kern="10" dirty="0">
                    <a:solidFill>
                      <a:srgbClr val="008000"/>
                    </a:solidFill>
                    <a:latin typeface="HG創英角ﾎﾟｯﾌﾟ体"/>
                    <a:ea typeface="HG創英角ﾎﾟｯﾌﾟ体"/>
                  </a:endParaRPr>
                </a:p>
              </p:txBody>
            </p:sp>
          </p:grpSp>
        </p:grpSp>
      </p:grpSp>
      <p:sp>
        <p:nvSpPr>
          <p:cNvPr id="274" name="吹き出し: 四角形 126">
            <a:extLst>
              <a:ext uri="{FF2B5EF4-FFF2-40B4-BE49-F238E27FC236}">
                <a16:creationId xmlns:a16="http://schemas.microsoft.com/office/drawing/2014/main" id="{15C60C08-8AA7-F7DC-5A9E-4DCD7E015012}"/>
              </a:ext>
            </a:extLst>
          </p:cNvPr>
          <p:cNvSpPr/>
          <p:nvPr/>
        </p:nvSpPr>
        <p:spPr>
          <a:xfrm>
            <a:off x="5834193" y="5245757"/>
            <a:ext cx="2932744" cy="778371"/>
          </a:xfrm>
          <a:prstGeom prst="wedgeRectCallout">
            <a:avLst>
              <a:gd name="adj1" fmla="val 63860"/>
              <a:gd name="adj2" fmla="val 5608"/>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tLang="ja-JP" b="1" dirty="0">
              <a:solidFill>
                <a:srgbClr val="FF0000"/>
              </a:solidFill>
            </a:endParaRPr>
          </a:p>
          <a:p>
            <a:pPr algn="ctr"/>
            <a:r>
              <a:rPr lang="ja-JP" altLang="en-US" b="1" dirty="0">
                <a:solidFill>
                  <a:srgbClr val="FF0000"/>
                </a:solidFill>
              </a:rPr>
              <a:t>製品不良になる前に</a:t>
            </a:r>
            <a:endParaRPr lang="en-US" altLang="ja-JP" b="1" dirty="0">
              <a:solidFill>
                <a:srgbClr val="FF0000"/>
              </a:solidFill>
            </a:endParaRPr>
          </a:p>
          <a:p>
            <a:pPr algn="ctr"/>
            <a:r>
              <a:rPr lang="ja-JP" altLang="en-US" b="1" dirty="0">
                <a:solidFill>
                  <a:schemeClr val="tx1"/>
                </a:solidFill>
              </a:rPr>
              <a:t>ベルト</a:t>
            </a:r>
            <a:r>
              <a:rPr lang="en-US" altLang="ja-JP" b="1" dirty="0">
                <a:solidFill>
                  <a:schemeClr val="tx1"/>
                </a:solidFill>
              </a:rPr>
              <a:t>or</a:t>
            </a:r>
            <a:r>
              <a:rPr lang="ja-JP" altLang="en-US" b="1" dirty="0">
                <a:solidFill>
                  <a:schemeClr val="tx1"/>
                </a:solidFill>
              </a:rPr>
              <a:t>駆動系を点検</a:t>
            </a:r>
            <a:endParaRPr lang="en-US" altLang="ja-JP" b="1" dirty="0">
              <a:solidFill>
                <a:schemeClr val="tx1"/>
              </a:solidFill>
            </a:endParaRPr>
          </a:p>
          <a:p>
            <a:pPr algn="ctr"/>
            <a:endParaRPr lang="en-US" altLang="ja-JP" b="1" dirty="0">
              <a:solidFill>
                <a:schemeClr val="tx1"/>
              </a:solidFill>
              <a:latin typeface="+mn-ea"/>
            </a:endParaRPr>
          </a:p>
        </p:txBody>
      </p:sp>
      <p:grpSp>
        <p:nvGrpSpPr>
          <p:cNvPr id="62" name="Group 61"/>
          <p:cNvGrpSpPr>
            <a:grpSpLocks/>
          </p:cNvGrpSpPr>
          <p:nvPr/>
        </p:nvGrpSpPr>
        <p:grpSpPr bwMode="auto">
          <a:xfrm flipH="1">
            <a:off x="10590086" y="2723905"/>
            <a:ext cx="1392485" cy="1418890"/>
            <a:chOff x="-1041" y="845"/>
            <a:chExt cx="1013" cy="1332"/>
          </a:xfrm>
        </p:grpSpPr>
        <p:pic>
          <p:nvPicPr>
            <p:cNvPr id="63" name="Picture 6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1017394">
              <a:off x="-1041" y="845"/>
              <a:ext cx="1013" cy="1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63" descr="017_0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59" y="1149"/>
              <a:ext cx="93" cy="203"/>
            </a:xfrm>
            <a:prstGeom prst="rect">
              <a:avLst/>
            </a:prstGeom>
            <a:noFill/>
            <a:extLst>
              <a:ext uri="{909E8E84-426E-40DD-AFC4-6F175D3DCCD1}">
                <a14:hiddenFill xmlns:a14="http://schemas.microsoft.com/office/drawing/2010/main">
                  <a:solidFill>
                    <a:srgbClr val="FFFFFF"/>
                  </a:solidFill>
                </a14:hiddenFill>
              </a:ext>
            </a:extLst>
          </p:spPr>
        </p:pic>
      </p:grpSp>
      <p:sp>
        <p:nvSpPr>
          <p:cNvPr id="61" name="円形吹き出し 60"/>
          <p:cNvSpPr/>
          <p:nvPr/>
        </p:nvSpPr>
        <p:spPr>
          <a:xfrm>
            <a:off x="8404327" y="2223909"/>
            <a:ext cx="2424807" cy="827582"/>
          </a:xfrm>
          <a:prstGeom prst="wedgeEllipseCallout">
            <a:avLst>
              <a:gd name="adj1" fmla="val 40480"/>
              <a:gd name="adj2" fmla="val 53245"/>
            </a:avLst>
          </a:prstGeom>
          <a:solidFill>
            <a:schemeClr val="tx2">
              <a:lumMod val="25000"/>
              <a:lumOff val="75000"/>
            </a:schemeClr>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b="1" dirty="0">
                <a:solidFill>
                  <a:schemeClr val="tx1"/>
                </a:solidFill>
                <a:latin typeface="+mn-ea"/>
              </a:rPr>
              <a:t>50RPM</a:t>
            </a:r>
            <a:r>
              <a:rPr lang="ja-JP" altLang="en-US" b="1" dirty="0">
                <a:solidFill>
                  <a:schemeClr val="tx1"/>
                </a:solidFill>
                <a:latin typeface="+mn-ea"/>
              </a:rPr>
              <a:t>低下で</a:t>
            </a:r>
            <a:endParaRPr lang="en-US" altLang="ja-JP" b="1" dirty="0">
              <a:solidFill>
                <a:schemeClr val="tx1"/>
              </a:solidFill>
              <a:latin typeface="+mn-ea"/>
            </a:endParaRPr>
          </a:p>
          <a:p>
            <a:pPr algn="ctr"/>
            <a:r>
              <a:rPr lang="ja-JP" altLang="en-US" b="1" dirty="0">
                <a:solidFill>
                  <a:schemeClr val="tx1"/>
                </a:solidFill>
                <a:latin typeface="+mn-ea"/>
              </a:rPr>
              <a:t>スリップを検出</a:t>
            </a:r>
            <a:r>
              <a:rPr lang="en-US" altLang="ja-JP" b="1" dirty="0">
                <a:solidFill>
                  <a:schemeClr val="tx1"/>
                </a:solidFill>
                <a:latin typeface="+mn-ea"/>
              </a:rPr>
              <a:t>!!</a:t>
            </a:r>
          </a:p>
        </p:txBody>
      </p:sp>
    </p:spTree>
    <p:extLst>
      <p:ext uri="{BB962C8B-B14F-4D97-AF65-F5344CB8AC3E}">
        <p14:creationId xmlns:p14="http://schemas.microsoft.com/office/powerpoint/2010/main" val="790764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wipe(up)">
                                      <p:cBhvr>
                                        <p:cTn id="11" dur="500"/>
                                        <p:tgtEl>
                                          <p:spTgt spid="55"/>
                                        </p:tgtEl>
                                      </p:cBhvr>
                                    </p:animEffect>
                                  </p:childTnLst>
                                </p:cTn>
                              </p:par>
                              <p:par>
                                <p:cTn id="12" presetID="14" presetClass="entr" presetSubtype="5" fill="hold" grpId="0" nodeType="with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randombar(vertical)">
                                      <p:cBhvr>
                                        <p:cTn id="14" dur="500"/>
                                        <p:tgtEl>
                                          <p:spTgt spid="56"/>
                                        </p:tgtEl>
                                      </p:cBhvr>
                                    </p:animEffect>
                                  </p:childTnLst>
                                </p:cTn>
                              </p:par>
                            </p:childTnLst>
                          </p:cTn>
                        </p:par>
                        <p:par>
                          <p:cTn id="15" fill="hold">
                            <p:stCondLst>
                              <p:cond delay="1000"/>
                            </p:stCondLst>
                            <p:childTnLst>
                              <p:par>
                                <p:cTn id="16" presetID="2" presetClass="entr" presetSubtype="3" fill="hold" nodeType="afterEffect">
                                  <p:stCondLst>
                                    <p:cond delay="0"/>
                                  </p:stCondLst>
                                  <p:childTnLst>
                                    <p:set>
                                      <p:cBhvr>
                                        <p:cTn id="17" dur="1" fill="hold">
                                          <p:stCondLst>
                                            <p:cond delay="0"/>
                                          </p:stCondLst>
                                        </p:cTn>
                                        <p:tgtEl>
                                          <p:spTgt spid="62"/>
                                        </p:tgtEl>
                                        <p:attrNameLst>
                                          <p:attrName>style.visibility</p:attrName>
                                        </p:attrNameLst>
                                      </p:cBhvr>
                                      <p:to>
                                        <p:strVal val="visible"/>
                                      </p:to>
                                    </p:set>
                                    <p:anim calcmode="lin" valueType="num">
                                      <p:cBhvr additive="base">
                                        <p:cTn id="18" dur="500" fill="hold"/>
                                        <p:tgtEl>
                                          <p:spTgt spid="62"/>
                                        </p:tgtEl>
                                        <p:attrNameLst>
                                          <p:attrName>ppt_x</p:attrName>
                                        </p:attrNameLst>
                                      </p:cBhvr>
                                      <p:tavLst>
                                        <p:tav tm="0">
                                          <p:val>
                                            <p:strVal val="1+#ppt_w/2"/>
                                          </p:val>
                                        </p:tav>
                                        <p:tav tm="100000">
                                          <p:val>
                                            <p:strVal val="#ppt_x"/>
                                          </p:val>
                                        </p:tav>
                                      </p:tavLst>
                                    </p:anim>
                                    <p:anim calcmode="lin" valueType="num">
                                      <p:cBhvr additive="base">
                                        <p:cTn id="19" dur="500" fill="hold"/>
                                        <p:tgtEl>
                                          <p:spTgt spid="62"/>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500"/>
                                        <p:tgtEl>
                                          <p:spTgt spid="61"/>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fade">
                                      <p:cBhvr>
                                        <p:cTn id="27" dur="500"/>
                                        <p:tgtEl>
                                          <p:spTgt spid="68"/>
                                        </p:tgtEl>
                                      </p:cBhvr>
                                    </p:animEffect>
                                  </p:childTnLst>
                                </p:cTn>
                              </p:par>
                              <p:par>
                                <p:cTn id="28" presetID="9" presetClass="entr" presetSubtype="0" fill="hold" nodeType="withEffect">
                                  <p:stCondLst>
                                    <p:cond delay="0"/>
                                  </p:stCondLst>
                                  <p:childTnLst>
                                    <p:set>
                                      <p:cBhvr>
                                        <p:cTn id="29" dur="1" fill="hold">
                                          <p:stCondLst>
                                            <p:cond delay="0"/>
                                          </p:stCondLst>
                                        </p:cTn>
                                        <p:tgtEl>
                                          <p:spTgt spid="191"/>
                                        </p:tgtEl>
                                        <p:attrNameLst>
                                          <p:attrName>style.visibility</p:attrName>
                                        </p:attrNameLst>
                                      </p:cBhvr>
                                      <p:to>
                                        <p:strVal val="visible"/>
                                      </p:to>
                                    </p:set>
                                    <p:animEffect transition="in" filter="dissolve">
                                      <p:cBhvr>
                                        <p:cTn id="30" dur="500"/>
                                        <p:tgtEl>
                                          <p:spTgt spid="191"/>
                                        </p:tgtEl>
                                      </p:cBhvr>
                                    </p:animEffect>
                                  </p:childTnLst>
                                </p:cTn>
                              </p:par>
                              <p:par>
                                <p:cTn id="31" presetID="22" presetClass="entr" presetSubtype="8" fill="hold" nodeType="withEffect">
                                  <p:stCondLst>
                                    <p:cond delay="500"/>
                                  </p:stCondLst>
                                  <p:childTnLst>
                                    <p:set>
                                      <p:cBhvr>
                                        <p:cTn id="32" dur="1" fill="hold">
                                          <p:stCondLst>
                                            <p:cond delay="0"/>
                                          </p:stCondLst>
                                        </p:cTn>
                                        <p:tgtEl>
                                          <p:spTgt spid="207"/>
                                        </p:tgtEl>
                                        <p:attrNameLst>
                                          <p:attrName>style.visibility</p:attrName>
                                        </p:attrNameLst>
                                      </p:cBhvr>
                                      <p:to>
                                        <p:strVal val="visible"/>
                                      </p:to>
                                    </p:set>
                                    <p:animEffect transition="in" filter="wipe(left)">
                                      <p:cBhvr>
                                        <p:cTn id="33" dur="3000"/>
                                        <p:tgtEl>
                                          <p:spTgt spid="207"/>
                                        </p:tgtEl>
                                      </p:cBhvr>
                                    </p:animEffect>
                                  </p:childTnLst>
                                </p:cTn>
                              </p:par>
                            </p:childTnLst>
                          </p:cTn>
                        </p:par>
                        <p:par>
                          <p:cTn id="34" fill="hold">
                            <p:stCondLst>
                              <p:cond delay="5500"/>
                            </p:stCondLst>
                            <p:childTnLst>
                              <p:par>
                                <p:cTn id="35" presetID="10" presetClass="entr" presetSubtype="0" fill="hold" nodeType="afterEffect">
                                  <p:stCondLst>
                                    <p:cond delay="0"/>
                                  </p:stCondLst>
                                  <p:childTnLst>
                                    <p:set>
                                      <p:cBhvr>
                                        <p:cTn id="36" dur="1" fill="hold">
                                          <p:stCondLst>
                                            <p:cond delay="0"/>
                                          </p:stCondLst>
                                        </p:cTn>
                                        <p:tgtEl>
                                          <p:spTgt spid="254"/>
                                        </p:tgtEl>
                                        <p:attrNameLst>
                                          <p:attrName>style.visibility</p:attrName>
                                        </p:attrNameLst>
                                      </p:cBhvr>
                                      <p:to>
                                        <p:strVal val="visible"/>
                                      </p:to>
                                    </p:set>
                                    <p:animEffect transition="in" filter="fade">
                                      <p:cBhvr>
                                        <p:cTn id="37" dur="1000"/>
                                        <p:tgtEl>
                                          <p:spTgt spid="254"/>
                                        </p:tgtEl>
                                      </p:cBhvr>
                                    </p:animEffect>
                                  </p:childTnLst>
                                </p:cTn>
                              </p:par>
                            </p:childTnLst>
                          </p:cTn>
                        </p:par>
                        <p:par>
                          <p:cTn id="38" fill="hold">
                            <p:stCondLst>
                              <p:cond delay="6500"/>
                            </p:stCondLst>
                            <p:childTnLst>
                              <p:par>
                                <p:cTn id="39" presetID="22" presetClass="entr" presetSubtype="1" fill="hold" grpId="0" nodeType="afterEffect">
                                  <p:stCondLst>
                                    <p:cond delay="0"/>
                                  </p:stCondLst>
                                  <p:childTnLst>
                                    <p:set>
                                      <p:cBhvr>
                                        <p:cTn id="40" dur="1" fill="hold">
                                          <p:stCondLst>
                                            <p:cond delay="0"/>
                                          </p:stCondLst>
                                        </p:cTn>
                                        <p:tgtEl>
                                          <p:spTgt spid="272"/>
                                        </p:tgtEl>
                                        <p:attrNameLst>
                                          <p:attrName>style.visibility</p:attrName>
                                        </p:attrNameLst>
                                      </p:cBhvr>
                                      <p:to>
                                        <p:strVal val="visible"/>
                                      </p:to>
                                    </p:set>
                                    <p:animEffect transition="in" filter="wipe(up)">
                                      <p:cBhvr>
                                        <p:cTn id="41" dur="500"/>
                                        <p:tgtEl>
                                          <p:spTgt spid="272"/>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6" fill="hold" nodeType="clickEffect">
                                  <p:stCondLst>
                                    <p:cond delay="0"/>
                                  </p:stCondLst>
                                  <p:childTnLst>
                                    <p:set>
                                      <p:cBhvr>
                                        <p:cTn id="45" dur="1" fill="hold">
                                          <p:stCondLst>
                                            <p:cond delay="0"/>
                                          </p:stCondLst>
                                        </p:cTn>
                                        <p:tgtEl>
                                          <p:spTgt spid="3"/>
                                        </p:tgtEl>
                                        <p:attrNameLst>
                                          <p:attrName>style.visibility</p:attrName>
                                        </p:attrNameLst>
                                      </p:cBhvr>
                                      <p:to>
                                        <p:strVal val="visible"/>
                                      </p:to>
                                    </p:set>
                                    <p:animEffect transition="in" filter="barn(inHorizontal)">
                                      <p:cBhvr>
                                        <p:cTn id="4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272" grpId="0" animBg="1"/>
      <p:bldP spid="56" grpId="0" animBg="1"/>
      <p:bldP spid="61"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36">
            <a:extLst>
              <a:ext uri="{FF2B5EF4-FFF2-40B4-BE49-F238E27FC236}">
                <a16:creationId xmlns:a16="http://schemas.microsoft.com/office/drawing/2014/main" id="{EE8477D3-7002-A937-93B9-CDB0D85BD1FE}"/>
              </a:ext>
            </a:extLst>
          </p:cNvPr>
          <p:cNvPicPr>
            <a:picLocks noChangeAspect="1" noChangeArrowheads="1"/>
          </p:cNvPicPr>
          <p:nvPr/>
        </p:nvPicPr>
        <p:blipFill>
          <a:blip r:embed="rId3" cstate="print">
            <a:lum bright="40000" contrast="40000"/>
            <a:extLst>
              <a:ext uri="{28A0092B-C50C-407E-A947-70E740481C1C}">
                <a14:useLocalDpi xmlns:a14="http://schemas.microsoft.com/office/drawing/2010/main" val="0"/>
              </a:ext>
            </a:extLst>
          </a:blip>
          <a:srcRect/>
          <a:stretch>
            <a:fillRect/>
          </a:stretch>
        </p:blipFill>
        <p:spPr bwMode="auto">
          <a:xfrm>
            <a:off x="80052" y="588899"/>
            <a:ext cx="5933395" cy="2858304"/>
          </a:xfrm>
          <a:prstGeom prst="rect">
            <a:avLst/>
          </a:prstGeom>
          <a:solidFill>
            <a:schemeClr val="bg1"/>
          </a:solidFill>
          <a:ln w="38100">
            <a:noFill/>
            <a:miter lim="800000"/>
            <a:headEnd/>
            <a:tailEnd/>
          </a:ln>
          <a:effectLst>
            <a:softEdge rad="914400"/>
          </a:effectLst>
        </p:spPr>
      </p:pic>
      <p:pic>
        <p:nvPicPr>
          <p:cNvPr id="6" name="図 5">
            <a:extLst>
              <a:ext uri="{FF2B5EF4-FFF2-40B4-BE49-F238E27FC236}">
                <a16:creationId xmlns:a16="http://schemas.microsoft.com/office/drawing/2014/main" id="{F3AF2FA4-322A-C276-B6AB-FC003DA87ABF}"/>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5210494" y="1706381"/>
            <a:ext cx="272084" cy="319525"/>
          </a:xfrm>
          <a:prstGeom prst="rect">
            <a:avLst/>
          </a:prstGeom>
        </p:spPr>
      </p:pic>
      <p:pic>
        <p:nvPicPr>
          <p:cNvPr id="5" name="Picture 4" descr="オフィスでの風景75 - No: 1413916｜写真素材なら「写真AC」無料（フリー）ダウンロードOK">
            <a:extLst>
              <a:ext uri="{FF2B5EF4-FFF2-40B4-BE49-F238E27FC236}">
                <a16:creationId xmlns:a16="http://schemas.microsoft.com/office/drawing/2014/main" id="{2DC87A31-853E-E84F-E228-B3082B4824D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98036" y="1027965"/>
            <a:ext cx="5132726" cy="2101471"/>
          </a:xfrm>
          <a:prstGeom prst="rect">
            <a:avLst/>
          </a:prstGeom>
          <a:noFill/>
          <a:effectLst>
            <a:softEdge rad="774700"/>
          </a:effectLst>
          <a:extLst>
            <a:ext uri="{909E8E84-426E-40DD-AFC4-6F175D3DCCD1}">
              <a14:hiddenFill xmlns:a14="http://schemas.microsoft.com/office/drawing/2010/main">
                <a:solidFill>
                  <a:srgbClr val="FFFFFF"/>
                </a:solidFill>
              </a14:hiddenFill>
            </a:ext>
          </a:extLst>
        </p:spPr>
      </p:pic>
      <p:sp>
        <p:nvSpPr>
          <p:cNvPr id="34" name="タイトル 1">
            <a:extLst>
              <a:ext uri="{FF2B5EF4-FFF2-40B4-BE49-F238E27FC236}">
                <a16:creationId xmlns:a16="http://schemas.microsoft.com/office/drawing/2014/main" id="{91C7AE37-D81B-43D0-9DD9-54751791EB2B}"/>
              </a:ext>
            </a:extLst>
          </p:cNvPr>
          <p:cNvSpPr>
            <a:spLocks noGrp="1"/>
          </p:cNvSpPr>
          <p:nvPr>
            <p:ph type="title"/>
          </p:nvPr>
        </p:nvSpPr>
        <p:spPr>
          <a:xfrm>
            <a:off x="10973" y="3660"/>
            <a:ext cx="12192000" cy="666000"/>
          </a:xfrm>
          <a:solidFill>
            <a:schemeClr val="accent1"/>
          </a:solidFill>
        </p:spPr>
        <p:txBody>
          <a:bodyPr>
            <a:normAutofit fontScale="90000"/>
          </a:bodyPr>
          <a:lstStyle/>
          <a:p>
            <a:br>
              <a:rPr lang="en-US" altLang="ja-JP" b="1" dirty="0">
                <a:solidFill>
                  <a:schemeClr val="bg1"/>
                </a:solidFill>
              </a:rPr>
            </a:br>
            <a:r>
              <a:rPr lang="ja-JP" altLang="en-US" b="1" dirty="0">
                <a:solidFill>
                  <a:schemeClr val="bg1"/>
                </a:solidFill>
              </a:rPr>
              <a:t>成功シナリオの追求と実施</a:t>
            </a:r>
            <a:br>
              <a:rPr lang="ja-JP" altLang="en-US" b="1" dirty="0"/>
            </a:br>
            <a:r>
              <a:rPr kumimoji="1" lang="ja-JP" altLang="en-US" dirty="0">
                <a:solidFill>
                  <a:schemeClr val="bg1"/>
                </a:solidFill>
              </a:rPr>
              <a:t>　　　</a:t>
            </a:r>
          </a:p>
        </p:txBody>
      </p:sp>
      <p:sp>
        <p:nvSpPr>
          <p:cNvPr id="16" name="スライド番号プレースホルダー 3">
            <a:extLst>
              <a:ext uri="{FF2B5EF4-FFF2-40B4-BE49-F238E27FC236}">
                <a16:creationId xmlns:a16="http://schemas.microsoft.com/office/drawing/2014/main" id="{5C7BAF96-8F8C-1ACD-E9BE-8C66603D003A}"/>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34</a:t>
            </a:fld>
            <a:endParaRPr lang="ja-JP" altLang="en-US" sz="1800" dirty="0"/>
          </a:p>
        </p:txBody>
      </p:sp>
      <p:sp>
        <p:nvSpPr>
          <p:cNvPr id="63" name="吹き出し: 四角形 62">
            <a:extLst>
              <a:ext uri="{FF2B5EF4-FFF2-40B4-BE49-F238E27FC236}">
                <a16:creationId xmlns:a16="http://schemas.microsoft.com/office/drawing/2014/main" id="{2B750440-B77D-9836-E2F9-903B1B196F50}"/>
              </a:ext>
            </a:extLst>
          </p:cNvPr>
          <p:cNvSpPr/>
          <p:nvPr/>
        </p:nvSpPr>
        <p:spPr>
          <a:xfrm>
            <a:off x="1239714" y="2715409"/>
            <a:ext cx="4595928" cy="527986"/>
          </a:xfrm>
          <a:prstGeom prst="wedgeRectCallout">
            <a:avLst>
              <a:gd name="adj1" fmla="val -44753"/>
              <a:gd name="adj2" fmla="val -79905"/>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モニターに回転数表示させる方法教えて下さい</a:t>
            </a:r>
            <a:endParaRPr lang="en-US" altLang="ja-JP" b="1" dirty="0">
              <a:solidFill>
                <a:schemeClr val="tx1"/>
              </a:solidFill>
              <a:latin typeface="+mn-ea"/>
            </a:endParaRPr>
          </a:p>
        </p:txBody>
      </p:sp>
      <p:grpSp>
        <p:nvGrpSpPr>
          <p:cNvPr id="91" name="グループ化 90">
            <a:extLst>
              <a:ext uri="{FF2B5EF4-FFF2-40B4-BE49-F238E27FC236}">
                <a16:creationId xmlns:a16="http://schemas.microsoft.com/office/drawing/2014/main" id="{443EDB63-5248-AF60-ADAA-5E602C211FDD}"/>
              </a:ext>
            </a:extLst>
          </p:cNvPr>
          <p:cNvGrpSpPr/>
          <p:nvPr/>
        </p:nvGrpSpPr>
        <p:grpSpPr>
          <a:xfrm>
            <a:off x="4764417" y="822790"/>
            <a:ext cx="1094936" cy="1337842"/>
            <a:chOff x="4279995" y="1254396"/>
            <a:chExt cx="1094936" cy="1337842"/>
          </a:xfrm>
        </p:grpSpPr>
        <p:grpSp>
          <p:nvGrpSpPr>
            <p:cNvPr id="69" name="グループ化 68">
              <a:extLst>
                <a:ext uri="{FF2B5EF4-FFF2-40B4-BE49-F238E27FC236}">
                  <a16:creationId xmlns:a16="http://schemas.microsoft.com/office/drawing/2014/main" id="{AFA37AE9-B410-261F-EB30-B779F62D5635}"/>
                </a:ext>
              </a:extLst>
            </p:cNvPr>
            <p:cNvGrpSpPr>
              <a:grpSpLocks/>
            </p:cNvGrpSpPr>
            <p:nvPr/>
          </p:nvGrpSpPr>
          <p:grpSpPr bwMode="auto">
            <a:xfrm>
              <a:off x="4384263" y="2197790"/>
              <a:ext cx="959366" cy="394448"/>
              <a:chOff x="0" y="1895475"/>
              <a:chExt cx="3381375" cy="1514475"/>
            </a:xfrm>
          </p:grpSpPr>
          <p:sp>
            <p:nvSpPr>
              <p:cNvPr id="71" name="フリーフォーム 136">
                <a:extLst>
                  <a:ext uri="{FF2B5EF4-FFF2-40B4-BE49-F238E27FC236}">
                    <a16:creationId xmlns:a16="http://schemas.microsoft.com/office/drawing/2014/main" id="{31E4AA18-E87A-1743-010A-642594286E27}"/>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72" name="フリーフォーム 137">
                <a:extLst>
                  <a:ext uri="{FF2B5EF4-FFF2-40B4-BE49-F238E27FC236}">
                    <a16:creationId xmlns:a16="http://schemas.microsoft.com/office/drawing/2014/main" id="{16DACC25-62F8-1616-A388-2D148F61C3F6}"/>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73" name="フリーフォーム 138">
                <a:extLst>
                  <a:ext uri="{FF2B5EF4-FFF2-40B4-BE49-F238E27FC236}">
                    <a16:creationId xmlns:a16="http://schemas.microsoft.com/office/drawing/2014/main" id="{BA8E7FDB-97A6-0B17-5647-D21664A8D48F}"/>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4" name="フリーフォーム 139">
                <a:extLst>
                  <a:ext uri="{FF2B5EF4-FFF2-40B4-BE49-F238E27FC236}">
                    <a16:creationId xmlns:a16="http://schemas.microsoft.com/office/drawing/2014/main" id="{ADB90463-78D1-2B0C-9787-29AF57699778}"/>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5" name="フリーフォーム 140">
                <a:extLst>
                  <a:ext uri="{FF2B5EF4-FFF2-40B4-BE49-F238E27FC236}">
                    <a16:creationId xmlns:a16="http://schemas.microsoft.com/office/drawing/2014/main" id="{AFD37443-019F-69ED-0915-A39334F0F00F}"/>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76" name="フリーフォーム 141">
                <a:extLst>
                  <a:ext uri="{FF2B5EF4-FFF2-40B4-BE49-F238E27FC236}">
                    <a16:creationId xmlns:a16="http://schemas.microsoft.com/office/drawing/2014/main" id="{4AE47411-9F98-6BF7-F8D1-D7D202450FE8}"/>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77" name="フリーフォーム 142">
                <a:extLst>
                  <a:ext uri="{FF2B5EF4-FFF2-40B4-BE49-F238E27FC236}">
                    <a16:creationId xmlns:a16="http://schemas.microsoft.com/office/drawing/2014/main" id="{DD910FE5-C0AF-6FCD-A8B5-88E7419F506F}"/>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0" name="フリーフォーム 143">
                <a:extLst>
                  <a:ext uri="{FF2B5EF4-FFF2-40B4-BE49-F238E27FC236}">
                    <a16:creationId xmlns:a16="http://schemas.microsoft.com/office/drawing/2014/main" id="{4ED68828-C3ED-FC66-53E0-168A186FE492}"/>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1" name="フリーフォーム 144">
                <a:extLst>
                  <a:ext uri="{FF2B5EF4-FFF2-40B4-BE49-F238E27FC236}">
                    <a16:creationId xmlns:a16="http://schemas.microsoft.com/office/drawing/2014/main" id="{A83C7CA1-C42F-14F1-7CCE-4C23CF6989A4}"/>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2" name="フリーフォーム 145">
                <a:extLst>
                  <a:ext uri="{FF2B5EF4-FFF2-40B4-BE49-F238E27FC236}">
                    <a16:creationId xmlns:a16="http://schemas.microsoft.com/office/drawing/2014/main" id="{9B51A027-1163-8A87-E5F4-42A76350B2DB}"/>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3" name="フリーフォーム 146">
                <a:extLst>
                  <a:ext uri="{FF2B5EF4-FFF2-40B4-BE49-F238E27FC236}">
                    <a16:creationId xmlns:a16="http://schemas.microsoft.com/office/drawing/2014/main" id="{2113BC22-A24D-D657-397E-FE17005E6160}"/>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4" name="フリーフォーム 147">
                <a:extLst>
                  <a:ext uri="{FF2B5EF4-FFF2-40B4-BE49-F238E27FC236}">
                    <a16:creationId xmlns:a16="http://schemas.microsoft.com/office/drawing/2014/main" id="{B1B6E198-879A-4E30-F007-7F67058660CA}"/>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85" name="フリーフォーム 148">
                <a:extLst>
                  <a:ext uri="{FF2B5EF4-FFF2-40B4-BE49-F238E27FC236}">
                    <a16:creationId xmlns:a16="http://schemas.microsoft.com/office/drawing/2014/main" id="{FF26AB56-E637-C9A3-4E95-917E79FCA496}"/>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86" name="フリーフォーム 149">
                <a:extLst>
                  <a:ext uri="{FF2B5EF4-FFF2-40B4-BE49-F238E27FC236}">
                    <a16:creationId xmlns:a16="http://schemas.microsoft.com/office/drawing/2014/main" id="{BB46E9CD-9CC3-26C4-4AF9-2B67E990486F}"/>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7" name="フリーフォーム 150">
                <a:extLst>
                  <a:ext uri="{FF2B5EF4-FFF2-40B4-BE49-F238E27FC236}">
                    <a16:creationId xmlns:a16="http://schemas.microsoft.com/office/drawing/2014/main" id="{E781E353-9285-AA9F-9579-3AEE96308A95}"/>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pic>
          <p:nvPicPr>
            <p:cNvPr id="90" name="図 89" descr="白い背景に刷っている男性の顔&#10;&#10;AI によって生成されたコンテンツは間違っている可能性があります。">
              <a:extLst>
                <a:ext uri="{FF2B5EF4-FFF2-40B4-BE49-F238E27FC236}">
                  <a16:creationId xmlns:a16="http://schemas.microsoft.com/office/drawing/2014/main" id="{6AB0002C-2063-9D1C-F6E9-2F03AC28554A}"/>
                </a:ext>
              </a:extLst>
            </p:cNvPr>
            <p:cNvPicPr>
              <a:picLocks noChangeAspect="1"/>
            </p:cNvPicPr>
            <p:nvPr/>
          </p:nvPicPr>
          <p:blipFill>
            <a:blip r:embed="rId7" cstate="hqprint">
              <a:extLst>
                <a:ext uri="{BEBA8EAE-BF5A-486C-A8C5-ECC9F3942E4B}">
                  <a14:imgProps xmlns:a14="http://schemas.microsoft.com/office/drawing/2010/main">
                    <a14:imgLayer r:embed="rId8">
                      <a14:imgEffect>
                        <a14:backgroundRemoval t="10000" b="99091" l="10000" r="90000">
                          <a14:foregroundMark x1="42500" y1="87045" x2="59773" y2="92273"/>
                          <a14:foregroundMark x1="62273" y1="89545" x2="49318" y2="99091"/>
                        </a14:backgroundRemoval>
                      </a14:imgEffect>
                    </a14:imgLayer>
                  </a14:imgProps>
                </a:ext>
                <a:ext uri="{28A0092B-C50C-407E-A947-70E740481C1C}">
                  <a14:useLocalDpi xmlns:a14="http://schemas.microsoft.com/office/drawing/2010/main" val="0"/>
                </a:ext>
              </a:extLst>
            </a:blip>
            <a:stretch>
              <a:fillRect/>
            </a:stretch>
          </p:blipFill>
          <p:spPr>
            <a:xfrm>
              <a:off x="4279995" y="1254396"/>
              <a:ext cx="1094936" cy="1060838"/>
            </a:xfrm>
            <a:prstGeom prst="rect">
              <a:avLst/>
            </a:prstGeom>
          </p:spPr>
        </p:pic>
      </p:grpSp>
      <p:sp>
        <p:nvSpPr>
          <p:cNvPr id="92" name="テキスト ボックス 91">
            <a:extLst>
              <a:ext uri="{FF2B5EF4-FFF2-40B4-BE49-F238E27FC236}">
                <a16:creationId xmlns:a16="http://schemas.microsoft.com/office/drawing/2014/main" id="{CABCB323-7A58-3E58-902E-59A214A94C83}"/>
              </a:ext>
            </a:extLst>
          </p:cNvPr>
          <p:cNvSpPr txBox="1"/>
          <p:nvPr/>
        </p:nvSpPr>
        <p:spPr>
          <a:xfrm>
            <a:off x="3468430" y="2203198"/>
            <a:ext cx="2486646" cy="338554"/>
          </a:xfrm>
          <a:prstGeom prst="rect">
            <a:avLst/>
          </a:prstGeom>
          <a:solidFill>
            <a:schemeClr val="bg1"/>
          </a:solidFill>
        </p:spPr>
        <p:txBody>
          <a:bodyPr wrap="square" rtlCol="0">
            <a:spAutoFit/>
          </a:bodyPr>
          <a:lstStyle/>
          <a:p>
            <a:pPr algn="ctr"/>
            <a:r>
              <a:rPr kumimoji="1" lang="ja-JP" altLang="en-US" sz="1600" u="sng" dirty="0"/>
              <a:t>メンバー最年長：稲木</a:t>
            </a:r>
          </a:p>
        </p:txBody>
      </p:sp>
      <p:sp>
        <p:nvSpPr>
          <p:cNvPr id="93" name="吹き出し: 四角形 92">
            <a:extLst>
              <a:ext uri="{FF2B5EF4-FFF2-40B4-BE49-F238E27FC236}">
                <a16:creationId xmlns:a16="http://schemas.microsoft.com/office/drawing/2014/main" id="{94286BBD-FE34-0970-D40D-EF3146D91290}"/>
              </a:ext>
            </a:extLst>
          </p:cNvPr>
          <p:cNvSpPr/>
          <p:nvPr/>
        </p:nvSpPr>
        <p:spPr>
          <a:xfrm>
            <a:off x="509462" y="760620"/>
            <a:ext cx="3781035" cy="688189"/>
          </a:xfrm>
          <a:prstGeom prst="wedgeRectCallout">
            <a:avLst>
              <a:gd name="adj1" fmla="val 57801"/>
              <a:gd name="adj2" fmla="val 74472"/>
            </a:avLst>
          </a:prstGeom>
          <a:solidFill>
            <a:schemeClr val="bg1">
              <a:lumMod val="95000"/>
            </a:schemeClr>
          </a:solidFill>
          <a:ln w="92075" cmpd="dbl">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ja-JP" altLang="en-US" b="1" dirty="0">
                <a:solidFill>
                  <a:schemeClr val="tx1"/>
                </a:solidFill>
                <a:latin typeface="+mn-ea"/>
              </a:rPr>
              <a:t>熱処理のことたくさん教えてくれたから</a:t>
            </a:r>
            <a:endParaRPr lang="en-US" altLang="ja-JP" b="1" dirty="0">
              <a:solidFill>
                <a:schemeClr val="tx1"/>
              </a:solidFill>
              <a:latin typeface="+mn-ea"/>
            </a:endParaRPr>
          </a:p>
          <a:p>
            <a:r>
              <a:rPr lang="ja-JP" altLang="en-US" b="1" dirty="0">
                <a:solidFill>
                  <a:schemeClr val="tx1"/>
                </a:solidFill>
                <a:latin typeface="+mn-ea"/>
              </a:rPr>
              <a:t>今度は俺たちが教えるよ</a:t>
            </a:r>
            <a:endParaRPr lang="en-US" altLang="ja-JP" b="1" dirty="0">
              <a:solidFill>
                <a:schemeClr val="tx1"/>
              </a:solidFill>
              <a:latin typeface="+mn-ea"/>
            </a:endParaRPr>
          </a:p>
        </p:txBody>
      </p:sp>
      <p:pic>
        <p:nvPicPr>
          <p:cNvPr id="95" name="図 94" descr="generated image">
            <a:extLst>
              <a:ext uri="{FF2B5EF4-FFF2-40B4-BE49-F238E27FC236}">
                <a16:creationId xmlns:a16="http://schemas.microsoft.com/office/drawing/2014/main" id="{09DE42A0-B0E5-EFB6-DA37-2B8EC89287A2}"/>
              </a:ext>
            </a:extLst>
          </p:cNvPr>
          <p:cNvPicPr>
            <a:picLocks noChangeAspect="1" noChangeArrowheads="1"/>
          </p:cNvPicPr>
          <p:nvPr/>
        </p:nvPicPr>
        <p:blipFill rotWithShape="1">
          <a:blip r:embed="rId9" cstate="hqprint">
            <a:extLst>
              <a:ext uri="{BEBA8EAE-BF5A-486C-A8C5-ECC9F3942E4B}">
                <a14:imgProps xmlns:a14="http://schemas.microsoft.com/office/drawing/2010/main">
                  <a14:imgLayer r:embed="rId10">
                    <a14:imgEffect>
                      <a14:backgroundRemoval t="9961" b="95801" l="9896" r="89974">
                        <a14:foregroundMark x1="22135" y1="72363" x2="29753" y2="91309"/>
                        <a14:foregroundMark x1="36198" y1="95410" x2="45768" y2="95898"/>
                        <a14:foregroundMark x1="10091" y1="61133" x2="9896" y2="62207"/>
                        <a14:foregroundMark x1="43229" y1="52832" x2="52083" y2="54883"/>
                        <a14:foregroundMark x1="26432" y1="67578" x2="21484" y2="81152"/>
                        <a14:backgroundMark x1="47526" y1="13477" x2="46549" y2="29199"/>
                        <a14:backgroundMark x1="38932" y1="34473" x2="59701" y2="36035"/>
                      </a14:backgroundRemoval>
                    </a14:imgEffect>
                  </a14:imgLayer>
                </a14:imgProps>
              </a:ext>
              <a:ext uri="{28A0092B-C50C-407E-A947-70E740481C1C}">
                <a14:useLocalDpi xmlns:a14="http://schemas.microsoft.com/office/drawing/2010/main" val="0"/>
              </a:ext>
            </a:extLst>
          </a:blip>
          <a:srcRect l="6991" t="41829" r="13699"/>
          <a:stretch>
            <a:fillRect/>
          </a:stretch>
        </p:blipFill>
        <p:spPr bwMode="auto">
          <a:xfrm>
            <a:off x="6646212" y="2372475"/>
            <a:ext cx="1529319" cy="901604"/>
          </a:xfrm>
          <a:prstGeom prst="rect">
            <a:avLst/>
          </a:prstGeom>
          <a:noFill/>
          <a:extLst>
            <a:ext uri="{909E8E84-426E-40DD-AFC4-6F175D3DCCD1}">
              <a14:hiddenFill xmlns:a14="http://schemas.microsoft.com/office/drawing/2010/main">
                <a:solidFill>
                  <a:srgbClr val="FFFFFF"/>
                </a:solidFill>
              </a14:hiddenFill>
            </a:ext>
          </a:extLst>
        </p:spPr>
      </p:pic>
      <p:grpSp>
        <p:nvGrpSpPr>
          <p:cNvPr id="98" name="グループ化 97">
            <a:extLst>
              <a:ext uri="{FF2B5EF4-FFF2-40B4-BE49-F238E27FC236}">
                <a16:creationId xmlns:a16="http://schemas.microsoft.com/office/drawing/2014/main" id="{581BF65D-372D-31D8-06F7-C0F47288D870}"/>
              </a:ext>
            </a:extLst>
          </p:cNvPr>
          <p:cNvGrpSpPr/>
          <p:nvPr/>
        </p:nvGrpSpPr>
        <p:grpSpPr>
          <a:xfrm>
            <a:off x="8236659" y="1497718"/>
            <a:ext cx="1094936" cy="1362650"/>
            <a:chOff x="4315889" y="1229588"/>
            <a:chExt cx="1094936" cy="1362650"/>
          </a:xfrm>
        </p:grpSpPr>
        <p:grpSp>
          <p:nvGrpSpPr>
            <p:cNvPr id="99" name="グループ化 98">
              <a:extLst>
                <a:ext uri="{FF2B5EF4-FFF2-40B4-BE49-F238E27FC236}">
                  <a16:creationId xmlns:a16="http://schemas.microsoft.com/office/drawing/2014/main" id="{C071E117-6AE7-0ADC-E3A0-F9F4DDA59F3E}"/>
                </a:ext>
              </a:extLst>
            </p:cNvPr>
            <p:cNvGrpSpPr/>
            <p:nvPr/>
          </p:nvGrpSpPr>
          <p:grpSpPr>
            <a:xfrm>
              <a:off x="4384263" y="2164959"/>
              <a:ext cx="959366" cy="427279"/>
              <a:chOff x="-1" y="1806550"/>
              <a:chExt cx="2386010" cy="1157315"/>
            </a:xfrm>
          </p:grpSpPr>
          <p:grpSp>
            <p:nvGrpSpPr>
              <p:cNvPr id="101" name="グループ化 100">
                <a:extLst>
                  <a:ext uri="{FF2B5EF4-FFF2-40B4-BE49-F238E27FC236}">
                    <a16:creationId xmlns:a16="http://schemas.microsoft.com/office/drawing/2014/main" id="{81E93CDF-86D4-9557-A047-633FFC704185}"/>
                  </a:ext>
                </a:extLst>
              </p:cNvPr>
              <p:cNvGrpSpPr>
                <a:grpSpLocks/>
              </p:cNvGrpSpPr>
              <p:nvPr/>
            </p:nvGrpSpPr>
            <p:grpSpPr bwMode="auto">
              <a:xfrm>
                <a:off x="-1" y="1895475"/>
                <a:ext cx="2386010" cy="1068390"/>
                <a:chOff x="0" y="1895475"/>
                <a:chExt cx="3381375" cy="1514475"/>
              </a:xfrm>
            </p:grpSpPr>
            <p:sp>
              <p:nvSpPr>
                <p:cNvPr id="103" name="フリーフォーム 136">
                  <a:extLst>
                    <a:ext uri="{FF2B5EF4-FFF2-40B4-BE49-F238E27FC236}">
                      <a16:creationId xmlns:a16="http://schemas.microsoft.com/office/drawing/2014/main" id="{716BBE2F-846A-74A0-EAAD-473F66E9225D}"/>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4" name="フリーフォーム 137">
                  <a:extLst>
                    <a:ext uri="{FF2B5EF4-FFF2-40B4-BE49-F238E27FC236}">
                      <a16:creationId xmlns:a16="http://schemas.microsoft.com/office/drawing/2014/main" id="{977264A6-68B4-CD65-A499-44E8D8E038FA}"/>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5" name="フリーフォーム 138">
                  <a:extLst>
                    <a:ext uri="{FF2B5EF4-FFF2-40B4-BE49-F238E27FC236}">
                      <a16:creationId xmlns:a16="http://schemas.microsoft.com/office/drawing/2014/main" id="{E074CDAD-6247-5E8E-C022-1AFCB3816090}"/>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6" name="フリーフォーム 139">
                  <a:extLst>
                    <a:ext uri="{FF2B5EF4-FFF2-40B4-BE49-F238E27FC236}">
                      <a16:creationId xmlns:a16="http://schemas.microsoft.com/office/drawing/2014/main" id="{9092D8C5-6A14-9D23-B28E-1CDA8740BA2E}"/>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7" name="フリーフォーム 140">
                  <a:extLst>
                    <a:ext uri="{FF2B5EF4-FFF2-40B4-BE49-F238E27FC236}">
                      <a16:creationId xmlns:a16="http://schemas.microsoft.com/office/drawing/2014/main" id="{FBFAE470-94DA-6C7A-B868-2B2B985BE97E}"/>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8" name="フリーフォーム 141">
                  <a:extLst>
                    <a:ext uri="{FF2B5EF4-FFF2-40B4-BE49-F238E27FC236}">
                      <a16:creationId xmlns:a16="http://schemas.microsoft.com/office/drawing/2014/main" id="{06A57367-C0A7-3E88-7F20-007E46FCC53F}"/>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9" name="フリーフォーム 142">
                  <a:extLst>
                    <a:ext uri="{FF2B5EF4-FFF2-40B4-BE49-F238E27FC236}">
                      <a16:creationId xmlns:a16="http://schemas.microsoft.com/office/drawing/2014/main" id="{84178C4B-E009-4EAD-2306-BD1D2E2EA813}"/>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0" name="フリーフォーム 143">
                  <a:extLst>
                    <a:ext uri="{FF2B5EF4-FFF2-40B4-BE49-F238E27FC236}">
                      <a16:creationId xmlns:a16="http://schemas.microsoft.com/office/drawing/2014/main" id="{955585D3-709C-68F6-4C79-6046EDA09AEA}"/>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1" name="フリーフォーム 144">
                  <a:extLst>
                    <a:ext uri="{FF2B5EF4-FFF2-40B4-BE49-F238E27FC236}">
                      <a16:creationId xmlns:a16="http://schemas.microsoft.com/office/drawing/2014/main" id="{018062A4-FFAC-7F4A-66E2-7F74A7F2A15F}"/>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2" name="フリーフォーム 145">
                  <a:extLst>
                    <a:ext uri="{FF2B5EF4-FFF2-40B4-BE49-F238E27FC236}">
                      <a16:creationId xmlns:a16="http://schemas.microsoft.com/office/drawing/2014/main" id="{150C6045-341F-1D43-D856-CFDDD60E5BED}"/>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3" name="フリーフォーム 146">
                  <a:extLst>
                    <a:ext uri="{FF2B5EF4-FFF2-40B4-BE49-F238E27FC236}">
                      <a16:creationId xmlns:a16="http://schemas.microsoft.com/office/drawing/2014/main" id="{744310BB-ABDE-6D31-AE2C-C4C16EEF6B16}"/>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4" name="フリーフォーム 147">
                  <a:extLst>
                    <a:ext uri="{FF2B5EF4-FFF2-40B4-BE49-F238E27FC236}">
                      <a16:creationId xmlns:a16="http://schemas.microsoft.com/office/drawing/2014/main" id="{9CCF02EB-03CE-4F21-2A67-EE4A2ACE2FBA}"/>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5" name="フリーフォーム 148">
                  <a:extLst>
                    <a:ext uri="{FF2B5EF4-FFF2-40B4-BE49-F238E27FC236}">
                      <a16:creationId xmlns:a16="http://schemas.microsoft.com/office/drawing/2014/main" id="{BD325DAC-CAFC-E900-3E80-C9F5621EAA6B}"/>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6" name="フリーフォーム 149">
                  <a:extLst>
                    <a:ext uri="{FF2B5EF4-FFF2-40B4-BE49-F238E27FC236}">
                      <a16:creationId xmlns:a16="http://schemas.microsoft.com/office/drawing/2014/main" id="{0E42009B-EA08-957F-E944-3371B8B962CA}"/>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7" name="フリーフォーム 150">
                  <a:extLst>
                    <a:ext uri="{FF2B5EF4-FFF2-40B4-BE49-F238E27FC236}">
                      <a16:creationId xmlns:a16="http://schemas.microsoft.com/office/drawing/2014/main" id="{608AA447-0B65-7C1F-3092-77968470E5F4}"/>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02" name="フリーフォーム 135">
                <a:extLst>
                  <a:ext uri="{FF2B5EF4-FFF2-40B4-BE49-F238E27FC236}">
                    <a16:creationId xmlns:a16="http://schemas.microsoft.com/office/drawing/2014/main" id="{3DC27A82-8018-9F09-75B3-B2A0D320411A}"/>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100" name="図 99" descr="白い背景に刷っている男性の顔&#10;&#10;AI によって生成されたコンテンツは間違っている可能性があります。">
              <a:extLst>
                <a:ext uri="{FF2B5EF4-FFF2-40B4-BE49-F238E27FC236}">
                  <a16:creationId xmlns:a16="http://schemas.microsoft.com/office/drawing/2014/main" id="{7A3ECC70-AD3F-51BE-D720-E4408276FC79}"/>
                </a:ext>
              </a:extLst>
            </p:cNvPr>
            <p:cNvPicPr>
              <a:picLocks noChangeAspect="1"/>
            </p:cNvPicPr>
            <p:nvPr/>
          </p:nvPicPr>
          <p:blipFill>
            <a:blip r:embed="rId7" cstate="hqprint">
              <a:extLst>
                <a:ext uri="{BEBA8EAE-BF5A-486C-A8C5-ECC9F3942E4B}">
                  <a14:imgProps xmlns:a14="http://schemas.microsoft.com/office/drawing/2010/main">
                    <a14:imgLayer r:embed="rId8">
                      <a14:imgEffect>
                        <a14:backgroundRemoval t="10000" b="99091" l="10000" r="90000">
                          <a14:foregroundMark x1="42500" y1="87045" x2="59773" y2="92273"/>
                          <a14:foregroundMark x1="62273" y1="89545" x2="49318" y2="99091"/>
                        </a14:backgroundRemoval>
                      </a14:imgEffect>
                    </a14:imgLayer>
                  </a14:imgProps>
                </a:ext>
                <a:ext uri="{28A0092B-C50C-407E-A947-70E740481C1C}">
                  <a14:useLocalDpi xmlns:a14="http://schemas.microsoft.com/office/drawing/2010/main" val="0"/>
                </a:ext>
              </a:extLst>
            </a:blip>
            <a:stretch>
              <a:fillRect/>
            </a:stretch>
          </p:blipFill>
          <p:spPr>
            <a:xfrm>
              <a:off x="4315889" y="1229588"/>
              <a:ext cx="1094936" cy="1060838"/>
            </a:xfrm>
            <a:prstGeom prst="rect">
              <a:avLst/>
            </a:prstGeom>
          </p:spPr>
        </p:pic>
      </p:grpSp>
      <p:sp>
        <p:nvSpPr>
          <p:cNvPr id="118" name="吹き出し: 四角形 117">
            <a:extLst>
              <a:ext uri="{FF2B5EF4-FFF2-40B4-BE49-F238E27FC236}">
                <a16:creationId xmlns:a16="http://schemas.microsoft.com/office/drawing/2014/main" id="{9B5DADA1-E992-3F10-30C7-3BA9A6DF5B2C}"/>
              </a:ext>
            </a:extLst>
          </p:cNvPr>
          <p:cNvSpPr/>
          <p:nvPr/>
        </p:nvSpPr>
        <p:spPr>
          <a:xfrm>
            <a:off x="9078090" y="747787"/>
            <a:ext cx="2730019" cy="688189"/>
          </a:xfrm>
          <a:prstGeom prst="wedgeRectCallout">
            <a:avLst>
              <a:gd name="adj1" fmla="val -40207"/>
              <a:gd name="adj2" fmla="val 96851"/>
            </a:avLst>
          </a:prstGeom>
          <a:solidFill>
            <a:schemeClr val="bg1">
              <a:lumMod val="95000"/>
            </a:schemeClr>
          </a:solidFill>
          <a:ln w="92075" cmpd="dbl">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回路と画面を作るんだ！</a:t>
            </a:r>
            <a:endParaRPr lang="en-US" altLang="ja-JP" b="1" dirty="0">
              <a:solidFill>
                <a:schemeClr val="tx1"/>
              </a:solidFill>
              <a:latin typeface="+mn-ea"/>
            </a:endParaRPr>
          </a:p>
        </p:txBody>
      </p:sp>
      <p:sp>
        <p:nvSpPr>
          <p:cNvPr id="120" name="吹き出し: 四角形 119">
            <a:extLst>
              <a:ext uri="{FF2B5EF4-FFF2-40B4-BE49-F238E27FC236}">
                <a16:creationId xmlns:a16="http://schemas.microsoft.com/office/drawing/2014/main" id="{9C217A91-FB36-21A8-CBC0-AA6066CA531B}"/>
              </a:ext>
            </a:extLst>
          </p:cNvPr>
          <p:cNvSpPr/>
          <p:nvPr/>
        </p:nvSpPr>
        <p:spPr>
          <a:xfrm>
            <a:off x="6449462" y="903603"/>
            <a:ext cx="1425737" cy="402221"/>
          </a:xfrm>
          <a:prstGeom prst="wedgeRectCallout">
            <a:avLst>
              <a:gd name="adj1" fmla="val -6640"/>
              <a:gd name="adj2" fmla="val 107417"/>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はい</a:t>
            </a:r>
            <a:endParaRPr lang="en-US" altLang="ja-JP" b="1" dirty="0">
              <a:solidFill>
                <a:schemeClr val="tx1"/>
              </a:solidFill>
              <a:latin typeface="+mn-ea"/>
            </a:endParaRPr>
          </a:p>
        </p:txBody>
      </p:sp>
      <p:grpSp>
        <p:nvGrpSpPr>
          <p:cNvPr id="121" name="グループ化 120">
            <a:extLst>
              <a:ext uri="{FF2B5EF4-FFF2-40B4-BE49-F238E27FC236}">
                <a16:creationId xmlns:a16="http://schemas.microsoft.com/office/drawing/2014/main" id="{EE5F8DBB-F076-C60B-3180-C25E777D9D74}"/>
              </a:ext>
            </a:extLst>
          </p:cNvPr>
          <p:cNvGrpSpPr/>
          <p:nvPr/>
        </p:nvGrpSpPr>
        <p:grpSpPr>
          <a:xfrm>
            <a:off x="1139317" y="3574801"/>
            <a:ext cx="3360093" cy="2466935"/>
            <a:chOff x="4435418" y="744798"/>
            <a:chExt cx="3360093" cy="2466935"/>
          </a:xfrm>
        </p:grpSpPr>
        <p:pic>
          <p:nvPicPr>
            <p:cNvPr id="122" name="図 121">
              <a:extLst>
                <a:ext uri="{FF2B5EF4-FFF2-40B4-BE49-F238E27FC236}">
                  <a16:creationId xmlns:a16="http://schemas.microsoft.com/office/drawing/2014/main" id="{DE4F4F31-2F48-9B9E-044F-6445CF30C81A}"/>
                </a:ext>
              </a:extLst>
            </p:cNvPr>
            <p:cNvPicPr>
              <a:picLocks noChangeAspect="1"/>
            </p:cNvPicPr>
            <p:nvPr/>
          </p:nvPicPr>
          <p:blipFill rotWithShape="1">
            <a:blip r:embed="rId11"/>
            <a:srcRect l="15969" t="17583" r="16799"/>
            <a:stretch/>
          </p:blipFill>
          <p:spPr>
            <a:xfrm>
              <a:off x="4435418" y="786059"/>
              <a:ext cx="3360093" cy="2425674"/>
            </a:xfrm>
            <a:prstGeom prst="rect">
              <a:avLst/>
            </a:prstGeom>
          </p:spPr>
        </p:pic>
        <p:sp>
          <p:nvSpPr>
            <p:cNvPr id="123" name="テキスト ボックス 122">
              <a:extLst>
                <a:ext uri="{FF2B5EF4-FFF2-40B4-BE49-F238E27FC236}">
                  <a16:creationId xmlns:a16="http://schemas.microsoft.com/office/drawing/2014/main" id="{D994F351-A7E7-807E-A628-368C69A1421E}"/>
                </a:ext>
              </a:extLst>
            </p:cNvPr>
            <p:cNvSpPr txBox="1"/>
            <p:nvPr/>
          </p:nvSpPr>
          <p:spPr>
            <a:xfrm>
              <a:off x="4515234" y="744798"/>
              <a:ext cx="1193623" cy="369332"/>
            </a:xfrm>
            <a:prstGeom prst="rect">
              <a:avLst/>
            </a:prstGeom>
            <a:solidFill>
              <a:schemeClr val="accent1">
                <a:lumMod val="75000"/>
                <a:lumOff val="25000"/>
              </a:schemeClr>
            </a:solidFill>
            <a:ln w="28575">
              <a:solidFill>
                <a:schemeClr val="tx1"/>
              </a:solidFill>
            </a:ln>
          </p:spPr>
          <p:txBody>
            <a:bodyPr wrap="square" rtlCol="0">
              <a:spAutoFit/>
            </a:bodyPr>
            <a:lstStyle/>
            <a:p>
              <a:r>
                <a:rPr lang="ja-JP" altLang="en-US" b="1" dirty="0">
                  <a:solidFill>
                    <a:schemeClr val="bg1"/>
                  </a:solidFill>
                </a:rPr>
                <a:t>回路作製</a:t>
              </a:r>
            </a:p>
          </p:txBody>
        </p:sp>
      </p:grpSp>
      <p:sp>
        <p:nvSpPr>
          <p:cNvPr id="124" name="タイトル 1">
            <a:extLst>
              <a:ext uri="{FF2B5EF4-FFF2-40B4-BE49-F238E27FC236}">
                <a16:creationId xmlns:a16="http://schemas.microsoft.com/office/drawing/2014/main" id="{FD902B45-B1A5-4EA3-BB0F-5FBE96B63C8E}"/>
              </a:ext>
            </a:extLst>
          </p:cNvPr>
          <p:cNvSpPr txBox="1">
            <a:spLocks/>
          </p:cNvSpPr>
          <p:nvPr/>
        </p:nvSpPr>
        <p:spPr>
          <a:xfrm>
            <a:off x="951882" y="5629833"/>
            <a:ext cx="3620498" cy="493562"/>
          </a:xfrm>
          <a:prstGeom prst="rect">
            <a:avLst/>
          </a:prstGeom>
          <a:solidFill>
            <a:srgbClr val="00B924"/>
          </a:solidFill>
          <a:ln w="38100">
            <a:solidFill>
              <a:srgbClr val="FFFF00"/>
            </a:solidFill>
          </a:ln>
          <a:scene3d>
            <a:camera prst="orthographicFront"/>
            <a:lightRig rig="threePt" dir="t"/>
          </a:scene3d>
          <a:sp3d>
            <a:bevelT prst="relaxedInset"/>
            <a:bevelB w="139700" h="139700" prst="divot"/>
          </a:sp3d>
        </p:spPr>
        <p:txBody>
          <a:bodyPr vert="horz" lIns="91440" tIns="45720" rIns="91440" bIns="45720" rtlCol="0" anchor="ctr">
            <a:normAutofit fontScale="97500"/>
          </a:bodyPr>
          <a:lstStyle>
            <a:lvl1pPr algn="l" defTabSz="914377" rtl="0" eaLnBrk="1" latinLnBrk="0" hangingPunct="1">
              <a:lnSpc>
                <a:spcPct val="90000"/>
              </a:lnSpc>
              <a:spcBef>
                <a:spcPct val="0"/>
              </a:spcBef>
              <a:buNone/>
              <a:defRPr kumimoji="1" lang="ja-JP" altLang="en-US" sz="2800" kern="1200" smtClean="0">
                <a:solidFill>
                  <a:schemeClr val="tx2"/>
                </a:solidFill>
                <a:latin typeface="+mj-lt"/>
                <a:ea typeface="+mj-ea"/>
                <a:cs typeface="+mj-cs"/>
              </a:defRPr>
            </a:lvl1pPr>
          </a:lstStyle>
          <a:p>
            <a:pPr algn="ctr"/>
            <a:r>
              <a:rPr lang="en-US" altLang="ja-JP" sz="2400" b="1" dirty="0">
                <a:solidFill>
                  <a:schemeClr val="bg1"/>
                </a:solidFill>
              </a:rPr>
              <a:t>PLC</a:t>
            </a:r>
            <a:r>
              <a:rPr lang="ja-JP" altLang="en-US" sz="2400" b="1" dirty="0">
                <a:solidFill>
                  <a:schemeClr val="bg1"/>
                </a:solidFill>
              </a:rPr>
              <a:t>から</a:t>
            </a:r>
            <a:r>
              <a:rPr lang="en-US" altLang="ja-JP" sz="2400" b="1" dirty="0">
                <a:solidFill>
                  <a:schemeClr val="bg1"/>
                </a:solidFill>
              </a:rPr>
              <a:t>GOT</a:t>
            </a:r>
            <a:r>
              <a:rPr lang="ja-JP" altLang="en-US" sz="2400" b="1" dirty="0">
                <a:solidFill>
                  <a:schemeClr val="bg1"/>
                </a:solidFill>
              </a:rPr>
              <a:t>へ表示</a:t>
            </a:r>
          </a:p>
        </p:txBody>
      </p:sp>
      <p:sp>
        <p:nvSpPr>
          <p:cNvPr id="125" name="タイトル 1">
            <a:extLst>
              <a:ext uri="{FF2B5EF4-FFF2-40B4-BE49-F238E27FC236}">
                <a16:creationId xmlns:a16="http://schemas.microsoft.com/office/drawing/2014/main" id="{484143A4-F732-412C-6745-C7354C19D3E9}"/>
              </a:ext>
            </a:extLst>
          </p:cNvPr>
          <p:cNvSpPr txBox="1">
            <a:spLocks/>
          </p:cNvSpPr>
          <p:nvPr/>
        </p:nvSpPr>
        <p:spPr>
          <a:xfrm>
            <a:off x="7432284" y="5737261"/>
            <a:ext cx="3620498" cy="493562"/>
          </a:xfrm>
          <a:prstGeom prst="rect">
            <a:avLst/>
          </a:prstGeom>
          <a:solidFill>
            <a:schemeClr val="accent1">
              <a:lumMod val="75000"/>
              <a:lumOff val="25000"/>
            </a:schemeClr>
          </a:solidFill>
          <a:ln w="38100">
            <a:solidFill>
              <a:srgbClr val="FFFF00"/>
            </a:solidFill>
          </a:ln>
          <a:scene3d>
            <a:camera prst="orthographicFront"/>
            <a:lightRig rig="threePt" dir="t"/>
          </a:scene3d>
          <a:sp3d>
            <a:bevelT prst="relaxedInset"/>
            <a:bevelB w="139700" h="139700" prst="divot"/>
          </a:sp3d>
        </p:spPr>
        <p:txBody>
          <a:bodyPr vert="horz" lIns="91440" tIns="45720" rIns="91440" bIns="45720" rtlCol="0" anchor="ctr">
            <a:normAutofit fontScale="75000" lnSpcReduction="20000"/>
          </a:bodyPr>
          <a:lstStyle>
            <a:lvl1pPr algn="l" defTabSz="914377" rtl="0" eaLnBrk="1" latinLnBrk="0" hangingPunct="1">
              <a:lnSpc>
                <a:spcPct val="90000"/>
              </a:lnSpc>
              <a:spcBef>
                <a:spcPct val="0"/>
              </a:spcBef>
              <a:buNone/>
              <a:defRPr kumimoji="1" lang="ja-JP" altLang="en-US" sz="2800" kern="1200" smtClean="0">
                <a:solidFill>
                  <a:schemeClr val="tx2"/>
                </a:solidFill>
                <a:latin typeface="+mj-lt"/>
                <a:ea typeface="+mj-ea"/>
                <a:cs typeface="+mj-cs"/>
              </a:defRPr>
            </a:lvl1pPr>
          </a:lstStyle>
          <a:p>
            <a:pPr algn="ctr"/>
            <a:r>
              <a:rPr lang="en-US" altLang="ja-JP" b="1" dirty="0">
                <a:solidFill>
                  <a:schemeClr val="bg1"/>
                </a:solidFill>
              </a:rPr>
              <a:t>RC</a:t>
            </a:r>
            <a:r>
              <a:rPr lang="ja-JP" altLang="en-US" b="1" dirty="0">
                <a:solidFill>
                  <a:schemeClr val="bg1"/>
                </a:solidFill>
              </a:rPr>
              <a:t>ﾌｧﾝ回転計測用画面作製</a:t>
            </a:r>
          </a:p>
        </p:txBody>
      </p:sp>
      <p:pic>
        <p:nvPicPr>
          <p:cNvPr id="126" name="図 125">
            <a:extLst>
              <a:ext uri="{FF2B5EF4-FFF2-40B4-BE49-F238E27FC236}">
                <a16:creationId xmlns:a16="http://schemas.microsoft.com/office/drawing/2014/main" id="{30C968F4-D10A-2ACD-E437-B1ECC1CEA62F}"/>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7430435" y="3616062"/>
            <a:ext cx="3455336" cy="2068437"/>
          </a:xfrm>
          <a:prstGeom prst="rect">
            <a:avLst/>
          </a:prstGeom>
        </p:spPr>
      </p:pic>
      <p:grpSp>
        <p:nvGrpSpPr>
          <p:cNvPr id="96" name="グループ化 95">
            <a:extLst>
              <a:ext uri="{FF2B5EF4-FFF2-40B4-BE49-F238E27FC236}">
                <a16:creationId xmlns:a16="http://schemas.microsoft.com/office/drawing/2014/main" id="{439FC5C8-57C0-1C5A-F7ED-4D15C8721351}"/>
              </a:ext>
            </a:extLst>
          </p:cNvPr>
          <p:cNvGrpSpPr/>
          <p:nvPr/>
        </p:nvGrpSpPr>
        <p:grpSpPr>
          <a:xfrm>
            <a:off x="145008" y="1851336"/>
            <a:ext cx="1163745" cy="1298629"/>
            <a:chOff x="165009" y="1888984"/>
            <a:chExt cx="1163745" cy="1298629"/>
          </a:xfrm>
        </p:grpSpPr>
        <p:grpSp>
          <p:nvGrpSpPr>
            <p:cNvPr id="79" name="グループ化 78">
              <a:extLst>
                <a:ext uri="{FF2B5EF4-FFF2-40B4-BE49-F238E27FC236}">
                  <a16:creationId xmlns:a16="http://schemas.microsoft.com/office/drawing/2014/main" id="{A96153A4-738E-4608-8D3A-E0F0F28120A7}"/>
                </a:ext>
              </a:extLst>
            </p:cNvPr>
            <p:cNvGrpSpPr/>
            <p:nvPr/>
          </p:nvGrpSpPr>
          <p:grpSpPr>
            <a:xfrm>
              <a:off x="306791" y="2774789"/>
              <a:ext cx="826627" cy="409226"/>
              <a:chOff x="-1739963" y="2660931"/>
              <a:chExt cx="826627" cy="409226"/>
            </a:xfrm>
          </p:grpSpPr>
          <p:pic>
            <p:nvPicPr>
              <p:cNvPr id="68" name="図 67">
                <a:extLst>
                  <a:ext uri="{FF2B5EF4-FFF2-40B4-BE49-F238E27FC236}">
                    <a16:creationId xmlns:a16="http://schemas.microsoft.com/office/drawing/2014/main" id="{970DA49D-1847-9042-84E8-6792F0FE2FAB}"/>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38" name="グループ化 37">
                <a:extLst>
                  <a:ext uri="{FF2B5EF4-FFF2-40B4-BE49-F238E27FC236}">
                    <a16:creationId xmlns:a16="http://schemas.microsoft.com/office/drawing/2014/main" id="{5D62ABB2-1437-E092-53C0-A06E8A6909A8}"/>
                  </a:ext>
                </a:extLst>
              </p:cNvPr>
              <p:cNvGrpSpPr>
                <a:grpSpLocks/>
              </p:cNvGrpSpPr>
              <p:nvPr/>
            </p:nvGrpSpPr>
            <p:grpSpPr bwMode="auto">
              <a:xfrm>
                <a:off x="-1739963" y="2759748"/>
                <a:ext cx="826627" cy="310409"/>
                <a:chOff x="0" y="1895475"/>
                <a:chExt cx="3381375" cy="1514475"/>
              </a:xfrm>
            </p:grpSpPr>
            <p:sp>
              <p:nvSpPr>
                <p:cNvPr id="39" name="フリーフォーム 136">
                  <a:extLst>
                    <a:ext uri="{FF2B5EF4-FFF2-40B4-BE49-F238E27FC236}">
                      <a16:creationId xmlns:a16="http://schemas.microsoft.com/office/drawing/2014/main" id="{F7EAC5F5-F2B6-4E52-455C-44F3268F57A6}"/>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0" name="フリーフォーム 137">
                  <a:extLst>
                    <a:ext uri="{FF2B5EF4-FFF2-40B4-BE49-F238E27FC236}">
                      <a16:creationId xmlns:a16="http://schemas.microsoft.com/office/drawing/2014/main" id="{09E58542-C1B2-29E7-54E5-8E95BF7DBF49}"/>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1" name="フリーフォーム 138">
                  <a:extLst>
                    <a:ext uri="{FF2B5EF4-FFF2-40B4-BE49-F238E27FC236}">
                      <a16:creationId xmlns:a16="http://schemas.microsoft.com/office/drawing/2014/main" id="{0A496C4B-3BC7-6498-BC37-41622E968CB6}"/>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 name="フリーフォーム 139">
                  <a:extLst>
                    <a:ext uri="{FF2B5EF4-FFF2-40B4-BE49-F238E27FC236}">
                      <a16:creationId xmlns:a16="http://schemas.microsoft.com/office/drawing/2014/main" id="{AF5307B7-CD4E-02C3-F314-513AB1AAD934}"/>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 name="フリーフォーム 140">
                  <a:extLst>
                    <a:ext uri="{FF2B5EF4-FFF2-40B4-BE49-F238E27FC236}">
                      <a16:creationId xmlns:a16="http://schemas.microsoft.com/office/drawing/2014/main" id="{761275FD-693C-2E3A-87F2-BCDEF944E219}"/>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48" name="フリーフォーム 141">
                  <a:extLst>
                    <a:ext uri="{FF2B5EF4-FFF2-40B4-BE49-F238E27FC236}">
                      <a16:creationId xmlns:a16="http://schemas.microsoft.com/office/drawing/2014/main" id="{FBEE705C-BD3B-49FC-C47D-0550933DA318}"/>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49" name="フリーフォーム 142">
                  <a:extLst>
                    <a:ext uri="{FF2B5EF4-FFF2-40B4-BE49-F238E27FC236}">
                      <a16:creationId xmlns:a16="http://schemas.microsoft.com/office/drawing/2014/main" id="{1770F2EC-A45C-F133-158C-F1674FC85F22}"/>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2" name="フリーフォーム 143">
                  <a:extLst>
                    <a:ext uri="{FF2B5EF4-FFF2-40B4-BE49-F238E27FC236}">
                      <a16:creationId xmlns:a16="http://schemas.microsoft.com/office/drawing/2014/main" id="{FC578986-7FA0-E7AE-584B-621B68297E49}"/>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4" name="フリーフォーム 144">
                  <a:extLst>
                    <a:ext uri="{FF2B5EF4-FFF2-40B4-BE49-F238E27FC236}">
                      <a16:creationId xmlns:a16="http://schemas.microsoft.com/office/drawing/2014/main" id="{A0355EC8-63CF-49C7-42EE-2686D2666A18}"/>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5" name="フリーフォーム 145">
                  <a:extLst>
                    <a:ext uri="{FF2B5EF4-FFF2-40B4-BE49-F238E27FC236}">
                      <a16:creationId xmlns:a16="http://schemas.microsoft.com/office/drawing/2014/main" id="{9ED85235-B446-DD2B-7DCE-C5EBDCB1AE73}"/>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6" name="フリーフォーム 146">
                  <a:extLst>
                    <a:ext uri="{FF2B5EF4-FFF2-40B4-BE49-F238E27FC236}">
                      <a16:creationId xmlns:a16="http://schemas.microsoft.com/office/drawing/2014/main" id="{8EA4FCA8-E2A2-C935-4D7D-09975821229A}"/>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7" name="フリーフォーム 147">
                  <a:extLst>
                    <a:ext uri="{FF2B5EF4-FFF2-40B4-BE49-F238E27FC236}">
                      <a16:creationId xmlns:a16="http://schemas.microsoft.com/office/drawing/2014/main" id="{1D797170-DFB3-F61F-1F67-D647C2E9E5E2}"/>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64" name="フリーフォーム 148">
                  <a:extLst>
                    <a:ext uri="{FF2B5EF4-FFF2-40B4-BE49-F238E27FC236}">
                      <a16:creationId xmlns:a16="http://schemas.microsoft.com/office/drawing/2014/main" id="{2E998F7E-01C0-24F0-FB4D-AD9EE6C221EE}"/>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66" name="フリーフォーム 149">
                  <a:extLst>
                    <a:ext uri="{FF2B5EF4-FFF2-40B4-BE49-F238E27FC236}">
                      <a16:creationId xmlns:a16="http://schemas.microsoft.com/office/drawing/2014/main" id="{2C4EA702-FDFC-D444-556F-2F68CDB03457}"/>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7" name="フリーフォーム 150">
                  <a:extLst>
                    <a:ext uri="{FF2B5EF4-FFF2-40B4-BE49-F238E27FC236}">
                      <a16:creationId xmlns:a16="http://schemas.microsoft.com/office/drawing/2014/main" id="{4DFFD83A-95B5-FD86-A30F-B6776B83396D}"/>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89" name="図 88">
              <a:extLst>
                <a:ext uri="{FF2B5EF4-FFF2-40B4-BE49-F238E27FC236}">
                  <a16:creationId xmlns:a16="http://schemas.microsoft.com/office/drawing/2014/main" id="{DE4F3CAE-5A6F-72FB-7C80-E67D3DD1BDF9}"/>
                </a:ext>
              </a:extLst>
            </p:cNvPr>
            <p:cNvPicPr>
              <a:picLocks noChangeAspect="1"/>
            </p:cNvPicPr>
            <p:nvPr/>
          </p:nvPicPr>
          <p:blipFill>
            <a:blip r:embed="rId13"/>
            <a:stretch>
              <a:fillRect/>
            </a:stretch>
          </p:blipFill>
          <p:spPr>
            <a:xfrm>
              <a:off x="165009" y="1888984"/>
              <a:ext cx="1163745" cy="1298629"/>
            </a:xfrm>
            <a:prstGeom prst="rect">
              <a:avLst/>
            </a:prstGeom>
          </p:spPr>
        </p:pic>
      </p:grpSp>
      <p:pic>
        <p:nvPicPr>
          <p:cNvPr id="94" name="図 93">
            <a:extLst>
              <a:ext uri="{FF2B5EF4-FFF2-40B4-BE49-F238E27FC236}">
                <a16:creationId xmlns:a16="http://schemas.microsoft.com/office/drawing/2014/main" id="{BFFA1678-9DE0-3F4A-1091-2B27C6EB4C24}"/>
              </a:ext>
            </a:extLst>
          </p:cNvPr>
          <p:cNvPicPr>
            <a:picLocks noChangeAspect="1"/>
          </p:cNvPicPr>
          <p:nvPr/>
        </p:nvPicPr>
        <p:blipFill>
          <a:blip r:embed="rId13"/>
          <a:stretch>
            <a:fillRect/>
          </a:stretch>
        </p:blipFill>
        <p:spPr>
          <a:xfrm>
            <a:off x="6919501" y="1486188"/>
            <a:ext cx="1163745" cy="1298629"/>
          </a:xfrm>
          <a:prstGeom prst="rect">
            <a:avLst/>
          </a:prstGeom>
        </p:spPr>
      </p:pic>
      <p:cxnSp>
        <p:nvCxnSpPr>
          <p:cNvPr id="3" name="直線コネクタ 2">
            <a:extLst>
              <a:ext uri="{FF2B5EF4-FFF2-40B4-BE49-F238E27FC236}">
                <a16:creationId xmlns:a16="http://schemas.microsoft.com/office/drawing/2014/main" id="{3288BD25-A273-C961-A340-CE343F4D2C04}"/>
              </a:ext>
            </a:extLst>
          </p:cNvPr>
          <p:cNvCxnSpPr>
            <a:cxnSpLocks/>
          </p:cNvCxnSpPr>
          <p:nvPr/>
        </p:nvCxnSpPr>
        <p:spPr>
          <a:xfrm>
            <a:off x="119336" y="3488074"/>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直線コネクタ 3">
            <a:extLst>
              <a:ext uri="{FF2B5EF4-FFF2-40B4-BE49-F238E27FC236}">
                <a16:creationId xmlns:a16="http://schemas.microsoft.com/office/drawing/2014/main" id="{5A61B3F8-FC5B-B117-3AE0-E7698F41C043}"/>
              </a:ext>
            </a:extLst>
          </p:cNvPr>
          <p:cNvCxnSpPr>
            <a:cxnSpLocks/>
          </p:cNvCxnSpPr>
          <p:nvPr/>
        </p:nvCxnSpPr>
        <p:spPr>
          <a:xfrm>
            <a:off x="6093076" y="760620"/>
            <a:ext cx="0" cy="562070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9670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fade">
                                      <p:cBhvr>
                                        <p:cTn id="7" dur="500"/>
                                        <p:tgtEl>
                                          <p:spTgt spid="1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4"/>
                                        </p:tgtEl>
                                        <p:attrNameLst>
                                          <p:attrName>style.visibility</p:attrName>
                                        </p:attrNameLst>
                                      </p:cBhvr>
                                      <p:to>
                                        <p:strVal val="visible"/>
                                      </p:to>
                                    </p:set>
                                    <p:animEffect transition="in" filter="fade">
                                      <p:cBhvr>
                                        <p:cTn id="11" dur="500"/>
                                        <p:tgtEl>
                                          <p:spTgt spid="12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6"/>
                                        </p:tgtEl>
                                        <p:attrNameLst>
                                          <p:attrName>style.visibility</p:attrName>
                                        </p:attrNameLst>
                                      </p:cBhvr>
                                      <p:to>
                                        <p:strVal val="visible"/>
                                      </p:to>
                                    </p:set>
                                    <p:animEffect transition="in" filter="fade">
                                      <p:cBhvr>
                                        <p:cTn id="15" dur="500"/>
                                        <p:tgtEl>
                                          <p:spTgt spid="12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5"/>
                                        </p:tgtEl>
                                        <p:attrNameLst>
                                          <p:attrName>style.visibility</p:attrName>
                                        </p:attrNameLst>
                                      </p:cBhvr>
                                      <p:to>
                                        <p:strVal val="visible"/>
                                      </p:to>
                                    </p:set>
                                    <p:animEffect transition="in" filter="fade">
                                      <p:cBhvr>
                                        <p:cTn id="19"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2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直線コネクタ 7">
            <a:extLst>
              <a:ext uri="{FF2B5EF4-FFF2-40B4-BE49-F238E27FC236}">
                <a16:creationId xmlns:a16="http://schemas.microsoft.com/office/drawing/2014/main" id="{9ACFFFFD-BB55-6669-1C21-DCFC175FFCD0}"/>
              </a:ext>
            </a:extLst>
          </p:cNvPr>
          <p:cNvCxnSpPr>
            <a:cxnSpLocks/>
          </p:cNvCxnSpPr>
          <p:nvPr/>
        </p:nvCxnSpPr>
        <p:spPr>
          <a:xfrm>
            <a:off x="6093076" y="760620"/>
            <a:ext cx="0" cy="562070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pic>
        <p:nvPicPr>
          <p:cNvPr id="14" name="図 13"/>
          <p:cNvPicPr>
            <a:picLocks noChangeAspect="1"/>
          </p:cNvPicPr>
          <p:nvPr/>
        </p:nvPicPr>
        <p:blipFill rotWithShape="1">
          <a:blip r:embed="rId3"/>
          <a:srcRect b="9053"/>
          <a:stretch/>
        </p:blipFill>
        <p:spPr>
          <a:xfrm>
            <a:off x="610196" y="3695112"/>
            <a:ext cx="4933435" cy="2254796"/>
          </a:xfrm>
          <a:prstGeom prst="rect">
            <a:avLst/>
          </a:prstGeom>
        </p:spPr>
      </p:pic>
      <p:sp>
        <p:nvSpPr>
          <p:cNvPr id="16" name="正方形/長方形 15"/>
          <p:cNvSpPr/>
          <p:nvPr/>
        </p:nvSpPr>
        <p:spPr>
          <a:xfrm>
            <a:off x="2061082" y="5559059"/>
            <a:ext cx="8227577" cy="523220"/>
          </a:xfrm>
          <a:prstGeom prst="rect">
            <a:avLst/>
          </a:prstGeom>
          <a:noFill/>
          <a:ln w="25400">
            <a:noFill/>
          </a:ln>
        </p:spPr>
        <p:txBody>
          <a:bodyPr wrap="square" lIns="91440" tIns="45720" rIns="91440" bIns="45720" anchor="ctr">
            <a:spAutoFit/>
          </a:bodyPr>
          <a:lstStyle/>
          <a:p>
            <a:pPr algn="dist"/>
            <a:endParaRPr lang="ja-JP" altLang="en-US" sz="2800" b="1" dirty="0">
              <a:ln w="0"/>
            </a:endParaRPr>
          </a:p>
        </p:txBody>
      </p:sp>
      <p:sp>
        <p:nvSpPr>
          <p:cNvPr id="27" name="テキスト ボックス 26"/>
          <p:cNvSpPr txBox="1"/>
          <p:nvPr/>
        </p:nvSpPr>
        <p:spPr>
          <a:xfrm>
            <a:off x="10200456" y="179369"/>
            <a:ext cx="415118" cy="276999"/>
          </a:xfrm>
          <a:prstGeom prst="rect">
            <a:avLst/>
          </a:prstGeom>
          <a:noFill/>
        </p:spPr>
        <p:txBody>
          <a:bodyPr wrap="square" rtlCol="0">
            <a:spAutoFit/>
          </a:bodyPr>
          <a:lstStyle/>
          <a:p>
            <a:pPr algn="r"/>
            <a:r>
              <a:rPr lang="en-US" altLang="ja-JP" sz="1200" dirty="0"/>
              <a:t>28</a:t>
            </a:r>
            <a:endParaRPr lang="ja-JP" altLang="en-US" sz="1200" dirty="0"/>
          </a:p>
        </p:txBody>
      </p:sp>
      <p:sp>
        <p:nvSpPr>
          <p:cNvPr id="2" name="スライド番号プレースホルダー 3">
            <a:extLst>
              <a:ext uri="{FF2B5EF4-FFF2-40B4-BE49-F238E27FC236}">
                <a16:creationId xmlns:a16="http://schemas.microsoft.com/office/drawing/2014/main" id="{F5D9EC37-9F63-8BEC-B3B2-5F429348D89E}"/>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35</a:t>
            </a:fld>
            <a:endParaRPr lang="ja-JP" altLang="en-US" sz="1800" dirty="0"/>
          </a:p>
        </p:txBody>
      </p:sp>
      <p:sp>
        <p:nvSpPr>
          <p:cNvPr id="32" name="タイトル 1">
            <a:extLst>
              <a:ext uri="{FF2B5EF4-FFF2-40B4-BE49-F238E27FC236}">
                <a16:creationId xmlns:a16="http://schemas.microsoft.com/office/drawing/2014/main" id="{91C7AE37-D81B-43D0-9DD9-54751791EB2B}"/>
              </a:ext>
            </a:extLst>
          </p:cNvPr>
          <p:cNvSpPr>
            <a:spLocks noGrp="1"/>
          </p:cNvSpPr>
          <p:nvPr>
            <p:ph type="title"/>
          </p:nvPr>
        </p:nvSpPr>
        <p:spPr>
          <a:xfrm>
            <a:off x="10973" y="3660"/>
            <a:ext cx="12192000" cy="666000"/>
          </a:xfrm>
          <a:solidFill>
            <a:schemeClr val="accent1"/>
          </a:solidFill>
        </p:spPr>
        <p:txBody>
          <a:bodyPr>
            <a:normAutofit/>
          </a:bodyPr>
          <a:lstStyle/>
          <a:p>
            <a:r>
              <a:rPr lang="ja-JP" altLang="en-US" b="1" dirty="0">
                <a:solidFill>
                  <a:schemeClr val="bg1"/>
                </a:solidFill>
              </a:rPr>
              <a:t>成功シナリオの追求と実施</a:t>
            </a:r>
            <a:endParaRPr kumimoji="1" lang="ja-JP" altLang="en-US" dirty="0">
              <a:solidFill>
                <a:schemeClr val="bg1"/>
              </a:solidFill>
            </a:endParaRPr>
          </a:p>
        </p:txBody>
      </p:sp>
      <p:sp>
        <p:nvSpPr>
          <p:cNvPr id="34" name="テキスト ボックス 33"/>
          <p:cNvSpPr txBox="1"/>
          <p:nvPr/>
        </p:nvSpPr>
        <p:spPr>
          <a:xfrm>
            <a:off x="195565" y="703615"/>
            <a:ext cx="4316259" cy="461665"/>
          </a:xfrm>
          <a:prstGeom prst="rect">
            <a:avLst/>
          </a:prstGeom>
          <a:solidFill>
            <a:schemeClr val="tx2">
              <a:lumMod val="75000"/>
              <a:lumOff val="25000"/>
            </a:schemeClr>
          </a:solidFill>
          <a:ln w="25400">
            <a:solidFill>
              <a:schemeClr val="tx1"/>
            </a:solidFill>
          </a:ln>
        </p:spPr>
        <p:txBody>
          <a:bodyPr wrap="square" rtlCol="0">
            <a:spAutoFit/>
          </a:bodyPr>
          <a:lstStyle/>
          <a:p>
            <a:pPr algn="r"/>
            <a:r>
              <a:rPr lang="ja-JP" altLang="en-US" sz="2400" b="1" dirty="0">
                <a:solidFill>
                  <a:schemeClr val="bg1"/>
                </a:solidFill>
                <a:latin typeface="+mj-ea"/>
              </a:rPr>
              <a:t>回転検知信号を</a:t>
            </a:r>
            <a:r>
              <a:rPr lang="en-US" altLang="ja-JP" sz="2400" b="1" dirty="0">
                <a:solidFill>
                  <a:schemeClr val="bg1"/>
                </a:solidFill>
                <a:latin typeface="+mj-ea"/>
              </a:rPr>
              <a:t>PLC</a:t>
            </a:r>
            <a:r>
              <a:rPr lang="ja-JP" altLang="en-US" sz="2400" b="1" dirty="0">
                <a:solidFill>
                  <a:schemeClr val="bg1"/>
                </a:solidFill>
                <a:latin typeface="+mj-ea"/>
              </a:rPr>
              <a:t>から</a:t>
            </a:r>
            <a:r>
              <a:rPr lang="en-US" altLang="ja-JP" sz="2400" b="1" dirty="0">
                <a:solidFill>
                  <a:schemeClr val="bg1"/>
                </a:solidFill>
                <a:latin typeface="+mj-ea"/>
              </a:rPr>
              <a:t>GOT</a:t>
            </a:r>
            <a:r>
              <a:rPr lang="ja-JP" altLang="en-US" sz="2400" b="1" dirty="0">
                <a:solidFill>
                  <a:schemeClr val="bg1"/>
                </a:solidFill>
                <a:latin typeface="+mj-ea"/>
              </a:rPr>
              <a:t>へ</a:t>
            </a:r>
          </a:p>
        </p:txBody>
      </p:sp>
      <p:pic>
        <p:nvPicPr>
          <p:cNvPr id="28" name="図 27"/>
          <p:cNvPicPr>
            <a:picLocks noChangeAspect="1"/>
          </p:cNvPicPr>
          <p:nvPr/>
        </p:nvPicPr>
        <p:blipFill rotWithShape="1">
          <a:blip r:embed="rId4"/>
          <a:srcRect l="15969" t="17583" r="16799"/>
          <a:stretch/>
        </p:blipFill>
        <p:spPr>
          <a:xfrm>
            <a:off x="195565" y="1274132"/>
            <a:ext cx="5612424" cy="2224556"/>
          </a:xfrm>
          <a:prstGeom prst="rect">
            <a:avLst/>
          </a:prstGeom>
        </p:spPr>
      </p:pic>
      <p:sp>
        <p:nvSpPr>
          <p:cNvPr id="30" name="角丸四角形 29"/>
          <p:cNvSpPr/>
          <p:nvPr/>
        </p:nvSpPr>
        <p:spPr>
          <a:xfrm>
            <a:off x="210758" y="3071720"/>
            <a:ext cx="5629649" cy="476128"/>
          </a:xfrm>
          <a:prstGeom prst="roundRect">
            <a:avLst/>
          </a:prstGeom>
          <a:solidFill>
            <a:schemeClr val="accent1">
              <a:lumMod val="75000"/>
              <a:lumOff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b="1" dirty="0">
                <a:solidFill>
                  <a:schemeClr val="bg1"/>
                </a:solidFill>
              </a:rPr>
              <a:t>PLC</a:t>
            </a:r>
            <a:r>
              <a:rPr kumimoji="1" lang="ja-JP" altLang="en-US" sz="2000" b="1" dirty="0">
                <a:solidFill>
                  <a:schemeClr val="bg1"/>
                </a:solidFill>
              </a:rPr>
              <a:t>へ取り込んだ回転信号を使用し回路作製</a:t>
            </a:r>
          </a:p>
        </p:txBody>
      </p:sp>
      <p:pic>
        <p:nvPicPr>
          <p:cNvPr id="31" name="図 30"/>
          <p:cNvPicPr>
            <a:picLocks noChangeAspect="1"/>
          </p:cNvPicPr>
          <p:nvPr/>
        </p:nvPicPr>
        <p:blipFill rotWithShape="1">
          <a:blip r:embed="rId5"/>
          <a:srcRect l="4220" t="2740" r="6530" b="13030"/>
          <a:stretch/>
        </p:blipFill>
        <p:spPr>
          <a:xfrm>
            <a:off x="6343447" y="703615"/>
            <a:ext cx="5560542" cy="2694124"/>
          </a:xfrm>
          <a:prstGeom prst="rect">
            <a:avLst/>
          </a:prstGeom>
        </p:spPr>
      </p:pic>
      <p:sp>
        <p:nvSpPr>
          <p:cNvPr id="38" name="角丸四角形 37"/>
          <p:cNvSpPr/>
          <p:nvPr/>
        </p:nvSpPr>
        <p:spPr>
          <a:xfrm>
            <a:off x="6212393" y="3070523"/>
            <a:ext cx="5629649" cy="476128"/>
          </a:xfrm>
          <a:prstGeom prst="roundRect">
            <a:avLst/>
          </a:prstGeom>
          <a:solidFill>
            <a:schemeClr val="accent1">
              <a:lumMod val="75000"/>
              <a:lumOff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b="1" dirty="0">
                <a:solidFill>
                  <a:schemeClr val="bg1"/>
                </a:solidFill>
              </a:rPr>
              <a:t>PLC</a:t>
            </a:r>
            <a:r>
              <a:rPr lang="ja-JP" altLang="en-US" sz="2000" b="1" dirty="0">
                <a:solidFill>
                  <a:schemeClr val="bg1"/>
                </a:solidFill>
              </a:rPr>
              <a:t>から回転信号を</a:t>
            </a:r>
            <a:r>
              <a:rPr lang="en-US" altLang="ja-JP" sz="2000" b="1" dirty="0">
                <a:solidFill>
                  <a:schemeClr val="bg1"/>
                </a:solidFill>
              </a:rPr>
              <a:t>GOT</a:t>
            </a:r>
            <a:r>
              <a:rPr lang="ja-JP" altLang="en-US" sz="2000" b="1" dirty="0">
                <a:solidFill>
                  <a:schemeClr val="bg1"/>
                </a:solidFill>
              </a:rPr>
              <a:t>画面にて表示</a:t>
            </a:r>
            <a:endParaRPr kumimoji="1" lang="ja-JP" altLang="en-US" sz="2000" b="1" dirty="0">
              <a:solidFill>
                <a:schemeClr val="bg1"/>
              </a:solidFill>
            </a:endParaRPr>
          </a:p>
        </p:txBody>
      </p:sp>
      <p:sp>
        <p:nvSpPr>
          <p:cNvPr id="45" name="テキスト ボックス 44"/>
          <p:cNvSpPr txBox="1"/>
          <p:nvPr/>
        </p:nvSpPr>
        <p:spPr>
          <a:xfrm>
            <a:off x="210759" y="3706541"/>
            <a:ext cx="4661106" cy="461665"/>
          </a:xfrm>
          <a:prstGeom prst="rect">
            <a:avLst/>
          </a:prstGeom>
          <a:solidFill>
            <a:schemeClr val="tx2">
              <a:lumMod val="75000"/>
              <a:lumOff val="25000"/>
            </a:schemeClr>
          </a:solidFill>
          <a:ln w="25400">
            <a:solidFill>
              <a:schemeClr val="tx1"/>
            </a:solidFill>
          </a:ln>
        </p:spPr>
        <p:txBody>
          <a:bodyPr wrap="square" rtlCol="0">
            <a:spAutoFit/>
          </a:bodyPr>
          <a:lstStyle/>
          <a:p>
            <a:pPr algn="r"/>
            <a:r>
              <a:rPr lang="en-US" altLang="ja-JP" sz="2400" b="1" dirty="0">
                <a:solidFill>
                  <a:schemeClr val="bg1"/>
                </a:solidFill>
                <a:latin typeface="+mj-ea"/>
              </a:rPr>
              <a:t>GOT</a:t>
            </a:r>
            <a:r>
              <a:rPr lang="ja-JP" altLang="en-US" sz="2400" b="1" dirty="0">
                <a:solidFill>
                  <a:schemeClr val="bg1"/>
                </a:solidFill>
                <a:latin typeface="+mj-ea"/>
              </a:rPr>
              <a:t>画面で</a:t>
            </a:r>
            <a:r>
              <a:rPr lang="en-US" altLang="ja-JP" sz="2400" b="1" dirty="0">
                <a:solidFill>
                  <a:schemeClr val="bg1"/>
                </a:solidFill>
                <a:latin typeface="+mj-ea"/>
              </a:rPr>
              <a:t>RC</a:t>
            </a:r>
            <a:r>
              <a:rPr lang="ja-JP" altLang="en-US" sz="2400" b="1" dirty="0">
                <a:solidFill>
                  <a:schemeClr val="bg1"/>
                </a:solidFill>
                <a:latin typeface="+mj-ea"/>
              </a:rPr>
              <a:t>ファンの回転数測定</a:t>
            </a:r>
          </a:p>
        </p:txBody>
      </p:sp>
      <p:grpSp>
        <p:nvGrpSpPr>
          <p:cNvPr id="18" name="グループ化 17"/>
          <p:cNvGrpSpPr/>
          <p:nvPr/>
        </p:nvGrpSpPr>
        <p:grpSpPr>
          <a:xfrm>
            <a:off x="1343472" y="5961336"/>
            <a:ext cx="3887075" cy="484852"/>
            <a:chOff x="4650868" y="2928199"/>
            <a:chExt cx="3887075" cy="484852"/>
          </a:xfrm>
        </p:grpSpPr>
        <p:sp>
          <p:nvSpPr>
            <p:cNvPr id="19" name="額縁 18"/>
            <p:cNvSpPr/>
            <p:nvPr/>
          </p:nvSpPr>
          <p:spPr>
            <a:xfrm>
              <a:off x="4650868" y="2928199"/>
              <a:ext cx="1239569" cy="484852"/>
            </a:xfrm>
            <a:prstGeom prst="bevel">
              <a:avLst/>
            </a:prstGeom>
            <a:solidFill>
              <a:srgbClr val="FFFF00"/>
            </a:solid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rgbClr val="FF0000"/>
                  </a:solidFill>
                </a:rPr>
                <a:t>リセット</a:t>
              </a:r>
            </a:p>
          </p:txBody>
        </p:sp>
        <p:sp>
          <p:nvSpPr>
            <p:cNvPr id="20" name="テキスト ボックス 19"/>
            <p:cNvSpPr txBox="1"/>
            <p:nvPr/>
          </p:nvSpPr>
          <p:spPr>
            <a:xfrm>
              <a:off x="5953908" y="2973806"/>
              <a:ext cx="2584035" cy="400110"/>
            </a:xfrm>
            <a:prstGeom prst="rect">
              <a:avLst/>
            </a:prstGeom>
            <a:solidFill>
              <a:schemeClr val="bg1"/>
            </a:solidFill>
            <a:ln w="25400">
              <a:solidFill>
                <a:srgbClr val="FF0000"/>
              </a:solidFill>
            </a:ln>
          </p:spPr>
          <p:txBody>
            <a:bodyPr wrap="square" rtlCol="0">
              <a:spAutoFit/>
            </a:bodyPr>
            <a:lstStyle/>
            <a:p>
              <a:r>
                <a:rPr lang="ja-JP" altLang="en-US" sz="2000" b="1" dirty="0"/>
                <a:t>をタッチし０リセットする</a:t>
              </a:r>
            </a:p>
          </p:txBody>
        </p:sp>
      </p:grpSp>
      <p:pic>
        <p:nvPicPr>
          <p:cNvPr id="21" name="図 20"/>
          <p:cNvPicPr>
            <a:picLocks noChangeAspect="1"/>
          </p:cNvPicPr>
          <p:nvPr/>
        </p:nvPicPr>
        <p:blipFill rotWithShape="1">
          <a:blip r:embed="rId3"/>
          <a:srcRect b="9053"/>
          <a:stretch/>
        </p:blipFill>
        <p:spPr>
          <a:xfrm>
            <a:off x="6600845" y="3695112"/>
            <a:ext cx="4933435" cy="2254796"/>
          </a:xfrm>
          <a:prstGeom prst="rect">
            <a:avLst/>
          </a:prstGeom>
        </p:spPr>
      </p:pic>
      <p:grpSp>
        <p:nvGrpSpPr>
          <p:cNvPr id="23" name="グループ化 22"/>
          <p:cNvGrpSpPr/>
          <p:nvPr/>
        </p:nvGrpSpPr>
        <p:grpSpPr>
          <a:xfrm>
            <a:off x="7249485" y="5968484"/>
            <a:ext cx="3887075" cy="484852"/>
            <a:chOff x="4665039" y="5813171"/>
            <a:chExt cx="3887075" cy="484852"/>
          </a:xfrm>
        </p:grpSpPr>
        <p:sp>
          <p:nvSpPr>
            <p:cNvPr id="24" name="額縁 23"/>
            <p:cNvSpPr/>
            <p:nvPr/>
          </p:nvSpPr>
          <p:spPr>
            <a:xfrm>
              <a:off x="4665039" y="5813171"/>
              <a:ext cx="1239569" cy="484852"/>
            </a:xfrm>
            <a:prstGeom prst="bevel">
              <a:avLst/>
            </a:prstGeom>
            <a:solidFill>
              <a:schemeClr val="accent6">
                <a:lumMod val="40000"/>
                <a:lumOff val="60000"/>
              </a:schemeClr>
            </a:soli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測　定</a:t>
              </a:r>
            </a:p>
          </p:txBody>
        </p:sp>
        <p:sp>
          <p:nvSpPr>
            <p:cNvPr id="25" name="テキスト ボックス 24"/>
            <p:cNvSpPr txBox="1"/>
            <p:nvPr/>
          </p:nvSpPr>
          <p:spPr>
            <a:xfrm>
              <a:off x="5968079" y="5858778"/>
              <a:ext cx="2584035" cy="400110"/>
            </a:xfrm>
            <a:prstGeom prst="rect">
              <a:avLst/>
            </a:prstGeom>
            <a:solidFill>
              <a:schemeClr val="bg1"/>
            </a:solidFill>
            <a:ln w="25400">
              <a:solidFill>
                <a:srgbClr val="FF0000"/>
              </a:solidFill>
            </a:ln>
          </p:spPr>
          <p:txBody>
            <a:bodyPr wrap="square" rtlCol="0">
              <a:spAutoFit/>
            </a:bodyPr>
            <a:lstStyle/>
            <a:p>
              <a:r>
                <a:rPr lang="ja-JP" altLang="en-US" sz="2000" b="1" dirty="0"/>
                <a:t>をタッチし回転を測定</a:t>
              </a:r>
            </a:p>
          </p:txBody>
        </p:sp>
      </p:grpSp>
      <p:pic>
        <p:nvPicPr>
          <p:cNvPr id="3" name="図 2">
            <a:extLst>
              <a:ext uri="{FF2B5EF4-FFF2-40B4-BE49-F238E27FC236}">
                <a16:creationId xmlns:a16="http://schemas.microsoft.com/office/drawing/2014/main" id="{B6623577-FA1F-0577-B963-75A30E5A47DD}"/>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r="19791"/>
          <a:stretch/>
        </p:blipFill>
        <p:spPr bwMode="auto">
          <a:xfrm>
            <a:off x="99859" y="1236296"/>
            <a:ext cx="2059815" cy="1804870"/>
          </a:xfrm>
          <a:prstGeom prst="rect">
            <a:avLst/>
          </a:prstGeom>
          <a:noFill/>
          <a:extLst>
            <a:ext uri="{909E8E84-426E-40DD-AFC4-6F175D3DCCD1}">
              <a14:hiddenFill xmlns:a14="http://schemas.microsoft.com/office/drawing/2010/main">
                <a:solidFill>
                  <a:srgbClr val="FFFFFF"/>
                </a:solidFill>
              </a14:hiddenFill>
            </a:ext>
          </a:extLst>
        </p:spPr>
      </p:pic>
      <p:sp>
        <p:nvSpPr>
          <p:cNvPr id="6" name="フローチャート: 結合子 5">
            <a:extLst>
              <a:ext uri="{FF2B5EF4-FFF2-40B4-BE49-F238E27FC236}">
                <a16:creationId xmlns:a16="http://schemas.microsoft.com/office/drawing/2014/main" id="{CE4884B4-7A3B-D631-D2EB-9BD0D7BE94B8}"/>
              </a:ext>
            </a:extLst>
          </p:cNvPr>
          <p:cNvSpPr/>
          <p:nvPr/>
        </p:nvSpPr>
        <p:spPr>
          <a:xfrm>
            <a:off x="1680895" y="1438549"/>
            <a:ext cx="628271" cy="586733"/>
          </a:xfrm>
          <a:prstGeom prst="flowChartConnector">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nvGrpSpPr>
          <p:cNvPr id="17" name="グループ化 16">
            <a:extLst>
              <a:ext uri="{FF2B5EF4-FFF2-40B4-BE49-F238E27FC236}">
                <a16:creationId xmlns:a16="http://schemas.microsoft.com/office/drawing/2014/main" id="{5374AFD4-FB23-5681-C44E-BBCADDB1BC7B}"/>
              </a:ext>
            </a:extLst>
          </p:cNvPr>
          <p:cNvGrpSpPr/>
          <p:nvPr/>
        </p:nvGrpSpPr>
        <p:grpSpPr>
          <a:xfrm>
            <a:off x="2468922" y="2172229"/>
            <a:ext cx="7411895" cy="707886"/>
            <a:chOff x="720610" y="2686946"/>
            <a:chExt cx="4860000" cy="464163"/>
          </a:xfrm>
        </p:grpSpPr>
        <p:sp>
          <p:nvSpPr>
            <p:cNvPr id="22" name="テキスト ボックス 57">
              <a:extLst>
                <a:ext uri="{FF2B5EF4-FFF2-40B4-BE49-F238E27FC236}">
                  <a16:creationId xmlns:a16="http://schemas.microsoft.com/office/drawing/2014/main" id="{B065D712-A8E1-B468-4018-CA1EE9F747C3}"/>
                </a:ext>
              </a:extLst>
            </p:cNvPr>
            <p:cNvSpPr txBox="1"/>
            <p:nvPr/>
          </p:nvSpPr>
          <p:spPr>
            <a:xfrm>
              <a:off x="720610" y="2686946"/>
              <a:ext cx="4860000" cy="46416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4000" b="1" dirty="0">
                  <a:ln w="152400">
                    <a:solidFill>
                      <a:srgbClr val="0000FF"/>
                    </a:solidFill>
                  </a:ln>
                  <a:solidFill>
                    <a:srgbClr val="FFC000"/>
                  </a:solidFill>
                </a:rPr>
                <a:t>RC</a:t>
              </a:r>
              <a:r>
                <a:rPr lang="ja-JP" altLang="en-US" sz="4000" b="1" dirty="0">
                  <a:ln w="152400">
                    <a:solidFill>
                      <a:srgbClr val="0000FF"/>
                    </a:solidFill>
                  </a:ln>
                  <a:solidFill>
                    <a:srgbClr val="FFC000"/>
                  </a:solidFill>
                </a:rPr>
                <a:t>ファン回転数の常時監視</a:t>
              </a:r>
              <a:endParaRPr lang="en-US" altLang="ja-JP" sz="4000" b="1" dirty="0">
                <a:ln w="152400">
                  <a:solidFill>
                    <a:srgbClr val="0000FF"/>
                  </a:solidFill>
                </a:ln>
                <a:solidFill>
                  <a:srgbClr val="FFC000"/>
                </a:solidFill>
              </a:endParaRPr>
            </a:p>
          </p:txBody>
        </p:sp>
        <p:sp>
          <p:nvSpPr>
            <p:cNvPr id="26" name="テキスト ボックス 58">
              <a:extLst>
                <a:ext uri="{FF2B5EF4-FFF2-40B4-BE49-F238E27FC236}">
                  <a16:creationId xmlns:a16="http://schemas.microsoft.com/office/drawing/2014/main" id="{85527C1F-10F3-2EC0-145F-2EE2980BF5CE}"/>
                </a:ext>
              </a:extLst>
            </p:cNvPr>
            <p:cNvSpPr txBox="1"/>
            <p:nvPr/>
          </p:nvSpPr>
          <p:spPr>
            <a:xfrm>
              <a:off x="720610" y="2686946"/>
              <a:ext cx="4860000" cy="46416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en-US" altLang="ja-JP" sz="4000" b="1" dirty="0">
                  <a:ln w="76200">
                    <a:solidFill>
                      <a:schemeClr val="bg1"/>
                    </a:solidFill>
                  </a:ln>
                  <a:solidFill>
                    <a:schemeClr val="bg1"/>
                  </a:solidFill>
                </a:rPr>
                <a:t>RC</a:t>
              </a:r>
              <a:r>
                <a:rPr kumimoji="1" lang="ja-JP" altLang="en-US" sz="4000" b="1" dirty="0">
                  <a:ln w="76200">
                    <a:solidFill>
                      <a:schemeClr val="bg1"/>
                    </a:solidFill>
                  </a:ln>
                  <a:solidFill>
                    <a:schemeClr val="bg1"/>
                  </a:solidFill>
                </a:rPr>
                <a:t>ファン回転数の常時監視</a:t>
              </a:r>
              <a:endParaRPr kumimoji="1" lang="en-US" altLang="ja-JP" sz="3600" dirty="0">
                <a:ln w="76200">
                  <a:solidFill>
                    <a:schemeClr val="bg1"/>
                  </a:solidFill>
                </a:ln>
                <a:solidFill>
                  <a:schemeClr val="bg1"/>
                </a:solidFill>
              </a:endParaRPr>
            </a:p>
          </p:txBody>
        </p:sp>
        <p:sp>
          <p:nvSpPr>
            <p:cNvPr id="29" name="テキスト ボックス 59">
              <a:extLst>
                <a:ext uri="{FF2B5EF4-FFF2-40B4-BE49-F238E27FC236}">
                  <a16:creationId xmlns:a16="http://schemas.microsoft.com/office/drawing/2014/main" id="{17EA54D7-1E63-C12E-8D52-94DF877698E3}"/>
                </a:ext>
              </a:extLst>
            </p:cNvPr>
            <p:cNvSpPr txBox="1"/>
            <p:nvPr/>
          </p:nvSpPr>
          <p:spPr>
            <a:xfrm>
              <a:off x="720610" y="2686946"/>
              <a:ext cx="4860000" cy="46416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4000" b="1" dirty="0">
                  <a:ln w="76200">
                    <a:noFill/>
                  </a:ln>
                  <a:solidFill>
                    <a:srgbClr val="0000FF"/>
                  </a:solidFill>
                </a:rPr>
                <a:t>RC</a:t>
              </a:r>
              <a:r>
                <a:rPr lang="ja-JP" altLang="en-US" sz="4000" b="1" dirty="0">
                  <a:ln w="76200">
                    <a:noFill/>
                  </a:ln>
                  <a:solidFill>
                    <a:srgbClr val="0000FF"/>
                  </a:solidFill>
                </a:rPr>
                <a:t>ファン回転数の常時監視</a:t>
              </a:r>
              <a:endParaRPr kumimoji="1" lang="en-US" altLang="ja-JP" sz="4000" b="1" dirty="0">
                <a:ln w="76200">
                  <a:noFill/>
                </a:ln>
                <a:solidFill>
                  <a:srgbClr val="0000FF"/>
                </a:solidFill>
              </a:endParaRPr>
            </a:p>
          </p:txBody>
        </p:sp>
      </p:grpSp>
      <p:grpSp>
        <p:nvGrpSpPr>
          <p:cNvPr id="33" name="グループ化 32">
            <a:extLst>
              <a:ext uri="{FF2B5EF4-FFF2-40B4-BE49-F238E27FC236}">
                <a16:creationId xmlns:a16="http://schemas.microsoft.com/office/drawing/2014/main" id="{0C548625-FDDF-5523-989C-035BC77B2FA5}"/>
              </a:ext>
            </a:extLst>
          </p:cNvPr>
          <p:cNvGrpSpPr/>
          <p:nvPr/>
        </p:nvGrpSpPr>
        <p:grpSpPr>
          <a:xfrm>
            <a:off x="2353694" y="4627930"/>
            <a:ext cx="7411895" cy="707887"/>
            <a:chOff x="720610" y="2105909"/>
            <a:chExt cx="4860000" cy="464164"/>
          </a:xfrm>
        </p:grpSpPr>
        <p:sp>
          <p:nvSpPr>
            <p:cNvPr id="35" name="テキスト ボックス 57">
              <a:extLst>
                <a:ext uri="{FF2B5EF4-FFF2-40B4-BE49-F238E27FC236}">
                  <a16:creationId xmlns:a16="http://schemas.microsoft.com/office/drawing/2014/main" id="{B23C1D20-B614-0E84-C4AC-8A1E1B118B98}"/>
                </a:ext>
              </a:extLst>
            </p:cNvPr>
            <p:cNvSpPr txBox="1"/>
            <p:nvPr/>
          </p:nvSpPr>
          <p:spPr>
            <a:xfrm>
              <a:off x="720610" y="2105910"/>
              <a:ext cx="4860000" cy="46416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4000" b="1" dirty="0">
                  <a:ln w="152400">
                    <a:solidFill>
                      <a:srgbClr val="0000FF"/>
                    </a:solidFill>
                  </a:ln>
                  <a:solidFill>
                    <a:srgbClr val="FFC000"/>
                  </a:solidFill>
                </a:rPr>
                <a:t>RC</a:t>
              </a:r>
              <a:r>
                <a:rPr lang="ja-JP" altLang="en-US" sz="4000" b="1" dirty="0">
                  <a:ln w="152400">
                    <a:solidFill>
                      <a:srgbClr val="0000FF"/>
                    </a:solidFill>
                  </a:ln>
                  <a:solidFill>
                    <a:srgbClr val="FFC000"/>
                  </a:solidFill>
                </a:rPr>
                <a:t>ファン回転数計測の簡略化</a:t>
              </a:r>
              <a:endParaRPr lang="en-US" altLang="ja-JP" sz="4000" b="1" dirty="0">
                <a:ln w="152400">
                  <a:solidFill>
                    <a:srgbClr val="0000FF"/>
                  </a:solidFill>
                </a:ln>
                <a:solidFill>
                  <a:srgbClr val="FFC000"/>
                </a:solidFill>
              </a:endParaRPr>
            </a:p>
          </p:txBody>
        </p:sp>
        <p:sp>
          <p:nvSpPr>
            <p:cNvPr id="36" name="テキスト ボックス 58">
              <a:extLst>
                <a:ext uri="{FF2B5EF4-FFF2-40B4-BE49-F238E27FC236}">
                  <a16:creationId xmlns:a16="http://schemas.microsoft.com/office/drawing/2014/main" id="{071EA1C4-0E92-AB08-8D57-5D0972E4C6E0}"/>
                </a:ext>
              </a:extLst>
            </p:cNvPr>
            <p:cNvSpPr txBox="1"/>
            <p:nvPr/>
          </p:nvSpPr>
          <p:spPr>
            <a:xfrm>
              <a:off x="720610" y="2105909"/>
              <a:ext cx="4860000" cy="46416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4000" b="1" dirty="0">
                  <a:ln w="76200">
                    <a:solidFill>
                      <a:schemeClr val="bg1"/>
                    </a:solidFill>
                  </a:ln>
                  <a:solidFill>
                    <a:schemeClr val="bg1"/>
                  </a:solidFill>
                </a:rPr>
                <a:t>RC</a:t>
              </a:r>
              <a:r>
                <a:rPr lang="ja-JP" altLang="en-US" sz="4000" b="1" dirty="0">
                  <a:ln w="76200">
                    <a:solidFill>
                      <a:schemeClr val="bg1"/>
                    </a:solidFill>
                  </a:ln>
                  <a:solidFill>
                    <a:schemeClr val="bg1"/>
                  </a:solidFill>
                </a:rPr>
                <a:t>ファン回転数計測の簡略化</a:t>
              </a:r>
              <a:endParaRPr kumimoji="1" lang="en-US" altLang="ja-JP" sz="3600" dirty="0">
                <a:ln w="76200">
                  <a:solidFill>
                    <a:schemeClr val="bg1"/>
                  </a:solidFill>
                </a:ln>
                <a:solidFill>
                  <a:schemeClr val="bg1"/>
                </a:solidFill>
              </a:endParaRPr>
            </a:p>
          </p:txBody>
        </p:sp>
        <p:sp>
          <p:nvSpPr>
            <p:cNvPr id="37" name="テキスト ボックス 59">
              <a:extLst>
                <a:ext uri="{FF2B5EF4-FFF2-40B4-BE49-F238E27FC236}">
                  <a16:creationId xmlns:a16="http://schemas.microsoft.com/office/drawing/2014/main" id="{D24AE33E-CDD0-E07C-568C-5EECA606FB0D}"/>
                </a:ext>
              </a:extLst>
            </p:cNvPr>
            <p:cNvSpPr txBox="1"/>
            <p:nvPr/>
          </p:nvSpPr>
          <p:spPr>
            <a:xfrm>
              <a:off x="720610" y="2105909"/>
              <a:ext cx="4860000" cy="46416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en-US" altLang="ja-JP" sz="4000" b="1" dirty="0">
                  <a:ln w="76200">
                    <a:noFill/>
                  </a:ln>
                  <a:solidFill>
                    <a:srgbClr val="0000FF"/>
                  </a:solidFill>
                </a:rPr>
                <a:t>RC</a:t>
              </a:r>
              <a:r>
                <a:rPr kumimoji="1" lang="ja-JP" altLang="en-US" sz="4000" b="1" dirty="0">
                  <a:ln w="76200">
                    <a:noFill/>
                  </a:ln>
                  <a:solidFill>
                    <a:srgbClr val="0000FF"/>
                  </a:solidFill>
                </a:rPr>
                <a:t>ファン回転数計測の簡略化</a:t>
              </a:r>
              <a:endParaRPr kumimoji="1" lang="en-US" altLang="ja-JP" sz="4000" b="1" dirty="0">
                <a:ln w="76200">
                  <a:noFill/>
                </a:ln>
                <a:solidFill>
                  <a:srgbClr val="0000FF"/>
                </a:solidFill>
              </a:endParaRPr>
            </a:p>
          </p:txBody>
        </p:sp>
      </p:grpSp>
      <p:cxnSp>
        <p:nvCxnSpPr>
          <p:cNvPr id="7" name="直線コネクタ 6">
            <a:extLst>
              <a:ext uri="{FF2B5EF4-FFF2-40B4-BE49-F238E27FC236}">
                <a16:creationId xmlns:a16="http://schemas.microsoft.com/office/drawing/2014/main" id="{503A46E4-27E7-BB89-B766-F7773B4968B2}"/>
              </a:ext>
            </a:extLst>
          </p:cNvPr>
          <p:cNvCxnSpPr>
            <a:cxnSpLocks/>
          </p:cNvCxnSpPr>
          <p:nvPr/>
        </p:nvCxnSpPr>
        <p:spPr>
          <a:xfrm>
            <a:off x="119336" y="3609586"/>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8584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1000"/>
                                        <p:tgtEl>
                                          <p:spTgt spid="33"/>
                                        </p:tgtEl>
                                      </p:cBhvr>
                                    </p:animEffect>
                                    <p:anim calcmode="lin" valueType="num">
                                      <p:cBhvr>
                                        <p:cTn id="15" dur="1000" fill="hold"/>
                                        <p:tgtEl>
                                          <p:spTgt spid="33"/>
                                        </p:tgtEl>
                                        <p:attrNameLst>
                                          <p:attrName>ppt_x</p:attrName>
                                        </p:attrNameLst>
                                      </p:cBhvr>
                                      <p:tavLst>
                                        <p:tav tm="0">
                                          <p:val>
                                            <p:strVal val="#ppt_x"/>
                                          </p:val>
                                        </p:tav>
                                        <p:tav tm="100000">
                                          <p:val>
                                            <p:strVal val="#ppt_x"/>
                                          </p:val>
                                        </p:tav>
                                      </p:tavLst>
                                    </p:anim>
                                    <p:anim calcmode="lin" valueType="num">
                                      <p:cBhvr>
                                        <p:cTn id="16"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6126717" y="648655"/>
          <a:ext cx="5965536" cy="2923053"/>
        </p:xfrm>
        <a:graphic>
          <a:graphicData uri="http://schemas.openxmlformats.org/drawingml/2006/table">
            <a:tbl>
              <a:tblPr firstRow="1" bandRow="1">
                <a:tableStyleId>{5C22544A-7EE6-4342-B048-85BDC9FD1C3A}</a:tableStyleId>
              </a:tblPr>
              <a:tblGrid>
                <a:gridCol w="5965536">
                  <a:extLst>
                    <a:ext uri="{9D8B030D-6E8A-4147-A177-3AD203B41FA5}">
                      <a16:colId xmlns:a16="http://schemas.microsoft.com/office/drawing/2014/main" val="3267048402"/>
                    </a:ext>
                  </a:extLst>
                </a:gridCol>
              </a:tblGrid>
              <a:tr h="383927">
                <a:tc>
                  <a:txBody>
                    <a:bodyPr/>
                    <a:lstStyle/>
                    <a:p>
                      <a:pPr algn="l"/>
                      <a:r>
                        <a:rPr kumimoji="1" lang="ja-JP" altLang="en-US" dirty="0">
                          <a:solidFill>
                            <a:schemeClr val="tx1"/>
                          </a:solidFill>
                        </a:rPr>
                        <a:t>ﾍﾞﾙﾄｽﾘｯﾌﾟ未然に対応可　</a:t>
                      </a:r>
                      <a:endParaRPr kumimoji="1" lang="en-US" altLang="ja-JP" dirty="0">
                        <a:solidFill>
                          <a:schemeClr val="tx1"/>
                        </a:solidFill>
                      </a:endParaRPr>
                    </a:p>
                  </a:txBody>
                  <a:tcPr>
                    <a:solidFill>
                      <a:schemeClr val="bg2"/>
                    </a:solidFill>
                  </a:tcPr>
                </a:tc>
                <a:extLst>
                  <a:ext uri="{0D108BD9-81ED-4DB2-BD59-A6C34878D82A}">
                    <a16:rowId xmlns:a16="http://schemas.microsoft.com/office/drawing/2014/main" val="1833071762"/>
                  </a:ext>
                </a:extLst>
              </a:tr>
              <a:tr h="389258">
                <a:tc>
                  <a:txBody>
                    <a:bodyPr/>
                    <a:lstStyle/>
                    <a:p>
                      <a:pPr algn="l"/>
                      <a:r>
                        <a:rPr kumimoji="1" lang="ja-JP" altLang="en-US" b="1" dirty="0"/>
                        <a:t>ﾓｰﾀｰやﾌｧﾝの異常にも未然に気付ける</a:t>
                      </a:r>
                      <a:endParaRPr kumimoji="1" lang="en-US" altLang="ja-JP" b="1" dirty="0"/>
                    </a:p>
                  </a:txBody>
                  <a:tcPr/>
                </a:tc>
                <a:extLst>
                  <a:ext uri="{0D108BD9-81ED-4DB2-BD59-A6C34878D82A}">
                    <a16:rowId xmlns:a16="http://schemas.microsoft.com/office/drawing/2014/main" val="3904543931"/>
                  </a:ext>
                </a:extLst>
              </a:tr>
              <a:tr h="699481">
                <a:tc>
                  <a:txBody>
                    <a:bodyPr/>
                    <a:lstStyle/>
                    <a:p>
                      <a:pPr algn="l"/>
                      <a:r>
                        <a:rPr kumimoji="1" lang="en-US" altLang="ja-JP" b="1" dirty="0"/>
                        <a:t>RC</a:t>
                      </a:r>
                      <a:r>
                        <a:rPr kumimoji="1" lang="ja-JP" altLang="en-US" b="1" dirty="0"/>
                        <a:t>ﾌｧﾝが作業ｴﾘｱから遠くても</a:t>
                      </a:r>
                      <a:endParaRPr kumimoji="1" lang="en-US" altLang="ja-JP" b="1" dirty="0"/>
                    </a:p>
                    <a:p>
                      <a:pPr algn="l"/>
                      <a:r>
                        <a:rPr kumimoji="1" lang="ja-JP" altLang="en-US" b="1" dirty="0"/>
                        <a:t>異変に気付きやすい</a:t>
                      </a:r>
                      <a:endParaRPr kumimoji="1" lang="en-US" altLang="ja-JP" b="1" dirty="0"/>
                    </a:p>
                  </a:txBody>
                  <a:tcPr/>
                </a:tc>
                <a:extLst>
                  <a:ext uri="{0D108BD9-81ED-4DB2-BD59-A6C34878D82A}">
                    <a16:rowId xmlns:a16="http://schemas.microsoft.com/office/drawing/2014/main" val="178773727"/>
                  </a:ext>
                </a:extLst>
              </a:tr>
              <a:tr h="671871">
                <a:tc>
                  <a:txBody>
                    <a:bodyPr/>
                    <a:lstStyle/>
                    <a:p>
                      <a:pPr algn="l"/>
                      <a:r>
                        <a:rPr kumimoji="1" lang="ja-JP" altLang="en-US" b="1" dirty="0"/>
                        <a:t>回転計測にｶﾊﾞｰの取り外しなく</a:t>
                      </a:r>
                      <a:endParaRPr kumimoji="1" lang="en-US" altLang="ja-JP" b="1" dirty="0"/>
                    </a:p>
                    <a:p>
                      <a:pPr algn="l"/>
                      <a:r>
                        <a:rPr kumimoji="1" lang="ja-JP" altLang="en-US" b="1" dirty="0"/>
                        <a:t>一人で作業可能</a:t>
                      </a:r>
                    </a:p>
                  </a:txBody>
                  <a:tcPr/>
                </a:tc>
                <a:extLst>
                  <a:ext uri="{0D108BD9-81ED-4DB2-BD59-A6C34878D82A}">
                    <a16:rowId xmlns:a16="http://schemas.microsoft.com/office/drawing/2014/main" val="1723768496"/>
                  </a:ext>
                </a:extLst>
              </a:tr>
              <a:tr h="389258">
                <a:tc>
                  <a:txBody>
                    <a:bodyPr/>
                    <a:lstStyle/>
                    <a:p>
                      <a:pPr algn="l"/>
                      <a:r>
                        <a:rPr kumimoji="1" lang="ja-JP" altLang="en-US" b="1" dirty="0"/>
                        <a:t>計測の為の工数削減</a:t>
                      </a:r>
                    </a:p>
                  </a:txBody>
                  <a:tcPr/>
                </a:tc>
                <a:extLst>
                  <a:ext uri="{0D108BD9-81ED-4DB2-BD59-A6C34878D82A}">
                    <a16:rowId xmlns:a16="http://schemas.microsoft.com/office/drawing/2014/main" val="2432470757"/>
                  </a:ext>
                </a:extLst>
              </a:tr>
              <a:tr h="389258">
                <a:tc>
                  <a:txBody>
                    <a:bodyPr/>
                    <a:lstStyle/>
                    <a:p>
                      <a:pPr algn="l"/>
                      <a:r>
                        <a:rPr kumimoji="1" lang="ja-JP" altLang="en-US" b="1" dirty="0"/>
                        <a:t>誰でもいつでも計測可能</a:t>
                      </a:r>
                    </a:p>
                  </a:txBody>
                  <a:tcPr/>
                </a:tc>
                <a:extLst>
                  <a:ext uri="{0D108BD9-81ED-4DB2-BD59-A6C34878D82A}">
                    <a16:rowId xmlns:a16="http://schemas.microsoft.com/office/drawing/2014/main" val="4061286559"/>
                  </a:ext>
                </a:extLst>
              </a:tr>
            </a:tbl>
          </a:graphicData>
        </a:graphic>
      </p:graphicFrame>
      <p:sp>
        <p:nvSpPr>
          <p:cNvPr id="15" name="タイトル 1">
            <a:extLst>
              <a:ext uri="{FF2B5EF4-FFF2-40B4-BE49-F238E27FC236}">
                <a16:creationId xmlns:a16="http://schemas.microsoft.com/office/drawing/2014/main" id="{91C7AE37-D81B-43D0-9DD9-54751791EB2B}"/>
              </a:ext>
            </a:extLst>
          </p:cNvPr>
          <p:cNvSpPr>
            <a:spLocks noGrp="1"/>
          </p:cNvSpPr>
          <p:nvPr>
            <p:ph type="title"/>
          </p:nvPr>
        </p:nvSpPr>
        <p:spPr>
          <a:xfrm>
            <a:off x="0" y="13118"/>
            <a:ext cx="12192000" cy="564142"/>
          </a:xfrm>
          <a:solidFill>
            <a:schemeClr val="accent1"/>
          </a:solidFill>
        </p:spPr>
        <p:txBody>
          <a:bodyPr>
            <a:normAutofit/>
          </a:bodyPr>
          <a:lstStyle/>
          <a:p>
            <a:r>
              <a:rPr kumimoji="1" lang="ja-JP" altLang="en-US" b="1" dirty="0">
                <a:solidFill>
                  <a:schemeClr val="bg1"/>
                </a:solidFill>
              </a:rPr>
              <a:t>効果の確認</a:t>
            </a:r>
            <a:r>
              <a:rPr kumimoji="1" lang="ja-JP" altLang="en-US" dirty="0">
                <a:solidFill>
                  <a:schemeClr val="bg1"/>
                </a:solidFill>
              </a:rPr>
              <a:t>　　　</a:t>
            </a:r>
          </a:p>
        </p:txBody>
      </p:sp>
      <p:sp>
        <p:nvSpPr>
          <p:cNvPr id="4" name="スライド番号プレースホルダー 3">
            <a:extLst>
              <a:ext uri="{FF2B5EF4-FFF2-40B4-BE49-F238E27FC236}">
                <a16:creationId xmlns:a16="http://schemas.microsoft.com/office/drawing/2014/main" id="{F744FCCE-9A33-4AE5-6A11-8709A54C246E}"/>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36</a:t>
            </a:fld>
            <a:endParaRPr lang="ja-JP" altLang="en-US" sz="1800" dirty="0"/>
          </a:p>
        </p:txBody>
      </p:sp>
      <p:grpSp>
        <p:nvGrpSpPr>
          <p:cNvPr id="3" name="グループ化 2">
            <a:extLst>
              <a:ext uri="{FF2B5EF4-FFF2-40B4-BE49-F238E27FC236}">
                <a16:creationId xmlns:a16="http://schemas.microsoft.com/office/drawing/2014/main" id="{BFC770BD-A868-368C-5271-AFD4D3216A03}"/>
              </a:ext>
            </a:extLst>
          </p:cNvPr>
          <p:cNvGrpSpPr/>
          <p:nvPr/>
        </p:nvGrpSpPr>
        <p:grpSpPr>
          <a:xfrm>
            <a:off x="150246" y="3726642"/>
            <a:ext cx="6184776" cy="2657426"/>
            <a:chOff x="300396" y="792540"/>
            <a:chExt cx="5662888" cy="2657426"/>
          </a:xfrm>
        </p:grpSpPr>
        <p:grpSp>
          <p:nvGrpSpPr>
            <p:cNvPr id="11" name="グループ化 10">
              <a:extLst>
                <a:ext uri="{FF2B5EF4-FFF2-40B4-BE49-F238E27FC236}">
                  <a16:creationId xmlns:a16="http://schemas.microsoft.com/office/drawing/2014/main" id="{F393E637-BC84-8822-6995-0E0E468EE35D}"/>
                </a:ext>
              </a:extLst>
            </p:cNvPr>
            <p:cNvGrpSpPr/>
            <p:nvPr/>
          </p:nvGrpSpPr>
          <p:grpSpPr>
            <a:xfrm>
              <a:off x="300396" y="792540"/>
              <a:ext cx="5284573" cy="2599372"/>
              <a:chOff x="317169" y="788571"/>
              <a:chExt cx="5284573" cy="2599372"/>
            </a:xfrm>
          </p:grpSpPr>
          <p:sp>
            <p:nvSpPr>
              <p:cNvPr id="33" name="角丸四角形 6">
                <a:extLst>
                  <a:ext uri="{FF2B5EF4-FFF2-40B4-BE49-F238E27FC236}">
                    <a16:creationId xmlns:a16="http://schemas.microsoft.com/office/drawing/2014/main" id="{23A13A83-8A56-40AE-D93E-02EE1E4598BC}"/>
                  </a:ext>
                </a:extLst>
              </p:cNvPr>
              <p:cNvSpPr/>
              <p:nvPr/>
            </p:nvSpPr>
            <p:spPr>
              <a:xfrm>
                <a:off x="344977" y="868065"/>
                <a:ext cx="5256765" cy="2519878"/>
              </a:xfrm>
              <a:prstGeom prst="roundRect">
                <a:avLst/>
              </a:prstGeom>
              <a:solidFill>
                <a:schemeClr val="tx2">
                  <a:lumMod val="10000"/>
                  <a:lumOff val="90000"/>
                  <a:alpha val="84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sp>
            <p:nvSpPr>
              <p:cNvPr id="35" name="テキスト ボックス 34">
                <a:extLst>
                  <a:ext uri="{FF2B5EF4-FFF2-40B4-BE49-F238E27FC236}">
                    <a16:creationId xmlns:a16="http://schemas.microsoft.com/office/drawing/2014/main" id="{27B41DB7-F4F7-B455-1FCA-F7148C369F9F}"/>
                  </a:ext>
                </a:extLst>
              </p:cNvPr>
              <p:cNvSpPr txBox="1"/>
              <p:nvPr/>
            </p:nvSpPr>
            <p:spPr>
              <a:xfrm>
                <a:off x="317169" y="788571"/>
                <a:ext cx="1617727" cy="461665"/>
              </a:xfrm>
              <a:prstGeom prst="rect">
                <a:avLst/>
              </a:prstGeom>
              <a:solidFill>
                <a:schemeClr val="accent1"/>
              </a:solidFill>
            </p:spPr>
            <p:txBody>
              <a:bodyPr wrap="square" rtlCol="0">
                <a:spAutoFit/>
              </a:bodyPr>
              <a:lstStyle/>
              <a:p>
                <a:r>
                  <a:rPr lang="ja-JP" altLang="en-US" sz="2400" b="1" dirty="0">
                    <a:solidFill>
                      <a:schemeClr val="bg1"/>
                    </a:solidFill>
                  </a:rPr>
                  <a:t>有形効果</a:t>
                </a:r>
              </a:p>
            </p:txBody>
          </p:sp>
        </p:grpSp>
        <p:grpSp>
          <p:nvGrpSpPr>
            <p:cNvPr id="12" name="グループ化 11">
              <a:extLst>
                <a:ext uri="{FF2B5EF4-FFF2-40B4-BE49-F238E27FC236}">
                  <a16:creationId xmlns:a16="http://schemas.microsoft.com/office/drawing/2014/main" id="{012724BD-F1FA-D5C3-9D10-554AA2DA66E8}"/>
                </a:ext>
              </a:extLst>
            </p:cNvPr>
            <p:cNvGrpSpPr/>
            <p:nvPr/>
          </p:nvGrpSpPr>
          <p:grpSpPr>
            <a:xfrm>
              <a:off x="317169" y="1242639"/>
              <a:ext cx="5646115" cy="2207327"/>
              <a:chOff x="317169" y="1242639"/>
              <a:chExt cx="5646115" cy="2207327"/>
            </a:xfrm>
          </p:grpSpPr>
          <p:sp>
            <p:nvSpPr>
              <p:cNvPr id="13" name="テキスト ボックス 12">
                <a:extLst>
                  <a:ext uri="{FF2B5EF4-FFF2-40B4-BE49-F238E27FC236}">
                    <a16:creationId xmlns:a16="http://schemas.microsoft.com/office/drawing/2014/main" id="{91684283-9CA6-6139-674C-42D935C28F7D}"/>
                  </a:ext>
                </a:extLst>
              </p:cNvPr>
              <p:cNvSpPr txBox="1"/>
              <p:nvPr/>
            </p:nvSpPr>
            <p:spPr>
              <a:xfrm>
                <a:off x="344976" y="1268760"/>
                <a:ext cx="2331490" cy="369332"/>
              </a:xfrm>
              <a:prstGeom prst="rect">
                <a:avLst/>
              </a:prstGeom>
              <a:noFill/>
            </p:spPr>
            <p:txBody>
              <a:bodyPr wrap="square" rtlCol="0">
                <a:spAutoFit/>
              </a:bodyPr>
              <a:lstStyle/>
              <a:p>
                <a:r>
                  <a:rPr lang="ja-JP" altLang="en-US" b="1" dirty="0"/>
                  <a:t>①点検時の工数</a:t>
                </a:r>
              </a:p>
            </p:txBody>
          </p:sp>
          <p:sp>
            <p:nvSpPr>
              <p:cNvPr id="16" name="テキスト ボックス 15">
                <a:extLst>
                  <a:ext uri="{FF2B5EF4-FFF2-40B4-BE49-F238E27FC236}">
                    <a16:creationId xmlns:a16="http://schemas.microsoft.com/office/drawing/2014/main" id="{1AFE4DB7-4A4B-FE9A-7C1E-39A0F8CAE1B6}"/>
                  </a:ext>
                </a:extLst>
              </p:cNvPr>
              <p:cNvSpPr txBox="1"/>
              <p:nvPr/>
            </p:nvSpPr>
            <p:spPr>
              <a:xfrm>
                <a:off x="2102495" y="1242639"/>
                <a:ext cx="3499247" cy="338554"/>
              </a:xfrm>
              <a:prstGeom prst="rect">
                <a:avLst/>
              </a:prstGeom>
              <a:noFill/>
            </p:spPr>
            <p:txBody>
              <a:bodyPr wrap="square" rtlCol="0">
                <a:spAutoFit/>
              </a:bodyPr>
              <a:lstStyle/>
              <a:p>
                <a:r>
                  <a:rPr lang="en-US" altLang="ja-JP" sz="1600" dirty="0"/>
                  <a:t>0.5h=</a:t>
                </a:r>
                <a:r>
                  <a:rPr lang="ja-JP" altLang="en-US" sz="1600" dirty="0"/>
                  <a:t>￥</a:t>
                </a:r>
                <a:r>
                  <a:rPr lang="en-US" altLang="ja-JP" sz="1600" dirty="0"/>
                  <a:t>2,440×0.5×6=</a:t>
                </a:r>
                <a:r>
                  <a:rPr lang="ja-JP" altLang="en-US" sz="1600" dirty="0"/>
                  <a:t>￥</a:t>
                </a:r>
                <a:r>
                  <a:rPr lang="en-US" altLang="ja-JP" sz="1600" dirty="0"/>
                  <a:t>7,320</a:t>
                </a:r>
                <a:endParaRPr lang="ja-JP" altLang="en-US" sz="1600" dirty="0"/>
              </a:p>
            </p:txBody>
          </p:sp>
          <p:sp>
            <p:nvSpPr>
              <p:cNvPr id="17" name="テキスト ボックス 16">
                <a:extLst>
                  <a:ext uri="{FF2B5EF4-FFF2-40B4-BE49-F238E27FC236}">
                    <a16:creationId xmlns:a16="http://schemas.microsoft.com/office/drawing/2014/main" id="{E4BEE83C-31CA-5C3B-C1EA-8C84DCAEB152}"/>
                  </a:ext>
                </a:extLst>
              </p:cNvPr>
              <p:cNvSpPr txBox="1"/>
              <p:nvPr/>
            </p:nvSpPr>
            <p:spPr>
              <a:xfrm>
                <a:off x="344976" y="1660738"/>
                <a:ext cx="2191626" cy="369332"/>
              </a:xfrm>
              <a:prstGeom prst="rect">
                <a:avLst/>
              </a:prstGeom>
              <a:noFill/>
            </p:spPr>
            <p:txBody>
              <a:bodyPr wrap="square" rtlCol="0">
                <a:spAutoFit/>
              </a:bodyPr>
              <a:lstStyle/>
              <a:p>
                <a:r>
                  <a:rPr lang="ja-JP" altLang="en-US" b="1" dirty="0"/>
                  <a:t>②ﾒｰｶｰ見積もり</a:t>
                </a:r>
              </a:p>
            </p:txBody>
          </p:sp>
          <p:sp>
            <p:nvSpPr>
              <p:cNvPr id="18" name="テキスト ボックス 17">
                <a:extLst>
                  <a:ext uri="{FF2B5EF4-FFF2-40B4-BE49-F238E27FC236}">
                    <a16:creationId xmlns:a16="http://schemas.microsoft.com/office/drawing/2014/main" id="{1E3519C0-149C-BD60-B7E0-72323C4ED417}"/>
                  </a:ext>
                </a:extLst>
              </p:cNvPr>
              <p:cNvSpPr txBox="1"/>
              <p:nvPr/>
            </p:nvSpPr>
            <p:spPr>
              <a:xfrm>
                <a:off x="1837279" y="1658891"/>
                <a:ext cx="4126005" cy="338554"/>
              </a:xfrm>
              <a:prstGeom prst="rect">
                <a:avLst/>
              </a:prstGeom>
              <a:noFill/>
            </p:spPr>
            <p:txBody>
              <a:bodyPr wrap="square" rtlCol="0">
                <a:spAutoFit/>
              </a:bodyPr>
              <a:lstStyle/>
              <a:p>
                <a:r>
                  <a:rPr lang="ja-JP" altLang="en-US" sz="1600" dirty="0"/>
                  <a:t>￥</a:t>
                </a:r>
                <a:r>
                  <a:rPr lang="en-US" altLang="ja-JP" sz="1600" dirty="0"/>
                  <a:t>558,000+</a:t>
                </a:r>
                <a:r>
                  <a:rPr lang="ja-JP" altLang="en-US" sz="1400" dirty="0"/>
                  <a:t>￥</a:t>
                </a:r>
                <a:r>
                  <a:rPr lang="en-US" altLang="ja-JP" sz="1400" dirty="0"/>
                  <a:t>132,000=</a:t>
                </a:r>
                <a:r>
                  <a:rPr lang="ja-JP" altLang="en-US" sz="1400" dirty="0"/>
                  <a:t>￥</a:t>
                </a:r>
                <a:r>
                  <a:rPr lang="en-US" altLang="ja-JP" sz="1400" dirty="0"/>
                  <a:t>690,000</a:t>
                </a:r>
                <a:endParaRPr lang="ja-JP" altLang="en-US" sz="1050" dirty="0"/>
              </a:p>
            </p:txBody>
          </p:sp>
          <p:sp>
            <p:nvSpPr>
              <p:cNvPr id="19" name="テキスト ボックス 18">
                <a:extLst>
                  <a:ext uri="{FF2B5EF4-FFF2-40B4-BE49-F238E27FC236}">
                    <a16:creationId xmlns:a16="http://schemas.microsoft.com/office/drawing/2014/main" id="{7DA12C8A-F6E6-59BE-62D5-51318DD504DC}"/>
                  </a:ext>
                </a:extLst>
              </p:cNvPr>
              <p:cNvSpPr txBox="1"/>
              <p:nvPr/>
            </p:nvSpPr>
            <p:spPr>
              <a:xfrm>
                <a:off x="337515" y="2494057"/>
                <a:ext cx="2191626" cy="369332"/>
              </a:xfrm>
              <a:prstGeom prst="rect">
                <a:avLst/>
              </a:prstGeom>
              <a:noFill/>
            </p:spPr>
            <p:txBody>
              <a:bodyPr wrap="square" rtlCol="0">
                <a:spAutoFit/>
              </a:bodyPr>
              <a:lstStyle/>
              <a:p>
                <a:r>
                  <a:rPr lang="ja-JP" altLang="en-US" b="1" dirty="0"/>
                  <a:t>④改善経費</a:t>
                </a:r>
              </a:p>
            </p:txBody>
          </p:sp>
          <p:sp>
            <p:nvSpPr>
              <p:cNvPr id="20" name="テキスト ボックス 19">
                <a:extLst>
                  <a:ext uri="{FF2B5EF4-FFF2-40B4-BE49-F238E27FC236}">
                    <a16:creationId xmlns:a16="http://schemas.microsoft.com/office/drawing/2014/main" id="{DD59C81D-DB77-CB67-37D6-284B771EA029}"/>
                  </a:ext>
                </a:extLst>
              </p:cNvPr>
              <p:cNvSpPr txBox="1"/>
              <p:nvPr/>
            </p:nvSpPr>
            <p:spPr>
              <a:xfrm>
                <a:off x="1717790" y="2520910"/>
                <a:ext cx="4126005" cy="338554"/>
              </a:xfrm>
              <a:prstGeom prst="rect">
                <a:avLst/>
              </a:prstGeom>
              <a:noFill/>
            </p:spPr>
            <p:txBody>
              <a:bodyPr wrap="square" rtlCol="0">
                <a:spAutoFit/>
              </a:bodyPr>
              <a:lstStyle/>
              <a:p>
                <a:r>
                  <a:rPr lang="ja-JP" altLang="en-US" sz="1600" dirty="0"/>
                  <a:t>￥</a:t>
                </a:r>
                <a:r>
                  <a:rPr lang="en-US" altLang="ja-JP" sz="1600" dirty="0"/>
                  <a:t>2,440×16</a:t>
                </a:r>
                <a:r>
                  <a:rPr lang="ja-JP" altLang="en-US" sz="1600" dirty="0"/>
                  <a:t>ｈ＝￥</a:t>
                </a:r>
                <a:r>
                  <a:rPr lang="en-US" altLang="ja-JP" sz="1600" dirty="0"/>
                  <a:t>39,040</a:t>
                </a:r>
                <a:endParaRPr lang="ja-JP" altLang="en-US" sz="1600" dirty="0"/>
              </a:p>
            </p:txBody>
          </p:sp>
          <p:sp>
            <p:nvSpPr>
              <p:cNvPr id="21" name="テキスト ボックス 20">
                <a:extLst>
                  <a:ext uri="{FF2B5EF4-FFF2-40B4-BE49-F238E27FC236}">
                    <a16:creationId xmlns:a16="http://schemas.microsoft.com/office/drawing/2014/main" id="{C663AE1D-928C-7A93-B2C5-0C41323D6C60}"/>
                  </a:ext>
                </a:extLst>
              </p:cNvPr>
              <p:cNvSpPr txBox="1"/>
              <p:nvPr/>
            </p:nvSpPr>
            <p:spPr>
              <a:xfrm>
                <a:off x="1975256" y="1949773"/>
                <a:ext cx="1679650" cy="246221"/>
              </a:xfrm>
              <a:prstGeom prst="rect">
                <a:avLst/>
              </a:prstGeom>
              <a:noFill/>
            </p:spPr>
            <p:txBody>
              <a:bodyPr wrap="square" rtlCol="0">
                <a:spAutoFit/>
              </a:bodyPr>
              <a:lstStyle/>
              <a:p>
                <a:r>
                  <a:rPr lang="ja-JP" altLang="en-US" sz="1000" dirty="0"/>
                  <a:t>ソフト改善・実作業込み経費</a:t>
                </a:r>
              </a:p>
            </p:txBody>
          </p:sp>
          <p:sp>
            <p:nvSpPr>
              <p:cNvPr id="22" name="テキスト ボックス 21">
                <a:extLst>
                  <a:ext uri="{FF2B5EF4-FFF2-40B4-BE49-F238E27FC236}">
                    <a16:creationId xmlns:a16="http://schemas.microsoft.com/office/drawing/2014/main" id="{21370359-010D-A346-CDAB-BEB0D940CB8D}"/>
                  </a:ext>
                </a:extLst>
              </p:cNvPr>
              <p:cNvSpPr txBox="1"/>
              <p:nvPr/>
            </p:nvSpPr>
            <p:spPr>
              <a:xfrm>
                <a:off x="3806942" y="1965114"/>
                <a:ext cx="678636" cy="246221"/>
              </a:xfrm>
              <a:prstGeom prst="rect">
                <a:avLst/>
              </a:prstGeom>
              <a:noFill/>
            </p:spPr>
            <p:txBody>
              <a:bodyPr wrap="square" rtlCol="0">
                <a:spAutoFit/>
              </a:bodyPr>
              <a:lstStyle/>
              <a:p>
                <a:r>
                  <a:rPr lang="ja-JP" altLang="en-US" sz="1000" dirty="0"/>
                  <a:t>諸経費</a:t>
                </a:r>
              </a:p>
            </p:txBody>
          </p:sp>
          <p:sp>
            <p:nvSpPr>
              <p:cNvPr id="23" name="テキスト ボックス 22">
                <a:extLst>
                  <a:ext uri="{FF2B5EF4-FFF2-40B4-BE49-F238E27FC236}">
                    <a16:creationId xmlns:a16="http://schemas.microsoft.com/office/drawing/2014/main" id="{48E7C7A6-858D-4A6D-628F-4505EF187FB6}"/>
                  </a:ext>
                </a:extLst>
              </p:cNvPr>
              <p:cNvSpPr txBox="1"/>
              <p:nvPr/>
            </p:nvSpPr>
            <p:spPr>
              <a:xfrm>
                <a:off x="2689562" y="2701729"/>
                <a:ext cx="740540" cy="246221"/>
              </a:xfrm>
              <a:prstGeom prst="rect">
                <a:avLst/>
              </a:prstGeom>
              <a:noFill/>
            </p:spPr>
            <p:txBody>
              <a:bodyPr wrap="square" rtlCol="0">
                <a:spAutoFit/>
              </a:bodyPr>
              <a:lstStyle/>
              <a:p>
                <a:r>
                  <a:rPr lang="ja-JP" altLang="en-US" sz="1000" dirty="0"/>
                  <a:t>改善工数</a:t>
                </a:r>
              </a:p>
            </p:txBody>
          </p:sp>
          <p:sp>
            <p:nvSpPr>
              <p:cNvPr id="24" name="テキスト ボックス 23">
                <a:extLst>
                  <a:ext uri="{FF2B5EF4-FFF2-40B4-BE49-F238E27FC236}">
                    <a16:creationId xmlns:a16="http://schemas.microsoft.com/office/drawing/2014/main" id="{1D461F6B-3CB3-CD1D-FE5B-2FD254B44C86}"/>
                  </a:ext>
                </a:extLst>
              </p:cNvPr>
              <p:cNvSpPr txBox="1"/>
              <p:nvPr/>
            </p:nvSpPr>
            <p:spPr>
              <a:xfrm>
                <a:off x="317169" y="2797570"/>
                <a:ext cx="2191626" cy="369332"/>
              </a:xfrm>
              <a:prstGeom prst="rect">
                <a:avLst/>
              </a:prstGeom>
              <a:noFill/>
            </p:spPr>
            <p:txBody>
              <a:bodyPr wrap="square" rtlCol="0">
                <a:spAutoFit/>
              </a:bodyPr>
              <a:lstStyle/>
              <a:p>
                <a:r>
                  <a:rPr lang="ja-JP" altLang="en-US" b="1" dirty="0"/>
                  <a:t>合計金額</a:t>
                </a:r>
              </a:p>
            </p:txBody>
          </p:sp>
          <p:sp>
            <p:nvSpPr>
              <p:cNvPr id="25" name="テキスト ボックス 24">
                <a:extLst>
                  <a:ext uri="{FF2B5EF4-FFF2-40B4-BE49-F238E27FC236}">
                    <a16:creationId xmlns:a16="http://schemas.microsoft.com/office/drawing/2014/main" id="{317098D5-147D-2273-81A4-3F5205E797AD}"/>
                  </a:ext>
                </a:extLst>
              </p:cNvPr>
              <p:cNvSpPr txBox="1"/>
              <p:nvPr/>
            </p:nvSpPr>
            <p:spPr>
              <a:xfrm>
                <a:off x="1389958" y="2815625"/>
                <a:ext cx="4126005" cy="307777"/>
              </a:xfrm>
              <a:prstGeom prst="rect">
                <a:avLst/>
              </a:prstGeom>
              <a:noFill/>
            </p:spPr>
            <p:txBody>
              <a:bodyPr wrap="square" rtlCol="0">
                <a:spAutoFit/>
              </a:bodyPr>
              <a:lstStyle/>
              <a:p>
                <a:r>
                  <a:rPr lang="ja-JP" altLang="en-US" sz="1400" dirty="0"/>
                  <a:t>①￥</a:t>
                </a:r>
                <a:r>
                  <a:rPr lang="en-US" altLang="ja-JP" sz="1400" dirty="0"/>
                  <a:t>7,320+</a:t>
                </a:r>
                <a:r>
                  <a:rPr lang="ja-JP" altLang="en-US" sz="1400" dirty="0"/>
                  <a:t>②￥</a:t>
                </a:r>
                <a:r>
                  <a:rPr lang="en-US" altLang="ja-JP" sz="1400" dirty="0"/>
                  <a:t>690,000+</a:t>
                </a:r>
                <a:r>
                  <a:rPr lang="ja-JP" altLang="en-US" sz="1400" dirty="0"/>
                  <a:t>③￥</a:t>
                </a:r>
                <a:r>
                  <a:rPr lang="en-US" altLang="ja-JP" sz="1400" dirty="0"/>
                  <a:t>1,409,436-</a:t>
                </a:r>
                <a:endParaRPr lang="ja-JP" altLang="en-US" sz="1050" dirty="0"/>
              </a:p>
            </p:txBody>
          </p:sp>
          <p:sp>
            <p:nvSpPr>
              <p:cNvPr id="26" name="テキスト ボックス 25">
                <a:extLst>
                  <a:ext uri="{FF2B5EF4-FFF2-40B4-BE49-F238E27FC236}">
                    <a16:creationId xmlns:a16="http://schemas.microsoft.com/office/drawing/2014/main" id="{F97462AD-6DF8-B9AD-AFAF-6B936EFEB9ED}"/>
                  </a:ext>
                </a:extLst>
              </p:cNvPr>
              <p:cNvSpPr txBox="1"/>
              <p:nvPr/>
            </p:nvSpPr>
            <p:spPr>
              <a:xfrm>
                <a:off x="3779912" y="3061197"/>
                <a:ext cx="1747216" cy="369332"/>
              </a:xfrm>
              <a:prstGeom prst="rect">
                <a:avLst/>
              </a:prstGeom>
              <a:noFill/>
            </p:spPr>
            <p:txBody>
              <a:bodyPr wrap="square" rtlCol="0">
                <a:spAutoFit/>
              </a:bodyPr>
              <a:lstStyle/>
              <a:p>
                <a:r>
                  <a:rPr lang="ja-JP" altLang="en-US" b="1" u="sng" dirty="0"/>
                  <a:t>￥</a:t>
                </a:r>
                <a:r>
                  <a:rPr lang="en-US" altLang="ja-JP" b="1" u="sng" dirty="0"/>
                  <a:t>2,067,716</a:t>
                </a:r>
                <a:endParaRPr lang="ja-JP" altLang="en-US" b="1" u="sng" dirty="0"/>
              </a:p>
            </p:txBody>
          </p:sp>
          <p:sp>
            <p:nvSpPr>
              <p:cNvPr id="27" name="テキスト ボックス 26">
                <a:extLst>
                  <a:ext uri="{FF2B5EF4-FFF2-40B4-BE49-F238E27FC236}">
                    <a16:creationId xmlns:a16="http://schemas.microsoft.com/office/drawing/2014/main" id="{73EC389C-0016-1822-8C63-F69BA9C1DDB8}"/>
                  </a:ext>
                </a:extLst>
              </p:cNvPr>
              <p:cNvSpPr txBox="1"/>
              <p:nvPr/>
            </p:nvSpPr>
            <p:spPr>
              <a:xfrm>
                <a:off x="1837278" y="2117739"/>
                <a:ext cx="4126005" cy="338554"/>
              </a:xfrm>
              <a:prstGeom prst="rect">
                <a:avLst/>
              </a:prstGeom>
              <a:noFill/>
            </p:spPr>
            <p:txBody>
              <a:bodyPr wrap="square" rtlCol="0">
                <a:spAutoFit/>
              </a:bodyPr>
              <a:lstStyle/>
              <a:p>
                <a:r>
                  <a:rPr lang="en-US" altLang="ja-JP" sz="1600" dirty="0"/>
                  <a:t>2142</a:t>
                </a:r>
                <a:r>
                  <a:rPr lang="ja-JP" altLang="en-US" sz="1600" dirty="0"/>
                  <a:t>台</a:t>
                </a:r>
                <a:r>
                  <a:rPr lang="en-US" altLang="ja-JP" sz="1600" dirty="0"/>
                  <a:t>×</a:t>
                </a:r>
                <a:r>
                  <a:rPr lang="ja-JP" altLang="en-US" sz="1400" dirty="0"/>
                  <a:t>￥</a:t>
                </a:r>
                <a:r>
                  <a:rPr lang="en-US" altLang="ja-JP" sz="1400" dirty="0"/>
                  <a:t>658=</a:t>
                </a:r>
                <a:r>
                  <a:rPr lang="ja-JP" altLang="en-US" sz="1400" dirty="0"/>
                  <a:t>￥</a:t>
                </a:r>
                <a:r>
                  <a:rPr lang="en-US" altLang="ja-JP" sz="1400" dirty="0"/>
                  <a:t>1,409,436</a:t>
                </a:r>
                <a:endParaRPr lang="ja-JP" altLang="en-US" sz="1050" dirty="0"/>
              </a:p>
            </p:txBody>
          </p:sp>
          <p:sp>
            <p:nvSpPr>
              <p:cNvPr id="29" name="テキスト ボックス 28">
                <a:extLst>
                  <a:ext uri="{FF2B5EF4-FFF2-40B4-BE49-F238E27FC236}">
                    <a16:creationId xmlns:a16="http://schemas.microsoft.com/office/drawing/2014/main" id="{91B05845-F15A-6945-8825-A8176AC8BB82}"/>
                  </a:ext>
                </a:extLst>
              </p:cNvPr>
              <p:cNvSpPr txBox="1"/>
              <p:nvPr/>
            </p:nvSpPr>
            <p:spPr>
              <a:xfrm>
                <a:off x="337515" y="2082307"/>
                <a:ext cx="2191626" cy="369332"/>
              </a:xfrm>
              <a:prstGeom prst="rect">
                <a:avLst/>
              </a:prstGeom>
              <a:noFill/>
            </p:spPr>
            <p:txBody>
              <a:bodyPr wrap="square" rtlCol="0">
                <a:spAutoFit/>
              </a:bodyPr>
              <a:lstStyle/>
              <a:p>
                <a:r>
                  <a:rPr lang="ja-JP" altLang="en-US" b="1" dirty="0"/>
                  <a:t>③仕損費</a:t>
                </a:r>
              </a:p>
            </p:txBody>
          </p:sp>
          <p:sp>
            <p:nvSpPr>
              <p:cNvPr id="30" name="テキスト ボックス 29">
                <a:extLst>
                  <a:ext uri="{FF2B5EF4-FFF2-40B4-BE49-F238E27FC236}">
                    <a16:creationId xmlns:a16="http://schemas.microsoft.com/office/drawing/2014/main" id="{A543461A-D337-E45F-B44B-05F2F478E49F}"/>
                  </a:ext>
                </a:extLst>
              </p:cNvPr>
              <p:cNvSpPr txBox="1"/>
              <p:nvPr/>
            </p:nvSpPr>
            <p:spPr>
              <a:xfrm>
                <a:off x="2796243" y="2372713"/>
                <a:ext cx="740540" cy="246221"/>
              </a:xfrm>
              <a:prstGeom prst="rect">
                <a:avLst/>
              </a:prstGeom>
              <a:noFill/>
            </p:spPr>
            <p:txBody>
              <a:bodyPr wrap="square" rtlCol="0">
                <a:spAutoFit/>
              </a:bodyPr>
              <a:lstStyle/>
              <a:p>
                <a:r>
                  <a:rPr lang="ja-JP" altLang="en-US" sz="1000" dirty="0"/>
                  <a:t>ﾜｰｸ単価</a:t>
                </a:r>
              </a:p>
            </p:txBody>
          </p:sp>
          <p:sp>
            <p:nvSpPr>
              <p:cNvPr id="31" name="テキスト ボックス 30">
                <a:extLst>
                  <a:ext uri="{FF2B5EF4-FFF2-40B4-BE49-F238E27FC236}">
                    <a16:creationId xmlns:a16="http://schemas.microsoft.com/office/drawing/2014/main" id="{F9A1504A-47D7-8A35-7C53-42A0132E84CB}"/>
                  </a:ext>
                </a:extLst>
              </p:cNvPr>
              <p:cNvSpPr txBox="1"/>
              <p:nvPr/>
            </p:nvSpPr>
            <p:spPr>
              <a:xfrm>
                <a:off x="1961019" y="2364597"/>
                <a:ext cx="740540" cy="246221"/>
              </a:xfrm>
              <a:prstGeom prst="rect">
                <a:avLst/>
              </a:prstGeom>
              <a:noFill/>
            </p:spPr>
            <p:txBody>
              <a:bodyPr wrap="square" rtlCol="0">
                <a:spAutoFit/>
              </a:bodyPr>
              <a:lstStyle/>
              <a:p>
                <a:r>
                  <a:rPr lang="ja-JP" altLang="en-US" sz="1000" dirty="0"/>
                  <a:t>総ﾜｰｸ数</a:t>
                </a:r>
              </a:p>
            </p:txBody>
          </p:sp>
          <p:sp>
            <p:nvSpPr>
              <p:cNvPr id="32" name="テキスト ボックス 31">
                <a:extLst>
                  <a:ext uri="{FF2B5EF4-FFF2-40B4-BE49-F238E27FC236}">
                    <a16:creationId xmlns:a16="http://schemas.microsoft.com/office/drawing/2014/main" id="{465186A9-957C-07BA-43B8-D3AAD4EC03C0}"/>
                  </a:ext>
                </a:extLst>
              </p:cNvPr>
              <p:cNvSpPr txBox="1"/>
              <p:nvPr/>
            </p:nvSpPr>
            <p:spPr>
              <a:xfrm>
                <a:off x="2483768" y="3111412"/>
                <a:ext cx="1526317" cy="338554"/>
              </a:xfrm>
              <a:prstGeom prst="rect">
                <a:avLst/>
              </a:prstGeom>
              <a:noFill/>
            </p:spPr>
            <p:txBody>
              <a:bodyPr wrap="square" rtlCol="0">
                <a:spAutoFit/>
              </a:bodyPr>
              <a:lstStyle/>
              <a:p>
                <a:r>
                  <a:rPr lang="ja-JP" altLang="en-US" sz="1600" dirty="0"/>
                  <a:t>④￥</a:t>
                </a:r>
                <a:r>
                  <a:rPr lang="en-US" altLang="ja-JP" sz="1600" dirty="0"/>
                  <a:t>39,040=</a:t>
                </a:r>
                <a:endParaRPr lang="ja-JP" altLang="en-US" sz="1600" dirty="0"/>
              </a:p>
            </p:txBody>
          </p:sp>
        </p:grpSp>
      </p:grpSp>
      <p:grpSp>
        <p:nvGrpSpPr>
          <p:cNvPr id="36" name="グループ化 35">
            <a:extLst>
              <a:ext uri="{FF2B5EF4-FFF2-40B4-BE49-F238E27FC236}">
                <a16:creationId xmlns:a16="http://schemas.microsoft.com/office/drawing/2014/main" id="{499512CD-55D2-C379-AA70-4D0231D66B04}"/>
              </a:ext>
            </a:extLst>
          </p:cNvPr>
          <p:cNvGrpSpPr/>
          <p:nvPr/>
        </p:nvGrpSpPr>
        <p:grpSpPr>
          <a:xfrm>
            <a:off x="6370070" y="3767329"/>
            <a:ext cx="5528118" cy="2634630"/>
            <a:chOff x="5796136" y="778583"/>
            <a:chExt cx="3250477" cy="2634630"/>
          </a:xfrm>
        </p:grpSpPr>
        <p:grpSp>
          <p:nvGrpSpPr>
            <p:cNvPr id="37" name="グループ化 36">
              <a:extLst>
                <a:ext uri="{FF2B5EF4-FFF2-40B4-BE49-F238E27FC236}">
                  <a16:creationId xmlns:a16="http://schemas.microsoft.com/office/drawing/2014/main" id="{D9467064-D1E1-E1CA-B26A-5E4666882E24}"/>
                </a:ext>
              </a:extLst>
            </p:cNvPr>
            <p:cNvGrpSpPr/>
            <p:nvPr/>
          </p:nvGrpSpPr>
          <p:grpSpPr>
            <a:xfrm>
              <a:off x="5802276" y="893335"/>
              <a:ext cx="3244337" cy="2519878"/>
              <a:chOff x="5802276" y="893335"/>
              <a:chExt cx="3244337" cy="2519878"/>
            </a:xfrm>
          </p:grpSpPr>
          <p:sp>
            <p:nvSpPr>
              <p:cNvPr id="39" name="角丸四角形 40">
                <a:extLst>
                  <a:ext uri="{FF2B5EF4-FFF2-40B4-BE49-F238E27FC236}">
                    <a16:creationId xmlns:a16="http://schemas.microsoft.com/office/drawing/2014/main" id="{411AA73C-6249-5CD8-C501-714FAF51ECC8}"/>
                  </a:ext>
                </a:extLst>
              </p:cNvPr>
              <p:cNvSpPr/>
              <p:nvPr/>
            </p:nvSpPr>
            <p:spPr>
              <a:xfrm>
                <a:off x="5802276" y="893335"/>
                <a:ext cx="3167040" cy="2519878"/>
              </a:xfrm>
              <a:prstGeom prst="roundRect">
                <a:avLst/>
              </a:prstGeom>
              <a:solidFill>
                <a:schemeClr val="tx2">
                  <a:lumMod val="10000"/>
                  <a:lumOff val="90000"/>
                  <a:alpha val="84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b="1"/>
              </a:p>
            </p:txBody>
          </p:sp>
          <p:sp>
            <p:nvSpPr>
              <p:cNvPr id="40" name="テキスト ボックス 39">
                <a:extLst>
                  <a:ext uri="{FF2B5EF4-FFF2-40B4-BE49-F238E27FC236}">
                    <a16:creationId xmlns:a16="http://schemas.microsoft.com/office/drawing/2014/main" id="{185E4A86-8A25-DC47-36B2-3E805280043E}"/>
                  </a:ext>
                </a:extLst>
              </p:cNvPr>
              <p:cNvSpPr txBox="1"/>
              <p:nvPr/>
            </p:nvSpPr>
            <p:spPr>
              <a:xfrm>
                <a:off x="5884267" y="1432864"/>
                <a:ext cx="3024493" cy="338554"/>
              </a:xfrm>
              <a:prstGeom prst="rect">
                <a:avLst/>
              </a:prstGeom>
              <a:noFill/>
            </p:spPr>
            <p:txBody>
              <a:bodyPr wrap="square" rtlCol="0">
                <a:spAutoFit/>
              </a:bodyPr>
              <a:lstStyle/>
              <a:p>
                <a:r>
                  <a:rPr lang="ja-JP" altLang="en-US" sz="1600" b="1" dirty="0"/>
                  <a:t>・設備管理の向上</a:t>
                </a:r>
              </a:p>
            </p:txBody>
          </p:sp>
          <p:sp>
            <p:nvSpPr>
              <p:cNvPr id="41" name="テキスト ボックス 40">
                <a:extLst>
                  <a:ext uri="{FF2B5EF4-FFF2-40B4-BE49-F238E27FC236}">
                    <a16:creationId xmlns:a16="http://schemas.microsoft.com/office/drawing/2014/main" id="{34B7A8BD-C974-0E50-C191-B125221649BF}"/>
                  </a:ext>
                </a:extLst>
              </p:cNvPr>
              <p:cNvSpPr txBox="1"/>
              <p:nvPr/>
            </p:nvSpPr>
            <p:spPr>
              <a:xfrm>
                <a:off x="5884267" y="1872412"/>
                <a:ext cx="3162346" cy="584775"/>
              </a:xfrm>
              <a:prstGeom prst="rect">
                <a:avLst/>
              </a:prstGeom>
              <a:noFill/>
            </p:spPr>
            <p:txBody>
              <a:bodyPr wrap="square" rtlCol="0">
                <a:spAutoFit/>
              </a:bodyPr>
              <a:lstStyle/>
              <a:p>
                <a:r>
                  <a:rPr lang="ja-JP" altLang="en-US" sz="1600" b="1" dirty="0"/>
                  <a:t>・</a:t>
                </a:r>
                <a:r>
                  <a:rPr lang="en-US" altLang="ja-JP" sz="1600" b="1" dirty="0"/>
                  <a:t>RC</a:t>
                </a:r>
                <a:r>
                  <a:rPr lang="ja-JP" altLang="en-US" sz="1600" b="1" dirty="0"/>
                  <a:t>ﾌｧﾝ回転数計測</a:t>
                </a:r>
                <a:endParaRPr lang="en-US" altLang="ja-JP" sz="1600" b="1" dirty="0"/>
              </a:p>
              <a:p>
                <a:r>
                  <a:rPr lang="ja-JP" altLang="en-US" sz="1600" b="1" dirty="0"/>
                  <a:t>　ﾘｽｸｱｾｽﾒﾝﾄ：レベル</a:t>
                </a:r>
                <a:r>
                  <a:rPr lang="en-US" altLang="ja-JP" sz="1600" b="1" dirty="0"/>
                  <a:t>Ⅱ</a:t>
                </a:r>
                <a:r>
                  <a:rPr lang="ja-JP" altLang="en-US" sz="1600" b="1" dirty="0"/>
                  <a:t>→レベル</a:t>
                </a:r>
                <a:r>
                  <a:rPr lang="en-US" altLang="ja-JP" sz="1600" b="1" dirty="0"/>
                  <a:t>Ⅰ</a:t>
                </a:r>
                <a:endParaRPr lang="ja-JP" altLang="en-US" sz="1600" b="1" dirty="0"/>
              </a:p>
            </p:txBody>
          </p:sp>
        </p:grpSp>
        <p:sp>
          <p:nvSpPr>
            <p:cNvPr id="38" name="テキスト ボックス 37">
              <a:extLst>
                <a:ext uri="{FF2B5EF4-FFF2-40B4-BE49-F238E27FC236}">
                  <a16:creationId xmlns:a16="http://schemas.microsoft.com/office/drawing/2014/main" id="{684822B4-9149-62D1-C6EA-DBF7E12EE15F}"/>
                </a:ext>
              </a:extLst>
            </p:cNvPr>
            <p:cNvSpPr txBox="1"/>
            <p:nvPr/>
          </p:nvSpPr>
          <p:spPr>
            <a:xfrm>
              <a:off x="5796136" y="778583"/>
              <a:ext cx="1665744" cy="461665"/>
            </a:xfrm>
            <a:prstGeom prst="rect">
              <a:avLst/>
            </a:prstGeom>
            <a:solidFill>
              <a:schemeClr val="accent1"/>
            </a:solidFill>
          </p:spPr>
          <p:txBody>
            <a:bodyPr wrap="square" rtlCol="0">
              <a:spAutoFit/>
            </a:bodyPr>
            <a:lstStyle/>
            <a:p>
              <a:r>
                <a:rPr lang="ja-JP" altLang="en-US" sz="2400" b="1" dirty="0">
                  <a:solidFill>
                    <a:schemeClr val="bg1"/>
                  </a:solidFill>
                </a:rPr>
                <a:t>無形効果</a:t>
              </a:r>
            </a:p>
          </p:txBody>
        </p:sp>
      </p:grpSp>
      <p:grpSp>
        <p:nvGrpSpPr>
          <p:cNvPr id="45" name="グループ化 44"/>
          <p:cNvGrpSpPr/>
          <p:nvPr/>
        </p:nvGrpSpPr>
        <p:grpSpPr>
          <a:xfrm>
            <a:off x="133253" y="923191"/>
            <a:ext cx="5794163" cy="2588833"/>
            <a:chOff x="4667225" y="3571006"/>
            <a:chExt cx="3890587" cy="2646779"/>
          </a:xfrm>
        </p:grpSpPr>
        <p:graphicFrame>
          <p:nvGraphicFramePr>
            <p:cNvPr id="46" name="グラフ 45"/>
            <p:cNvGraphicFramePr/>
            <p:nvPr/>
          </p:nvGraphicFramePr>
          <p:xfrm>
            <a:off x="4667225" y="3571006"/>
            <a:ext cx="3890587" cy="2646779"/>
          </p:xfrm>
          <a:graphic>
            <a:graphicData uri="http://schemas.openxmlformats.org/drawingml/2006/chart">
              <c:chart xmlns:c="http://schemas.openxmlformats.org/drawingml/2006/chart" xmlns:r="http://schemas.openxmlformats.org/officeDocument/2006/relationships" r:id="rId3"/>
            </a:graphicData>
          </a:graphic>
        </p:graphicFrame>
        <p:sp>
          <p:nvSpPr>
            <p:cNvPr id="47" name="テキスト ボックス 46"/>
            <p:cNvSpPr txBox="1"/>
            <p:nvPr/>
          </p:nvSpPr>
          <p:spPr>
            <a:xfrm>
              <a:off x="5288512" y="4141939"/>
              <a:ext cx="884964" cy="369332"/>
            </a:xfrm>
            <a:prstGeom prst="rect">
              <a:avLst/>
            </a:prstGeom>
            <a:noFill/>
          </p:spPr>
          <p:txBody>
            <a:bodyPr wrap="square" rtlCol="0">
              <a:noAutofit/>
            </a:bodyPr>
            <a:lstStyle/>
            <a:p>
              <a:r>
                <a:rPr lang="en-US" altLang="ja-JP" dirty="0"/>
                <a:t>n</a:t>
              </a:r>
              <a:r>
                <a:rPr kumimoji="1" lang="en-US" altLang="ja-JP" dirty="0"/>
                <a:t>=53</a:t>
              </a:r>
              <a:endParaRPr kumimoji="1" lang="ja-JP" altLang="en-US" dirty="0"/>
            </a:p>
          </p:txBody>
        </p:sp>
      </p:grpSp>
      <p:sp>
        <p:nvSpPr>
          <p:cNvPr id="6" name="テキスト ボックス 5"/>
          <p:cNvSpPr txBox="1"/>
          <p:nvPr/>
        </p:nvSpPr>
        <p:spPr>
          <a:xfrm>
            <a:off x="460829" y="1839853"/>
            <a:ext cx="1631018" cy="646331"/>
          </a:xfrm>
          <a:prstGeom prst="rect">
            <a:avLst/>
          </a:prstGeom>
          <a:solidFill>
            <a:srgbClr val="FFFF00">
              <a:alpha val="77000"/>
            </a:srgbClr>
          </a:solidFill>
          <a:ln w="19050">
            <a:solidFill>
              <a:schemeClr val="tx1"/>
            </a:solidFill>
          </a:ln>
        </p:spPr>
        <p:txBody>
          <a:bodyPr wrap="square" rtlCol="0">
            <a:spAutoFit/>
          </a:bodyPr>
          <a:lstStyle/>
          <a:p>
            <a:r>
              <a:rPr lang="ja-JP" altLang="en-US" b="1" dirty="0">
                <a:ln>
                  <a:solidFill>
                    <a:schemeClr val="tx1"/>
                  </a:solidFill>
                </a:ln>
                <a:solidFill>
                  <a:srgbClr val="FF0000"/>
                </a:solidFill>
              </a:rPr>
              <a:t>稼働中点検で気付ける</a:t>
            </a:r>
          </a:p>
        </p:txBody>
      </p:sp>
      <p:sp>
        <p:nvSpPr>
          <p:cNvPr id="42" name="テキスト ボックス 41"/>
          <p:cNvSpPr txBox="1"/>
          <p:nvPr/>
        </p:nvSpPr>
        <p:spPr>
          <a:xfrm>
            <a:off x="128340" y="648655"/>
            <a:ext cx="3736073" cy="400110"/>
          </a:xfrm>
          <a:prstGeom prst="rect">
            <a:avLst/>
          </a:prstGeom>
          <a:solidFill>
            <a:schemeClr val="tx2">
              <a:lumMod val="75000"/>
              <a:lumOff val="25000"/>
            </a:schemeClr>
          </a:solidFill>
          <a:ln w="25400">
            <a:solidFill>
              <a:schemeClr val="tx1"/>
            </a:solidFill>
          </a:ln>
        </p:spPr>
        <p:txBody>
          <a:bodyPr wrap="square" rtlCol="0">
            <a:spAutoFit/>
          </a:bodyPr>
          <a:lstStyle/>
          <a:p>
            <a:pPr algn="r"/>
            <a:r>
              <a:rPr lang="ja-JP" altLang="en-US" sz="2000" b="1" dirty="0">
                <a:solidFill>
                  <a:schemeClr val="bg1"/>
                </a:solidFill>
                <a:latin typeface="+mj-ea"/>
              </a:rPr>
              <a:t>回転数計測が簡単に目に見えると</a:t>
            </a:r>
          </a:p>
        </p:txBody>
      </p:sp>
      <p:pic>
        <p:nvPicPr>
          <p:cNvPr id="1026" name="Picture 2" descr="fd392ef4-9986-42b4-809c-a27af1fb4c0a@jpnprd0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35607" y="1608457"/>
            <a:ext cx="2802900" cy="1952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 name="直線コネクタ 1">
            <a:extLst>
              <a:ext uri="{FF2B5EF4-FFF2-40B4-BE49-F238E27FC236}">
                <a16:creationId xmlns:a16="http://schemas.microsoft.com/office/drawing/2014/main" id="{E25DEDBD-6C53-DF4A-F663-329ADD937C76}"/>
              </a:ext>
            </a:extLst>
          </p:cNvPr>
          <p:cNvCxnSpPr>
            <a:cxnSpLocks/>
          </p:cNvCxnSpPr>
          <p:nvPr/>
        </p:nvCxnSpPr>
        <p:spPr>
          <a:xfrm>
            <a:off x="95780" y="3590868"/>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直線コネクタ 4">
            <a:extLst>
              <a:ext uri="{FF2B5EF4-FFF2-40B4-BE49-F238E27FC236}">
                <a16:creationId xmlns:a16="http://schemas.microsoft.com/office/drawing/2014/main" id="{7210726F-E2B2-792F-52D4-D4BCE63B39EA}"/>
              </a:ext>
            </a:extLst>
          </p:cNvPr>
          <p:cNvCxnSpPr>
            <a:cxnSpLocks/>
          </p:cNvCxnSpPr>
          <p:nvPr/>
        </p:nvCxnSpPr>
        <p:spPr>
          <a:xfrm>
            <a:off x="6069520" y="3590868"/>
            <a:ext cx="0" cy="289325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2419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911424" y="633571"/>
            <a:ext cx="10584576" cy="316027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39" name="正方形/長方形 38"/>
          <p:cNvSpPr/>
          <p:nvPr/>
        </p:nvSpPr>
        <p:spPr>
          <a:xfrm>
            <a:off x="911424" y="3991412"/>
            <a:ext cx="4968552" cy="2317908"/>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aphicFrame>
        <p:nvGraphicFramePr>
          <p:cNvPr id="2" name="表 1"/>
          <p:cNvGraphicFramePr>
            <a:graphicFrameLocks noGrp="1"/>
          </p:cNvGraphicFramePr>
          <p:nvPr/>
        </p:nvGraphicFramePr>
        <p:xfrm>
          <a:off x="955488" y="670074"/>
          <a:ext cx="10496448" cy="3066868"/>
        </p:xfrm>
        <a:graphic>
          <a:graphicData uri="http://schemas.openxmlformats.org/drawingml/2006/table">
            <a:tbl>
              <a:tblPr firstRow="1" bandRow="1">
                <a:tableStyleId>{5C22544A-7EE6-4342-B048-85BDC9FD1C3A}</a:tableStyleId>
              </a:tblPr>
              <a:tblGrid>
                <a:gridCol w="624202">
                  <a:extLst>
                    <a:ext uri="{9D8B030D-6E8A-4147-A177-3AD203B41FA5}">
                      <a16:colId xmlns:a16="http://schemas.microsoft.com/office/drawing/2014/main" val="4146512617"/>
                    </a:ext>
                  </a:extLst>
                </a:gridCol>
                <a:gridCol w="1781387">
                  <a:extLst>
                    <a:ext uri="{9D8B030D-6E8A-4147-A177-3AD203B41FA5}">
                      <a16:colId xmlns:a16="http://schemas.microsoft.com/office/drawing/2014/main" val="1787654627"/>
                    </a:ext>
                  </a:extLst>
                </a:gridCol>
                <a:gridCol w="1357248">
                  <a:extLst>
                    <a:ext uri="{9D8B030D-6E8A-4147-A177-3AD203B41FA5}">
                      <a16:colId xmlns:a16="http://schemas.microsoft.com/office/drawing/2014/main" val="941860075"/>
                    </a:ext>
                  </a:extLst>
                </a:gridCol>
                <a:gridCol w="1327892">
                  <a:extLst>
                    <a:ext uri="{9D8B030D-6E8A-4147-A177-3AD203B41FA5}">
                      <a16:colId xmlns:a16="http://schemas.microsoft.com/office/drawing/2014/main" val="2730327497"/>
                    </a:ext>
                  </a:extLst>
                </a:gridCol>
                <a:gridCol w="965307">
                  <a:extLst>
                    <a:ext uri="{9D8B030D-6E8A-4147-A177-3AD203B41FA5}">
                      <a16:colId xmlns:a16="http://schemas.microsoft.com/office/drawing/2014/main" val="2259469738"/>
                    </a:ext>
                  </a:extLst>
                </a:gridCol>
                <a:gridCol w="2027145">
                  <a:extLst>
                    <a:ext uri="{9D8B030D-6E8A-4147-A177-3AD203B41FA5}">
                      <a16:colId xmlns:a16="http://schemas.microsoft.com/office/drawing/2014/main" val="778248671"/>
                    </a:ext>
                  </a:extLst>
                </a:gridCol>
                <a:gridCol w="2413267">
                  <a:extLst>
                    <a:ext uri="{9D8B030D-6E8A-4147-A177-3AD203B41FA5}">
                      <a16:colId xmlns:a16="http://schemas.microsoft.com/office/drawing/2014/main" val="1337445686"/>
                    </a:ext>
                  </a:extLst>
                </a:gridCol>
              </a:tblGrid>
              <a:tr h="384035">
                <a:tc>
                  <a:txBody>
                    <a:bodyPr/>
                    <a:lstStyle/>
                    <a:p>
                      <a:endParaRPr kumimoji="1" lang="ja-JP" altLang="en-US" sz="1600" dirty="0"/>
                    </a:p>
                  </a:txBody>
                  <a:tcPr/>
                </a:tc>
                <a:tc>
                  <a:txBody>
                    <a:bodyPr/>
                    <a:lstStyle/>
                    <a:p>
                      <a:r>
                        <a:rPr kumimoji="1" lang="ja-JP" altLang="en-US" sz="1600" dirty="0"/>
                        <a:t>何を</a:t>
                      </a:r>
                    </a:p>
                  </a:txBody>
                  <a:tcPr/>
                </a:tc>
                <a:tc>
                  <a:txBody>
                    <a:bodyPr/>
                    <a:lstStyle/>
                    <a:p>
                      <a:r>
                        <a:rPr kumimoji="1" lang="ja-JP" altLang="en-US" sz="1600" dirty="0"/>
                        <a:t>いつ</a:t>
                      </a:r>
                    </a:p>
                  </a:txBody>
                  <a:tcPr/>
                </a:tc>
                <a:tc>
                  <a:txBody>
                    <a:bodyPr/>
                    <a:lstStyle/>
                    <a:p>
                      <a:r>
                        <a:rPr kumimoji="1" lang="ja-JP" altLang="en-US" sz="1600" dirty="0"/>
                        <a:t>どこで</a:t>
                      </a:r>
                    </a:p>
                  </a:txBody>
                  <a:tcPr/>
                </a:tc>
                <a:tc>
                  <a:txBody>
                    <a:bodyPr/>
                    <a:lstStyle/>
                    <a:p>
                      <a:r>
                        <a:rPr kumimoji="1" lang="ja-JP" altLang="en-US" sz="1600" dirty="0"/>
                        <a:t>誰が</a:t>
                      </a:r>
                    </a:p>
                  </a:txBody>
                  <a:tcPr/>
                </a:tc>
                <a:tc>
                  <a:txBody>
                    <a:bodyPr/>
                    <a:lstStyle/>
                    <a:p>
                      <a:r>
                        <a:rPr kumimoji="1" lang="ja-JP" altLang="en-US" sz="1600" dirty="0"/>
                        <a:t>なぜ</a:t>
                      </a:r>
                    </a:p>
                  </a:txBody>
                  <a:tcPr/>
                </a:tc>
                <a:tc>
                  <a:txBody>
                    <a:bodyPr/>
                    <a:lstStyle/>
                    <a:p>
                      <a:r>
                        <a:rPr kumimoji="1" lang="ja-JP" altLang="en-US" sz="1600" dirty="0"/>
                        <a:t>どうする</a:t>
                      </a:r>
                    </a:p>
                  </a:txBody>
                  <a:tcPr/>
                </a:tc>
                <a:extLst>
                  <a:ext uri="{0D108BD9-81ED-4DB2-BD59-A6C34878D82A}">
                    <a16:rowId xmlns:a16="http://schemas.microsoft.com/office/drawing/2014/main" val="2186280946"/>
                  </a:ext>
                </a:extLst>
              </a:tr>
              <a:tr h="536441">
                <a:tc>
                  <a:txBody>
                    <a:bodyPr/>
                    <a:lstStyle/>
                    <a:p>
                      <a:pPr algn="ctr"/>
                      <a:r>
                        <a:rPr kumimoji="1" lang="en-US" altLang="ja-JP" sz="1200" dirty="0"/>
                        <a:t>1</a:t>
                      </a:r>
                      <a:endParaRPr kumimoji="1" lang="ja-JP" altLang="en-US" sz="1200" dirty="0"/>
                    </a:p>
                  </a:txBody>
                  <a:tcPr/>
                </a:tc>
                <a:tc>
                  <a:txBody>
                    <a:bodyPr/>
                    <a:lstStyle/>
                    <a:p>
                      <a:r>
                        <a:rPr kumimoji="1" lang="ja-JP" altLang="en-US" sz="1200" dirty="0"/>
                        <a:t>電気図面を</a:t>
                      </a:r>
                    </a:p>
                  </a:txBody>
                  <a:tcPr/>
                </a:tc>
                <a:tc>
                  <a:txBody>
                    <a:bodyPr/>
                    <a:lstStyle/>
                    <a:p>
                      <a:r>
                        <a:rPr kumimoji="1" lang="en-US" altLang="ja-JP" sz="1200" dirty="0"/>
                        <a:t>2023/6/9</a:t>
                      </a:r>
                      <a:endParaRPr kumimoji="1" lang="ja-JP" altLang="en-US" sz="1200" dirty="0"/>
                    </a:p>
                  </a:txBody>
                  <a:tcPr/>
                </a:tc>
                <a:tc>
                  <a:txBody>
                    <a:bodyPr/>
                    <a:lstStyle/>
                    <a:p>
                      <a:r>
                        <a:rPr kumimoji="1" lang="ja-JP" altLang="en-US" sz="1200" dirty="0"/>
                        <a:t>自職場で</a:t>
                      </a:r>
                    </a:p>
                  </a:txBody>
                  <a:tcPr/>
                </a:tc>
                <a:tc>
                  <a:txBody>
                    <a:bodyPr/>
                    <a:lstStyle/>
                    <a:p>
                      <a:r>
                        <a:rPr kumimoji="1" lang="ja-JP" altLang="en-US" sz="1200" dirty="0"/>
                        <a:t>保全</a:t>
                      </a:r>
                    </a:p>
                  </a:txBody>
                  <a:tcPr/>
                </a:tc>
                <a:tc>
                  <a:txBody>
                    <a:bodyPr/>
                    <a:lstStyle/>
                    <a:p>
                      <a:r>
                        <a:rPr kumimoji="1" lang="ja-JP" altLang="en-US" sz="1200" dirty="0"/>
                        <a:t>電気回路変更の為</a:t>
                      </a:r>
                    </a:p>
                  </a:txBody>
                  <a:tcPr/>
                </a:tc>
                <a:tc>
                  <a:txBody>
                    <a:bodyPr/>
                    <a:lstStyle/>
                    <a:p>
                      <a:r>
                        <a:rPr kumimoji="1" lang="ja-JP" altLang="en-US" sz="1200" dirty="0"/>
                        <a:t>図面をﾌｧｲﾘﾝｸﾞし展開した</a:t>
                      </a:r>
                    </a:p>
                  </a:txBody>
                  <a:tcPr/>
                </a:tc>
                <a:extLst>
                  <a:ext uri="{0D108BD9-81ED-4DB2-BD59-A6C34878D82A}">
                    <a16:rowId xmlns:a16="http://schemas.microsoft.com/office/drawing/2014/main" val="2598227018"/>
                  </a:ext>
                </a:extLst>
              </a:tr>
              <a:tr h="536598">
                <a:tc>
                  <a:txBody>
                    <a:bodyPr/>
                    <a:lstStyle/>
                    <a:p>
                      <a:pPr algn="ctr"/>
                      <a:r>
                        <a:rPr kumimoji="1" lang="en-US" altLang="ja-JP" sz="1200" dirty="0"/>
                        <a:t>2</a:t>
                      </a:r>
                      <a:endParaRPr kumimoji="1" lang="ja-JP" altLang="en-US" sz="1200" dirty="0"/>
                    </a:p>
                  </a:txBody>
                  <a:tcPr/>
                </a:tc>
                <a:tc>
                  <a:txBody>
                    <a:bodyPr/>
                    <a:lstStyle/>
                    <a:p>
                      <a:r>
                        <a:rPr kumimoji="1" lang="ja-JP" altLang="en-US" sz="1200" dirty="0"/>
                        <a:t>今回の変更内容</a:t>
                      </a:r>
                    </a:p>
                  </a:txBody>
                  <a:tcPr/>
                </a:tc>
                <a:tc>
                  <a:txBody>
                    <a:bodyPr/>
                    <a:lstStyle/>
                    <a:p>
                      <a:r>
                        <a:rPr kumimoji="1" lang="en-US" altLang="ja-JP" sz="1200" dirty="0"/>
                        <a:t>2023/5/30</a:t>
                      </a:r>
                      <a:endParaRPr kumimoji="1" lang="ja-JP" altLang="en-US" sz="1200" dirty="0"/>
                    </a:p>
                  </a:txBody>
                  <a:tcPr/>
                </a:tc>
                <a:tc>
                  <a:txBody>
                    <a:bodyPr/>
                    <a:lstStyle/>
                    <a:p>
                      <a:r>
                        <a:rPr kumimoji="1" lang="ja-JP" altLang="en-US" sz="1200" dirty="0"/>
                        <a:t>現場で</a:t>
                      </a:r>
                    </a:p>
                  </a:txBody>
                  <a:tcPr/>
                </a:tc>
                <a:tc>
                  <a:txBody>
                    <a:bodyPr/>
                    <a:lstStyle/>
                    <a:p>
                      <a:r>
                        <a:rPr kumimoji="1" lang="ja-JP" altLang="en-US" sz="1200" dirty="0"/>
                        <a:t>保全</a:t>
                      </a:r>
                    </a:p>
                  </a:txBody>
                  <a:tcPr/>
                </a:tc>
                <a:tc>
                  <a:txBody>
                    <a:bodyPr/>
                    <a:lstStyle/>
                    <a:p>
                      <a:r>
                        <a:rPr kumimoji="1" lang="ja-JP" altLang="en-US" sz="1200" dirty="0"/>
                        <a:t>効果が出たため</a:t>
                      </a:r>
                    </a:p>
                  </a:txBody>
                  <a:tcPr/>
                </a:tc>
                <a:tc>
                  <a:txBody>
                    <a:bodyPr/>
                    <a:lstStyle/>
                    <a:p>
                      <a:r>
                        <a:rPr kumimoji="1" lang="ja-JP" altLang="en-US" sz="1200" dirty="0"/>
                        <a:t>製造に操作説明をした</a:t>
                      </a:r>
                    </a:p>
                  </a:txBody>
                  <a:tcPr/>
                </a:tc>
                <a:extLst>
                  <a:ext uri="{0D108BD9-81ED-4DB2-BD59-A6C34878D82A}">
                    <a16:rowId xmlns:a16="http://schemas.microsoft.com/office/drawing/2014/main" val="2124499357"/>
                  </a:ext>
                </a:extLst>
              </a:tr>
              <a:tr h="536598">
                <a:tc>
                  <a:txBody>
                    <a:bodyPr/>
                    <a:lstStyle/>
                    <a:p>
                      <a:pPr algn="ctr"/>
                      <a:r>
                        <a:rPr kumimoji="1" lang="en-US" altLang="ja-JP" sz="1200" dirty="0"/>
                        <a:t>3</a:t>
                      </a:r>
                      <a:endParaRPr kumimoji="1" lang="ja-JP" altLang="en-US" sz="1200" dirty="0"/>
                    </a:p>
                  </a:txBody>
                  <a:tcPr/>
                </a:tc>
                <a:tc>
                  <a:txBody>
                    <a:bodyPr/>
                    <a:lstStyle/>
                    <a:p>
                      <a:r>
                        <a:rPr kumimoji="1" lang="ja-JP" altLang="en-US" sz="1200" dirty="0"/>
                        <a:t>今回の変更内容</a:t>
                      </a:r>
                    </a:p>
                  </a:txBody>
                  <a:tcPr/>
                </a:tc>
                <a:tc>
                  <a:txBody>
                    <a:bodyPr/>
                    <a:lstStyle/>
                    <a:p>
                      <a:r>
                        <a:rPr kumimoji="1" lang="en-US" altLang="ja-JP" sz="1200" dirty="0"/>
                        <a:t>2023/5/13</a:t>
                      </a:r>
                      <a:endParaRPr kumimoji="1" lang="ja-JP" altLang="en-US" sz="1200" dirty="0"/>
                    </a:p>
                  </a:txBody>
                  <a:tcPr/>
                </a:tc>
                <a:tc>
                  <a:txBody>
                    <a:bodyPr/>
                    <a:lstStyle/>
                    <a:p>
                      <a:r>
                        <a:rPr kumimoji="1" lang="ja-JP" altLang="en-US" sz="1200" dirty="0"/>
                        <a:t>現場で</a:t>
                      </a:r>
                    </a:p>
                  </a:txBody>
                  <a:tcPr/>
                </a:tc>
                <a:tc>
                  <a:txBody>
                    <a:bodyPr/>
                    <a:lstStyle/>
                    <a:p>
                      <a:r>
                        <a:rPr kumimoji="1" lang="ja-JP" altLang="en-US" sz="1200" dirty="0"/>
                        <a:t>保全</a:t>
                      </a:r>
                    </a:p>
                  </a:txBody>
                  <a:tcPr/>
                </a:tc>
                <a:tc>
                  <a:txBody>
                    <a:bodyPr/>
                    <a:lstStyle/>
                    <a:p>
                      <a:r>
                        <a:rPr kumimoji="1" lang="ja-JP" altLang="en-US" sz="1200" dirty="0"/>
                        <a:t>効果が出たため</a:t>
                      </a:r>
                    </a:p>
                  </a:txBody>
                  <a:tcPr/>
                </a:tc>
                <a:tc>
                  <a:txBody>
                    <a:bodyPr/>
                    <a:lstStyle/>
                    <a:p>
                      <a:r>
                        <a:rPr kumimoji="1" lang="ja-JP" altLang="en-US" sz="1200" dirty="0"/>
                        <a:t>同型機に水平展開する</a:t>
                      </a:r>
                    </a:p>
                  </a:txBody>
                  <a:tcPr/>
                </a:tc>
                <a:extLst>
                  <a:ext uri="{0D108BD9-81ED-4DB2-BD59-A6C34878D82A}">
                    <a16:rowId xmlns:a16="http://schemas.microsoft.com/office/drawing/2014/main" val="2541095014"/>
                  </a:ext>
                </a:extLst>
              </a:tr>
              <a:tr h="536598">
                <a:tc>
                  <a:txBody>
                    <a:bodyPr/>
                    <a:lstStyle/>
                    <a:p>
                      <a:pPr algn="ctr"/>
                      <a:r>
                        <a:rPr kumimoji="1" lang="en-US" altLang="ja-JP" sz="1200" dirty="0"/>
                        <a:t>4</a:t>
                      </a:r>
                      <a:endParaRPr kumimoji="1" lang="ja-JP" altLang="en-US" sz="1200" dirty="0"/>
                    </a:p>
                  </a:txBody>
                  <a:tcPr/>
                </a:tc>
                <a:tc>
                  <a:txBody>
                    <a:bodyPr/>
                    <a:lstStyle/>
                    <a:p>
                      <a:r>
                        <a:rPr kumimoji="1" lang="ja-JP" altLang="en-US" sz="1200" dirty="0"/>
                        <a:t>稼働中ﾁｪｯｸｼｰﾄ</a:t>
                      </a:r>
                    </a:p>
                  </a:txBody>
                  <a:tcPr/>
                </a:tc>
                <a:tc>
                  <a:txBody>
                    <a:bodyPr/>
                    <a:lstStyle/>
                    <a:p>
                      <a:r>
                        <a:rPr kumimoji="1" lang="en-US" altLang="ja-JP" sz="1200" dirty="0"/>
                        <a:t>2023/6/9</a:t>
                      </a:r>
                      <a:endParaRPr kumimoji="1" lang="ja-JP" altLang="en-US" sz="1200" dirty="0"/>
                    </a:p>
                  </a:txBody>
                  <a:tcPr/>
                </a:tc>
                <a:tc>
                  <a:txBody>
                    <a:bodyPr/>
                    <a:lstStyle/>
                    <a:p>
                      <a:r>
                        <a:rPr kumimoji="1" lang="ja-JP" altLang="en-US" sz="1200" dirty="0"/>
                        <a:t>現場で</a:t>
                      </a:r>
                    </a:p>
                  </a:txBody>
                  <a:tcPr/>
                </a:tc>
                <a:tc>
                  <a:txBody>
                    <a:bodyPr/>
                    <a:lstStyle/>
                    <a:p>
                      <a:r>
                        <a:rPr kumimoji="1" lang="ja-JP" altLang="en-US" sz="1200" dirty="0"/>
                        <a:t>保全</a:t>
                      </a:r>
                    </a:p>
                  </a:txBody>
                  <a:tcPr/>
                </a:tc>
                <a:tc>
                  <a:txBody>
                    <a:bodyPr/>
                    <a:lstStyle/>
                    <a:p>
                      <a:r>
                        <a:rPr kumimoji="1" lang="ja-JP" altLang="en-US" sz="1200" dirty="0"/>
                        <a:t>設備管理向上の為</a:t>
                      </a:r>
                    </a:p>
                  </a:txBody>
                  <a:tcPr/>
                </a:tc>
                <a:tc>
                  <a:txBody>
                    <a:bodyPr/>
                    <a:lstStyle/>
                    <a:p>
                      <a:r>
                        <a:rPr kumimoji="1" lang="ja-JP" altLang="en-US" sz="1200" dirty="0"/>
                        <a:t>書き換え現場に周知した</a:t>
                      </a:r>
                    </a:p>
                  </a:txBody>
                  <a:tcPr/>
                </a:tc>
                <a:extLst>
                  <a:ext uri="{0D108BD9-81ED-4DB2-BD59-A6C34878D82A}">
                    <a16:rowId xmlns:a16="http://schemas.microsoft.com/office/drawing/2014/main" val="276546655"/>
                  </a:ext>
                </a:extLst>
              </a:tr>
              <a:tr h="536598">
                <a:tc>
                  <a:txBody>
                    <a:bodyPr/>
                    <a:lstStyle/>
                    <a:p>
                      <a:pPr algn="ctr"/>
                      <a:r>
                        <a:rPr kumimoji="1" lang="en-US" altLang="ja-JP" sz="1200" dirty="0"/>
                        <a:t>5</a:t>
                      </a:r>
                      <a:endParaRPr kumimoji="1" lang="ja-JP" altLang="en-US" sz="1200" dirty="0"/>
                    </a:p>
                  </a:txBody>
                  <a:tcPr/>
                </a:tc>
                <a:tc>
                  <a:txBody>
                    <a:bodyPr/>
                    <a:lstStyle/>
                    <a:p>
                      <a:r>
                        <a:rPr kumimoji="1" lang="ja-JP" altLang="en-US" sz="1200" dirty="0"/>
                        <a:t>今回対策</a:t>
                      </a:r>
                    </a:p>
                  </a:txBody>
                  <a:tcPr/>
                </a:tc>
                <a:tc>
                  <a:txBody>
                    <a:bodyPr/>
                    <a:lstStyle/>
                    <a:p>
                      <a:r>
                        <a:rPr kumimoji="1" lang="en-US" altLang="ja-JP" sz="1200" dirty="0"/>
                        <a:t>2023/5/13</a:t>
                      </a:r>
                      <a:endParaRPr kumimoji="1" lang="ja-JP" altLang="en-US" sz="1200" dirty="0"/>
                    </a:p>
                  </a:txBody>
                  <a:tcPr/>
                </a:tc>
                <a:tc>
                  <a:txBody>
                    <a:bodyPr/>
                    <a:lstStyle/>
                    <a:p>
                      <a:r>
                        <a:rPr kumimoji="1" lang="ja-JP" altLang="en-US" sz="1200" dirty="0"/>
                        <a:t>自職場</a:t>
                      </a:r>
                    </a:p>
                  </a:txBody>
                  <a:tcPr/>
                </a:tc>
                <a:tc>
                  <a:txBody>
                    <a:bodyPr/>
                    <a:lstStyle/>
                    <a:p>
                      <a:r>
                        <a:rPr kumimoji="1" lang="ja-JP" altLang="en-US" sz="1200" dirty="0"/>
                        <a:t>保全</a:t>
                      </a:r>
                    </a:p>
                  </a:txBody>
                  <a:tcPr/>
                </a:tc>
                <a:tc>
                  <a:txBody>
                    <a:bodyPr/>
                    <a:lstStyle/>
                    <a:p>
                      <a:r>
                        <a:rPr kumimoji="1" lang="ja-JP" altLang="en-US" sz="1200" dirty="0"/>
                        <a:t>新型設備で同じ不具合を起こさない為に</a:t>
                      </a:r>
                    </a:p>
                  </a:txBody>
                  <a:tcPr/>
                </a:tc>
                <a:tc>
                  <a:txBody>
                    <a:bodyPr/>
                    <a:lstStyle/>
                    <a:p>
                      <a:r>
                        <a:rPr kumimoji="1" lang="en-US" altLang="ja-JP" sz="1200" dirty="0"/>
                        <a:t>MP</a:t>
                      </a:r>
                      <a:r>
                        <a:rPr kumimoji="1" lang="ja-JP" altLang="en-US" sz="1200" dirty="0"/>
                        <a:t>情報を発信した</a:t>
                      </a:r>
                    </a:p>
                  </a:txBody>
                  <a:tcPr/>
                </a:tc>
                <a:extLst>
                  <a:ext uri="{0D108BD9-81ED-4DB2-BD59-A6C34878D82A}">
                    <a16:rowId xmlns:a16="http://schemas.microsoft.com/office/drawing/2014/main" val="2869017819"/>
                  </a:ext>
                </a:extLst>
              </a:tr>
            </a:tbl>
          </a:graphicData>
        </a:graphic>
      </p:graphicFrame>
      <p:sp>
        <p:nvSpPr>
          <p:cNvPr id="32" name="正方形/長方形 31"/>
          <p:cNvSpPr/>
          <p:nvPr/>
        </p:nvSpPr>
        <p:spPr>
          <a:xfrm>
            <a:off x="6103789" y="4012800"/>
            <a:ext cx="5397606" cy="2317908"/>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nvGrpSpPr>
          <p:cNvPr id="7" name="グループ化 6"/>
          <p:cNvGrpSpPr/>
          <p:nvPr/>
        </p:nvGrpSpPr>
        <p:grpSpPr>
          <a:xfrm>
            <a:off x="956876" y="3813252"/>
            <a:ext cx="4864259" cy="2661704"/>
            <a:chOff x="467544" y="3592315"/>
            <a:chExt cx="3888432" cy="2661704"/>
          </a:xfrm>
        </p:grpSpPr>
        <p:sp>
          <p:nvSpPr>
            <p:cNvPr id="31" name="タイトル 1">
              <a:extLst>
                <a:ext uri="{FF2B5EF4-FFF2-40B4-BE49-F238E27FC236}">
                  <a16:creationId xmlns:a16="http://schemas.microsoft.com/office/drawing/2014/main" id="{91C7AE37-D81B-43D0-9DD9-54751791EB2B}"/>
                </a:ext>
              </a:extLst>
            </p:cNvPr>
            <p:cNvSpPr txBox="1">
              <a:spLocks/>
            </p:cNvSpPr>
            <p:nvPr/>
          </p:nvSpPr>
          <p:spPr>
            <a:xfrm>
              <a:off x="467544" y="3592315"/>
              <a:ext cx="2129984" cy="399097"/>
            </a:xfrm>
            <a:prstGeom prst="rect">
              <a:avLst/>
            </a:prstGeom>
            <a:solidFill>
              <a:schemeClr val="accent1"/>
            </a:solidFill>
          </p:spPr>
          <p:txBody>
            <a:bodyPr vert="horz" lIns="91440" tIns="45720" rIns="91440" bIns="45720" rtlCol="0" anchor="ctr">
              <a:normAutofit lnSpcReduction="10000"/>
            </a:bodyPr>
            <a:lstStyle>
              <a:lvl1pPr algn="l" defTabSz="914377" rtl="0" eaLnBrk="1" latinLnBrk="0" hangingPunct="1">
                <a:lnSpc>
                  <a:spcPct val="90000"/>
                </a:lnSpc>
                <a:spcBef>
                  <a:spcPct val="0"/>
                </a:spcBef>
                <a:buNone/>
                <a:defRPr kumimoji="1" lang="ja-JP" altLang="en-US" sz="2800" kern="1200" smtClean="0">
                  <a:solidFill>
                    <a:schemeClr val="tx2"/>
                  </a:solidFill>
                  <a:latin typeface="+mj-lt"/>
                  <a:ea typeface="+mj-ea"/>
                  <a:cs typeface="+mj-cs"/>
                </a:defRPr>
              </a:lvl1pPr>
            </a:lstStyle>
            <a:p>
              <a:r>
                <a:rPr lang="ja-JP" altLang="en-US" sz="2400" b="1" dirty="0">
                  <a:solidFill>
                    <a:schemeClr val="bg1"/>
                  </a:solidFill>
                </a:rPr>
                <a:t>活動の振り返り</a:t>
              </a:r>
            </a:p>
          </p:txBody>
        </p:sp>
        <p:grpSp>
          <p:nvGrpSpPr>
            <p:cNvPr id="6" name="グループ化 5"/>
            <p:cNvGrpSpPr/>
            <p:nvPr/>
          </p:nvGrpSpPr>
          <p:grpSpPr>
            <a:xfrm>
              <a:off x="572522" y="4053490"/>
              <a:ext cx="3783454" cy="2200529"/>
              <a:chOff x="572522" y="4053490"/>
              <a:chExt cx="3783454" cy="2200529"/>
            </a:xfrm>
          </p:grpSpPr>
          <p:sp>
            <p:nvSpPr>
              <p:cNvPr id="4" name="テキスト ボックス 3"/>
              <p:cNvSpPr txBox="1"/>
              <p:nvPr/>
            </p:nvSpPr>
            <p:spPr>
              <a:xfrm>
                <a:off x="572522" y="4053490"/>
                <a:ext cx="3783454" cy="1077218"/>
              </a:xfrm>
              <a:prstGeom prst="rect">
                <a:avLst/>
              </a:prstGeom>
              <a:noFill/>
            </p:spPr>
            <p:txBody>
              <a:bodyPr wrap="square" rtlCol="0">
                <a:spAutoFit/>
              </a:bodyPr>
              <a:lstStyle/>
              <a:p>
                <a:r>
                  <a:rPr lang="ja-JP" altLang="en-US" sz="2000" dirty="0"/>
                  <a:t>　・あるもので</a:t>
                </a:r>
                <a:endParaRPr lang="en-US" altLang="ja-JP" sz="2000" dirty="0"/>
              </a:p>
              <a:p>
                <a:r>
                  <a:rPr lang="ja-JP" altLang="en-US" sz="2000" dirty="0"/>
                  <a:t>　　回転数計測し管理を達成できた</a:t>
                </a:r>
                <a:endParaRPr lang="en-US" altLang="ja-JP" sz="2000" dirty="0"/>
              </a:p>
              <a:p>
                <a:endParaRPr lang="ja-JP" altLang="en-US" sz="2400" dirty="0"/>
              </a:p>
            </p:txBody>
          </p:sp>
          <p:sp>
            <p:nvSpPr>
              <p:cNvPr id="45" name="テキスト ボックス 44"/>
              <p:cNvSpPr txBox="1"/>
              <p:nvPr/>
            </p:nvSpPr>
            <p:spPr>
              <a:xfrm>
                <a:off x="572522" y="4807469"/>
                <a:ext cx="3783454" cy="1446550"/>
              </a:xfrm>
              <a:prstGeom prst="rect">
                <a:avLst/>
              </a:prstGeom>
              <a:noFill/>
            </p:spPr>
            <p:txBody>
              <a:bodyPr wrap="square" rtlCol="0">
                <a:spAutoFit/>
              </a:bodyPr>
              <a:lstStyle/>
              <a:p>
                <a:r>
                  <a:rPr lang="ja-JP" altLang="en-US" sz="1600" dirty="0"/>
                  <a:t>　</a:t>
                </a:r>
                <a:r>
                  <a:rPr lang="ja-JP" altLang="en-US" sz="2000" dirty="0"/>
                  <a:t>・現場との意見交換をすることで</a:t>
                </a:r>
                <a:endParaRPr lang="en-US" altLang="ja-JP" sz="2000" dirty="0"/>
              </a:p>
              <a:p>
                <a:r>
                  <a:rPr lang="ja-JP" altLang="en-US" sz="2000" dirty="0"/>
                  <a:t>　　作業者目線で便利で安全なリスク</a:t>
                </a:r>
                <a:endParaRPr lang="en-US" altLang="ja-JP" sz="2000" dirty="0"/>
              </a:p>
              <a:p>
                <a:r>
                  <a:rPr lang="ja-JP" altLang="en-US" sz="2000" dirty="0"/>
                  <a:t>　　のない改善が出来た</a:t>
                </a:r>
                <a:r>
                  <a:rPr lang="ja-JP" altLang="en-US" sz="2400" dirty="0"/>
                  <a:t>　　　　　　　</a:t>
                </a:r>
                <a:endParaRPr lang="en-US" altLang="ja-JP" sz="2400" dirty="0"/>
              </a:p>
              <a:p>
                <a:r>
                  <a:rPr lang="ja-JP" altLang="en-US" sz="2400" dirty="0"/>
                  <a:t>　</a:t>
                </a:r>
              </a:p>
            </p:txBody>
          </p:sp>
        </p:grpSp>
      </p:grpSp>
      <p:grpSp>
        <p:nvGrpSpPr>
          <p:cNvPr id="8" name="グループ化 7"/>
          <p:cNvGrpSpPr/>
          <p:nvPr/>
        </p:nvGrpSpPr>
        <p:grpSpPr>
          <a:xfrm>
            <a:off x="6056751" y="3669903"/>
            <a:ext cx="5532317" cy="2427309"/>
            <a:chOff x="4572000" y="3592315"/>
            <a:chExt cx="3863461" cy="2427309"/>
          </a:xfrm>
        </p:grpSpPr>
        <p:sp>
          <p:nvSpPr>
            <p:cNvPr id="42" name="タイトル 1">
              <a:extLst>
                <a:ext uri="{FF2B5EF4-FFF2-40B4-BE49-F238E27FC236}">
                  <a16:creationId xmlns:a16="http://schemas.microsoft.com/office/drawing/2014/main" id="{91C7AE37-D81B-43D0-9DD9-54751791EB2B}"/>
                </a:ext>
              </a:extLst>
            </p:cNvPr>
            <p:cNvSpPr txBox="1">
              <a:spLocks/>
            </p:cNvSpPr>
            <p:nvPr/>
          </p:nvSpPr>
          <p:spPr>
            <a:xfrm>
              <a:off x="4572000" y="3592315"/>
              <a:ext cx="1872208" cy="399097"/>
            </a:xfrm>
            <a:prstGeom prst="rect">
              <a:avLst/>
            </a:prstGeom>
            <a:solidFill>
              <a:schemeClr val="accent1"/>
            </a:solidFill>
          </p:spPr>
          <p:txBody>
            <a:bodyPr vert="horz" lIns="91440" tIns="45720" rIns="91440" bIns="45720" rtlCol="0" anchor="ctr">
              <a:normAutofit lnSpcReduction="10000"/>
            </a:bodyPr>
            <a:lstStyle>
              <a:lvl1pPr algn="l" defTabSz="914377" rtl="0" eaLnBrk="1" latinLnBrk="0" hangingPunct="1">
                <a:lnSpc>
                  <a:spcPct val="90000"/>
                </a:lnSpc>
                <a:spcBef>
                  <a:spcPct val="0"/>
                </a:spcBef>
                <a:buNone/>
                <a:defRPr kumimoji="1" lang="ja-JP" altLang="en-US" sz="2800" kern="1200" smtClean="0">
                  <a:solidFill>
                    <a:schemeClr val="tx2"/>
                  </a:solidFill>
                  <a:latin typeface="+mj-lt"/>
                  <a:ea typeface="+mj-ea"/>
                  <a:cs typeface="+mj-cs"/>
                </a:defRPr>
              </a:lvl1pPr>
            </a:lstStyle>
            <a:p>
              <a:r>
                <a:rPr lang="ja-JP" altLang="en-US" sz="2400" b="1" dirty="0">
                  <a:solidFill>
                    <a:schemeClr val="bg1"/>
                  </a:solidFill>
                </a:rPr>
                <a:t>残された課題</a:t>
              </a:r>
            </a:p>
          </p:txBody>
        </p:sp>
        <p:sp>
          <p:nvSpPr>
            <p:cNvPr id="49" name="テキスト ボックス 48"/>
            <p:cNvSpPr txBox="1"/>
            <p:nvPr/>
          </p:nvSpPr>
          <p:spPr>
            <a:xfrm>
              <a:off x="4652007" y="4071492"/>
              <a:ext cx="3783454" cy="1015663"/>
            </a:xfrm>
            <a:prstGeom prst="rect">
              <a:avLst/>
            </a:prstGeom>
            <a:noFill/>
          </p:spPr>
          <p:txBody>
            <a:bodyPr wrap="square" rtlCol="0">
              <a:spAutoFit/>
            </a:bodyPr>
            <a:lstStyle/>
            <a:p>
              <a:r>
                <a:rPr lang="ja-JP" altLang="en-US" dirty="0"/>
                <a:t>・</a:t>
              </a:r>
              <a:r>
                <a:rPr lang="ja-JP" altLang="en-US" sz="2000" dirty="0"/>
                <a:t>熱処理では見えないもの、状況が</a:t>
              </a:r>
              <a:endParaRPr lang="en-US" altLang="ja-JP" sz="2000" dirty="0"/>
            </a:p>
            <a:p>
              <a:r>
                <a:rPr lang="ja-JP" altLang="en-US" sz="2000" dirty="0"/>
                <a:t>　多く存在している為今回の経験を</a:t>
              </a:r>
              <a:endParaRPr lang="en-US" altLang="ja-JP" sz="2000" dirty="0"/>
            </a:p>
            <a:p>
              <a:r>
                <a:rPr lang="ja-JP" altLang="en-US" sz="2000" dirty="0"/>
                <a:t>　活かし管理を進める　　　　　　</a:t>
              </a:r>
            </a:p>
          </p:txBody>
        </p:sp>
        <p:sp>
          <p:nvSpPr>
            <p:cNvPr id="50" name="テキスト ボックス 49"/>
            <p:cNvSpPr txBox="1"/>
            <p:nvPr/>
          </p:nvSpPr>
          <p:spPr>
            <a:xfrm>
              <a:off x="4607684" y="5003961"/>
              <a:ext cx="3783454" cy="1015663"/>
            </a:xfrm>
            <a:prstGeom prst="rect">
              <a:avLst/>
            </a:prstGeom>
            <a:noFill/>
          </p:spPr>
          <p:txBody>
            <a:bodyPr wrap="square" rtlCol="0">
              <a:spAutoFit/>
            </a:bodyPr>
            <a:lstStyle/>
            <a:p>
              <a:r>
                <a:rPr lang="ja-JP" altLang="en-US" dirty="0"/>
                <a:t>・</a:t>
              </a:r>
              <a:r>
                <a:rPr lang="ja-JP" altLang="en-US" sz="2000" dirty="0"/>
                <a:t>見える化したものを作業者だけでなく　　　　</a:t>
              </a:r>
              <a:endParaRPr lang="en-US" altLang="ja-JP" sz="2000" dirty="0"/>
            </a:p>
            <a:p>
              <a:r>
                <a:rPr lang="ja-JP" altLang="en-US" sz="2000" dirty="0"/>
                <a:t>　離れたところからも監視でき共有できる</a:t>
              </a:r>
              <a:endParaRPr lang="en-US" altLang="ja-JP" sz="2000" dirty="0"/>
            </a:p>
            <a:p>
              <a:r>
                <a:rPr lang="ja-JP" altLang="en-US" sz="2000" dirty="0"/>
                <a:t>　よう進めていく　　　　　　　　　　　</a:t>
              </a:r>
            </a:p>
          </p:txBody>
        </p:sp>
      </p:grpSp>
      <p:sp>
        <p:nvSpPr>
          <p:cNvPr id="5" name="AutoShape 4" descr="NACHI-BUSINESS news"/>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タイトル 1">
            <a:extLst>
              <a:ext uri="{FF2B5EF4-FFF2-40B4-BE49-F238E27FC236}">
                <a16:creationId xmlns:a16="http://schemas.microsoft.com/office/drawing/2014/main" id="{91C7AE37-D81B-43D0-9DD9-54751791EB2B}"/>
              </a:ext>
            </a:extLst>
          </p:cNvPr>
          <p:cNvSpPr>
            <a:spLocks noGrp="1"/>
          </p:cNvSpPr>
          <p:nvPr>
            <p:ph type="title"/>
          </p:nvPr>
        </p:nvSpPr>
        <p:spPr>
          <a:xfrm>
            <a:off x="0" y="13118"/>
            <a:ext cx="12192000" cy="564142"/>
          </a:xfrm>
          <a:solidFill>
            <a:schemeClr val="accent1"/>
          </a:solidFill>
        </p:spPr>
        <p:txBody>
          <a:bodyPr>
            <a:normAutofit/>
          </a:bodyPr>
          <a:lstStyle/>
          <a:p>
            <a:r>
              <a:rPr lang="ja-JP" altLang="en-US" b="1" dirty="0">
                <a:solidFill>
                  <a:schemeClr val="bg1"/>
                </a:solidFill>
              </a:rPr>
              <a:t>標準化と管理の定着</a:t>
            </a:r>
            <a:r>
              <a:rPr kumimoji="1" lang="ja-JP" altLang="en-US" dirty="0">
                <a:solidFill>
                  <a:schemeClr val="bg1"/>
                </a:solidFill>
              </a:rPr>
              <a:t>　　　</a:t>
            </a:r>
          </a:p>
        </p:txBody>
      </p:sp>
      <p:sp>
        <p:nvSpPr>
          <p:cNvPr id="9" name="スライド番号プレースホルダー 3">
            <a:extLst>
              <a:ext uri="{FF2B5EF4-FFF2-40B4-BE49-F238E27FC236}">
                <a16:creationId xmlns:a16="http://schemas.microsoft.com/office/drawing/2014/main" id="{79B80CE7-B906-ABB2-B646-72E685041319}"/>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37</a:t>
            </a:fld>
            <a:endParaRPr lang="ja-JP" altLang="en-US" sz="1800" dirty="0"/>
          </a:p>
        </p:txBody>
      </p:sp>
      <p:grpSp>
        <p:nvGrpSpPr>
          <p:cNvPr id="3" name="グループ化 2">
            <a:extLst>
              <a:ext uri="{FF2B5EF4-FFF2-40B4-BE49-F238E27FC236}">
                <a16:creationId xmlns:a16="http://schemas.microsoft.com/office/drawing/2014/main" id="{A839B254-50E2-C50F-D4D1-E9F2569E92D1}"/>
              </a:ext>
            </a:extLst>
          </p:cNvPr>
          <p:cNvGrpSpPr/>
          <p:nvPr/>
        </p:nvGrpSpPr>
        <p:grpSpPr>
          <a:xfrm>
            <a:off x="931130" y="5722325"/>
            <a:ext cx="7411895" cy="528974"/>
            <a:chOff x="720610" y="2683473"/>
            <a:chExt cx="4860000" cy="346849"/>
          </a:xfrm>
        </p:grpSpPr>
        <p:sp>
          <p:nvSpPr>
            <p:cNvPr id="10" name="テキスト ボックス 57">
              <a:extLst>
                <a:ext uri="{FF2B5EF4-FFF2-40B4-BE49-F238E27FC236}">
                  <a16:creationId xmlns:a16="http://schemas.microsoft.com/office/drawing/2014/main" id="{E5E6E85C-1C66-B4F9-2C8C-6FC2FEEAE8BC}"/>
                </a:ext>
              </a:extLst>
            </p:cNvPr>
            <p:cNvSpPr txBox="1"/>
            <p:nvPr/>
          </p:nvSpPr>
          <p:spPr>
            <a:xfrm>
              <a:off x="720610" y="2686946"/>
              <a:ext cx="4860000" cy="34307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800" b="1" dirty="0">
                  <a:ln w="152400">
                    <a:solidFill>
                      <a:srgbClr val="0000FF"/>
                    </a:solidFill>
                  </a:ln>
                  <a:solidFill>
                    <a:srgbClr val="FFC000"/>
                  </a:solidFill>
                </a:rPr>
                <a:t>結果：誰でもできるものになった</a:t>
              </a:r>
            </a:p>
          </p:txBody>
        </p:sp>
        <p:sp>
          <p:nvSpPr>
            <p:cNvPr id="12" name="テキスト ボックス 58">
              <a:extLst>
                <a:ext uri="{FF2B5EF4-FFF2-40B4-BE49-F238E27FC236}">
                  <a16:creationId xmlns:a16="http://schemas.microsoft.com/office/drawing/2014/main" id="{08B2143F-C125-6DC7-9F67-48B3A68A1ADB}"/>
                </a:ext>
              </a:extLst>
            </p:cNvPr>
            <p:cNvSpPr txBox="1"/>
            <p:nvPr/>
          </p:nvSpPr>
          <p:spPr>
            <a:xfrm>
              <a:off x="720610" y="2687246"/>
              <a:ext cx="4860000" cy="34307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2800" b="1" dirty="0">
                  <a:ln w="76200">
                    <a:solidFill>
                      <a:schemeClr val="bg1"/>
                    </a:solidFill>
                  </a:ln>
                  <a:solidFill>
                    <a:schemeClr val="bg1"/>
                  </a:solidFill>
                </a:rPr>
                <a:t>結果：誰でもできるものになった</a:t>
              </a:r>
            </a:p>
          </p:txBody>
        </p:sp>
        <p:sp>
          <p:nvSpPr>
            <p:cNvPr id="13" name="テキスト ボックス 59">
              <a:extLst>
                <a:ext uri="{FF2B5EF4-FFF2-40B4-BE49-F238E27FC236}">
                  <a16:creationId xmlns:a16="http://schemas.microsoft.com/office/drawing/2014/main" id="{E0CCC6BD-68FC-4309-CDA1-9D55A67EBFA3}"/>
                </a:ext>
              </a:extLst>
            </p:cNvPr>
            <p:cNvSpPr txBox="1"/>
            <p:nvPr/>
          </p:nvSpPr>
          <p:spPr>
            <a:xfrm>
              <a:off x="720610" y="2683473"/>
              <a:ext cx="4860000" cy="34307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800" b="1" dirty="0">
                  <a:ln w="76200">
                    <a:noFill/>
                  </a:ln>
                  <a:solidFill>
                    <a:srgbClr val="0000FF"/>
                  </a:solidFill>
                </a:rPr>
                <a:t>結果：誰でもできるものになった</a:t>
              </a:r>
            </a:p>
          </p:txBody>
        </p:sp>
      </p:grpSp>
      <p:grpSp>
        <p:nvGrpSpPr>
          <p:cNvPr id="14" name="グループ化 13">
            <a:extLst>
              <a:ext uri="{FF2B5EF4-FFF2-40B4-BE49-F238E27FC236}">
                <a16:creationId xmlns:a16="http://schemas.microsoft.com/office/drawing/2014/main" id="{54945D7A-699D-7FBD-34D9-69DA6B4381F7}"/>
              </a:ext>
            </a:extLst>
          </p:cNvPr>
          <p:cNvGrpSpPr/>
          <p:nvPr/>
        </p:nvGrpSpPr>
        <p:grpSpPr>
          <a:xfrm>
            <a:off x="6686779" y="5711392"/>
            <a:ext cx="7411895" cy="530731"/>
            <a:chOff x="720610" y="2686946"/>
            <a:chExt cx="4860000" cy="348001"/>
          </a:xfrm>
        </p:grpSpPr>
        <p:sp>
          <p:nvSpPr>
            <p:cNvPr id="15" name="テキスト ボックス 57">
              <a:extLst>
                <a:ext uri="{FF2B5EF4-FFF2-40B4-BE49-F238E27FC236}">
                  <a16:creationId xmlns:a16="http://schemas.microsoft.com/office/drawing/2014/main" id="{21255467-C753-DF26-D3B9-66B409F33F8C}"/>
                </a:ext>
              </a:extLst>
            </p:cNvPr>
            <p:cNvSpPr txBox="1"/>
            <p:nvPr/>
          </p:nvSpPr>
          <p:spPr>
            <a:xfrm>
              <a:off x="720610" y="2686946"/>
              <a:ext cx="4860000" cy="34307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800" b="1" dirty="0">
                  <a:ln w="152400">
                    <a:solidFill>
                      <a:srgbClr val="0000FF"/>
                    </a:solidFill>
                  </a:ln>
                  <a:solidFill>
                    <a:srgbClr val="FFC000"/>
                  </a:solidFill>
                </a:rPr>
                <a:t>EQ-Connect</a:t>
              </a:r>
              <a:r>
                <a:rPr lang="ja-JP" altLang="en-US" sz="2800" b="1" dirty="0">
                  <a:ln w="152400">
                    <a:solidFill>
                      <a:srgbClr val="0000FF"/>
                    </a:solidFill>
                  </a:ln>
                  <a:solidFill>
                    <a:srgbClr val="FFC000"/>
                  </a:solidFill>
                </a:rPr>
                <a:t>で確認</a:t>
              </a:r>
            </a:p>
          </p:txBody>
        </p:sp>
        <p:sp>
          <p:nvSpPr>
            <p:cNvPr id="16" name="テキスト ボックス 58">
              <a:extLst>
                <a:ext uri="{FF2B5EF4-FFF2-40B4-BE49-F238E27FC236}">
                  <a16:creationId xmlns:a16="http://schemas.microsoft.com/office/drawing/2014/main" id="{63E6472C-21AD-D97A-F481-2D33ED57542B}"/>
                </a:ext>
              </a:extLst>
            </p:cNvPr>
            <p:cNvSpPr txBox="1"/>
            <p:nvPr/>
          </p:nvSpPr>
          <p:spPr>
            <a:xfrm>
              <a:off x="720610" y="2691871"/>
              <a:ext cx="4860000" cy="34307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en-US" altLang="ja-JP" sz="2800" b="1" dirty="0">
                  <a:ln w="76200">
                    <a:solidFill>
                      <a:schemeClr val="bg1"/>
                    </a:solidFill>
                  </a:ln>
                  <a:solidFill>
                    <a:schemeClr val="bg1"/>
                  </a:solidFill>
                </a:rPr>
                <a:t>EQ-Connect</a:t>
              </a:r>
              <a:r>
                <a:rPr kumimoji="1" lang="ja-JP" altLang="en-US" sz="2800" b="1" dirty="0">
                  <a:ln w="76200">
                    <a:solidFill>
                      <a:schemeClr val="bg1"/>
                    </a:solidFill>
                  </a:ln>
                  <a:solidFill>
                    <a:schemeClr val="bg1"/>
                  </a:solidFill>
                </a:rPr>
                <a:t>で確認</a:t>
              </a:r>
            </a:p>
          </p:txBody>
        </p:sp>
        <p:sp>
          <p:nvSpPr>
            <p:cNvPr id="17" name="テキスト ボックス 59">
              <a:extLst>
                <a:ext uri="{FF2B5EF4-FFF2-40B4-BE49-F238E27FC236}">
                  <a16:creationId xmlns:a16="http://schemas.microsoft.com/office/drawing/2014/main" id="{35F87769-82F6-EF3A-9ED9-496D77014A51}"/>
                </a:ext>
              </a:extLst>
            </p:cNvPr>
            <p:cNvSpPr txBox="1"/>
            <p:nvPr/>
          </p:nvSpPr>
          <p:spPr>
            <a:xfrm>
              <a:off x="720610" y="2687517"/>
              <a:ext cx="4860000" cy="34307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800" b="1" dirty="0">
                  <a:ln w="76200">
                    <a:noFill/>
                  </a:ln>
                  <a:solidFill>
                    <a:srgbClr val="0000FF"/>
                  </a:solidFill>
                </a:rPr>
                <a:t>EQ-Connect</a:t>
              </a:r>
              <a:r>
                <a:rPr lang="ja-JP" altLang="en-US" sz="2800" b="1" dirty="0">
                  <a:ln w="76200">
                    <a:noFill/>
                  </a:ln>
                  <a:solidFill>
                    <a:srgbClr val="0000FF"/>
                  </a:solidFill>
                </a:rPr>
                <a:t>で確認</a:t>
              </a:r>
            </a:p>
          </p:txBody>
        </p:sp>
      </p:grpSp>
    </p:spTree>
    <p:extLst>
      <p:ext uri="{BB962C8B-B14F-4D97-AF65-F5344CB8AC3E}">
        <p14:creationId xmlns:p14="http://schemas.microsoft.com/office/powerpoint/2010/main" val="2159940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FA34F5-E948-2417-FAEC-05F93328E47D}"/>
            </a:ext>
          </a:extLst>
        </p:cNvPr>
        <p:cNvGrpSpPr/>
        <p:nvPr/>
      </p:nvGrpSpPr>
      <p:grpSpPr>
        <a:xfrm>
          <a:off x="0" y="0"/>
          <a:ext cx="0" cy="0"/>
          <a:chOff x="0" y="0"/>
          <a:chExt cx="0" cy="0"/>
        </a:xfrm>
      </p:grpSpPr>
      <p:pic>
        <p:nvPicPr>
          <p:cNvPr id="58" name="図 57">
            <a:extLst>
              <a:ext uri="{FF2B5EF4-FFF2-40B4-BE49-F238E27FC236}">
                <a16:creationId xmlns:a16="http://schemas.microsoft.com/office/drawing/2014/main" id="{6FFB157B-0294-9862-CD40-14B8D2D3F4A3}"/>
              </a:ext>
            </a:extLst>
          </p:cNvPr>
          <p:cNvPicPr>
            <a:picLocks noChangeAspect="1"/>
          </p:cNvPicPr>
          <p:nvPr/>
        </p:nvPicPr>
        <p:blipFill rotWithShape="1">
          <a:blip r:embed="rId3"/>
          <a:srcRect l="11745" t="5659" r="3655" b="10823"/>
          <a:stretch/>
        </p:blipFill>
        <p:spPr>
          <a:xfrm>
            <a:off x="7447768" y="3951754"/>
            <a:ext cx="3609072" cy="2118344"/>
          </a:xfrm>
          <a:prstGeom prst="rect">
            <a:avLst/>
          </a:prstGeom>
        </p:spPr>
      </p:pic>
      <p:sp>
        <p:nvSpPr>
          <p:cNvPr id="59" name="テキスト ボックス 58">
            <a:extLst>
              <a:ext uri="{FF2B5EF4-FFF2-40B4-BE49-F238E27FC236}">
                <a16:creationId xmlns:a16="http://schemas.microsoft.com/office/drawing/2014/main" id="{B806BC19-893A-8CBF-B108-51FB559587AE}"/>
              </a:ext>
            </a:extLst>
          </p:cNvPr>
          <p:cNvSpPr txBox="1"/>
          <p:nvPr/>
        </p:nvSpPr>
        <p:spPr>
          <a:xfrm>
            <a:off x="8714281" y="6032319"/>
            <a:ext cx="1233017" cy="369332"/>
          </a:xfrm>
          <a:prstGeom prst="rect">
            <a:avLst/>
          </a:prstGeom>
          <a:noFill/>
        </p:spPr>
        <p:txBody>
          <a:bodyPr wrap="square" rtlCol="0">
            <a:spAutoFit/>
          </a:bodyPr>
          <a:lstStyle/>
          <a:p>
            <a:r>
              <a:rPr kumimoji="1" lang="ja-JP" altLang="en-US" b="1" dirty="0"/>
              <a:t>人材育成</a:t>
            </a:r>
          </a:p>
        </p:txBody>
      </p:sp>
      <p:sp>
        <p:nvSpPr>
          <p:cNvPr id="60" name="下矢印 17">
            <a:extLst>
              <a:ext uri="{FF2B5EF4-FFF2-40B4-BE49-F238E27FC236}">
                <a16:creationId xmlns:a16="http://schemas.microsoft.com/office/drawing/2014/main" id="{9ED2FFD0-E165-C694-29E5-167483CC15D7}"/>
              </a:ext>
            </a:extLst>
          </p:cNvPr>
          <p:cNvSpPr/>
          <p:nvPr/>
        </p:nvSpPr>
        <p:spPr>
          <a:xfrm rot="10800000">
            <a:off x="7064019" y="3723054"/>
            <a:ext cx="274392" cy="507536"/>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rgbClr val="FF0000"/>
              </a:solidFill>
            </a:endParaRPr>
          </a:p>
        </p:txBody>
      </p:sp>
      <p:sp>
        <p:nvSpPr>
          <p:cNvPr id="61" name="下矢印 18">
            <a:extLst>
              <a:ext uri="{FF2B5EF4-FFF2-40B4-BE49-F238E27FC236}">
                <a16:creationId xmlns:a16="http://schemas.microsoft.com/office/drawing/2014/main" id="{790E3082-9FC7-A9FE-A5AB-03CAE3FFF9ED}"/>
              </a:ext>
            </a:extLst>
          </p:cNvPr>
          <p:cNvSpPr/>
          <p:nvPr/>
        </p:nvSpPr>
        <p:spPr>
          <a:xfrm rot="16200000">
            <a:off x="10128460" y="5888783"/>
            <a:ext cx="292519" cy="654842"/>
          </a:xfrm>
          <a:prstGeom prst="downArrow">
            <a:avLst/>
          </a:prstGeom>
          <a:solidFill>
            <a:schemeClr val="accent5">
              <a:lumMod val="75000"/>
            </a:schemeClr>
          </a:solidFill>
          <a:effectLst>
            <a:outerShdw blurRad="50800" dist="127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endParaRPr kumimoji="1" lang="ja-JP" altLang="en-US" dirty="0">
              <a:solidFill>
                <a:srgbClr val="FF0000"/>
              </a:solidFill>
            </a:endParaRPr>
          </a:p>
        </p:txBody>
      </p:sp>
      <p:sp>
        <p:nvSpPr>
          <p:cNvPr id="62" name="星 5 31">
            <a:extLst>
              <a:ext uri="{FF2B5EF4-FFF2-40B4-BE49-F238E27FC236}">
                <a16:creationId xmlns:a16="http://schemas.microsoft.com/office/drawing/2014/main" id="{E4F85B62-A272-0AA4-A625-B6ED14D1649C}"/>
              </a:ext>
            </a:extLst>
          </p:cNvPr>
          <p:cNvSpPr/>
          <p:nvPr/>
        </p:nvSpPr>
        <p:spPr>
          <a:xfrm>
            <a:off x="9238992" y="4639547"/>
            <a:ext cx="315779" cy="315208"/>
          </a:xfrm>
          <a:prstGeom prst="star5">
            <a:avLst/>
          </a:prstGeom>
          <a:solidFill>
            <a:srgbClr val="FFC000"/>
          </a:solidFill>
          <a:ln>
            <a:solidFill>
              <a:srgbClr val="FF0000"/>
            </a:solidFill>
          </a:ln>
          <a:scene3d>
            <a:camera prst="orthographicFront"/>
            <a:lightRig rig="threePt" dir="t"/>
          </a:scene3d>
          <a:sp3d prstMaterial="dk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dirty="0"/>
          </a:p>
        </p:txBody>
      </p:sp>
      <p:sp>
        <p:nvSpPr>
          <p:cNvPr id="63" name="テキスト ボックス 62">
            <a:extLst>
              <a:ext uri="{FF2B5EF4-FFF2-40B4-BE49-F238E27FC236}">
                <a16:creationId xmlns:a16="http://schemas.microsoft.com/office/drawing/2014/main" id="{5B4F2BF3-CA62-D405-27B9-262B1DE3286D}"/>
              </a:ext>
            </a:extLst>
          </p:cNvPr>
          <p:cNvSpPr txBox="1"/>
          <p:nvPr/>
        </p:nvSpPr>
        <p:spPr>
          <a:xfrm>
            <a:off x="7976108" y="3526396"/>
            <a:ext cx="2174679" cy="369332"/>
          </a:xfrm>
          <a:prstGeom prst="rect">
            <a:avLst/>
          </a:prstGeom>
          <a:noFill/>
        </p:spPr>
        <p:txBody>
          <a:bodyPr wrap="square" rtlCol="0">
            <a:spAutoFit/>
          </a:bodyPr>
          <a:lstStyle/>
          <a:p>
            <a:r>
              <a:rPr lang="ja-JP" altLang="en-US" u="sng" dirty="0"/>
              <a:t>サークル活動評価表</a:t>
            </a:r>
            <a:endParaRPr kumimoji="1" lang="ja-JP" altLang="en-US" u="sng" dirty="0"/>
          </a:p>
        </p:txBody>
      </p:sp>
      <p:sp>
        <p:nvSpPr>
          <p:cNvPr id="256" name="テキスト ボックス 255">
            <a:extLst>
              <a:ext uri="{FF2B5EF4-FFF2-40B4-BE49-F238E27FC236}">
                <a16:creationId xmlns:a16="http://schemas.microsoft.com/office/drawing/2014/main" id="{8874768D-A5D5-BFB9-4B9E-82BA009ACA36}"/>
              </a:ext>
            </a:extLst>
          </p:cNvPr>
          <p:cNvSpPr txBox="1"/>
          <p:nvPr/>
        </p:nvSpPr>
        <p:spPr>
          <a:xfrm>
            <a:off x="6971551" y="4369049"/>
            <a:ext cx="461665" cy="1667215"/>
          </a:xfrm>
          <a:prstGeom prst="rect">
            <a:avLst/>
          </a:prstGeom>
          <a:noFill/>
        </p:spPr>
        <p:txBody>
          <a:bodyPr vert="eaVert" wrap="square" rtlCol="0">
            <a:spAutoFit/>
          </a:bodyPr>
          <a:lstStyle/>
          <a:p>
            <a:r>
              <a:rPr lang="ja-JP" altLang="en-US" b="1" dirty="0"/>
              <a:t>職場の活性化</a:t>
            </a:r>
            <a:endParaRPr kumimoji="1" lang="ja-JP" altLang="en-US" b="1" dirty="0"/>
          </a:p>
        </p:txBody>
      </p:sp>
      <p:sp>
        <p:nvSpPr>
          <p:cNvPr id="259" name="星 5 31">
            <a:extLst>
              <a:ext uri="{FF2B5EF4-FFF2-40B4-BE49-F238E27FC236}">
                <a16:creationId xmlns:a16="http://schemas.microsoft.com/office/drawing/2014/main" id="{326B88DD-5FA4-9A59-8D2B-291F010D0E8E}"/>
              </a:ext>
            </a:extLst>
          </p:cNvPr>
          <p:cNvSpPr/>
          <p:nvPr/>
        </p:nvSpPr>
        <p:spPr>
          <a:xfrm>
            <a:off x="8566850" y="4722246"/>
            <a:ext cx="315779" cy="315208"/>
          </a:xfrm>
          <a:prstGeom prst="star5">
            <a:avLst/>
          </a:prstGeom>
          <a:solidFill>
            <a:srgbClr val="FFC000"/>
          </a:solidFill>
          <a:ln>
            <a:solidFill>
              <a:srgbClr val="FF0000"/>
            </a:solidFill>
          </a:ln>
          <a:scene3d>
            <a:camera prst="orthographicFront"/>
            <a:lightRig rig="threePt" dir="t"/>
          </a:scene3d>
          <a:sp3d prstMaterial="dk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dirty="0"/>
          </a:p>
        </p:txBody>
      </p:sp>
      <p:pic>
        <p:nvPicPr>
          <p:cNvPr id="260" name="図 259">
            <a:extLst>
              <a:ext uri="{FF2B5EF4-FFF2-40B4-BE49-F238E27FC236}">
                <a16:creationId xmlns:a16="http://schemas.microsoft.com/office/drawing/2014/main" id="{C9A86712-418F-8AF1-5CFD-D40D113ED5DA}"/>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8527" b="91473" l="8511" r="94326">
                        <a14:foregroundMark x1="90780" y1="38760" x2="95035" y2="41860"/>
                        <a14:foregroundMark x1="21984" y1="87597" x2="8511" y2="91473"/>
                      </a14:backgroundRemoval>
                    </a14:imgEffect>
                  </a14:imgLayer>
                </a14:imgProps>
              </a:ext>
            </a:extLst>
          </a:blip>
          <a:stretch>
            <a:fillRect/>
          </a:stretch>
        </p:blipFill>
        <p:spPr>
          <a:xfrm rot="1215514">
            <a:off x="8792854" y="4849030"/>
            <a:ext cx="534380" cy="488901"/>
          </a:xfrm>
          <a:prstGeom prst="rect">
            <a:avLst/>
          </a:prstGeom>
        </p:spPr>
      </p:pic>
      <p:pic>
        <p:nvPicPr>
          <p:cNvPr id="34" name="図 33">
            <a:extLst>
              <a:ext uri="{FF2B5EF4-FFF2-40B4-BE49-F238E27FC236}">
                <a16:creationId xmlns:a16="http://schemas.microsoft.com/office/drawing/2014/main" id="{3A72B22E-71B2-4E8B-2771-DC58870273AC}"/>
              </a:ext>
            </a:extLst>
          </p:cNvPr>
          <p:cNvPicPr>
            <a:picLocks noChangeAspect="1"/>
          </p:cNvPicPr>
          <p:nvPr/>
        </p:nvPicPr>
        <p:blipFill>
          <a:blip r:embed="rId6"/>
          <a:stretch>
            <a:fillRect/>
          </a:stretch>
        </p:blipFill>
        <p:spPr>
          <a:xfrm>
            <a:off x="6286974" y="1173814"/>
            <a:ext cx="2842356" cy="2191950"/>
          </a:xfrm>
          <a:prstGeom prst="rect">
            <a:avLst/>
          </a:prstGeom>
        </p:spPr>
      </p:pic>
      <p:pic>
        <p:nvPicPr>
          <p:cNvPr id="35" name="図 34">
            <a:extLst>
              <a:ext uri="{FF2B5EF4-FFF2-40B4-BE49-F238E27FC236}">
                <a16:creationId xmlns:a16="http://schemas.microsoft.com/office/drawing/2014/main" id="{5A2B14E4-5DB8-2CB3-09E7-A8583EE8284A}"/>
              </a:ext>
            </a:extLst>
          </p:cNvPr>
          <p:cNvPicPr>
            <a:picLocks noChangeAspect="1"/>
          </p:cNvPicPr>
          <p:nvPr/>
        </p:nvPicPr>
        <p:blipFill>
          <a:blip r:embed="rId7"/>
          <a:stretch>
            <a:fillRect/>
          </a:stretch>
        </p:blipFill>
        <p:spPr>
          <a:xfrm>
            <a:off x="9166301" y="1169947"/>
            <a:ext cx="2838132" cy="2191950"/>
          </a:xfrm>
          <a:prstGeom prst="rect">
            <a:avLst/>
          </a:prstGeom>
        </p:spPr>
      </p:pic>
      <p:pic>
        <p:nvPicPr>
          <p:cNvPr id="32" name="図 31">
            <a:extLst>
              <a:ext uri="{FF2B5EF4-FFF2-40B4-BE49-F238E27FC236}">
                <a16:creationId xmlns:a16="http://schemas.microsoft.com/office/drawing/2014/main" id="{BAD17E8E-ECAA-87B2-9268-26E2E7C2405F}"/>
              </a:ext>
            </a:extLst>
          </p:cNvPr>
          <p:cNvPicPr>
            <a:picLocks noChangeAspect="1"/>
          </p:cNvPicPr>
          <p:nvPr/>
        </p:nvPicPr>
        <p:blipFill>
          <a:blip r:embed="rId8"/>
          <a:stretch>
            <a:fillRect/>
          </a:stretch>
        </p:blipFill>
        <p:spPr>
          <a:xfrm>
            <a:off x="6286974" y="1173814"/>
            <a:ext cx="2842356" cy="2191950"/>
          </a:xfrm>
          <a:prstGeom prst="rect">
            <a:avLst/>
          </a:prstGeom>
        </p:spPr>
      </p:pic>
      <p:pic>
        <p:nvPicPr>
          <p:cNvPr id="33" name="図 32">
            <a:extLst>
              <a:ext uri="{FF2B5EF4-FFF2-40B4-BE49-F238E27FC236}">
                <a16:creationId xmlns:a16="http://schemas.microsoft.com/office/drawing/2014/main" id="{849472E0-4E2D-F56A-07F4-C32782C184A4}"/>
              </a:ext>
            </a:extLst>
          </p:cNvPr>
          <p:cNvPicPr>
            <a:picLocks noChangeAspect="1"/>
          </p:cNvPicPr>
          <p:nvPr/>
        </p:nvPicPr>
        <p:blipFill>
          <a:blip r:embed="rId9"/>
          <a:stretch>
            <a:fillRect/>
          </a:stretch>
        </p:blipFill>
        <p:spPr>
          <a:xfrm>
            <a:off x="9166301" y="1169947"/>
            <a:ext cx="2838132" cy="2191950"/>
          </a:xfrm>
          <a:prstGeom prst="rect">
            <a:avLst/>
          </a:prstGeom>
        </p:spPr>
      </p:pic>
      <p:sp>
        <p:nvSpPr>
          <p:cNvPr id="2" name="タイトル 1">
            <a:extLst>
              <a:ext uri="{FF2B5EF4-FFF2-40B4-BE49-F238E27FC236}">
                <a16:creationId xmlns:a16="http://schemas.microsoft.com/office/drawing/2014/main" id="{C72F202C-9F5D-5B5A-BFA3-3FA6EF272722}"/>
              </a:ext>
            </a:extLst>
          </p:cNvPr>
          <p:cNvSpPr>
            <a:spLocks noGrp="1"/>
          </p:cNvSpPr>
          <p:nvPr>
            <p:ph type="title"/>
          </p:nvPr>
        </p:nvSpPr>
        <p:spPr/>
        <p:txBody>
          <a:bodyPr/>
          <a:lstStyle/>
          <a:p>
            <a:r>
              <a:rPr lang="en-US" altLang="ja-JP" dirty="0"/>
              <a:t>2</a:t>
            </a:r>
            <a:r>
              <a:rPr kumimoji="1" lang="ja-JP" altLang="en-US" dirty="0"/>
              <a:t>年目サークル</a:t>
            </a:r>
            <a:r>
              <a:rPr kumimoji="1" lang="ja-JP" altLang="en-US" dirty="0">
                <a:latin typeface="+mn-ea"/>
                <a:ea typeface="+mn-ea"/>
              </a:rPr>
              <a:t>評価</a:t>
            </a:r>
          </a:p>
        </p:txBody>
      </p:sp>
      <p:sp>
        <p:nvSpPr>
          <p:cNvPr id="13" name="テキスト ボックス 12">
            <a:extLst>
              <a:ext uri="{FF2B5EF4-FFF2-40B4-BE49-F238E27FC236}">
                <a16:creationId xmlns:a16="http://schemas.microsoft.com/office/drawing/2014/main" id="{D2290A22-C9F2-9A58-C59A-1AC8CBCC084D}"/>
              </a:ext>
            </a:extLst>
          </p:cNvPr>
          <p:cNvSpPr txBox="1"/>
          <p:nvPr/>
        </p:nvSpPr>
        <p:spPr>
          <a:xfrm>
            <a:off x="7910324" y="727648"/>
            <a:ext cx="2895889" cy="369332"/>
          </a:xfrm>
          <a:prstGeom prst="rect">
            <a:avLst/>
          </a:prstGeom>
          <a:noFill/>
        </p:spPr>
        <p:txBody>
          <a:bodyPr wrap="square" rtlCol="0">
            <a:spAutoFit/>
          </a:bodyPr>
          <a:lstStyle/>
          <a:p>
            <a:r>
              <a:rPr lang="ja-JP" altLang="en-US" u="sng" dirty="0"/>
              <a:t>サークルのレーダーチャート</a:t>
            </a:r>
            <a:endParaRPr kumimoji="1" lang="ja-JP" altLang="en-US" u="sng" dirty="0"/>
          </a:p>
        </p:txBody>
      </p:sp>
      <p:sp>
        <p:nvSpPr>
          <p:cNvPr id="4" name="正方形/長方形 3">
            <a:extLst>
              <a:ext uri="{FF2B5EF4-FFF2-40B4-BE49-F238E27FC236}">
                <a16:creationId xmlns:a16="http://schemas.microsoft.com/office/drawing/2014/main" id="{D5EC4474-65AF-FE0D-0CCB-DE96E4F3B5E8}"/>
              </a:ext>
            </a:extLst>
          </p:cNvPr>
          <p:cNvSpPr/>
          <p:nvPr/>
        </p:nvSpPr>
        <p:spPr>
          <a:xfrm>
            <a:off x="-6865440" y="939109"/>
            <a:ext cx="6540389" cy="23042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tx1"/>
                </a:solidFill>
              </a:rPr>
              <a:t>２年目活動実績まとめ</a:t>
            </a:r>
            <a:endParaRPr lang="ja-JP" altLang="en-US" b="1" dirty="0">
              <a:solidFill>
                <a:schemeClr val="tx1"/>
              </a:solidFill>
            </a:endParaRPr>
          </a:p>
        </p:txBody>
      </p:sp>
      <p:sp>
        <p:nvSpPr>
          <p:cNvPr id="27" name="テキスト ボックス 26">
            <a:extLst>
              <a:ext uri="{FF2B5EF4-FFF2-40B4-BE49-F238E27FC236}">
                <a16:creationId xmlns:a16="http://schemas.microsoft.com/office/drawing/2014/main" id="{D8271E20-86F0-D24B-8B2B-505602DC03CA}"/>
              </a:ext>
            </a:extLst>
          </p:cNvPr>
          <p:cNvSpPr txBox="1"/>
          <p:nvPr/>
        </p:nvSpPr>
        <p:spPr>
          <a:xfrm>
            <a:off x="-6619525" y="1001303"/>
            <a:ext cx="4288530" cy="646331"/>
          </a:xfrm>
          <a:prstGeom prst="rect">
            <a:avLst/>
          </a:prstGeom>
          <a:noFill/>
          <a:ln>
            <a:solidFill>
              <a:schemeClr val="tx1"/>
            </a:solidFill>
          </a:ln>
        </p:spPr>
        <p:txBody>
          <a:bodyPr wrap="square" rtlCol="0">
            <a:spAutoFit/>
          </a:bodyPr>
          <a:lstStyle/>
          <a:p>
            <a:pPr algn="ctr"/>
            <a:r>
              <a:rPr kumimoji="1" lang="ja-JP" altLang="en-US" dirty="0"/>
              <a:t>各班</a:t>
            </a:r>
            <a:r>
              <a:rPr kumimoji="1" lang="en-US" altLang="ja-JP" dirty="0"/>
              <a:t>QC</a:t>
            </a:r>
            <a:r>
              <a:rPr kumimoji="1" lang="ja-JP" altLang="en-US" dirty="0"/>
              <a:t>サブリーダーを設け、</a:t>
            </a:r>
            <a:r>
              <a:rPr kumimoji="1" lang="en-US" altLang="ja-JP" dirty="0"/>
              <a:t>QC</a:t>
            </a:r>
            <a:r>
              <a:rPr kumimoji="1" lang="ja-JP" altLang="en-US" dirty="0"/>
              <a:t>会合を実施してもらいその内容を</a:t>
            </a:r>
            <a:r>
              <a:rPr kumimoji="1" lang="ja-JP" altLang="en-US" dirty="0">
                <a:solidFill>
                  <a:srgbClr val="FF0000"/>
                </a:solidFill>
              </a:rPr>
              <a:t>シェアポイントで共有</a:t>
            </a:r>
          </a:p>
        </p:txBody>
      </p:sp>
      <p:sp>
        <p:nvSpPr>
          <p:cNvPr id="28" name="テキスト ボックス 27">
            <a:extLst>
              <a:ext uri="{FF2B5EF4-FFF2-40B4-BE49-F238E27FC236}">
                <a16:creationId xmlns:a16="http://schemas.microsoft.com/office/drawing/2014/main" id="{FEA623A1-DE82-AA55-671A-DDD811BCFDC9}"/>
              </a:ext>
            </a:extLst>
          </p:cNvPr>
          <p:cNvSpPr txBox="1"/>
          <p:nvPr/>
        </p:nvSpPr>
        <p:spPr>
          <a:xfrm>
            <a:off x="-6619526" y="2440530"/>
            <a:ext cx="4894271" cy="923330"/>
          </a:xfrm>
          <a:prstGeom prst="rect">
            <a:avLst/>
          </a:prstGeom>
          <a:noFill/>
          <a:ln>
            <a:solidFill>
              <a:schemeClr val="tx1"/>
            </a:solidFill>
          </a:ln>
        </p:spPr>
        <p:txBody>
          <a:bodyPr wrap="square" rtlCol="0">
            <a:spAutoFit/>
          </a:bodyPr>
          <a:lstStyle/>
          <a:p>
            <a:pPr algn="ctr"/>
            <a:r>
              <a:rPr kumimoji="1" lang="ja-JP" altLang="en-US" dirty="0"/>
              <a:t>アドバイザーの役割を追加</a:t>
            </a:r>
            <a:endParaRPr kumimoji="1" lang="en-US" altLang="ja-JP" dirty="0"/>
          </a:p>
          <a:p>
            <a:pPr algn="ctr"/>
            <a:r>
              <a:rPr lang="ja-JP" altLang="en-US" dirty="0"/>
              <a:t>若手への成長を促すとともにチームでの活動成果</a:t>
            </a:r>
            <a:endParaRPr lang="en-US" altLang="ja-JP" dirty="0"/>
          </a:p>
          <a:p>
            <a:pPr algn="ctr"/>
            <a:r>
              <a:rPr lang="ja-JP" altLang="en-US" dirty="0"/>
              <a:t>中堅が教えることで意欲の向上を狙う</a:t>
            </a:r>
            <a:endParaRPr kumimoji="1" lang="ja-JP" altLang="en-US" dirty="0"/>
          </a:p>
        </p:txBody>
      </p:sp>
      <p:pic>
        <p:nvPicPr>
          <p:cNvPr id="23" name="Picture 644">
            <a:extLst>
              <a:ext uri="{FF2B5EF4-FFF2-40B4-BE49-F238E27FC236}">
                <a16:creationId xmlns:a16="http://schemas.microsoft.com/office/drawing/2014/main" id="{53E0039F-C20D-D36E-3F1B-E93EFBE31CA6}"/>
              </a:ext>
            </a:extLst>
          </p:cNvPr>
          <p:cNvPicPr>
            <a:picLocks noChangeAspect="1" noChangeArrowheads="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a:off x="191644" y="3788250"/>
            <a:ext cx="5266800" cy="2592604"/>
          </a:xfrm>
          <a:prstGeom prst="rect">
            <a:avLst/>
          </a:prstGeom>
          <a:noFill/>
          <a:extLst>
            <a:ext uri="{909E8E84-426E-40DD-AFC4-6F175D3DCCD1}">
              <a14:hiddenFill xmlns:a14="http://schemas.microsoft.com/office/drawing/2010/main">
                <a:solidFill>
                  <a:srgbClr val="FFFFFF"/>
                </a:solidFill>
              </a14:hiddenFill>
            </a:ext>
          </a:extLst>
        </p:spPr>
      </p:pic>
      <p:pic>
        <p:nvPicPr>
          <p:cNvPr id="24" name="図 23">
            <a:extLst>
              <a:ext uri="{FF2B5EF4-FFF2-40B4-BE49-F238E27FC236}">
                <a16:creationId xmlns:a16="http://schemas.microsoft.com/office/drawing/2014/main" id="{03BEE83D-136F-9410-8441-6054195C6E12}"/>
              </a:ext>
            </a:extLst>
          </p:cNvPr>
          <p:cNvPicPr>
            <a:picLocks noChangeAspect="1"/>
          </p:cNvPicPr>
          <p:nvPr/>
        </p:nvPicPr>
        <p:blipFill>
          <a:blip r:embed="rId11"/>
          <a:stretch>
            <a:fillRect/>
          </a:stretch>
        </p:blipFill>
        <p:spPr>
          <a:xfrm>
            <a:off x="194099" y="3785991"/>
            <a:ext cx="5267401" cy="2597121"/>
          </a:xfrm>
          <a:prstGeom prst="rect">
            <a:avLst/>
          </a:prstGeom>
        </p:spPr>
      </p:pic>
      <p:sp>
        <p:nvSpPr>
          <p:cNvPr id="25" name="テキスト ボックス 24">
            <a:extLst>
              <a:ext uri="{FF2B5EF4-FFF2-40B4-BE49-F238E27FC236}">
                <a16:creationId xmlns:a16="http://schemas.microsoft.com/office/drawing/2014/main" id="{A3E1DF18-A153-9D7B-C56F-FF24EF8CEA87}"/>
              </a:ext>
            </a:extLst>
          </p:cNvPr>
          <p:cNvSpPr txBox="1"/>
          <p:nvPr/>
        </p:nvSpPr>
        <p:spPr>
          <a:xfrm>
            <a:off x="1947075" y="3502274"/>
            <a:ext cx="2174679" cy="369332"/>
          </a:xfrm>
          <a:prstGeom prst="rect">
            <a:avLst/>
          </a:prstGeom>
          <a:noFill/>
        </p:spPr>
        <p:txBody>
          <a:bodyPr wrap="square" rtlCol="0">
            <a:spAutoFit/>
          </a:bodyPr>
          <a:lstStyle/>
          <a:p>
            <a:r>
              <a:rPr kumimoji="1" lang="ja-JP" altLang="en-US" u="sng" dirty="0"/>
              <a:t>メンバー</a:t>
            </a:r>
            <a:r>
              <a:rPr lang="ja-JP" altLang="en-US" u="sng" dirty="0"/>
              <a:t>技能評価</a:t>
            </a:r>
            <a:r>
              <a:rPr kumimoji="1" lang="ja-JP" altLang="en-US" u="sng" dirty="0"/>
              <a:t>表</a:t>
            </a:r>
          </a:p>
        </p:txBody>
      </p:sp>
      <p:pic>
        <p:nvPicPr>
          <p:cNvPr id="36" name="図 35">
            <a:extLst>
              <a:ext uri="{FF2B5EF4-FFF2-40B4-BE49-F238E27FC236}">
                <a16:creationId xmlns:a16="http://schemas.microsoft.com/office/drawing/2014/main" id="{57BDCD87-7984-E88E-8018-ABFF28F87032}"/>
              </a:ext>
            </a:extLst>
          </p:cNvPr>
          <p:cNvPicPr>
            <a:picLocks noChangeAspect="1"/>
          </p:cNvPicPr>
          <p:nvPr/>
        </p:nvPicPr>
        <p:blipFill rotWithShape="1">
          <a:blip r:embed="rId12"/>
          <a:srcRect l="26852" r="26785"/>
          <a:stretch/>
        </p:blipFill>
        <p:spPr>
          <a:xfrm>
            <a:off x="1605776" y="3789040"/>
            <a:ext cx="2442117" cy="2591025"/>
          </a:xfrm>
          <a:prstGeom prst="rect">
            <a:avLst/>
          </a:prstGeom>
        </p:spPr>
      </p:pic>
      <p:grpSp>
        <p:nvGrpSpPr>
          <p:cNvPr id="37" name="グループ化 36"/>
          <p:cNvGrpSpPr/>
          <p:nvPr/>
        </p:nvGrpSpPr>
        <p:grpSpPr>
          <a:xfrm>
            <a:off x="12721376" y="3740839"/>
            <a:ext cx="5760000" cy="1200329"/>
            <a:chOff x="12875584" y="4330750"/>
            <a:chExt cx="5760000" cy="1200329"/>
          </a:xfrm>
        </p:grpSpPr>
        <p:sp>
          <p:nvSpPr>
            <p:cNvPr id="38" name="テキスト ボックス 37">
              <a:extLst>
                <a:ext uri="{FF2B5EF4-FFF2-40B4-BE49-F238E27FC236}">
                  <a16:creationId xmlns:a16="http://schemas.microsoft.com/office/drawing/2014/main" id="{3465E325-89B4-BC37-4896-D5B325324DE6}"/>
                </a:ext>
              </a:extLst>
            </p:cNvPr>
            <p:cNvSpPr txBox="1"/>
            <p:nvPr/>
          </p:nvSpPr>
          <p:spPr>
            <a:xfrm>
              <a:off x="12875584" y="4330750"/>
              <a:ext cx="5760000" cy="1200329"/>
            </a:xfrm>
            <a:prstGeom prst="rect">
              <a:avLst/>
            </a:prstGeom>
            <a:noFill/>
          </p:spPr>
          <p:txBody>
            <a:bodyPr wrap="square" rtlCol="0">
              <a:spAutoFit/>
            </a:bodyPr>
            <a:lstStyle/>
            <a:p>
              <a:r>
                <a:rPr lang="ja-JP" altLang="en-US" sz="3600" b="1" dirty="0">
                  <a:ln w="152400">
                    <a:solidFill>
                      <a:srgbClr val="C00000"/>
                    </a:solidFill>
                  </a:ln>
                  <a:solidFill>
                    <a:srgbClr val="0000FF"/>
                  </a:solidFill>
                </a:rPr>
                <a:t>チームワーク・</a:t>
              </a:r>
              <a:endParaRPr lang="en-US" altLang="ja-JP" sz="3600" b="1" dirty="0">
                <a:ln w="152400">
                  <a:solidFill>
                    <a:srgbClr val="C00000"/>
                  </a:solidFill>
                </a:ln>
                <a:solidFill>
                  <a:srgbClr val="0000FF"/>
                </a:solidFill>
              </a:endParaRPr>
            </a:p>
            <a:p>
              <a:r>
                <a:rPr lang="en-US" altLang="ja-JP" sz="3600" b="1" dirty="0">
                  <a:ln w="152400">
                    <a:solidFill>
                      <a:srgbClr val="C00000"/>
                    </a:solidFill>
                  </a:ln>
                  <a:solidFill>
                    <a:srgbClr val="0000FF"/>
                  </a:solidFill>
                </a:rPr>
                <a:t>	</a:t>
              </a:r>
              <a:r>
                <a:rPr lang="ja-JP" altLang="en-US" sz="3600" b="1" dirty="0">
                  <a:ln w="152400">
                    <a:solidFill>
                      <a:srgbClr val="C00000"/>
                    </a:solidFill>
                  </a:ln>
                  <a:solidFill>
                    <a:srgbClr val="0000FF"/>
                  </a:solidFill>
                </a:rPr>
                <a:t>問題解決能力が低い</a:t>
              </a:r>
            </a:p>
          </p:txBody>
        </p:sp>
        <p:sp>
          <p:nvSpPr>
            <p:cNvPr id="39" name="テキスト ボックス 38">
              <a:extLst>
                <a:ext uri="{FF2B5EF4-FFF2-40B4-BE49-F238E27FC236}">
                  <a16:creationId xmlns:a16="http://schemas.microsoft.com/office/drawing/2014/main" id="{D7C4057B-BA63-F3C6-F4A1-1EBAE910C24B}"/>
                </a:ext>
              </a:extLst>
            </p:cNvPr>
            <p:cNvSpPr txBox="1"/>
            <p:nvPr/>
          </p:nvSpPr>
          <p:spPr>
            <a:xfrm>
              <a:off x="12875584" y="4330750"/>
              <a:ext cx="5760000" cy="1200329"/>
            </a:xfrm>
            <a:prstGeom prst="rect">
              <a:avLst/>
            </a:prstGeom>
            <a:noFill/>
          </p:spPr>
          <p:txBody>
            <a:bodyPr wrap="square" rtlCol="0">
              <a:spAutoFit/>
            </a:bodyPr>
            <a:lstStyle/>
            <a:p>
              <a:r>
                <a:rPr kumimoji="1" lang="ja-JP" altLang="en-US" sz="3600" b="1" dirty="0">
                  <a:ln w="76200">
                    <a:solidFill>
                      <a:schemeClr val="bg1"/>
                    </a:solidFill>
                  </a:ln>
                  <a:solidFill>
                    <a:schemeClr val="bg1"/>
                  </a:solidFill>
                </a:rPr>
                <a:t>チームワーク・</a:t>
              </a:r>
              <a:endParaRPr kumimoji="1" lang="en-US" altLang="ja-JP" sz="3600" b="1" dirty="0">
                <a:ln w="76200">
                  <a:solidFill>
                    <a:schemeClr val="bg1"/>
                  </a:solidFill>
                </a:ln>
                <a:solidFill>
                  <a:schemeClr val="bg1"/>
                </a:solidFill>
              </a:endParaRPr>
            </a:p>
            <a:p>
              <a:r>
                <a:rPr lang="en-US" altLang="ja-JP" sz="3600" b="1" dirty="0">
                  <a:ln w="76200">
                    <a:solidFill>
                      <a:schemeClr val="bg1"/>
                    </a:solidFill>
                  </a:ln>
                  <a:solidFill>
                    <a:schemeClr val="bg1"/>
                  </a:solidFill>
                </a:rPr>
                <a:t>	</a:t>
              </a:r>
              <a:r>
                <a:rPr lang="ja-JP" altLang="en-US" sz="3600" b="1" dirty="0">
                  <a:ln w="76200">
                    <a:solidFill>
                      <a:schemeClr val="bg1"/>
                    </a:solidFill>
                  </a:ln>
                  <a:solidFill>
                    <a:schemeClr val="bg1"/>
                  </a:solidFill>
                </a:rPr>
                <a:t>問題解決能力が低い</a:t>
              </a:r>
              <a:endParaRPr kumimoji="1" lang="ja-JP" altLang="en-US" sz="3600" b="1" dirty="0">
                <a:ln w="76200">
                  <a:solidFill>
                    <a:schemeClr val="bg1"/>
                  </a:solidFill>
                </a:ln>
                <a:solidFill>
                  <a:schemeClr val="bg1"/>
                </a:solidFill>
              </a:endParaRPr>
            </a:p>
          </p:txBody>
        </p:sp>
        <p:sp>
          <p:nvSpPr>
            <p:cNvPr id="40" name="テキスト ボックス 39">
              <a:extLst>
                <a:ext uri="{FF2B5EF4-FFF2-40B4-BE49-F238E27FC236}">
                  <a16:creationId xmlns:a16="http://schemas.microsoft.com/office/drawing/2014/main" id="{534990D8-D88A-1C74-B248-56B6F51B184E}"/>
                </a:ext>
              </a:extLst>
            </p:cNvPr>
            <p:cNvSpPr txBox="1"/>
            <p:nvPr/>
          </p:nvSpPr>
          <p:spPr>
            <a:xfrm>
              <a:off x="12875584" y="4330750"/>
              <a:ext cx="5760000" cy="1200329"/>
            </a:xfrm>
            <a:prstGeom prst="rect">
              <a:avLst/>
            </a:prstGeom>
            <a:noFill/>
          </p:spPr>
          <p:txBody>
            <a:bodyPr wrap="square" rtlCol="0">
              <a:spAutoFit/>
            </a:bodyPr>
            <a:lstStyle/>
            <a:p>
              <a:r>
                <a:rPr kumimoji="1" lang="ja-JP" altLang="en-US" sz="3600" b="1" dirty="0">
                  <a:ln w="254000">
                    <a:noFill/>
                  </a:ln>
                  <a:solidFill>
                    <a:srgbClr val="C00000"/>
                  </a:solidFill>
                </a:rPr>
                <a:t>チームワーク・</a:t>
              </a:r>
              <a:endParaRPr kumimoji="1" lang="en-US" altLang="ja-JP" sz="3600" b="1" dirty="0">
                <a:ln w="254000">
                  <a:noFill/>
                </a:ln>
                <a:solidFill>
                  <a:srgbClr val="C00000"/>
                </a:solidFill>
              </a:endParaRPr>
            </a:p>
            <a:p>
              <a:r>
                <a:rPr lang="en-US" altLang="ja-JP" sz="3600" b="1" dirty="0">
                  <a:ln w="254000">
                    <a:noFill/>
                  </a:ln>
                  <a:solidFill>
                    <a:srgbClr val="C00000"/>
                  </a:solidFill>
                </a:rPr>
                <a:t>	</a:t>
              </a:r>
              <a:r>
                <a:rPr lang="ja-JP" altLang="en-US" sz="3600" b="1" dirty="0">
                  <a:ln w="254000">
                    <a:noFill/>
                  </a:ln>
                  <a:solidFill>
                    <a:srgbClr val="C00000"/>
                  </a:solidFill>
                </a:rPr>
                <a:t>問題解決能力が低い</a:t>
              </a:r>
              <a:endParaRPr kumimoji="1" lang="ja-JP" altLang="en-US" sz="3600" b="1" dirty="0">
                <a:ln w="254000">
                  <a:noFill/>
                </a:ln>
                <a:solidFill>
                  <a:srgbClr val="C00000"/>
                </a:solidFill>
              </a:endParaRPr>
            </a:p>
          </p:txBody>
        </p:sp>
      </p:grpSp>
      <p:grpSp>
        <p:nvGrpSpPr>
          <p:cNvPr id="12" name="グループ化 11"/>
          <p:cNvGrpSpPr/>
          <p:nvPr/>
        </p:nvGrpSpPr>
        <p:grpSpPr>
          <a:xfrm>
            <a:off x="6669078" y="2663732"/>
            <a:ext cx="5400000" cy="584775"/>
            <a:chOff x="12538960" y="1596108"/>
            <a:chExt cx="5400000" cy="584775"/>
          </a:xfrm>
        </p:grpSpPr>
        <p:sp>
          <p:nvSpPr>
            <p:cNvPr id="42" name="テキスト ボックス 41">
              <a:extLst>
                <a:ext uri="{FF2B5EF4-FFF2-40B4-BE49-F238E27FC236}">
                  <a16:creationId xmlns:a16="http://schemas.microsoft.com/office/drawing/2014/main" id="{E664BC8B-36DE-4249-7E82-E8A62C63AFD4}"/>
                </a:ext>
              </a:extLst>
            </p:cNvPr>
            <p:cNvSpPr txBox="1"/>
            <p:nvPr/>
          </p:nvSpPr>
          <p:spPr>
            <a:xfrm>
              <a:off x="12538960" y="1596108"/>
              <a:ext cx="5400000"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チームワーク・向上意欲上昇</a:t>
              </a:r>
              <a:endParaRPr lang="en-US" altLang="ja-JP" sz="3200" b="1" dirty="0">
                <a:ln w="152400">
                  <a:solidFill>
                    <a:srgbClr val="0000FF"/>
                  </a:solidFill>
                </a:ln>
                <a:solidFill>
                  <a:srgbClr val="0000FF"/>
                </a:solidFill>
              </a:endParaRPr>
            </a:p>
          </p:txBody>
        </p:sp>
        <p:sp>
          <p:nvSpPr>
            <p:cNvPr id="43" name="テキスト ボックス 42">
              <a:extLst>
                <a:ext uri="{FF2B5EF4-FFF2-40B4-BE49-F238E27FC236}">
                  <a16:creationId xmlns:a16="http://schemas.microsoft.com/office/drawing/2014/main" id="{266D2581-F325-BF98-0DE4-694EB4851895}"/>
                </a:ext>
              </a:extLst>
            </p:cNvPr>
            <p:cNvSpPr txBox="1"/>
            <p:nvPr/>
          </p:nvSpPr>
          <p:spPr>
            <a:xfrm>
              <a:off x="12538960" y="1596108"/>
              <a:ext cx="5400000"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チームワーク・向上意欲上昇</a:t>
              </a:r>
              <a:endParaRPr lang="en-US" altLang="ja-JP" sz="3200" b="1" dirty="0">
                <a:ln w="76200">
                  <a:solidFill>
                    <a:schemeClr val="bg1"/>
                  </a:solidFill>
                </a:ln>
                <a:solidFill>
                  <a:schemeClr val="bg1"/>
                </a:solidFill>
              </a:endParaRPr>
            </a:p>
          </p:txBody>
        </p:sp>
        <p:sp>
          <p:nvSpPr>
            <p:cNvPr id="44" name="テキスト ボックス 43">
              <a:extLst>
                <a:ext uri="{FF2B5EF4-FFF2-40B4-BE49-F238E27FC236}">
                  <a16:creationId xmlns:a16="http://schemas.microsoft.com/office/drawing/2014/main" id="{10D8B5DF-C7DE-97B2-5E9B-72849B97A1F0}"/>
                </a:ext>
              </a:extLst>
            </p:cNvPr>
            <p:cNvSpPr txBox="1"/>
            <p:nvPr/>
          </p:nvSpPr>
          <p:spPr>
            <a:xfrm>
              <a:off x="12538960" y="1596108"/>
              <a:ext cx="5400000" cy="584775"/>
            </a:xfrm>
            <a:prstGeom prst="rect">
              <a:avLst/>
            </a:prstGeom>
            <a:noFill/>
          </p:spPr>
          <p:txBody>
            <a:bodyPr wrap="square" rtlCol="0">
              <a:spAutoFit/>
            </a:bodyPr>
            <a:lstStyle/>
            <a:p>
              <a:r>
                <a:rPr lang="ja-JP" altLang="en-US" sz="3200" b="1" dirty="0">
                  <a:ln w="254000">
                    <a:noFill/>
                  </a:ln>
                  <a:solidFill>
                    <a:srgbClr val="0000FF"/>
                  </a:solidFill>
                </a:rPr>
                <a:t>チームワーク・向上意欲上昇</a:t>
              </a:r>
              <a:endParaRPr lang="en-US" altLang="ja-JP" sz="3200" b="1" dirty="0">
                <a:ln w="254000">
                  <a:noFill/>
                </a:ln>
                <a:solidFill>
                  <a:srgbClr val="0000FF"/>
                </a:solidFill>
              </a:endParaRPr>
            </a:p>
          </p:txBody>
        </p:sp>
      </p:grpSp>
      <p:sp>
        <p:nvSpPr>
          <p:cNvPr id="31" name="正方形/長方形 30">
            <a:extLst>
              <a:ext uri="{FF2B5EF4-FFF2-40B4-BE49-F238E27FC236}">
                <a16:creationId xmlns:a16="http://schemas.microsoft.com/office/drawing/2014/main" id="{41D0D1FE-F8D6-E9B0-49FE-1DC28549C2A2}"/>
              </a:ext>
            </a:extLst>
          </p:cNvPr>
          <p:cNvSpPr/>
          <p:nvPr/>
        </p:nvSpPr>
        <p:spPr>
          <a:xfrm>
            <a:off x="3146710" y="4744786"/>
            <a:ext cx="1790973" cy="1544511"/>
          </a:xfrm>
          <a:prstGeom prst="rect">
            <a:avLst/>
          </a:prstGeom>
          <a:noFill/>
          <a:ln w="381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1" name="直線コネクタ 40">
            <a:extLst>
              <a:ext uri="{FF2B5EF4-FFF2-40B4-BE49-F238E27FC236}">
                <a16:creationId xmlns:a16="http://schemas.microsoft.com/office/drawing/2014/main" id="{98201FF6-B973-0D24-BA5A-CA2208B48CD7}"/>
              </a:ext>
            </a:extLst>
          </p:cNvPr>
          <p:cNvCxnSpPr>
            <a:cxnSpLocks/>
          </p:cNvCxnSpPr>
          <p:nvPr/>
        </p:nvCxnSpPr>
        <p:spPr>
          <a:xfrm>
            <a:off x="119336" y="3502274"/>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407849C6-C9DA-306B-8A66-1659371CE5FF}"/>
              </a:ext>
            </a:extLst>
          </p:cNvPr>
          <p:cNvCxnSpPr>
            <a:cxnSpLocks/>
          </p:cNvCxnSpPr>
          <p:nvPr/>
        </p:nvCxnSpPr>
        <p:spPr>
          <a:xfrm>
            <a:off x="6047225" y="741078"/>
            <a:ext cx="0" cy="5684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グループ化 14"/>
          <p:cNvGrpSpPr/>
          <p:nvPr/>
        </p:nvGrpSpPr>
        <p:grpSpPr>
          <a:xfrm>
            <a:off x="9369078" y="5243729"/>
            <a:ext cx="5400000" cy="584775"/>
            <a:chOff x="12575186" y="6920757"/>
            <a:chExt cx="5400000" cy="584775"/>
          </a:xfrm>
        </p:grpSpPr>
        <p:sp>
          <p:nvSpPr>
            <p:cNvPr id="50" name="テキスト ボックス 49">
              <a:extLst>
                <a:ext uri="{FF2B5EF4-FFF2-40B4-BE49-F238E27FC236}">
                  <a16:creationId xmlns:a16="http://schemas.microsoft.com/office/drawing/2014/main" id="{E664BC8B-36DE-4249-7E82-E8A62C63AFD4}"/>
                </a:ext>
              </a:extLst>
            </p:cNvPr>
            <p:cNvSpPr txBox="1"/>
            <p:nvPr/>
          </p:nvSpPr>
          <p:spPr>
            <a:xfrm>
              <a:off x="12575186" y="6920757"/>
              <a:ext cx="5400000" cy="584775"/>
            </a:xfrm>
            <a:prstGeom prst="rect">
              <a:avLst/>
            </a:prstGeom>
            <a:noFill/>
          </p:spPr>
          <p:txBody>
            <a:bodyPr wrap="square" rtlCol="0">
              <a:spAutoFit/>
            </a:bodyPr>
            <a:lstStyle/>
            <a:p>
              <a:r>
                <a:rPr lang="en-US" altLang="ja-JP" sz="3200" b="1" dirty="0">
                  <a:ln w="152400">
                    <a:solidFill>
                      <a:srgbClr val="0000FF"/>
                    </a:solidFill>
                  </a:ln>
                  <a:solidFill>
                    <a:srgbClr val="0000FF"/>
                  </a:solidFill>
                </a:rPr>
                <a:t>C</a:t>
              </a:r>
              <a:r>
                <a:rPr lang="ja-JP" altLang="en-US" sz="3200" b="1" dirty="0">
                  <a:ln w="152400">
                    <a:solidFill>
                      <a:srgbClr val="0000FF"/>
                    </a:solidFill>
                  </a:ln>
                  <a:solidFill>
                    <a:srgbClr val="0000FF"/>
                  </a:solidFill>
                </a:rPr>
                <a:t>ランク</a:t>
              </a:r>
            </a:p>
          </p:txBody>
        </p:sp>
        <p:sp>
          <p:nvSpPr>
            <p:cNvPr id="51" name="テキスト ボックス 50">
              <a:extLst>
                <a:ext uri="{FF2B5EF4-FFF2-40B4-BE49-F238E27FC236}">
                  <a16:creationId xmlns:a16="http://schemas.microsoft.com/office/drawing/2014/main" id="{266D2581-F325-BF98-0DE4-694EB4851895}"/>
                </a:ext>
              </a:extLst>
            </p:cNvPr>
            <p:cNvSpPr txBox="1"/>
            <p:nvPr/>
          </p:nvSpPr>
          <p:spPr>
            <a:xfrm>
              <a:off x="12575186" y="6920757"/>
              <a:ext cx="5400000" cy="584775"/>
            </a:xfrm>
            <a:prstGeom prst="rect">
              <a:avLst/>
            </a:prstGeom>
            <a:noFill/>
          </p:spPr>
          <p:txBody>
            <a:bodyPr wrap="square" rtlCol="0">
              <a:spAutoFit/>
            </a:bodyPr>
            <a:lstStyle/>
            <a:p>
              <a:r>
                <a:rPr lang="en-US" altLang="ja-JP" sz="3200" b="1" dirty="0">
                  <a:ln w="76200">
                    <a:solidFill>
                      <a:schemeClr val="bg1"/>
                    </a:solidFill>
                  </a:ln>
                  <a:solidFill>
                    <a:schemeClr val="bg1"/>
                  </a:solidFill>
                </a:rPr>
                <a:t>C</a:t>
              </a:r>
              <a:r>
                <a:rPr lang="ja-JP" altLang="en-US" sz="3200" b="1" dirty="0">
                  <a:ln w="76200">
                    <a:solidFill>
                      <a:schemeClr val="bg1"/>
                    </a:solidFill>
                  </a:ln>
                  <a:solidFill>
                    <a:schemeClr val="bg1"/>
                  </a:solidFill>
                </a:rPr>
                <a:t>ランク</a:t>
              </a:r>
            </a:p>
          </p:txBody>
        </p:sp>
        <p:sp>
          <p:nvSpPr>
            <p:cNvPr id="52" name="テキスト ボックス 51">
              <a:extLst>
                <a:ext uri="{FF2B5EF4-FFF2-40B4-BE49-F238E27FC236}">
                  <a16:creationId xmlns:a16="http://schemas.microsoft.com/office/drawing/2014/main" id="{10D8B5DF-C7DE-97B2-5E9B-72849B97A1F0}"/>
                </a:ext>
              </a:extLst>
            </p:cNvPr>
            <p:cNvSpPr txBox="1"/>
            <p:nvPr/>
          </p:nvSpPr>
          <p:spPr>
            <a:xfrm>
              <a:off x="12575186" y="6920757"/>
              <a:ext cx="5400000" cy="584775"/>
            </a:xfrm>
            <a:prstGeom prst="rect">
              <a:avLst/>
            </a:prstGeom>
            <a:noFill/>
          </p:spPr>
          <p:txBody>
            <a:bodyPr wrap="square" rtlCol="0">
              <a:spAutoFit/>
            </a:bodyPr>
            <a:lstStyle/>
            <a:p>
              <a:r>
                <a:rPr lang="en-US" altLang="ja-JP" sz="3200" b="1" dirty="0">
                  <a:ln w="254000">
                    <a:noFill/>
                  </a:ln>
                  <a:solidFill>
                    <a:srgbClr val="0000FF"/>
                  </a:solidFill>
                </a:rPr>
                <a:t>C</a:t>
              </a:r>
              <a:r>
                <a:rPr lang="ja-JP" altLang="en-US" sz="3200" b="1" dirty="0">
                  <a:ln w="254000">
                    <a:noFill/>
                  </a:ln>
                  <a:solidFill>
                    <a:srgbClr val="0000FF"/>
                  </a:solidFill>
                </a:rPr>
                <a:t>ランク</a:t>
              </a:r>
              <a:endParaRPr lang="en-US" altLang="ja-JP" sz="3200" b="1" dirty="0">
                <a:ln w="254000">
                  <a:noFill/>
                </a:ln>
                <a:solidFill>
                  <a:srgbClr val="0000FF"/>
                </a:solidFill>
              </a:endParaRPr>
            </a:p>
          </p:txBody>
        </p:sp>
      </p:grpSp>
      <p:pic>
        <p:nvPicPr>
          <p:cNvPr id="18" name="図 17"/>
          <p:cNvPicPr>
            <a:picLocks noChangeAspect="1"/>
          </p:cNvPicPr>
          <p:nvPr/>
        </p:nvPicPr>
        <p:blipFill>
          <a:blip r:embed="rId13"/>
          <a:stretch>
            <a:fillRect/>
          </a:stretch>
        </p:blipFill>
        <p:spPr>
          <a:xfrm>
            <a:off x="3215680" y="1136417"/>
            <a:ext cx="2284509" cy="1147366"/>
          </a:xfrm>
          <a:prstGeom prst="rect">
            <a:avLst/>
          </a:prstGeom>
        </p:spPr>
      </p:pic>
      <p:pic>
        <p:nvPicPr>
          <p:cNvPr id="279" name="図 278"/>
          <p:cNvPicPr>
            <a:picLocks noChangeAspect="1"/>
          </p:cNvPicPr>
          <p:nvPr/>
        </p:nvPicPr>
        <p:blipFill>
          <a:blip r:embed="rId14"/>
          <a:stretch>
            <a:fillRect/>
          </a:stretch>
        </p:blipFill>
        <p:spPr>
          <a:xfrm>
            <a:off x="433545" y="1108154"/>
            <a:ext cx="2350087" cy="1188750"/>
          </a:xfrm>
          <a:prstGeom prst="rect">
            <a:avLst/>
          </a:prstGeom>
        </p:spPr>
      </p:pic>
      <p:sp>
        <p:nvSpPr>
          <p:cNvPr id="280" name="テキスト ボックス 279">
            <a:extLst>
              <a:ext uri="{FF2B5EF4-FFF2-40B4-BE49-F238E27FC236}">
                <a16:creationId xmlns:a16="http://schemas.microsoft.com/office/drawing/2014/main" id="{53F7E19F-6E99-3BB1-EF0F-927A4CB6A683}"/>
              </a:ext>
            </a:extLst>
          </p:cNvPr>
          <p:cNvSpPr txBox="1"/>
          <p:nvPr/>
        </p:nvSpPr>
        <p:spPr>
          <a:xfrm>
            <a:off x="243308" y="725390"/>
            <a:ext cx="6160168" cy="369332"/>
          </a:xfrm>
          <a:prstGeom prst="rect">
            <a:avLst/>
          </a:prstGeom>
          <a:noFill/>
        </p:spPr>
        <p:txBody>
          <a:bodyPr wrap="square">
            <a:spAutoFit/>
          </a:bodyPr>
          <a:lstStyle/>
          <a:p>
            <a:r>
              <a:rPr lang="en-US" altLang="ja-JP" b="1" dirty="0">
                <a:latin typeface="+mn-ea"/>
              </a:rPr>
              <a:t>2</a:t>
            </a:r>
            <a:r>
              <a:rPr lang="ja-JP" altLang="en-US" sz="1800" b="1" dirty="0">
                <a:solidFill>
                  <a:schemeClr val="tx1"/>
                </a:solidFill>
                <a:latin typeface="+mn-ea"/>
              </a:rPr>
              <a:t>年目活動実績まとめ</a:t>
            </a:r>
            <a:endParaRPr lang="ja-JP" altLang="en-US" b="1" dirty="0">
              <a:solidFill>
                <a:schemeClr val="tx1"/>
              </a:solidFill>
              <a:latin typeface="+mn-ea"/>
            </a:endParaRPr>
          </a:p>
        </p:txBody>
      </p:sp>
      <p:pic>
        <p:nvPicPr>
          <p:cNvPr id="22" name="図 21"/>
          <p:cNvPicPr>
            <a:picLocks noChangeAspect="1"/>
          </p:cNvPicPr>
          <p:nvPr/>
        </p:nvPicPr>
        <p:blipFill>
          <a:blip r:embed="rId15"/>
          <a:stretch>
            <a:fillRect/>
          </a:stretch>
        </p:blipFill>
        <p:spPr>
          <a:xfrm>
            <a:off x="462490" y="2291133"/>
            <a:ext cx="4919195" cy="1190990"/>
          </a:xfrm>
          <a:prstGeom prst="rect">
            <a:avLst/>
          </a:prstGeom>
        </p:spPr>
      </p:pic>
      <p:grpSp>
        <p:nvGrpSpPr>
          <p:cNvPr id="26" name="グループ化 25"/>
          <p:cNvGrpSpPr/>
          <p:nvPr/>
        </p:nvGrpSpPr>
        <p:grpSpPr>
          <a:xfrm>
            <a:off x="672849" y="1125993"/>
            <a:ext cx="5400000" cy="1077218"/>
            <a:chOff x="-5623612" y="3924749"/>
            <a:chExt cx="5400000" cy="1077218"/>
          </a:xfrm>
        </p:grpSpPr>
        <p:sp>
          <p:nvSpPr>
            <p:cNvPr id="282" name="テキスト ボックス 281">
              <a:extLst>
                <a:ext uri="{FF2B5EF4-FFF2-40B4-BE49-F238E27FC236}">
                  <a16:creationId xmlns:a16="http://schemas.microsoft.com/office/drawing/2014/main" id="{E664BC8B-36DE-4249-7E82-E8A62C63AFD4}"/>
                </a:ext>
              </a:extLst>
            </p:cNvPr>
            <p:cNvSpPr txBox="1"/>
            <p:nvPr/>
          </p:nvSpPr>
          <p:spPr>
            <a:xfrm>
              <a:off x="-5623612" y="3924749"/>
              <a:ext cx="5400000" cy="1077218"/>
            </a:xfrm>
            <a:prstGeom prst="rect">
              <a:avLst/>
            </a:prstGeom>
            <a:noFill/>
          </p:spPr>
          <p:txBody>
            <a:bodyPr wrap="square" rtlCol="0">
              <a:spAutoFit/>
            </a:bodyPr>
            <a:lstStyle/>
            <a:p>
              <a:r>
                <a:rPr lang="en-US" altLang="ja-JP" sz="3200" b="1" dirty="0">
                  <a:ln w="152400">
                    <a:solidFill>
                      <a:srgbClr val="0000FF"/>
                    </a:solidFill>
                  </a:ln>
                  <a:solidFill>
                    <a:srgbClr val="0000FF"/>
                  </a:solidFill>
                </a:rPr>
                <a:t>QC</a:t>
              </a:r>
              <a:r>
                <a:rPr lang="ja-JP" altLang="en-US" sz="3200" b="1" dirty="0">
                  <a:ln w="152400">
                    <a:solidFill>
                      <a:srgbClr val="0000FF"/>
                    </a:solidFill>
                  </a:ln>
                  <a:solidFill>
                    <a:srgbClr val="0000FF"/>
                  </a:solidFill>
                </a:rPr>
                <a:t>サブリーダー選出・</a:t>
              </a:r>
              <a:endParaRPr lang="en-US" altLang="ja-JP" sz="3200" b="1" dirty="0">
                <a:ln w="152400">
                  <a:solidFill>
                    <a:srgbClr val="0000FF"/>
                  </a:solidFill>
                </a:ln>
                <a:solidFill>
                  <a:srgbClr val="0000FF"/>
                </a:solidFill>
              </a:endParaRPr>
            </a:p>
            <a:p>
              <a:r>
                <a:rPr lang="en-US" altLang="ja-JP" sz="3200" b="1" dirty="0">
                  <a:ln w="152400">
                    <a:solidFill>
                      <a:srgbClr val="0000FF"/>
                    </a:solidFill>
                  </a:ln>
                  <a:solidFill>
                    <a:srgbClr val="0000FF"/>
                  </a:solidFill>
                </a:rPr>
                <a:t>	</a:t>
              </a:r>
              <a:r>
                <a:rPr lang="ja-JP" altLang="en-US" sz="3200" b="1" dirty="0">
                  <a:ln w="152400">
                    <a:solidFill>
                      <a:srgbClr val="0000FF"/>
                    </a:solidFill>
                  </a:ln>
                  <a:solidFill>
                    <a:srgbClr val="0000FF"/>
                  </a:solidFill>
                </a:rPr>
                <a:t>仮想</a:t>
              </a:r>
              <a:r>
                <a:rPr lang="en-US" altLang="ja-JP" sz="3200" b="1" dirty="0">
                  <a:ln w="152400">
                    <a:solidFill>
                      <a:srgbClr val="0000FF"/>
                    </a:solidFill>
                  </a:ln>
                  <a:solidFill>
                    <a:srgbClr val="0000FF"/>
                  </a:solidFill>
                </a:rPr>
                <a:t>QC</a:t>
              </a:r>
              <a:r>
                <a:rPr lang="ja-JP" altLang="en-US" sz="3200" b="1" dirty="0">
                  <a:ln w="152400">
                    <a:solidFill>
                      <a:srgbClr val="0000FF"/>
                    </a:solidFill>
                  </a:ln>
                  <a:solidFill>
                    <a:srgbClr val="0000FF"/>
                  </a:solidFill>
                </a:rPr>
                <a:t>会合実施</a:t>
              </a:r>
            </a:p>
          </p:txBody>
        </p:sp>
        <p:sp>
          <p:nvSpPr>
            <p:cNvPr id="283" name="テキスト ボックス 282">
              <a:extLst>
                <a:ext uri="{FF2B5EF4-FFF2-40B4-BE49-F238E27FC236}">
                  <a16:creationId xmlns:a16="http://schemas.microsoft.com/office/drawing/2014/main" id="{266D2581-F325-BF98-0DE4-694EB4851895}"/>
                </a:ext>
              </a:extLst>
            </p:cNvPr>
            <p:cNvSpPr txBox="1"/>
            <p:nvPr/>
          </p:nvSpPr>
          <p:spPr>
            <a:xfrm>
              <a:off x="-5623612" y="3924749"/>
              <a:ext cx="5400000" cy="1077218"/>
            </a:xfrm>
            <a:prstGeom prst="rect">
              <a:avLst/>
            </a:prstGeom>
            <a:noFill/>
          </p:spPr>
          <p:txBody>
            <a:bodyPr wrap="square" rtlCol="0">
              <a:spAutoFit/>
            </a:bodyPr>
            <a:lstStyle/>
            <a:p>
              <a:r>
                <a:rPr lang="en-US" altLang="ja-JP" sz="3200" b="1" dirty="0">
                  <a:ln w="76200">
                    <a:solidFill>
                      <a:schemeClr val="bg1"/>
                    </a:solidFill>
                  </a:ln>
                  <a:solidFill>
                    <a:schemeClr val="bg1"/>
                  </a:solidFill>
                </a:rPr>
                <a:t>QC</a:t>
              </a:r>
              <a:r>
                <a:rPr lang="ja-JP" altLang="en-US" sz="3200" b="1" dirty="0">
                  <a:ln w="76200">
                    <a:solidFill>
                      <a:schemeClr val="bg1"/>
                    </a:solidFill>
                  </a:ln>
                  <a:solidFill>
                    <a:schemeClr val="bg1"/>
                  </a:solidFill>
                </a:rPr>
                <a:t>サブリーダー選出・</a:t>
              </a:r>
              <a:endParaRPr lang="en-US" altLang="ja-JP" sz="3200" b="1" dirty="0">
                <a:ln w="76200">
                  <a:solidFill>
                    <a:schemeClr val="bg1"/>
                  </a:solidFill>
                </a:ln>
                <a:solidFill>
                  <a:schemeClr val="bg1"/>
                </a:solidFill>
              </a:endParaRPr>
            </a:p>
            <a:p>
              <a:r>
                <a:rPr lang="en-US" altLang="ja-JP" sz="3200" b="1" dirty="0">
                  <a:ln w="76200">
                    <a:solidFill>
                      <a:schemeClr val="bg1"/>
                    </a:solidFill>
                  </a:ln>
                  <a:solidFill>
                    <a:schemeClr val="bg1"/>
                  </a:solidFill>
                </a:rPr>
                <a:t>	</a:t>
              </a:r>
              <a:r>
                <a:rPr lang="ja-JP" altLang="en-US" sz="3200" b="1" dirty="0">
                  <a:ln w="76200">
                    <a:solidFill>
                      <a:schemeClr val="bg1"/>
                    </a:solidFill>
                  </a:ln>
                  <a:solidFill>
                    <a:schemeClr val="bg1"/>
                  </a:solidFill>
                </a:rPr>
                <a:t>仮想</a:t>
              </a:r>
              <a:r>
                <a:rPr lang="en-US" altLang="ja-JP" sz="3200" b="1" dirty="0">
                  <a:ln w="76200">
                    <a:solidFill>
                      <a:schemeClr val="bg1"/>
                    </a:solidFill>
                  </a:ln>
                  <a:solidFill>
                    <a:schemeClr val="bg1"/>
                  </a:solidFill>
                </a:rPr>
                <a:t>QC</a:t>
              </a:r>
              <a:r>
                <a:rPr lang="ja-JP" altLang="en-US" sz="3200" b="1" dirty="0">
                  <a:ln w="76200">
                    <a:solidFill>
                      <a:schemeClr val="bg1"/>
                    </a:solidFill>
                  </a:ln>
                  <a:solidFill>
                    <a:schemeClr val="bg1"/>
                  </a:solidFill>
                </a:rPr>
                <a:t>会合実施</a:t>
              </a:r>
            </a:p>
          </p:txBody>
        </p:sp>
        <p:sp>
          <p:nvSpPr>
            <p:cNvPr id="284" name="テキスト ボックス 283">
              <a:extLst>
                <a:ext uri="{FF2B5EF4-FFF2-40B4-BE49-F238E27FC236}">
                  <a16:creationId xmlns:a16="http://schemas.microsoft.com/office/drawing/2014/main" id="{10D8B5DF-C7DE-97B2-5E9B-72849B97A1F0}"/>
                </a:ext>
              </a:extLst>
            </p:cNvPr>
            <p:cNvSpPr txBox="1"/>
            <p:nvPr/>
          </p:nvSpPr>
          <p:spPr>
            <a:xfrm>
              <a:off x="-5623612" y="3924749"/>
              <a:ext cx="5400000" cy="1077218"/>
            </a:xfrm>
            <a:prstGeom prst="rect">
              <a:avLst/>
            </a:prstGeom>
            <a:noFill/>
          </p:spPr>
          <p:txBody>
            <a:bodyPr wrap="square" rtlCol="0">
              <a:spAutoFit/>
            </a:bodyPr>
            <a:lstStyle/>
            <a:p>
              <a:r>
                <a:rPr lang="en-US" altLang="ja-JP" sz="3200" b="1" dirty="0">
                  <a:ln w="254000">
                    <a:noFill/>
                  </a:ln>
                  <a:solidFill>
                    <a:srgbClr val="0000FF"/>
                  </a:solidFill>
                </a:rPr>
                <a:t>QC</a:t>
              </a:r>
              <a:r>
                <a:rPr lang="ja-JP" altLang="en-US" sz="3200" b="1" dirty="0">
                  <a:ln w="254000">
                    <a:noFill/>
                  </a:ln>
                  <a:solidFill>
                    <a:srgbClr val="0000FF"/>
                  </a:solidFill>
                </a:rPr>
                <a:t>サブリーダー選出・</a:t>
              </a:r>
              <a:endParaRPr lang="en-US" altLang="ja-JP" sz="3200" b="1" dirty="0">
                <a:ln w="254000">
                  <a:noFill/>
                </a:ln>
                <a:solidFill>
                  <a:srgbClr val="0000FF"/>
                </a:solidFill>
              </a:endParaRPr>
            </a:p>
            <a:p>
              <a:r>
                <a:rPr lang="en-US" altLang="ja-JP" sz="3200" b="1" dirty="0">
                  <a:ln w="254000">
                    <a:noFill/>
                  </a:ln>
                  <a:solidFill>
                    <a:srgbClr val="0000FF"/>
                  </a:solidFill>
                </a:rPr>
                <a:t>	</a:t>
              </a:r>
              <a:r>
                <a:rPr lang="ja-JP" altLang="en-US" sz="3200" b="1" dirty="0">
                  <a:ln w="254000">
                    <a:noFill/>
                  </a:ln>
                  <a:solidFill>
                    <a:srgbClr val="0000FF"/>
                  </a:solidFill>
                </a:rPr>
                <a:t>仮想</a:t>
              </a:r>
              <a:r>
                <a:rPr lang="en-US" altLang="ja-JP" sz="3200" b="1" dirty="0">
                  <a:ln w="254000">
                    <a:noFill/>
                  </a:ln>
                  <a:solidFill>
                    <a:srgbClr val="0000FF"/>
                  </a:solidFill>
                </a:rPr>
                <a:t>QC</a:t>
              </a:r>
              <a:r>
                <a:rPr lang="ja-JP" altLang="en-US" sz="3200" b="1" dirty="0">
                  <a:ln w="254000">
                    <a:noFill/>
                  </a:ln>
                  <a:solidFill>
                    <a:srgbClr val="0000FF"/>
                  </a:solidFill>
                </a:rPr>
                <a:t>会合実施</a:t>
              </a:r>
              <a:endParaRPr lang="en-US" altLang="ja-JP" sz="3200" b="1" dirty="0">
                <a:ln w="254000">
                  <a:noFill/>
                </a:ln>
                <a:solidFill>
                  <a:srgbClr val="0000FF"/>
                </a:solidFill>
              </a:endParaRPr>
            </a:p>
          </p:txBody>
        </p:sp>
      </p:grpSp>
      <p:grpSp>
        <p:nvGrpSpPr>
          <p:cNvPr id="29" name="グループ化 28"/>
          <p:cNvGrpSpPr/>
          <p:nvPr/>
        </p:nvGrpSpPr>
        <p:grpSpPr>
          <a:xfrm>
            <a:off x="672849" y="2350904"/>
            <a:ext cx="5400000" cy="1077218"/>
            <a:chOff x="-5530694" y="4165220"/>
            <a:chExt cx="5400000" cy="1077218"/>
          </a:xfrm>
        </p:grpSpPr>
        <p:sp>
          <p:nvSpPr>
            <p:cNvPr id="285" name="テキスト ボックス 284">
              <a:extLst>
                <a:ext uri="{FF2B5EF4-FFF2-40B4-BE49-F238E27FC236}">
                  <a16:creationId xmlns:a16="http://schemas.microsoft.com/office/drawing/2014/main" id="{E664BC8B-36DE-4249-7E82-E8A62C63AFD4}"/>
                </a:ext>
              </a:extLst>
            </p:cNvPr>
            <p:cNvSpPr txBox="1"/>
            <p:nvPr/>
          </p:nvSpPr>
          <p:spPr>
            <a:xfrm>
              <a:off x="-5530694" y="4165220"/>
              <a:ext cx="5400000" cy="1077218"/>
            </a:xfrm>
            <a:prstGeom prst="rect">
              <a:avLst/>
            </a:prstGeom>
            <a:noFill/>
          </p:spPr>
          <p:txBody>
            <a:bodyPr wrap="square" rtlCol="0">
              <a:spAutoFit/>
            </a:bodyPr>
            <a:lstStyle/>
            <a:p>
              <a:r>
                <a:rPr lang="ja-JP" altLang="en-US" sz="3200" b="1" dirty="0">
                  <a:ln w="152400">
                    <a:solidFill>
                      <a:srgbClr val="0000FF"/>
                    </a:solidFill>
                  </a:ln>
                  <a:solidFill>
                    <a:srgbClr val="0000FF"/>
                  </a:solidFill>
                </a:rPr>
                <a:t>アドバイザーから</a:t>
              </a:r>
              <a:endParaRPr lang="en-US" altLang="ja-JP" sz="3200" b="1" dirty="0">
                <a:ln w="152400">
                  <a:solidFill>
                    <a:srgbClr val="0000FF"/>
                  </a:solidFill>
                </a:ln>
                <a:solidFill>
                  <a:srgbClr val="0000FF"/>
                </a:solidFill>
              </a:endParaRPr>
            </a:p>
            <a:p>
              <a:r>
                <a:rPr lang="en-US" altLang="ja-JP" sz="3200" b="1" dirty="0">
                  <a:ln w="152400">
                    <a:solidFill>
                      <a:srgbClr val="0000FF"/>
                    </a:solidFill>
                  </a:ln>
                  <a:solidFill>
                    <a:srgbClr val="0000FF"/>
                  </a:solidFill>
                </a:rPr>
                <a:t>	</a:t>
              </a:r>
              <a:r>
                <a:rPr lang="ja-JP" altLang="en-US" sz="3200" b="1" dirty="0">
                  <a:ln w="152400">
                    <a:solidFill>
                      <a:srgbClr val="0000FF"/>
                    </a:solidFill>
                  </a:ln>
                  <a:solidFill>
                    <a:srgbClr val="0000FF"/>
                  </a:solidFill>
                </a:rPr>
                <a:t>若手への技能伝承</a:t>
              </a:r>
            </a:p>
          </p:txBody>
        </p:sp>
        <p:sp>
          <p:nvSpPr>
            <p:cNvPr id="286" name="テキスト ボックス 285">
              <a:extLst>
                <a:ext uri="{FF2B5EF4-FFF2-40B4-BE49-F238E27FC236}">
                  <a16:creationId xmlns:a16="http://schemas.microsoft.com/office/drawing/2014/main" id="{266D2581-F325-BF98-0DE4-694EB4851895}"/>
                </a:ext>
              </a:extLst>
            </p:cNvPr>
            <p:cNvSpPr txBox="1"/>
            <p:nvPr/>
          </p:nvSpPr>
          <p:spPr>
            <a:xfrm>
              <a:off x="-5530694" y="4165220"/>
              <a:ext cx="5400000" cy="1077218"/>
            </a:xfrm>
            <a:prstGeom prst="rect">
              <a:avLst/>
            </a:prstGeom>
            <a:noFill/>
          </p:spPr>
          <p:txBody>
            <a:bodyPr wrap="square" rtlCol="0">
              <a:spAutoFit/>
            </a:bodyPr>
            <a:lstStyle/>
            <a:p>
              <a:r>
                <a:rPr lang="ja-JP" altLang="en-US" sz="3200" b="1" dirty="0">
                  <a:ln w="76200">
                    <a:solidFill>
                      <a:schemeClr val="bg1"/>
                    </a:solidFill>
                  </a:ln>
                  <a:solidFill>
                    <a:schemeClr val="bg1"/>
                  </a:solidFill>
                </a:rPr>
                <a:t>アドバイザーから</a:t>
              </a:r>
              <a:endParaRPr lang="en-US" altLang="ja-JP" sz="3200" b="1" dirty="0">
                <a:ln w="76200">
                  <a:solidFill>
                    <a:schemeClr val="bg1"/>
                  </a:solidFill>
                </a:ln>
                <a:solidFill>
                  <a:schemeClr val="bg1"/>
                </a:solidFill>
              </a:endParaRPr>
            </a:p>
            <a:p>
              <a:r>
                <a:rPr lang="en-US" altLang="ja-JP" sz="3200" b="1" dirty="0">
                  <a:ln w="76200">
                    <a:solidFill>
                      <a:schemeClr val="bg1"/>
                    </a:solidFill>
                  </a:ln>
                  <a:solidFill>
                    <a:schemeClr val="bg1"/>
                  </a:solidFill>
                </a:rPr>
                <a:t>	</a:t>
              </a:r>
              <a:r>
                <a:rPr lang="ja-JP" altLang="en-US" sz="3200" b="1" dirty="0">
                  <a:ln w="76200">
                    <a:solidFill>
                      <a:schemeClr val="bg1"/>
                    </a:solidFill>
                  </a:ln>
                  <a:solidFill>
                    <a:schemeClr val="bg1"/>
                  </a:solidFill>
                </a:rPr>
                <a:t>若手への技能伝承</a:t>
              </a:r>
            </a:p>
          </p:txBody>
        </p:sp>
        <p:sp>
          <p:nvSpPr>
            <p:cNvPr id="287" name="テキスト ボックス 286">
              <a:extLst>
                <a:ext uri="{FF2B5EF4-FFF2-40B4-BE49-F238E27FC236}">
                  <a16:creationId xmlns:a16="http://schemas.microsoft.com/office/drawing/2014/main" id="{10D8B5DF-C7DE-97B2-5E9B-72849B97A1F0}"/>
                </a:ext>
              </a:extLst>
            </p:cNvPr>
            <p:cNvSpPr txBox="1"/>
            <p:nvPr/>
          </p:nvSpPr>
          <p:spPr>
            <a:xfrm>
              <a:off x="-5530694" y="4165220"/>
              <a:ext cx="5400000" cy="1077218"/>
            </a:xfrm>
            <a:prstGeom prst="rect">
              <a:avLst/>
            </a:prstGeom>
            <a:noFill/>
          </p:spPr>
          <p:txBody>
            <a:bodyPr wrap="square" rtlCol="0">
              <a:spAutoFit/>
            </a:bodyPr>
            <a:lstStyle/>
            <a:p>
              <a:r>
                <a:rPr lang="ja-JP" altLang="en-US" sz="3200" b="1" dirty="0">
                  <a:ln w="254000">
                    <a:noFill/>
                  </a:ln>
                  <a:solidFill>
                    <a:srgbClr val="0000FF"/>
                  </a:solidFill>
                </a:rPr>
                <a:t>アドバイザーから</a:t>
              </a:r>
              <a:endParaRPr lang="en-US" altLang="ja-JP" sz="3200" b="1" dirty="0">
                <a:ln w="254000">
                  <a:noFill/>
                </a:ln>
                <a:solidFill>
                  <a:srgbClr val="0000FF"/>
                </a:solidFill>
              </a:endParaRPr>
            </a:p>
            <a:p>
              <a:r>
                <a:rPr lang="en-US" altLang="ja-JP" sz="3200" b="1" dirty="0">
                  <a:ln w="254000">
                    <a:noFill/>
                  </a:ln>
                  <a:solidFill>
                    <a:srgbClr val="0000FF"/>
                  </a:solidFill>
                </a:rPr>
                <a:t>	</a:t>
              </a:r>
              <a:r>
                <a:rPr lang="ja-JP" altLang="en-US" sz="3200" b="1" dirty="0">
                  <a:ln w="254000">
                    <a:noFill/>
                  </a:ln>
                  <a:solidFill>
                    <a:srgbClr val="0000FF"/>
                  </a:solidFill>
                </a:rPr>
                <a:t>若手への技能伝承</a:t>
              </a:r>
              <a:endParaRPr lang="en-US" altLang="ja-JP" sz="3200" b="1" dirty="0">
                <a:ln w="254000">
                  <a:noFill/>
                </a:ln>
                <a:solidFill>
                  <a:srgbClr val="0000FF"/>
                </a:solidFill>
              </a:endParaRPr>
            </a:p>
          </p:txBody>
        </p:sp>
      </p:grpSp>
      <p:sp>
        <p:nvSpPr>
          <p:cNvPr id="288" name="正方形/長方形 287">
            <a:extLst>
              <a:ext uri="{FF2B5EF4-FFF2-40B4-BE49-F238E27FC236}">
                <a16:creationId xmlns:a16="http://schemas.microsoft.com/office/drawing/2014/main" id="{41D0D1FE-F8D6-E9B0-49FE-1DC28549C2A2}"/>
              </a:ext>
            </a:extLst>
          </p:cNvPr>
          <p:cNvSpPr/>
          <p:nvPr/>
        </p:nvSpPr>
        <p:spPr>
          <a:xfrm>
            <a:off x="767408" y="5517232"/>
            <a:ext cx="1753264" cy="747735"/>
          </a:xfrm>
          <a:prstGeom prst="rect">
            <a:avLst/>
          </a:prstGeom>
          <a:noFill/>
          <a:ln w="381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0" name="グループ化 29"/>
          <p:cNvGrpSpPr/>
          <p:nvPr/>
        </p:nvGrpSpPr>
        <p:grpSpPr>
          <a:xfrm>
            <a:off x="621602" y="5664323"/>
            <a:ext cx="5400000" cy="584775"/>
            <a:chOff x="191644" y="7909680"/>
            <a:chExt cx="5400000" cy="584775"/>
          </a:xfrm>
        </p:grpSpPr>
        <p:sp>
          <p:nvSpPr>
            <p:cNvPr id="45" name="テキスト ボックス 44">
              <a:extLst>
                <a:ext uri="{FF2B5EF4-FFF2-40B4-BE49-F238E27FC236}">
                  <a16:creationId xmlns:a16="http://schemas.microsoft.com/office/drawing/2014/main" id="{E664BC8B-36DE-4249-7E82-E8A62C63AFD4}"/>
                </a:ext>
              </a:extLst>
            </p:cNvPr>
            <p:cNvSpPr txBox="1"/>
            <p:nvPr/>
          </p:nvSpPr>
          <p:spPr>
            <a:xfrm>
              <a:off x="191644" y="7909680"/>
              <a:ext cx="5400000"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主体性・若手の知識上昇</a:t>
              </a:r>
            </a:p>
          </p:txBody>
        </p:sp>
        <p:sp>
          <p:nvSpPr>
            <p:cNvPr id="46" name="テキスト ボックス 45">
              <a:extLst>
                <a:ext uri="{FF2B5EF4-FFF2-40B4-BE49-F238E27FC236}">
                  <a16:creationId xmlns:a16="http://schemas.microsoft.com/office/drawing/2014/main" id="{266D2581-F325-BF98-0DE4-694EB4851895}"/>
                </a:ext>
              </a:extLst>
            </p:cNvPr>
            <p:cNvSpPr txBox="1"/>
            <p:nvPr/>
          </p:nvSpPr>
          <p:spPr>
            <a:xfrm>
              <a:off x="191644" y="7909680"/>
              <a:ext cx="5400000"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主体性・若手の知識上昇</a:t>
              </a:r>
            </a:p>
          </p:txBody>
        </p:sp>
        <p:sp>
          <p:nvSpPr>
            <p:cNvPr id="47" name="テキスト ボックス 46">
              <a:extLst>
                <a:ext uri="{FF2B5EF4-FFF2-40B4-BE49-F238E27FC236}">
                  <a16:creationId xmlns:a16="http://schemas.microsoft.com/office/drawing/2014/main" id="{10D8B5DF-C7DE-97B2-5E9B-72849B97A1F0}"/>
                </a:ext>
              </a:extLst>
            </p:cNvPr>
            <p:cNvSpPr txBox="1"/>
            <p:nvPr/>
          </p:nvSpPr>
          <p:spPr>
            <a:xfrm>
              <a:off x="191644" y="7909680"/>
              <a:ext cx="5400000" cy="584775"/>
            </a:xfrm>
            <a:prstGeom prst="rect">
              <a:avLst/>
            </a:prstGeom>
            <a:noFill/>
          </p:spPr>
          <p:txBody>
            <a:bodyPr wrap="square" rtlCol="0">
              <a:spAutoFit/>
            </a:bodyPr>
            <a:lstStyle/>
            <a:p>
              <a:r>
                <a:rPr lang="ja-JP" altLang="en-US" sz="3200" b="1" dirty="0">
                  <a:ln w="254000">
                    <a:noFill/>
                  </a:ln>
                  <a:solidFill>
                    <a:srgbClr val="0000FF"/>
                  </a:solidFill>
                </a:rPr>
                <a:t>主体性・若手の知識上昇</a:t>
              </a:r>
              <a:endParaRPr lang="en-US" altLang="ja-JP" sz="3200" b="1" dirty="0">
                <a:ln w="254000">
                  <a:noFill/>
                </a:ln>
                <a:solidFill>
                  <a:srgbClr val="0000FF"/>
                </a:solidFill>
              </a:endParaRPr>
            </a:p>
          </p:txBody>
        </p:sp>
      </p:grpSp>
      <p:sp>
        <p:nvSpPr>
          <p:cNvPr id="261" name="スライド番号プレースホルダー 3">
            <a:extLst>
              <a:ext uri="{FF2B5EF4-FFF2-40B4-BE49-F238E27FC236}">
                <a16:creationId xmlns:a16="http://schemas.microsoft.com/office/drawing/2014/main" id="{F293D5A4-984C-9397-6122-16582841D993}"/>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38</a:t>
            </a:fld>
            <a:endParaRPr lang="ja-JP" altLang="en-US" sz="1800" dirty="0"/>
          </a:p>
        </p:txBody>
      </p:sp>
    </p:spTree>
    <p:extLst>
      <p:ext uri="{BB962C8B-B14F-4D97-AF65-F5344CB8AC3E}">
        <p14:creationId xmlns:p14="http://schemas.microsoft.com/office/powerpoint/2010/main" val="1846606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52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anim calcmode="lin" valueType="num">
                                      <p:cBhvr>
                                        <p:cTn id="10" dur="500" fill="hold"/>
                                        <p:tgtEl>
                                          <p:spTgt spid="26"/>
                                        </p:tgtEl>
                                        <p:attrNameLst>
                                          <p:attrName>ppt_x</p:attrName>
                                        </p:attrNameLst>
                                      </p:cBhvr>
                                      <p:tavLst>
                                        <p:tav tm="0">
                                          <p:val>
                                            <p:fltVal val="0.5"/>
                                          </p:val>
                                        </p:tav>
                                        <p:tav tm="100000">
                                          <p:val>
                                            <p:strVal val="#ppt_x"/>
                                          </p:val>
                                        </p:tav>
                                      </p:tavLst>
                                    </p:anim>
                                    <p:anim calcmode="lin" valueType="num">
                                      <p:cBhvr>
                                        <p:cTn id="11" dur="500" fill="hold"/>
                                        <p:tgtEl>
                                          <p:spTgt spid="26"/>
                                        </p:tgtEl>
                                        <p:attrNameLst>
                                          <p:attrName>ppt_y</p:attrName>
                                        </p:attrNameLst>
                                      </p:cBhvr>
                                      <p:tavLst>
                                        <p:tav tm="0">
                                          <p:val>
                                            <p:fltVal val="0.5"/>
                                          </p:val>
                                        </p:tav>
                                        <p:tav tm="100000">
                                          <p:val>
                                            <p:strVal val="#ppt_y"/>
                                          </p:val>
                                        </p:tav>
                                      </p:tavLst>
                                    </p:anim>
                                  </p:childTnLst>
                                </p:cTn>
                              </p:par>
                              <p:par>
                                <p:cTn id="12" presetID="53" presetClass="entr" presetSubtype="528" fill="hold" nodeType="withEffect">
                                  <p:stCondLst>
                                    <p:cond delay="0"/>
                                  </p:stCondLst>
                                  <p:childTnLst>
                                    <p:set>
                                      <p:cBhvr>
                                        <p:cTn id="13" dur="1" fill="hold">
                                          <p:stCondLst>
                                            <p:cond delay="0"/>
                                          </p:stCondLst>
                                        </p:cTn>
                                        <p:tgtEl>
                                          <p:spTgt spid="29"/>
                                        </p:tgtEl>
                                        <p:attrNameLst>
                                          <p:attrName>style.visibility</p:attrName>
                                        </p:attrNameLst>
                                      </p:cBhvr>
                                      <p:to>
                                        <p:strVal val="visible"/>
                                      </p:to>
                                    </p:set>
                                    <p:anim calcmode="lin" valueType="num">
                                      <p:cBhvr>
                                        <p:cTn id="14" dur="500" fill="hold"/>
                                        <p:tgtEl>
                                          <p:spTgt spid="29"/>
                                        </p:tgtEl>
                                        <p:attrNameLst>
                                          <p:attrName>ppt_w</p:attrName>
                                        </p:attrNameLst>
                                      </p:cBhvr>
                                      <p:tavLst>
                                        <p:tav tm="0">
                                          <p:val>
                                            <p:fltVal val="0"/>
                                          </p:val>
                                        </p:tav>
                                        <p:tav tm="100000">
                                          <p:val>
                                            <p:strVal val="#ppt_w"/>
                                          </p:val>
                                        </p:tav>
                                      </p:tavLst>
                                    </p:anim>
                                    <p:anim calcmode="lin" valueType="num">
                                      <p:cBhvr>
                                        <p:cTn id="15" dur="500" fill="hold"/>
                                        <p:tgtEl>
                                          <p:spTgt spid="29"/>
                                        </p:tgtEl>
                                        <p:attrNameLst>
                                          <p:attrName>ppt_h</p:attrName>
                                        </p:attrNameLst>
                                      </p:cBhvr>
                                      <p:tavLst>
                                        <p:tav tm="0">
                                          <p:val>
                                            <p:fltVal val="0"/>
                                          </p:val>
                                        </p:tav>
                                        <p:tav tm="100000">
                                          <p:val>
                                            <p:strVal val="#ppt_h"/>
                                          </p:val>
                                        </p:tav>
                                      </p:tavLst>
                                    </p:anim>
                                    <p:animEffect transition="in" filter="fade">
                                      <p:cBhvr>
                                        <p:cTn id="16" dur="500"/>
                                        <p:tgtEl>
                                          <p:spTgt spid="29"/>
                                        </p:tgtEl>
                                      </p:cBhvr>
                                    </p:animEffect>
                                    <p:anim calcmode="lin" valueType="num">
                                      <p:cBhvr>
                                        <p:cTn id="17" dur="500" fill="hold"/>
                                        <p:tgtEl>
                                          <p:spTgt spid="29"/>
                                        </p:tgtEl>
                                        <p:attrNameLst>
                                          <p:attrName>ppt_x</p:attrName>
                                        </p:attrNameLst>
                                      </p:cBhvr>
                                      <p:tavLst>
                                        <p:tav tm="0">
                                          <p:val>
                                            <p:fltVal val="0.5"/>
                                          </p:val>
                                        </p:tav>
                                        <p:tav tm="100000">
                                          <p:val>
                                            <p:strVal val="#ppt_x"/>
                                          </p:val>
                                        </p:tav>
                                      </p:tavLst>
                                    </p:anim>
                                    <p:anim calcmode="lin" valueType="num">
                                      <p:cBhvr>
                                        <p:cTn id="18" dur="500" fill="hold"/>
                                        <p:tgtEl>
                                          <p:spTgt spid="29"/>
                                        </p:tgtEl>
                                        <p:attrNameLst>
                                          <p:attrName>ppt_y</p:attrName>
                                        </p:attrNameLst>
                                      </p:cBhvr>
                                      <p:tavLst>
                                        <p:tav tm="0">
                                          <p:val>
                                            <p:fltVal val="0.5"/>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nodeType="click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heel(1)">
                                      <p:cBhvr>
                                        <p:cTn id="23" dur="2000"/>
                                        <p:tgtEl>
                                          <p:spTgt spid="32"/>
                                        </p:tgtEl>
                                      </p:cBhvr>
                                    </p:animEffect>
                                  </p:childTnLst>
                                </p:cTn>
                              </p:par>
                              <p:par>
                                <p:cTn id="24" presetID="21" presetClass="entr" presetSubtype="1" fill="hold" nodeType="with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wheel(1)">
                                      <p:cBhvr>
                                        <p:cTn id="26" dur="2000"/>
                                        <p:tgtEl>
                                          <p:spTgt spid="33"/>
                                        </p:tgtEl>
                                      </p:cBhvr>
                                    </p:animEffect>
                                  </p:childTnLst>
                                </p:cTn>
                              </p:par>
                            </p:childTnLst>
                          </p:cTn>
                        </p:par>
                        <p:par>
                          <p:cTn id="27" fill="hold">
                            <p:stCondLst>
                              <p:cond delay="2000"/>
                            </p:stCondLst>
                            <p:childTnLst>
                              <p:par>
                                <p:cTn id="28" presetID="22" presetClass="entr" presetSubtype="8" fill="hold"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par>
                                <p:cTn id="31" presetID="16" presetClass="entr" presetSubtype="37"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arn(outVertical)">
                                      <p:cBhvr>
                                        <p:cTn id="33" dur="3000"/>
                                        <p:tgtEl>
                                          <p:spTgt spid="23"/>
                                        </p:tgtEl>
                                      </p:cBhvr>
                                    </p:animEffect>
                                  </p:childTnLst>
                                </p:cTn>
                              </p:par>
                              <p:par>
                                <p:cTn id="34" presetID="10" presetClass="entr" presetSubtype="0" fill="hold"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2000"/>
                                        <p:tgtEl>
                                          <p:spTgt spid="36"/>
                                        </p:tgtEl>
                                      </p:cBhvr>
                                    </p:animEffect>
                                  </p:childTnLst>
                                </p:cTn>
                              </p:par>
                            </p:childTnLst>
                          </p:cTn>
                        </p:par>
                        <p:par>
                          <p:cTn id="37" fill="hold">
                            <p:stCondLst>
                              <p:cond delay="5000"/>
                            </p:stCondLst>
                            <p:childTnLst>
                              <p:par>
                                <p:cTn id="38" presetID="21" presetClass="entr" presetSubtype="1" fill="hold" grpId="0" nodeType="afterEffect">
                                  <p:stCondLst>
                                    <p:cond delay="0"/>
                                  </p:stCondLst>
                                  <p:childTnLst>
                                    <p:set>
                                      <p:cBhvr>
                                        <p:cTn id="39" dur="1" fill="hold">
                                          <p:stCondLst>
                                            <p:cond delay="0"/>
                                          </p:stCondLst>
                                        </p:cTn>
                                        <p:tgtEl>
                                          <p:spTgt spid="31"/>
                                        </p:tgtEl>
                                        <p:attrNameLst>
                                          <p:attrName>style.visibility</p:attrName>
                                        </p:attrNameLst>
                                      </p:cBhvr>
                                      <p:to>
                                        <p:strVal val="visible"/>
                                      </p:to>
                                    </p:set>
                                    <p:animEffect transition="in" filter="wheel(1)">
                                      <p:cBhvr>
                                        <p:cTn id="40" dur="2000"/>
                                        <p:tgtEl>
                                          <p:spTgt spid="31"/>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288"/>
                                        </p:tgtEl>
                                        <p:attrNameLst>
                                          <p:attrName>style.visibility</p:attrName>
                                        </p:attrNameLst>
                                      </p:cBhvr>
                                      <p:to>
                                        <p:strVal val="visible"/>
                                      </p:to>
                                    </p:set>
                                    <p:animEffect transition="in" filter="wheel(1)">
                                      <p:cBhvr>
                                        <p:cTn id="43" dur="2000"/>
                                        <p:tgtEl>
                                          <p:spTgt spid="288"/>
                                        </p:tgtEl>
                                      </p:cBhvr>
                                    </p:animEffect>
                                  </p:childTnLst>
                                </p:cTn>
                              </p:par>
                            </p:childTnLst>
                          </p:cTn>
                        </p:par>
                        <p:par>
                          <p:cTn id="44" fill="hold">
                            <p:stCondLst>
                              <p:cond delay="7000"/>
                            </p:stCondLst>
                            <p:childTnLst>
                              <p:par>
                                <p:cTn id="45" presetID="22" presetClass="entr" presetSubtype="8" fill="hold" nodeType="after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wipe(left)">
                                      <p:cBhvr>
                                        <p:cTn id="47" dur="500"/>
                                        <p:tgtEl>
                                          <p:spTgt spid="30"/>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59"/>
                                        </p:tgtEl>
                                        <p:attrNameLst>
                                          <p:attrName>style.visibility</p:attrName>
                                        </p:attrNameLst>
                                      </p:cBhvr>
                                      <p:to>
                                        <p:strVal val="visible"/>
                                      </p:to>
                                    </p:set>
                                    <p:animEffect transition="in" filter="fade">
                                      <p:cBhvr>
                                        <p:cTn id="52" dur="500"/>
                                        <p:tgtEl>
                                          <p:spTgt spid="259"/>
                                        </p:tgtEl>
                                      </p:cBhvr>
                                    </p:animEffect>
                                  </p:childTnLst>
                                </p:cTn>
                              </p:par>
                            </p:childTnLst>
                          </p:cTn>
                        </p:par>
                        <p:par>
                          <p:cTn id="53" fill="hold">
                            <p:stCondLst>
                              <p:cond delay="500"/>
                            </p:stCondLst>
                            <p:childTnLst>
                              <p:par>
                                <p:cTn id="54" presetID="10" presetClass="entr" presetSubtype="0" fill="hold" nodeType="afterEffect">
                                  <p:stCondLst>
                                    <p:cond delay="0"/>
                                  </p:stCondLst>
                                  <p:childTnLst>
                                    <p:set>
                                      <p:cBhvr>
                                        <p:cTn id="55" dur="1" fill="hold">
                                          <p:stCondLst>
                                            <p:cond delay="0"/>
                                          </p:stCondLst>
                                        </p:cTn>
                                        <p:tgtEl>
                                          <p:spTgt spid="260"/>
                                        </p:tgtEl>
                                        <p:attrNameLst>
                                          <p:attrName>style.visibility</p:attrName>
                                        </p:attrNameLst>
                                      </p:cBhvr>
                                      <p:to>
                                        <p:strVal val="visible"/>
                                      </p:to>
                                    </p:set>
                                    <p:animEffect transition="in" filter="fade">
                                      <p:cBhvr>
                                        <p:cTn id="56" dur="900"/>
                                        <p:tgtEl>
                                          <p:spTgt spid="260"/>
                                        </p:tgtEl>
                                      </p:cBhvr>
                                    </p:animEffect>
                                  </p:childTnLst>
                                </p:cTn>
                              </p:par>
                            </p:childTnLst>
                          </p:cTn>
                        </p:par>
                        <p:par>
                          <p:cTn id="57" fill="hold">
                            <p:stCondLst>
                              <p:cond delay="1400"/>
                            </p:stCondLst>
                            <p:childTnLst>
                              <p:par>
                                <p:cTn id="58" presetID="10" presetClass="entr" presetSubtype="0" fill="hold" grpId="0" nodeType="after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600"/>
                                        <p:tgtEl>
                                          <p:spTgt spid="62"/>
                                        </p:tgtEl>
                                      </p:cBhvr>
                                    </p:animEffect>
                                  </p:childTnLst>
                                </p:cTn>
                              </p:par>
                              <p:par>
                                <p:cTn id="61" presetID="10" presetClass="exit" presetSubtype="0" fill="hold" grpId="1" nodeType="withEffect">
                                  <p:stCondLst>
                                    <p:cond delay="0"/>
                                  </p:stCondLst>
                                  <p:childTnLst>
                                    <p:animEffect transition="out" filter="fade">
                                      <p:cBhvr>
                                        <p:cTn id="62" dur="500"/>
                                        <p:tgtEl>
                                          <p:spTgt spid="259"/>
                                        </p:tgtEl>
                                      </p:cBhvr>
                                    </p:animEffect>
                                    <p:set>
                                      <p:cBhvr>
                                        <p:cTn id="63" dur="1" fill="hold">
                                          <p:stCondLst>
                                            <p:cond delay="499"/>
                                          </p:stCondLst>
                                        </p:cTn>
                                        <p:tgtEl>
                                          <p:spTgt spid="259"/>
                                        </p:tgtEl>
                                        <p:attrNameLst>
                                          <p:attrName>style.visibility</p:attrName>
                                        </p:attrNameLst>
                                      </p:cBhvr>
                                      <p:to>
                                        <p:strVal val="hidden"/>
                                      </p:to>
                                    </p:set>
                                  </p:childTnLst>
                                </p:cTn>
                              </p:par>
                              <p:par>
                                <p:cTn id="64" presetID="10" presetClass="exit" presetSubtype="0" fill="hold" nodeType="withEffect">
                                  <p:stCondLst>
                                    <p:cond delay="0"/>
                                  </p:stCondLst>
                                  <p:childTnLst>
                                    <p:animEffect transition="out" filter="fade">
                                      <p:cBhvr>
                                        <p:cTn id="65" dur="500"/>
                                        <p:tgtEl>
                                          <p:spTgt spid="260"/>
                                        </p:tgtEl>
                                      </p:cBhvr>
                                    </p:animEffect>
                                    <p:set>
                                      <p:cBhvr>
                                        <p:cTn id="66" dur="1" fill="hold">
                                          <p:stCondLst>
                                            <p:cond delay="499"/>
                                          </p:stCondLst>
                                        </p:cTn>
                                        <p:tgtEl>
                                          <p:spTgt spid="260"/>
                                        </p:tgtEl>
                                        <p:attrNameLst>
                                          <p:attrName>style.visibility</p:attrName>
                                        </p:attrNameLst>
                                      </p:cBhvr>
                                      <p:to>
                                        <p:strVal val="hidden"/>
                                      </p:to>
                                    </p:set>
                                  </p:childTnLst>
                                </p:cTn>
                              </p:par>
                            </p:childTnLst>
                          </p:cTn>
                        </p:par>
                        <p:par>
                          <p:cTn id="67" fill="hold">
                            <p:stCondLst>
                              <p:cond delay="2000"/>
                            </p:stCondLst>
                            <p:childTnLst>
                              <p:par>
                                <p:cTn id="68" presetID="27" presetClass="emph" presetSubtype="0" fill="remove" grpId="1" nodeType="afterEffect">
                                  <p:stCondLst>
                                    <p:cond delay="0"/>
                                  </p:stCondLst>
                                  <p:childTnLst>
                                    <p:animClr clrSpc="rgb" dir="cw">
                                      <p:cBhvr override="childStyle">
                                        <p:cTn id="69" dur="250" autoRev="1" fill="remove"/>
                                        <p:tgtEl>
                                          <p:spTgt spid="62"/>
                                        </p:tgtEl>
                                        <p:attrNameLst>
                                          <p:attrName>style.color</p:attrName>
                                        </p:attrNameLst>
                                      </p:cBhvr>
                                      <p:to>
                                        <a:schemeClr val="bg1"/>
                                      </p:to>
                                    </p:animClr>
                                    <p:animClr clrSpc="rgb" dir="cw">
                                      <p:cBhvr>
                                        <p:cTn id="70" dur="250" autoRev="1" fill="remove"/>
                                        <p:tgtEl>
                                          <p:spTgt spid="62"/>
                                        </p:tgtEl>
                                        <p:attrNameLst>
                                          <p:attrName>fillcolor</p:attrName>
                                        </p:attrNameLst>
                                      </p:cBhvr>
                                      <p:to>
                                        <a:schemeClr val="bg1"/>
                                      </p:to>
                                    </p:animClr>
                                    <p:set>
                                      <p:cBhvr>
                                        <p:cTn id="71" dur="250" autoRev="1" fill="remove"/>
                                        <p:tgtEl>
                                          <p:spTgt spid="62"/>
                                        </p:tgtEl>
                                        <p:attrNameLst>
                                          <p:attrName>fill.type</p:attrName>
                                        </p:attrNameLst>
                                      </p:cBhvr>
                                      <p:to>
                                        <p:strVal val="solid"/>
                                      </p:to>
                                    </p:set>
                                    <p:set>
                                      <p:cBhvr>
                                        <p:cTn id="72" dur="250" autoRev="1" fill="remove"/>
                                        <p:tgtEl>
                                          <p:spTgt spid="62"/>
                                        </p:tgtEl>
                                        <p:attrNameLst>
                                          <p:attrName>fill.on</p:attrName>
                                        </p:attrNameLst>
                                      </p:cBhvr>
                                      <p:to>
                                        <p:strVal val="true"/>
                                      </p:to>
                                    </p:set>
                                  </p:childTnLst>
                                </p:cTn>
                              </p:par>
                              <p:par>
                                <p:cTn id="73" presetID="22" presetClass="entr" presetSubtype="4"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wipe(down)">
                                      <p:cBhvr>
                                        <p:cTn id="75" dur="8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2" grpId="1" animBg="1"/>
      <p:bldP spid="259" grpId="0" animBg="1"/>
      <p:bldP spid="259" grpId="1" animBg="1"/>
      <p:bldP spid="31" grpId="0" animBg="1"/>
      <p:bldP spid="288"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FA34F5-E948-2417-FAEC-05F93328E47D}"/>
            </a:ext>
          </a:extLst>
        </p:cNvPr>
        <p:cNvGrpSpPr/>
        <p:nvPr/>
      </p:nvGrpSpPr>
      <p:grpSpPr>
        <a:xfrm>
          <a:off x="0" y="0"/>
          <a:ext cx="0" cy="0"/>
          <a:chOff x="0" y="0"/>
          <a:chExt cx="0" cy="0"/>
        </a:xfrm>
      </p:grpSpPr>
      <p:sp>
        <p:nvSpPr>
          <p:cNvPr id="60" name="矢印: 右 52">
            <a:extLst>
              <a:ext uri="{FF2B5EF4-FFF2-40B4-BE49-F238E27FC236}">
                <a16:creationId xmlns:a16="http://schemas.microsoft.com/office/drawing/2014/main" id="{C22FA9BA-EEAD-95CB-8218-19B65A511056}"/>
              </a:ext>
            </a:extLst>
          </p:cNvPr>
          <p:cNvSpPr/>
          <p:nvPr/>
        </p:nvSpPr>
        <p:spPr>
          <a:xfrm>
            <a:off x="4943872" y="3978669"/>
            <a:ext cx="3960000" cy="58477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矢印: 右 52">
            <a:extLst>
              <a:ext uri="{FF2B5EF4-FFF2-40B4-BE49-F238E27FC236}">
                <a16:creationId xmlns:a16="http://schemas.microsoft.com/office/drawing/2014/main" id="{C22FA9BA-EEAD-95CB-8218-19B65A511056}"/>
              </a:ext>
            </a:extLst>
          </p:cNvPr>
          <p:cNvSpPr/>
          <p:nvPr/>
        </p:nvSpPr>
        <p:spPr>
          <a:xfrm>
            <a:off x="407367" y="3978669"/>
            <a:ext cx="4680000" cy="58477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C72F202C-9F5D-5B5A-BFA3-3FA6EF272722}"/>
              </a:ext>
            </a:extLst>
          </p:cNvPr>
          <p:cNvSpPr>
            <a:spLocks noGrp="1"/>
          </p:cNvSpPr>
          <p:nvPr>
            <p:ph type="title"/>
          </p:nvPr>
        </p:nvSpPr>
        <p:spPr/>
        <p:txBody>
          <a:bodyPr/>
          <a:lstStyle/>
          <a:p>
            <a:r>
              <a:rPr lang="en-US" altLang="ja-JP" dirty="0"/>
              <a:t>2</a:t>
            </a:r>
            <a:r>
              <a:rPr kumimoji="1" lang="ja-JP" altLang="en-US" dirty="0"/>
              <a:t>年目サークル評価</a:t>
            </a:r>
          </a:p>
        </p:txBody>
      </p:sp>
      <p:graphicFrame>
        <p:nvGraphicFramePr>
          <p:cNvPr id="32" name="表 31">
            <a:extLst>
              <a:ext uri="{FF2B5EF4-FFF2-40B4-BE49-F238E27FC236}">
                <a16:creationId xmlns:a16="http://schemas.microsoft.com/office/drawing/2014/main" id="{C0866096-CF92-953D-AD56-E5E6C09AFE33}"/>
              </a:ext>
            </a:extLst>
          </p:cNvPr>
          <p:cNvGraphicFramePr>
            <a:graphicFrameLocks noGrp="1"/>
          </p:cNvGraphicFramePr>
          <p:nvPr/>
        </p:nvGraphicFramePr>
        <p:xfrm>
          <a:off x="335360" y="1124744"/>
          <a:ext cx="11635758" cy="1817688"/>
        </p:xfrm>
        <a:graphic>
          <a:graphicData uri="http://schemas.openxmlformats.org/drawingml/2006/table">
            <a:tbl>
              <a:tblPr firstRow="1" bandRow="1">
                <a:tableStyleId>{5C22544A-7EE6-4342-B048-85BDC9FD1C3A}</a:tableStyleId>
              </a:tblPr>
              <a:tblGrid>
                <a:gridCol w="660185">
                  <a:extLst>
                    <a:ext uri="{9D8B030D-6E8A-4147-A177-3AD203B41FA5}">
                      <a16:colId xmlns:a16="http://schemas.microsoft.com/office/drawing/2014/main" val="3727912477"/>
                    </a:ext>
                  </a:extLst>
                </a:gridCol>
                <a:gridCol w="1925539">
                  <a:extLst>
                    <a:ext uri="{9D8B030D-6E8A-4147-A177-3AD203B41FA5}">
                      <a16:colId xmlns:a16="http://schemas.microsoft.com/office/drawing/2014/main" val="2083518445"/>
                    </a:ext>
                  </a:extLst>
                </a:gridCol>
                <a:gridCol w="1292862">
                  <a:extLst>
                    <a:ext uri="{9D8B030D-6E8A-4147-A177-3AD203B41FA5}">
                      <a16:colId xmlns:a16="http://schemas.microsoft.com/office/drawing/2014/main" val="3737408169"/>
                    </a:ext>
                  </a:extLst>
                </a:gridCol>
                <a:gridCol w="1292862">
                  <a:extLst>
                    <a:ext uri="{9D8B030D-6E8A-4147-A177-3AD203B41FA5}">
                      <a16:colId xmlns:a16="http://schemas.microsoft.com/office/drawing/2014/main" val="4252926479"/>
                    </a:ext>
                  </a:extLst>
                </a:gridCol>
                <a:gridCol w="1292862">
                  <a:extLst>
                    <a:ext uri="{9D8B030D-6E8A-4147-A177-3AD203B41FA5}">
                      <a16:colId xmlns:a16="http://schemas.microsoft.com/office/drawing/2014/main" val="2929962855"/>
                    </a:ext>
                  </a:extLst>
                </a:gridCol>
                <a:gridCol w="1292862">
                  <a:extLst>
                    <a:ext uri="{9D8B030D-6E8A-4147-A177-3AD203B41FA5}">
                      <a16:colId xmlns:a16="http://schemas.microsoft.com/office/drawing/2014/main" val="2061280262"/>
                    </a:ext>
                  </a:extLst>
                </a:gridCol>
                <a:gridCol w="1292862">
                  <a:extLst>
                    <a:ext uri="{9D8B030D-6E8A-4147-A177-3AD203B41FA5}">
                      <a16:colId xmlns:a16="http://schemas.microsoft.com/office/drawing/2014/main" val="3302330128"/>
                    </a:ext>
                  </a:extLst>
                </a:gridCol>
                <a:gridCol w="1292862">
                  <a:extLst>
                    <a:ext uri="{9D8B030D-6E8A-4147-A177-3AD203B41FA5}">
                      <a16:colId xmlns:a16="http://schemas.microsoft.com/office/drawing/2014/main" val="609289298"/>
                    </a:ext>
                  </a:extLst>
                </a:gridCol>
                <a:gridCol w="1292862">
                  <a:extLst>
                    <a:ext uri="{9D8B030D-6E8A-4147-A177-3AD203B41FA5}">
                      <a16:colId xmlns:a16="http://schemas.microsoft.com/office/drawing/2014/main" val="1858544261"/>
                    </a:ext>
                  </a:extLst>
                </a:gridCol>
              </a:tblGrid>
              <a:tr h="450246">
                <a:tc gridSpan="2">
                  <a:txBody>
                    <a:bodyPr/>
                    <a:lstStyle/>
                    <a:p>
                      <a:r>
                        <a:rPr kumimoji="1" lang="ja-JP" altLang="en-US" sz="2300" b="0" dirty="0"/>
                        <a:t>　　　　　年</a:t>
                      </a:r>
                    </a:p>
                  </a:txBody>
                  <a:tcPr marL="103903" marR="103903" marT="51951" marB="51951"/>
                </a:tc>
                <a:tc hMerge="1">
                  <a:txBody>
                    <a:bodyPr/>
                    <a:lstStyle/>
                    <a:p>
                      <a:endParaRPr dirty="0"/>
                    </a:p>
                  </a:txBody>
                  <a:tcPr/>
                </a:tc>
                <a:tc>
                  <a:txBody>
                    <a:bodyPr/>
                    <a:lstStyle/>
                    <a:p>
                      <a:r>
                        <a:rPr kumimoji="1" lang="en-US" altLang="ja-JP" sz="2300" b="0" dirty="0"/>
                        <a:t>2017</a:t>
                      </a:r>
                      <a:r>
                        <a:rPr kumimoji="1" lang="ja-JP" altLang="en-US" sz="2300" b="0" dirty="0"/>
                        <a:t>年</a:t>
                      </a:r>
                    </a:p>
                  </a:txBody>
                  <a:tcPr marL="103903" marR="103903" marT="51951" marB="51951"/>
                </a:tc>
                <a:tc>
                  <a:txBody>
                    <a:bodyPr/>
                    <a:lstStyle/>
                    <a:p>
                      <a:r>
                        <a:rPr kumimoji="1" lang="en-US" altLang="ja-JP" sz="2300" b="0" dirty="0"/>
                        <a:t>2018</a:t>
                      </a:r>
                      <a:r>
                        <a:rPr kumimoji="1" lang="ja-JP" altLang="en-US" sz="2300" b="0" dirty="0"/>
                        <a:t>年</a:t>
                      </a:r>
                    </a:p>
                  </a:txBody>
                  <a:tcPr marL="103903" marR="103903" marT="51951" marB="51951"/>
                </a:tc>
                <a:tc>
                  <a:txBody>
                    <a:bodyPr/>
                    <a:lstStyle/>
                    <a:p>
                      <a:r>
                        <a:rPr kumimoji="1" lang="en-US" altLang="ja-JP" sz="2300" b="0" dirty="0"/>
                        <a:t>2019</a:t>
                      </a:r>
                      <a:r>
                        <a:rPr kumimoji="1" lang="ja-JP" altLang="en-US" sz="2300" b="0" dirty="0"/>
                        <a:t>年</a:t>
                      </a:r>
                    </a:p>
                  </a:txBody>
                  <a:tcPr marL="103903" marR="103903" marT="51951" marB="51951"/>
                </a:tc>
                <a:tc>
                  <a:txBody>
                    <a:bodyPr/>
                    <a:lstStyle/>
                    <a:p>
                      <a:r>
                        <a:rPr kumimoji="1" lang="en-US" altLang="ja-JP" sz="2300" b="0" dirty="0"/>
                        <a:t>2020</a:t>
                      </a:r>
                      <a:r>
                        <a:rPr kumimoji="1" lang="ja-JP" altLang="en-US" sz="2300" b="0" dirty="0"/>
                        <a:t>年</a:t>
                      </a:r>
                    </a:p>
                  </a:txBody>
                  <a:tcPr marL="103903" marR="103903" marT="51951" marB="51951"/>
                </a:tc>
                <a:tc>
                  <a:txBody>
                    <a:bodyPr/>
                    <a:lstStyle/>
                    <a:p>
                      <a:r>
                        <a:rPr kumimoji="1" lang="en-US" altLang="ja-JP" sz="2300" b="0" dirty="0"/>
                        <a:t>2021</a:t>
                      </a:r>
                      <a:r>
                        <a:rPr kumimoji="1" lang="ja-JP" altLang="en-US" sz="2300" b="0" dirty="0"/>
                        <a:t>年</a:t>
                      </a:r>
                    </a:p>
                  </a:txBody>
                  <a:tcPr marL="103903" marR="103903" marT="51951" marB="51951"/>
                </a:tc>
                <a:tc>
                  <a:txBody>
                    <a:bodyPr/>
                    <a:lstStyle/>
                    <a:p>
                      <a:r>
                        <a:rPr kumimoji="1" lang="en-US" altLang="ja-JP" sz="2300" b="0" dirty="0"/>
                        <a:t>2022</a:t>
                      </a:r>
                      <a:r>
                        <a:rPr kumimoji="1" lang="ja-JP" altLang="en-US" sz="2300" b="0" dirty="0"/>
                        <a:t>年</a:t>
                      </a:r>
                    </a:p>
                  </a:txBody>
                  <a:tcPr marL="103903" marR="103903" marT="51951" marB="51951"/>
                </a:tc>
                <a:tc>
                  <a:txBody>
                    <a:bodyPr/>
                    <a:lstStyle/>
                    <a:p>
                      <a:r>
                        <a:rPr kumimoji="1" lang="en-US" altLang="ja-JP" sz="2300" b="0" dirty="0"/>
                        <a:t>2023</a:t>
                      </a:r>
                      <a:r>
                        <a:rPr kumimoji="1" lang="ja-JP" altLang="en-US" sz="2300" b="0" dirty="0"/>
                        <a:t>年</a:t>
                      </a:r>
                    </a:p>
                  </a:txBody>
                  <a:tcPr marL="103903" marR="103903" marT="51951" marB="51951"/>
                </a:tc>
                <a:extLst>
                  <a:ext uri="{0D108BD9-81ED-4DB2-BD59-A6C34878D82A}">
                    <a16:rowId xmlns:a16="http://schemas.microsoft.com/office/drawing/2014/main" val="730122532"/>
                  </a:ext>
                </a:extLst>
              </a:tr>
              <a:tr h="450246">
                <a:tc rowSpan="3">
                  <a:txBody>
                    <a:bodyPr/>
                    <a:lstStyle/>
                    <a:p>
                      <a:pPr algn="ctr"/>
                      <a:r>
                        <a:rPr kumimoji="1" lang="ja-JP" altLang="en-US" sz="2300" b="0" dirty="0"/>
                        <a:t>結</a:t>
                      </a:r>
                      <a:endParaRPr kumimoji="1" lang="en-US" altLang="ja-JP" sz="2300" b="0" dirty="0"/>
                    </a:p>
                    <a:p>
                      <a:pPr algn="ctr"/>
                      <a:r>
                        <a:rPr kumimoji="1" lang="ja-JP" altLang="en-US" sz="2300" b="0" dirty="0"/>
                        <a:t>果</a:t>
                      </a:r>
                    </a:p>
                  </a:txBody>
                  <a:tcPr marL="103903" marR="103903" marT="51951" marB="51951" anchor="ctr"/>
                </a:tc>
                <a:tc>
                  <a:txBody>
                    <a:bodyPr/>
                    <a:lstStyle/>
                    <a:p>
                      <a:r>
                        <a:rPr kumimoji="1" lang="ja-JP" altLang="en-US" sz="2300" b="0" dirty="0"/>
                        <a:t>地区大会</a:t>
                      </a:r>
                    </a:p>
                  </a:txBody>
                  <a:tcPr marL="103903" marR="103903" marT="51951" marB="51951"/>
                </a:tc>
                <a:tc>
                  <a:txBody>
                    <a:bodyPr/>
                    <a:lstStyle/>
                    <a:p>
                      <a:pPr algn="ctr"/>
                      <a:r>
                        <a:rPr kumimoji="1" lang="en-US" altLang="ja-JP" sz="2300" b="0" dirty="0">
                          <a:ln>
                            <a:noFill/>
                          </a:ln>
                          <a:solidFill>
                            <a:schemeClr val="bg1"/>
                          </a:solidFill>
                        </a:rPr>
                        <a:t>LOSE</a:t>
                      </a:r>
                      <a:endParaRPr kumimoji="1" lang="ja-JP" altLang="en-US" sz="2300" b="0" dirty="0">
                        <a:ln>
                          <a:noFill/>
                        </a:ln>
                        <a:solidFill>
                          <a:schemeClr val="bg1"/>
                        </a:solidFill>
                      </a:endParaRPr>
                    </a:p>
                  </a:txBody>
                  <a:tcPr marL="103903" marR="103903" marT="51951" marB="51951">
                    <a:solidFill>
                      <a:srgbClr val="00B0F0"/>
                    </a:solidFill>
                  </a:tcPr>
                </a:tc>
                <a:tc>
                  <a:txBody>
                    <a:bodyPr/>
                    <a:lstStyle/>
                    <a:p>
                      <a:pPr algn="ctr"/>
                      <a:r>
                        <a:rPr kumimoji="1" lang="en-US" altLang="ja-JP" sz="2300" b="0" dirty="0">
                          <a:ln>
                            <a:noFill/>
                          </a:ln>
                          <a:solidFill>
                            <a:schemeClr val="bg1"/>
                          </a:solidFill>
                        </a:rPr>
                        <a:t>LOSE</a:t>
                      </a:r>
                      <a:endParaRPr kumimoji="1" lang="ja-JP" altLang="en-US" sz="2300" b="0" dirty="0">
                        <a:ln>
                          <a:noFill/>
                        </a:ln>
                        <a:solidFill>
                          <a:schemeClr val="bg1"/>
                        </a:solidFill>
                      </a:endParaRPr>
                    </a:p>
                  </a:txBody>
                  <a:tcPr marL="103903" marR="103903" marT="51951" marB="51951">
                    <a:solidFill>
                      <a:srgbClr val="00B0F0"/>
                    </a:solidFill>
                  </a:tcPr>
                </a:tc>
                <a:tc>
                  <a:txBody>
                    <a:bodyPr/>
                    <a:lstStyle/>
                    <a:p>
                      <a:pPr algn="ctr"/>
                      <a:r>
                        <a:rPr kumimoji="1" lang="en-US" altLang="ja-JP" sz="2300" b="0" dirty="0">
                          <a:ln>
                            <a:noFill/>
                          </a:ln>
                          <a:solidFill>
                            <a:schemeClr val="bg1"/>
                          </a:solidFill>
                        </a:rPr>
                        <a:t>LOSE</a:t>
                      </a:r>
                      <a:endParaRPr kumimoji="1" lang="ja-JP" altLang="en-US" sz="2300" b="0" dirty="0">
                        <a:ln>
                          <a:noFill/>
                        </a:ln>
                        <a:solidFill>
                          <a:schemeClr val="bg1"/>
                        </a:solidFill>
                      </a:endParaRPr>
                    </a:p>
                  </a:txBody>
                  <a:tcPr marL="103903" marR="103903" marT="51951" marB="51951">
                    <a:solidFill>
                      <a:srgbClr val="00B0F0"/>
                    </a:solidFill>
                  </a:tcPr>
                </a:tc>
                <a:tc>
                  <a:txBody>
                    <a:bodyPr/>
                    <a:lstStyle/>
                    <a:p>
                      <a:pPr algn="ctr"/>
                      <a:r>
                        <a:rPr kumimoji="1" lang="en-US" altLang="ja-JP" sz="2300" b="0" dirty="0">
                          <a:ln>
                            <a:noFill/>
                          </a:ln>
                          <a:solidFill>
                            <a:schemeClr val="bg1"/>
                          </a:solidFill>
                        </a:rPr>
                        <a:t>LOSE</a:t>
                      </a:r>
                      <a:endParaRPr kumimoji="1" lang="ja-JP" altLang="en-US" sz="2300" b="0" dirty="0">
                        <a:ln>
                          <a:noFill/>
                        </a:ln>
                        <a:solidFill>
                          <a:schemeClr val="bg1"/>
                        </a:solidFill>
                      </a:endParaRPr>
                    </a:p>
                  </a:txBody>
                  <a:tcPr marL="103903" marR="103903" marT="51951" marB="51951">
                    <a:solidFill>
                      <a:srgbClr val="00B0F0"/>
                    </a:solidFill>
                  </a:tcPr>
                </a:tc>
                <a:tc>
                  <a:txBody>
                    <a:bodyPr/>
                    <a:lstStyle/>
                    <a:p>
                      <a:pPr algn="ctr"/>
                      <a:r>
                        <a:rPr kumimoji="1" lang="en-US" altLang="ja-JP" sz="2300" b="0" dirty="0">
                          <a:ln>
                            <a:noFill/>
                          </a:ln>
                          <a:solidFill>
                            <a:schemeClr val="bg1"/>
                          </a:solidFill>
                        </a:rPr>
                        <a:t>LOSE</a:t>
                      </a:r>
                      <a:endParaRPr kumimoji="1" lang="ja-JP" altLang="en-US" sz="2300" b="0" dirty="0">
                        <a:ln>
                          <a:noFill/>
                        </a:ln>
                        <a:solidFill>
                          <a:schemeClr val="bg1"/>
                        </a:solidFill>
                      </a:endParaRPr>
                    </a:p>
                  </a:txBody>
                  <a:tcPr marL="103903" marR="103903" marT="51951" marB="51951">
                    <a:solidFill>
                      <a:srgbClr val="00B0F0"/>
                    </a:solidFill>
                  </a:tcPr>
                </a:tc>
                <a:tc>
                  <a:txBody>
                    <a:bodyPr/>
                    <a:lstStyle/>
                    <a:p>
                      <a:pPr algn="ctr"/>
                      <a:r>
                        <a:rPr kumimoji="1" lang="en-US" altLang="ja-JP" sz="2300" b="0" dirty="0">
                          <a:ln>
                            <a:noFill/>
                          </a:ln>
                          <a:solidFill>
                            <a:schemeClr val="bg1"/>
                          </a:solidFill>
                        </a:rPr>
                        <a:t>LOSE</a:t>
                      </a:r>
                      <a:endParaRPr kumimoji="1" lang="ja-JP" altLang="en-US" sz="2300" b="0" dirty="0">
                        <a:ln>
                          <a:noFill/>
                        </a:ln>
                        <a:solidFill>
                          <a:schemeClr val="bg1"/>
                        </a:solidFill>
                      </a:endParaRPr>
                    </a:p>
                  </a:txBody>
                  <a:tcPr marL="103903" marR="103903" marT="51951" marB="51951">
                    <a:solidFill>
                      <a:srgbClr val="00B0F0"/>
                    </a:solidFill>
                  </a:tcPr>
                </a:tc>
                <a:tc>
                  <a:txBody>
                    <a:bodyPr/>
                    <a:lstStyle/>
                    <a:p>
                      <a:pPr algn="ctr"/>
                      <a:r>
                        <a:rPr kumimoji="1" lang="en-US" altLang="ja-JP" sz="2300" b="0" dirty="0">
                          <a:ln>
                            <a:noFill/>
                          </a:ln>
                          <a:solidFill>
                            <a:schemeClr val="bg1"/>
                          </a:solidFill>
                        </a:rPr>
                        <a:t>WIN</a:t>
                      </a:r>
                      <a:endParaRPr kumimoji="1" lang="ja-JP" altLang="en-US" sz="2300" b="0" dirty="0">
                        <a:ln>
                          <a:noFill/>
                        </a:ln>
                        <a:solidFill>
                          <a:schemeClr val="bg1"/>
                        </a:solidFill>
                      </a:endParaRPr>
                    </a:p>
                  </a:txBody>
                  <a:tcPr marL="103903" marR="103903" marT="51951" marB="51951">
                    <a:solidFill>
                      <a:schemeClr val="accent2"/>
                    </a:solidFill>
                  </a:tcPr>
                </a:tc>
                <a:extLst>
                  <a:ext uri="{0D108BD9-81ED-4DB2-BD59-A6C34878D82A}">
                    <a16:rowId xmlns:a16="http://schemas.microsoft.com/office/drawing/2014/main" val="2492906276"/>
                  </a:ext>
                </a:extLst>
              </a:tr>
              <a:tr h="450246">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300" b="0" dirty="0"/>
                        <a:t>工場大会</a:t>
                      </a:r>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r>
                        <a:rPr kumimoji="1" lang="en-US" altLang="ja-JP" sz="2300" b="0" dirty="0">
                          <a:solidFill>
                            <a:schemeClr val="bg1"/>
                          </a:solidFill>
                        </a:rPr>
                        <a:t>LOSE</a:t>
                      </a:r>
                      <a:endParaRPr kumimoji="1" lang="ja-JP" altLang="en-US" sz="2300" b="0" dirty="0">
                        <a:solidFill>
                          <a:schemeClr val="bg1"/>
                        </a:solidFill>
                      </a:endParaRPr>
                    </a:p>
                  </a:txBody>
                  <a:tcPr marL="103903" marR="103903" marT="51951" marB="51951">
                    <a:solidFill>
                      <a:srgbClr val="00B0F0"/>
                    </a:solidFill>
                  </a:tcPr>
                </a:tc>
                <a:extLst>
                  <a:ext uri="{0D108BD9-81ED-4DB2-BD59-A6C34878D82A}">
                    <a16:rowId xmlns:a16="http://schemas.microsoft.com/office/drawing/2014/main" val="1561293849"/>
                  </a:ext>
                </a:extLst>
              </a:tr>
              <a:tr h="450246">
                <a:tc vMerge="1">
                  <a:txBody>
                    <a:bodyPr/>
                    <a:lstStyle/>
                    <a:p>
                      <a:endParaRPr kumimoji="1" lang="ja-JP" altLang="en-US" dirty="0"/>
                    </a:p>
                  </a:txBody>
                  <a:tcPr/>
                </a:tc>
                <a:tc>
                  <a:txBody>
                    <a:bodyPr/>
                    <a:lstStyle/>
                    <a:p>
                      <a:r>
                        <a:rPr kumimoji="1" lang="ja-JP" altLang="en-US" sz="2300" b="0" dirty="0"/>
                        <a:t>全社大会</a:t>
                      </a:r>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tc>
                  <a:txBody>
                    <a:bodyPr/>
                    <a:lstStyle/>
                    <a:p>
                      <a:pPr algn="ctr"/>
                      <a:endParaRPr kumimoji="1" lang="ja-JP" altLang="en-US" sz="2300" b="0" dirty="0"/>
                    </a:p>
                  </a:txBody>
                  <a:tcPr marL="103903" marR="103903" marT="51951" marB="51951"/>
                </a:tc>
                <a:extLst>
                  <a:ext uri="{0D108BD9-81ED-4DB2-BD59-A6C34878D82A}">
                    <a16:rowId xmlns:a16="http://schemas.microsoft.com/office/drawing/2014/main" val="1936405993"/>
                  </a:ext>
                </a:extLst>
              </a:tr>
            </a:tbl>
          </a:graphicData>
        </a:graphic>
      </p:graphicFrame>
      <p:sp>
        <p:nvSpPr>
          <p:cNvPr id="44" name="テキスト ボックス 43">
            <a:extLst>
              <a:ext uri="{FF2B5EF4-FFF2-40B4-BE49-F238E27FC236}">
                <a16:creationId xmlns:a16="http://schemas.microsoft.com/office/drawing/2014/main" id="{AF05C69C-FFF0-4407-2806-7300F4299D99}"/>
              </a:ext>
            </a:extLst>
          </p:cNvPr>
          <p:cNvSpPr txBox="1"/>
          <p:nvPr/>
        </p:nvSpPr>
        <p:spPr>
          <a:xfrm>
            <a:off x="5447928" y="4504043"/>
            <a:ext cx="2468650" cy="584775"/>
          </a:xfrm>
          <a:prstGeom prst="rect">
            <a:avLst/>
          </a:prstGeom>
          <a:noFill/>
        </p:spPr>
        <p:txBody>
          <a:bodyPr wrap="square" rtlCol="0">
            <a:spAutoFit/>
          </a:bodyPr>
          <a:lstStyle/>
          <a:p>
            <a:pPr marL="285750" indent="-285750">
              <a:buFont typeface="Wingdings" panose="05000000000000000000" pitchFamily="2" charset="2"/>
              <a:buChar char="p"/>
            </a:pPr>
            <a:r>
              <a:rPr lang="ja-JP" altLang="en-US" sz="1600" dirty="0"/>
              <a:t>情報共有の定着</a:t>
            </a:r>
            <a:endParaRPr lang="en-US" altLang="ja-JP" sz="1600" dirty="0"/>
          </a:p>
          <a:p>
            <a:pPr marL="285750" indent="-285750">
              <a:buFont typeface="Wingdings" panose="05000000000000000000" pitchFamily="2" charset="2"/>
              <a:buChar char="p"/>
            </a:pPr>
            <a:r>
              <a:rPr lang="ja-JP" altLang="en-US" sz="1600" dirty="0"/>
              <a:t>技能伝達への道</a:t>
            </a:r>
            <a:endParaRPr lang="en-US" altLang="ja-JP" sz="1600" dirty="0"/>
          </a:p>
        </p:txBody>
      </p:sp>
      <p:sp>
        <p:nvSpPr>
          <p:cNvPr id="45" name="テキスト ボックス 44">
            <a:extLst>
              <a:ext uri="{FF2B5EF4-FFF2-40B4-BE49-F238E27FC236}">
                <a16:creationId xmlns:a16="http://schemas.microsoft.com/office/drawing/2014/main" id="{203ABACE-0E44-6D73-3E6F-5E080E2077FA}"/>
              </a:ext>
            </a:extLst>
          </p:cNvPr>
          <p:cNvSpPr txBox="1"/>
          <p:nvPr/>
        </p:nvSpPr>
        <p:spPr>
          <a:xfrm>
            <a:off x="407368" y="4500926"/>
            <a:ext cx="2468650" cy="584775"/>
          </a:xfrm>
          <a:prstGeom prst="rect">
            <a:avLst/>
          </a:prstGeom>
          <a:noFill/>
        </p:spPr>
        <p:txBody>
          <a:bodyPr wrap="square" rtlCol="0">
            <a:spAutoFit/>
          </a:bodyPr>
          <a:lstStyle/>
          <a:p>
            <a:pPr marL="285750" indent="-285750">
              <a:buFont typeface="Wingdings" panose="05000000000000000000" pitchFamily="2" charset="2"/>
              <a:buChar char="p"/>
            </a:pPr>
            <a:r>
              <a:rPr lang="en-US" altLang="ja-JP" sz="1600" dirty="0"/>
              <a:t>QC</a:t>
            </a:r>
            <a:r>
              <a:rPr lang="ja-JP" altLang="en-US" sz="1600" dirty="0"/>
              <a:t>サークルへの情熱</a:t>
            </a:r>
            <a:endParaRPr lang="en-US" altLang="ja-JP" sz="1600" dirty="0"/>
          </a:p>
          <a:p>
            <a:pPr marL="285750" indent="-285750">
              <a:buFont typeface="Wingdings" panose="05000000000000000000" pitchFamily="2" charset="2"/>
              <a:buChar char="p"/>
            </a:pPr>
            <a:r>
              <a:rPr kumimoji="1" lang="ja-JP" altLang="en-US" sz="1600" dirty="0"/>
              <a:t>サークル会合の改革</a:t>
            </a:r>
          </a:p>
        </p:txBody>
      </p:sp>
      <p:sp>
        <p:nvSpPr>
          <p:cNvPr id="48" name="正方形/長方形 47">
            <a:extLst>
              <a:ext uri="{FF2B5EF4-FFF2-40B4-BE49-F238E27FC236}">
                <a16:creationId xmlns:a16="http://schemas.microsoft.com/office/drawing/2014/main" id="{5333D13B-F729-E47C-A4AC-91070E1C5BBC}"/>
              </a:ext>
            </a:extLst>
          </p:cNvPr>
          <p:cNvSpPr/>
          <p:nvPr/>
        </p:nvSpPr>
        <p:spPr>
          <a:xfrm>
            <a:off x="429916" y="4037412"/>
            <a:ext cx="1274708" cy="461665"/>
          </a:xfrm>
          <a:prstGeom prst="rect">
            <a:avLst/>
          </a:prstGeom>
          <a:noFill/>
        </p:spPr>
        <p:txBody>
          <a:bodyPr wrap="none" lIns="91440" tIns="45720" rIns="91440" bIns="45720">
            <a:spAutoFit/>
          </a:bodyPr>
          <a:lstStyle/>
          <a:p>
            <a:pPr algn="ctr"/>
            <a:r>
              <a:rPr lang="en-US" altLang="ja-JP" sz="2400" b="0" cap="none" spc="0" dirty="0">
                <a:ln w="0"/>
                <a:solidFill>
                  <a:schemeClr val="bg1"/>
                </a:solidFill>
                <a:effectLst>
                  <a:outerShdw blurRad="38100" dist="19050" dir="2700000" algn="tl" rotWithShape="0">
                    <a:schemeClr val="dk1">
                      <a:alpha val="40000"/>
                    </a:schemeClr>
                  </a:outerShdw>
                </a:effectLst>
              </a:rPr>
              <a:t>2023</a:t>
            </a:r>
            <a:r>
              <a:rPr lang="ja-JP" altLang="en-US" sz="2400" b="0" cap="none" spc="0" dirty="0">
                <a:ln w="0"/>
                <a:solidFill>
                  <a:schemeClr val="bg1"/>
                </a:solidFill>
                <a:effectLst>
                  <a:outerShdw blurRad="38100" dist="19050" dir="2700000" algn="tl" rotWithShape="0">
                    <a:schemeClr val="dk1">
                      <a:alpha val="40000"/>
                    </a:schemeClr>
                  </a:outerShdw>
                </a:effectLst>
              </a:rPr>
              <a:t>年</a:t>
            </a:r>
          </a:p>
        </p:txBody>
      </p:sp>
      <p:sp>
        <p:nvSpPr>
          <p:cNvPr id="49" name="正方形/長方形 48">
            <a:extLst>
              <a:ext uri="{FF2B5EF4-FFF2-40B4-BE49-F238E27FC236}">
                <a16:creationId xmlns:a16="http://schemas.microsoft.com/office/drawing/2014/main" id="{2BB1CAD2-E8B6-47B1-B72B-2C381897181C}"/>
              </a:ext>
            </a:extLst>
          </p:cNvPr>
          <p:cNvSpPr/>
          <p:nvPr/>
        </p:nvSpPr>
        <p:spPr>
          <a:xfrm>
            <a:off x="5461595" y="4037412"/>
            <a:ext cx="1274708" cy="461665"/>
          </a:xfrm>
          <a:prstGeom prst="rect">
            <a:avLst/>
          </a:prstGeom>
          <a:noFill/>
        </p:spPr>
        <p:txBody>
          <a:bodyPr wrap="none" lIns="91440" tIns="45720" rIns="91440" bIns="45720">
            <a:spAutoFit/>
          </a:bodyPr>
          <a:lstStyle/>
          <a:p>
            <a:pPr algn="ctr"/>
            <a:r>
              <a:rPr lang="en-US" altLang="ja-JP" sz="2400" b="0" cap="none" spc="0" dirty="0">
                <a:ln w="0"/>
                <a:solidFill>
                  <a:schemeClr val="bg1"/>
                </a:solidFill>
                <a:effectLst>
                  <a:outerShdw blurRad="38100" dist="19050" dir="2700000" algn="tl" rotWithShape="0">
                    <a:schemeClr val="dk1">
                      <a:alpha val="40000"/>
                    </a:schemeClr>
                  </a:outerShdw>
                </a:effectLst>
              </a:rPr>
              <a:t>2024</a:t>
            </a:r>
            <a:r>
              <a:rPr lang="ja-JP" altLang="en-US" sz="2400" b="0" cap="none" spc="0" dirty="0">
                <a:ln w="0"/>
                <a:solidFill>
                  <a:schemeClr val="bg1"/>
                </a:solidFill>
                <a:effectLst>
                  <a:outerShdw blurRad="38100" dist="19050" dir="2700000" algn="tl" rotWithShape="0">
                    <a:schemeClr val="dk1">
                      <a:alpha val="40000"/>
                    </a:schemeClr>
                  </a:outerShdw>
                </a:effectLst>
              </a:rPr>
              <a:t>年</a:t>
            </a:r>
          </a:p>
        </p:txBody>
      </p:sp>
      <p:sp>
        <p:nvSpPr>
          <p:cNvPr id="52" name="四角形: 角を丸くする 47">
            <a:extLst>
              <a:ext uri="{FF2B5EF4-FFF2-40B4-BE49-F238E27FC236}">
                <a16:creationId xmlns:a16="http://schemas.microsoft.com/office/drawing/2014/main" id="{CA8A8BF6-3A46-62F4-D627-E89E7B456BDA}"/>
              </a:ext>
            </a:extLst>
          </p:cNvPr>
          <p:cNvSpPr/>
          <p:nvPr/>
        </p:nvSpPr>
        <p:spPr>
          <a:xfrm>
            <a:off x="10834393" y="3782585"/>
            <a:ext cx="864096" cy="2520280"/>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3200" dirty="0"/>
              <a:t>ご褒美旅行</a:t>
            </a:r>
          </a:p>
        </p:txBody>
      </p:sp>
      <p:grpSp>
        <p:nvGrpSpPr>
          <p:cNvPr id="59" name="グループ化 58"/>
          <p:cNvGrpSpPr/>
          <p:nvPr/>
        </p:nvGrpSpPr>
        <p:grpSpPr>
          <a:xfrm>
            <a:off x="9480376" y="4725144"/>
            <a:ext cx="1080120" cy="1599471"/>
            <a:chOff x="7599201" y="2390510"/>
            <a:chExt cx="2178615" cy="3226153"/>
          </a:xfrm>
        </p:grpSpPr>
        <p:grpSp>
          <p:nvGrpSpPr>
            <p:cNvPr id="54" name="グループ化 53">
              <a:extLst>
                <a:ext uri="{FF2B5EF4-FFF2-40B4-BE49-F238E27FC236}">
                  <a16:creationId xmlns:a16="http://schemas.microsoft.com/office/drawing/2014/main" id="{773B7D47-9AE6-7D8A-4BAD-4F4BCEA9EDB5}"/>
                </a:ext>
              </a:extLst>
            </p:cNvPr>
            <p:cNvGrpSpPr/>
            <p:nvPr/>
          </p:nvGrpSpPr>
          <p:grpSpPr>
            <a:xfrm>
              <a:off x="7599201" y="2390510"/>
              <a:ext cx="1848632" cy="3226153"/>
              <a:chOff x="9187290" y="3038926"/>
              <a:chExt cx="1848632" cy="3226153"/>
            </a:xfrm>
          </p:grpSpPr>
          <p:pic>
            <p:nvPicPr>
              <p:cNvPr id="55" name="図 54" descr="generated image">
                <a:extLst>
                  <a:ext uri="{FF2B5EF4-FFF2-40B4-BE49-F238E27FC236}">
                    <a16:creationId xmlns:a16="http://schemas.microsoft.com/office/drawing/2014/main" id="{30C1B2BD-D2DD-EA4E-7FC1-B5FEED172373}"/>
                  </a:ext>
                </a:extLst>
              </p:cNvPr>
              <p:cNvPicPr>
                <a:picLocks noChangeAspect="1" noChangeArrowheads="1"/>
              </p:cNvPicPr>
              <p:nvPr/>
            </p:nvPicPr>
            <p:blipFill rotWithShape="1">
              <a:blip r:embed="rId3" cstate="hqprint">
                <a:extLst>
                  <a:ext uri="{BEBA8EAE-BF5A-486C-A8C5-ECC9F3942E4B}">
                    <a14:imgProps xmlns:a14="http://schemas.microsoft.com/office/drawing/2010/main">
                      <a14:imgLayer r:embed="rId4">
                        <a14:imgEffect>
                          <a14:backgroundRemoval t="9961" b="89941" l="1172" r="45898">
                            <a14:foregroundMark x1="4590" y1="50098" x2="1172" y2="69824"/>
                            <a14:foregroundMark x1="1172" y1="69824" x2="6055" y2="77246"/>
                            <a14:foregroundMark x1="6055" y1="77246" x2="12402" y2="80957"/>
                            <a14:foregroundMark x1="12402" y1="80957" x2="15332" y2="87402"/>
                            <a14:foregroundMark x1="15332" y1="87402" x2="15332" y2="87598"/>
                            <a14:foregroundMark x1="32520" y1="84570" x2="33008" y2="87891"/>
                            <a14:foregroundMark x1="10547" y1="84570" x2="18262" y2="90039"/>
                            <a14:foregroundMark x1="44336" y1="60156" x2="45898" y2="63672"/>
                            <a14:backgroundMark x1="15332" y1="19727" x2="23340" y2="17969"/>
                            <a14:backgroundMark x1="23340" y1="17969" x2="40234" y2="21289"/>
                            <a14:backgroundMark x1="13184" y1="27930" x2="40625" y2="30664"/>
                            <a14:backgroundMark x1="10742" y1="34766" x2="18652" y2="40137"/>
                            <a14:backgroundMark x1="18652" y1="40137" x2="33594" y2="45215"/>
                            <a14:backgroundMark x1="1270" y1="82520" x2="4883" y2="92676"/>
                            <a14:backgroundMark x1="21289" y1="83887" x2="21289" y2="83887"/>
                            <a14:backgroundMark x1="21094" y1="84082" x2="21094" y2="84082"/>
                            <a14:backgroundMark x1="20410" y1="83398" x2="21289" y2="85156"/>
                            <a14:backgroundMark x1="14941" y1="20215" x2="30371" y2="21777"/>
                            <a14:backgroundMark x1="12793" y1="17969" x2="16992" y2="14453"/>
                            <a14:backgroundMark x1="16992" y1="14453" x2="21289" y2="13477"/>
                            <a14:backgroundMark x1="16309" y1="37012" x2="27734" y2="37988"/>
                            <a14:backgroundMark x1="32324" y1="35742" x2="25293" y2="35742"/>
                            <a14:backgroundMark x1="43066" y1="35742" x2="42188" y2="40625"/>
                          </a14:backgroundRemoval>
                        </a14:imgEffect>
                      </a14:imgLayer>
                    </a14:imgProps>
                  </a:ext>
                  <a:ext uri="{28A0092B-C50C-407E-A947-70E740481C1C}">
                    <a14:useLocalDpi xmlns:a14="http://schemas.microsoft.com/office/drawing/2010/main" val="0"/>
                  </a:ext>
                </a:extLst>
              </a:blip>
              <a:srcRect t="39080" r="50246" b="3523"/>
              <a:stretch>
                <a:fillRect/>
              </a:stretch>
            </p:blipFill>
            <p:spPr bwMode="auto">
              <a:xfrm>
                <a:off x="9410935" y="4375959"/>
                <a:ext cx="1624987" cy="1889120"/>
              </a:xfrm>
              <a:prstGeom prst="rect">
                <a:avLst/>
              </a:prstGeom>
              <a:noFill/>
              <a:extLst>
                <a:ext uri="{909E8E84-426E-40DD-AFC4-6F175D3DCCD1}">
                  <a14:hiddenFill xmlns:a14="http://schemas.microsoft.com/office/drawing/2010/main">
                    <a:solidFill>
                      <a:srgbClr val="FFFFFF"/>
                    </a:solidFill>
                  </a14:hiddenFill>
                </a:ext>
              </a:extLst>
            </p:spPr>
          </p:pic>
          <p:pic>
            <p:nvPicPr>
              <p:cNvPr id="56" name="id-120725F3-1AA5-4EFB-8FD8-75D9273A1AAE">
                <a:extLst>
                  <a:ext uri="{FF2B5EF4-FFF2-40B4-BE49-F238E27FC236}">
                    <a16:creationId xmlns:a16="http://schemas.microsoft.com/office/drawing/2014/main" id="{6488F5B4-1E59-148C-7CD0-C230BF37A814}"/>
                  </a:ext>
                </a:extLst>
              </p:cNvPr>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20826870">
                <a:off x="9435477" y="3038926"/>
                <a:ext cx="1538390" cy="2053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図 56" descr="汗 - かわいいフリーイラスト素材集【ぴくらいく】｜商用フリー">
                <a:extLst>
                  <a:ext uri="{FF2B5EF4-FFF2-40B4-BE49-F238E27FC236}">
                    <a16:creationId xmlns:a16="http://schemas.microsoft.com/office/drawing/2014/main" id="{FD2C36E8-EA97-8FDB-C3E9-5F031A99C8FC}"/>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8784" b="89865" l="8667" r="93333">
                            <a14:foregroundMark x1="20667" y1="26351" x2="9333" y2="33784"/>
                            <a14:foregroundMark x1="87333" y1="49324" x2="90000" y2="61486"/>
                            <a14:foregroundMark x1="93333" y1="49324" x2="91333" y2="60811"/>
                          </a14:backgroundRemoval>
                        </a14:imgEffect>
                      </a14:imgLayer>
                    </a14:imgProps>
                  </a:ext>
                  <a:ext uri="{28A0092B-C50C-407E-A947-70E740481C1C}">
                    <a14:useLocalDpi xmlns:a14="http://schemas.microsoft.com/office/drawing/2010/main" val="0"/>
                  </a:ext>
                </a:extLst>
              </a:blip>
              <a:srcRect/>
              <a:stretch>
                <a:fillRect/>
              </a:stretch>
            </p:blipFill>
            <p:spPr bwMode="auto">
              <a:xfrm rot="16668759" flipH="1">
                <a:off x="9183408" y="3855744"/>
                <a:ext cx="994935" cy="987171"/>
              </a:xfrm>
              <a:prstGeom prst="rect">
                <a:avLst/>
              </a:prstGeom>
              <a:noFill/>
              <a:extLst>
                <a:ext uri="{909E8E84-426E-40DD-AFC4-6F175D3DCCD1}">
                  <a14:hiddenFill xmlns:a14="http://schemas.microsoft.com/office/drawing/2010/main">
                    <a:solidFill>
                      <a:srgbClr val="FFFFFF"/>
                    </a:solidFill>
                  </a14:hiddenFill>
                </a:ext>
              </a:extLst>
            </p:spPr>
          </p:pic>
        </p:grpSp>
        <p:pic>
          <p:nvPicPr>
            <p:cNvPr id="58" name="図 57" descr="汗 - かわいいフリーイラスト素材集【ぴくらいく】｜商用フリー">
              <a:extLst>
                <a:ext uri="{FF2B5EF4-FFF2-40B4-BE49-F238E27FC236}">
                  <a16:creationId xmlns:a16="http://schemas.microsoft.com/office/drawing/2014/main" id="{FD2C36E8-EA97-8FDB-C3E9-5F031A99C8FC}"/>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8784" b="89865" l="8667" r="93333">
                          <a14:foregroundMark x1="20667" y1="26351" x2="9333" y2="33784"/>
                          <a14:foregroundMark x1="87333" y1="49324" x2="90000" y2="61486"/>
                          <a14:foregroundMark x1="93333" y1="49324" x2="91333" y2="60811"/>
                        </a14:backgroundRemoval>
                      </a14:imgEffect>
                    </a14:imgLayer>
                  </a14:imgProps>
                </a:ext>
                <a:ext uri="{28A0092B-C50C-407E-A947-70E740481C1C}">
                  <a14:useLocalDpi xmlns:a14="http://schemas.microsoft.com/office/drawing/2010/main" val="0"/>
                </a:ext>
              </a:extLst>
            </a:blip>
            <a:srcRect/>
            <a:stretch>
              <a:fillRect/>
            </a:stretch>
          </p:blipFill>
          <p:spPr bwMode="auto">
            <a:xfrm rot="3743056">
              <a:off x="8786763" y="2956933"/>
              <a:ext cx="994935" cy="98717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0" name="グループ化 69"/>
          <p:cNvGrpSpPr/>
          <p:nvPr/>
        </p:nvGrpSpPr>
        <p:grpSpPr>
          <a:xfrm>
            <a:off x="8328248" y="1628800"/>
            <a:ext cx="2808312" cy="1870632"/>
            <a:chOff x="14448928" y="1484784"/>
            <a:chExt cx="4703756" cy="3133197"/>
          </a:xfrm>
        </p:grpSpPr>
        <p:pic>
          <p:nvPicPr>
            <p:cNvPr id="64" name="図 63" descr="generated image">
              <a:extLst>
                <a:ext uri="{FF2B5EF4-FFF2-40B4-BE49-F238E27FC236}">
                  <a16:creationId xmlns:a16="http://schemas.microsoft.com/office/drawing/2014/main" id="{EEAA5F2B-B141-A3EA-DBFF-985F389B49F0}"/>
                </a:ext>
              </a:extLst>
            </p:cNvPr>
            <p:cNvPicPr>
              <a:picLocks noChangeAspect="1" noChangeArrowheads="1"/>
            </p:cNvPicPr>
            <p:nvPr/>
          </p:nvPicPr>
          <p:blipFill>
            <a:blip r:embed="rId9" cstate="hqprint">
              <a:extLst>
                <a:ext uri="{BEBA8EAE-BF5A-486C-A8C5-ECC9F3942E4B}">
                  <a14:imgProps xmlns:a14="http://schemas.microsoft.com/office/drawing/2010/main">
                    <a14:imgLayer r:embed="rId10">
                      <a14:imgEffect>
                        <a14:backgroundRemoval t="8008" b="94141" l="6250" r="90690">
                          <a14:foregroundMark x1="62891" y1="8203" x2="42122" y2="4004"/>
                          <a14:foregroundMark x1="42122" y1="4004" x2="35547" y2="8008"/>
                          <a14:foregroundMark x1="35547" y1="8008" x2="34180" y2="10449"/>
                          <a14:foregroundMark x1="7747" y1="90137" x2="12695" y2="89453"/>
                          <a14:foregroundMark x1="12695" y1="89453" x2="17188" y2="91016"/>
                          <a14:foregroundMark x1="9635" y1="85449" x2="6380" y2="86035"/>
                          <a14:foregroundMark x1="23763" y1="92188" x2="27604" y2="93652"/>
                          <a14:foregroundMark x1="34961" y1="93359" x2="37044" y2="92480"/>
                          <a14:foregroundMark x1="55794" y1="91602" x2="61003" y2="94238"/>
                          <a14:foregroundMark x1="61003" y1="94238" x2="61003" y2="94238"/>
                          <a14:foregroundMark x1="88607" y1="86621" x2="90690" y2="91016"/>
                          <a14:foregroundMark x1="59635" y1="52051" x2="61198" y2="53418"/>
                          <a14:foregroundMark x1="74284" y1="55566" x2="76693" y2="55664"/>
                          <a14:backgroundMark x1="76888" y1="43848" x2="77604" y2="48242"/>
                          <a14:backgroundMark x1="61784" y1="42090" x2="61458" y2="46973"/>
                          <a14:backgroundMark x1="61914" y1="37891" x2="64453" y2="41895"/>
                          <a14:backgroundMark x1="57161" y1="42383" x2="56055" y2="46094"/>
                          <a14:backgroundMark x1="65169" y1="45801" x2="63672" y2="49219"/>
                          <a14:backgroundMark x1="57096" y1="48242" x2="59245" y2="50195"/>
                          <a14:backgroundMark x1="57813" y1="49609" x2="60410" y2="50840"/>
                          <a14:backgroundMark x1="61523" y1="51367" x2="63281" y2="48926"/>
                          <a14:backgroundMark x1="58789" y1="50488" x2="60198" y2="51170"/>
                          <a14:backgroundMark x1="46419" y1="37891" x2="51693" y2="42188"/>
                          <a14:backgroundMark x1="51693" y1="42188" x2="48047" y2="36719"/>
                          <a14:backgroundMark x1="48047" y1="36719" x2="47656" y2="43359"/>
                          <a14:backgroundMark x1="47656" y1="43359" x2="49935" y2="38086"/>
                          <a14:backgroundMark x1="44336" y1="40039" x2="46940" y2="34473"/>
                          <a14:backgroundMark x1="46940" y1="34473" x2="52995" y2="37891"/>
                          <a14:backgroundMark x1="52995" y1="37891" x2="53581" y2="39355"/>
                          <a14:backgroundMark x1="30729" y1="45117" x2="35286" y2="39648"/>
                          <a14:backgroundMark x1="35286" y1="39648" x2="38932" y2="44043"/>
                          <a14:backgroundMark x1="38932" y1="44043" x2="39193" y2="45410"/>
                          <a14:backgroundMark x1="30924" y1="47168" x2="29883" y2="45410"/>
                          <a14:backgroundMark x1="38932" y1="46973" x2="35286" y2="50977"/>
                          <a14:backgroundMark x1="35286" y1="50977" x2="31055" y2="49609"/>
                          <a14:backgroundMark x1="31055" y1="49609" x2="30534" y2="48633"/>
                          <a14:backgroundMark x1="39388" y1="48047" x2="36654" y2="48730"/>
                          <a14:backgroundMark x1="18620" y1="41797" x2="18685" y2="47070"/>
                          <a14:backgroundMark x1="16927" y1="51465" x2="21224" y2="54395"/>
                          <a14:backgroundMark x1="21224" y1="54395" x2="22070" y2="52539"/>
                          <a14:backgroundMark x1="17057" y1="52344" x2="19792" y2="54297"/>
                          <a14:backgroundMark x1="79102" y1="51953" x2="75511" y2="54197"/>
                          <a14:backgroundMark x1="75195" y1="54395" x2="72656" y2="53027"/>
                        </a14:backgroundRemoval>
                      </a14:imgEffect>
                    </a14:imgLayer>
                  </a14:imgProps>
                </a:ext>
                <a:ext uri="{28A0092B-C50C-407E-A947-70E740481C1C}">
                  <a14:useLocalDpi xmlns:a14="http://schemas.microsoft.com/office/drawing/2010/main" val="0"/>
                </a:ext>
              </a:extLst>
            </a:blip>
            <a:srcRect/>
            <a:stretch>
              <a:fillRect/>
            </a:stretch>
          </p:blipFill>
          <p:spPr bwMode="auto">
            <a:xfrm>
              <a:off x="14448928" y="1484784"/>
              <a:ext cx="4703756" cy="3133197"/>
            </a:xfrm>
            <a:prstGeom prst="rect">
              <a:avLst/>
            </a:prstGeom>
            <a:noFill/>
            <a:extLst>
              <a:ext uri="{909E8E84-426E-40DD-AFC4-6F175D3DCCD1}">
                <a14:hiddenFill xmlns:a14="http://schemas.microsoft.com/office/drawing/2010/main">
                  <a:solidFill>
                    <a:srgbClr val="FFFFFF"/>
                  </a:solidFill>
                </a14:hiddenFill>
              </a:ext>
            </a:extLst>
          </p:spPr>
        </p:pic>
        <p:pic>
          <p:nvPicPr>
            <p:cNvPr id="65" name="id-120725F3-1AA5-4EFB-8FD8-75D9273A1AAE">
              <a:extLst>
                <a:ext uri="{FF2B5EF4-FFF2-40B4-BE49-F238E27FC236}">
                  <a16:creationId xmlns:a16="http://schemas.microsoft.com/office/drawing/2014/main" id="{CC63CA1B-EA4B-ADF7-405B-F72D4987806E}"/>
                </a:ext>
              </a:extLst>
            </p:cNvPr>
            <p:cNvPicPr>
              <a:picLocks noChangeAspect="1" noChangeArrowheads="1"/>
            </p:cNvPicPr>
            <p:nvPr/>
          </p:nvPicPr>
          <p:blipFill rotWithShape="1">
            <a:blip r:embed="rId5" cstate="hqprint">
              <a:extLst>
                <a:ext uri="{BEBA8EAE-BF5A-486C-A8C5-ECC9F3942E4B}">
                  <a14:imgProps xmlns:a14="http://schemas.microsoft.com/office/drawing/2010/main">
                    <a14:imgLayer r:embed="rId6">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6282857" y="2136152"/>
              <a:ext cx="777086" cy="1109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図 65" descr="アプリケーション が含まれている画像&#10;&#10;自動的に生成された説明">
              <a:extLst>
                <a:ext uri="{FF2B5EF4-FFF2-40B4-BE49-F238E27FC236}">
                  <a16:creationId xmlns:a16="http://schemas.microsoft.com/office/drawing/2014/main" id="{F46E02C9-3AE5-1CB3-0A1C-7BB449AA6C42}"/>
                </a:ext>
              </a:extLst>
            </p:cNvPr>
            <p:cNvPicPr>
              <a:picLocks noChangeAspect="1"/>
            </p:cNvPicPr>
            <p:nvPr/>
          </p:nvPicPr>
          <p:blipFill rotWithShape="1">
            <a:blip r:embed="rId11"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rot="1236485" flipH="1">
              <a:off x="17736414" y="2353638"/>
              <a:ext cx="703471" cy="973770"/>
            </a:xfrm>
            <a:prstGeom prst="rect">
              <a:avLst/>
            </a:prstGeom>
          </p:spPr>
        </p:pic>
        <p:pic>
          <p:nvPicPr>
            <p:cNvPr id="67" name="図 66" descr="若い男性の顔&#10;&#10;AI によって生成されたコンテンツは間違っている可能性があります。">
              <a:extLst>
                <a:ext uri="{FF2B5EF4-FFF2-40B4-BE49-F238E27FC236}">
                  <a16:creationId xmlns:a16="http://schemas.microsoft.com/office/drawing/2014/main" id="{845F4C2D-51E2-C051-2A7E-A0FF43C1B76B}"/>
                </a:ext>
              </a:extLst>
            </p:cNvPr>
            <p:cNvPicPr>
              <a:picLocks noChangeAspect="1"/>
            </p:cNvPicPr>
            <p:nvPr/>
          </p:nvPicPr>
          <p:blipFill>
            <a:blip r:embed="rId12" cstate="hqprint">
              <a:extLst>
                <a:ext uri="{BEBA8EAE-BF5A-486C-A8C5-ECC9F3942E4B}">
                  <a14:imgProps xmlns:a14="http://schemas.microsoft.com/office/drawing/2010/main">
                    <a14:imgLayer r:embed="rId13">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rot="20825115">
              <a:off x="14894719" y="2381982"/>
              <a:ext cx="942347" cy="955612"/>
            </a:xfrm>
            <a:prstGeom prst="rect">
              <a:avLst/>
            </a:prstGeom>
          </p:spPr>
        </p:pic>
        <p:pic>
          <p:nvPicPr>
            <p:cNvPr id="68" name="図 67">
              <a:extLst>
                <a:ext uri="{FF2B5EF4-FFF2-40B4-BE49-F238E27FC236}">
                  <a16:creationId xmlns:a16="http://schemas.microsoft.com/office/drawing/2014/main" id="{8FB7889E-EE11-65AE-AA0D-14CC7E2A66FA}"/>
                </a:ext>
              </a:extLst>
            </p:cNvPr>
            <p:cNvPicPr>
              <a:picLocks noChangeAspect="1"/>
            </p:cNvPicPr>
            <p:nvPr/>
          </p:nvPicPr>
          <p:blipFill rotWithShape="1">
            <a:blip r:embed="rId14"/>
            <a:srcRect l="8332" t="1" r="10066" b="8042"/>
            <a:stretch/>
          </p:blipFill>
          <p:spPr>
            <a:xfrm rot="622315">
              <a:off x="16940139" y="2377184"/>
              <a:ext cx="732871" cy="775394"/>
            </a:xfrm>
            <a:prstGeom prst="rect">
              <a:avLst/>
            </a:prstGeom>
          </p:spPr>
        </p:pic>
        <p:pic>
          <p:nvPicPr>
            <p:cNvPr id="69" name="図 68">
              <a:extLst>
                <a:ext uri="{FF2B5EF4-FFF2-40B4-BE49-F238E27FC236}">
                  <a16:creationId xmlns:a16="http://schemas.microsoft.com/office/drawing/2014/main" id="{F40381D3-F41F-27EC-558A-EB2DAE4D1192}"/>
                </a:ext>
              </a:extLst>
            </p:cNvPr>
            <p:cNvPicPr>
              <a:picLocks noChangeAspect="1" noChangeArrowheads="1"/>
            </p:cNvPicPr>
            <p:nvPr/>
          </p:nvPicPr>
          <p:blipFill>
            <a:blip r:embed="rId15" r:link="rId17" cstate="hqprint">
              <a:extLst>
                <a:ext uri="{BEBA8EAE-BF5A-486C-A8C5-ECC9F3942E4B}">
                  <a14:imgProps xmlns:a14="http://schemas.microsoft.com/office/drawing/2010/main">
                    <a14:imgLayer r:embed="rId16">
                      <a14:imgEffect>
                        <a14:backgroundRemoval t="4219" b="90000" l="10000" r="90000">
                          <a14:foregroundMark x1="33359" y1="10703" x2="39297" y2="4219"/>
                          <a14:backgroundMark x1="27914" y1="79390" x2="36691" y2="90131"/>
                          <a14:backgroundMark x1="64173" y1="83309" x2="50072" y2="95646"/>
                          <a14:backgroundMark x1="29928" y1="84470" x2="44460" y2="93324"/>
                          <a14:backgroundMark x1="36691" y1="88534" x2="43309" y2="91727"/>
                          <a14:backgroundMark x1="44173" y1="90566" x2="29209" y2="84180"/>
                        </a14:backgroundRemoval>
                      </a14:imgEffect>
                    </a14:imgLayer>
                  </a14:imgProps>
                </a:ext>
                <a:ext uri="{28A0092B-C50C-407E-A947-70E740481C1C}">
                  <a14:useLocalDpi xmlns:a14="http://schemas.microsoft.com/office/drawing/2010/main" val="0"/>
                </a:ext>
              </a:extLst>
            </a:blip>
            <a:srcRect/>
            <a:stretch>
              <a:fillRect/>
            </a:stretch>
          </p:blipFill>
          <p:spPr bwMode="auto">
            <a:xfrm rot="21248153">
              <a:off x="15627203" y="2398067"/>
              <a:ext cx="875922" cy="86837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グループ化 73">
            <a:extLst>
              <a:ext uri="{FF2B5EF4-FFF2-40B4-BE49-F238E27FC236}">
                <a16:creationId xmlns:a16="http://schemas.microsoft.com/office/drawing/2014/main" id="{28B8C159-B92F-C7DF-D8A6-0F4F9000639D}"/>
              </a:ext>
            </a:extLst>
          </p:cNvPr>
          <p:cNvGrpSpPr/>
          <p:nvPr/>
        </p:nvGrpSpPr>
        <p:grpSpPr>
          <a:xfrm>
            <a:off x="407368" y="5692765"/>
            <a:ext cx="5259232" cy="593749"/>
            <a:chOff x="7084810" y="5180767"/>
            <a:chExt cx="4896093" cy="593749"/>
          </a:xfrm>
        </p:grpSpPr>
        <p:sp>
          <p:nvSpPr>
            <p:cNvPr id="75" name="テキスト ボックス 74">
              <a:extLst>
                <a:ext uri="{FF2B5EF4-FFF2-40B4-BE49-F238E27FC236}">
                  <a16:creationId xmlns:a16="http://schemas.microsoft.com/office/drawing/2014/main" id="{0AD12DB8-68EF-976F-CC3D-FD19CAF78F50}"/>
                </a:ext>
              </a:extLst>
            </p:cNvPr>
            <p:cNvSpPr txBox="1"/>
            <p:nvPr/>
          </p:nvSpPr>
          <p:spPr>
            <a:xfrm>
              <a:off x="7089890" y="5189741"/>
              <a:ext cx="4891013"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コミュ力・発言率</a:t>
              </a:r>
              <a:r>
                <a:rPr lang="en-US" altLang="ja-JP" sz="3200" b="1" dirty="0">
                  <a:ln w="152400">
                    <a:solidFill>
                      <a:srgbClr val="0000FF"/>
                    </a:solidFill>
                  </a:ln>
                  <a:solidFill>
                    <a:srgbClr val="0000FF"/>
                  </a:solidFill>
                </a:rPr>
                <a:t>UP</a:t>
              </a:r>
              <a:endParaRPr lang="ja-JP" altLang="en-US" sz="3200" b="1" dirty="0">
                <a:ln w="152400">
                  <a:solidFill>
                    <a:srgbClr val="0000FF"/>
                  </a:solidFill>
                </a:ln>
                <a:solidFill>
                  <a:srgbClr val="0000FF"/>
                </a:solidFill>
              </a:endParaRPr>
            </a:p>
          </p:txBody>
        </p:sp>
        <p:sp>
          <p:nvSpPr>
            <p:cNvPr id="76" name="テキスト ボックス 75">
              <a:extLst>
                <a:ext uri="{FF2B5EF4-FFF2-40B4-BE49-F238E27FC236}">
                  <a16:creationId xmlns:a16="http://schemas.microsoft.com/office/drawing/2014/main" id="{4A0BB00D-9165-0243-802C-9D106ECC49FC}"/>
                </a:ext>
              </a:extLst>
            </p:cNvPr>
            <p:cNvSpPr txBox="1"/>
            <p:nvPr/>
          </p:nvSpPr>
          <p:spPr>
            <a:xfrm>
              <a:off x="7089890" y="5180767"/>
              <a:ext cx="4891013"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コミュ力・発言率</a:t>
              </a:r>
              <a:r>
                <a:rPr lang="en-US" altLang="ja-JP" sz="3200" b="1" dirty="0">
                  <a:ln w="76200">
                    <a:solidFill>
                      <a:schemeClr val="bg1"/>
                    </a:solidFill>
                  </a:ln>
                  <a:solidFill>
                    <a:schemeClr val="bg1"/>
                  </a:solidFill>
                </a:rPr>
                <a:t>UP</a:t>
              </a:r>
              <a:endParaRPr lang="ja-JP" altLang="en-US" sz="3200" b="1" dirty="0">
                <a:ln w="76200">
                  <a:solidFill>
                    <a:schemeClr val="bg1"/>
                  </a:solidFill>
                </a:ln>
                <a:solidFill>
                  <a:schemeClr val="bg1"/>
                </a:solidFill>
              </a:endParaRPr>
            </a:p>
          </p:txBody>
        </p:sp>
        <p:sp>
          <p:nvSpPr>
            <p:cNvPr id="77" name="テキスト ボックス 76">
              <a:extLst>
                <a:ext uri="{FF2B5EF4-FFF2-40B4-BE49-F238E27FC236}">
                  <a16:creationId xmlns:a16="http://schemas.microsoft.com/office/drawing/2014/main" id="{21D17D81-0A5A-1059-2D14-F64BE5DA8EBD}"/>
                </a:ext>
              </a:extLst>
            </p:cNvPr>
            <p:cNvSpPr txBox="1"/>
            <p:nvPr/>
          </p:nvSpPr>
          <p:spPr>
            <a:xfrm>
              <a:off x="7084810" y="5187771"/>
              <a:ext cx="4887669" cy="584775"/>
            </a:xfrm>
            <a:prstGeom prst="rect">
              <a:avLst/>
            </a:prstGeom>
            <a:noFill/>
          </p:spPr>
          <p:txBody>
            <a:bodyPr wrap="square" rtlCol="0">
              <a:spAutoFit/>
            </a:bodyPr>
            <a:lstStyle/>
            <a:p>
              <a:r>
                <a:rPr lang="ja-JP" altLang="en-US" sz="3200" b="1" dirty="0">
                  <a:ln w="254000">
                    <a:noFill/>
                  </a:ln>
                  <a:solidFill>
                    <a:srgbClr val="0000FF"/>
                  </a:solidFill>
                </a:rPr>
                <a:t>コミュ力・発言率</a:t>
              </a:r>
              <a:r>
                <a:rPr lang="en-US" altLang="ja-JP" sz="3200" b="1" dirty="0">
                  <a:ln w="254000">
                    <a:noFill/>
                  </a:ln>
                  <a:solidFill>
                    <a:srgbClr val="0000FF"/>
                  </a:solidFill>
                </a:rPr>
                <a:t>UP</a:t>
              </a:r>
              <a:endParaRPr lang="ja-JP" altLang="en-US" sz="3200" b="1" dirty="0">
                <a:ln w="254000">
                  <a:noFill/>
                </a:ln>
                <a:solidFill>
                  <a:srgbClr val="0000FF"/>
                </a:solidFill>
              </a:endParaRPr>
            </a:p>
          </p:txBody>
        </p:sp>
      </p:grpSp>
      <p:grpSp>
        <p:nvGrpSpPr>
          <p:cNvPr id="63" name="グループ化 62">
            <a:extLst>
              <a:ext uri="{FF2B5EF4-FFF2-40B4-BE49-F238E27FC236}">
                <a16:creationId xmlns:a16="http://schemas.microsoft.com/office/drawing/2014/main" id="{47AEC22E-124D-AFC2-807B-B2DD446CB54E}"/>
              </a:ext>
            </a:extLst>
          </p:cNvPr>
          <p:cNvGrpSpPr/>
          <p:nvPr/>
        </p:nvGrpSpPr>
        <p:grpSpPr>
          <a:xfrm>
            <a:off x="911425" y="5085184"/>
            <a:ext cx="2880320" cy="593749"/>
            <a:chOff x="7084811" y="5180767"/>
            <a:chExt cx="4896092" cy="593749"/>
          </a:xfrm>
        </p:grpSpPr>
        <p:sp>
          <p:nvSpPr>
            <p:cNvPr id="71" name="テキスト ボックス 70">
              <a:extLst>
                <a:ext uri="{FF2B5EF4-FFF2-40B4-BE49-F238E27FC236}">
                  <a16:creationId xmlns:a16="http://schemas.microsoft.com/office/drawing/2014/main" id="{E664BC8B-36DE-4249-7E82-E8A62C63AFD4}"/>
                </a:ext>
              </a:extLst>
            </p:cNvPr>
            <p:cNvSpPr txBox="1"/>
            <p:nvPr/>
          </p:nvSpPr>
          <p:spPr>
            <a:xfrm>
              <a:off x="7089890" y="5189741"/>
              <a:ext cx="4891013"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参加率の向上</a:t>
              </a:r>
            </a:p>
          </p:txBody>
        </p:sp>
        <p:sp>
          <p:nvSpPr>
            <p:cNvPr id="72" name="テキスト ボックス 71">
              <a:extLst>
                <a:ext uri="{FF2B5EF4-FFF2-40B4-BE49-F238E27FC236}">
                  <a16:creationId xmlns:a16="http://schemas.microsoft.com/office/drawing/2014/main" id="{266D2581-F325-BF98-0DE4-694EB4851895}"/>
                </a:ext>
              </a:extLst>
            </p:cNvPr>
            <p:cNvSpPr txBox="1"/>
            <p:nvPr/>
          </p:nvSpPr>
          <p:spPr>
            <a:xfrm>
              <a:off x="7089890" y="5180767"/>
              <a:ext cx="4891013"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参加率の向上</a:t>
              </a:r>
            </a:p>
          </p:txBody>
        </p:sp>
        <p:sp>
          <p:nvSpPr>
            <p:cNvPr id="73" name="テキスト ボックス 72">
              <a:extLst>
                <a:ext uri="{FF2B5EF4-FFF2-40B4-BE49-F238E27FC236}">
                  <a16:creationId xmlns:a16="http://schemas.microsoft.com/office/drawing/2014/main" id="{10D8B5DF-C7DE-97B2-5E9B-72849B97A1F0}"/>
                </a:ext>
              </a:extLst>
            </p:cNvPr>
            <p:cNvSpPr txBox="1"/>
            <p:nvPr/>
          </p:nvSpPr>
          <p:spPr>
            <a:xfrm>
              <a:off x="7084811" y="5187771"/>
              <a:ext cx="4887670" cy="584775"/>
            </a:xfrm>
            <a:prstGeom prst="rect">
              <a:avLst/>
            </a:prstGeom>
            <a:noFill/>
          </p:spPr>
          <p:txBody>
            <a:bodyPr wrap="square" rtlCol="0">
              <a:spAutoFit/>
            </a:bodyPr>
            <a:lstStyle/>
            <a:p>
              <a:r>
                <a:rPr lang="ja-JP" altLang="en-US" sz="3200" b="1" dirty="0">
                  <a:ln w="254000">
                    <a:noFill/>
                  </a:ln>
                  <a:solidFill>
                    <a:srgbClr val="0000FF"/>
                  </a:solidFill>
                </a:rPr>
                <a:t>参加率の向上</a:t>
              </a:r>
            </a:p>
          </p:txBody>
        </p:sp>
      </p:grpSp>
      <p:pic>
        <p:nvPicPr>
          <p:cNvPr id="41" name="Picture 12" descr="レベルアップ」の写真素材 | 3,155件の無料イラスト画像 | Adobe ...">
            <a:extLst>
              <a:ext uri="{FF2B5EF4-FFF2-40B4-BE49-F238E27FC236}">
                <a16:creationId xmlns:a16="http://schemas.microsoft.com/office/drawing/2014/main" id="{6EFB73CE-280A-555B-37DA-FFBF92BB85B5}"/>
              </a:ext>
            </a:extLst>
          </p:cNvPr>
          <p:cNvPicPr>
            <a:picLocks noChangeAspect="1" noChangeArrowheads="1"/>
          </p:cNvPicPr>
          <p:nvPr/>
        </p:nvPicPr>
        <p:blipFill>
          <a:blip r:embed="rId18" cstate="hqprint">
            <a:extLst>
              <a:ext uri="{BEBA8EAE-BF5A-486C-A8C5-ECC9F3942E4B}">
                <a14:imgProps xmlns:a14="http://schemas.microsoft.com/office/drawing/2010/main">
                  <a14:imgLayer r:embed="rId19">
                    <a14:imgEffect>
                      <a14:backgroundRemoval t="2575" b="99571" l="810" r="95142">
                        <a14:foregroundMark x1="6478" y1="70386" x2="10121" y2="64378"/>
                        <a14:foregroundMark x1="810" y1="67811" x2="6883" y2="87983"/>
                        <a14:foregroundMark x1="13765" y1="89700" x2="25911" y2="94421"/>
                        <a14:foregroundMark x1="59919" y1="90558" x2="49393" y2="99571"/>
                        <a14:foregroundMark x1="58704" y1="6009" x2="59514" y2="17597"/>
                        <a14:foregroundMark x1="84211" y1="41202" x2="95142" y2="47639"/>
                        <a14:foregroundMark x1="56680" y1="2575" x2="56680" y2="5150"/>
                        <a14:foregroundMark x1="19028" y1="9013" x2="19028" y2="9013"/>
                        <a14:foregroundMark x1="4453" y1="27468" x2="4453" y2="27468"/>
                        <a14:foregroundMark x1="6883" y1="26180" x2="6883" y2="26180"/>
                        <a14:foregroundMark x1="90688" y1="63948" x2="90688" y2="63948"/>
                      </a14:backgroundRemoval>
                    </a14:imgEffect>
                  </a14:imgLayer>
                </a14:imgProps>
              </a:ext>
              <a:ext uri="{28A0092B-C50C-407E-A947-70E740481C1C}">
                <a14:useLocalDpi xmlns:a14="http://schemas.microsoft.com/office/drawing/2010/main" val="0"/>
              </a:ext>
            </a:extLst>
          </a:blip>
          <a:srcRect/>
          <a:stretch>
            <a:fillRect/>
          </a:stretch>
        </p:blipFill>
        <p:spPr bwMode="auto">
          <a:xfrm rot="1436960">
            <a:off x="3581831" y="4312893"/>
            <a:ext cx="1009391" cy="953755"/>
          </a:xfrm>
          <a:prstGeom prst="rect">
            <a:avLst/>
          </a:prstGeom>
          <a:noFill/>
          <a:extLst>
            <a:ext uri="{909E8E84-426E-40DD-AFC4-6F175D3DCCD1}">
              <a14:hiddenFill xmlns:a14="http://schemas.microsoft.com/office/drawing/2010/main">
                <a:solidFill>
                  <a:srgbClr val="FFFFFF"/>
                </a:solidFill>
              </a14:hiddenFill>
            </a:ext>
          </a:extLst>
        </p:spPr>
      </p:pic>
      <p:grpSp>
        <p:nvGrpSpPr>
          <p:cNvPr id="5" name="グループ化 4"/>
          <p:cNvGrpSpPr/>
          <p:nvPr/>
        </p:nvGrpSpPr>
        <p:grpSpPr>
          <a:xfrm>
            <a:off x="5087888" y="5089671"/>
            <a:ext cx="4107600" cy="584775"/>
            <a:chOff x="5411924" y="5013176"/>
            <a:chExt cx="4107600" cy="584775"/>
          </a:xfrm>
        </p:grpSpPr>
        <p:sp>
          <p:nvSpPr>
            <p:cNvPr id="43" name="テキスト ボックス 42">
              <a:extLst>
                <a:ext uri="{FF2B5EF4-FFF2-40B4-BE49-F238E27FC236}">
                  <a16:creationId xmlns:a16="http://schemas.microsoft.com/office/drawing/2014/main" id="{E664BC8B-36DE-4249-7E82-E8A62C63AFD4}"/>
                </a:ext>
              </a:extLst>
            </p:cNvPr>
            <p:cNvSpPr txBox="1"/>
            <p:nvPr/>
          </p:nvSpPr>
          <p:spPr>
            <a:xfrm>
              <a:off x="5412092" y="5013176"/>
              <a:ext cx="4107264"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知識向上・技能伝達</a:t>
              </a:r>
            </a:p>
          </p:txBody>
        </p:sp>
        <p:sp>
          <p:nvSpPr>
            <p:cNvPr id="46" name="テキスト ボックス 45">
              <a:extLst>
                <a:ext uri="{FF2B5EF4-FFF2-40B4-BE49-F238E27FC236}">
                  <a16:creationId xmlns:a16="http://schemas.microsoft.com/office/drawing/2014/main" id="{266D2581-F325-BF98-0DE4-694EB4851895}"/>
                </a:ext>
              </a:extLst>
            </p:cNvPr>
            <p:cNvSpPr txBox="1"/>
            <p:nvPr/>
          </p:nvSpPr>
          <p:spPr>
            <a:xfrm>
              <a:off x="5412092" y="5013176"/>
              <a:ext cx="4107264"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知識向上・技能伝達</a:t>
              </a:r>
            </a:p>
          </p:txBody>
        </p:sp>
        <p:sp>
          <p:nvSpPr>
            <p:cNvPr id="50" name="テキスト ボックス 49">
              <a:extLst>
                <a:ext uri="{FF2B5EF4-FFF2-40B4-BE49-F238E27FC236}">
                  <a16:creationId xmlns:a16="http://schemas.microsoft.com/office/drawing/2014/main" id="{10D8B5DF-C7DE-97B2-5E9B-72849B97A1F0}"/>
                </a:ext>
              </a:extLst>
            </p:cNvPr>
            <p:cNvSpPr txBox="1"/>
            <p:nvPr/>
          </p:nvSpPr>
          <p:spPr>
            <a:xfrm>
              <a:off x="5411924" y="5013176"/>
              <a:ext cx="4107600" cy="584775"/>
            </a:xfrm>
            <a:prstGeom prst="rect">
              <a:avLst/>
            </a:prstGeom>
            <a:noFill/>
          </p:spPr>
          <p:txBody>
            <a:bodyPr wrap="square" rtlCol="0">
              <a:spAutoFit/>
            </a:bodyPr>
            <a:lstStyle/>
            <a:p>
              <a:r>
                <a:rPr lang="ja-JP" altLang="en-US" sz="3200" b="1" dirty="0">
                  <a:ln w="254000">
                    <a:noFill/>
                  </a:ln>
                  <a:solidFill>
                    <a:srgbClr val="0000FF"/>
                  </a:solidFill>
                </a:rPr>
                <a:t>知識向上・技能伝達</a:t>
              </a:r>
            </a:p>
          </p:txBody>
        </p:sp>
      </p:grpSp>
      <p:grpSp>
        <p:nvGrpSpPr>
          <p:cNvPr id="6" name="グループ化 5"/>
          <p:cNvGrpSpPr/>
          <p:nvPr/>
        </p:nvGrpSpPr>
        <p:grpSpPr>
          <a:xfrm>
            <a:off x="5807968" y="5697252"/>
            <a:ext cx="5253775" cy="584775"/>
            <a:chOff x="5666681" y="7246409"/>
            <a:chExt cx="5253775" cy="584775"/>
          </a:xfrm>
        </p:grpSpPr>
        <p:sp>
          <p:nvSpPr>
            <p:cNvPr id="78" name="テキスト ボックス 77">
              <a:extLst>
                <a:ext uri="{FF2B5EF4-FFF2-40B4-BE49-F238E27FC236}">
                  <a16:creationId xmlns:a16="http://schemas.microsoft.com/office/drawing/2014/main" id="{0AD12DB8-68EF-976F-CC3D-FD19CAF78F50}"/>
                </a:ext>
              </a:extLst>
            </p:cNvPr>
            <p:cNvSpPr txBox="1"/>
            <p:nvPr/>
          </p:nvSpPr>
          <p:spPr>
            <a:xfrm>
              <a:off x="5666681" y="7246409"/>
              <a:ext cx="5253775"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モチベ</a:t>
              </a:r>
              <a:r>
                <a:rPr lang="en-US" altLang="ja-JP" sz="3200" b="1" dirty="0">
                  <a:ln w="152400">
                    <a:solidFill>
                      <a:srgbClr val="0000FF"/>
                    </a:solidFill>
                  </a:ln>
                  <a:solidFill>
                    <a:srgbClr val="0000FF"/>
                  </a:solidFill>
                </a:rPr>
                <a:t>UP</a:t>
              </a:r>
              <a:endParaRPr lang="ja-JP" altLang="en-US" sz="3200" b="1" dirty="0">
                <a:ln w="152400">
                  <a:solidFill>
                    <a:srgbClr val="0000FF"/>
                  </a:solidFill>
                </a:ln>
                <a:solidFill>
                  <a:srgbClr val="0000FF"/>
                </a:solidFill>
              </a:endParaRPr>
            </a:p>
          </p:txBody>
        </p:sp>
        <p:sp>
          <p:nvSpPr>
            <p:cNvPr id="79" name="テキスト ボックス 78">
              <a:extLst>
                <a:ext uri="{FF2B5EF4-FFF2-40B4-BE49-F238E27FC236}">
                  <a16:creationId xmlns:a16="http://schemas.microsoft.com/office/drawing/2014/main" id="{4A0BB00D-9165-0243-802C-9D106ECC49FC}"/>
                </a:ext>
              </a:extLst>
            </p:cNvPr>
            <p:cNvSpPr txBox="1"/>
            <p:nvPr/>
          </p:nvSpPr>
          <p:spPr>
            <a:xfrm>
              <a:off x="5666681" y="7246409"/>
              <a:ext cx="5253775"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モチベ</a:t>
              </a:r>
              <a:r>
                <a:rPr lang="en-US" altLang="ja-JP" sz="3200" b="1" dirty="0">
                  <a:ln w="76200">
                    <a:solidFill>
                      <a:schemeClr val="bg1"/>
                    </a:solidFill>
                  </a:ln>
                  <a:solidFill>
                    <a:schemeClr val="bg1"/>
                  </a:solidFill>
                </a:rPr>
                <a:t>UP</a:t>
              </a:r>
              <a:endParaRPr lang="ja-JP" altLang="en-US" sz="3200" b="1" dirty="0">
                <a:ln w="76200">
                  <a:solidFill>
                    <a:schemeClr val="bg1"/>
                  </a:solidFill>
                </a:ln>
                <a:solidFill>
                  <a:schemeClr val="bg1"/>
                </a:solidFill>
              </a:endParaRPr>
            </a:p>
          </p:txBody>
        </p:sp>
        <p:sp>
          <p:nvSpPr>
            <p:cNvPr id="80" name="テキスト ボックス 79">
              <a:extLst>
                <a:ext uri="{FF2B5EF4-FFF2-40B4-BE49-F238E27FC236}">
                  <a16:creationId xmlns:a16="http://schemas.microsoft.com/office/drawing/2014/main" id="{21D17D81-0A5A-1059-2D14-F64BE5DA8EBD}"/>
                </a:ext>
              </a:extLst>
            </p:cNvPr>
            <p:cNvSpPr txBox="1"/>
            <p:nvPr/>
          </p:nvSpPr>
          <p:spPr>
            <a:xfrm>
              <a:off x="5668477" y="7246409"/>
              <a:ext cx="5250183" cy="584775"/>
            </a:xfrm>
            <a:prstGeom prst="rect">
              <a:avLst/>
            </a:prstGeom>
            <a:noFill/>
          </p:spPr>
          <p:txBody>
            <a:bodyPr wrap="square" rtlCol="0">
              <a:spAutoFit/>
            </a:bodyPr>
            <a:lstStyle/>
            <a:p>
              <a:r>
                <a:rPr lang="ja-JP" altLang="en-US" sz="3200" b="1" dirty="0">
                  <a:ln w="254000">
                    <a:noFill/>
                  </a:ln>
                  <a:solidFill>
                    <a:srgbClr val="0000FF"/>
                  </a:solidFill>
                </a:rPr>
                <a:t>モチベ</a:t>
              </a:r>
              <a:r>
                <a:rPr lang="en-US" altLang="ja-JP" sz="3200" b="1" dirty="0">
                  <a:ln w="254000">
                    <a:noFill/>
                  </a:ln>
                  <a:solidFill>
                    <a:srgbClr val="0000FF"/>
                  </a:solidFill>
                </a:rPr>
                <a:t>UP</a:t>
              </a:r>
              <a:endParaRPr lang="ja-JP" altLang="en-US" sz="3200" b="1" dirty="0">
                <a:ln w="254000">
                  <a:noFill/>
                </a:ln>
                <a:solidFill>
                  <a:srgbClr val="0000FF"/>
                </a:solidFill>
              </a:endParaRPr>
            </a:p>
          </p:txBody>
        </p:sp>
      </p:grpSp>
      <p:grpSp>
        <p:nvGrpSpPr>
          <p:cNvPr id="7" name="グループ化 6"/>
          <p:cNvGrpSpPr/>
          <p:nvPr/>
        </p:nvGrpSpPr>
        <p:grpSpPr>
          <a:xfrm>
            <a:off x="3359696" y="2420888"/>
            <a:ext cx="5253775" cy="769441"/>
            <a:chOff x="4834064" y="2605395"/>
            <a:chExt cx="5253775" cy="769441"/>
          </a:xfrm>
        </p:grpSpPr>
        <p:sp>
          <p:nvSpPr>
            <p:cNvPr id="82" name="テキスト ボックス 81">
              <a:extLst>
                <a:ext uri="{FF2B5EF4-FFF2-40B4-BE49-F238E27FC236}">
                  <a16:creationId xmlns:a16="http://schemas.microsoft.com/office/drawing/2014/main" id="{0AD12DB8-68EF-976F-CC3D-FD19CAF78F50}"/>
                </a:ext>
              </a:extLst>
            </p:cNvPr>
            <p:cNvSpPr txBox="1"/>
            <p:nvPr/>
          </p:nvSpPr>
          <p:spPr>
            <a:xfrm>
              <a:off x="4834064" y="2605395"/>
              <a:ext cx="5253775" cy="769441"/>
            </a:xfrm>
            <a:prstGeom prst="rect">
              <a:avLst/>
            </a:prstGeom>
            <a:noFill/>
          </p:spPr>
          <p:txBody>
            <a:bodyPr wrap="square" rtlCol="0">
              <a:spAutoFit/>
            </a:bodyPr>
            <a:lstStyle/>
            <a:p>
              <a:r>
                <a:rPr lang="ja-JP" altLang="en-US" sz="4400" b="1" dirty="0">
                  <a:ln w="152400">
                    <a:solidFill>
                      <a:srgbClr val="0000FF"/>
                    </a:solidFill>
                  </a:ln>
                  <a:solidFill>
                    <a:srgbClr val="0000FF"/>
                  </a:solidFill>
                  <a:latin typeface="+mn-ea"/>
                </a:rPr>
                <a:t>地区大会突破！！！</a:t>
              </a:r>
            </a:p>
          </p:txBody>
        </p:sp>
        <p:sp>
          <p:nvSpPr>
            <p:cNvPr id="83" name="テキスト ボックス 82">
              <a:extLst>
                <a:ext uri="{FF2B5EF4-FFF2-40B4-BE49-F238E27FC236}">
                  <a16:creationId xmlns:a16="http://schemas.microsoft.com/office/drawing/2014/main" id="{4A0BB00D-9165-0243-802C-9D106ECC49FC}"/>
                </a:ext>
              </a:extLst>
            </p:cNvPr>
            <p:cNvSpPr txBox="1"/>
            <p:nvPr/>
          </p:nvSpPr>
          <p:spPr>
            <a:xfrm>
              <a:off x="4834064" y="2605395"/>
              <a:ext cx="5253775" cy="769441"/>
            </a:xfrm>
            <a:prstGeom prst="rect">
              <a:avLst/>
            </a:prstGeom>
            <a:noFill/>
          </p:spPr>
          <p:txBody>
            <a:bodyPr wrap="square" rtlCol="0">
              <a:spAutoFit/>
            </a:bodyPr>
            <a:lstStyle/>
            <a:p>
              <a:r>
                <a:rPr lang="ja-JP" altLang="en-US" sz="4400" b="1" dirty="0">
                  <a:ln w="76200">
                    <a:solidFill>
                      <a:schemeClr val="bg1"/>
                    </a:solidFill>
                  </a:ln>
                  <a:solidFill>
                    <a:schemeClr val="bg1"/>
                  </a:solidFill>
                  <a:latin typeface="+mn-ea"/>
                </a:rPr>
                <a:t>地区大会突破！！！</a:t>
              </a:r>
            </a:p>
          </p:txBody>
        </p:sp>
        <p:sp>
          <p:nvSpPr>
            <p:cNvPr id="84" name="テキスト ボックス 83">
              <a:extLst>
                <a:ext uri="{FF2B5EF4-FFF2-40B4-BE49-F238E27FC236}">
                  <a16:creationId xmlns:a16="http://schemas.microsoft.com/office/drawing/2014/main" id="{21D17D81-0A5A-1059-2D14-F64BE5DA8EBD}"/>
                </a:ext>
              </a:extLst>
            </p:cNvPr>
            <p:cNvSpPr txBox="1"/>
            <p:nvPr/>
          </p:nvSpPr>
          <p:spPr>
            <a:xfrm>
              <a:off x="4835860" y="2605395"/>
              <a:ext cx="5250183" cy="769441"/>
            </a:xfrm>
            <a:prstGeom prst="rect">
              <a:avLst/>
            </a:prstGeom>
            <a:noFill/>
          </p:spPr>
          <p:txBody>
            <a:bodyPr wrap="square" rtlCol="0">
              <a:spAutoFit/>
            </a:bodyPr>
            <a:lstStyle/>
            <a:p>
              <a:r>
                <a:rPr lang="ja-JP" altLang="en-US" sz="4400" b="1" dirty="0">
                  <a:ln w="254000">
                    <a:noFill/>
                  </a:ln>
                  <a:solidFill>
                    <a:srgbClr val="0000FF"/>
                  </a:solidFill>
                  <a:latin typeface="+mn-ea"/>
                </a:rPr>
                <a:t>地区大会突破！！！</a:t>
              </a:r>
            </a:p>
          </p:txBody>
        </p:sp>
      </p:grpSp>
      <p:grpSp>
        <p:nvGrpSpPr>
          <p:cNvPr id="9" name="グループ化 8"/>
          <p:cNvGrpSpPr/>
          <p:nvPr/>
        </p:nvGrpSpPr>
        <p:grpSpPr>
          <a:xfrm>
            <a:off x="8472264" y="4005064"/>
            <a:ext cx="4320480" cy="707886"/>
            <a:chOff x="7248128" y="7317432"/>
            <a:chExt cx="4320480" cy="707886"/>
          </a:xfrm>
        </p:grpSpPr>
        <p:sp>
          <p:nvSpPr>
            <p:cNvPr id="86" name="テキスト ボックス 85">
              <a:extLst>
                <a:ext uri="{FF2B5EF4-FFF2-40B4-BE49-F238E27FC236}">
                  <a16:creationId xmlns:a16="http://schemas.microsoft.com/office/drawing/2014/main" id="{9928CBE6-E2CE-AFF4-E1B7-8DB81AFA2957}"/>
                </a:ext>
              </a:extLst>
            </p:cNvPr>
            <p:cNvSpPr txBox="1"/>
            <p:nvPr/>
          </p:nvSpPr>
          <p:spPr>
            <a:xfrm>
              <a:off x="7248128" y="7317432"/>
              <a:ext cx="4320480"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旅行には行けず</a:t>
              </a:r>
            </a:p>
          </p:txBody>
        </p:sp>
        <p:sp>
          <p:nvSpPr>
            <p:cNvPr id="87" name="テキスト ボックス 86">
              <a:extLst>
                <a:ext uri="{FF2B5EF4-FFF2-40B4-BE49-F238E27FC236}">
                  <a16:creationId xmlns:a16="http://schemas.microsoft.com/office/drawing/2014/main" id="{485662A5-F654-5675-37DA-1E8FAABEF966}"/>
                </a:ext>
              </a:extLst>
            </p:cNvPr>
            <p:cNvSpPr txBox="1"/>
            <p:nvPr/>
          </p:nvSpPr>
          <p:spPr>
            <a:xfrm>
              <a:off x="7248128" y="7317432"/>
              <a:ext cx="4320480" cy="707886"/>
            </a:xfrm>
            <a:prstGeom prst="rect">
              <a:avLst/>
            </a:prstGeom>
            <a:noFill/>
          </p:spPr>
          <p:txBody>
            <a:bodyPr wrap="square" rtlCol="0">
              <a:spAutoFit/>
            </a:bodyPr>
            <a:lstStyle/>
            <a:p>
              <a:r>
                <a:rPr lang="ja-JP" altLang="en-US" sz="4000" b="1" dirty="0">
                  <a:ln w="76200">
                    <a:solidFill>
                      <a:schemeClr val="bg1"/>
                    </a:solidFill>
                  </a:ln>
                  <a:solidFill>
                    <a:schemeClr val="bg1"/>
                  </a:solidFill>
                </a:rPr>
                <a:t>旅行には行けず</a:t>
              </a:r>
              <a:endParaRPr kumimoji="1" lang="ja-JP" altLang="en-US" sz="4000" b="1" dirty="0">
                <a:ln w="76200">
                  <a:solidFill>
                    <a:schemeClr val="bg1"/>
                  </a:solidFill>
                </a:ln>
                <a:solidFill>
                  <a:schemeClr val="bg1"/>
                </a:solidFill>
              </a:endParaRPr>
            </a:p>
          </p:txBody>
        </p:sp>
        <p:sp>
          <p:nvSpPr>
            <p:cNvPr id="88" name="テキスト ボックス 87">
              <a:extLst>
                <a:ext uri="{FF2B5EF4-FFF2-40B4-BE49-F238E27FC236}">
                  <a16:creationId xmlns:a16="http://schemas.microsoft.com/office/drawing/2014/main" id="{A2232754-8D8D-572A-2F57-0CB5C10B022A}"/>
                </a:ext>
              </a:extLst>
            </p:cNvPr>
            <p:cNvSpPr txBox="1"/>
            <p:nvPr/>
          </p:nvSpPr>
          <p:spPr>
            <a:xfrm>
              <a:off x="7248128" y="7317432"/>
              <a:ext cx="4320480" cy="707886"/>
            </a:xfrm>
            <a:prstGeom prst="rect">
              <a:avLst/>
            </a:prstGeom>
            <a:noFill/>
          </p:spPr>
          <p:txBody>
            <a:bodyPr wrap="square" rtlCol="0">
              <a:spAutoFit/>
            </a:bodyPr>
            <a:lstStyle/>
            <a:p>
              <a:r>
                <a:rPr lang="ja-JP" altLang="en-US" sz="4000" b="1" dirty="0">
                  <a:ln w="254000">
                    <a:noFill/>
                  </a:ln>
                  <a:solidFill>
                    <a:srgbClr val="C00000"/>
                  </a:solidFill>
                </a:rPr>
                <a:t>旅行には行けず</a:t>
              </a:r>
              <a:endParaRPr kumimoji="1" lang="ja-JP" altLang="en-US" sz="4000" b="1" dirty="0">
                <a:ln w="254000">
                  <a:noFill/>
                </a:ln>
                <a:solidFill>
                  <a:srgbClr val="C00000"/>
                </a:solidFill>
              </a:endParaRPr>
            </a:p>
          </p:txBody>
        </p:sp>
      </p:grpSp>
      <p:cxnSp>
        <p:nvCxnSpPr>
          <p:cNvPr id="51" name="直線コネクタ 50">
            <a:extLst>
              <a:ext uri="{FF2B5EF4-FFF2-40B4-BE49-F238E27FC236}">
                <a16:creationId xmlns:a16="http://schemas.microsoft.com/office/drawing/2014/main" id="{98201FF6-B973-0D24-BA5A-CA2208B48CD7}"/>
              </a:ext>
            </a:extLst>
          </p:cNvPr>
          <p:cNvCxnSpPr>
            <a:cxnSpLocks/>
          </p:cNvCxnSpPr>
          <p:nvPr/>
        </p:nvCxnSpPr>
        <p:spPr>
          <a:xfrm>
            <a:off x="119336" y="3502274"/>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a:extLst>
              <a:ext uri="{FF2B5EF4-FFF2-40B4-BE49-F238E27FC236}">
                <a16:creationId xmlns:a16="http://schemas.microsoft.com/office/drawing/2014/main" id="{F63A5592-8CA8-CBFD-2826-6DDACDF685B3}"/>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39</a:t>
            </a:fld>
            <a:endParaRPr lang="ja-JP" altLang="en-US" sz="1800" dirty="0"/>
          </a:p>
        </p:txBody>
      </p:sp>
    </p:spTree>
    <p:extLst>
      <p:ext uri="{BB962C8B-B14F-4D97-AF65-F5344CB8AC3E}">
        <p14:creationId xmlns:p14="http://schemas.microsoft.com/office/powerpoint/2010/main" val="3453886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42" presetClass="entr" presetSubtype="0" fill="hold" nodeType="with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1000"/>
                                        <p:tgtEl>
                                          <p:spTgt spid="70"/>
                                        </p:tgtEl>
                                      </p:cBhvr>
                                    </p:animEffect>
                                    <p:anim calcmode="lin" valueType="num">
                                      <p:cBhvr>
                                        <p:cTn id="13" dur="1000" fill="hold"/>
                                        <p:tgtEl>
                                          <p:spTgt spid="70"/>
                                        </p:tgtEl>
                                        <p:attrNameLst>
                                          <p:attrName>ppt_x</p:attrName>
                                        </p:attrNameLst>
                                      </p:cBhvr>
                                      <p:tavLst>
                                        <p:tav tm="0">
                                          <p:val>
                                            <p:strVal val="#ppt_x"/>
                                          </p:val>
                                        </p:tav>
                                        <p:tav tm="100000">
                                          <p:val>
                                            <p:strVal val="#ppt_x"/>
                                          </p:val>
                                        </p:tav>
                                      </p:tavLst>
                                    </p:anim>
                                    <p:anim calcmode="lin" valueType="num">
                                      <p:cBhvr>
                                        <p:cTn id="14" dur="1000" fill="hold"/>
                                        <p:tgtEl>
                                          <p:spTgt spid="7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left)">
                                      <p:cBhvr>
                                        <p:cTn id="19" dur="500"/>
                                        <p:tgtEl>
                                          <p:spTgt spid="47"/>
                                        </p:tgtEl>
                                      </p:cBhvr>
                                    </p:animEffect>
                                  </p:childTnLst>
                                </p:cTn>
                              </p:par>
                            </p:childTnLst>
                          </p:cTn>
                        </p:par>
                        <p:par>
                          <p:cTn id="20" fill="hold">
                            <p:stCondLst>
                              <p:cond delay="500"/>
                            </p:stCondLst>
                            <p:childTnLst>
                              <p:par>
                                <p:cTn id="21" presetID="14" presetClass="entr" presetSubtype="10" fill="hold" grpId="0" nodeType="afterEffect">
                                  <p:stCondLst>
                                    <p:cond delay="0"/>
                                  </p:stCondLst>
                                  <p:childTnLst>
                                    <p:set>
                                      <p:cBhvr>
                                        <p:cTn id="22" dur="1" fill="hold">
                                          <p:stCondLst>
                                            <p:cond delay="0"/>
                                          </p:stCondLst>
                                        </p:cTn>
                                        <p:tgtEl>
                                          <p:spTgt spid="45"/>
                                        </p:tgtEl>
                                        <p:attrNameLst>
                                          <p:attrName>style.visibility</p:attrName>
                                        </p:attrNameLst>
                                      </p:cBhvr>
                                      <p:to>
                                        <p:strVal val="visible"/>
                                      </p:to>
                                    </p:set>
                                    <p:animEffect transition="in" filter="randombar(horizontal)">
                                      <p:cBhvr>
                                        <p:cTn id="23" dur="500"/>
                                        <p:tgtEl>
                                          <p:spTgt spid="45"/>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48"/>
                                        </p:tgtEl>
                                        <p:attrNameLst>
                                          <p:attrName>style.visibility</p:attrName>
                                        </p:attrNameLst>
                                      </p:cBhvr>
                                      <p:to>
                                        <p:strVal val="visible"/>
                                      </p:to>
                                    </p:set>
                                  </p:childTnLst>
                                </p:cTn>
                              </p:par>
                              <p:par>
                                <p:cTn id="26" presetID="26" presetClass="entr" presetSubtype="0" fill="hold" nodeType="withEffect">
                                  <p:stCondLst>
                                    <p:cond delay="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435">
                                          <p:stCondLst>
                                            <p:cond delay="0"/>
                                          </p:stCondLst>
                                        </p:cTn>
                                        <p:tgtEl>
                                          <p:spTgt spid="63"/>
                                        </p:tgtEl>
                                      </p:cBhvr>
                                    </p:animEffect>
                                    <p:anim calcmode="lin" valueType="num">
                                      <p:cBhvr>
                                        <p:cTn id="29" dur="1367"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30" dur="498"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31" dur="498" tmFilter="0, 0; 0.125,0.2665; 0.25,0.4; 0.375,0.465; 0.5,0.5;  0.625,0.535; 0.75,0.6; 0.875,0.7335; 1,1">
                                          <p:stCondLst>
                                            <p:cond delay="498"/>
                                          </p:stCondLst>
                                        </p:cTn>
                                        <p:tgtEl>
                                          <p:spTgt spid="63"/>
                                        </p:tgtEl>
                                        <p:attrNameLst>
                                          <p:attrName>ppt_y</p:attrName>
                                        </p:attrNameLst>
                                      </p:cBhvr>
                                      <p:tavLst>
                                        <p:tav tm="0" fmla="#ppt_y-sin(pi*$)/9">
                                          <p:val>
                                            <p:fltVal val="0"/>
                                          </p:val>
                                        </p:tav>
                                        <p:tav tm="100000">
                                          <p:val>
                                            <p:fltVal val="1"/>
                                          </p:val>
                                        </p:tav>
                                      </p:tavLst>
                                    </p:anim>
                                    <p:anim calcmode="lin" valueType="num">
                                      <p:cBhvr>
                                        <p:cTn id="32" dur="249" tmFilter="0, 0; 0.125,0.2665; 0.25,0.4; 0.375,0.465; 0.5,0.5;  0.625,0.535; 0.75,0.6; 0.875,0.7335; 1,1">
                                          <p:stCondLst>
                                            <p:cond delay="993"/>
                                          </p:stCondLst>
                                        </p:cTn>
                                        <p:tgtEl>
                                          <p:spTgt spid="63"/>
                                        </p:tgtEl>
                                        <p:attrNameLst>
                                          <p:attrName>ppt_y</p:attrName>
                                        </p:attrNameLst>
                                      </p:cBhvr>
                                      <p:tavLst>
                                        <p:tav tm="0" fmla="#ppt_y-sin(pi*$)/27">
                                          <p:val>
                                            <p:fltVal val="0"/>
                                          </p:val>
                                        </p:tav>
                                        <p:tav tm="100000">
                                          <p:val>
                                            <p:fltVal val="1"/>
                                          </p:val>
                                        </p:tav>
                                      </p:tavLst>
                                    </p:anim>
                                    <p:anim calcmode="lin" valueType="num">
                                      <p:cBhvr>
                                        <p:cTn id="33" dur="123" tmFilter="0, 0; 0.125,0.2665; 0.25,0.4; 0.375,0.465; 0.5,0.5;  0.625,0.535; 0.75,0.6; 0.875,0.7335; 1,1">
                                          <p:stCondLst>
                                            <p:cond delay="1242"/>
                                          </p:stCondLst>
                                        </p:cTn>
                                        <p:tgtEl>
                                          <p:spTgt spid="63"/>
                                        </p:tgtEl>
                                        <p:attrNameLst>
                                          <p:attrName>ppt_y</p:attrName>
                                        </p:attrNameLst>
                                      </p:cBhvr>
                                      <p:tavLst>
                                        <p:tav tm="0" fmla="#ppt_y-sin(pi*$)/81">
                                          <p:val>
                                            <p:fltVal val="0"/>
                                          </p:val>
                                        </p:tav>
                                        <p:tav tm="100000">
                                          <p:val>
                                            <p:fltVal val="1"/>
                                          </p:val>
                                        </p:tav>
                                      </p:tavLst>
                                    </p:anim>
                                    <p:animScale>
                                      <p:cBhvr>
                                        <p:cTn id="34" dur="20">
                                          <p:stCondLst>
                                            <p:cond delay="488"/>
                                          </p:stCondLst>
                                        </p:cTn>
                                        <p:tgtEl>
                                          <p:spTgt spid="63"/>
                                        </p:tgtEl>
                                      </p:cBhvr>
                                      <p:to x="100000" y="60000"/>
                                    </p:animScale>
                                    <p:animScale>
                                      <p:cBhvr>
                                        <p:cTn id="35" dur="125" decel="50000">
                                          <p:stCondLst>
                                            <p:cond delay="507"/>
                                          </p:stCondLst>
                                        </p:cTn>
                                        <p:tgtEl>
                                          <p:spTgt spid="63"/>
                                        </p:tgtEl>
                                      </p:cBhvr>
                                      <p:to x="100000" y="100000"/>
                                    </p:animScale>
                                    <p:animScale>
                                      <p:cBhvr>
                                        <p:cTn id="36" dur="20">
                                          <p:stCondLst>
                                            <p:cond delay="984"/>
                                          </p:stCondLst>
                                        </p:cTn>
                                        <p:tgtEl>
                                          <p:spTgt spid="63"/>
                                        </p:tgtEl>
                                      </p:cBhvr>
                                      <p:to x="100000" y="80000"/>
                                    </p:animScale>
                                    <p:animScale>
                                      <p:cBhvr>
                                        <p:cTn id="37" dur="125" decel="50000">
                                          <p:stCondLst>
                                            <p:cond delay="1004"/>
                                          </p:stCondLst>
                                        </p:cTn>
                                        <p:tgtEl>
                                          <p:spTgt spid="63"/>
                                        </p:tgtEl>
                                      </p:cBhvr>
                                      <p:to x="100000" y="100000"/>
                                    </p:animScale>
                                    <p:animScale>
                                      <p:cBhvr>
                                        <p:cTn id="38" dur="20">
                                          <p:stCondLst>
                                            <p:cond delay="1232"/>
                                          </p:stCondLst>
                                        </p:cTn>
                                        <p:tgtEl>
                                          <p:spTgt spid="63"/>
                                        </p:tgtEl>
                                      </p:cBhvr>
                                      <p:to x="100000" y="90000"/>
                                    </p:animScale>
                                    <p:animScale>
                                      <p:cBhvr>
                                        <p:cTn id="39" dur="125" decel="50000">
                                          <p:stCondLst>
                                            <p:cond delay="1251"/>
                                          </p:stCondLst>
                                        </p:cTn>
                                        <p:tgtEl>
                                          <p:spTgt spid="63"/>
                                        </p:tgtEl>
                                      </p:cBhvr>
                                      <p:to x="100000" y="100000"/>
                                    </p:animScale>
                                    <p:animScale>
                                      <p:cBhvr>
                                        <p:cTn id="40" dur="20">
                                          <p:stCondLst>
                                            <p:cond delay="1356"/>
                                          </p:stCondLst>
                                        </p:cTn>
                                        <p:tgtEl>
                                          <p:spTgt spid="63"/>
                                        </p:tgtEl>
                                      </p:cBhvr>
                                      <p:to x="100000" y="95000"/>
                                    </p:animScale>
                                    <p:animScale>
                                      <p:cBhvr>
                                        <p:cTn id="41" dur="125" decel="50000">
                                          <p:stCondLst>
                                            <p:cond delay="1376"/>
                                          </p:stCondLst>
                                        </p:cTn>
                                        <p:tgtEl>
                                          <p:spTgt spid="63"/>
                                        </p:tgtEl>
                                      </p:cBhvr>
                                      <p:to x="100000" y="100000"/>
                                    </p:animScale>
                                  </p:childTnLst>
                                </p:cTn>
                              </p:par>
                              <p:par>
                                <p:cTn id="42" presetID="26" presetClass="entr" presetSubtype="0" fill="hold" nodeType="withEffect">
                                  <p:stCondLst>
                                    <p:cond delay="0"/>
                                  </p:stCondLst>
                                  <p:childTnLst>
                                    <p:set>
                                      <p:cBhvr>
                                        <p:cTn id="43" dur="1" fill="hold">
                                          <p:stCondLst>
                                            <p:cond delay="0"/>
                                          </p:stCondLst>
                                        </p:cTn>
                                        <p:tgtEl>
                                          <p:spTgt spid="74"/>
                                        </p:tgtEl>
                                        <p:attrNameLst>
                                          <p:attrName>style.visibility</p:attrName>
                                        </p:attrNameLst>
                                      </p:cBhvr>
                                      <p:to>
                                        <p:strVal val="visible"/>
                                      </p:to>
                                    </p:set>
                                    <p:animEffect transition="in" filter="wipe(down)">
                                      <p:cBhvr>
                                        <p:cTn id="44" dur="464">
                                          <p:stCondLst>
                                            <p:cond delay="0"/>
                                          </p:stCondLst>
                                        </p:cTn>
                                        <p:tgtEl>
                                          <p:spTgt spid="74"/>
                                        </p:tgtEl>
                                      </p:cBhvr>
                                    </p:animEffect>
                                    <p:anim calcmode="lin" valueType="num">
                                      <p:cBhvr>
                                        <p:cTn id="45" dur="1458" tmFilter="0,0; 0.14,0.36; 0.43,0.73; 0.71,0.91; 1.0,1.0">
                                          <p:stCondLst>
                                            <p:cond delay="0"/>
                                          </p:stCondLst>
                                        </p:cTn>
                                        <p:tgtEl>
                                          <p:spTgt spid="74"/>
                                        </p:tgtEl>
                                        <p:attrNameLst>
                                          <p:attrName>ppt_x</p:attrName>
                                        </p:attrNameLst>
                                      </p:cBhvr>
                                      <p:tavLst>
                                        <p:tav tm="0">
                                          <p:val>
                                            <p:strVal val="#ppt_x-0.25"/>
                                          </p:val>
                                        </p:tav>
                                        <p:tav tm="100000">
                                          <p:val>
                                            <p:strVal val="#ppt_x"/>
                                          </p:val>
                                        </p:tav>
                                      </p:tavLst>
                                    </p:anim>
                                    <p:anim calcmode="lin" valueType="num">
                                      <p:cBhvr>
                                        <p:cTn id="46" dur="531" tmFilter="0.0,0.0; 0.25,0.07; 0.50,0.2; 0.75,0.467; 1.0,1.0">
                                          <p:stCondLst>
                                            <p:cond delay="0"/>
                                          </p:stCondLst>
                                        </p:cTn>
                                        <p:tgtEl>
                                          <p:spTgt spid="74"/>
                                        </p:tgtEl>
                                        <p:attrNameLst>
                                          <p:attrName>ppt_y</p:attrName>
                                        </p:attrNameLst>
                                      </p:cBhvr>
                                      <p:tavLst>
                                        <p:tav tm="0" fmla="#ppt_y-sin(pi*$)/3">
                                          <p:val>
                                            <p:fltVal val="0.5"/>
                                          </p:val>
                                        </p:tav>
                                        <p:tav tm="100000">
                                          <p:val>
                                            <p:fltVal val="1"/>
                                          </p:val>
                                        </p:tav>
                                      </p:tavLst>
                                    </p:anim>
                                    <p:anim calcmode="lin" valueType="num">
                                      <p:cBhvr>
                                        <p:cTn id="47" dur="531" tmFilter="0, 0; 0.125,0.2665; 0.25,0.4; 0.375,0.465; 0.5,0.5;  0.625,0.535; 0.75,0.6; 0.875,0.7335; 1,1">
                                          <p:stCondLst>
                                            <p:cond delay="531"/>
                                          </p:stCondLst>
                                        </p:cTn>
                                        <p:tgtEl>
                                          <p:spTgt spid="74"/>
                                        </p:tgtEl>
                                        <p:attrNameLst>
                                          <p:attrName>ppt_y</p:attrName>
                                        </p:attrNameLst>
                                      </p:cBhvr>
                                      <p:tavLst>
                                        <p:tav tm="0" fmla="#ppt_y-sin(pi*$)/9">
                                          <p:val>
                                            <p:fltVal val="0"/>
                                          </p:val>
                                        </p:tav>
                                        <p:tav tm="100000">
                                          <p:val>
                                            <p:fltVal val="1"/>
                                          </p:val>
                                        </p:tav>
                                      </p:tavLst>
                                    </p:anim>
                                    <p:anim calcmode="lin" valueType="num">
                                      <p:cBhvr>
                                        <p:cTn id="48" dur="266" tmFilter="0, 0; 0.125,0.2665; 0.25,0.4; 0.375,0.465; 0.5,0.5;  0.625,0.535; 0.75,0.6; 0.875,0.7335; 1,1">
                                          <p:stCondLst>
                                            <p:cond delay="1059"/>
                                          </p:stCondLst>
                                        </p:cTn>
                                        <p:tgtEl>
                                          <p:spTgt spid="74"/>
                                        </p:tgtEl>
                                        <p:attrNameLst>
                                          <p:attrName>ppt_y</p:attrName>
                                        </p:attrNameLst>
                                      </p:cBhvr>
                                      <p:tavLst>
                                        <p:tav tm="0" fmla="#ppt_y-sin(pi*$)/27">
                                          <p:val>
                                            <p:fltVal val="0"/>
                                          </p:val>
                                        </p:tav>
                                        <p:tav tm="100000">
                                          <p:val>
                                            <p:fltVal val="1"/>
                                          </p:val>
                                        </p:tav>
                                      </p:tavLst>
                                    </p:anim>
                                    <p:anim calcmode="lin" valueType="num">
                                      <p:cBhvr>
                                        <p:cTn id="49" dur="131" tmFilter="0, 0; 0.125,0.2665; 0.25,0.4; 0.375,0.465; 0.5,0.5;  0.625,0.535; 0.75,0.6; 0.875,0.7335; 1,1">
                                          <p:stCondLst>
                                            <p:cond delay="1325"/>
                                          </p:stCondLst>
                                        </p:cTn>
                                        <p:tgtEl>
                                          <p:spTgt spid="74"/>
                                        </p:tgtEl>
                                        <p:attrNameLst>
                                          <p:attrName>ppt_y</p:attrName>
                                        </p:attrNameLst>
                                      </p:cBhvr>
                                      <p:tavLst>
                                        <p:tav tm="0" fmla="#ppt_y-sin(pi*$)/81">
                                          <p:val>
                                            <p:fltVal val="0"/>
                                          </p:val>
                                        </p:tav>
                                        <p:tav tm="100000">
                                          <p:val>
                                            <p:fltVal val="1"/>
                                          </p:val>
                                        </p:tav>
                                      </p:tavLst>
                                    </p:anim>
                                    <p:animScale>
                                      <p:cBhvr>
                                        <p:cTn id="50" dur="21">
                                          <p:stCondLst>
                                            <p:cond delay="520"/>
                                          </p:stCondLst>
                                        </p:cTn>
                                        <p:tgtEl>
                                          <p:spTgt spid="74"/>
                                        </p:tgtEl>
                                      </p:cBhvr>
                                      <p:to x="100000" y="60000"/>
                                    </p:animScale>
                                    <p:animScale>
                                      <p:cBhvr>
                                        <p:cTn id="51" dur="133" decel="50000">
                                          <p:stCondLst>
                                            <p:cond delay="541"/>
                                          </p:stCondLst>
                                        </p:cTn>
                                        <p:tgtEl>
                                          <p:spTgt spid="74"/>
                                        </p:tgtEl>
                                      </p:cBhvr>
                                      <p:to x="100000" y="100000"/>
                                    </p:animScale>
                                    <p:animScale>
                                      <p:cBhvr>
                                        <p:cTn id="52" dur="21">
                                          <p:stCondLst>
                                            <p:cond delay="1050"/>
                                          </p:stCondLst>
                                        </p:cTn>
                                        <p:tgtEl>
                                          <p:spTgt spid="74"/>
                                        </p:tgtEl>
                                      </p:cBhvr>
                                      <p:to x="100000" y="80000"/>
                                    </p:animScale>
                                    <p:animScale>
                                      <p:cBhvr>
                                        <p:cTn id="53" dur="133" decel="50000">
                                          <p:stCondLst>
                                            <p:cond delay="1070"/>
                                          </p:stCondLst>
                                        </p:cTn>
                                        <p:tgtEl>
                                          <p:spTgt spid="74"/>
                                        </p:tgtEl>
                                      </p:cBhvr>
                                      <p:to x="100000" y="100000"/>
                                    </p:animScale>
                                    <p:animScale>
                                      <p:cBhvr>
                                        <p:cTn id="54" dur="21">
                                          <p:stCondLst>
                                            <p:cond delay="1314"/>
                                          </p:stCondLst>
                                        </p:cTn>
                                        <p:tgtEl>
                                          <p:spTgt spid="74"/>
                                        </p:tgtEl>
                                      </p:cBhvr>
                                      <p:to x="100000" y="90000"/>
                                    </p:animScale>
                                    <p:animScale>
                                      <p:cBhvr>
                                        <p:cTn id="55" dur="133" decel="50000">
                                          <p:stCondLst>
                                            <p:cond delay="1334"/>
                                          </p:stCondLst>
                                        </p:cTn>
                                        <p:tgtEl>
                                          <p:spTgt spid="74"/>
                                        </p:tgtEl>
                                      </p:cBhvr>
                                      <p:to x="100000" y="100000"/>
                                    </p:animScale>
                                    <p:animScale>
                                      <p:cBhvr>
                                        <p:cTn id="56" dur="21">
                                          <p:stCondLst>
                                            <p:cond delay="1446"/>
                                          </p:stCondLst>
                                        </p:cTn>
                                        <p:tgtEl>
                                          <p:spTgt spid="74"/>
                                        </p:tgtEl>
                                      </p:cBhvr>
                                      <p:to x="100000" y="95000"/>
                                    </p:animScale>
                                    <p:animScale>
                                      <p:cBhvr>
                                        <p:cTn id="57" dur="133" decel="50000">
                                          <p:stCondLst>
                                            <p:cond delay="1467"/>
                                          </p:stCondLst>
                                        </p:cTn>
                                        <p:tgtEl>
                                          <p:spTgt spid="74"/>
                                        </p:tgtEl>
                                      </p:cBhvr>
                                      <p:to x="100000" y="100000"/>
                                    </p:animScale>
                                  </p:childTnLst>
                                </p:cTn>
                              </p:par>
                              <p:par>
                                <p:cTn id="58" presetID="26" presetClass="entr" presetSubtype="0" fill="hold" nodeType="withEffect">
                                  <p:stCondLst>
                                    <p:cond delay="0"/>
                                  </p:stCondLst>
                                  <p:childTnLst>
                                    <p:set>
                                      <p:cBhvr>
                                        <p:cTn id="59" dur="1" fill="hold">
                                          <p:stCondLst>
                                            <p:cond delay="0"/>
                                          </p:stCondLst>
                                        </p:cTn>
                                        <p:tgtEl>
                                          <p:spTgt spid="5"/>
                                        </p:tgtEl>
                                        <p:attrNameLst>
                                          <p:attrName>style.visibility</p:attrName>
                                        </p:attrNameLst>
                                      </p:cBhvr>
                                      <p:to>
                                        <p:strVal val="visible"/>
                                      </p:to>
                                    </p:set>
                                    <p:animEffect transition="in" filter="wipe(down)">
                                      <p:cBhvr>
                                        <p:cTn id="60" dur="580">
                                          <p:stCondLst>
                                            <p:cond delay="0"/>
                                          </p:stCondLst>
                                        </p:cTn>
                                        <p:tgtEl>
                                          <p:spTgt spid="5"/>
                                        </p:tgtEl>
                                      </p:cBhvr>
                                    </p:animEffect>
                                    <p:anim calcmode="lin" valueType="num">
                                      <p:cBhvr>
                                        <p:cTn id="6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6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6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6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6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66" dur="26">
                                          <p:stCondLst>
                                            <p:cond delay="650"/>
                                          </p:stCondLst>
                                        </p:cTn>
                                        <p:tgtEl>
                                          <p:spTgt spid="5"/>
                                        </p:tgtEl>
                                      </p:cBhvr>
                                      <p:to x="100000" y="60000"/>
                                    </p:animScale>
                                    <p:animScale>
                                      <p:cBhvr>
                                        <p:cTn id="67" dur="166" decel="50000">
                                          <p:stCondLst>
                                            <p:cond delay="676"/>
                                          </p:stCondLst>
                                        </p:cTn>
                                        <p:tgtEl>
                                          <p:spTgt spid="5"/>
                                        </p:tgtEl>
                                      </p:cBhvr>
                                      <p:to x="100000" y="100000"/>
                                    </p:animScale>
                                    <p:animScale>
                                      <p:cBhvr>
                                        <p:cTn id="68" dur="26">
                                          <p:stCondLst>
                                            <p:cond delay="1312"/>
                                          </p:stCondLst>
                                        </p:cTn>
                                        <p:tgtEl>
                                          <p:spTgt spid="5"/>
                                        </p:tgtEl>
                                      </p:cBhvr>
                                      <p:to x="100000" y="80000"/>
                                    </p:animScale>
                                    <p:animScale>
                                      <p:cBhvr>
                                        <p:cTn id="69" dur="166" decel="50000">
                                          <p:stCondLst>
                                            <p:cond delay="1338"/>
                                          </p:stCondLst>
                                        </p:cTn>
                                        <p:tgtEl>
                                          <p:spTgt spid="5"/>
                                        </p:tgtEl>
                                      </p:cBhvr>
                                      <p:to x="100000" y="100000"/>
                                    </p:animScale>
                                    <p:animScale>
                                      <p:cBhvr>
                                        <p:cTn id="70" dur="26">
                                          <p:stCondLst>
                                            <p:cond delay="1642"/>
                                          </p:stCondLst>
                                        </p:cTn>
                                        <p:tgtEl>
                                          <p:spTgt spid="5"/>
                                        </p:tgtEl>
                                      </p:cBhvr>
                                      <p:to x="100000" y="90000"/>
                                    </p:animScale>
                                    <p:animScale>
                                      <p:cBhvr>
                                        <p:cTn id="71" dur="166" decel="50000">
                                          <p:stCondLst>
                                            <p:cond delay="1668"/>
                                          </p:stCondLst>
                                        </p:cTn>
                                        <p:tgtEl>
                                          <p:spTgt spid="5"/>
                                        </p:tgtEl>
                                      </p:cBhvr>
                                      <p:to x="100000" y="100000"/>
                                    </p:animScale>
                                    <p:animScale>
                                      <p:cBhvr>
                                        <p:cTn id="72" dur="26">
                                          <p:stCondLst>
                                            <p:cond delay="1808"/>
                                          </p:stCondLst>
                                        </p:cTn>
                                        <p:tgtEl>
                                          <p:spTgt spid="5"/>
                                        </p:tgtEl>
                                      </p:cBhvr>
                                      <p:to x="100000" y="95000"/>
                                    </p:animScale>
                                    <p:animScale>
                                      <p:cBhvr>
                                        <p:cTn id="73" dur="166" decel="50000">
                                          <p:stCondLst>
                                            <p:cond delay="1834"/>
                                          </p:stCondLst>
                                        </p:cTn>
                                        <p:tgtEl>
                                          <p:spTgt spid="5"/>
                                        </p:tgtEl>
                                      </p:cBhvr>
                                      <p:to x="100000" y="100000"/>
                                    </p:animScale>
                                  </p:childTnLst>
                                </p:cTn>
                              </p:par>
                              <p:par>
                                <p:cTn id="74" presetID="26" presetClass="entr" presetSubtype="0" fill="hold" nodeType="withEffect">
                                  <p:stCondLst>
                                    <p:cond delay="0"/>
                                  </p:stCondLst>
                                  <p:childTnLst>
                                    <p:set>
                                      <p:cBhvr>
                                        <p:cTn id="75" dur="1" fill="hold">
                                          <p:stCondLst>
                                            <p:cond delay="0"/>
                                          </p:stCondLst>
                                        </p:cTn>
                                        <p:tgtEl>
                                          <p:spTgt spid="6"/>
                                        </p:tgtEl>
                                        <p:attrNameLst>
                                          <p:attrName>style.visibility</p:attrName>
                                        </p:attrNameLst>
                                      </p:cBhvr>
                                      <p:to>
                                        <p:strVal val="visible"/>
                                      </p:to>
                                    </p:set>
                                    <p:animEffect transition="in" filter="wipe(down)">
                                      <p:cBhvr>
                                        <p:cTn id="76" dur="580">
                                          <p:stCondLst>
                                            <p:cond delay="0"/>
                                          </p:stCondLst>
                                        </p:cTn>
                                        <p:tgtEl>
                                          <p:spTgt spid="6"/>
                                        </p:tgtEl>
                                      </p:cBhvr>
                                    </p:animEffect>
                                    <p:anim calcmode="lin" valueType="num">
                                      <p:cBhvr>
                                        <p:cTn id="77"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78"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79"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80"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81"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82" dur="26">
                                          <p:stCondLst>
                                            <p:cond delay="650"/>
                                          </p:stCondLst>
                                        </p:cTn>
                                        <p:tgtEl>
                                          <p:spTgt spid="6"/>
                                        </p:tgtEl>
                                      </p:cBhvr>
                                      <p:to x="100000" y="60000"/>
                                    </p:animScale>
                                    <p:animScale>
                                      <p:cBhvr>
                                        <p:cTn id="83" dur="166" decel="50000">
                                          <p:stCondLst>
                                            <p:cond delay="676"/>
                                          </p:stCondLst>
                                        </p:cTn>
                                        <p:tgtEl>
                                          <p:spTgt spid="6"/>
                                        </p:tgtEl>
                                      </p:cBhvr>
                                      <p:to x="100000" y="100000"/>
                                    </p:animScale>
                                    <p:animScale>
                                      <p:cBhvr>
                                        <p:cTn id="84" dur="26">
                                          <p:stCondLst>
                                            <p:cond delay="1312"/>
                                          </p:stCondLst>
                                        </p:cTn>
                                        <p:tgtEl>
                                          <p:spTgt spid="6"/>
                                        </p:tgtEl>
                                      </p:cBhvr>
                                      <p:to x="100000" y="80000"/>
                                    </p:animScale>
                                    <p:animScale>
                                      <p:cBhvr>
                                        <p:cTn id="85" dur="166" decel="50000">
                                          <p:stCondLst>
                                            <p:cond delay="1338"/>
                                          </p:stCondLst>
                                        </p:cTn>
                                        <p:tgtEl>
                                          <p:spTgt spid="6"/>
                                        </p:tgtEl>
                                      </p:cBhvr>
                                      <p:to x="100000" y="100000"/>
                                    </p:animScale>
                                    <p:animScale>
                                      <p:cBhvr>
                                        <p:cTn id="86" dur="26">
                                          <p:stCondLst>
                                            <p:cond delay="1642"/>
                                          </p:stCondLst>
                                        </p:cTn>
                                        <p:tgtEl>
                                          <p:spTgt spid="6"/>
                                        </p:tgtEl>
                                      </p:cBhvr>
                                      <p:to x="100000" y="90000"/>
                                    </p:animScale>
                                    <p:animScale>
                                      <p:cBhvr>
                                        <p:cTn id="87" dur="166" decel="50000">
                                          <p:stCondLst>
                                            <p:cond delay="1668"/>
                                          </p:stCondLst>
                                        </p:cTn>
                                        <p:tgtEl>
                                          <p:spTgt spid="6"/>
                                        </p:tgtEl>
                                      </p:cBhvr>
                                      <p:to x="100000" y="100000"/>
                                    </p:animScale>
                                    <p:animScale>
                                      <p:cBhvr>
                                        <p:cTn id="88" dur="26">
                                          <p:stCondLst>
                                            <p:cond delay="1808"/>
                                          </p:stCondLst>
                                        </p:cTn>
                                        <p:tgtEl>
                                          <p:spTgt spid="6"/>
                                        </p:tgtEl>
                                      </p:cBhvr>
                                      <p:to x="100000" y="95000"/>
                                    </p:animScale>
                                    <p:animScale>
                                      <p:cBhvr>
                                        <p:cTn id="89" dur="166" decel="50000">
                                          <p:stCondLst>
                                            <p:cond delay="1834"/>
                                          </p:stCondLst>
                                        </p:cTn>
                                        <p:tgtEl>
                                          <p:spTgt spid="6"/>
                                        </p:tgtEl>
                                      </p:cBhvr>
                                      <p:to x="100000" y="100000"/>
                                    </p:animScale>
                                  </p:childTnLst>
                                </p:cTn>
                              </p:par>
                              <p:par>
                                <p:cTn id="90" presetID="22" presetClass="entr" presetSubtype="4" fill="hold" nodeType="withEffect">
                                  <p:stCondLst>
                                    <p:cond delay="0"/>
                                  </p:stCondLst>
                                  <p:childTnLst>
                                    <p:set>
                                      <p:cBhvr>
                                        <p:cTn id="91" dur="1" fill="hold">
                                          <p:stCondLst>
                                            <p:cond delay="0"/>
                                          </p:stCondLst>
                                        </p:cTn>
                                        <p:tgtEl>
                                          <p:spTgt spid="41"/>
                                        </p:tgtEl>
                                        <p:attrNameLst>
                                          <p:attrName>style.visibility</p:attrName>
                                        </p:attrNameLst>
                                      </p:cBhvr>
                                      <p:to>
                                        <p:strVal val="visible"/>
                                      </p:to>
                                    </p:set>
                                    <p:animEffect transition="in" filter="wipe(down)">
                                      <p:cBhvr>
                                        <p:cTn id="92" dur="500"/>
                                        <p:tgtEl>
                                          <p:spTgt spid="41"/>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60"/>
                                        </p:tgtEl>
                                        <p:attrNameLst>
                                          <p:attrName>style.visibility</p:attrName>
                                        </p:attrNameLst>
                                      </p:cBhvr>
                                      <p:to>
                                        <p:strVal val="visible"/>
                                      </p:to>
                                    </p:set>
                                    <p:animEffect transition="in" filter="wipe(left)">
                                      <p:cBhvr>
                                        <p:cTn id="95" dur="500"/>
                                        <p:tgtEl>
                                          <p:spTgt spid="60"/>
                                        </p:tgtEl>
                                      </p:cBhvr>
                                    </p:animEffect>
                                  </p:childTnLst>
                                </p:cTn>
                              </p:par>
                              <p:par>
                                <p:cTn id="96" presetID="14" presetClass="entr" presetSubtype="10" fill="hold" grpId="0" nodeType="withEffect">
                                  <p:stCondLst>
                                    <p:cond delay="0"/>
                                  </p:stCondLst>
                                  <p:childTnLst>
                                    <p:set>
                                      <p:cBhvr>
                                        <p:cTn id="97" dur="1" fill="hold">
                                          <p:stCondLst>
                                            <p:cond delay="0"/>
                                          </p:stCondLst>
                                        </p:cTn>
                                        <p:tgtEl>
                                          <p:spTgt spid="44"/>
                                        </p:tgtEl>
                                        <p:attrNameLst>
                                          <p:attrName>style.visibility</p:attrName>
                                        </p:attrNameLst>
                                      </p:cBhvr>
                                      <p:to>
                                        <p:strVal val="visible"/>
                                      </p:to>
                                    </p:set>
                                    <p:animEffect transition="in" filter="randombar(horizontal)">
                                      <p:cBhvr>
                                        <p:cTn id="98" dur="500"/>
                                        <p:tgtEl>
                                          <p:spTgt spid="44"/>
                                        </p:tgtEl>
                                      </p:cBhvr>
                                    </p:animEffect>
                                  </p:childTnLst>
                                </p:cTn>
                              </p:par>
                              <p:par>
                                <p:cTn id="99" presetID="1" presetClass="entr" presetSubtype="0" fill="hold" grpId="0" nodeType="with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childTnLst>
                          </p:cTn>
                        </p:par>
                        <p:par>
                          <p:cTn id="101" fill="hold">
                            <p:stCondLst>
                              <p:cond delay="2500"/>
                            </p:stCondLst>
                            <p:childTnLst>
                              <p:par>
                                <p:cTn id="102" presetID="14" presetClass="entr" presetSubtype="10" fill="hold" nodeType="afterEffect">
                                  <p:stCondLst>
                                    <p:cond delay="0"/>
                                  </p:stCondLst>
                                  <p:childTnLst>
                                    <p:set>
                                      <p:cBhvr>
                                        <p:cTn id="103" dur="1" fill="hold">
                                          <p:stCondLst>
                                            <p:cond delay="0"/>
                                          </p:stCondLst>
                                        </p:cTn>
                                        <p:tgtEl>
                                          <p:spTgt spid="9"/>
                                        </p:tgtEl>
                                        <p:attrNameLst>
                                          <p:attrName>style.visibility</p:attrName>
                                        </p:attrNameLst>
                                      </p:cBhvr>
                                      <p:to>
                                        <p:strVal val="visible"/>
                                      </p:to>
                                    </p:set>
                                    <p:animEffect transition="in" filter="randombar(horizontal)">
                                      <p:cBhvr>
                                        <p:cTn id="104" dur="1200"/>
                                        <p:tgtEl>
                                          <p:spTgt spid="9"/>
                                        </p:tgtEl>
                                      </p:cBhvr>
                                    </p:animEffect>
                                  </p:childTnLst>
                                </p:cTn>
                              </p:par>
                              <p:par>
                                <p:cTn id="105" presetID="14" presetClass="entr" presetSubtype="10" fill="hold" nodeType="withEffect">
                                  <p:stCondLst>
                                    <p:cond delay="0"/>
                                  </p:stCondLst>
                                  <p:childTnLst>
                                    <p:set>
                                      <p:cBhvr>
                                        <p:cTn id="106" dur="1" fill="hold">
                                          <p:stCondLst>
                                            <p:cond delay="0"/>
                                          </p:stCondLst>
                                        </p:cTn>
                                        <p:tgtEl>
                                          <p:spTgt spid="59"/>
                                        </p:tgtEl>
                                        <p:attrNameLst>
                                          <p:attrName>style.visibility</p:attrName>
                                        </p:attrNameLst>
                                      </p:cBhvr>
                                      <p:to>
                                        <p:strVal val="visible"/>
                                      </p:to>
                                    </p:set>
                                    <p:animEffect transition="in" filter="randombar(horizontal)">
                                      <p:cBhvr>
                                        <p:cTn id="107" dur="1200"/>
                                        <p:tgtEl>
                                          <p:spTgt spid="59"/>
                                        </p:tgtEl>
                                      </p:cBhvr>
                                    </p:animEffect>
                                  </p:childTnLst>
                                </p:cTn>
                              </p:par>
                              <p:par>
                                <p:cTn id="108" presetID="30" presetClass="exit" presetSubtype="0" fill="hold" grpId="0" nodeType="withEffect">
                                  <p:stCondLst>
                                    <p:cond delay="0"/>
                                  </p:stCondLst>
                                  <p:childTnLst>
                                    <p:animEffect transition="out" filter="fade">
                                      <p:cBhvr>
                                        <p:cTn id="109" dur="800" accel="100000">
                                          <p:stCondLst>
                                            <p:cond delay="200"/>
                                          </p:stCondLst>
                                        </p:cTn>
                                        <p:tgtEl>
                                          <p:spTgt spid="52"/>
                                        </p:tgtEl>
                                      </p:cBhvr>
                                    </p:animEffect>
                                    <p:anim calcmode="lin" valueType="num">
                                      <p:cBhvr>
                                        <p:cTn id="110" dur="800" accel="100000">
                                          <p:stCondLst>
                                            <p:cond delay="200"/>
                                          </p:stCondLst>
                                        </p:cTn>
                                        <p:tgtEl>
                                          <p:spTgt spid="52"/>
                                        </p:tgtEl>
                                        <p:attrNameLst>
                                          <p:attrName>style.rotation</p:attrName>
                                        </p:attrNameLst>
                                      </p:cBhvr>
                                      <p:tavLst>
                                        <p:tav tm="0">
                                          <p:val>
                                            <p:fltVal val="0"/>
                                          </p:val>
                                        </p:tav>
                                        <p:tav tm="100000">
                                          <p:val>
                                            <p:fltVal val="-90"/>
                                          </p:val>
                                        </p:tav>
                                      </p:tavLst>
                                    </p:anim>
                                    <p:anim calcmode="lin" valueType="num">
                                      <p:cBhvr>
                                        <p:cTn id="111" dur="200" decel="100000"/>
                                        <p:tgtEl>
                                          <p:spTgt spid="52"/>
                                        </p:tgtEl>
                                        <p:attrNameLst>
                                          <p:attrName>ppt_x</p:attrName>
                                        </p:attrNameLst>
                                      </p:cBhvr>
                                      <p:tavLst>
                                        <p:tav tm="0">
                                          <p:val>
                                            <p:strVal val="ppt_x"/>
                                          </p:val>
                                        </p:tav>
                                        <p:tav tm="100000">
                                          <p:val>
                                            <p:strVal val="ppt_x-0.05"/>
                                          </p:val>
                                        </p:tav>
                                      </p:tavLst>
                                    </p:anim>
                                    <p:anim calcmode="lin" valueType="num">
                                      <p:cBhvr>
                                        <p:cTn id="112" dur="200" decel="100000"/>
                                        <p:tgtEl>
                                          <p:spTgt spid="52"/>
                                        </p:tgtEl>
                                        <p:attrNameLst>
                                          <p:attrName>ppt_y</p:attrName>
                                        </p:attrNameLst>
                                      </p:cBhvr>
                                      <p:tavLst>
                                        <p:tav tm="0">
                                          <p:val>
                                            <p:strVal val="ppt_y"/>
                                          </p:val>
                                        </p:tav>
                                        <p:tav tm="100000">
                                          <p:val>
                                            <p:strVal val="ppt_y+0.1"/>
                                          </p:val>
                                        </p:tav>
                                      </p:tavLst>
                                    </p:anim>
                                    <p:anim calcmode="lin" valueType="num">
                                      <p:cBhvr>
                                        <p:cTn id="113" dur="800" accel="100000">
                                          <p:stCondLst>
                                            <p:cond delay="200"/>
                                          </p:stCondLst>
                                        </p:cTn>
                                        <p:tgtEl>
                                          <p:spTgt spid="52"/>
                                        </p:tgtEl>
                                        <p:attrNameLst>
                                          <p:attrName>ppt_x</p:attrName>
                                        </p:attrNameLst>
                                      </p:cBhvr>
                                      <p:tavLst>
                                        <p:tav tm="0">
                                          <p:val>
                                            <p:strVal val="ppt_x"/>
                                          </p:val>
                                        </p:tav>
                                        <p:tav tm="100000">
                                          <p:val>
                                            <p:strVal val="ppt_x+0.4+0.05"/>
                                          </p:val>
                                        </p:tav>
                                      </p:tavLst>
                                    </p:anim>
                                    <p:anim calcmode="lin" valueType="num">
                                      <p:cBhvr>
                                        <p:cTn id="114" dur="800" accel="100000">
                                          <p:stCondLst>
                                            <p:cond delay="200"/>
                                          </p:stCondLst>
                                        </p:cTn>
                                        <p:tgtEl>
                                          <p:spTgt spid="52"/>
                                        </p:tgtEl>
                                        <p:attrNameLst>
                                          <p:attrName>ppt_y</p:attrName>
                                        </p:attrNameLst>
                                      </p:cBhvr>
                                      <p:tavLst>
                                        <p:tav tm="0">
                                          <p:val>
                                            <p:strVal val="ppt_y"/>
                                          </p:val>
                                        </p:tav>
                                        <p:tav tm="100000">
                                          <p:val>
                                            <p:strVal val="ppt_y-0.4-0.1"/>
                                          </p:val>
                                        </p:tav>
                                      </p:tavLst>
                                    </p:anim>
                                    <p:set>
                                      <p:cBhvr>
                                        <p:cTn id="115" dur="1" fill="hold">
                                          <p:stCondLst>
                                            <p:cond delay="999"/>
                                          </p:stCondLst>
                                        </p:cTn>
                                        <p:tgtEl>
                                          <p:spTgt spid="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47" grpId="0" animBg="1"/>
      <p:bldP spid="44" grpId="0"/>
      <p:bldP spid="45" grpId="0"/>
      <p:bldP spid="48" grpId="0"/>
      <p:bldP spid="49" grpId="0"/>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グループ化 123">
            <a:extLst>
              <a:ext uri="{FF2B5EF4-FFF2-40B4-BE49-F238E27FC236}">
                <a16:creationId xmlns:a16="http://schemas.microsoft.com/office/drawing/2014/main" id="{8EA294C9-DD39-D1D5-F896-5F11588AF449}"/>
              </a:ext>
            </a:extLst>
          </p:cNvPr>
          <p:cNvGrpSpPr/>
          <p:nvPr/>
        </p:nvGrpSpPr>
        <p:grpSpPr>
          <a:xfrm>
            <a:off x="6336357" y="3550488"/>
            <a:ext cx="4085289" cy="2875255"/>
            <a:chOff x="6971551" y="3526396"/>
            <a:chExt cx="4085289" cy="2875255"/>
          </a:xfrm>
        </p:grpSpPr>
        <p:pic>
          <p:nvPicPr>
            <p:cNvPr id="14" name="図 13">
              <a:extLst>
                <a:ext uri="{FF2B5EF4-FFF2-40B4-BE49-F238E27FC236}">
                  <a16:creationId xmlns:a16="http://schemas.microsoft.com/office/drawing/2014/main" id="{1381E1E4-877E-11B1-5B82-102CE6C8E6D8}"/>
                </a:ext>
              </a:extLst>
            </p:cNvPr>
            <p:cNvPicPr>
              <a:picLocks noChangeAspect="1"/>
            </p:cNvPicPr>
            <p:nvPr/>
          </p:nvPicPr>
          <p:blipFill rotWithShape="1">
            <a:blip r:embed="rId3"/>
            <a:srcRect l="11745" t="5659" r="3655" b="10823"/>
            <a:stretch/>
          </p:blipFill>
          <p:spPr>
            <a:xfrm>
              <a:off x="7447768" y="3951754"/>
              <a:ext cx="3609072" cy="2118344"/>
            </a:xfrm>
            <a:prstGeom prst="rect">
              <a:avLst/>
            </a:prstGeom>
          </p:spPr>
        </p:pic>
        <p:sp>
          <p:nvSpPr>
            <p:cNvPr id="16" name="テキスト ボックス 15">
              <a:extLst>
                <a:ext uri="{FF2B5EF4-FFF2-40B4-BE49-F238E27FC236}">
                  <a16:creationId xmlns:a16="http://schemas.microsoft.com/office/drawing/2014/main" id="{661486CC-67D1-BD9B-6624-929590787B65}"/>
                </a:ext>
              </a:extLst>
            </p:cNvPr>
            <p:cNvSpPr txBox="1"/>
            <p:nvPr/>
          </p:nvSpPr>
          <p:spPr>
            <a:xfrm>
              <a:off x="8714281" y="6032319"/>
              <a:ext cx="1233017" cy="369332"/>
            </a:xfrm>
            <a:prstGeom prst="rect">
              <a:avLst/>
            </a:prstGeom>
            <a:noFill/>
          </p:spPr>
          <p:txBody>
            <a:bodyPr wrap="square" rtlCol="0">
              <a:spAutoFit/>
            </a:bodyPr>
            <a:lstStyle/>
            <a:p>
              <a:r>
                <a:rPr kumimoji="1" lang="ja-JP" altLang="en-US" b="1" dirty="0"/>
                <a:t>人材育成</a:t>
              </a:r>
            </a:p>
          </p:txBody>
        </p:sp>
        <p:sp>
          <p:nvSpPr>
            <p:cNvPr id="17" name="下矢印 17">
              <a:extLst>
                <a:ext uri="{FF2B5EF4-FFF2-40B4-BE49-F238E27FC236}">
                  <a16:creationId xmlns:a16="http://schemas.microsoft.com/office/drawing/2014/main" id="{E3347690-E332-0E6A-A012-B570C4FC1486}"/>
                </a:ext>
              </a:extLst>
            </p:cNvPr>
            <p:cNvSpPr/>
            <p:nvPr/>
          </p:nvSpPr>
          <p:spPr>
            <a:xfrm rot="10800000">
              <a:off x="7064019" y="3723054"/>
              <a:ext cx="274392" cy="507536"/>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rgbClr val="FF0000"/>
                </a:solidFill>
              </a:endParaRPr>
            </a:p>
          </p:txBody>
        </p:sp>
        <p:sp>
          <p:nvSpPr>
            <p:cNvPr id="18" name="下矢印 18">
              <a:extLst>
                <a:ext uri="{FF2B5EF4-FFF2-40B4-BE49-F238E27FC236}">
                  <a16:creationId xmlns:a16="http://schemas.microsoft.com/office/drawing/2014/main" id="{F5573A05-C13B-F51F-915F-0783BB4503E8}"/>
                </a:ext>
              </a:extLst>
            </p:cNvPr>
            <p:cNvSpPr/>
            <p:nvPr/>
          </p:nvSpPr>
          <p:spPr>
            <a:xfrm rot="16200000">
              <a:off x="10128460" y="5888783"/>
              <a:ext cx="292519" cy="654842"/>
            </a:xfrm>
            <a:prstGeom prst="downArrow">
              <a:avLst/>
            </a:prstGeom>
            <a:solidFill>
              <a:schemeClr val="accent5">
                <a:lumMod val="75000"/>
              </a:schemeClr>
            </a:solidFill>
            <a:effectLst>
              <a:outerShdw blurRad="50800" dist="127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endParaRPr kumimoji="1" lang="ja-JP" altLang="en-US" dirty="0">
                <a:solidFill>
                  <a:srgbClr val="FF0000"/>
                </a:solidFill>
              </a:endParaRPr>
            </a:p>
          </p:txBody>
        </p:sp>
        <p:sp>
          <p:nvSpPr>
            <p:cNvPr id="47" name="テキスト ボックス 46">
              <a:extLst>
                <a:ext uri="{FF2B5EF4-FFF2-40B4-BE49-F238E27FC236}">
                  <a16:creationId xmlns:a16="http://schemas.microsoft.com/office/drawing/2014/main" id="{4D2C6504-B9EC-9318-B7F1-A84F5A3E4485}"/>
                </a:ext>
              </a:extLst>
            </p:cNvPr>
            <p:cNvSpPr txBox="1"/>
            <p:nvPr/>
          </p:nvSpPr>
          <p:spPr>
            <a:xfrm>
              <a:off x="7976108" y="3526396"/>
              <a:ext cx="2174679" cy="369332"/>
            </a:xfrm>
            <a:prstGeom prst="rect">
              <a:avLst/>
            </a:prstGeom>
            <a:noFill/>
          </p:spPr>
          <p:txBody>
            <a:bodyPr wrap="square" rtlCol="0">
              <a:spAutoFit/>
            </a:bodyPr>
            <a:lstStyle/>
            <a:p>
              <a:r>
                <a:rPr lang="ja-JP" altLang="en-US" u="sng" dirty="0"/>
                <a:t>サークル活動評価表</a:t>
              </a:r>
              <a:endParaRPr kumimoji="1" lang="ja-JP" altLang="en-US" u="sng" dirty="0"/>
            </a:p>
          </p:txBody>
        </p:sp>
        <p:sp>
          <p:nvSpPr>
            <p:cNvPr id="50" name="テキスト ボックス 49">
              <a:extLst>
                <a:ext uri="{FF2B5EF4-FFF2-40B4-BE49-F238E27FC236}">
                  <a16:creationId xmlns:a16="http://schemas.microsoft.com/office/drawing/2014/main" id="{A6E9C9DF-9D1A-F7F1-BE48-FA9CC4060D46}"/>
                </a:ext>
              </a:extLst>
            </p:cNvPr>
            <p:cNvSpPr txBox="1"/>
            <p:nvPr/>
          </p:nvSpPr>
          <p:spPr>
            <a:xfrm>
              <a:off x="6971551" y="4369049"/>
              <a:ext cx="461665" cy="1667215"/>
            </a:xfrm>
            <a:prstGeom prst="rect">
              <a:avLst/>
            </a:prstGeom>
            <a:noFill/>
          </p:spPr>
          <p:txBody>
            <a:bodyPr vert="eaVert" wrap="square" rtlCol="0">
              <a:spAutoFit/>
            </a:bodyPr>
            <a:lstStyle/>
            <a:p>
              <a:r>
                <a:rPr lang="ja-JP" altLang="en-US" b="1" dirty="0"/>
                <a:t>職場の活性化</a:t>
              </a:r>
              <a:endParaRPr kumimoji="1" lang="ja-JP" altLang="en-US" b="1" dirty="0"/>
            </a:p>
          </p:txBody>
        </p:sp>
      </p:grpSp>
      <p:sp>
        <p:nvSpPr>
          <p:cNvPr id="4" name="スライド番号プレースホルダー 3">
            <a:extLst>
              <a:ext uri="{FF2B5EF4-FFF2-40B4-BE49-F238E27FC236}">
                <a16:creationId xmlns:a16="http://schemas.microsoft.com/office/drawing/2014/main" id="{24A4CCC1-E703-9290-ED90-37A653584E2B}"/>
              </a:ext>
            </a:extLst>
          </p:cNvPr>
          <p:cNvSpPr>
            <a:spLocks noGrp="1"/>
          </p:cNvSpPr>
          <p:nvPr>
            <p:ph type="sldNum" sz="quarter" idx="4"/>
          </p:nvPr>
        </p:nvSpPr>
        <p:spPr/>
        <p:txBody>
          <a:bodyPr/>
          <a:lstStyle/>
          <a:p>
            <a:fld id="{2A12437D-38F8-4D18-B693-32A1518CF28A}" type="slidenum">
              <a:rPr lang="ja-JP" altLang="en-US" sz="1800" smtClean="0"/>
              <a:pPr/>
              <a:t>4</a:t>
            </a:fld>
            <a:endParaRPr lang="ja-JP" altLang="en-US" sz="1800" dirty="0"/>
          </a:p>
        </p:txBody>
      </p:sp>
      <p:sp>
        <p:nvSpPr>
          <p:cNvPr id="6" name="正方形/長方形 5">
            <a:extLst>
              <a:ext uri="{FF2B5EF4-FFF2-40B4-BE49-F238E27FC236}">
                <a16:creationId xmlns:a16="http://schemas.microsoft.com/office/drawing/2014/main" id="{6F0E4700-45C1-EAE1-F987-AD585B70AF24}"/>
              </a:ext>
            </a:extLst>
          </p:cNvPr>
          <p:cNvSpPr/>
          <p:nvPr/>
        </p:nvSpPr>
        <p:spPr>
          <a:xfrm>
            <a:off x="0" y="291"/>
            <a:ext cx="2896616"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○サークル紹介</a:t>
            </a:r>
          </a:p>
        </p:txBody>
      </p:sp>
      <p:cxnSp>
        <p:nvCxnSpPr>
          <p:cNvPr id="2" name="直線コネクタ 1">
            <a:extLst>
              <a:ext uri="{FF2B5EF4-FFF2-40B4-BE49-F238E27FC236}">
                <a16:creationId xmlns:a16="http://schemas.microsoft.com/office/drawing/2014/main" id="{98201FF6-B973-0D24-BA5A-CA2208B48CD7}"/>
              </a:ext>
            </a:extLst>
          </p:cNvPr>
          <p:cNvCxnSpPr>
            <a:cxnSpLocks/>
          </p:cNvCxnSpPr>
          <p:nvPr/>
        </p:nvCxnSpPr>
        <p:spPr>
          <a:xfrm>
            <a:off x="119336" y="3502274"/>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直線コネクタ 4">
            <a:extLst>
              <a:ext uri="{FF2B5EF4-FFF2-40B4-BE49-F238E27FC236}">
                <a16:creationId xmlns:a16="http://schemas.microsoft.com/office/drawing/2014/main" id="{407849C6-C9DA-306B-8A66-1659371CE5FF}"/>
              </a:ext>
            </a:extLst>
          </p:cNvPr>
          <p:cNvCxnSpPr>
            <a:cxnSpLocks/>
          </p:cNvCxnSpPr>
          <p:nvPr/>
        </p:nvCxnSpPr>
        <p:spPr>
          <a:xfrm>
            <a:off x="6047225" y="741078"/>
            <a:ext cx="0" cy="5684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タイトル 1">
            <a:extLst>
              <a:ext uri="{FF2B5EF4-FFF2-40B4-BE49-F238E27FC236}">
                <a16:creationId xmlns:a16="http://schemas.microsoft.com/office/drawing/2014/main" id="{15A8EDC3-81FC-B31E-65AB-7E8A9C965592}"/>
              </a:ext>
            </a:extLst>
          </p:cNvPr>
          <p:cNvSpPr txBox="1">
            <a:spLocks/>
          </p:cNvSpPr>
          <p:nvPr/>
        </p:nvSpPr>
        <p:spPr>
          <a:xfrm>
            <a:off x="-1" y="0"/>
            <a:ext cx="12191999" cy="665472"/>
          </a:xfrm>
          <a:prstGeom prst="rect">
            <a:avLst/>
          </a:prstGeom>
          <a:solidFill>
            <a:schemeClr val="tx2"/>
          </a:solidFill>
        </p:spPr>
        <p:txBody>
          <a:bodyPr vert="horz" lIns="91440" tIns="45720" rIns="91440" bIns="45720" rtlCol="0" anchor="ctr">
            <a:normAutofit/>
          </a:bodyPr>
          <a:lstStyle>
            <a:lvl1pPr algn="l" defTabSz="914400" rtl="0" eaLnBrk="1" latinLnBrk="0" hangingPunct="1">
              <a:lnSpc>
                <a:spcPct val="90000"/>
              </a:lnSpc>
              <a:spcBef>
                <a:spcPct val="0"/>
              </a:spcBef>
              <a:buNone/>
              <a:defRPr kumimoji="1" lang="ja-JP" altLang="en-US" sz="2800" kern="1200">
                <a:solidFill>
                  <a:schemeClr val="tx2"/>
                </a:solidFill>
                <a:latin typeface="+mn-lt"/>
                <a:ea typeface="+mj-ea"/>
                <a:cs typeface="+mj-cs"/>
              </a:defRPr>
            </a:lvl1pPr>
          </a:lstStyle>
          <a:p>
            <a:r>
              <a:rPr lang="en-US" altLang="ja-JP" b="1" dirty="0">
                <a:solidFill>
                  <a:schemeClr val="bg1"/>
                </a:solidFill>
              </a:rPr>
              <a:t>JPW</a:t>
            </a:r>
            <a:r>
              <a:rPr lang="ja-JP" altLang="en-US" b="1" dirty="0">
                <a:solidFill>
                  <a:schemeClr val="bg1"/>
                </a:solidFill>
              </a:rPr>
              <a:t>サークルの紹介</a:t>
            </a:r>
            <a:endParaRPr lang="en-US" altLang="ja-JP" sz="2000" b="1" u="sng" dirty="0">
              <a:solidFill>
                <a:schemeClr val="bg1"/>
              </a:solidFill>
            </a:endParaRPr>
          </a:p>
        </p:txBody>
      </p:sp>
      <p:grpSp>
        <p:nvGrpSpPr>
          <p:cNvPr id="115" name="グループ化 114">
            <a:extLst>
              <a:ext uri="{FF2B5EF4-FFF2-40B4-BE49-F238E27FC236}">
                <a16:creationId xmlns:a16="http://schemas.microsoft.com/office/drawing/2014/main" id="{2D23D0B7-8C46-FD5E-A1CB-30E18C754D46}"/>
              </a:ext>
            </a:extLst>
          </p:cNvPr>
          <p:cNvGrpSpPr/>
          <p:nvPr/>
        </p:nvGrpSpPr>
        <p:grpSpPr>
          <a:xfrm>
            <a:off x="6240016" y="698099"/>
            <a:ext cx="5787597" cy="2586864"/>
            <a:chOff x="6240016" y="698099"/>
            <a:chExt cx="5787597" cy="2586864"/>
          </a:xfrm>
        </p:grpSpPr>
        <p:sp>
          <p:nvSpPr>
            <p:cNvPr id="28" name="テキスト ボックス 27">
              <a:extLst>
                <a:ext uri="{FF2B5EF4-FFF2-40B4-BE49-F238E27FC236}">
                  <a16:creationId xmlns:a16="http://schemas.microsoft.com/office/drawing/2014/main" id="{0118F469-E83F-2F87-1AFB-0C5D6E84876D}"/>
                </a:ext>
              </a:extLst>
            </p:cNvPr>
            <p:cNvSpPr txBox="1"/>
            <p:nvPr/>
          </p:nvSpPr>
          <p:spPr>
            <a:xfrm>
              <a:off x="7910324" y="698099"/>
              <a:ext cx="2895889" cy="369332"/>
            </a:xfrm>
            <a:prstGeom prst="rect">
              <a:avLst/>
            </a:prstGeom>
            <a:noFill/>
          </p:spPr>
          <p:txBody>
            <a:bodyPr wrap="square" rtlCol="0">
              <a:spAutoFit/>
            </a:bodyPr>
            <a:lstStyle/>
            <a:p>
              <a:r>
                <a:rPr lang="ja-JP" altLang="en-US" u="sng" dirty="0"/>
                <a:t>サークルのレーダーチャート</a:t>
              </a:r>
              <a:endParaRPr kumimoji="1" lang="ja-JP" altLang="en-US" u="sng" dirty="0"/>
            </a:p>
          </p:txBody>
        </p:sp>
        <p:pic>
          <p:nvPicPr>
            <p:cNvPr id="36" name="図 35">
              <a:extLst>
                <a:ext uri="{FF2B5EF4-FFF2-40B4-BE49-F238E27FC236}">
                  <a16:creationId xmlns:a16="http://schemas.microsoft.com/office/drawing/2014/main" id="{AA28CB2F-2BBD-78F9-9DA7-4D61FA13416D}"/>
                </a:ext>
              </a:extLst>
            </p:cNvPr>
            <p:cNvPicPr>
              <a:picLocks noChangeAspect="1"/>
            </p:cNvPicPr>
            <p:nvPr/>
          </p:nvPicPr>
          <p:blipFill>
            <a:blip r:embed="rId4"/>
            <a:stretch>
              <a:fillRect/>
            </a:stretch>
          </p:blipFill>
          <p:spPr>
            <a:xfrm>
              <a:off x="9171973" y="1079491"/>
              <a:ext cx="2855640" cy="2205472"/>
            </a:xfrm>
            <a:prstGeom prst="rect">
              <a:avLst/>
            </a:prstGeom>
          </p:spPr>
        </p:pic>
        <p:pic>
          <p:nvPicPr>
            <p:cNvPr id="37" name="図 36">
              <a:extLst>
                <a:ext uri="{FF2B5EF4-FFF2-40B4-BE49-F238E27FC236}">
                  <a16:creationId xmlns:a16="http://schemas.microsoft.com/office/drawing/2014/main" id="{1D42B85D-1F13-4049-8CDD-1AF09F640BD9}"/>
                </a:ext>
              </a:extLst>
            </p:cNvPr>
            <p:cNvPicPr>
              <a:picLocks noChangeAspect="1"/>
            </p:cNvPicPr>
            <p:nvPr/>
          </p:nvPicPr>
          <p:blipFill>
            <a:blip r:embed="rId5"/>
            <a:stretch>
              <a:fillRect/>
            </a:stretch>
          </p:blipFill>
          <p:spPr>
            <a:xfrm>
              <a:off x="6240016" y="1079491"/>
              <a:ext cx="2864139" cy="2205472"/>
            </a:xfrm>
            <a:prstGeom prst="rect">
              <a:avLst/>
            </a:prstGeom>
          </p:spPr>
        </p:pic>
      </p:grpSp>
      <p:grpSp>
        <p:nvGrpSpPr>
          <p:cNvPr id="116" name="グループ化 115">
            <a:extLst>
              <a:ext uri="{FF2B5EF4-FFF2-40B4-BE49-F238E27FC236}">
                <a16:creationId xmlns:a16="http://schemas.microsoft.com/office/drawing/2014/main" id="{C3FB2CC9-F23E-DA50-B465-91D90C22E224}"/>
              </a:ext>
            </a:extLst>
          </p:cNvPr>
          <p:cNvGrpSpPr/>
          <p:nvPr/>
        </p:nvGrpSpPr>
        <p:grpSpPr>
          <a:xfrm>
            <a:off x="354611" y="3502274"/>
            <a:ext cx="5403483" cy="2927402"/>
            <a:chOff x="354611" y="3502274"/>
            <a:chExt cx="5403483" cy="2927402"/>
          </a:xfrm>
        </p:grpSpPr>
        <p:sp>
          <p:nvSpPr>
            <p:cNvPr id="29" name="テキスト ボックス 28">
              <a:extLst>
                <a:ext uri="{FF2B5EF4-FFF2-40B4-BE49-F238E27FC236}">
                  <a16:creationId xmlns:a16="http://schemas.microsoft.com/office/drawing/2014/main" id="{F4DA4FFD-0296-A177-3D48-E86926088D29}"/>
                </a:ext>
              </a:extLst>
            </p:cNvPr>
            <p:cNvSpPr txBox="1"/>
            <p:nvPr/>
          </p:nvSpPr>
          <p:spPr>
            <a:xfrm>
              <a:off x="1947075" y="3502274"/>
              <a:ext cx="2174679" cy="369332"/>
            </a:xfrm>
            <a:prstGeom prst="rect">
              <a:avLst/>
            </a:prstGeom>
            <a:noFill/>
          </p:spPr>
          <p:txBody>
            <a:bodyPr wrap="square" rtlCol="0">
              <a:spAutoFit/>
            </a:bodyPr>
            <a:lstStyle/>
            <a:p>
              <a:r>
                <a:rPr kumimoji="1" lang="ja-JP" altLang="en-US" u="sng" dirty="0"/>
                <a:t>メンバー</a:t>
              </a:r>
              <a:r>
                <a:rPr lang="ja-JP" altLang="en-US" u="sng" dirty="0"/>
                <a:t>技能評価</a:t>
              </a:r>
              <a:r>
                <a:rPr kumimoji="1" lang="ja-JP" altLang="en-US" u="sng" dirty="0"/>
                <a:t>表</a:t>
              </a:r>
            </a:p>
          </p:txBody>
        </p:sp>
        <p:pic>
          <p:nvPicPr>
            <p:cNvPr id="33" name="Picture 958">
              <a:extLst>
                <a:ext uri="{FF2B5EF4-FFF2-40B4-BE49-F238E27FC236}">
                  <a16:creationId xmlns:a16="http://schemas.microsoft.com/office/drawing/2014/main" id="{6A83E5FB-AAFF-82B3-6000-F39B6617512A}"/>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54611" y="3769789"/>
              <a:ext cx="5403483" cy="2659887"/>
            </a:xfrm>
            <a:prstGeom prst="rect">
              <a:avLst/>
            </a:prstGeom>
            <a:noFill/>
            <a:extLst>
              <a:ext uri="{909E8E84-426E-40DD-AFC4-6F175D3DCCD1}">
                <a14:hiddenFill xmlns:a14="http://schemas.microsoft.com/office/drawing/2010/main">
                  <a:solidFill>
                    <a:srgbClr val="FFFFFF"/>
                  </a:solidFill>
                </a14:hiddenFill>
              </a:ext>
            </a:extLst>
          </p:spPr>
        </p:pic>
      </p:grpSp>
      <p:pic>
        <p:nvPicPr>
          <p:cNvPr id="114" name="図 113">
            <a:extLst>
              <a:ext uri="{FF2B5EF4-FFF2-40B4-BE49-F238E27FC236}">
                <a16:creationId xmlns:a16="http://schemas.microsoft.com/office/drawing/2014/main" id="{3CEFFAD5-121F-9FEF-88A2-B2FC878D2CB7}"/>
              </a:ext>
            </a:extLst>
          </p:cNvPr>
          <p:cNvPicPr>
            <a:picLocks noChangeAspect="1"/>
          </p:cNvPicPr>
          <p:nvPr/>
        </p:nvPicPr>
        <p:blipFill>
          <a:blip r:embed="rId7"/>
          <a:stretch>
            <a:fillRect/>
          </a:stretch>
        </p:blipFill>
        <p:spPr>
          <a:xfrm>
            <a:off x="-305370" y="681287"/>
            <a:ext cx="6559865" cy="2914141"/>
          </a:xfrm>
          <a:prstGeom prst="rect">
            <a:avLst/>
          </a:prstGeom>
        </p:spPr>
      </p:pic>
      <p:grpSp>
        <p:nvGrpSpPr>
          <p:cNvPr id="125" name="グループ化 124">
            <a:extLst>
              <a:ext uri="{FF2B5EF4-FFF2-40B4-BE49-F238E27FC236}">
                <a16:creationId xmlns:a16="http://schemas.microsoft.com/office/drawing/2014/main" id="{96C349F4-388D-7351-C1E7-646FA97C35F5}"/>
              </a:ext>
            </a:extLst>
          </p:cNvPr>
          <p:cNvGrpSpPr/>
          <p:nvPr/>
        </p:nvGrpSpPr>
        <p:grpSpPr>
          <a:xfrm>
            <a:off x="7204754" y="5501325"/>
            <a:ext cx="7660460" cy="650359"/>
            <a:chOff x="612305" y="5887742"/>
            <a:chExt cx="5713198" cy="650359"/>
          </a:xfrm>
        </p:grpSpPr>
        <p:sp>
          <p:nvSpPr>
            <p:cNvPr id="126" name="テキスト ボックス 125">
              <a:extLst>
                <a:ext uri="{FF2B5EF4-FFF2-40B4-BE49-F238E27FC236}">
                  <a16:creationId xmlns:a16="http://schemas.microsoft.com/office/drawing/2014/main" id="{A5A385A3-2B24-6CD6-DE2F-ED2E4D852B5A}"/>
                </a:ext>
              </a:extLst>
            </p:cNvPr>
            <p:cNvSpPr txBox="1"/>
            <p:nvPr/>
          </p:nvSpPr>
          <p:spPr>
            <a:xfrm>
              <a:off x="612305" y="5891770"/>
              <a:ext cx="5390976" cy="646331"/>
            </a:xfrm>
            <a:prstGeom prst="rect">
              <a:avLst/>
            </a:prstGeom>
            <a:noFill/>
          </p:spPr>
          <p:txBody>
            <a:bodyPr wrap="square" rtlCol="0">
              <a:spAutoFit/>
            </a:bodyPr>
            <a:lstStyle/>
            <a:p>
              <a:r>
                <a:rPr lang="en-US" altLang="ja-JP" sz="3600" b="1" dirty="0">
                  <a:ln w="152400">
                    <a:solidFill>
                      <a:srgbClr val="C00000"/>
                    </a:solidFill>
                  </a:ln>
                  <a:solidFill>
                    <a:srgbClr val="0000FF"/>
                  </a:solidFill>
                </a:rPr>
                <a:t>D</a:t>
              </a:r>
              <a:r>
                <a:rPr lang="ja-JP" altLang="en-US" sz="3600" b="1" dirty="0">
                  <a:ln w="152400">
                    <a:solidFill>
                      <a:srgbClr val="C00000"/>
                    </a:solidFill>
                  </a:ln>
                  <a:solidFill>
                    <a:srgbClr val="0000FF"/>
                  </a:solidFill>
                </a:rPr>
                <a:t>ランク</a:t>
              </a:r>
            </a:p>
          </p:txBody>
        </p:sp>
        <p:sp>
          <p:nvSpPr>
            <p:cNvPr id="127" name="テキスト ボックス 126">
              <a:extLst>
                <a:ext uri="{FF2B5EF4-FFF2-40B4-BE49-F238E27FC236}">
                  <a16:creationId xmlns:a16="http://schemas.microsoft.com/office/drawing/2014/main" id="{4EE57243-9A6C-5B39-5990-B692E7DF0366}"/>
                </a:ext>
              </a:extLst>
            </p:cNvPr>
            <p:cNvSpPr txBox="1"/>
            <p:nvPr/>
          </p:nvSpPr>
          <p:spPr>
            <a:xfrm>
              <a:off x="612305" y="5887742"/>
              <a:ext cx="5125541" cy="646331"/>
            </a:xfrm>
            <a:prstGeom prst="rect">
              <a:avLst/>
            </a:prstGeom>
            <a:noFill/>
          </p:spPr>
          <p:txBody>
            <a:bodyPr wrap="square" rtlCol="0">
              <a:spAutoFit/>
            </a:bodyPr>
            <a:lstStyle/>
            <a:p>
              <a:r>
                <a:rPr kumimoji="1" lang="en-US" altLang="ja-JP" sz="3600" b="1" dirty="0">
                  <a:ln w="76200">
                    <a:solidFill>
                      <a:schemeClr val="bg1"/>
                    </a:solidFill>
                  </a:ln>
                  <a:solidFill>
                    <a:schemeClr val="bg1"/>
                  </a:solidFill>
                </a:rPr>
                <a:t>D</a:t>
              </a:r>
              <a:r>
                <a:rPr kumimoji="1" lang="ja-JP" altLang="en-US" sz="3600" b="1" dirty="0">
                  <a:ln w="76200">
                    <a:solidFill>
                      <a:schemeClr val="bg1"/>
                    </a:solidFill>
                  </a:ln>
                  <a:solidFill>
                    <a:schemeClr val="bg1"/>
                  </a:solidFill>
                </a:rPr>
                <a:t>ランク</a:t>
              </a:r>
            </a:p>
          </p:txBody>
        </p:sp>
        <p:sp>
          <p:nvSpPr>
            <p:cNvPr id="128" name="テキスト ボックス 127">
              <a:extLst>
                <a:ext uri="{FF2B5EF4-FFF2-40B4-BE49-F238E27FC236}">
                  <a16:creationId xmlns:a16="http://schemas.microsoft.com/office/drawing/2014/main" id="{28430B79-D018-E4BF-AF96-BE394543AA91}"/>
                </a:ext>
              </a:extLst>
            </p:cNvPr>
            <p:cNvSpPr txBox="1"/>
            <p:nvPr/>
          </p:nvSpPr>
          <p:spPr>
            <a:xfrm>
              <a:off x="612305" y="5891769"/>
              <a:ext cx="5713198" cy="646331"/>
            </a:xfrm>
            <a:prstGeom prst="rect">
              <a:avLst/>
            </a:prstGeom>
            <a:noFill/>
          </p:spPr>
          <p:txBody>
            <a:bodyPr wrap="square" rtlCol="0">
              <a:spAutoFit/>
            </a:bodyPr>
            <a:lstStyle/>
            <a:p>
              <a:r>
                <a:rPr lang="en-US" altLang="ja-JP" sz="3600" b="1" dirty="0">
                  <a:ln w="254000">
                    <a:noFill/>
                  </a:ln>
                  <a:solidFill>
                    <a:srgbClr val="C00000"/>
                  </a:solidFill>
                </a:rPr>
                <a:t>D</a:t>
              </a:r>
              <a:r>
                <a:rPr lang="ja-JP" altLang="en-US" sz="3600" b="1" dirty="0">
                  <a:ln w="254000">
                    <a:noFill/>
                  </a:ln>
                  <a:solidFill>
                    <a:srgbClr val="C00000"/>
                  </a:solidFill>
                </a:rPr>
                <a:t>ランク</a:t>
              </a:r>
              <a:endParaRPr lang="en-US" altLang="ja-JP" sz="3600" b="1" dirty="0">
                <a:ln w="254000">
                  <a:noFill/>
                </a:ln>
                <a:solidFill>
                  <a:srgbClr val="C00000"/>
                </a:solidFill>
              </a:endParaRPr>
            </a:p>
          </p:txBody>
        </p:sp>
      </p:grpSp>
      <p:sp>
        <p:nvSpPr>
          <p:cNvPr id="129" name="正方形/長方形 128">
            <a:extLst>
              <a:ext uri="{FF2B5EF4-FFF2-40B4-BE49-F238E27FC236}">
                <a16:creationId xmlns:a16="http://schemas.microsoft.com/office/drawing/2014/main" id="{ADCA63E3-5E6D-1EE5-CA7F-19405D60E0CD}"/>
              </a:ext>
            </a:extLst>
          </p:cNvPr>
          <p:cNvSpPr/>
          <p:nvPr/>
        </p:nvSpPr>
        <p:spPr>
          <a:xfrm>
            <a:off x="3359696" y="4725144"/>
            <a:ext cx="2088232" cy="1598654"/>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星 5 31">
            <a:extLst>
              <a:ext uri="{FF2B5EF4-FFF2-40B4-BE49-F238E27FC236}">
                <a16:creationId xmlns:a16="http://schemas.microsoft.com/office/drawing/2014/main" id="{CC5A56E2-5262-9B65-1805-63F6BC852070}"/>
              </a:ext>
            </a:extLst>
          </p:cNvPr>
          <p:cNvSpPr/>
          <p:nvPr/>
        </p:nvSpPr>
        <p:spPr>
          <a:xfrm>
            <a:off x="7868453" y="5157192"/>
            <a:ext cx="315779" cy="315208"/>
          </a:xfrm>
          <a:prstGeom prst="star5">
            <a:avLst/>
          </a:prstGeom>
          <a:solidFill>
            <a:srgbClr val="FFC000"/>
          </a:solidFill>
          <a:ln>
            <a:solidFill>
              <a:srgbClr val="FF0000"/>
            </a:solidFill>
          </a:ln>
          <a:scene3d>
            <a:camera prst="orthographicFront"/>
            <a:lightRig rig="threePt" dir="t"/>
          </a:scene3d>
          <a:sp3d prstMaterial="dk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dirty="0"/>
          </a:p>
        </p:txBody>
      </p:sp>
      <p:grpSp>
        <p:nvGrpSpPr>
          <p:cNvPr id="161" name="グループ化 160">
            <a:extLst>
              <a:ext uri="{FF2B5EF4-FFF2-40B4-BE49-F238E27FC236}">
                <a16:creationId xmlns:a16="http://schemas.microsoft.com/office/drawing/2014/main" id="{F60792CE-C52A-407F-4870-CA0D6177617B}"/>
              </a:ext>
            </a:extLst>
          </p:cNvPr>
          <p:cNvGrpSpPr/>
          <p:nvPr/>
        </p:nvGrpSpPr>
        <p:grpSpPr>
          <a:xfrm>
            <a:off x="10348112" y="3556965"/>
            <a:ext cx="1762577" cy="2555945"/>
            <a:chOff x="10462096" y="3533307"/>
            <a:chExt cx="1762577" cy="2555945"/>
          </a:xfrm>
        </p:grpSpPr>
        <p:grpSp>
          <p:nvGrpSpPr>
            <p:cNvPr id="158" name="グループ化 157">
              <a:extLst>
                <a:ext uri="{FF2B5EF4-FFF2-40B4-BE49-F238E27FC236}">
                  <a16:creationId xmlns:a16="http://schemas.microsoft.com/office/drawing/2014/main" id="{BFCC4256-4A5E-E9C1-C86C-81766291A527}"/>
                </a:ext>
              </a:extLst>
            </p:cNvPr>
            <p:cNvGrpSpPr/>
            <p:nvPr/>
          </p:nvGrpSpPr>
          <p:grpSpPr>
            <a:xfrm>
              <a:off x="10647156" y="4326983"/>
              <a:ext cx="1411073" cy="1762269"/>
              <a:chOff x="10513740" y="4289138"/>
              <a:chExt cx="1411073" cy="1762269"/>
            </a:xfrm>
          </p:grpSpPr>
          <p:grpSp>
            <p:nvGrpSpPr>
              <p:cNvPr id="130" name="グループ化 129">
                <a:extLst>
                  <a:ext uri="{FF2B5EF4-FFF2-40B4-BE49-F238E27FC236}">
                    <a16:creationId xmlns:a16="http://schemas.microsoft.com/office/drawing/2014/main" id="{00000000-0008-0000-0000-000083000000}"/>
                  </a:ext>
                </a:extLst>
              </p:cNvPr>
              <p:cNvGrpSpPr/>
              <p:nvPr/>
            </p:nvGrpSpPr>
            <p:grpSpPr>
              <a:xfrm>
                <a:off x="10513740" y="4289138"/>
                <a:ext cx="1411073" cy="1762269"/>
                <a:chOff x="-1" y="0"/>
                <a:chExt cx="2435239" cy="3147678"/>
              </a:xfrm>
            </p:grpSpPr>
            <p:grpSp>
              <p:nvGrpSpPr>
                <p:cNvPr id="131" name="グループ化 130">
                  <a:extLst>
                    <a:ext uri="{FF2B5EF4-FFF2-40B4-BE49-F238E27FC236}">
                      <a16:creationId xmlns:a16="http://schemas.microsoft.com/office/drawing/2014/main" id="{00000000-0008-0000-0000-000086000000}"/>
                    </a:ext>
                  </a:extLst>
                </p:cNvPr>
                <p:cNvGrpSpPr/>
                <p:nvPr/>
              </p:nvGrpSpPr>
              <p:grpSpPr>
                <a:xfrm>
                  <a:off x="-1" y="1713935"/>
                  <a:ext cx="2435239" cy="1433743"/>
                  <a:chOff x="0" y="1713935"/>
                  <a:chExt cx="1220787" cy="735013"/>
                </a:xfrm>
              </p:grpSpPr>
              <p:sp>
                <p:nvSpPr>
                  <p:cNvPr id="133" name="Freeform 56">
                    <a:extLst>
                      <a:ext uri="{FF2B5EF4-FFF2-40B4-BE49-F238E27FC236}">
                        <a16:creationId xmlns:a16="http://schemas.microsoft.com/office/drawing/2014/main" id="{00000000-0008-0000-0000-000088000000}"/>
                      </a:ext>
                    </a:extLst>
                  </p:cNvPr>
                  <p:cNvSpPr>
                    <a:spLocks noChangeAspect="1"/>
                  </p:cNvSpPr>
                  <p:nvPr/>
                </p:nvSpPr>
                <p:spPr bwMode="auto">
                  <a:xfrm>
                    <a:off x="51001" y="2054407"/>
                    <a:ext cx="208296" cy="263384"/>
                  </a:xfrm>
                  <a:custGeom>
                    <a:avLst/>
                    <a:gdLst>
                      <a:gd name="T0" fmla="*/ 1042415045 w 70"/>
                      <a:gd name="T1" fmla="*/ 0 h 74"/>
                      <a:gd name="T2" fmla="*/ 0 w 70"/>
                      <a:gd name="T3" fmla="*/ 2147483647 h 74"/>
                      <a:gd name="T4" fmla="*/ 2147483647 w 70"/>
                      <a:gd name="T5" fmla="*/ 2147483647 h 74"/>
                      <a:gd name="T6" fmla="*/ 2147483647 w 70"/>
                      <a:gd name="T7" fmla="*/ 2147483647 h 74"/>
                      <a:gd name="T8" fmla="*/ 2147483647 w 70"/>
                      <a:gd name="T9" fmla="*/ 2031256320 h 74"/>
                      <a:gd name="T10" fmla="*/ 1042415045 w 70"/>
                      <a:gd name="T11" fmla="*/ 0 h 74"/>
                      <a:gd name="T12" fmla="*/ 0 60000 65536"/>
                      <a:gd name="T13" fmla="*/ 0 60000 65536"/>
                      <a:gd name="T14" fmla="*/ 0 60000 65536"/>
                      <a:gd name="T15" fmla="*/ 0 60000 65536"/>
                      <a:gd name="T16" fmla="*/ 0 60000 65536"/>
                      <a:gd name="T17" fmla="*/ 0 60000 65536"/>
                      <a:gd name="T18" fmla="*/ 0 w 70"/>
                      <a:gd name="T19" fmla="*/ 0 h 74"/>
                      <a:gd name="T20" fmla="*/ 70 w 70"/>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0" h="74">
                        <a:moveTo>
                          <a:pt x="19" y="0"/>
                        </a:moveTo>
                        <a:lnTo>
                          <a:pt x="0" y="59"/>
                        </a:lnTo>
                        <a:lnTo>
                          <a:pt x="60" y="74"/>
                        </a:lnTo>
                        <a:lnTo>
                          <a:pt x="70" y="39"/>
                        </a:lnTo>
                        <a:lnTo>
                          <a:pt x="43" y="7"/>
                        </a:lnTo>
                        <a:lnTo>
                          <a:pt x="19" y="0"/>
                        </a:lnTo>
                        <a:close/>
                      </a:path>
                    </a:pathLst>
                  </a:custGeom>
                  <a:solidFill>
                    <a:srgbClr val="CCFFCC"/>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34" name="Freeform 58">
                    <a:extLst>
                      <a:ext uri="{FF2B5EF4-FFF2-40B4-BE49-F238E27FC236}">
                        <a16:creationId xmlns:a16="http://schemas.microsoft.com/office/drawing/2014/main" id="{00000000-0008-0000-0000-000089000000}"/>
                      </a:ext>
                    </a:extLst>
                  </p:cNvPr>
                  <p:cNvSpPr>
                    <a:spLocks noChangeAspect="1"/>
                  </p:cNvSpPr>
                  <p:nvPr/>
                </p:nvSpPr>
                <p:spPr bwMode="auto">
                  <a:xfrm>
                    <a:off x="420887" y="1713935"/>
                    <a:ext cx="282381" cy="346896"/>
                  </a:xfrm>
                  <a:custGeom>
                    <a:avLst/>
                    <a:gdLst>
                      <a:gd name="T0" fmla="*/ 0 w 109"/>
                      <a:gd name="T1" fmla="*/ 369745969 h 111"/>
                      <a:gd name="T2" fmla="*/ 102077051 w 109"/>
                      <a:gd name="T3" fmla="*/ 2147483647 h 111"/>
                      <a:gd name="T4" fmla="*/ 102077051 w 109"/>
                      <a:gd name="T5" fmla="*/ 2147483647 h 111"/>
                      <a:gd name="T6" fmla="*/ 458469596 w 109"/>
                      <a:gd name="T7" fmla="*/ 2147483647 h 111"/>
                      <a:gd name="T8" fmla="*/ 746412839 w 109"/>
                      <a:gd name="T9" fmla="*/ 2147483647 h 111"/>
                      <a:gd name="T10" fmla="*/ 719602233 w 109"/>
                      <a:gd name="T11" fmla="*/ 2147483647 h 111"/>
                      <a:gd name="T12" fmla="*/ 739341846 w 109"/>
                      <a:gd name="T13" fmla="*/ 1425988123 h 111"/>
                      <a:gd name="T14" fmla="*/ 691074749 w 109"/>
                      <a:gd name="T15" fmla="*/ 0 h 111"/>
                      <a:gd name="T16" fmla="*/ 569069879 w 109"/>
                      <a:gd name="T17" fmla="*/ 646117747 h 111"/>
                      <a:gd name="T18" fmla="*/ 356138695 w 109"/>
                      <a:gd name="T19" fmla="*/ 827055062 h 111"/>
                      <a:gd name="T20" fmla="*/ 184416628 w 109"/>
                      <a:gd name="T21" fmla="*/ 827055062 h 111"/>
                      <a:gd name="T22" fmla="*/ 0 w 109"/>
                      <a:gd name="T23" fmla="*/ 369745969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11"/>
                      <a:gd name="T38" fmla="*/ 109 w 109"/>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11">
                        <a:moveTo>
                          <a:pt x="0" y="8"/>
                        </a:moveTo>
                        <a:lnTo>
                          <a:pt x="15" y="54"/>
                        </a:lnTo>
                        <a:lnTo>
                          <a:pt x="15" y="70"/>
                        </a:lnTo>
                        <a:lnTo>
                          <a:pt x="67" y="111"/>
                        </a:lnTo>
                        <a:lnTo>
                          <a:pt x="109" y="82"/>
                        </a:lnTo>
                        <a:lnTo>
                          <a:pt x="105" y="67"/>
                        </a:lnTo>
                        <a:lnTo>
                          <a:pt x="108" y="31"/>
                        </a:lnTo>
                        <a:lnTo>
                          <a:pt x="101" y="0"/>
                        </a:lnTo>
                        <a:lnTo>
                          <a:pt x="83" y="14"/>
                        </a:lnTo>
                        <a:lnTo>
                          <a:pt x="52" y="18"/>
                        </a:lnTo>
                        <a:lnTo>
                          <a:pt x="27" y="18"/>
                        </a:lnTo>
                        <a:lnTo>
                          <a:pt x="0" y="8"/>
                        </a:lnTo>
                        <a:close/>
                      </a:path>
                    </a:pathLst>
                  </a:custGeom>
                  <a:solidFill>
                    <a:srgbClr val="FFCC99"/>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35" name="Freeform 59">
                    <a:extLst>
                      <a:ext uri="{FF2B5EF4-FFF2-40B4-BE49-F238E27FC236}">
                        <a16:creationId xmlns:a16="http://schemas.microsoft.com/office/drawing/2014/main" id="{00000000-0008-0000-0000-00008A000000}"/>
                      </a:ext>
                    </a:extLst>
                  </p:cNvPr>
                  <p:cNvSpPr>
                    <a:spLocks noChangeAspect="1"/>
                  </p:cNvSpPr>
                  <p:nvPr/>
                </p:nvSpPr>
                <p:spPr bwMode="auto">
                  <a:xfrm>
                    <a:off x="244265" y="1810830"/>
                    <a:ext cx="976522" cy="638118"/>
                  </a:xfrm>
                  <a:custGeom>
                    <a:avLst/>
                    <a:gdLst>
                      <a:gd name="T0" fmla="*/ 1447058456 w 376"/>
                      <a:gd name="T1" fmla="*/ 1063919138 h 204"/>
                      <a:gd name="T2" fmla="*/ 1425406614 w 376"/>
                      <a:gd name="T3" fmla="*/ 508116481 h 204"/>
                      <a:gd name="T4" fmla="*/ 1657670186 w 376"/>
                      <a:gd name="T5" fmla="*/ 0 h 204"/>
                      <a:gd name="T6" fmla="*/ 1727253167 w 376"/>
                      <a:gd name="T7" fmla="*/ 834391662 h 204"/>
                      <a:gd name="T8" fmla="*/ 1888367778 w 376"/>
                      <a:gd name="T9" fmla="*/ 698363432 h 204"/>
                      <a:gd name="T10" fmla="*/ 1924646659 w 376"/>
                      <a:gd name="T11" fmla="*/ 1206718939 h 204"/>
                      <a:gd name="T12" fmla="*/ 2001487822 w 376"/>
                      <a:gd name="T13" fmla="*/ 1206718939 h 204"/>
                      <a:gd name="T14" fmla="*/ 2147483647 w 376"/>
                      <a:gd name="T15" fmla="*/ 2147483647 h 204"/>
                      <a:gd name="T16" fmla="*/ 2147483647 w 376"/>
                      <a:gd name="T17" fmla="*/ 2147483647 h 204"/>
                      <a:gd name="T18" fmla="*/ 2147483647 w 376"/>
                      <a:gd name="T19" fmla="*/ 2147483647 h 204"/>
                      <a:gd name="T20" fmla="*/ 2147483647 w 376"/>
                      <a:gd name="T21" fmla="*/ 2147483647 h 204"/>
                      <a:gd name="T22" fmla="*/ 2147483647 w 376"/>
                      <a:gd name="T23" fmla="*/ 2147483647 h 204"/>
                      <a:gd name="T24" fmla="*/ 2147483647 w 376"/>
                      <a:gd name="T25" fmla="*/ 2147483647 h 204"/>
                      <a:gd name="T26" fmla="*/ 2043790303 w 376"/>
                      <a:gd name="T27" fmla="*/ 2147483647 h 204"/>
                      <a:gd name="T28" fmla="*/ 2120567830 w 376"/>
                      <a:gd name="T29" fmla="*/ 2147483647 h 204"/>
                      <a:gd name="T30" fmla="*/ 2135014614 w 376"/>
                      <a:gd name="T31" fmla="*/ 2147483647 h 204"/>
                      <a:gd name="T32" fmla="*/ 2147483647 w 376"/>
                      <a:gd name="T33" fmla="*/ 2147483647 h 204"/>
                      <a:gd name="T34" fmla="*/ 2147483647 w 376"/>
                      <a:gd name="T35" fmla="*/ 2147483647 h 204"/>
                      <a:gd name="T36" fmla="*/ 2147483647 w 376"/>
                      <a:gd name="T37" fmla="*/ 2147483647 h 204"/>
                      <a:gd name="T38" fmla="*/ 2147483647 w 376"/>
                      <a:gd name="T39" fmla="*/ 2147483647 h 204"/>
                      <a:gd name="T40" fmla="*/ 2147483647 w 376"/>
                      <a:gd name="T41" fmla="*/ 2147483647 h 204"/>
                      <a:gd name="T42" fmla="*/ 1930351986 w 376"/>
                      <a:gd name="T43" fmla="*/ 2147483647 h 204"/>
                      <a:gd name="T44" fmla="*/ 1959439528 w 376"/>
                      <a:gd name="T45" fmla="*/ 2147483647 h 204"/>
                      <a:gd name="T46" fmla="*/ 1910263390 w 376"/>
                      <a:gd name="T47" fmla="*/ 2147483647 h 204"/>
                      <a:gd name="T48" fmla="*/ 1924646659 w 376"/>
                      <a:gd name="T49" fmla="*/ 2147483647 h 204"/>
                      <a:gd name="T50" fmla="*/ 133526796 w 376"/>
                      <a:gd name="T51" fmla="*/ 2147483647 h 204"/>
                      <a:gd name="T52" fmla="*/ 133526796 w 376"/>
                      <a:gd name="T53" fmla="*/ 2147483647 h 204"/>
                      <a:gd name="T54" fmla="*/ 56688487 w 376"/>
                      <a:gd name="T55" fmla="*/ 2147483647 h 204"/>
                      <a:gd name="T56" fmla="*/ 0 w 376"/>
                      <a:gd name="T57" fmla="*/ 2147483647 h 204"/>
                      <a:gd name="T58" fmla="*/ 41984774 w 376"/>
                      <a:gd name="T59" fmla="*/ 2147483647 h 204"/>
                      <a:gd name="T60" fmla="*/ 56688487 w 376"/>
                      <a:gd name="T61" fmla="*/ 2147483647 h 204"/>
                      <a:gd name="T62" fmla="*/ 183010224 w 376"/>
                      <a:gd name="T63" fmla="*/ 2147483647 h 204"/>
                      <a:gd name="T64" fmla="*/ 252593205 w 376"/>
                      <a:gd name="T65" fmla="*/ 2147483647 h 204"/>
                      <a:gd name="T66" fmla="*/ 336626177 w 376"/>
                      <a:gd name="T67" fmla="*/ 1945792911 h 204"/>
                      <a:gd name="T68" fmla="*/ 512444573 w 376"/>
                      <a:gd name="T69" fmla="*/ 1532755094 h 204"/>
                      <a:gd name="T70" fmla="*/ 729951348 w 376"/>
                      <a:gd name="T71" fmla="*/ 1667393837 h 204"/>
                      <a:gd name="T72" fmla="*/ 927408945 w 376"/>
                      <a:gd name="T73" fmla="*/ 2147483647 h 204"/>
                      <a:gd name="T74" fmla="*/ 1187196793 w 376"/>
                      <a:gd name="T75" fmla="*/ 698363432 h 204"/>
                      <a:gd name="T76" fmla="*/ 1453007534 w 376"/>
                      <a:gd name="T77" fmla="*/ 508116481 h 2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76"/>
                      <a:gd name="T118" fmla="*/ 0 h 204"/>
                      <a:gd name="T119" fmla="*/ 376 w 376"/>
                      <a:gd name="T120" fmla="*/ 204 h 2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76" h="204">
                        <a:moveTo>
                          <a:pt x="206" y="23"/>
                        </a:moveTo>
                        <a:lnTo>
                          <a:pt x="203" y="11"/>
                        </a:lnTo>
                        <a:lnTo>
                          <a:pt x="236" y="0"/>
                        </a:lnTo>
                        <a:lnTo>
                          <a:pt x="246" y="18"/>
                        </a:lnTo>
                        <a:lnTo>
                          <a:pt x="269" y="15"/>
                        </a:lnTo>
                        <a:lnTo>
                          <a:pt x="274" y="26"/>
                        </a:lnTo>
                        <a:lnTo>
                          <a:pt x="285" y="26"/>
                        </a:lnTo>
                        <a:lnTo>
                          <a:pt x="331" y="52"/>
                        </a:lnTo>
                        <a:lnTo>
                          <a:pt x="348" y="66"/>
                        </a:lnTo>
                        <a:lnTo>
                          <a:pt x="357" y="92"/>
                        </a:lnTo>
                        <a:lnTo>
                          <a:pt x="376" y="127"/>
                        </a:lnTo>
                        <a:lnTo>
                          <a:pt x="351" y="180"/>
                        </a:lnTo>
                        <a:lnTo>
                          <a:pt x="331" y="200"/>
                        </a:lnTo>
                        <a:lnTo>
                          <a:pt x="291" y="200"/>
                        </a:lnTo>
                        <a:lnTo>
                          <a:pt x="302" y="185"/>
                        </a:lnTo>
                        <a:lnTo>
                          <a:pt x="304" y="160"/>
                        </a:lnTo>
                        <a:lnTo>
                          <a:pt x="318" y="141"/>
                        </a:lnTo>
                        <a:lnTo>
                          <a:pt x="333" y="117"/>
                        </a:lnTo>
                        <a:lnTo>
                          <a:pt x="320" y="134"/>
                        </a:lnTo>
                        <a:lnTo>
                          <a:pt x="314" y="78"/>
                        </a:lnTo>
                        <a:lnTo>
                          <a:pt x="321" y="138"/>
                        </a:lnTo>
                        <a:lnTo>
                          <a:pt x="275" y="113"/>
                        </a:lnTo>
                        <a:lnTo>
                          <a:pt x="279" y="81"/>
                        </a:lnTo>
                        <a:lnTo>
                          <a:pt x="272" y="134"/>
                        </a:lnTo>
                        <a:lnTo>
                          <a:pt x="274" y="204"/>
                        </a:lnTo>
                        <a:lnTo>
                          <a:pt x="19" y="200"/>
                        </a:lnTo>
                        <a:lnTo>
                          <a:pt x="19" y="149"/>
                        </a:lnTo>
                        <a:lnTo>
                          <a:pt x="8" y="134"/>
                        </a:lnTo>
                        <a:lnTo>
                          <a:pt x="0" y="116"/>
                        </a:lnTo>
                        <a:lnTo>
                          <a:pt x="6" y="105"/>
                        </a:lnTo>
                        <a:lnTo>
                          <a:pt x="8" y="85"/>
                        </a:lnTo>
                        <a:lnTo>
                          <a:pt x="26" y="77"/>
                        </a:lnTo>
                        <a:lnTo>
                          <a:pt x="36" y="65"/>
                        </a:lnTo>
                        <a:lnTo>
                          <a:pt x="48" y="42"/>
                        </a:lnTo>
                        <a:lnTo>
                          <a:pt x="73" y="33"/>
                        </a:lnTo>
                        <a:lnTo>
                          <a:pt x="104" y="36"/>
                        </a:lnTo>
                        <a:lnTo>
                          <a:pt x="132" y="78"/>
                        </a:lnTo>
                        <a:lnTo>
                          <a:pt x="169" y="15"/>
                        </a:lnTo>
                        <a:lnTo>
                          <a:pt x="207" y="11"/>
                        </a:lnTo>
                      </a:path>
                    </a:pathLst>
                  </a:custGeom>
                  <a:solidFill>
                    <a:srgbClr val="EAEAEA"/>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36" name="Freeform 62">
                    <a:extLst>
                      <a:ext uri="{FF2B5EF4-FFF2-40B4-BE49-F238E27FC236}">
                        <a16:creationId xmlns:a16="http://schemas.microsoft.com/office/drawing/2014/main" id="{00000000-0008-0000-0000-00008B000000}"/>
                      </a:ext>
                    </a:extLst>
                  </p:cNvPr>
                  <p:cNvSpPr>
                    <a:spLocks noChangeAspect="1"/>
                  </p:cNvSpPr>
                  <p:nvPr/>
                </p:nvSpPr>
                <p:spPr bwMode="auto">
                  <a:xfrm>
                    <a:off x="19327" y="2098305"/>
                    <a:ext cx="252317" cy="281050"/>
                  </a:xfrm>
                  <a:custGeom>
                    <a:avLst/>
                    <a:gdLst>
                      <a:gd name="T0" fmla="*/ 621319693 w 97"/>
                      <a:gd name="T1" fmla="*/ 1236067980 h 90"/>
                      <a:gd name="T2" fmla="*/ 356398708 w 97"/>
                      <a:gd name="T3" fmla="*/ 2147483647 h 90"/>
                      <a:gd name="T4" fmla="*/ 242716038 w 97"/>
                      <a:gd name="T5" fmla="*/ 500113466 h 90"/>
                      <a:gd name="T6" fmla="*/ 128229809 w 97"/>
                      <a:gd name="T7" fmla="*/ 0 h 90"/>
                      <a:gd name="T8" fmla="*/ 99954585 w 97"/>
                      <a:gd name="T9" fmla="*/ 1275114412 h 90"/>
                      <a:gd name="T10" fmla="*/ 0 w 97"/>
                      <a:gd name="T11" fmla="*/ 2142516151 h 90"/>
                      <a:gd name="T12" fmla="*/ 70784868 w 97"/>
                      <a:gd name="T13" fmla="*/ 2147483647 h 90"/>
                      <a:gd name="T14" fmla="*/ 192931182 w 97"/>
                      <a:gd name="T15" fmla="*/ 2147483647 h 90"/>
                      <a:gd name="T16" fmla="*/ 328433364 w 97"/>
                      <a:gd name="T17" fmla="*/ 2147483647 h 90"/>
                      <a:gd name="T18" fmla="*/ 499173380 w 97"/>
                      <a:gd name="T19" fmla="*/ 2147483647 h 90"/>
                      <a:gd name="T20" fmla="*/ 621319693 w 97"/>
                      <a:gd name="T21" fmla="*/ 2147483647 h 90"/>
                      <a:gd name="T22" fmla="*/ 691794802 w 97"/>
                      <a:gd name="T23" fmla="*/ 2147483647 h 90"/>
                      <a:gd name="T24" fmla="*/ 621319693 w 97"/>
                      <a:gd name="T25" fmla="*/ 1236067980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90"/>
                      <a:gd name="T41" fmla="*/ 97 w 97"/>
                      <a:gd name="T42" fmla="*/ 90 h 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90">
                        <a:moveTo>
                          <a:pt x="87" y="27"/>
                        </a:moveTo>
                        <a:lnTo>
                          <a:pt x="50" y="52"/>
                        </a:lnTo>
                        <a:lnTo>
                          <a:pt x="34" y="11"/>
                        </a:lnTo>
                        <a:lnTo>
                          <a:pt x="18" y="0"/>
                        </a:lnTo>
                        <a:lnTo>
                          <a:pt x="14" y="28"/>
                        </a:lnTo>
                        <a:lnTo>
                          <a:pt x="0" y="47"/>
                        </a:lnTo>
                        <a:lnTo>
                          <a:pt x="10" y="72"/>
                        </a:lnTo>
                        <a:lnTo>
                          <a:pt x="27" y="89"/>
                        </a:lnTo>
                        <a:lnTo>
                          <a:pt x="46" y="90"/>
                        </a:lnTo>
                        <a:lnTo>
                          <a:pt x="70" y="81"/>
                        </a:lnTo>
                        <a:lnTo>
                          <a:pt x="87" y="75"/>
                        </a:lnTo>
                        <a:lnTo>
                          <a:pt x="97" y="49"/>
                        </a:lnTo>
                        <a:lnTo>
                          <a:pt x="87" y="27"/>
                        </a:lnTo>
                        <a:close/>
                      </a:path>
                    </a:pathLst>
                  </a:custGeom>
                  <a:solidFill>
                    <a:srgbClr val="003300"/>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37" name="Freeform 67">
                    <a:extLst>
                      <a:ext uri="{FF2B5EF4-FFF2-40B4-BE49-F238E27FC236}">
                        <a16:creationId xmlns:a16="http://schemas.microsoft.com/office/drawing/2014/main" id="{00000000-0008-0000-0000-00008C000000}"/>
                      </a:ext>
                    </a:extLst>
                  </p:cNvPr>
                  <p:cNvSpPr>
                    <a:spLocks noChangeAspect="1"/>
                  </p:cNvSpPr>
                  <p:nvPr/>
                </p:nvSpPr>
                <p:spPr bwMode="auto">
                  <a:xfrm>
                    <a:off x="583551" y="2076891"/>
                    <a:ext cx="18790" cy="346896"/>
                  </a:xfrm>
                  <a:custGeom>
                    <a:avLst/>
                    <a:gdLst>
                      <a:gd name="T0" fmla="*/ 9765625 w 7"/>
                      <a:gd name="T1" fmla="*/ 0 h 111"/>
                      <a:gd name="T2" fmla="*/ 29296875 w 7"/>
                      <a:gd name="T3" fmla="*/ 1976196330 h 111"/>
                      <a:gd name="T4" fmla="*/ 9765625 w 7"/>
                      <a:gd name="T5" fmla="*/ 2147483647 h 111"/>
                      <a:gd name="T6" fmla="*/ 68359375 w 7"/>
                      <a:gd name="T7" fmla="*/ 2147483647 h 111"/>
                      <a:gd name="T8" fmla="*/ 9765625 w 7"/>
                      <a:gd name="T9" fmla="*/ 2147483647 h 111"/>
                      <a:gd name="T10" fmla="*/ 39062500 w 7"/>
                      <a:gd name="T11" fmla="*/ 2147483647 h 111"/>
                      <a:gd name="T12" fmla="*/ 0 60000 65536"/>
                      <a:gd name="T13" fmla="*/ 0 60000 65536"/>
                      <a:gd name="T14" fmla="*/ 0 60000 65536"/>
                      <a:gd name="T15" fmla="*/ 0 60000 65536"/>
                      <a:gd name="T16" fmla="*/ 0 60000 65536"/>
                      <a:gd name="T17" fmla="*/ 0 60000 65536"/>
                      <a:gd name="T18" fmla="*/ 0 w 7"/>
                      <a:gd name="T19" fmla="*/ 0 h 111"/>
                      <a:gd name="T20" fmla="*/ 7 w 7"/>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7" h="111">
                        <a:moveTo>
                          <a:pt x="1" y="0"/>
                        </a:moveTo>
                        <a:lnTo>
                          <a:pt x="3" y="43"/>
                        </a:lnTo>
                        <a:lnTo>
                          <a:pt x="1" y="61"/>
                        </a:lnTo>
                        <a:lnTo>
                          <a:pt x="7" y="80"/>
                        </a:lnTo>
                        <a:cubicBezTo>
                          <a:pt x="0" y="93"/>
                          <a:pt x="1" y="88"/>
                          <a:pt x="1" y="97"/>
                        </a:cubicBezTo>
                        <a:lnTo>
                          <a:pt x="4" y="111"/>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38" name="Freeform 70">
                    <a:extLst>
                      <a:ext uri="{FF2B5EF4-FFF2-40B4-BE49-F238E27FC236}">
                        <a16:creationId xmlns:a16="http://schemas.microsoft.com/office/drawing/2014/main" id="{00000000-0008-0000-0000-00008D000000}"/>
                      </a:ext>
                    </a:extLst>
                  </p:cNvPr>
                  <p:cNvSpPr>
                    <a:spLocks noChangeAspect="1"/>
                  </p:cNvSpPr>
                  <p:nvPr/>
                </p:nvSpPr>
                <p:spPr bwMode="auto">
                  <a:xfrm>
                    <a:off x="690920" y="2164151"/>
                    <a:ext cx="186822" cy="88330"/>
                  </a:xfrm>
                  <a:custGeom>
                    <a:avLst/>
                    <a:gdLst>
                      <a:gd name="T0" fmla="*/ 480706629 w 72"/>
                      <a:gd name="T1" fmla="*/ 0 h 28"/>
                      <a:gd name="T2" fmla="*/ 208767481 w 72"/>
                      <a:gd name="T3" fmla="*/ 402715359 h 28"/>
                      <a:gd name="T4" fmla="*/ 0 w 72"/>
                      <a:gd name="T5" fmla="*/ 506101359 h 28"/>
                      <a:gd name="T6" fmla="*/ 7153546 w 72"/>
                      <a:gd name="T7" fmla="*/ 1311568093 h 28"/>
                      <a:gd name="T8" fmla="*/ 257634231 w 72"/>
                      <a:gd name="T9" fmla="*/ 1413453938 h 28"/>
                      <a:gd name="T10" fmla="*/ 500977605 w 72"/>
                      <a:gd name="T11" fmla="*/ 1010738579 h 28"/>
                      <a:gd name="T12" fmla="*/ 480706629 w 72"/>
                      <a:gd name="T13" fmla="*/ 0 h 28"/>
                      <a:gd name="T14" fmla="*/ 0 60000 65536"/>
                      <a:gd name="T15" fmla="*/ 0 60000 65536"/>
                      <a:gd name="T16" fmla="*/ 0 60000 65536"/>
                      <a:gd name="T17" fmla="*/ 0 60000 65536"/>
                      <a:gd name="T18" fmla="*/ 0 60000 65536"/>
                      <a:gd name="T19" fmla="*/ 0 60000 65536"/>
                      <a:gd name="T20" fmla="*/ 0 60000 65536"/>
                      <a:gd name="T21" fmla="*/ 0 w 72"/>
                      <a:gd name="T22" fmla="*/ 0 h 28"/>
                      <a:gd name="T23" fmla="*/ 72 w 72"/>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28">
                        <a:moveTo>
                          <a:pt x="69" y="0"/>
                        </a:moveTo>
                        <a:lnTo>
                          <a:pt x="30" y="8"/>
                        </a:lnTo>
                        <a:lnTo>
                          <a:pt x="0" y="10"/>
                        </a:lnTo>
                        <a:lnTo>
                          <a:pt x="1" y="26"/>
                        </a:lnTo>
                        <a:lnTo>
                          <a:pt x="37" y="28"/>
                        </a:lnTo>
                        <a:lnTo>
                          <a:pt x="72" y="20"/>
                        </a:lnTo>
                        <a:lnTo>
                          <a:pt x="69" y="0"/>
                        </a:lnTo>
                        <a:close/>
                      </a:path>
                    </a:pathLst>
                  </a:custGeom>
                  <a:solidFill>
                    <a:srgbClr val="EAEAEA"/>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39" name="Freeform 59">
                    <a:extLst>
                      <a:ext uri="{FF2B5EF4-FFF2-40B4-BE49-F238E27FC236}">
                        <a16:creationId xmlns:a16="http://schemas.microsoft.com/office/drawing/2014/main" id="{00000000-0008-0000-0000-00008E000000}"/>
                      </a:ext>
                    </a:extLst>
                  </p:cNvPr>
                  <p:cNvSpPr>
                    <a:spLocks/>
                  </p:cNvSpPr>
                  <p:nvPr/>
                </p:nvSpPr>
                <p:spPr bwMode="auto">
                  <a:xfrm>
                    <a:off x="769837" y="1810295"/>
                    <a:ext cx="448803" cy="627411"/>
                  </a:xfrm>
                  <a:custGeom>
                    <a:avLst/>
                    <a:gdLst>
                      <a:gd name="T0" fmla="*/ 8 w 836"/>
                      <a:gd name="T1" fmla="*/ 60 h 1172"/>
                      <a:gd name="T2" fmla="*/ 160 w 836"/>
                      <a:gd name="T3" fmla="*/ 0 h 1172"/>
                      <a:gd name="T4" fmla="*/ 208 w 836"/>
                      <a:gd name="T5" fmla="*/ 108 h 1172"/>
                      <a:gd name="T6" fmla="*/ 324 w 836"/>
                      <a:gd name="T7" fmla="*/ 84 h 1172"/>
                      <a:gd name="T8" fmla="*/ 348 w 836"/>
                      <a:gd name="T9" fmla="*/ 148 h 1172"/>
                      <a:gd name="T10" fmla="*/ 404 w 836"/>
                      <a:gd name="T11" fmla="*/ 144 h 1172"/>
                      <a:gd name="T12" fmla="*/ 624 w 836"/>
                      <a:gd name="T13" fmla="*/ 296 h 1172"/>
                      <a:gd name="T14" fmla="*/ 708 w 836"/>
                      <a:gd name="T15" fmla="*/ 388 h 1172"/>
                      <a:gd name="T16" fmla="*/ 744 w 836"/>
                      <a:gd name="T17" fmla="*/ 536 h 1172"/>
                      <a:gd name="T18" fmla="*/ 836 w 836"/>
                      <a:gd name="T19" fmla="*/ 740 h 1172"/>
                      <a:gd name="T20" fmla="*/ 712 w 836"/>
                      <a:gd name="T21" fmla="*/ 1068 h 1172"/>
                      <a:gd name="T22" fmla="*/ 624 w 836"/>
                      <a:gd name="T23" fmla="*/ 1172 h 1172"/>
                      <a:gd name="T24" fmla="*/ 428 w 836"/>
                      <a:gd name="T25" fmla="*/ 1164 h 1172"/>
                      <a:gd name="T26" fmla="*/ 480 w 836"/>
                      <a:gd name="T27" fmla="*/ 1072 h 1172"/>
                      <a:gd name="T28" fmla="*/ 492 w 836"/>
                      <a:gd name="T29" fmla="*/ 924 h 1172"/>
                      <a:gd name="T30" fmla="*/ 568 w 836"/>
                      <a:gd name="T31" fmla="*/ 808 h 1172"/>
                      <a:gd name="T32" fmla="*/ 352 w 836"/>
                      <a:gd name="T33" fmla="*/ 660 h 1172"/>
                      <a:gd name="T34" fmla="*/ 368 w 836"/>
                      <a:gd name="T35" fmla="*/ 472 h 1172"/>
                      <a:gd name="T36" fmla="*/ 0 w 836"/>
                      <a:gd name="T37" fmla="*/ 224 h 1172"/>
                      <a:gd name="T38" fmla="*/ 8 w 836"/>
                      <a:gd name="T39" fmla="*/ 60 h 1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6" h="1172">
                        <a:moveTo>
                          <a:pt x="8" y="60"/>
                        </a:moveTo>
                        <a:lnTo>
                          <a:pt x="160" y="0"/>
                        </a:lnTo>
                        <a:lnTo>
                          <a:pt x="208" y="108"/>
                        </a:lnTo>
                        <a:lnTo>
                          <a:pt x="324" y="84"/>
                        </a:lnTo>
                        <a:lnTo>
                          <a:pt x="348" y="148"/>
                        </a:lnTo>
                        <a:lnTo>
                          <a:pt x="404" y="144"/>
                        </a:lnTo>
                        <a:lnTo>
                          <a:pt x="624" y="296"/>
                        </a:lnTo>
                        <a:lnTo>
                          <a:pt x="708" y="388"/>
                        </a:lnTo>
                        <a:lnTo>
                          <a:pt x="744" y="536"/>
                        </a:lnTo>
                        <a:lnTo>
                          <a:pt x="836" y="740"/>
                        </a:lnTo>
                        <a:lnTo>
                          <a:pt x="712" y="1068"/>
                        </a:lnTo>
                        <a:lnTo>
                          <a:pt x="624" y="1172"/>
                        </a:lnTo>
                        <a:lnTo>
                          <a:pt x="428" y="1164"/>
                        </a:lnTo>
                        <a:lnTo>
                          <a:pt x="480" y="1072"/>
                        </a:lnTo>
                        <a:lnTo>
                          <a:pt x="492" y="924"/>
                        </a:lnTo>
                        <a:lnTo>
                          <a:pt x="568" y="808"/>
                        </a:lnTo>
                        <a:lnTo>
                          <a:pt x="352" y="660"/>
                        </a:lnTo>
                        <a:lnTo>
                          <a:pt x="368" y="472"/>
                        </a:lnTo>
                        <a:lnTo>
                          <a:pt x="0" y="224"/>
                        </a:lnTo>
                        <a:lnTo>
                          <a:pt x="8" y="60"/>
                        </a:lnTo>
                        <a:close/>
                      </a:path>
                    </a:pathLst>
                  </a:custGeom>
                  <a:solidFill>
                    <a:srgbClr val="00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0" name="Freeform 60">
                    <a:extLst>
                      <a:ext uri="{FF2B5EF4-FFF2-40B4-BE49-F238E27FC236}">
                        <a16:creationId xmlns:a16="http://schemas.microsoft.com/office/drawing/2014/main" id="{00000000-0008-0000-0000-00008F000000}"/>
                      </a:ext>
                    </a:extLst>
                  </p:cNvPr>
                  <p:cNvSpPr>
                    <a:spLocks/>
                  </p:cNvSpPr>
                  <p:nvPr/>
                </p:nvSpPr>
                <p:spPr bwMode="auto">
                  <a:xfrm>
                    <a:off x="121327" y="1883100"/>
                    <a:ext cx="261981" cy="291221"/>
                  </a:xfrm>
                  <a:custGeom>
                    <a:avLst/>
                    <a:gdLst>
                      <a:gd name="T0" fmla="*/ 488 w 488"/>
                      <a:gd name="T1" fmla="*/ 52 h 544"/>
                      <a:gd name="T2" fmla="*/ 340 w 488"/>
                      <a:gd name="T3" fmla="*/ 0 h 544"/>
                      <a:gd name="T4" fmla="*/ 316 w 488"/>
                      <a:gd name="T5" fmla="*/ 76 h 544"/>
                      <a:gd name="T6" fmla="*/ 200 w 488"/>
                      <a:gd name="T7" fmla="*/ 76 h 544"/>
                      <a:gd name="T8" fmla="*/ 204 w 488"/>
                      <a:gd name="T9" fmla="*/ 132 h 544"/>
                      <a:gd name="T10" fmla="*/ 156 w 488"/>
                      <a:gd name="T11" fmla="*/ 132 h 544"/>
                      <a:gd name="T12" fmla="*/ 0 w 488"/>
                      <a:gd name="T13" fmla="*/ 332 h 544"/>
                      <a:gd name="T14" fmla="*/ 108 w 488"/>
                      <a:gd name="T15" fmla="*/ 368 h 544"/>
                      <a:gd name="T16" fmla="*/ 232 w 488"/>
                      <a:gd name="T17" fmla="*/ 544 h 544"/>
                      <a:gd name="T18" fmla="*/ 260 w 488"/>
                      <a:gd name="T19" fmla="*/ 480 h 544"/>
                      <a:gd name="T20" fmla="*/ 268 w 488"/>
                      <a:gd name="T21" fmla="*/ 356 h 544"/>
                      <a:gd name="T22" fmla="*/ 360 w 488"/>
                      <a:gd name="T23" fmla="*/ 316 h 544"/>
                      <a:gd name="T24" fmla="*/ 472 w 488"/>
                      <a:gd name="T25" fmla="*/ 112 h 544"/>
                      <a:gd name="T26" fmla="*/ 488 w 488"/>
                      <a:gd name="T27" fmla="*/ 52 h 5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8" h="544">
                        <a:moveTo>
                          <a:pt x="488" y="52"/>
                        </a:moveTo>
                        <a:lnTo>
                          <a:pt x="340" y="0"/>
                        </a:lnTo>
                        <a:lnTo>
                          <a:pt x="316" y="76"/>
                        </a:lnTo>
                        <a:lnTo>
                          <a:pt x="200" y="76"/>
                        </a:lnTo>
                        <a:lnTo>
                          <a:pt x="204" y="132"/>
                        </a:lnTo>
                        <a:lnTo>
                          <a:pt x="156" y="132"/>
                        </a:lnTo>
                        <a:lnTo>
                          <a:pt x="0" y="332"/>
                        </a:lnTo>
                        <a:lnTo>
                          <a:pt x="108" y="368"/>
                        </a:lnTo>
                        <a:lnTo>
                          <a:pt x="232" y="544"/>
                        </a:lnTo>
                        <a:lnTo>
                          <a:pt x="260" y="480"/>
                        </a:lnTo>
                        <a:lnTo>
                          <a:pt x="268" y="356"/>
                        </a:lnTo>
                        <a:lnTo>
                          <a:pt x="360" y="316"/>
                        </a:lnTo>
                        <a:lnTo>
                          <a:pt x="472" y="112"/>
                        </a:lnTo>
                        <a:lnTo>
                          <a:pt x="488" y="52"/>
                        </a:lnTo>
                        <a:close/>
                      </a:path>
                    </a:pathLst>
                  </a:custGeom>
                  <a:solidFill>
                    <a:srgbClr val="00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1" name="Freeform 60">
                    <a:extLst>
                      <a:ext uri="{FF2B5EF4-FFF2-40B4-BE49-F238E27FC236}">
                        <a16:creationId xmlns:a16="http://schemas.microsoft.com/office/drawing/2014/main" id="{00000000-0008-0000-0000-000090000000}"/>
                      </a:ext>
                    </a:extLst>
                  </p:cNvPr>
                  <p:cNvSpPr>
                    <a:spLocks noChangeAspect="1"/>
                  </p:cNvSpPr>
                  <p:nvPr/>
                </p:nvSpPr>
                <p:spPr bwMode="auto">
                  <a:xfrm>
                    <a:off x="370424" y="1810830"/>
                    <a:ext cx="217959" cy="315311"/>
                  </a:xfrm>
                  <a:custGeom>
                    <a:avLst/>
                    <a:gdLst>
                      <a:gd name="T0" fmla="*/ 1504909 w 122"/>
                      <a:gd name="T1" fmla="*/ 5094817 h 144"/>
                      <a:gd name="T2" fmla="*/ 646475 w 122"/>
                      <a:gd name="T3" fmla="*/ 0 h 144"/>
                      <a:gd name="T4" fmla="*/ 646475 w 122"/>
                      <a:gd name="T5" fmla="*/ 7989069 h 144"/>
                      <a:gd name="T6" fmla="*/ 0 w 122"/>
                      <a:gd name="T7" fmla="*/ 11838025 h 144"/>
                      <a:gd name="T8" fmla="*/ 149375 w 122"/>
                      <a:gd name="T9" fmla="*/ 19593690 h 144"/>
                      <a:gd name="T10" fmla="*/ 858434 w 122"/>
                      <a:gd name="T11" fmla="*/ 32677511 h 144"/>
                      <a:gd name="T12" fmla="*/ 1355534 w 122"/>
                      <a:gd name="T13" fmla="*/ 23733473 h 144"/>
                      <a:gd name="T14" fmla="*/ 1654284 w 122"/>
                      <a:gd name="T15" fmla="*/ 17008463 h 144"/>
                      <a:gd name="T16" fmla="*/ 1848581 w 122"/>
                      <a:gd name="T17" fmla="*/ 14423252 h 144"/>
                      <a:gd name="T18" fmla="*/ 2002009 w 122"/>
                      <a:gd name="T19" fmla="*/ 17008463 h 144"/>
                      <a:gd name="T20" fmla="*/ 2002009 w 122"/>
                      <a:gd name="T21" fmla="*/ 19593690 h 144"/>
                      <a:gd name="T22" fmla="*/ 2345645 w 122"/>
                      <a:gd name="T23" fmla="*/ 23733473 h 144"/>
                      <a:gd name="T24" fmla="*/ 3159559 w 122"/>
                      <a:gd name="T25" fmla="*/ 24997483 h 144"/>
                      <a:gd name="T26" fmla="*/ 2151384 w 122"/>
                      <a:gd name="T27" fmla="*/ 7989069 h 144"/>
                      <a:gd name="T28" fmla="*/ 1504909 w 122"/>
                      <a:gd name="T29" fmla="*/ 509481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144"/>
                      <a:gd name="T47" fmla="*/ 122 w 122"/>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144">
                        <a:moveTo>
                          <a:pt x="59" y="22"/>
                        </a:moveTo>
                        <a:lnTo>
                          <a:pt x="26" y="0"/>
                        </a:lnTo>
                        <a:lnTo>
                          <a:pt x="23" y="30"/>
                        </a:lnTo>
                        <a:lnTo>
                          <a:pt x="0" y="51"/>
                        </a:lnTo>
                        <a:lnTo>
                          <a:pt x="10" y="88"/>
                        </a:lnTo>
                        <a:lnTo>
                          <a:pt x="30" y="144"/>
                        </a:lnTo>
                        <a:lnTo>
                          <a:pt x="49" y="105"/>
                        </a:lnTo>
                        <a:lnTo>
                          <a:pt x="62" y="76"/>
                        </a:lnTo>
                        <a:lnTo>
                          <a:pt x="72" y="63"/>
                        </a:lnTo>
                        <a:lnTo>
                          <a:pt x="79" y="77"/>
                        </a:lnTo>
                        <a:lnTo>
                          <a:pt x="75" y="88"/>
                        </a:lnTo>
                        <a:lnTo>
                          <a:pt x="90" y="104"/>
                        </a:lnTo>
                        <a:lnTo>
                          <a:pt x="122" y="113"/>
                        </a:lnTo>
                        <a:lnTo>
                          <a:pt x="85" y="34"/>
                        </a:lnTo>
                        <a:lnTo>
                          <a:pt x="60" y="22"/>
                        </a:lnTo>
                      </a:path>
                    </a:pathLst>
                  </a:custGeom>
                  <a:solidFill>
                    <a:srgbClr val="003300"/>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2" name="Freeform 62">
                    <a:extLst>
                      <a:ext uri="{FF2B5EF4-FFF2-40B4-BE49-F238E27FC236}">
                        <a16:creationId xmlns:a16="http://schemas.microsoft.com/office/drawing/2014/main" id="{00000000-0008-0000-0000-000091000000}"/>
                      </a:ext>
                    </a:extLst>
                  </p:cNvPr>
                  <p:cNvSpPr>
                    <a:spLocks/>
                  </p:cNvSpPr>
                  <p:nvPr/>
                </p:nvSpPr>
                <p:spPr bwMode="auto">
                  <a:xfrm>
                    <a:off x="327476" y="2247127"/>
                    <a:ext cx="191117" cy="152035"/>
                  </a:xfrm>
                  <a:custGeom>
                    <a:avLst/>
                    <a:gdLst>
                      <a:gd name="T0" fmla="*/ 0 w 360"/>
                      <a:gd name="T1" fmla="*/ 44 h 284"/>
                      <a:gd name="T2" fmla="*/ 12 w 360"/>
                      <a:gd name="T3" fmla="*/ 260 h 284"/>
                      <a:gd name="T4" fmla="*/ 168 w 360"/>
                      <a:gd name="T5" fmla="*/ 284 h 284"/>
                      <a:gd name="T6" fmla="*/ 320 w 360"/>
                      <a:gd name="T7" fmla="*/ 244 h 284"/>
                      <a:gd name="T8" fmla="*/ 312 w 360"/>
                      <a:gd name="T9" fmla="*/ 0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284">
                        <a:moveTo>
                          <a:pt x="0" y="44"/>
                        </a:moveTo>
                        <a:lnTo>
                          <a:pt x="12" y="260"/>
                        </a:lnTo>
                        <a:lnTo>
                          <a:pt x="188" y="284"/>
                        </a:lnTo>
                        <a:lnTo>
                          <a:pt x="360" y="244"/>
                        </a:lnTo>
                        <a:lnTo>
                          <a:pt x="352"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3" name="Freeform 68">
                    <a:extLst>
                      <a:ext uri="{FF2B5EF4-FFF2-40B4-BE49-F238E27FC236}">
                        <a16:creationId xmlns:a16="http://schemas.microsoft.com/office/drawing/2014/main" id="{00000000-0008-0000-0000-000092000000}"/>
                      </a:ext>
                    </a:extLst>
                  </p:cNvPr>
                  <p:cNvSpPr>
                    <a:spLocks noChangeAspect="1"/>
                  </p:cNvSpPr>
                  <p:nvPr/>
                </p:nvSpPr>
                <p:spPr bwMode="auto">
                  <a:xfrm>
                    <a:off x="325865" y="2189311"/>
                    <a:ext cx="188433" cy="88330"/>
                  </a:xfrm>
                  <a:custGeom>
                    <a:avLst/>
                    <a:gdLst>
                      <a:gd name="T0" fmla="*/ 522514668 w 72"/>
                      <a:gd name="T1" fmla="*/ 0 h 28"/>
                      <a:gd name="T2" fmla="*/ 227130145 w 72"/>
                      <a:gd name="T3" fmla="*/ 402715359 h 28"/>
                      <a:gd name="T4" fmla="*/ 0 w 72"/>
                      <a:gd name="T5" fmla="*/ 506101359 h 28"/>
                      <a:gd name="T6" fmla="*/ 7652034 w 72"/>
                      <a:gd name="T7" fmla="*/ 1311568093 h 28"/>
                      <a:gd name="T8" fmla="*/ 280069788 w 72"/>
                      <a:gd name="T9" fmla="*/ 1413453938 h 28"/>
                      <a:gd name="T10" fmla="*/ 545803152 w 72"/>
                      <a:gd name="T11" fmla="*/ 1010738579 h 28"/>
                      <a:gd name="T12" fmla="*/ 522514668 w 72"/>
                      <a:gd name="T13" fmla="*/ 0 h 28"/>
                      <a:gd name="T14" fmla="*/ 0 60000 65536"/>
                      <a:gd name="T15" fmla="*/ 0 60000 65536"/>
                      <a:gd name="T16" fmla="*/ 0 60000 65536"/>
                      <a:gd name="T17" fmla="*/ 0 60000 65536"/>
                      <a:gd name="T18" fmla="*/ 0 60000 65536"/>
                      <a:gd name="T19" fmla="*/ 0 60000 65536"/>
                      <a:gd name="T20" fmla="*/ 0 60000 65536"/>
                      <a:gd name="T21" fmla="*/ 0 w 72"/>
                      <a:gd name="T22" fmla="*/ 0 h 28"/>
                      <a:gd name="T23" fmla="*/ 72 w 72"/>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28">
                        <a:moveTo>
                          <a:pt x="69" y="0"/>
                        </a:moveTo>
                        <a:lnTo>
                          <a:pt x="30" y="8"/>
                        </a:lnTo>
                        <a:lnTo>
                          <a:pt x="0" y="10"/>
                        </a:lnTo>
                        <a:lnTo>
                          <a:pt x="1" y="26"/>
                        </a:lnTo>
                        <a:lnTo>
                          <a:pt x="37" y="28"/>
                        </a:lnTo>
                        <a:lnTo>
                          <a:pt x="72" y="20"/>
                        </a:lnTo>
                        <a:lnTo>
                          <a:pt x="69" y="0"/>
                        </a:lnTo>
                        <a:close/>
                      </a:path>
                    </a:pathLst>
                  </a:custGeom>
                  <a:solidFill>
                    <a:srgbClr val="EAEAEA"/>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4" name="Freeform 63">
                    <a:extLst>
                      <a:ext uri="{FF2B5EF4-FFF2-40B4-BE49-F238E27FC236}">
                        <a16:creationId xmlns:a16="http://schemas.microsoft.com/office/drawing/2014/main" id="{00000000-0008-0000-0000-000093000000}"/>
                      </a:ext>
                    </a:extLst>
                  </p:cNvPr>
                  <p:cNvSpPr>
                    <a:spLocks/>
                  </p:cNvSpPr>
                  <p:nvPr/>
                </p:nvSpPr>
                <p:spPr bwMode="auto">
                  <a:xfrm>
                    <a:off x="694678" y="2221431"/>
                    <a:ext cx="186822" cy="152035"/>
                  </a:xfrm>
                  <a:custGeom>
                    <a:avLst/>
                    <a:gdLst>
                      <a:gd name="T0" fmla="*/ 0 w 360"/>
                      <a:gd name="T1" fmla="*/ 44 h 284"/>
                      <a:gd name="T2" fmla="*/ 12 w 360"/>
                      <a:gd name="T3" fmla="*/ 260 h 284"/>
                      <a:gd name="T4" fmla="*/ 134 w 360"/>
                      <a:gd name="T5" fmla="*/ 284 h 284"/>
                      <a:gd name="T6" fmla="*/ 257 w 360"/>
                      <a:gd name="T7" fmla="*/ 244 h 284"/>
                      <a:gd name="T8" fmla="*/ 250 w 360"/>
                      <a:gd name="T9" fmla="*/ 0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284">
                        <a:moveTo>
                          <a:pt x="0" y="44"/>
                        </a:moveTo>
                        <a:lnTo>
                          <a:pt x="12" y="260"/>
                        </a:lnTo>
                        <a:lnTo>
                          <a:pt x="188" y="284"/>
                        </a:lnTo>
                        <a:lnTo>
                          <a:pt x="360" y="244"/>
                        </a:lnTo>
                        <a:lnTo>
                          <a:pt x="352"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5" name="Freeform 64">
                    <a:extLst>
                      <a:ext uri="{FF2B5EF4-FFF2-40B4-BE49-F238E27FC236}">
                        <a16:creationId xmlns:a16="http://schemas.microsoft.com/office/drawing/2014/main" id="{00000000-0008-0000-0000-000094000000}"/>
                      </a:ext>
                    </a:extLst>
                  </p:cNvPr>
                  <p:cNvSpPr>
                    <a:spLocks/>
                  </p:cNvSpPr>
                  <p:nvPr/>
                </p:nvSpPr>
                <p:spPr bwMode="auto">
                  <a:xfrm>
                    <a:off x="768763" y="1928068"/>
                    <a:ext cx="198096" cy="233941"/>
                  </a:xfrm>
                  <a:custGeom>
                    <a:avLst/>
                    <a:gdLst>
                      <a:gd name="T0" fmla="*/ 0 w 369"/>
                      <a:gd name="T1" fmla="*/ 0 h 437"/>
                      <a:gd name="T2" fmla="*/ 369 w 369"/>
                      <a:gd name="T3" fmla="*/ 254 h 437"/>
                      <a:gd name="T4" fmla="*/ 355 w 369"/>
                      <a:gd name="T5" fmla="*/ 437 h 437"/>
                      <a:gd name="T6" fmla="*/ 0 60000 65536"/>
                      <a:gd name="T7" fmla="*/ 0 60000 65536"/>
                      <a:gd name="T8" fmla="*/ 0 60000 65536"/>
                    </a:gdLst>
                    <a:ahLst/>
                    <a:cxnLst>
                      <a:cxn ang="T6">
                        <a:pos x="T0" y="T1"/>
                      </a:cxn>
                      <a:cxn ang="T7">
                        <a:pos x="T2" y="T3"/>
                      </a:cxn>
                      <a:cxn ang="T8">
                        <a:pos x="T4" y="T5"/>
                      </a:cxn>
                    </a:cxnLst>
                    <a:rect l="0" t="0" r="r" b="b"/>
                    <a:pathLst>
                      <a:path w="369" h="437">
                        <a:moveTo>
                          <a:pt x="0" y="0"/>
                        </a:moveTo>
                        <a:lnTo>
                          <a:pt x="369" y="254"/>
                        </a:lnTo>
                        <a:lnTo>
                          <a:pt x="355" y="437"/>
                        </a:lnTo>
                      </a:path>
                    </a:pathLst>
                  </a:custGeom>
                  <a:noFill/>
                  <a:ln w="254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6" name="Freeform 61">
                    <a:extLst>
                      <a:ext uri="{FF2B5EF4-FFF2-40B4-BE49-F238E27FC236}">
                        <a16:creationId xmlns:a16="http://schemas.microsoft.com/office/drawing/2014/main" id="{00000000-0008-0000-0000-000095000000}"/>
                      </a:ext>
                    </a:extLst>
                  </p:cNvPr>
                  <p:cNvSpPr>
                    <a:spLocks noChangeAspect="1"/>
                  </p:cNvSpPr>
                  <p:nvPr/>
                </p:nvSpPr>
                <p:spPr bwMode="auto">
                  <a:xfrm rot="21245079">
                    <a:off x="588383" y="1770680"/>
                    <a:ext cx="193264" cy="355461"/>
                  </a:xfrm>
                  <a:custGeom>
                    <a:avLst/>
                    <a:gdLst>
                      <a:gd name="T0" fmla="*/ 0 w 132"/>
                      <a:gd name="T1" fmla="*/ 31396605 h 161"/>
                      <a:gd name="T2" fmla="*/ 24731 w 132"/>
                      <a:gd name="T3" fmla="*/ 18669948 h 161"/>
                      <a:gd name="T4" fmla="*/ 42881 w 132"/>
                      <a:gd name="T5" fmla="*/ 8626754 h 161"/>
                      <a:gd name="T6" fmla="*/ 92179 w 132"/>
                      <a:gd name="T7" fmla="*/ 4098711 h 161"/>
                      <a:gd name="T8" fmla="*/ 134591 w 132"/>
                      <a:gd name="T9" fmla="*/ 0 h 161"/>
                      <a:gd name="T10" fmla="*/ 159158 w 132"/>
                      <a:gd name="T11" fmla="*/ 8626754 h 161"/>
                      <a:gd name="T12" fmla="*/ 159158 w 132"/>
                      <a:gd name="T13" fmla="*/ 30057655 h 161"/>
                      <a:gd name="T14" fmla="*/ 159158 w 132"/>
                      <a:gd name="T15" fmla="*/ 39678495 h 161"/>
                      <a:gd name="T16" fmla="*/ 134591 w 132"/>
                      <a:gd name="T17" fmla="*/ 32817709 h 161"/>
                      <a:gd name="T18" fmla="*/ 92179 w 132"/>
                      <a:gd name="T19" fmla="*/ 25529633 h 161"/>
                      <a:gd name="T20" fmla="*/ 42881 w 132"/>
                      <a:gd name="T21" fmla="*/ 18669948 h 161"/>
                      <a:gd name="T22" fmla="*/ 42881 w 132"/>
                      <a:gd name="T23" fmla="*/ 22769867 h 161"/>
                      <a:gd name="T24" fmla="*/ 67448 w 132"/>
                      <a:gd name="T25" fmla="*/ 25529633 h 161"/>
                      <a:gd name="T26" fmla="*/ 42881 w 132"/>
                      <a:gd name="T27" fmla="*/ 30057655 h 161"/>
                      <a:gd name="T28" fmla="*/ 0 w 132"/>
                      <a:gd name="T29" fmla="*/ 31396605 h 1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
                      <a:gd name="T46" fmla="*/ 0 h 161"/>
                      <a:gd name="T47" fmla="*/ 132 w 132"/>
                      <a:gd name="T48" fmla="*/ 161 h 1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 h="161">
                        <a:moveTo>
                          <a:pt x="0" y="123"/>
                        </a:moveTo>
                        <a:lnTo>
                          <a:pt x="26" y="72"/>
                        </a:lnTo>
                        <a:lnTo>
                          <a:pt x="43" y="36"/>
                        </a:lnTo>
                        <a:lnTo>
                          <a:pt x="76" y="18"/>
                        </a:lnTo>
                        <a:lnTo>
                          <a:pt x="108" y="0"/>
                        </a:lnTo>
                        <a:lnTo>
                          <a:pt x="132" y="35"/>
                        </a:lnTo>
                        <a:lnTo>
                          <a:pt x="119" y="118"/>
                        </a:lnTo>
                        <a:lnTo>
                          <a:pt x="118" y="161"/>
                        </a:lnTo>
                        <a:lnTo>
                          <a:pt x="96" y="127"/>
                        </a:lnTo>
                        <a:lnTo>
                          <a:pt x="83" y="104"/>
                        </a:lnTo>
                        <a:lnTo>
                          <a:pt x="47" y="74"/>
                        </a:lnTo>
                        <a:lnTo>
                          <a:pt x="47" y="94"/>
                        </a:lnTo>
                        <a:lnTo>
                          <a:pt x="51" y="105"/>
                        </a:lnTo>
                        <a:lnTo>
                          <a:pt x="30" y="119"/>
                        </a:lnTo>
                        <a:lnTo>
                          <a:pt x="0" y="123"/>
                        </a:lnTo>
                        <a:close/>
                      </a:path>
                    </a:pathLst>
                  </a:custGeom>
                  <a:solidFill>
                    <a:srgbClr val="003300"/>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7" name="Freeform 65">
                    <a:extLst>
                      <a:ext uri="{FF2B5EF4-FFF2-40B4-BE49-F238E27FC236}">
                        <a16:creationId xmlns:a16="http://schemas.microsoft.com/office/drawing/2014/main" id="{00000000-0008-0000-0000-000096000000}"/>
                      </a:ext>
                    </a:extLst>
                  </p:cNvPr>
                  <p:cNvSpPr>
                    <a:spLocks/>
                  </p:cNvSpPr>
                  <p:nvPr/>
                </p:nvSpPr>
                <p:spPr bwMode="auto">
                  <a:xfrm>
                    <a:off x="299560" y="1946270"/>
                    <a:ext cx="71937" cy="107602"/>
                  </a:xfrm>
                  <a:custGeom>
                    <a:avLst/>
                    <a:gdLst>
                      <a:gd name="T0" fmla="*/ 134 w 134"/>
                      <a:gd name="T1" fmla="*/ 0 h 201"/>
                      <a:gd name="T2" fmla="*/ 29 w 134"/>
                      <a:gd name="T3" fmla="*/ 196 h 201"/>
                      <a:gd name="T4" fmla="*/ 0 w 134"/>
                      <a:gd name="T5" fmla="*/ 201 h 201"/>
                      <a:gd name="T6" fmla="*/ 0 60000 65536"/>
                      <a:gd name="T7" fmla="*/ 0 60000 65536"/>
                      <a:gd name="T8" fmla="*/ 0 60000 65536"/>
                    </a:gdLst>
                    <a:ahLst/>
                    <a:cxnLst>
                      <a:cxn ang="T6">
                        <a:pos x="T0" y="T1"/>
                      </a:cxn>
                      <a:cxn ang="T7">
                        <a:pos x="T2" y="T3"/>
                      </a:cxn>
                      <a:cxn ang="T8">
                        <a:pos x="T4" y="T5"/>
                      </a:cxn>
                    </a:cxnLst>
                    <a:rect l="0" t="0" r="r" b="b"/>
                    <a:pathLst>
                      <a:path w="134" h="201">
                        <a:moveTo>
                          <a:pt x="134" y="0"/>
                        </a:moveTo>
                        <a:lnTo>
                          <a:pt x="29" y="196"/>
                        </a:lnTo>
                        <a:lnTo>
                          <a:pt x="0" y="201"/>
                        </a:lnTo>
                      </a:path>
                    </a:pathLst>
                  </a:custGeom>
                  <a:noFill/>
                  <a:ln w="254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8" name="Freeform 57">
                    <a:extLst>
                      <a:ext uri="{FF2B5EF4-FFF2-40B4-BE49-F238E27FC236}">
                        <a16:creationId xmlns:a16="http://schemas.microsoft.com/office/drawing/2014/main" id="{00000000-0008-0000-0000-000097000000}"/>
                      </a:ext>
                    </a:extLst>
                  </p:cNvPr>
                  <p:cNvSpPr>
                    <a:spLocks noChangeAspect="1"/>
                  </p:cNvSpPr>
                  <p:nvPr/>
                </p:nvSpPr>
                <p:spPr bwMode="auto">
                  <a:xfrm>
                    <a:off x="239970" y="1870252"/>
                    <a:ext cx="103074" cy="175054"/>
                  </a:xfrm>
                  <a:custGeom>
                    <a:avLst/>
                    <a:gdLst>
                      <a:gd name="T0" fmla="*/ 83950502 w 40"/>
                      <a:gd name="T1" fmla="*/ 0 h 56"/>
                      <a:gd name="T2" fmla="*/ 233884618 w 40"/>
                      <a:gd name="T3" fmla="*/ 552771410 h 56"/>
                      <a:gd name="T4" fmla="*/ 259838990 w 40"/>
                      <a:gd name="T5" fmla="*/ 1523372150 h 56"/>
                      <a:gd name="T6" fmla="*/ 162325507 w 40"/>
                      <a:gd name="T7" fmla="*/ 2147483647 h 56"/>
                      <a:gd name="T8" fmla="*/ 45913051 w 40"/>
                      <a:gd name="T9" fmla="*/ 2147483647 h 56"/>
                      <a:gd name="T10" fmla="*/ 0 w 40"/>
                      <a:gd name="T11" fmla="*/ 828481559 h 56"/>
                      <a:gd name="T12" fmla="*/ 83950502 w 40"/>
                      <a:gd name="T13" fmla="*/ 0 h 56"/>
                      <a:gd name="T14" fmla="*/ 0 60000 65536"/>
                      <a:gd name="T15" fmla="*/ 0 60000 65536"/>
                      <a:gd name="T16" fmla="*/ 0 60000 65536"/>
                      <a:gd name="T17" fmla="*/ 0 60000 65536"/>
                      <a:gd name="T18" fmla="*/ 0 60000 65536"/>
                      <a:gd name="T19" fmla="*/ 0 60000 65536"/>
                      <a:gd name="T20" fmla="*/ 0 60000 65536"/>
                      <a:gd name="T21" fmla="*/ 0 w 40"/>
                      <a:gd name="T22" fmla="*/ 0 h 56"/>
                      <a:gd name="T23" fmla="*/ 40 w 40"/>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56">
                        <a:moveTo>
                          <a:pt x="13" y="0"/>
                        </a:moveTo>
                        <a:lnTo>
                          <a:pt x="36" y="12"/>
                        </a:lnTo>
                        <a:lnTo>
                          <a:pt x="40" y="33"/>
                        </a:lnTo>
                        <a:lnTo>
                          <a:pt x="25" y="56"/>
                        </a:lnTo>
                        <a:lnTo>
                          <a:pt x="7" y="50"/>
                        </a:lnTo>
                        <a:lnTo>
                          <a:pt x="0" y="18"/>
                        </a:lnTo>
                        <a:lnTo>
                          <a:pt x="13" y="0"/>
                        </a:lnTo>
                        <a:close/>
                      </a:path>
                    </a:pathLst>
                  </a:custGeom>
                  <a:solidFill>
                    <a:srgbClr val="FFCC99"/>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49" name="Freeform 63">
                    <a:extLst>
                      <a:ext uri="{FF2B5EF4-FFF2-40B4-BE49-F238E27FC236}">
                        <a16:creationId xmlns:a16="http://schemas.microsoft.com/office/drawing/2014/main" id="{00000000-0008-0000-0000-000098000000}"/>
                      </a:ext>
                    </a:extLst>
                  </p:cNvPr>
                  <p:cNvSpPr>
                    <a:spLocks noChangeAspect="1"/>
                  </p:cNvSpPr>
                  <p:nvPr/>
                </p:nvSpPr>
                <p:spPr bwMode="auto">
                  <a:xfrm>
                    <a:off x="0" y="1773357"/>
                    <a:ext cx="304391" cy="422378"/>
                  </a:xfrm>
                  <a:custGeom>
                    <a:avLst/>
                    <a:gdLst>
                      <a:gd name="T0" fmla="*/ 735585126 w 117"/>
                      <a:gd name="T1" fmla="*/ 1440123173 h 135"/>
                      <a:gd name="T2" fmla="*/ 707591464 w 117"/>
                      <a:gd name="T3" fmla="*/ 422043756 h 135"/>
                      <a:gd name="T4" fmla="*/ 542437197 w 117"/>
                      <a:gd name="T5" fmla="*/ 326790258 h 135"/>
                      <a:gd name="T6" fmla="*/ 321282399 w 117"/>
                      <a:gd name="T7" fmla="*/ 0 h 135"/>
                      <a:gd name="T8" fmla="*/ 200506175 w 117"/>
                      <a:gd name="T9" fmla="*/ 279050697 h 135"/>
                      <a:gd name="T10" fmla="*/ 57499654 w 117"/>
                      <a:gd name="T11" fmla="*/ 1949279087 h 135"/>
                      <a:gd name="T12" fmla="*/ 57499654 w 117"/>
                      <a:gd name="T13" fmla="*/ 2147483647 h 135"/>
                      <a:gd name="T14" fmla="*/ 0 w 117"/>
                      <a:gd name="T15" fmla="*/ 2147483647 h 135"/>
                      <a:gd name="T16" fmla="*/ 50221332 w 117"/>
                      <a:gd name="T17" fmla="*/ 2147483647 h 135"/>
                      <a:gd name="T18" fmla="*/ 221152069 w 117"/>
                      <a:gd name="T19" fmla="*/ 2147483647 h 135"/>
                      <a:gd name="T20" fmla="*/ 321282399 w 117"/>
                      <a:gd name="T21" fmla="*/ 2147483647 h 135"/>
                      <a:gd name="T22" fmla="*/ 378718084 w 117"/>
                      <a:gd name="T23" fmla="*/ 2147483647 h 135"/>
                      <a:gd name="T24" fmla="*/ 514430333 w 117"/>
                      <a:gd name="T25" fmla="*/ 2147483647 h 135"/>
                      <a:gd name="T26" fmla="*/ 678082162 w 117"/>
                      <a:gd name="T27" fmla="*/ 2147483647 h 135"/>
                      <a:gd name="T28" fmla="*/ 750467752 w 117"/>
                      <a:gd name="T29" fmla="*/ 2147483647 h 135"/>
                      <a:gd name="T30" fmla="*/ 835958224 w 117"/>
                      <a:gd name="T31" fmla="*/ 2147483647 h 135"/>
                      <a:gd name="T32" fmla="*/ 813743755 w 117"/>
                      <a:gd name="T33" fmla="*/ 2147483647 h 135"/>
                      <a:gd name="T34" fmla="*/ 778458570 w 117"/>
                      <a:gd name="T35" fmla="*/ 2147483647 h 135"/>
                      <a:gd name="T36" fmla="*/ 813743755 w 117"/>
                      <a:gd name="T37" fmla="*/ 2147483647 h 135"/>
                      <a:gd name="T38" fmla="*/ 735585126 w 117"/>
                      <a:gd name="T39" fmla="*/ 1440123173 h 1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7"/>
                      <a:gd name="T61" fmla="*/ 0 h 135"/>
                      <a:gd name="T62" fmla="*/ 117 w 117"/>
                      <a:gd name="T63" fmla="*/ 135 h 1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7" h="135">
                        <a:moveTo>
                          <a:pt x="103" y="31"/>
                        </a:moveTo>
                        <a:lnTo>
                          <a:pt x="99" y="9"/>
                        </a:lnTo>
                        <a:lnTo>
                          <a:pt x="76" y="7"/>
                        </a:lnTo>
                        <a:lnTo>
                          <a:pt x="45" y="0"/>
                        </a:lnTo>
                        <a:lnTo>
                          <a:pt x="28" y="6"/>
                        </a:lnTo>
                        <a:lnTo>
                          <a:pt x="8" y="42"/>
                        </a:lnTo>
                        <a:lnTo>
                          <a:pt x="8" y="66"/>
                        </a:lnTo>
                        <a:lnTo>
                          <a:pt x="0" y="85"/>
                        </a:lnTo>
                        <a:lnTo>
                          <a:pt x="7" y="96"/>
                        </a:lnTo>
                        <a:lnTo>
                          <a:pt x="31" y="108"/>
                        </a:lnTo>
                        <a:lnTo>
                          <a:pt x="45" y="114"/>
                        </a:lnTo>
                        <a:lnTo>
                          <a:pt x="53" y="131"/>
                        </a:lnTo>
                        <a:lnTo>
                          <a:pt x="72" y="135"/>
                        </a:lnTo>
                        <a:lnTo>
                          <a:pt x="95" y="129"/>
                        </a:lnTo>
                        <a:lnTo>
                          <a:pt x="105" y="118"/>
                        </a:lnTo>
                        <a:lnTo>
                          <a:pt x="117" y="93"/>
                        </a:lnTo>
                        <a:lnTo>
                          <a:pt x="114" y="78"/>
                        </a:lnTo>
                        <a:lnTo>
                          <a:pt x="109" y="66"/>
                        </a:lnTo>
                        <a:lnTo>
                          <a:pt x="114" y="53"/>
                        </a:lnTo>
                        <a:lnTo>
                          <a:pt x="103" y="31"/>
                        </a:lnTo>
                        <a:close/>
                      </a:path>
                    </a:pathLst>
                  </a:custGeom>
                  <a:solidFill>
                    <a:srgbClr val="FFCC99"/>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50" name="Freeform 64">
                    <a:extLst>
                      <a:ext uri="{FF2B5EF4-FFF2-40B4-BE49-F238E27FC236}">
                        <a16:creationId xmlns:a16="http://schemas.microsoft.com/office/drawing/2014/main" id="{00000000-0008-0000-0000-000099000000}"/>
                      </a:ext>
                    </a:extLst>
                  </p:cNvPr>
                  <p:cNvSpPr>
                    <a:spLocks noChangeAspect="1"/>
                  </p:cNvSpPr>
                  <p:nvPr/>
                </p:nvSpPr>
                <p:spPr bwMode="auto">
                  <a:xfrm>
                    <a:off x="125085" y="1883100"/>
                    <a:ext cx="88043" cy="31049"/>
                  </a:xfrm>
                  <a:custGeom>
                    <a:avLst/>
                    <a:gdLst>
                      <a:gd name="T0" fmla="*/ 0 w 34"/>
                      <a:gd name="T1" fmla="*/ 430326749 h 10"/>
                      <a:gd name="T2" fmla="*/ 75027347 w 34"/>
                      <a:gd name="T3" fmla="*/ 0 h 10"/>
                      <a:gd name="T4" fmla="*/ 231769720 w 34"/>
                      <a:gd name="T5" fmla="*/ 126728944 h 10"/>
                      <a:gd name="T6" fmla="*/ 82080331 w 34"/>
                      <a:gd name="T7" fmla="*/ 342008327 h 10"/>
                      <a:gd name="T8" fmla="*/ 0 60000 65536"/>
                      <a:gd name="T9" fmla="*/ 0 60000 65536"/>
                      <a:gd name="T10" fmla="*/ 0 60000 65536"/>
                      <a:gd name="T11" fmla="*/ 0 60000 65536"/>
                      <a:gd name="T12" fmla="*/ 0 w 34"/>
                      <a:gd name="T13" fmla="*/ 0 h 10"/>
                      <a:gd name="T14" fmla="*/ 34 w 34"/>
                      <a:gd name="T15" fmla="*/ 10 h 10"/>
                    </a:gdLst>
                    <a:ahLst/>
                    <a:cxnLst>
                      <a:cxn ang="T8">
                        <a:pos x="T0" y="T1"/>
                      </a:cxn>
                      <a:cxn ang="T9">
                        <a:pos x="T2" y="T3"/>
                      </a:cxn>
                      <a:cxn ang="T10">
                        <a:pos x="T4" y="T5"/>
                      </a:cxn>
                      <a:cxn ang="T11">
                        <a:pos x="T6" y="T7"/>
                      </a:cxn>
                    </a:cxnLst>
                    <a:rect l="T12" t="T13" r="T14" b="T15"/>
                    <a:pathLst>
                      <a:path w="34" h="10">
                        <a:moveTo>
                          <a:pt x="0" y="10"/>
                        </a:moveTo>
                        <a:lnTo>
                          <a:pt x="11" y="0"/>
                        </a:lnTo>
                        <a:lnTo>
                          <a:pt x="34" y="3"/>
                        </a:lnTo>
                        <a:lnTo>
                          <a:pt x="12" y="8"/>
                        </a:lnTo>
                      </a:path>
                    </a:pathLst>
                  </a:custGeom>
                  <a:solidFill>
                    <a:srgbClr val="000000"/>
                  </a:solidFill>
                  <a:ln w="6350">
                    <a:solidFill>
                      <a:srgbClr val="000000"/>
                    </a:solidFill>
                    <a:round/>
                    <a:headEnd/>
                    <a:tailEnd/>
                  </a:ln>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51" name="Line 65">
                    <a:extLst>
                      <a:ext uri="{FF2B5EF4-FFF2-40B4-BE49-F238E27FC236}">
                        <a16:creationId xmlns:a16="http://schemas.microsoft.com/office/drawing/2014/main" id="{00000000-0008-0000-0000-00009A000000}"/>
                      </a:ext>
                    </a:extLst>
                  </p:cNvPr>
                  <p:cNvSpPr>
                    <a:spLocks noChangeAspect="1" noChangeShapeType="1"/>
                  </p:cNvSpPr>
                  <p:nvPr/>
                </p:nvSpPr>
                <p:spPr bwMode="auto">
                  <a:xfrm flipV="1">
                    <a:off x="137433" y="1994985"/>
                    <a:ext cx="93411" cy="19272"/>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52" name="Freeform 66">
                    <a:extLst>
                      <a:ext uri="{FF2B5EF4-FFF2-40B4-BE49-F238E27FC236}">
                        <a16:creationId xmlns:a16="http://schemas.microsoft.com/office/drawing/2014/main" id="{00000000-0008-0000-0000-00009B000000}"/>
                      </a:ext>
                    </a:extLst>
                  </p:cNvPr>
                  <p:cNvSpPr>
                    <a:spLocks noChangeAspect="1"/>
                  </p:cNvSpPr>
                  <p:nvPr/>
                </p:nvSpPr>
                <p:spPr bwMode="auto">
                  <a:xfrm>
                    <a:off x="205612" y="2076891"/>
                    <a:ext cx="85895" cy="25161"/>
                  </a:xfrm>
                  <a:custGeom>
                    <a:avLst/>
                    <a:gdLst>
                      <a:gd name="T0" fmla="*/ 0 w 33"/>
                      <a:gd name="T1" fmla="*/ 391828002 h 8"/>
                      <a:gd name="T2" fmla="*/ 236951602 w 33"/>
                      <a:gd name="T3" fmla="*/ 0 h 8"/>
                      <a:gd name="T4" fmla="*/ 0 60000 65536"/>
                      <a:gd name="T5" fmla="*/ 0 60000 65536"/>
                      <a:gd name="T6" fmla="*/ 0 w 33"/>
                      <a:gd name="T7" fmla="*/ 0 h 8"/>
                      <a:gd name="T8" fmla="*/ 33 w 33"/>
                      <a:gd name="T9" fmla="*/ 8 h 8"/>
                    </a:gdLst>
                    <a:ahLst/>
                    <a:cxnLst>
                      <a:cxn ang="T4">
                        <a:pos x="T0" y="T1"/>
                      </a:cxn>
                      <a:cxn ang="T5">
                        <a:pos x="T2" y="T3"/>
                      </a:cxn>
                    </a:cxnLst>
                    <a:rect l="T6" t="T7" r="T8" b="T9"/>
                    <a:pathLst>
                      <a:path w="33" h="8">
                        <a:moveTo>
                          <a:pt x="0" y="8"/>
                        </a:moveTo>
                        <a:cubicBezTo>
                          <a:pt x="0" y="8"/>
                          <a:pt x="16" y="4"/>
                          <a:pt x="33" y="0"/>
                        </a:cubicBez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pic>
                <p:nvPicPr>
                  <p:cNvPr id="153" name="Picture 140">
                    <a:extLst>
                      <a:ext uri="{FF2B5EF4-FFF2-40B4-BE49-F238E27FC236}">
                        <a16:creationId xmlns:a16="http://schemas.microsoft.com/office/drawing/2014/main" id="{00000000-0008-0000-0000-00009C000000}"/>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rot="21142218">
                    <a:off x="690384" y="2124001"/>
                    <a:ext cx="177696" cy="50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43">
                    <a:extLst>
                      <a:ext uri="{FF2B5EF4-FFF2-40B4-BE49-F238E27FC236}">
                        <a16:creationId xmlns:a16="http://schemas.microsoft.com/office/drawing/2014/main" id="{00000000-0008-0000-0000-00009D000000}"/>
                      </a:ext>
                    </a:extLst>
                  </p:cNvPr>
                  <p:cNvSpPr>
                    <a:spLocks/>
                  </p:cNvSpPr>
                  <p:nvPr/>
                </p:nvSpPr>
                <p:spPr bwMode="auto">
                  <a:xfrm>
                    <a:off x="245875" y="2176463"/>
                    <a:ext cx="62274" cy="259101"/>
                  </a:xfrm>
                  <a:custGeom>
                    <a:avLst/>
                    <a:gdLst>
                      <a:gd name="T0" fmla="*/ 0 w 116"/>
                      <a:gd name="T1" fmla="*/ 0 h 484"/>
                      <a:gd name="T2" fmla="*/ 36 w 116"/>
                      <a:gd name="T3" fmla="*/ 108 h 484"/>
                      <a:gd name="T4" fmla="*/ 84 w 116"/>
                      <a:gd name="T5" fmla="*/ 188 h 484"/>
                      <a:gd name="T6" fmla="*/ 88 w 116"/>
                      <a:gd name="T7" fmla="*/ 484 h 484"/>
                      <a:gd name="T8" fmla="*/ 116 w 116"/>
                      <a:gd name="T9" fmla="*/ 484 h 484"/>
                      <a:gd name="T10" fmla="*/ 108 w 116"/>
                      <a:gd name="T11" fmla="*/ 184 h 484"/>
                      <a:gd name="T12" fmla="*/ 24 w 116"/>
                      <a:gd name="T13" fmla="*/ 20 h 484"/>
                      <a:gd name="T14" fmla="*/ 0 w 116"/>
                      <a:gd name="T15" fmla="*/ 0 h 4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6" h="484">
                        <a:moveTo>
                          <a:pt x="0" y="0"/>
                        </a:moveTo>
                        <a:lnTo>
                          <a:pt x="36" y="108"/>
                        </a:lnTo>
                        <a:lnTo>
                          <a:pt x="84" y="188"/>
                        </a:lnTo>
                        <a:lnTo>
                          <a:pt x="88" y="484"/>
                        </a:lnTo>
                        <a:lnTo>
                          <a:pt x="116" y="484"/>
                        </a:lnTo>
                        <a:lnTo>
                          <a:pt x="108" y="184"/>
                        </a:lnTo>
                        <a:lnTo>
                          <a:pt x="24" y="20"/>
                        </a:lnTo>
                        <a:lnTo>
                          <a:pt x="0" y="0"/>
                        </a:lnTo>
                        <a:close/>
                      </a:path>
                    </a:pathLst>
                  </a:custGeom>
                  <a:solidFill>
                    <a:srgbClr val="25131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sp>
                <p:nvSpPr>
                  <p:cNvPr id="155" name="Freeform 146">
                    <a:extLst>
                      <a:ext uri="{FF2B5EF4-FFF2-40B4-BE49-F238E27FC236}">
                        <a16:creationId xmlns:a16="http://schemas.microsoft.com/office/drawing/2014/main" id="{00000000-0008-0000-0000-00009E000000}"/>
                      </a:ext>
                    </a:extLst>
                  </p:cNvPr>
                  <p:cNvSpPr>
                    <a:spLocks/>
                  </p:cNvSpPr>
                  <p:nvPr/>
                </p:nvSpPr>
                <p:spPr bwMode="auto">
                  <a:xfrm>
                    <a:off x="939480" y="2161474"/>
                    <a:ext cx="17179" cy="286939"/>
                  </a:xfrm>
                  <a:custGeom>
                    <a:avLst/>
                    <a:gdLst>
                      <a:gd name="T0" fmla="*/ 32 w 32"/>
                      <a:gd name="T1" fmla="*/ 0 h 536"/>
                      <a:gd name="T2" fmla="*/ 20 w 32"/>
                      <a:gd name="T3" fmla="*/ 144 h 536"/>
                      <a:gd name="T4" fmla="*/ 24 w 32"/>
                      <a:gd name="T5" fmla="*/ 280 h 536"/>
                      <a:gd name="T6" fmla="*/ 32 w 32"/>
                      <a:gd name="T7" fmla="*/ 536 h 536"/>
                      <a:gd name="T8" fmla="*/ 4 w 32"/>
                      <a:gd name="T9" fmla="*/ 536 h 536"/>
                      <a:gd name="T10" fmla="*/ 0 w 32"/>
                      <a:gd name="T11" fmla="*/ 196 h 536"/>
                      <a:gd name="T12" fmla="*/ 4 w 32"/>
                      <a:gd name="T13" fmla="*/ 36 h 536"/>
                      <a:gd name="T14" fmla="*/ 32 w 32"/>
                      <a:gd name="T15" fmla="*/ 0 h 5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36">
                        <a:moveTo>
                          <a:pt x="32" y="0"/>
                        </a:moveTo>
                        <a:lnTo>
                          <a:pt x="20" y="144"/>
                        </a:lnTo>
                        <a:lnTo>
                          <a:pt x="24" y="280"/>
                        </a:lnTo>
                        <a:lnTo>
                          <a:pt x="32" y="536"/>
                        </a:lnTo>
                        <a:lnTo>
                          <a:pt x="4" y="536"/>
                        </a:lnTo>
                        <a:lnTo>
                          <a:pt x="0" y="196"/>
                        </a:lnTo>
                        <a:lnTo>
                          <a:pt x="4" y="36"/>
                        </a:lnTo>
                        <a:lnTo>
                          <a:pt x="32" y="0"/>
                        </a:lnTo>
                        <a:close/>
                      </a:path>
                    </a:pathLst>
                  </a:custGeom>
                  <a:solidFill>
                    <a:srgbClr val="25131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defPPr>
                      <a:defRPr lang="ja-JP"/>
                    </a:defPPr>
                    <a:lvl1pPr marL="0" indent="0" algn="l" defTabSz="914400" rtl="0" eaLnBrk="1" latinLnBrk="0" hangingPunct="1">
                      <a:defRPr kumimoji="1" sz="1800" kern="1200">
                        <a:solidFill>
                          <a:schemeClr val="tx1"/>
                        </a:solidFill>
                        <a:latin typeface="+mn-lt"/>
                        <a:ea typeface="+mn-ea"/>
                        <a:cs typeface="+mn-cs"/>
                      </a:defRPr>
                    </a:lvl1pPr>
                    <a:lvl2pPr marL="457200" indent="0" algn="l" defTabSz="914400" rtl="0" eaLnBrk="1" latinLnBrk="0" hangingPunct="1">
                      <a:defRPr kumimoji="1" sz="1800" kern="1200">
                        <a:solidFill>
                          <a:schemeClr val="tx1"/>
                        </a:solidFill>
                        <a:latin typeface="+mn-lt"/>
                        <a:ea typeface="+mn-ea"/>
                        <a:cs typeface="+mn-cs"/>
                      </a:defRPr>
                    </a:lvl2pPr>
                    <a:lvl3pPr marL="914400" indent="0" algn="l" defTabSz="914400" rtl="0" eaLnBrk="1" latinLnBrk="0" hangingPunct="1">
                      <a:defRPr kumimoji="1" sz="1800" kern="1200">
                        <a:solidFill>
                          <a:schemeClr val="tx1"/>
                        </a:solidFill>
                        <a:latin typeface="+mn-lt"/>
                        <a:ea typeface="+mn-ea"/>
                        <a:cs typeface="+mn-cs"/>
                      </a:defRPr>
                    </a:lvl3pPr>
                    <a:lvl4pPr marL="1371600" indent="0" algn="l" defTabSz="914400" rtl="0" eaLnBrk="1" latinLnBrk="0" hangingPunct="1">
                      <a:defRPr kumimoji="1" sz="1800" kern="1200">
                        <a:solidFill>
                          <a:schemeClr val="tx1"/>
                        </a:solidFill>
                        <a:latin typeface="+mn-lt"/>
                        <a:ea typeface="+mn-ea"/>
                        <a:cs typeface="+mn-cs"/>
                      </a:defRPr>
                    </a:lvl4pPr>
                    <a:lvl5pPr marL="1828800" indent="0" algn="l" defTabSz="914400" rtl="0" eaLnBrk="1" latinLnBrk="0" hangingPunct="1">
                      <a:defRPr kumimoji="1" sz="1800" kern="1200">
                        <a:solidFill>
                          <a:schemeClr val="tx1"/>
                        </a:solidFill>
                        <a:latin typeface="+mn-lt"/>
                        <a:ea typeface="+mn-ea"/>
                        <a:cs typeface="+mn-cs"/>
                      </a:defRPr>
                    </a:lvl5pPr>
                    <a:lvl6pPr marL="2286000" indent="0" algn="l" defTabSz="914400" rtl="0" eaLnBrk="1" latinLnBrk="0" hangingPunct="1">
                      <a:defRPr kumimoji="1" sz="1800" kern="1200">
                        <a:solidFill>
                          <a:schemeClr val="tx1"/>
                        </a:solidFill>
                        <a:latin typeface="+mn-lt"/>
                        <a:ea typeface="+mn-ea"/>
                        <a:cs typeface="+mn-cs"/>
                      </a:defRPr>
                    </a:lvl6pPr>
                    <a:lvl7pPr marL="2743200" indent="0" algn="l" defTabSz="914400" rtl="0" eaLnBrk="1" latinLnBrk="0" hangingPunct="1">
                      <a:defRPr kumimoji="1" sz="1800" kern="1200">
                        <a:solidFill>
                          <a:schemeClr val="tx1"/>
                        </a:solidFill>
                        <a:latin typeface="+mn-lt"/>
                        <a:ea typeface="+mn-ea"/>
                        <a:cs typeface="+mn-cs"/>
                      </a:defRPr>
                    </a:lvl7pPr>
                    <a:lvl8pPr marL="3200400" indent="0" algn="l" defTabSz="914400" rtl="0" eaLnBrk="1" latinLnBrk="0" hangingPunct="1">
                      <a:defRPr kumimoji="1" sz="1800" kern="1200">
                        <a:solidFill>
                          <a:schemeClr val="tx1"/>
                        </a:solidFill>
                        <a:latin typeface="+mn-lt"/>
                        <a:ea typeface="+mn-ea"/>
                        <a:cs typeface="+mn-cs"/>
                      </a:defRPr>
                    </a:lvl8pPr>
                    <a:lvl9pPr marL="3657600" indent="0" algn="l" defTabSz="914400" rtl="0" eaLnBrk="1" latinLnBrk="0" hangingPunct="1">
                      <a:defRPr kumimoji="1" sz="1800" kern="1200">
                        <a:solidFill>
                          <a:schemeClr val="tx1"/>
                        </a:solidFill>
                        <a:latin typeface="+mn-lt"/>
                        <a:ea typeface="+mn-ea"/>
                        <a:cs typeface="+mn-cs"/>
                      </a:defRPr>
                    </a:lvl9pPr>
                  </a:lstStyle>
                  <a:p>
                    <a:endParaRPr lang="ja-JP" altLang="en-US"/>
                  </a:p>
                </p:txBody>
              </p:sp>
            </p:grpSp>
            <p:pic>
              <p:nvPicPr>
                <p:cNvPr id="132" name="id-120725F3-1AA5-4EFB-8FD8-75D9273A1AAE">
                  <a:extLst>
                    <a:ext uri="{FF2B5EF4-FFF2-40B4-BE49-F238E27FC236}">
                      <a16:creationId xmlns:a16="http://schemas.microsoft.com/office/drawing/2014/main" id="{00000000-0008-0000-0000-000087000000}"/>
                    </a:ext>
                  </a:extLst>
                </p:cNvPr>
                <p:cNvPicPr>
                  <a:picLocks noChangeAspect="1" noChangeArrowheads="1"/>
                </p:cNvPicPr>
                <p:nvPr/>
              </p:nvPicPr>
              <p:blipFill rotWithShape="1">
                <a:blip r:embed="rId9" cstate="hqprint">
                  <a:extLst>
                    <a:ext uri="{BEBA8EAE-BF5A-486C-A8C5-ECC9F3942E4B}">
                      <a14:imgProps xmlns:a14="http://schemas.microsoft.com/office/drawing/2010/main">
                        <a14:imgLayer r:embed="rId10">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77624" y="0"/>
                  <a:ext cx="1821129" cy="22717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6" name="Picture 2">
                <a:extLst>
                  <a:ext uri="{FF2B5EF4-FFF2-40B4-BE49-F238E27FC236}">
                    <a16:creationId xmlns:a16="http://schemas.microsoft.com/office/drawing/2014/main" id="{00000000-0008-0000-0000-000084000000}"/>
                  </a:ext>
                </a:extLst>
              </p:cNvPr>
              <p:cNvPicPr>
                <a:picLocks noChangeAspect="1" noChangeArrowheads="1"/>
              </p:cNvPicPr>
              <p:nvPr/>
            </p:nvPicPr>
            <p:blipFill>
              <a:blip r:embed="rId11" cstate="hqprint">
                <a:extLst>
                  <a:ext uri="{28A0092B-C50C-407E-A947-70E740481C1C}">
                    <a14:useLocalDpi xmlns:a14="http://schemas.microsoft.com/office/drawing/2010/main" val="0"/>
                  </a:ext>
                </a:extLst>
              </a:blip>
              <a:srcRect/>
              <a:stretch>
                <a:fillRect/>
              </a:stretch>
            </p:blipFill>
            <p:spPr bwMode="auto">
              <a:xfrm>
                <a:off x="10815642" y="4775849"/>
                <a:ext cx="301396" cy="209232"/>
              </a:xfrm>
              <a:prstGeom prst="rect">
                <a:avLst/>
              </a:prstGeom>
              <a:noFill/>
              <a:extLst>
                <a:ext uri="{909E8E84-426E-40DD-AFC4-6F175D3DCCD1}">
                  <a14:hiddenFill xmlns:a14="http://schemas.microsoft.com/office/drawing/2010/main">
                    <a:solidFill>
                      <a:srgbClr val="FFFFFF"/>
                    </a:solidFill>
                  </a14:hiddenFill>
                </a:ext>
              </a:extLst>
            </p:spPr>
          </p:pic>
          <p:pic>
            <p:nvPicPr>
              <p:cNvPr id="157" name="Picture 2">
                <a:extLst>
                  <a:ext uri="{FF2B5EF4-FFF2-40B4-BE49-F238E27FC236}">
                    <a16:creationId xmlns:a16="http://schemas.microsoft.com/office/drawing/2014/main" id="{00000000-0008-0000-0000-000085000000}"/>
                  </a:ext>
                </a:extLst>
              </p:cNvPr>
              <p:cNvPicPr>
                <a:picLocks noChangeAspect="1" noChangeArrowheads="1"/>
              </p:cNvPicPr>
              <p:nvPr/>
            </p:nvPicPr>
            <p:blipFill>
              <a:blip r:embed="rId11" cstate="hqprint">
                <a:extLst>
                  <a:ext uri="{28A0092B-C50C-407E-A947-70E740481C1C}">
                    <a14:useLocalDpi xmlns:a14="http://schemas.microsoft.com/office/drawing/2010/main" val="0"/>
                  </a:ext>
                </a:extLst>
              </a:blip>
              <a:srcRect/>
              <a:stretch>
                <a:fillRect/>
              </a:stretch>
            </p:blipFill>
            <p:spPr bwMode="auto">
              <a:xfrm>
                <a:off x="11163429" y="4779943"/>
                <a:ext cx="301396" cy="209232"/>
              </a:xfrm>
              <a:prstGeom prst="rect">
                <a:avLst/>
              </a:prstGeom>
              <a:noFill/>
              <a:extLst>
                <a:ext uri="{909E8E84-426E-40DD-AFC4-6F175D3DCCD1}">
                  <a14:hiddenFill xmlns:a14="http://schemas.microsoft.com/office/drawing/2010/main">
                    <a:solidFill>
                      <a:srgbClr val="FFFFFF"/>
                    </a:solidFill>
                  </a14:hiddenFill>
                </a:ext>
              </a:extLst>
            </p:spPr>
          </p:pic>
        </p:grpSp>
        <p:sp>
          <p:nvSpPr>
            <p:cNvPr id="159" name="吹き出し: 角を丸めた四角形 158">
              <a:extLst>
                <a:ext uri="{FF2B5EF4-FFF2-40B4-BE49-F238E27FC236}">
                  <a16:creationId xmlns:a16="http://schemas.microsoft.com/office/drawing/2014/main" id="{23BE095B-7126-0DD6-3DA8-E7B3F72C0A85}"/>
                </a:ext>
              </a:extLst>
            </p:cNvPr>
            <p:cNvSpPr/>
            <p:nvPr/>
          </p:nvSpPr>
          <p:spPr>
            <a:xfrm>
              <a:off x="10462096" y="3533307"/>
              <a:ext cx="1762577" cy="834483"/>
            </a:xfrm>
            <a:prstGeom prst="wedgeRoundRectCallout">
              <a:avLst>
                <a:gd name="adj1" fmla="val -16130"/>
                <a:gd name="adj2" fmla="val 69476"/>
                <a:gd name="adj3" fmla="val 16667"/>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sz="2000" b="1" dirty="0">
                  <a:solidFill>
                    <a:schemeClr val="tx1"/>
                  </a:solidFill>
                </a:rPr>
                <a:t>B</a:t>
              </a:r>
              <a:r>
                <a:rPr kumimoji="1" lang="ja-JP" altLang="en-US" sz="2000" b="1" dirty="0">
                  <a:solidFill>
                    <a:schemeClr val="tx1"/>
                  </a:solidFill>
                </a:rPr>
                <a:t>ランク以上を目指す</a:t>
              </a:r>
            </a:p>
          </p:txBody>
        </p:sp>
      </p:grpSp>
      <p:sp>
        <p:nvSpPr>
          <p:cNvPr id="160" name="正方形/長方形 159">
            <a:extLst>
              <a:ext uri="{FF2B5EF4-FFF2-40B4-BE49-F238E27FC236}">
                <a16:creationId xmlns:a16="http://schemas.microsoft.com/office/drawing/2014/main" id="{A8C1943F-A30F-39C6-8130-2425589367AB}"/>
              </a:ext>
            </a:extLst>
          </p:cNvPr>
          <p:cNvSpPr/>
          <p:nvPr/>
        </p:nvSpPr>
        <p:spPr>
          <a:xfrm>
            <a:off x="9104155" y="3968033"/>
            <a:ext cx="1317491" cy="728872"/>
          </a:xfrm>
          <a:prstGeom prst="rect">
            <a:avLst/>
          </a:prstGeom>
          <a:solidFill>
            <a:schemeClr val="accent1">
              <a:lumMod val="25000"/>
              <a:lumOff val="7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kumimoji="1" lang="ja-JP" altLang="en-US"/>
          </a:p>
        </p:txBody>
      </p:sp>
      <p:grpSp>
        <p:nvGrpSpPr>
          <p:cNvPr id="3" name="グループ化 2"/>
          <p:cNvGrpSpPr/>
          <p:nvPr/>
        </p:nvGrpSpPr>
        <p:grpSpPr>
          <a:xfrm>
            <a:off x="6882900" y="2492896"/>
            <a:ext cx="5760000" cy="954107"/>
            <a:chOff x="12875584" y="4330750"/>
            <a:chExt cx="5760000" cy="954107"/>
          </a:xfrm>
        </p:grpSpPr>
        <p:sp>
          <p:nvSpPr>
            <p:cNvPr id="69" name="テキスト ボックス 68">
              <a:extLst>
                <a:ext uri="{FF2B5EF4-FFF2-40B4-BE49-F238E27FC236}">
                  <a16:creationId xmlns:a16="http://schemas.microsoft.com/office/drawing/2014/main" id="{3465E325-89B4-BC37-4896-D5B325324DE6}"/>
                </a:ext>
              </a:extLst>
            </p:cNvPr>
            <p:cNvSpPr txBox="1"/>
            <p:nvPr/>
          </p:nvSpPr>
          <p:spPr>
            <a:xfrm>
              <a:off x="12875584" y="4330750"/>
              <a:ext cx="5760000" cy="954107"/>
            </a:xfrm>
            <a:prstGeom prst="rect">
              <a:avLst/>
            </a:prstGeom>
            <a:noFill/>
          </p:spPr>
          <p:txBody>
            <a:bodyPr wrap="square" rtlCol="0">
              <a:spAutoFit/>
            </a:bodyPr>
            <a:lstStyle/>
            <a:p>
              <a:r>
                <a:rPr lang="ja-JP" altLang="en-US" sz="2800" b="1" dirty="0">
                  <a:ln w="152400">
                    <a:solidFill>
                      <a:srgbClr val="C00000"/>
                    </a:solidFill>
                  </a:ln>
                  <a:solidFill>
                    <a:srgbClr val="0000FF"/>
                  </a:solidFill>
                </a:rPr>
                <a:t>チームワーク・</a:t>
              </a:r>
              <a:endParaRPr lang="en-US" altLang="ja-JP" sz="2800" b="1" dirty="0">
                <a:ln w="152400">
                  <a:solidFill>
                    <a:srgbClr val="C00000"/>
                  </a:solidFill>
                </a:ln>
                <a:solidFill>
                  <a:srgbClr val="0000FF"/>
                </a:solidFill>
              </a:endParaRPr>
            </a:p>
            <a:p>
              <a:r>
                <a:rPr lang="en-US" altLang="ja-JP" sz="2800" b="1" dirty="0">
                  <a:ln w="152400">
                    <a:solidFill>
                      <a:srgbClr val="C00000"/>
                    </a:solidFill>
                  </a:ln>
                  <a:solidFill>
                    <a:srgbClr val="0000FF"/>
                  </a:solidFill>
                </a:rPr>
                <a:t>	</a:t>
              </a:r>
              <a:r>
                <a:rPr lang="ja-JP" altLang="en-US" sz="2800" b="1" dirty="0">
                  <a:ln w="152400">
                    <a:solidFill>
                      <a:srgbClr val="C00000"/>
                    </a:solidFill>
                  </a:ln>
                  <a:solidFill>
                    <a:srgbClr val="0000FF"/>
                  </a:solidFill>
                </a:rPr>
                <a:t>問題解決能力が低い</a:t>
              </a:r>
            </a:p>
          </p:txBody>
        </p:sp>
        <p:sp>
          <p:nvSpPr>
            <p:cNvPr id="70" name="テキスト ボックス 69">
              <a:extLst>
                <a:ext uri="{FF2B5EF4-FFF2-40B4-BE49-F238E27FC236}">
                  <a16:creationId xmlns:a16="http://schemas.microsoft.com/office/drawing/2014/main" id="{D7C4057B-BA63-F3C6-F4A1-1EBAE910C24B}"/>
                </a:ext>
              </a:extLst>
            </p:cNvPr>
            <p:cNvSpPr txBox="1"/>
            <p:nvPr/>
          </p:nvSpPr>
          <p:spPr>
            <a:xfrm>
              <a:off x="12875584" y="4330750"/>
              <a:ext cx="5760000" cy="954107"/>
            </a:xfrm>
            <a:prstGeom prst="rect">
              <a:avLst/>
            </a:prstGeom>
            <a:noFill/>
          </p:spPr>
          <p:txBody>
            <a:bodyPr wrap="square" rtlCol="0">
              <a:spAutoFit/>
            </a:bodyPr>
            <a:lstStyle/>
            <a:p>
              <a:r>
                <a:rPr kumimoji="1" lang="ja-JP" altLang="en-US" sz="2800" b="1" dirty="0">
                  <a:ln w="76200">
                    <a:solidFill>
                      <a:schemeClr val="bg1"/>
                    </a:solidFill>
                  </a:ln>
                  <a:solidFill>
                    <a:schemeClr val="bg1"/>
                  </a:solidFill>
                </a:rPr>
                <a:t>チームワーク・</a:t>
              </a:r>
              <a:endParaRPr kumimoji="1" lang="en-US" altLang="ja-JP" sz="2800" b="1" dirty="0">
                <a:ln w="76200">
                  <a:solidFill>
                    <a:schemeClr val="bg1"/>
                  </a:solidFill>
                </a:ln>
                <a:solidFill>
                  <a:schemeClr val="bg1"/>
                </a:solidFill>
              </a:endParaRPr>
            </a:p>
            <a:p>
              <a:r>
                <a:rPr lang="en-US" altLang="ja-JP" sz="2800" b="1" dirty="0">
                  <a:ln w="76200">
                    <a:solidFill>
                      <a:schemeClr val="bg1"/>
                    </a:solidFill>
                  </a:ln>
                  <a:solidFill>
                    <a:schemeClr val="bg1"/>
                  </a:solidFill>
                </a:rPr>
                <a:t>	</a:t>
              </a:r>
              <a:r>
                <a:rPr lang="ja-JP" altLang="en-US" sz="2800" b="1" dirty="0">
                  <a:ln w="76200">
                    <a:solidFill>
                      <a:schemeClr val="bg1"/>
                    </a:solidFill>
                  </a:ln>
                  <a:solidFill>
                    <a:schemeClr val="bg1"/>
                  </a:solidFill>
                </a:rPr>
                <a:t>問題解決能力が低い</a:t>
              </a:r>
              <a:endParaRPr kumimoji="1" lang="ja-JP" altLang="en-US" sz="2800" b="1" dirty="0">
                <a:ln w="76200">
                  <a:solidFill>
                    <a:schemeClr val="bg1"/>
                  </a:solidFill>
                </a:ln>
                <a:solidFill>
                  <a:schemeClr val="bg1"/>
                </a:solidFill>
              </a:endParaRPr>
            </a:p>
          </p:txBody>
        </p:sp>
        <p:sp>
          <p:nvSpPr>
            <p:cNvPr id="71" name="テキスト ボックス 70">
              <a:extLst>
                <a:ext uri="{FF2B5EF4-FFF2-40B4-BE49-F238E27FC236}">
                  <a16:creationId xmlns:a16="http://schemas.microsoft.com/office/drawing/2014/main" id="{534990D8-D88A-1C74-B248-56B6F51B184E}"/>
                </a:ext>
              </a:extLst>
            </p:cNvPr>
            <p:cNvSpPr txBox="1"/>
            <p:nvPr/>
          </p:nvSpPr>
          <p:spPr>
            <a:xfrm>
              <a:off x="12875584" y="4330750"/>
              <a:ext cx="5760000" cy="954107"/>
            </a:xfrm>
            <a:prstGeom prst="rect">
              <a:avLst/>
            </a:prstGeom>
            <a:noFill/>
          </p:spPr>
          <p:txBody>
            <a:bodyPr wrap="square" rtlCol="0">
              <a:spAutoFit/>
            </a:bodyPr>
            <a:lstStyle/>
            <a:p>
              <a:r>
                <a:rPr kumimoji="1" lang="ja-JP" altLang="en-US" sz="2800" b="1" dirty="0">
                  <a:ln w="254000">
                    <a:noFill/>
                  </a:ln>
                  <a:solidFill>
                    <a:srgbClr val="C00000"/>
                  </a:solidFill>
                </a:rPr>
                <a:t>チームワーク・</a:t>
              </a:r>
              <a:endParaRPr kumimoji="1" lang="en-US" altLang="ja-JP" sz="2800" b="1" dirty="0">
                <a:ln w="254000">
                  <a:noFill/>
                </a:ln>
                <a:solidFill>
                  <a:srgbClr val="C00000"/>
                </a:solidFill>
              </a:endParaRPr>
            </a:p>
            <a:p>
              <a:r>
                <a:rPr lang="en-US" altLang="ja-JP" sz="2800" b="1" dirty="0">
                  <a:ln w="254000">
                    <a:noFill/>
                  </a:ln>
                  <a:solidFill>
                    <a:srgbClr val="C00000"/>
                  </a:solidFill>
                </a:rPr>
                <a:t>	</a:t>
              </a:r>
              <a:r>
                <a:rPr lang="ja-JP" altLang="en-US" sz="2800" b="1" dirty="0">
                  <a:ln w="254000">
                    <a:noFill/>
                  </a:ln>
                  <a:solidFill>
                    <a:srgbClr val="C00000"/>
                  </a:solidFill>
                </a:rPr>
                <a:t>問題解決能力が低い</a:t>
              </a:r>
              <a:endParaRPr kumimoji="1" lang="ja-JP" altLang="en-US" sz="2800" b="1" dirty="0">
                <a:ln w="254000">
                  <a:noFill/>
                </a:ln>
                <a:solidFill>
                  <a:srgbClr val="C00000"/>
                </a:solidFill>
              </a:endParaRPr>
            </a:p>
          </p:txBody>
        </p:sp>
      </p:grpSp>
      <p:grpSp>
        <p:nvGrpSpPr>
          <p:cNvPr id="7" name="グループ化 6"/>
          <p:cNvGrpSpPr/>
          <p:nvPr/>
        </p:nvGrpSpPr>
        <p:grpSpPr>
          <a:xfrm>
            <a:off x="1216661" y="5499229"/>
            <a:ext cx="5760000" cy="954107"/>
            <a:chOff x="-3253918" y="2467484"/>
            <a:chExt cx="5760000" cy="954107"/>
          </a:xfrm>
        </p:grpSpPr>
        <p:sp>
          <p:nvSpPr>
            <p:cNvPr id="74" name="テキスト ボックス 73">
              <a:extLst>
                <a:ext uri="{FF2B5EF4-FFF2-40B4-BE49-F238E27FC236}">
                  <a16:creationId xmlns:a16="http://schemas.microsoft.com/office/drawing/2014/main" id="{3465E325-89B4-BC37-4896-D5B325324DE6}"/>
                </a:ext>
              </a:extLst>
            </p:cNvPr>
            <p:cNvSpPr txBox="1"/>
            <p:nvPr/>
          </p:nvSpPr>
          <p:spPr>
            <a:xfrm>
              <a:off x="-3253918" y="2467484"/>
              <a:ext cx="5760000" cy="954107"/>
            </a:xfrm>
            <a:prstGeom prst="rect">
              <a:avLst/>
            </a:prstGeom>
            <a:noFill/>
          </p:spPr>
          <p:txBody>
            <a:bodyPr wrap="square" rtlCol="0">
              <a:spAutoFit/>
            </a:bodyPr>
            <a:lstStyle/>
            <a:p>
              <a:r>
                <a:rPr lang="ja-JP" altLang="en-US" sz="2800" b="1" dirty="0">
                  <a:ln w="152400">
                    <a:solidFill>
                      <a:srgbClr val="C00000"/>
                    </a:solidFill>
                  </a:ln>
                  <a:solidFill>
                    <a:srgbClr val="0000FF"/>
                  </a:solidFill>
                </a:rPr>
                <a:t>職場の</a:t>
              </a:r>
              <a:endParaRPr lang="en-US" altLang="ja-JP" sz="2800" b="1" dirty="0">
                <a:ln w="152400">
                  <a:solidFill>
                    <a:srgbClr val="C00000"/>
                  </a:solidFill>
                </a:ln>
                <a:solidFill>
                  <a:srgbClr val="0000FF"/>
                </a:solidFill>
              </a:endParaRPr>
            </a:p>
            <a:p>
              <a:r>
                <a:rPr lang="en-US" altLang="ja-JP" sz="2800" b="1" dirty="0">
                  <a:ln w="152400">
                    <a:solidFill>
                      <a:srgbClr val="C00000"/>
                    </a:solidFill>
                  </a:ln>
                  <a:solidFill>
                    <a:srgbClr val="0000FF"/>
                  </a:solidFill>
                </a:rPr>
                <a:t>	</a:t>
              </a:r>
              <a:r>
                <a:rPr lang="ja-JP" altLang="en-US" sz="2800" b="1" dirty="0">
                  <a:ln w="152400">
                    <a:solidFill>
                      <a:srgbClr val="C00000"/>
                    </a:solidFill>
                  </a:ln>
                  <a:solidFill>
                    <a:srgbClr val="0000FF"/>
                  </a:solidFill>
                </a:rPr>
                <a:t>活性化が低い</a:t>
              </a:r>
            </a:p>
          </p:txBody>
        </p:sp>
        <p:sp>
          <p:nvSpPr>
            <p:cNvPr id="75" name="テキスト ボックス 74">
              <a:extLst>
                <a:ext uri="{FF2B5EF4-FFF2-40B4-BE49-F238E27FC236}">
                  <a16:creationId xmlns:a16="http://schemas.microsoft.com/office/drawing/2014/main" id="{D7C4057B-BA63-F3C6-F4A1-1EBAE910C24B}"/>
                </a:ext>
              </a:extLst>
            </p:cNvPr>
            <p:cNvSpPr txBox="1"/>
            <p:nvPr/>
          </p:nvSpPr>
          <p:spPr>
            <a:xfrm>
              <a:off x="-3253918" y="2467484"/>
              <a:ext cx="5760000" cy="954107"/>
            </a:xfrm>
            <a:prstGeom prst="rect">
              <a:avLst/>
            </a:prstGeom>
            <a:noFill/>
          </p:spPr>
          <p:txBody>
            <a:bodyPr wrap="square" rtlCol="0">
              <a:spAutoFit/>
            </a:bodyPr>
            <a:lstStyle/>
            <a:p>
              <a:r>
                <a:rPr kumimoji="1" lang="ja-JP" altLang="en-US" sz="2800" b="1" dirty="0">
                  <a:ln w="76200">
                    <a:solidFill>
                      <a:schemeClr val="bg1"/>
                    </a:solidFill>
                  </a:ln>
                  <a:solidFill>
                    <a:schemeClr val="bg1"/>
                  </a:solidFill>
                </a:rPr>
                <a:t>職場の</a:t>
              </a:r>
              <a:endParaRPr kumimoji="1" lang="en-US" altLang="ja-JP" sz="2800" b="1" dirty="0">
                <a:ln w="76200">
                  <a:solidFill>
                    <a:schemeClr val="bg1"/>
                  </a:solidFill>
                </a:ln>
                <a:solidFill>
                  <a:schemeClr val="bg1"/>
                </a:solidFill>
              </a:endParaRPr>
            </a:p>
            <a:p>
              <a:r>
                <a:rPr lang="en-US" altLang="ja-JP" sz="2800" b="1" dirty="0">
                  <a:ln w="76200">
                    <a:solidFill>
                      <a:schemeClr val="bg1"/>
                    </a:solidFill>
                  </a:ln>
                  <a:solidFill>
                    <a:schemeClr val="bg1"/>
                  </a:solidFill>
                </a:rPr>
                <a:t>	</a:t>
              </a:r>
              <a:r>
                <a:rPr lang="ja-JP" altLang="en-US" sz="2800" b="1" dirty="0">
                  <a:ln w="76200">
                    <a:solidFill>
                      <a:schemeClr val="bg1"/>
                    </a:solidFill>
                  </a:ln>
                  <a:solidFill>
                    <a:schemeClr val="bg1"/>
                  </a:solidFill>
                </a:rPr>
                <a:t>活性化が低い</a:t>
              </a:r>
              <a:endParaRPr kumimoji="1" lang="ja-JP" altLang="en-US" sz="2800" b="1" dirty="0">
                <a:ln w="76200">
                  <a:solidFill>
                    <a:schemeClr val="bg1"/>
                  </a:solidFill>
                </a:ln>
                <a:solidFill>
                  <a:schemeClr val="bg1"/>
                </a:solidFill>
              </a:endParaRPr>
            </a:p>
          </p:txBody>
        </p:sp>
        <p:sp>
          <p:nvSpPr>
            <p:cNvPr id="76" name="テキスト ボックス 75">
              <a:extLst>
                <a:ext uri="{FF2B5EF4-FFF2-40B4-BE49-F238E27FC236}">
                  <a16:creationId xmlns:a16="http://schemas.microsoft.com/office/drawing/2014/main" id="{534990D8-D88A-1C74-B248-56B6F51B184E}"/>
                </a:ext>
              </a:extLst>
            </p:cNvPr>
            <p:cNvSpPr txBox="1"/>
            <p:nvPr/>
          </p:nvSpPr>
          <p:spPr>
            <a:xfrm>
              <a:off x="-3253918" y="2467484"/>
              <a:ext cx="5760000" cy="954107"/>
            </a:xfrm>
            <a:prstGeom prst="rect">
              <a:avLst/>
            </a:prstGeom>
            <a:noFill/>
          </p:spPr>
          <p:txBody>
            <a:bodyPr wrap="square" rtlCol="0">
              <a:spAutoFit/>
            </a:bodyPr>
            <a:lstStyle/>
            <a:p>
              <a:r>
                <a:rPr kumimoji="1" lang="ja-JP" altLang="en-US" sz="2800" b="1" dirty="0">
                  <a:ln w="254000">
                    <a:noFill/>
                  </a:ln>
                  <a:solidFill>
                    <a:srgbClr val="C00000"/>
                  </a:solidFill>
                </a:rPr>
                <a:t>職場の</a:t>
              </a:r>
              <a:endParaRPr kumimoji="1" lang="en-US" altLang="ja-JP" sz="2800" b="1" dirty="0">
                <a:ln w="254000">
                  <a:noFill/>
                </a:ln>
                <a:solidFill>
                  <a:srgbClr val="C00000"/>
                </a:solidFill>
              </a:endParaRPr>
            </a:p>
            <a:p>
              <a:r>
                <a:rPr lang="en-US" altLang="ja-JP" sz="2800" b="1" dirty="0">
                  <a:ln w="254000">
                    <a:noFill/>
                  </a:ln>
                  <a:solidFill>
                    <a:srgbClr val="C00000"/>
                  </a:solidFill>
                </a:rPr>
                <a:t>	</a:t>
              </a:r>
              <a:r>
                <a:rPr kumimoji="1" lang="ja-JP" altLang="en-US" sz="2800" b="1" dirty="0">
                  <a:ln w="254000">
                    <a:noFill/>
                  </a:ln>
                  <a:solidFill>
                    <a:srgbClr val="C00000"/>
                  </a:solidFill>
                </a:rPr>
                <a:t>活性化が低い</a:t>
              </a:r>
            </a:p>
          </p:txBody>
        </p:sp>
      </p:grpSp>
    </p:spTree>
    <p:extLst>
      <p:ext uri="{BB962C8B-B14F-4D97-AF65-F5344CB8AC3E}">
        <p14:creationId xmlns:p14="http://schemas.microsoft.com/office/powerpoint/2010/main" val="2709541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animEffect transition="in" filter="wipe(down)">
                                      <p:cBhvr>
                                        <p:cTn id="7" dur="500"/>
                                        <p:tgtEl>
                                          <p:spTgt spid="1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5"/>
                                        </p:tgtEl>
                                        <p:attrNameLst>
                                          <p:attrName>style.visibility</p:attrName>
                                        </p:attrNameLst>
                                      </p:cBhvr>
                                      <p:to>
                                        <p:strVal val="visible"/>
                                      </p:to>
                                    </p:set>
                                    <p:animEffect transition="in" filter="wipe(down)">
                                      <p:cBhvr>
                                        <p:cTn id="12" dur="500"/>
                                        <p:tgtEl>
                                          <p:spTgt spid="115"/>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116"/>
                                        </p:tgtEl>
                                        <p:attrNameLst>
                                          <p:attrName>style.visibility</p:attrName>
                                        </p:attrNameLst>
                                      </p:cBhvr>
                                      <p:to>
                                        <p:strVal val="visible"/>
                                      </p:to>
                                    </p:set>
                                    <p:animEffect transition="in" filter="wipe(down)">
                                      <p:cBhvr>
                                        <p:cTn id="21" dur="500"/>
                                        <p:tgtEl>
                                          <p:spTgt spid="116"/>
                                        </p:tgtEl>
                                      </p:cBhvr>
                                    </p:animEffect>
                                  </p:childTnLst>
                                </p:cTn>
                              </p:par>
                            </p:childTnLst>
                          </p:cTn>
                        </p:par>
                        <p:par>
                          <p:cTn id="22" fill="hold">
                            <p:stCondLst>
                              <p:cond delay="500"/>
                            </p:stCondLst>
                            <p:childTnLst>
                              <p:par>
                                <p:cTn id="23" presetID="21" presetClass="entr" presetSubtype="1" fill="hold" grpId="0" nodeType="afterEffect">
                                  <p:stCondLst>
                                    <p:cond delay="0"/>
                                  </p:stCondLst>
                                  <p:childTnLst>
                                    <p:set>
                                      <p:cBhvr>
                                        <p:cTn id="24" dur="1" fill="hold">
                                          <p:stCondLst>
                                            <p:cond delay="0"/>
                                          </p:stCondLst>
                                        </p:cTn>
                                        <p:tgtEl>
                                          <p:spTgt spid="129"/>
                                        </p:tgtEl>
                                        <p:attrNameLst>
                                          <p:attrName>style.visibility</p:attrName>
                                        </p:attrNameLst>
                                      </p:cBhvr>
                                      <p:to>
                                        <p:strVal val="visible"/>
                                      </p:to>
                                    </p:set>
                                    <p:animEffect transition="in" filter="wheel(1)">
                                      <p:cBhvr>
                                        <p:cTn id="25" dur="2000"/>
                                        <p:tgtEl>
                                          <p:spTgt spid="129"/>
                                        </p:tgtEl>
                                      </p:cBhvr>
                                    </p:animEffect>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124"/>
                                        </p:tgtEl>
                                        <p:attrNameLst>
                                          <p:attrName>style.visibility</p:attrName>
                                        </p:attrNameLst>
                                      </p:cBhvr>
                                      <p:to>
                                        <p:strVal val="visible"/>
                                      </p:to>
                                    </p:set>
                                    <p:animEffect transition="in" filter="wipe(down)">
                                      <p:cBhvr>
                                        <p:cTn id="34" dur="500"/>
                                        <p:tgtEl>
                                          <p:spTgt spid="124"/>
                                        </p:tgtEl>
                                      </p:cBhvr>
                                    </p:animEffect>
                                  </p:childTnLst>
                                </p:cTn>
                              </p:par>
                            </p:childTnLst>
                          </p:cTn>
                        </p:par>
                        <p:par>
                          <p:cTn id="35" fill="hold">
                            <p:stCondLst>
                              <p:cond delay="500"/>
                            </p:stCondLst>
                            <p:childTnLst>
                              <p:par>
                                <p:cTn id="36" presetID="1" presetClass="entr" presetSubtype="0" fill="hold" grpId="1" nodeType="afterEffect">
                                  <p:stCondLst>
                                    <p:cond delay="0"/>
                                  </p:stCondLst>
                                  <p:childTnLst>
                                    <p:set>
                                      <p:cBhvr>
                                        <p:cTn id="37" dur="1" fill="hold">
                                          <p:stCondLst>
                                            <p:cond delay="0"/>
                                          </p:stCondLst>
                                        </p:cTn>
                                        <p:tgtEl>
                                          <p:spTgt spid="21"/>
                                        </p:tgtEl>
                                        <p:attrNameLst>
                                          <p:attrName>style.visibility</p:attrName>
                                        </p:attrNameLst>
                                      </p:cBhvr>
                                      <p:to>
                                        <p:strVal val="visible"/>
                                      </p:to>
                                    </p:set>
                                  </p:childTnLst>
                                </p:cTn>
                              </p:par>
                            </p:childTnLst>
                          </p:cTn>
                        </p:par>
                        <p:par>
                          <p:cTn id="38" fill="hold">
                            <p:stCondLst>
                              <p:cond delay="500"/>
                            </p:stCondLst>
                            <p:childTnLst>
                              <p:par>
                                <p:cTn id="39" presetID="27" presetClass="emph" presetSubtype="0" repeatCount="2000" fill="hold" grpId="0" nodeType="afterEffect">
                                  <p:stCondLst>
                                    <p:cond delay="0"/>
                                  </p:stCondLst>
                                  <p:childTnLst>
                                    <p:animClr clrSpc="rgb" dir="cw">
                                      <p:cBhvr override="childStyle">
                                        <p:cTn id="40" dur="500" autoRev="1" fill="remove"/>
                                        <p:tgtEl>
                                          <p:spTgt spid="21"/>
                                        </p:tgtEl>
                                        <p:attrNameLst>
                                          <p:attrName>style.color</p:attrName>
                                        </p:attrNameLst>
                                      </p:cBhvr>
                                      <p:to>
                                        <a:schemeClr val="bg1"/>
                                      </p:to>
                                    </p:animClr>
                                    <p:animClr clrSpc="rgb" dir="cw">
                                      <p:cBhvr>
                                        <p:cTn id="41" dur="500" autoRev="1" fill="remove"/>
                                        <p:tgtEl>
                                          <p:spTgt spid="21"/>
                                        </p:tgtEl>
                                        <p:attrNameLst>
                                          <p:attrName>fillcolor</p:attrName>
                                        </p:attrNameLst>
                                      </p:cBhvr>
                                      <p:to>
                                        <a:schemeClr val="bg1"/>
                                      </p:to>
                                    </p:animClr>
                                    <p:set>
                                      <p:cBhvr>
                                        <p:cTn id="42" dur="500" autoRev="1" fill="remove"/>
                                        <p:tgtEl>
                                          <p:spTgt spid="21"/>
                                        </p:tgtEl>
                                        <p:attrNameLst>
                                          <p:attrName>fill.type</p:attrName>
                                        </p:attrNameLst>
                                      </p:cBhvr>
                                      <p:to>
                                        <p:strVal val="solid"/>
                                      </p:to>
                                    </p:set>
                                    <p:set>
                                      <p:cBhvr>
                                        <p:cTn id="43" dur="500" autoRev="1" fill="remove"/>
                                        <p:tgtEl>
                                          <p:spTgt spid="21"/>
                                        </p:tgtEl>
                                        <p:attrNameLst>
                                          <p:attrName>fill.on</p:attrName>
                                        </p:attrNameLst>
                                      </p:cBhvr>
                                      <p:to>
                                        <p:strVal val="true"/>
                                      </p:to>
                                    </p:set>
                                  </p:childTnLst>
                                </p:cTn>
                              </p:par>
                            </p:childTnLst>
                          </p:cTn>
                        </p:par>
                        <p:par>
                          <p:cTn id="44" fill="hold">
                            <p:stCondLst>
                              <p:cond delay="2500"/>
                            </p:stCondLst>
                            <p:childTnLst>
                              <p:par>
                                <p:cTn id="45" presetID="22" presetClass="entr" presetSubtype="4" fill="hold" nodeType="afterEffect">
                                  <p:stCondLst>
                                    <p:cond delay="0"/>
                                  </p:stCondLst>
                                  <p:childTnLst>
                                    <p:set>
                                      <p:cBhvr>
                                        <p:cTn id="46" dur="1" fill="hold">
                                          <p:stCondLst>
                                            <p:cond delay="0"/>
                                          </p:stCondLst>
                                        </p:cTn>
                                        <p:tgtEl>
                                          <p:spTgt spid="125"/>
                                        </p:tgtEl>
                                        <p:attrNameLst>
                                          <p:attrName>style.visibility</p:attrName>
                                        </p:attrNameLst>
                                      </p:cBhvr>
                                      <p:to>
                                        <p:strVal val="visible"/>
                                      </p:to>
                                    </p:set>
                                    <p:animEffect transition="in" filter="wipe(down)">
                                      <p:cBhvr>
                                        <p:cTn id="47" dur="500"/>
                                        <p:tgtEl>
                                          <p:spTgt spid="125"/>
                                        </p:tgtEl>
                                      </p:cBhvr>
                                    </p:animEffect>
                                  </p:childTnLst>
                                </p:cTn>
                              </p:par>
                            </p:childTnLst>
                          </p:cTn>
                        </p:par>
                      </p:childTnLst>
                    </p:cTn>
                  </p:par>
                  <p:par>
                    <p:cTn id="48" fill="hold">
                      <p:stCondLst>
                        <p:cond delay="indefinite"/>
                      </p:stCondLst>
                      <p:childTnLst>
                        <p:par>
                          <p:cTn id="49" fill="hold">
                            <p:stCondLst>
                              <p:cond delay="0"/>
                            </p:stCondLst>
                            <p:childTnLst>
                              <p:par>
                                <p:cTn id="50" presetID="6" presetClass="entr" presetSubtype="16" fill="hold" grpId="1" nodeType="clickEffect">
                                  <p:stCondLst>
                                    <p:cond delay="0"/>
                                  </p:stCondLst>
                                  <p:childTnLst>
                                    <p:set>
                                      <p:cBhvr>
                                        <p:cTn id="51" dur="1" fill="hold">
                                          <p:stCondLst>
                                            <p:cond delay="0"/>
                                          </p:stCondLst>
                                        </p:cTn>
                                        <p:tgtEl>
                                          <p:spTgt spid="160"/>
                                        </p:tgtEl>
                                        <p:attrNameLst>
                                          <p:attrName>style.visibility</p:attrName>
                                        </p:attrNameLst>
                                      </p:cBhvr>
                                      <p:to>
                                        <p:strVal val="visible"/>
                                      </p:to>
                                    </p:set>
                                    <p:animEffect transition="in" filter="circle(in)">
                                      <p:cBhvr>
                                        <p:cTn id="52" dur="2000"/>
                                        <p:tgtEl>
                                          <p:spTgt spid="160"/>
                                        </p:tgtEl>
                                      </p:cBhvr>
                                    </p:animEffect>
                                  </p:childTnLst>
                                </p:cTn>
                              </p:par>
                              <p:par>
                                <p:cTn id="53" presetID="24" presetClass="emph" presetSubtype="0" repeatCount="3000" fill="hold" grpId="0" nodeType="withEffect">
                                  <p:stCondLst>
                                    <p:cond delay="0"/>
                                  </p:stCondLst>
                                  <p:childTnLst>
                                    <p:animClr clrSpc="hsl" dir="cw">
                                      <p:cBhvr override="childStyle">
                                        <p:cTn id="54" dur="500" fill="hold"/>
                                        <p:tgtEl>
                                          <p:spTgt spid="160"/>
                                        </p:tgtEl>
                                        <p:attrNameLst>
                                          <p:attrName>style.color</p:attrName>
                                        </p:attrNameLst>
                                      </p:cBhvr>
                                      <p:by>
                                        <p:hsl h="0" s="-12549" l="-25098"/>
                                      </p:by>
                                    </p:animClr>
                                    <p:animClr clrSpc="hsl" dir="cw">
                                      <p:cBhvr>
                                        <p:cTn id="55" dur="500" fill="hold"/>
                                        <p:tgtEl>
                                          <p:spTgt spid="160"/>
                                        </p:tgtEl>
                                        <p:attrNameLst>
                                          <p:attrName>fillcolor</p:attrName>
                                        </p:attrNameLst>
                                      </p:cBhvr>
                                      <p:by>
                                        <p:hsl h="0" s="-12549" l="-25098"/>
                                      </p:by>
                                    </p:animClr>
                                    <p:animClr clrSpc="hsl" dir="cw">
                                      <p:cBhvr>
                                        <p:cTn id="56" dur="500" fill="hold"/>
                                        <p:tgtEl>
                                          <p:spTgt spid="160"/>
                                        </p:tgtEl>
                                        <p:attrNameLst>
                                          <p:attrName>stroke.color</p:attrName>
                                        </p:attrNameLst>
                                      </p:cBhvr>
                                      <p:by>
                                        <p:hsl h="0" s="-12549" l="-25098"/>
                                      </p:by>
                                    </p:animClr>
                                    <p:set>
                                      <p:cBhvr>
                                        <p:cTn id="57" dur="500" fill="hold"/>
                                        <p:tgtEl>
                                          <p:spTgt spid="160"/>
                                        </p:tgtEl>
                                        <p:attrNameLst>
                                          <p:attrName>fill.type</p:attrName>
                                        </p:attrNameLst>
                                      </p:cBhvr>
                                      <p:to>
                                        <p:strVal val="solid"/>
                                      </p:to>
                                    </p:set>
                                  </p:childTnLst>
                                </p:cTn>
                              </p:par>
                              <p:par>
                                <p:cTn id="58" presetID="22" presetClass="entr" presetSubtype="4" fill="hold" nodeType="withEffect">
                                  <p:stCondLst>
                                    <p:cond delay="1000"/>
                                  </p:stCondLst>
                                  <p:childTnLst>
                                    <p:set>
                                      <p:cBhvr>
                                        <p:cTn id="59" dur="1" fill="hold">
                                          <p:stCondLst>
                                            <p:cond delay="0"/>
                                          </p:stCondLst>
                                        </p:cTn>
                                        <p:tgtEl>
                                          <p:spTgt spid="161"/>
                                        </p:tgtEl>
                                        <p:attrNameLst>
                                          <p:attrName>style.visibility</p:attrName>
                                        </p:attrNameLst>
                                      </p:cBhvr>
                                      <p:to>
                                        <p:strVal val="visible"/>
                                      </p:to>
                                    </p:set>
                                    <p:animEffect transition="in" filter="wipe(down)">
                                      <p:cBhvr>
                                        <p:cTn id="60" dur="10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21" grpId="0" animBg="1"/>
      <p:bldP spid="21" grpId="1" animBg="1"/>
      <p:bldP spid="160" grpId="0" animBg="1"/>
      <p:bldP spid="160" grpId="1"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春の桜の小道 油彩タッチの風景イラスト">
            <a:extLst>
              <a:ext uri="{FF2B5EF4-FFF2-40B4-BE49-F238E27FC236}">
                <a16:creationId xmlns:a16="http://schemas.microsoft.com/office/drawing/2014/main" id="{8D495CAE-5C76-1693-0A7F-6FC3AFAB57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5366"/>
            <a:ext cx="12191999" cy="6868732"/>
          </a:xfrm>
          <a:prstGeom prst="rect">
            <a:avLst/>
          </a:prstGeom>
          <a:noFill/>
          <a:extLst>
            <a:ext uri="{909E8E84-426E-40DD-AFC4-6F175D3DCCD1}">
              <a14:hiddenFill xmlns:a14="http://schemas.microsoft.com/office/drawing/2010/main">
                <a:solidFill>
                  <a:srgbClr val="FFFFFF"/>
                </a:solidFill>
              </a14:hiddenFill>
            </a:ext>
          </a:extLst>
        </p:spPr>
      </p:pic>
      <p:sp>
        <p:nvSpPr>
          <p:cNvPr id="7" name="正方形/長方形 6">
            <a:extLst>
              <a:ext uri="{FF2B5EF4-FFF2-40B4-BE49-F238E27FC236}">
                <a16:creationId xmlns:a16="http://schemas.microsoft.com/office/drawing/2014/main" id="{731274E6-E978-897F-50A5-5597505D8B4B}"/>
              </a:ext>
            </a:extLst>
          </p:cNvPr>
          <p:cNvSpPr/>
          <p:nvPr/>
        </p:nvSpPr>
        <p:spPr>
          <a:xfrm>
            <a:off x="0" y="16816"/>
            <a:ext cx="6600056"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第</a:t>
            </a:r>
            <a:r>
              <a:rPr lang="en-US" altLang="ja-JP" sz="3200" b="1" dirty="0">
                <a:solidFill>
                  <a:schemeClr val="bg1"/>
                </a:solidFill>
              </a:rPr>
              <a:t>3</a:t>
            </a:r>
            <a:r>
              <a:rPr lang="ja-JP" altLang="en-US" sz="3200" b="1" dirty="0">
                <a:solidFill>
                  <a:schemeClr val="bg1"/>
                </a:solidFill>
              </a:rPr>
              <a:t>章　お客様志向で難課題に挑戦</a:t>
            </a:r>
          </a:p>
        </p:txBody>
      </p:sp>
      <p:sp>
        <p:nvSpPr>
          <p:cNvPr id="8" name="スライド番号プレースホルダー 3">
            <a:extLst>
              <a:ext uri="{FF2B5EF4-FFF2-40B4-BE49-F238E27FC236}">
                <a16:creationId xmlns:a16="http://schemas.microsoft.com/office/drawing/2014/main" id="{DD2C0769-3F98-9A92-871D-D1DAE38BF120}"/>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40</a:t>
            </a:fld>
            <a:endParaRPr lang="ja-JP" altLang="en-US" sz="1800" dirty="0"/>
          </a:p>
        </p:txBody>
      </p:sp>
      <p:sp>
        <p:nvSpPr>
          <p:cNvPr id="10" name="テキスト ボックス 9">
            <a:extLst>
              <a:ext uri="{FF2B5EF4-FFF2-40B4-BE49-F238E27FC236}">
                <a16:creationId xmlns:a16="http://schemas.microsoft.com/office/drawing/2014/main" id="{9F427817-2588-893F-5CDB-3B29E61F605C}"/>
              </a:ext>
            </a:extLst>
          </p:cNvPr>
          <p:cNvSpPr txBox="1"/>
          <p:nvPr/>
        </p:nvSpPr>
        <p:spPr>
          <a:xfrm>
            <a:off x="2351584" y="1628800"/>
            <a:ext cx="7344816" cy="1569660"/>
          </a:xfrm>
          <a:prstGeom prst="rect">
            <a:avLst/>
          </a:prstGeom>
          <a:noFill/>
        </p:spPr>
        <p:txBody>
          <a:bodyPr wrap="square" rtlCol="0">
            <a:spAutoFit/>
          </a:bodyPr>
          <a:lstStyle/>
          <a:p>
            <a:pPr algn="ctr"/>
            <a:r>
              <a:rPr kumimoji="1" lang="en-US" altLang="ja-JP" sz="9600" b="1" dirty="0">
                <a:ln w="9525">
                  <a:solidFill>
                    <a:schemeClr val="bg1"/>
                  </a:solidFill>
                  <a:prstDash val="solid"/>
                </a:ln>
                <a:effectLst>
                  <a:outerShdw blurRad="12700" dist="38100" dir="2700000" algn="tl" rotWithShape="0">
                    <a:schemeClr val="accent5">
                      <a:lumMod val="60000"/>
                      <a:lumOff val="40000"/>
                    </a:schemeClr>
                  </a:outerShdw>
                </a:effectLst>
              </a:rPr>
              <a:t>2025</a:t>
            </a:r>
            <a:r>
              <a:rPr kumimoji="1" lang="ja-JP" altLang="en-US" sz="9600" b="1" dirty="0">
                <a:ln w="9525">
                  <a:solidFill>
                    <a:schemeClr val="bg1"/>
                  </a:solidFill>
                  <a:prstDash val="solid"/>
                </a:ln>
                <a:effectLst>
                  <a:outerShdw blurRad="12700" dist="38100" dir="2700000" algn="tl" rotWithShape="0">
                    <a:schemeClr val="accent5">
                      <a:lumMod val="60000"/>
                      <a:lumOff val="40000"/>
                    </a:schemeClr>
                  </a:outerShdw>
                </a:effectLst>
              </a:rPr>
              <a:t>年</a:t>
            </a:r>
          </a:p>
        </p:txBody>
      </p:sp>
      <p:sp>
        <p:nvSpPr>
          <p:cNvPr id="11" name="リボン: 上に曲がる 10">
            <a:extLst>
              <a:ext uri="{FF2B5EF4-FFF2-40B4-BE49-F238E27FC236}">
                <a16:creationId xmlns:a16="http://schemas.microsoft.com/office/drawing/2014/main" id="{7E46677E-1F80-A7C4-1A09-C667BA186CB8}"/>
              </a:ext>
            </a:extLst>
          </p:cNvPr>
          <p:cNvSpPr/>
          <p:nvPr/>
        </p:nvSpPr>
        <p:spPr>
          <a:xfrm>
            <a:off x="1919536" y="3198460"/>
            <a:ext cx="8352928" cy="1569660"/>
          </a:xfrm>
          <a:prstGeom prst="ribbon2">
            <a:avLst>
              <a:gd name="adj1" fmla="val 16667"/>
              <a:gd name="adj2" fmla="val 74750"/>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8000" b="1" dirty="0">
                <a:ln w="9525">
                  <a:solidFill>
                    <a:schemeClr val="bg1"/>
                  </a:solidFill>
                  <a:prstDash val="solid"/>
                </a:ln>
                <a:solidFill>
                  <a:srgbClr val="FD6BF6"/>
                </a:solidFill>
                <a:effectLst>
                  <a:outerShdw blurRad="12700" dist="38100" dir="2700000" algn="tl" rotWithShape="0">
                    <a:schemeClr val="bg1">
                      <a:lumMod val="50000"/>
                    </a:schemeClr>
                  </a:outerShdw>
                </a:effectLst>
              </a:rPr>
              <a:t>開花</a:t>
            </a:r>
            <a:r>
              <a:rPr kumimoji="1" lang="ja-JP" altLang="en-US" sz="8000" b="1" dirty="0">
                <a:ln w="9525">
                  <a:solidFill>
                    <a:schemeClr val="bg1"/>
                  </a:solidFill>
                  <a:prstDash val="solid"/>
                </a:ln>
                <a:solidFill>
                  <a:srgbClr val="FD6BF6"/>
                </a:solidFill>
                <a:effectLst>
                  <a:outerShdw blurRad="12700" dist="38100" dir="2700000" algn="tl" rotWithShape="0">
                    <a:schemeClr val="bg1">
                      <a:lumMod val="50000"/>
                    </a:schemeClr>
                  </a:outerShdw>
                </a:effectLst>
              </a:rPr>
              <a:t>の年</a:t>
            </a:r>
          </a:p>
        </p:txBody>
      </p:sp>
    </p:spTree>
    <p:extLst>
      <p:ext uri="{BB962C8B-B14F-4D97-AF65-F5344CB8AC3E}">
        <p14:creationId xmlns:p14="http://schemas.microsoft.com/office/powerpoint/2010/main" val="2515534560"/>
      </p:ext>
    </p:extLst>
  </p:cSld>
  <p:clrMapOvr>
    <a:masterClrMapping/>
  </p:clrMapOvr>
  <mc:AlternateContent xmlns:mc="http://schemas.openxmlformats.org/markup-compatibility/2006">
    <mc:Choice xmlns:p14="http://schemas.microsoft.com/office/powerpoint/2010/main" Requires="p14">
      <p:transition spd="med" p14:dur="700" advTm="0">
        <p:fade/>
      </p:transition>
    </mc:Choice>
    <mc:Fallback>
      <p:transition spd="med" advTm="0">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1658E97-A03E-158A-EAC1-DBE260DC9614}"/>
              </a:ext>
            </a:extLst>
          </p:cNvPr>
          <p:cNvSpPr>
            <a:spLocks noGrp="1"/>
          </p:cNvSpPr>
          <p:nvPr>
            <p:ph type="title"/>
          </p:nvPr>
        </p:nvSpPr>
        <p:spPr/>
        <p:txBody>
          <a:bodyPr/>
          <a:lstStyle/>
          <a:p>
            <a:r>
              <a:rPr lang="ja-JP" altLang="en-US" dirty="0"/>
              <a:t>お客様思考で課題整理</a:t>
            </a:r>
            <a:r>
              <a:rPr lang="en-US" altLang="ja-JP" dirty="0"/>
              <a:t>-</a:t>
            </a:r>
            <a:r>
              <a:rPr lang="ja-JP" altLang="en-US" dirty="0"/>
              <a:t>重課題への挑戦</a:t>
            </a:r>
            <a:endParaRPr kumimoji="1" lang="ja-JP" altLang="en-US" dirty="0"/>
          </a:p>
        </p:txBody>
      </p:sp>
      <p:grpSp>
        <p:nvGrpSpPr>
          <p:cNvPr id="4" name="グループ化 3">
            <a:extLst>
              <a:ext uri="{FF2B5EF4-FFF2-40B4-BE49-F238E27FC236}">
                <a16:creationId xmlns:a16="http://schemas.microsoft.com/office/drawing/2014/main" id="{3930F5C1-AC6E-C721-6728-AC27078BF6CD}"/>
              </a:ext>
            </a:extLst>
          </p:cNvPr>
          <p:cNvGrpSpPr/>
          <p:nvPr/>
        </p:nvGrpSpPr>
        <p:grpSpPr>
          <a:xfrm>
            <a:off x="1590938" y="2263038"/>
            <a:ext cx="1763635" cy="1274548"/>
            <a:chOff x="1699459" y="4657936"/>
            <a:chExt cx="1780459" cy="1526447"/>
          </a:xfrm>
        </p:grpSpPr>
        <p:pic>
          <p:nvPicPr>
            <p:cNvPr id="5" name="Picture 28" descr="矢印-右肩上がり-UP-上-曲線-青イラスト - No: 22202484｜無料イラスト・フリー素材なら「イラストAC」">
              <a:extLst>
                <a:ext uri="{FF2B5EF4-FFF2-40B4-BE49-F238E27FC236}">
                  <a16:creationId xmlns:a16="http://schemas.microsoft.com/office/drawing/2014/main" id="{2478C763-2195-AE0D-D7D1-2C624A94B0EA}"/>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Layer>
                  </a14:imgProps>
                </a:ext>
                <a:ext uri="{28A0092B-C50C-407E-A947-70E740481C1C}">
                  <a14:useLocalDpi xmlns:a14="http://schemas.microsoft.com/office/drawing/2010/main" val="0"/>
                </a:ext>
              </a:extLst>
            </a:blip>
            <a:srcRect/>
            <a:stretch>
              <a:fillRect/>
            </a:stretch>
          </p:blipFill>
          <p:spPr bwMode="auto">
            <a:xfrm rot="737423">
              <a:off x="1699459" y="4657936"/>
              <a:ext cx="1780459" cy="1526447"/>
            </a:xfrm>
            <a:prstGeom prst="rect">
              <a:avLst/>
            </a:prstGeom>
            <a:noFill/>
            <a:extLst>
              <a:ext uri="{909E8E84-426E-40DD-AFC4-6F175D3DCCD1}">
                <a14:hiddenFill xmlns:a14="http://schemas.microsoft.com/office/drawing/2010/main">
                  <a:solidFill>
                    <a:srgbClr val="FFFFFF"/>
                  </a:solidFill>
                </a14:hiddenFill>
              </a:ext>
            </a:extLst>
          </p:spPr>
        </p:pic>
        <p:pic>
          <p:nvPicPr>
            <p:cNvPr id="6" name="図 5">
              <a:extLst>
                <a:ext uri="{FF2B5EF4-FFF2-40B4-BE49-F238E27FC236}">
                  <a16:creationId xmlns:a16="http://schemas.microsoft.com/office/drawing/2014/main" id="{EB134272-C2C5-AC27-9900-E4659404F50F}"/>
                </a:ext>
              </a:extLst>
            </p:cNvPr>
            <p:cNvPicPr>
              <a:picLocks noChangeAspect="1"/>
            </p:cNvPicPr>
            <p:nvPr/>
          </p:nvPicPr>
          <p:blipFill>
            <a:blip r:embed="rId5"/>
            <a:stretch>
              <a:fillRect/>
            </a:stretch>
          </p:blipFill>
          <p:spPr>
            <a:xfrm rot="3114417">
              <a:off x="2690021" y="5463427"/>
              <a:ext cx="175587" cy="220302"/>
            </a:xfrm>
            <a:prstGeom prst="rect">
              <a:avLst/>
            </a:prstGeom>
          </p:spPr>
        </p:pic>
        <p:pic>
          <p:nvPicPr>
            <p:cNvPr id="7" name="図 6">
              <a:extLst>
                <a:ext uri="{FF2B5EF4-FFF2-40B4-BE49-F238E27FC236}">
                  <a16:creationId xmlns:a16="http://schemas.microsoft.com/office/drawing/2014/main" id="{D96BB256-8EE2-82DC-AA11-0F294EBFF123}"/>
                </a:ext>
              </a:extLst>
            </p:cNvPr>
            <p:cNvPicPr>
              <a:picLocks noChangeAspect="1"/>
            </p:cNvPicPr>
            <p:nvPr/>
          </p:nvPicPr>
          <p:blipFill>
            <a:blip r:embed="rId5"/>
            <a:stretch>
              <a:fillRect/>
            </a:stretch>
          </p:blipFill>
          <p:spPr>
            <a:xfrm rot="3114417">
              <a:off x="2805944" y="5371867"/>
              <a:ext cx="175587" cy="220302"/>
            </a:xfrm>
            <a:prstGeom prst="rect">
              <a:avLst/>
            </a:prstGeom>
          </p:spPr>
        </p:pic>
        <p:pic>
          <p:nvPicPr>
            <p:cNvPr id="8" name="図 7">
              <a:extLst>
                <a:ext uri="{FF2B5EF4-FFF2-40B4-BE49-F238E27FC236}">
                  <a16:creationId xmlns:a16="http://schemas.microsoft.com/office/drawing/2014/main" id="{17F451DA-0F04-E6D2-35EF-33BABB3F66ED}"/>
                </a:ext>
              </a:extLst>
            </p:cNvPr>
            <p:cNvPicPr>
              <a:picLocks noChangeAspect="1"/>
            </p:cNvPicPr>
            <p:nvPr/>
          </p:nvPicPr>
          <p:blipFill>
            <a:blip r:embed="rId5"/>
            <a:stretch>
              <a:fillRect/>
            </a:stretch>
          </p:blipFill>
          <p:spPr>
            <a:xfrm rot="3869231">
              <a:off x="2810257" y="5462022"/>
              <a:ext cx="175587" cy="220302"/>
            </a:xfrm>
            <a:prstGeom prst="rect">
              <a:avLst/>
            </a:prstGeom>
          </p:spPr>
        </p:pic>
        <p:pic>
          <p:nvPicPr>
            <p:cNvPr id="9" name="図 8">
              <a:extLst>
                <a:ext uri="{FF2B5EF4-FFF2-40B4-BE49-F238E27FC236}">
                  <a16:creationId xmlns:a16="http://schemas.microsoft.com/office/drawing/2014/main" id="{B536A3CD-C60F-A646-994F-C3055385B024}"/>
                </a:ext>
              </a:extLst>
            </p:cNvPr>
            <p:cNvPicPr>
              <a:picLocks noChangeAspect="1"/>
            </p:cNvPicPr>
            <p:nvPr/>
          </p:nvPicPr>
          <p:blipFill>
            <a:blip r:embed="rId5"/>
            <a:stretch>
              <a:fillRect/>
            </a:stretch>
          </p:blipFill>
          <p:spPr>
            <a:xfrm rot="3869231">
              <a:off x="2960195" y="5314843"/>
              <a:ext cx="175587" cy="220302"/>
            </a:xfrm>
            <a:prstGeom prst="rect">
              <a:avLst/>
            </a:prstGeom>
          </p:spPr>
        </p:pic>
      </p:grpSp>
      <p:grpSp>
        <p:nvGrpSpPr>
          <p:cNvPr id="11" name="グループ化 10">
            <a:extLst>
              <a:ext uri="{FF2B5EF4-FFF2-40B4-BE49-F238E27FC236}">
                <a16:creationId xmlns:a16="http://schemas.microsoft.com/office/drawing/2014/main" id="{02F383F0-1199-CFA6-763B-EE56CF0E5F5D}"/>
              </a:ext>
            </a:extLst>
          </p:cNvPr>
          <p:cNvGrpSpPr/>
          <p:nvPr/>
        </p:nvGrpSpPr>
        <p:grpSpPr>
          <a:xfrm>
            <a:off x="2476823" y="809378"/>
            <a:ext cx="1226127" cy="1261933"/>
            <a:chOff x="3138225" y="3564252"/>
            <a:chExt cx="1226127" cy="1261933"/>
          </a:xfrm>
        </p:grpSpPr>
        <p:grpSp>
          <p:nvGrpSpPr>
            <p:cNvPr id="12" name="グループ化 11">
              <a:extLst>
                <a:ext uri="{FF2B5EF4-FFF2-40B4-BE49-F238E27FC236}">
                  <a16:creationId xmlns:a16="http://schemas.microsoft.com/office/drawing/2014/main" id="{819F7720-0144-3A82-D936-493F230067C0}"/>
                </a:ext>
              </a:extLst>
            </p:cNvPr>
            <p:cNvGrpSpPr/>
            <p:nvPr/>
          </p:nvGrpSpPr>
          <p:grpSpPr>
            <a:xfrm>
              <a:off x="3180955" y="3564252"/>
              <a:ext cx="1183397" cy="948463"/>
              <a:chOff x="7869063" y="4228142"/>
              <a:chExt cx="3319660" cy="2118706"/>
            </a:xfrm>
          </p:grpSpPr>
          <p:pic>
            <p:nvPicPr>
              <p:cNvPr id="14" name="Picture 2">
                <a:extLst>
                  <a:ext uri="{FF2B5EF4-FFF2-40B4-BE49-F238E27FC236}">
                    <a16:creationId xmlns:a16="http://schemas.microsoft.com/office/drawing/2014/main" id="{728841EC-7EC7-DFB5-FB27-C9C8534B0A60}"/>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9479905" y="4228142"/>
                <a:ext cx="1708818" cy="198138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a:extLst>
                  <a:ext uri="{FF2B5EF4-FFF2-40B4-BE49-F238E27FC236}">
                    <a16:creationId xmlns:a16="http://schemas.microsoft.com/office/drawing/2014/main" id="{F939681D-0C80-927D-8377-81293628B512}"/>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7869063" y="4365463"/>
                <a:ext cx="1708818" cy="198138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a:extLst>
                  <a:ext uri="{FF2B5EF4-FFF2-40B4-BE49-F238E27FC236}">
                    <a16:creationId xmlns:a16="http://schemas.microsoft.com/office/drawing/2014/main" id="{E24B09B6-5096-BC67-A5C0-DF9F207C0B61}"/>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8597224" y="4337422"/>
                <a:ext cx="1708818" cy="1981385"/>
              </a:xfrm>
              <a:prstGeom prst="rect">
                <a:avLst/>
              </a:prstGeom>
              <a:noFill/>
              <a:extLst>
                <a:ext uri="{909E8E84-426E-40DD-AFC4-6F175D3DCCD1}">
                  <a14:hiddenFill xmlns:a14="http://schemas.microsoft.com/office/drawing/2010/main">
                    <a:solidFill>
                      <a:srgbClr val="FFFFFF"/>
                    </a:solidFill>
                  </a14:hiddenFill>
                </a:ext>
              </a:extLst>
            </p:spPr>
          </p:pic>
        </p:grpSp>
        <p:pic>
          <p:nvPicPr>
            <p:cNvPr id="13" name="図 12" descr="generated image">
              <a:extLst>
                <a:ext uri="{FF2B5EF4-FFF2-40B4-BE49-F238E27FC236}">
                  <a16:creationId xmlns:a16="http://schemas.microsoft.com/office/drawing/2014/main" id="{5C77D983-7362-B0CB-37B3-604D8D041342}"/>
                </a:ext>
              </a:extLst>
            </p:cNvPr>
            <p:cNvPicPr>
              <a:picLocks noChangeAspect="1" noChangeArrowheads="1"/>
            </p:cNvPicPr>
            <p:nvPr/>
          </p:nvPicPr>
          <p:blipFill>
            <a:blip r:embed="rId7" cstate="hqprint">
              <a:extLst>
                <a:ext uri="{BEBA8EAE-BF5A-486C-A8C5-ECC9F3942E4B}">
                  <a14:imgProps xmlns:a14="http://schemas.microsoft.com/office/drawing/2010/main">
                    <a14:imgLayer r:embed="rId8">
                      <a14:imgEffect>
                        <a14:backgroundRemoval t="6836" b="96484" l="9961" r="89844">
                          <a14:foregroundMark x1="39551" y1="6836" x2="60449" y2="8594"/>
                          <a14:foregroundMark x1="41309" y1="88672" x2="41602" y2="93164"/>
                          <a14:foregroundMark x1="60449" y1="91211" x2="60742" y2="96484"/>
                        </a14:backgroundRemoval>
                      </a14:imgEffect>
                    </a14:imgLayer>
                  </a14:imgProps>
                </a:ext>
                <a:ext uri="{28A0092B-C50C-407E-A947-70E740481C1C}">
                  <a14:useLocalDpi xmlns:a14="http://schemas.microsoft.com/office/drawing/2010/main" val="0"/>
                </a:ext>
              </a:extLst>
            </a:blip>
            <a:srcRect/>
            <a:stretch>
              <a:fillRect/>
            </a:stretch>
          </p:blipFill>
          <p:spPr bwMode="auto">
            <a:xfrm>
              <a:off x="3138225" y="3794120"/>
              <a:ext cx="1011951" cy="103206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グループ化 16">
            <a:extLst>
              <a:ext uri="{FF2B5EF4-FFF2-40B4-BE49-F238E27FC236}">
                <a16:creationId xmlns:a16="http://schemas.microsoft.com/office/drawing/2014/main" id="{D4F2ECA0-5475-F17D-262D-4FC0D32E9B4D}"/>
              </a:ext>
            </a:extLst>
          </p:cNvPr>
          <p:cNvGrpSpPr/>
          <p:nvPr/>
        </p:nvGrpSpPr>
        <p:grpSpPr>
          <a:xfrm>
            <a:off x="4708747" y="1474336"/>
            <a:ext cx="1197971" cy="1262049"/>
            <a:chOff x="4708747" y="4235136"/>
            <a:chExt cx="1197971" cy="1262049"/>
          </a:xfrm>
        </p:grpSpPr>
        <p:grpSp>
          <p:nvGrpSpPr>
            <p:cNvPr id="18" name="グループ化 17">
              <a:extLst>
                <a:ext uri="{FF2B5EF4-FFF2-40B4-BE49-F238E27FC236}">
                  <a16:creationId xmlns:a16="http://schemas.microsoft.com/office/drawing/2014/main" id="{02C7B054-C210-F8C0-7819-48D842EFAC3F}"/>
                </a:ext>
              </a:extLst>
            </p:cNvPr>
            <p:cNvGrpSpPr/>
            <p:nvPr/>
          </p:nvGrpSpPr>
          <p:grpSpPr>
            <a:xfrm>
              <a:off x="4723321" y="4291530"/>
              <a:ext cx="1183397" cy="948463"/>
              <a:chOff x="7869063" y="4228142"/>
              <a:chExt cx="3319660" cy="2118706"/>
            </a:xfrm>
          </p:grpSpPr>
          <p:pic>
            <p:nvPicPr>
              <p:cNvPr id="60" name="Picture 2">
                <a:extLst>
                  <a:ext uri="{FF2B5EF4-FFF2-40B4-BE49-F238E27FC236}">
                    <a16:creationId xmlns:a16="http://schemas.microsoft.com/office/drawing/2014/main" id="{0F2E6F1C-6B97-D972-6960-867ACD0BDEFE}"/>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9479905" y="4228142"/>
                <a:ext cx="1708818" cy="1981385"/>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2">
                <a:extLst>
                  <a:ext uri="{FF2B5EF4-FFF2-40B4-BE49-F238E27FC236}">
                    <a16:creationId xmlns:a16="http://schemas.microsoft.com/office/drawing/2014/main" id="{BE57AD21-0E0A-FA3B-FD56-CB0BD67F074D}"/>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7869063" y="4365463"/>
                <a:ext cx="1708818" cy="1981385"/>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a:extLst>
                  <a:ext uri="{FF2B5EF4-FFF2-40B4-BE49-F238E27FC236}">
                    <a16:creationId xmlns:a16="http://schemas.microsoft.com/office/drawing/2014/main" id="{3A978A5B-3CA6-BA34-8DDD-9AC893A16F6C}"/>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8597224" y="4337422"/>
                <a:ext cx="1708818" cy="198138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62">
              <a:extLst>
                <a:ext uri="{FF2B5EF4-FFF2-40B4-BE49-F238E27FC236}">
                  <a16:creationId xmlns:a16="http://schemas.microsoft.com/office/drawing/2014/main" id="{16702F0A-F280-A5FF-3E7E-A727C598110F}"/>
                </a:ext>
              </a:extLst>
            </p:cNvPr>
            <p:cNvGrpSpPr>
              <a:grpSpLocks/>
            </p:cNvGrpSpPr>
            <p:nvPr/>
          </p:nvGrpSpPr>
          <p:grpSpPr bwMode="auto">
            <a:xfrm rot="21267678" flipH="1">
              <a:off x="4708747" y="4235136"/>
              <a:ext cx="618158" cy="1262049"/>
              <a:chOff x="0" y="-3"/>
              <a:chExt cx="214" cy="381"/>
            </a:xfrm>
          </p:grpSpPr>
          <p:grpSp>
            <p:nvGrpSpPr>
              <p:cNvPr id="20" name="Group 63">
                <a:extLst>
                  <a:ext uri="{FF2B5EF4-FFF2-40B4-BE49-F238E27FC236}">
                    <a16:creationId xmlns:a16="http://schemas.microsoft.com/office/drawing/2014/main" id="{8C745A0F-9421-C28C-FFD6-601255DC8385}"/>
                  </a:ext>
                </a:extLst>
              </p:cNvPr>
              <p:cNvGrpSpPr>
                <a:grpSpLocks/>
              </p:cNvGrpSpPr>
              <p:nvPr/>
            </p:nvGrpSpPr>
            <p:grpSpPr bwMode="auto">
              <a:xfrm>
                <a:off x="0" y="-3"/>
                <a:ext cx="214" cy="381"/>
                <a:chOff x="0" y="-3"/>
                <a:chExt cx="214" cy="381"/>
              </a:xfrm>
            </p:grpSpPr>
            <p:sp>
              <p:nvSpPr>
                <p:cNvPr id="24" name="Freeform 64">
                  <a:extLst>
                    <a:ext uri="{FF2B5EF4-FFF2-40B4-BE49-F238E27FC236}">
                      <a16:creationId xmlns:a16="http://schemas.microsoft.com/office/drawing/2014/main" id="{5AADDBB0-D580-6FDA-D707-11C385C0A64F}"/>
                    </a:ext>
                  </a:extLst>
                </p:cNvPr>
                <p:cNvSpPr>
                  <a:spLocks noChangeAspect="1"/>
                </p:cNvSpPr>
                <p:nvPr/>
              </p:nvSpPr>
              <p:spPr bwMode="auto">
                <a:xfrm rot="295416">
                  <a:off x="2" y="172"/>
                  <a:ext cx="181" cy="206"/>
                </a:xfrm>
                <a:custGeom>
                  <a:avLst/>
                  <a:gdLst>
                    <a:gd name="T0" fmla="*/ 0 w 773"/>
                    <a:gd name="T1" fmla="*/ 0 h 973"/>
                    <a:gd name="T2" fmla="*/ 0 w 773"/>
                    <a:gd name="T3" fmla="*/ 0 h 973"/>
                    <a:gd name="T4" fmla="*/ 0 w 773"/>
                    <a:gd name="T5" fmla="*/ 0 h 973"/>
                    <a:gd name="T6" fmla="*/ 0 w 773"/>
                    <a:gd name="T7" fmla="*/ 0 h 973"/>
                    <a:gd name="T8" fmla="*/ 0 w 773"/>
                    <a:gd name="T9" fmla="*/ 0 h 973"/>
                    <a:gd name="T10" fmla="*/ 0 w 773"/>
                    <a:gd name="T11" fmla="*/ 0 h 973"/>
                    <a:gd name="T12" fmla="*/ 0 w 773"/>
                    <a:gd name="T13" fmla="*/ 0 h 973"/>
                    <a:gd name="T14" fmla="*/ 0 w 773"/>
                    <a:gd name="T15" fmla="*/ 0 h 973"/>
                    <a:gd name="T16" fmla="*/ 0 w 773"/>
                    <a:gd name="T17" fmla="*/ 0 h 973"/>
                    <a:gd name="T18" fmla="*/ 0 w 773"/>
                    <a:gd name="T19" fmla="*/ 0 h 973"/>
                    <a:gd name="T20" fmla="*/ 0 w 773"/>
                    <a:gd name="T21" fmla="*/ 0 h 973"/>
                    <a:gd name="T22" fmla="*/ 0 w 773"/>
                    <a:gd name="T23" fmla="*/ 0 h 973"/>
                    <a:gd name="T24" fmla="*/ 0 w 773"/>
                    <a:gd name="T25" fmla="*/ 0 h 973"/>
                    <a:gd name="T26" fmla="*/ 0 w 773"/>
                    <a:gd name="T27" fmla="*/ 0 h 973"/>
                    <a:gd name="T28" fmla="*/ 0 w 773"/>
                    <a:gd name="T29" fmla="*/ 0 h 973"/>
                    <a:gd name="T30" fmla="*/ 0 w 773"/>
                    <a:gd name="T31" fmla="*/ 0 h 973"/>
                    <a:gd name="T32" fmla="*/ 0 w 773"/>
                    <a:gd name="T33" fmla="*/ 0 h 973"/>
                    <a:gd name="T34" fmla="*/ 0 w 773"/>
                    <a:gd name="T35" fmla="*/ 0 h 973"/>
                    <a:gd name="T36" fmla="*/ 0 w 773"/>
                    <a:gd name="T37" fmla="*/ 0 h 973"/>
                    <a:gd name="T38" fmla="*/ 0 w 773"/>
                    <a:gd name="T39" fmla="*/ 0 h 973"/>
                    <a:gd name="T40" fmla="*/ 0 w 773"/>
                    <a:gd name="T41" fmla="*/ 0 h 973"/>
                    <a:gd name="T42" fmla="*/ 0 w 773"/>
                    <a:gd name="T43" fmla="*/ 0 h 973"/>
                    <a:gd name="T44" fmla="*/ 0 w 773"/>
                    <a:gd name="T45" fmla="*/ 0 h 973"/>
                    <a:gd name="T46" fmla="*/ 0 w 773"/>
                    <a:gd name="T47" fmla="*/ 0 h 973"/>
                    <a:gd name="T48" fmla="*/ 0 w 773"/>
                    <a:gd name="T49" fmla="*/ 0 h 973"/>
                    <a:gd name="T50" fmla="*/ 0 w 773"/>
                    <a:gd name="T51" fmla="*/ 0 h 973"/>
                    <a:gd name="T52" fmla="*/ 0 w 773"/>
                    <a:gd name="T53" fmla="*/ 0 h 973"/>
                    <a:gd name="T54" fmla="*/ 0 w 773"/>
                    <a:gd name="T55" fmla="*/ 0 h 973"/>
                    <a:gd name="T56" fmla="*/ 0 w 773"/>
                    <a:gd name="T57" fmla="*/ 0 h 973"/>
                    <a:gd name="T58" fmla="*/ 0 w 773"/>
                    <a:gd name="T59" fmla="*/ 0 h 973"/>
                    <a:gd name="T60" fmla="*/ 0 w 773"/>
                    <a:gd name="T61" fmla="*/ 0 h 973"/>
                    <a:gd name="T62" fmla="*/ 0 w 773"/>
                    <a:gd name="T63" fmla="*/ 0 h 973"/>
                    <a:gd name="T64" fmla="*/ 0 w 773"/>
                    <a:gd name="T65" fmla="*/ 0 h 973"/>
                    <a:gd name="T66" fmla="*/ 0 w 773"/>
                    <a:gd name="T67" fmla="*/ 0 h 973"/>
                    <a:gd name="T68" fmla="*/ 0 w 773"/>
                    <a:gd name="T69" fmla="*/ 0 h 973"/>
                    <a:gd name="T70" fmla="*/ 0 w 773"/>
                    <a:gd name="T71" fmla="*/ 0 h 973"/>
                    <a:gd name="T72" fmla="*/ 0 w 773"/>
                    <a:gd name="T73" fmla="*/ 0 h 973"/>
                    <a:gd name="T74" fmla="*/ 0 w 773"/>
                    <a:gd name="T75" fmla="*/ 0 h 973"/>
                    <a:gd name="T76" fmla="*/ 0 w 773"/>
                    <a:gd name="T77" fmla="*/ 0 h 97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3"/>
                    <a:gd name="T118" fmla="*/ 0 h 973"/>
                    <a:gd name="T119" fmla="*/ 773 w 773"/>
                    <a:gd name="T120" fmla="*/ 973 h 97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3" h="973">
                      <a:moveTo>
                        <a:pt x="438" y="54"/>
                      </a:moveTo>
                      <a:lnTo>
                        <a:pt x="408" y="58"/>
                      </a:lnTo>
                      <a:lnTo>
                        <a:pt x="400" y="90"/>
                      </a:lnTo>
                      <a:lnTo>
                        <a:pt x="349" y="66"/>
                      </a:lnTo>
                      <a:lnTo>
                        <a:pt x="299" y="40"/>
                      </a:lnTo>
                      <a:lnTo>
                        <a:pt x="252" y="11"/>
                      </a:lnTo>
                      <a:lnTo>
                        <a:pt x="260" y="3"/>
                      </a:lnTo>
                      <a:lnTo>
                        <a:pt x="272" y="0"/>
                      </a:lnTo>
                      <a:lnTo>
                        <a:pt x="283" y="0"/>
                      </a:lnTo>
                      <a:lnTo>
                        <a:pt x="292" y="2"/>
                      </a:lnTo>
                      <a:lnTo>
                        <a:pt x="259" y="10"/>
                      </a:lnTo>
                      <a:lnTo>
                        <a:pt x="251" y="18"/>
                      </a:lnTo>
                      <a:lnTo>
                        <a:pt x="230" y="67"/>
                      </a:lnTo>
                      <a:lnTo>
                        <a:pt x="267" y="101"/>
                      </a:lnTo>
                      <a:lnTo>
                        <a:pt x="305" y="131"/>
                      </a:lnTo>
                      <a:lnTo>
                        <a:pt x="349" y="157"/>
                      </a:lnTo>
                      <a:lnTo>
                        <a:pt x="392" y="179"/>
                      </a:lnTo>
                      <a:lnTo>
                        <a:pt x="349" y="157"/>
                      </a:lnTo>
                      <a:lnTo>
                        <a:pt x="307" y="131"/>
                      </a:lnTo>
                      <a:lnTo>
                        <a:pt x="267" y="102"/>
                      </a:lnTo>
                      <a:lnTo>
                        <a:pt x="230" y="70"/>
                      </a:lnTo>
                      <a:lnTo>
                        <a:pt x="184" y="86"/>
                      </a:lnTo>
                      <a:lnTo>
                        <a:pt x="140" y="109"/>
                      </a:lnTo>
                      <a:lnTo>
                        <a:pt x="100" y="136"/>
                      </a:lnTo>
                      <a:lnTo>
                        <a:pt x="64" y="166"/>
                      </a:lnTo>
                      <a:lnTo>
                        <a:pt x="32" y="203"/>
                      </a:lnTo>
                      <a:lnTo>
                        <a:pt x="17" y="218"/>
                      </a:lnTo>
                      <a:lnTo>
                        <a:pt x="8" y="234"/>
                      </a:lnTo>
                      <a:lnTo>
                        <a:pt x="1" y="253"/>
                      </a:lnTo>
                      <a:lnTo>
                        <a:pt x="0" y="274"/>
                      </a:lnTo>
                      <a:lnTo>
                        <a:pt x="3" y="293"/>
                      </a:lnTo>
                      <a:lnTo>
                        <a:pt x="9" y="309"/>
                      </a:lnTo>
                      <a:lnTo>
                        <a:pt x="11" y="327"/>
                      </a:lnTo>
                      <a:lnTo>
                        <a:pt x="9" y="344"/>
                      </a:lnTo>
                      <a:lnTo>
                        <a:pt x="4" y="410"/>
                      </a:lnTo>
                      <a:lnTo>
                        <a:pt x="4" y="475"/>
                      </a:lnTo>
                      <a:lnTo>
                        <a:pt x="9" y="541"/>
                      </a:lnTo>
                      <a:lnTo>
                        <a:pt x="20" y="607"/>
                      </a:lnTo>
                      <a:lnTo>
                        <a:pt x="44" y="728"/>
                      </a:lnTo>
                      <a:lnTo>
                        <a:pt x="75" y="848"/>
                      </a:lnTo>
                      <a:lnTo>
                        <a:pt x="110" y="967"/>
                      </a:lnTo>
                      <a:lnTo>
                        <a:pt x="177" y="973"/>
                      </a:lnTo>
                      <a:lnTo>
                        <a:pt x="244" y="973"/>
                      </a:lnTo>
                      <a:lnTo>
                        <a:pt x="312" y="967"/>
                      </a:lnTo>
                      <a:lnTo>
                        <a:pt x="379" y="954"/>
                      </a:lnTo>
                      <a:lnTo>
                        <a:pt x="445" y="936"/>
                      </a:lnTo>
                      <a:lnTo>
                        <a:pt x="507" y="911"/>
                      </a:lnTo>
                      <a:lnTo>
                        <a:pt x="568" y="880"/>
                      </a:lnTo>
                      <a:lnTo>
                        <a:pt x="625" y="843"/>
                      </a:lnTo>
                      <a:lnTo>
                        <a:pt x="621" y="787"/>
                      </a:lnTo>
                      <a:lnTo>
                        <a:pt x="611" y="731"/>
                      </a:lnTo>
                      <a:lnTo>
                        <a:pt x="600" y="675"/>
                      </a:lnTo>
                      <a:lnTo>
                        <a:pt x="584" y="621"/>
                      </a:lnTo>
                      <a:lnTo>
                        <a:pt x="545" y="618"/>
                      </a:lnTo>
                      <a:lnTo>
                        <a:pt x="509" y="608"/>
                      </a:lnTo>
                      <a:lnTo>
                        <a:pt x="545" y="618"/>
                      </a:lnTo>
                      <a:lnTo>
                        <a:pt x="584" y="621"/>
                      </a:lnTo>
                      <a:lnTo>
                        <a:pt x="622" y="621"/>
                      </a:lnTo>
                      <a:lnTo>
                        <a:pt x="661" y="616"/>
                      </a:lnTo>
                      <a:lnTo>
                        <a:pt x="686" y="611"/>
                      </a:lnTo>
                      <a:lnTo>
                        <a:pt x="710" y="603"/>
                      </a:lnTo>
                      <a:lnTo>
                        <a:pt x="731" y="587"/>
                      </a:lnTo>
                      <a:lnTo>
                        <a:pt x="749" y="568"/>
                      </a:lnTo>
                      <a:lnTo>
                        <a:pt x="760" y="544"/>
                      </a:lnTo>
                      <a:lnTo>
                        <a:pt x="768" y="523"/>
                      </a:lnTo>
                      <a:lnTo>
                        <a:pt x="773" y="503"/>
                      </a:lnTo>
                      <a:lnTo>
                        <a:pt x="771" y="480"/>
                      </a:lnTo>
                      <a:lnTo>
                        <a:pt x="766" y="459"/>
                      </a:lnTo>
                      <a:lnTo>
                        <a:pt x="757" y="439"/>
                      </a:lnTo>
                      <a:lnTo>
                        <a:pt x="718" y="375"/>
                      </a:lnTo>
                      <a:lnTo>
                        <a:pt x="675" y="311"/>
                      </a:lnTo>
                      <a:lnTo>
                        <a:pt x="629" y="251"/>
                      </a:lnTo>
                      <a:lnTo>
                        <a:pt x="579" y="194"/>
                      </a:lnTo>
                      <a:lnTo>
                        <a:pt x="508" y="136"/>
                      </a:lnTo>
                      <a:lnTo>
                        <a:pt x="500" y="88"/>
                      </a:lnTo>
                      <a:lnTo>
                        <a:pt x="492" y="76"/>
                      </a:lnTo>
                      <a:lnTo>
                        <a:pt x="472" y="62"/>
                      </a:lnTo>
                      <a:lnTo>
                        <a:pt x="438" y="54"/>
                      </a:lnTo>
                      <a:close/>
                    </a:path>
                  </a:pathLst>
                </a:custGeom>
                <a:solidFill>
                  <a:srgbClr val="FFFFFF"/>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25" name="Freeform 65">
                  <a:extLst>
                    <a:ext uri="{FF2B5EF4-FFF2-40B4-BE49-F238E27FC236}">
                      <a16:creationId xmlns:a16="http://schemas.microsoft.com/office/drawing/2014/main" id="{0C5CC1A7-58C5-1FC1-01E2-728E558AC57F}"/>
                    </a:ext>
                  </a:extLst>
                </p:cNvPr>
                <p:cNvSpPr>
                  <a:spLocks noChangeAspect="1"/>
                </p:cNvSpPr>
                <p:nvPr/>
              </p:nvSpPr>
              <p:spPr bwMode="auto">
                <a:xfrm rot="295416">
                  <a:off x="121" y="227"/>
                  <a:ext cx="5" cy="12"/>
                </a:xfrm>
                <a:custGeom>
                  <a:avLst/>
                  <a:gdLst>
                    <a:gd name="T0" fmla="*/ 0 w 20"/>
                    <a:gd name="T1" fmla="*/ 0 h 61"/>
                    <a:gd name="T2" fmla="*/ 0 w 20"/>
                    <a:gd name="T3" fmla="*/ 0 h 61"/>
                    <a:gd name="T4" fmla="*/ 0 w 20"/>
                    <a:gd name="T5" fmla="*/ 0 h 61"/>
                    <a:gd name="T6" fmla="*/ 0 w 20"/>
                    <a:gd name="T7" fmla="*/ 0 h 61"/>
                    <a:gd name="T8" fmla="*/ 0 w 20"/>
                    <a:gd name="T9" fmla="*/ 0 h 61"/>
                    <a:gd name="T10" fmla="*/ 0 60000 65536"/>
                    <a:gd name="T11" fmla="*/ 0 60000 65536"/>
                    <a:gd name="T12" fmla="*/ 0 60000 65536"/>
                    <a:gd name="T13" fmla="*/ 0 60000 65536"/>
                    <a:gd name="T14" fmla="*/ 0 60000 65536"/>
                    <a:gd name="T15" fmla="*/ 0 w 20"/>
                    <a:gd name="T16" fmla="*/ 0 h 61"/>
                    <a:gd name="T17" fmla="*/ 20 w 20"/>
                    <a:gd name="T18" fmla="*/ 61 h 61"/>
                  </a:gdLst>
                  <a:ahLst/>
                  <a:cxnLst>
                    <a:cxn ang="T10">
                      <a:pos x="T0" y="T1"/>
                    </a:cxn>
                    <a:cxn ang="T11">
                      <a:pos x="T2" y="T3"/>
                    </a:cxn>
                    <a:cxn ang="T12">
                      <a:pos x="T4" y="T5"/>
                    </a:cxn>
                    <a:cxn ang="T13">
                      <a:pos x="T6" y="T7"/>
                    </a:cxn>
                    <a:cxn ang="T14">
                      <a:pos x="T8" y="T9"/>
                    </a:cxn>
                  </a:cxnLst>
                  <a:rect l="T15" t="T16" r="T17" b="T18"/>
                  <a:pathLst>
                    <a:path w="20" h="61">
                      <a:moveTo>
                        <a:pt x="0" y="0"/>
                      </a:moveTo>
                      <a:lnTo>
                        <a:pt x="10" y="13"/>
                      </a:lnTo>
                      <a:lnTo>
                        <a:pt x="16" y="29"/>
                      </a:lnTo>
                      <a:lnTo>
                        <a:pt x="20" y="44"/>
                      </a:lnTo>
                      <a:lnTo>
                        <a:pt x="16" y="6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26" name="Freeform 66">
                  <a:extLst>
                    <a:ext uri="{FF2B5EF4-FFF2-40B4-BE49-F238E27FC236}">
                      <a16:creationId xmlns:a16="http://schemas.microsoft.com/office/drawing/2014/main" id="{249EF1F8-76EE-209C-3161-064DA3F4CAC2}"/>
                    </a:ext>
                  </a:extLst>
                </p:cNvPr>
                <p:cNvSpPr>
                  <a:spLocks noChangeAspect="1"/>
                </p:cNvSpPr>
                <p:nvPr/>
              </p:nvSpPr>
              <p:spPr bwMode="auto">
                <a:xfrm rot="295416">
                  <a:off x="154" y="264"/>
                  <a:ext cx="10" cy="9"/>
                </a:xfrm>
                <a:custGeom>
                  <a:avLst/>
                  <a:gdLst>
                    <a:gd name="T0" fmla="*/ 0 w 40"/>
                    <a:gd name="T1" fmla="*/ 0 h 43"/>
                    <a:gd name="T2" fmla="*/ 0 w 40"/>
                    <a:gd name="T3" fmla="*/ 0 h 43"/>
                    <a:gd name="T4" fmla="*/ 0 w 40"/>
                    <a:gd name="T5" fmla="*/ 0 h 43"/>
                    <a:gd name="T6" fmla="*/ 0 w 40"/>
                    <a:gd name="T7" fmla="*/ 0 h 43"/>
                    <a:gd name="T8" fmla="*/ 0 w 40"/>
                    <a:gd name="T9" fmla="*/ 0 h 43"/>
                    <a:gd name="T10" fmla="*/ 0 w 40"/>
                    <a:gd name="T11" fmla="*/ 0 h 43"/>
                    <a:gd name="T12" fmla="*/ 0 w 40"/>
                    <a:gd name="T13" fmla="*/ 0 h 43"/>
                    <a:gd name="T14" fmla="*/ 0 60000 65536"/>
                    <a:gd name="T15" fmla="*/ 0 60000 65536"/>
                    <a:gd name="T16" fmla="*/ 0 60000 65536"/>
                    <a:gd name="T17" fmla="*/ 0 60000 65536"/>
                    <a:gd name="T18" fmla="*/ 0 60000 65536"/>
                    <a:gd name="T19" fmla="*/ 0 60000 65536"/>
                    <a:gd name="T20" fmla="*/ 0 60000 65536"/>
                    <a:gd name="T21" fmla="*/ 0 w 40"/>
                    <a:gd name="T22" fmla="*/ 0 h 43"/>
                    <a:gd name="T23" fmla="*/ 40 w 40"/>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3">
                      <a:moveTo>
                        <a:pt x="0" y="0"/>
                      </a:moveTo>
                      <a:lnTo>
                        <a:pt x="13" y="0"/>
                      </a:lnTo>
                      <a:lnTo>
                        <a:pt x="24" y="3"/>
                      </a:lnTo>
                      <a:lnTo>
                        <a:pt x="33" y="10"/>
                      </a:lnTo>
                      <a:lnTo>
                        <a:pt x="38" y="19"/>
                      </a:lnTo>
                      <a:lnTo>
                        <a:pt x="40" y="31"/>
                      </a:lnTo>
                      <a:lnTo>
                        <a:pt x="38"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27" name="Freeform 67">
                  <a:extLst>
                    <a:ext uri="{FF2B5EF4-FFF2-40B4-BE49-F238E27FC236}">
                      <a16:creationId xmlns:a16="http://schemas.microsoft.com/office/drawing/2014/main" id="{ECE4E841-6EE9-591A-A130-A26D920ACB79}"/>
                    </a:ext>
                  </a:extLst>
                </p:cNvPr>
                <p:cNvSpPr>
                  <a:spLocks noChangeAspect="1"/>
                </p:cNvSpPr>
                <p:nvPr/>
              </p:nvSpPr>
              <p:spPr bwMode="auto">
                <a:xfrm rot="295416">
                  <a:off x="148" y="266"/>
                  <a:ext cx="8" cy="6"/>
                </a:xfrm>
                <a:custGeom>
                  <a:avLst/>
                  <a:gdLst>
                    <a:gd name="T0" fmla="*/ 0 w 32"/>
                    <a:gd name="T1" fmla="*/ 0 h 26"/>
                    <a:gd name="T2" fmla="*/ 0 w 32"/>
                    <a:gd name="T3" fmla="*/ 0 h 26"/>
                    <a:gd name="T4" fmla="*/ 0 w 32"/>
                    <a:gd name="T5" fmla="*/ 0 h 26"/>
                    <a:gd name="T6" fmla="*/ 0 w 32"/>
                    <a:gd name="T7" fmla="*/ 0 h 26"/>
                    <a:gd name="T8" fmla="*/ 0 w 32"/>
                    <a:gd name="T9" fmla="*/ 0 h 26"/>
                    <a:gd name="T10" fmla="*/ 0 60000 65536"/>
                    <a:gd name="T11" fmla="*/ 0 60000 65536"/>
                    <a:gd name="T12" fmla="*/ 0 60000 65536"/>
                    <a:gd name="T13" fmla="*/ 0 60000 65536"/>
                    <a:gd name="T14" fmla="*/ 0 60000 65536"/>
                    <a:gd name="T15" fmla="*/ 0 w 32"/>
                    <a:gd name="T16" fmla="*/ 0 h 26"/>
                    <a:gd name="T17" fmla="*/ 32 w 32"/>
                    <a:gd name="T18" fmla="*/ 26 h 26"/>
                  </a:gdLst>
                  <a:ahLst/>
                  <a:cxnLst>
                    <a:cxn ang="T10">
                      <a:pos x="T0" y="T1"/>
                    </a:cxn>
                    <a:cxn ang="T11">
                      <a:pos x="T2" y="T3"/>
                    </a:cxn>
                    <a:cxn ang="T12">
                      <a:pos x="T4" y="T5"/>
                    </a:cxn>
                    <a:cxn ang="T13">
                      <a:pos x="T6" y="T7"/>
                    </a:cxn>
                    <a:cxn ang="T14">
                      <a:pos x="T8" y="T9"/>
                    </a:cxn>
                  </a:cxnLst>
                  <a:rect l="T15" t="T16" r="T17" b="T18"/>
                  <a:pathLst>
                    <a:path w="32" h="26">
                      <a:moveTo>
                        <a:pt x="0" y="0"/>
                      </a:moveTo>
                      <a:lnTo>
                        <a:pt x="12" y="0"/>
                      </a:lnTo>
                      <a:lnTo>
                        <a:pt x="22" y="5"/>
                      </a:lnTo>
                      <a:lnTo>
                        <a:pt x="30" y="13"/>
                      </a:lnTo>
                      <a:lnTo>
                        <a:pt x="32" y="2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28" name="Freeform 68">
                  <a:extLst>
                    <a:ext uri="{FF2B5EF4-FFF2-40B4-BE49-F238E27FC236}">
                      <a16:creationId xmlns:a16="http://schemas.microsoft.com/office/drawing/2014/main" id="{0C344957-B600-C079-AB1E-BDD3E17153E6}"/>
                    </a:ext>
                  </a:extLst>
                </p:cNvPr>
                <p:cNvSpPr>
                  <a:spLocks noChangeAspect="1"/>
                </p:cNvSpPr>
                <p:nvPr/>
              </p:nvSpPr>
              <p:spPr bwMode="auto">
                <a:xfrm rot="295416">
                  <a:off x="102" y="220"/>
                  <a:ext cx="9" cy="40"/>
                </a:xfrm>
                <a:custGeom>
                  <a:avLst/>
                  <a:gdLst>
                    <a:gd name="T0" fmla="*/ 0 w 35"/>
                    <a:gd name="T1" fmla="*/ 0 h 192"/>
                    <a:gd name="T2" fmla="*/ 0 w 35"/>
                    <a:gd name="T3" fmla="*/ 0 h 192"/>
                    <a:gd name="T4" fmla="*/ 0 w 35"/>
                    <a:gd name="T5" fmla="*/ 0 h 192"/>
                    <a:gd name="T6" fmla="*/ 0 w 35"/>
                    <a:gd name="T7" fmla="*/ 0 h 192"/>
                    <a:gd name="T8" fmla="*/ 0 w 35"/>
                    <a:gd name="T9" fmla="*/ 0 h 192"/>
                    <a:gd name="T10" fmla="*/ 0 w 35"/>
                    <a:gd name="T11" fmla="*/ 0 h 192"/>
                    <a:gd name="T12" fmla="*/ 0 w 35"/>
                    <a:gd name="T13" fmla="*/ 0 h 192"/>
                    <a:gd name="T14" fmla="*/ 0 60000 65536"/>
                    <a:gd name="T15" fmla="*/ 0 60000 65536"/>
                    <a:gd name="T16" fmla="*/ 0 60000 65536"/>
                    <a:gd name="T17" fmla="*/ 0 60000 65536"/>
                    <a:gd name="T18" fmla="*/ 0 60000 65536"/>
                    <a:gd name="T19" fmla="*/ 0 60000 65536"/>
                    <a:gd name="T20" fmla="*/ 0 60000 65536"/>
                    <a:gd name="T21" fmla="*/ 0 w 35"/>
                    <a:gd name="T22" fmla="*/ 0 h 192"/>
                    <a:gd name="T23" fmla="*/ 35 w 35"/>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192">
                      <a:moveTo>
                        <a:pt x="0" y="0"/>
                      </a:moveTo>
                      <a:lnTo>
                        <a:pt x="16" y="30"/>
                      </a:lnTo>
                      <a:lnTo>
                        <a:pt x="27" y="61"/>
                      </a:lnTo>
                      <a:lnTo>
                        <a:pt x="34" y="93"/>
                      </a:lnTo>
                      <a:lnTo>
                        <a:pt x="35" y="126"/>
                      </a:lnTo>
                      <a:lnTo>
                        <a:pt x="32" y="158"/>
                      </a:lnTo>
                      <a:lnTo>
                        <a:pt x="24" y="19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29" name="Freeform 69">
                  <a:extLst>
                    <a:ext uri="{FF2B5EF4-FFF2-40B4-BE49-F238E27FC236}">
                      <a16:creationId xmlns:a16="http://schemas.microsoft.com/office/drawing/2014/main" id="{75C2D187-9AF8-D2F5-72F6-F99B752090E1}"/>
                    </a:ext>
                  </a:extLst>
                </p:cNvPr>
                <p:cNvSpPr>
                  <a:spLocks noChangeAspect="1"/>
                </p:cNvSpPr>
                <p:nvPr/>
              </p:nvSpPr>
              <p:spPr bwMode="auto">
                <a:xfrm rot="295416">
                  <a:off x="50" y="235"/>
                  <a:ext cx="48" cy="58"/>
                </a:xfrm>
                <a:custGeom>
                  <a:avLst/>
                  <a:gdLst>
                    <a:gd name="T0" fmla="*/ 0 w 213"/>
                    <a:gd name="T1" fmla="*/ 0 h 277"/>
                    <a:gd name="T2" fmla="*/ 0 w 213"/>
                    <a:gd name="T3" fmla="*/ 0 h 277"/>
                    <a:gd name="T4" fmla="*/ 0 w 213"/>
                    <a:gd name="T5" fmla="*/ 0 h 277"/>
                    <a:gd name="T6" fmla="*/ 0 w 213"/>
                    <a:gd name="T7" fmla="*/ 0 h 277"/>
                    <a:gd name="T8" fmla="*/ 0 w 213"/>
                    <a:gd name="T9" fmla="*/ 0 h 277"/>
                    <a:gd name="T10" fmla="*/ 0 w 213"/>
                    <a:gd name="T11" fmla="*/ 0 h 277"/>
                    <a:gd name="T12" fmla="*/ 0 w 213"/>
                    <a:gd name="T13" fmla="*/ 0 h 277"/>
                    <a:gd name="T14" fmla="*/ 0 w 213"/>
                    <a:gd name="T15" fmla="*/ 0 h 277"/>
                    <a:gd name="T16" fmla="*/ 0 w 213"/>
                    <a:gd name="T17" fmla="*/ 0 h 277"/>
                    <a:gd name="T18" fmla="*/ 0 w 213"/>
                    <a:gd name="T19" fmla="*/ 0 h 277"/>
                    <a:gd name="T20" fmla="*/ 0 w 213"/>
                    <a:gd name="T21" fmla="*/ 0 h 277"/>
                    <a:gd name="T22" fmla="*/ 0 w 213"/>
                    <a:gd name="T23" fmla="*/ 0 h 277"/>
                    <a:gd name="T24" fmla="*/ 0 w 213"/>
                    <a:gd name="T25" fmla="*/ 0 h 277"/>
                    <a:gd name="T26" fmla="*/ 0 w 213"/>
                    <a:gd name="T27" fmla="*/ 0 h 277"/>
                    <a:gd name="T28" fmla="*/ 0 w 213"/>
                    <a:gd name="T29" fmla="*/ 0 h 277"/>
                    <a:gd name="T30" fmla="*/ 0 w 213"/>
                    <a:gd name="T31" fmla="*/ 0 h 277"/>
                    <a:gd name="T32" fmla="*/ 0 w 213"/>
                    <a:gd name="T33" fmla="*/ 0 h 277"/>
                    <a:gd name="T34" fmla="*/ 0 w 213"/>
                    <a:gd name="T35" fmla="*/ 0 h 277"/>
                    <a:gd name="T36" fmla="*/ 0 w 213"/>
                    <a:gd name="T37" fmla="*/ 0 h 277"/>
                    <a:gd name="T38" fmla="*/ 0 w 213"/>
                    <a:gd name="T39" fmla="*/ 0 h 277"/>
                    <a:gd name="T40" fmla="*/ 0 w 213"/>
                    <a:gd name="T41" fmla="*/ 0 h 277"/>
                    <a:gd name="T42" fmla="*/ 0 w 213"/>
                    <a:gd name="T43" fmla="*/ 0 h 277"/>
                    <a:gd name="T44" fmla="*/ 0 w 213"/>
                    <a:gd name="T45" fmla="*/ 0 h 277"/>
                    <a:gd name="T46" fmla="*/ 0 w 213"/>
                    <a:gd name="T47" fmla="*/ 0 h 277"/>
                    <a:gd name="T48" fmla="*/ 0 w 213"/>
                    <a:gd name="T49" fmla="*/ 0 h 277"/>
                    <a:gd name="T50" fmla="*/ 0 w 213"/>
                    <a:gd name="T51" fmla="*/ 0 h 277"/>
                    <a:gd name="T52" fmla="*/ 0 w 213"/>
                    <a:gd name="T53" fmla="*/ 0 h 277"/>
                    <a:gd name="T54" fmla="*/ 0 w 213"/>
                    <a:gd name="T55" fmla="*/ 0 h 277"/>
                    <a:gd name="T56" fmla="*/ 0 w 213"/>
                    <a:gd name="T57" fmla="*/ 0 h 277"/>
                    <a:gd name="T58" fmla="*/ 0 w 213"/>
                    <a:gd name="T59" fmla="*/ 0 h 277"/>
                    <a:gd name="T60" fmla="*/ 0 w 213"/>
                    <a:gd name="T61" fmla="*/ 0 h 277"/>
                    <a:gd name="T62" fmla="*/ 0 w 213"/>
                    <a:gd name="T63" fmla="*/ 0 h 277"/>
                    <a:gd name="T64" fmla="*/ 0 w 213"/>
                    <a:gd name="T65" fmla="*/ 0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3"/>
                    <a:gd name="T100" fmla="*/ 0 h 277"/>
                    <a:gd name="T101" fmla="*/ 213 w 213"/>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3" h="277">
                      <a:moveTo>
                        <a:pt x="213" y="156"/>
                      </a:moveTo>
                      <a:lnTo>
                        <a:pt x="208" y="128"/>
                      </a:lnTo>
                      <a:lnTo>
                        <a:pt x="197" y="103"/>
                      </a:lnTo>
                      <a:lnTo>
                        <a:pt x="182" y="79"/>
                      </a:lnTo>
                      <a:lnTo>
                        <a:pt x="165" y="58"/>
                      </a:lnTo>
                      <a:lnTo>
                        <a:pt x="142" y="40"/>
                      </a:lnTo>
                      <a:lnTo>
                        <a:pt x="132" y="24"/>
                      </a:lnTo>
                      <a:lnTo>
                        <a:pt x="118" y="12"/>
                      </a:lnTo>
                      <a:lnTo>
                        <a:pt x="100" y="4"/>
                      </a:lnTo>
                      <a:lnTo>
                        <a:pt x="81" y="0"/>
                      </a:lnTo>
                      <a:lnTo>
                        <a:pt x="76" y="8"/>
                      </a:lnTo>
                      <a:lnTo>
                        <a:pt x="75" y="16"/>
                      </a:lnTo>
                      <a:lnTo>
                        <a:pt x="78" y="24"/>
                      </a:lnTo>
                      <a:lnTo>
                        <a:pt x="83" y="31"/>
                      </a:lnTo>
                      <a:lnTo>
                        <a:pt x="107" y="31"/>
                      </a:lnTo>
                      <a:lnTo>
                        <a:pt x="129" y="37"/>
                      </a:lnTo>
                      <a:lnTo>
                        <a:pt x="150" y="48"/>
                      </a:lnTo>
                      <a:lnTo>
                        <a:pt x="128" y="37"/>
                      </a:lnTo>
                      <a:lnTo>
                        <a:pt x="105" y="31"/>
                      </a:lnTo>
                      <a:lnTo>
                        <a:pt x="80" y="29"/>
                      </a:lnTo>
                      <a:lnTo>
                        <a:pt x="56" y="32"/>
                      </a:lnTo>
                      <a:lnTo>
                        <a:pt x="33" y="40"/>
                      </a:lnTo>
                      <a:lnTo>
                        <a:pt x="12" y="53"/>
                      </a:lnTo>
                      <a:lnTo>
                        <a:pt x="3" y="63"/>
                      </a:lnTo>
                      <a:lnTo>
                        <a:pt x="0" y="76"/>
                      </a:lnTo>
                      <a:lnTo>
                        <a:pt x="1" y="87"/>
                      </a:lnTo>
                      <a:lnTo>
                        <a:pt x="8" y="98"/>
                      </a:lnTo>
                      <a:lnTo>
                        <a:pt x="17" y="106"/>
                      </a:lnTo>
                      <a:lnTo>
                        <a:pt x="30" y="108"/>
                      </a:lnTo>
                      <a:lnTo>
                        <a:pt x="68" y="90"/>
                      </a:lnTo>
                      <a:lnTo>
                        <a:pt x="110" y="80"/>
                      </a:lnTo>
                      <a:lnTo>
                        <a:pt x="59" y="96"/>
                      </a:lnTo>
                      <a:lnTo>
                        <a:pt x="11" y="119"/>
                      </a:lnTo>
                      <a:lnTo>
                        <a:pt x="4" y="132"/>
                      </a:lnTo>
                      <a:lnTo>
                        <a:pt x="6" y="148"/>
                      </a:lnTo>
                      <a:lnTo>
                        <a:pt x="12" y="160"/>
                      </a:lnTo>
                      <a:lnTo>
                        <a:pt x="24" y="170"/>
                      </a:lnTo>
                      <a:lnTo>
                        <a:pt x="38" y="175"/>
                      </a:lnTo>
                      <a:lnTo>
                        <a:pt x="52" y="172"/>
                      </a:lnTo>
                      <a:lnTo>
                        <a:pt x="78" y="154"/>
                      </a:lnTo>
                      <a:lnTo>
                        <a:pt x="105" y="140"/>
                      </a:lnTo>
                      <a:lnTo>
                        <a:pt x="136" y="128"/>
                      </a:lnTo>
                      <a:lnTo>
                        <a:pt x="89" y="151"/>
                      </a:lnTo>
                      <a:lnTo>
                        <a:pt x="44" y="176"/>
                      </a:lnTo>
                      <a:lnTo>
                        <a:pt x="40" y="188"/>
                      </a:lnTo>
                      <a:lnTo>
                        <a:pt x="40" y="200"/>
                      </a:lnTo>
                      <a:lnTo>
                        <a:pt x="43" y="212"/>
                      </a:lnTo>
                      <a:lnTo>
                        <a:pt x="52" y="221"/>
                      </a:lnTo>
                      <a:lnTo>
                        <a:pt x="64" y="226"/>
                      </a:lnTo>
                      <a:lnTo>
                        <a:pt x="76" y="226"/>
                      </a:lnTo>
                      <a:lnTo>
                        <a:pt x="88" y="221"/>
                      </a:lnTo>
                      <a:lnTo>
                        <a:pt x="116" y="202"/>
                      </a:lnTo>
                      <a:lnTo>
                        <a:pt x="145" y="188"/>
                      </a:lnTo>
                      <a:lnTo>
                        <a:pt x="108" y="208"/>
                      </a:lnTo>
                      <a:lnTo>
                        <a:pt x="75" y="234"/>
                      </a:lnTo>
                      <a:lnTo>
                        <a:pt x="72" y="247"/>
                      </a:lnTo>
                      <a:lnTo>
                        <a:pt x="75" y="260"/>
                      </a:lnTo>
                      <a:lnTo>
                        <a:pt x="84" y="271"/>
                      </a:lnTo>
                      <a:lnTo>
                        <a:pt x="96" y="277"/>
                      </a:lnTo>
                      <a:lnTo>
                        <a:pt x="110" y="277"/>
                      </a:lnTo>
                      <a:lnTo>
                        <a:pt x="123" y="272"/>
                      </a:lnTo>
                      <a:lnTo>
                        <a:pt x="147" y="255"/>
                      </a:lnTo>
                      <a:lnTo>
                        <a:pt x="169" y="234"/>
                      </a:lnTo>
                      <a:lnTo>
                        <a:pt x="187" y="210"/>
                      </a:lnTo>
                      <a:lnTo>
                        <a:pt x="201" y="184"/>
                      </a:lnTo>
                      <a:lnTo>
                        <a:pt x="213" y="156"/>
                      </a:lnTo>
                      <a:close/>
                    </a:path>
                  </a:pathLst>
                </a:custGeom>
                <a:solidFill>
                  <a:srgbClr val="FDEAA6"/>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30" name="Freeform 70">
                  <a:extLst>
                    <a:ext uri="{FF2B5EF4-FFF2-40B4-BE49-F238E27FC236}">
                      <a16:creationId xmlns:a16="http://schemas.microsoft.com/office/drawing/2014/main" id="{B8945D8E-E4B9-270C-A310-5F9F5BC3F518}"/>
                    </a:ext>
                  </a:extLst>
                </p:cNvPr>
                <p:cNvSpPr>
                  <a:spLocks noChangeAspect="1"/>
                </p:cNvSpPr>
                <p:nvPr/>
              </p:nvSpPr>
              <p:spPr bwMode="auto">
                <a:xfrm rot="295416">
                  <a:off x="111" y="242"/>
                  <a:ext cx="43" cy="28"/>
                </a:xfrm>
                <a:custGeom>
                  <a:avLst/>
                  <a:gdLst>
                    <a:gd name="T0" fmla="*/ 0 w 185"/>
                    <a:gd name="T1" fmla="*/ 0 h 137"/>
                    <a:gd name="T2" fmla="*/ 0 w 185"/>
                    <a:gd name="T3" fmla="*/ 0 h 137"/>
                    <a:gd name="T4" fmla="*/ 0 w 185"/>
                    <a:gd name="T5" fmla="*/ 0 h 137"/>
                    <a:gd name="T6" fmla="*/ 0 w 185"/>
                    <a:gd name="T7" fmla="*/ 0 h 137"/>
                    <a:gd name="T8" fmla="*/ 0 w 185"/>
                    <a:gd name="T9" fmla="*/ 0 h 137"/>
                    <a:gd name="T10" fmla="*/ 0 w 185"/>
                    <a:gd name="T11" fmla="*/ 0 h 137"/>
                    <a:gd name="T12" fmla="*/ 0 w 185"/>
                    <a:gd name="T13" fmla="*/ 0 h 137"/>
                    <a:gd name="T14" fmla="*/ 0 w 185"/>
                    <a:gd name="T15" fmla="*/ 0 h 137"/>
                    <a:gd name="T16" fmla="*/ 0 w 185"/>
                    <a:gd name="T17" fmla="*/ 0 h 137"/>
                    <a:gd name="T18" fmla="*/ 0 w 185"/>
                    <a:gd name="T19" fmla="*/ 0 h 137"/>
                    <a:gd name="T20" fmla="*/ 0 w 185"/>
                    <a:gd name="T21" fmla="*/ 0 h 137"/>
                    <a:gd name="T22" fmla="*/ 0 w 185"/>
                    <a:gd name="T23" fmla="*/ 0 h 137"/>
                    <a:gd name="T24" fmla="*/ 0 w 185"/>
                    <a:gd name="T25" fmla="*/ 0 h 137"/>
                    <a:gd name="T26" fmla="*/ 0 w 185"/>
                    <a:gd name="T27" fmla="*/ 0 h 137"/>
                    <a:gd name="T28" fmla="*/ 0 w 185"/>
                    <a:gd name="T29" fmla="*/ 0 h 137"/>
                    <a:gd name="T30" fmla="*/ 0 w 185"/>
                    <a:gd name="T31" fmla="*/ 0 h 137"/>
                    <a:gd name="T32" fmla="*/ 0 w 185"/>
                    <a:gd name="T33" fmla="*/ 0 h 137"/>
                    <a:gd name="T34" fmla="*/ 0 w 185"/>
                    <a:gd name="T35" fmla="*/ 0 h 137"/>
                    <a:gd name="T36" fmla="*/ 0 w 185"/>
                    <a:gd name="T37" fmla="*/ 0 h 137"/>
                    <a:gd name="T38" fmla="*/ 0 w 185"/>
                    <a:gd name="T39" fmla="*/ 0 h 137"/>
                    <a:gd name="T40" fmla="*/ 0 w 185"/>
                    <a:gd name="T41" fmla="*/ 0 h 137"/>
                    <a:gd name="T42" fmla="*/ 0 w 185"/>
                    <a:gd name="T43" fmla="*/ 0 h 137"/>
                    <a:gd name="T44" fmla="*/ 0 w 185"/>
                    <a:gd name="T45" fmla="*/ 0 h 137"/>
                    <a:gd name="T46" fmla="*/ 0 w 185"/>
                    <a:gd name="T47" fmla="*/ 0 h 137"/>
                    <a:gd name="T48" fmla="*/ 0 w 185"/>
                    <a:gd name="T49" fmla="*/ 0 h 137"/>
                    <a:gd name="T50" fmla="*/ 0 w 185"/>
                    <a:gd name="T51" fmla="*/ 0 h 1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5"/>
                    <a:gd name="T79" fmla="*/ 0 h 137"/>
                    <a:gd name="T80" fmla="*/ 185 w 185"/>
                    <a:gd name="T81" fmla="*/ 137 h 1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5" h="137">
                      <a:moveTo>
                        <a:pt x="1" y="64"/>
                      </a:moveTo>
                      <a:lnTo>
                        <a:pt x="0" y="48"/>
                      </a:lnTo>
                      <a:lnTo>
                        <a:pt x="1" y="32"/>
                      </a:lnTo>
                      <a:lnTo>
                        <a:pt x="11" y="17"/>
                      </a:lnTo>
                      <a:lnTo>
                        <a:pt x="22" y="8"/>
                      </a:lnTo>
                      <a:lnTo>
                        <a:pt x="38" y="1"/>
                      </a:lnTo>
                      <a:lnTo>
                        <a:pt x="20" y="30"/>
                      </a:lnTo>
                      <a:lnTo>
                        <a:pt x="38" y="1"/>
                      </a:lnTo>
                      <a:lnTo>
                        <a:pt x="64" y="0"/>
                      </a:lnTo>
                      <a:lnTo>
                        <a:pt x="88" y="1"/>
                      </a:lnTo>
                      <a:lnTo>
                        <a:pt x="112" y="9"/>
                      </a:lnTo>
                      <a:lnTo>
                        <a:pt x="134" y="22"/>
                      </a:lnTo>
                      <a:lnTo>
                        <a:pt x="153" y="38"/>
                      </a:lnTo>
                      <a:lnTo>
                        <a:pt x="169" y="59"/>
                      </a:lnTo>
                      <a:lnTo>
                        <a:pt x="180" y="81"/>
                      </a:lnTo>
                      <a:lnTo>
                        <a:pt x="185" y="107"/>
                      </a:lnTo>
                      <a:lnTo>
                        <a:pt x="174" y="120"/>
                      </a:lnTo>
                      <a:lnTo>
                        <a:pt x="158" y="131"/>
                      </a:lnTo>
                      <a:lnTo>
                        <a:pt x="140" y="136"/>
                      </a:lnTo>
                      <a:lnTo>
                        <a:pt x="121" y="137"/>
                      </a:lnTo>
                      <a:lnTo>
                        <a:pt x="110" y="117"/>
                      </a:lnTo>
                      <a:lnTo>
                        <a:pt x="92" y="97"/>
                      </a:lnTo>
                      <a:lnTo>
                        <a:pt x="73" y="83"/>
                      </a:lnTo>
                      <a:lnTo>
                        <a:pt x="51" y="72"/>
                      </a:lnTo>
                      <a:lnTo>
                        <a:pt x="27" y="65"/>
                      </a:lnTo>
                      <a:lnTo>
                        <a:pt x="1" y="64"/>
                      </a:lnTo>
                      <a:close/>
                    </a:path>
                  </a:pathLst>
                </a:custGeom>
                <a:solidFill>
                  <a:srgbClr val="FDEAA6"/>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31" name="Freeform 71">
                  <a:extLst>
                    <a:ext uri="{FF2B5EF4-FFF2-40B4-BE49-F238E27FC236}">
                      <a16:creationId xmlns:a16="http://schemas.microsoft.com/office/drawing/2014/main" id="{1AD3500F-1A31-96A6-771A-0C68F3A74964}"/>
                    </a:ext>
                  </a:extLst>
                </p:cNvPr>
                <p:cNvSpPr>
                  <a:spLocks/>
                </p:cNvSpPr>
                <p:nvPr/>
              </p:nvSpPr>
              <p:spPr bwMode="auto">
                <a:xfrm rot="834031">
                  <a:off x="0" y="177"/>
                  <a:ext cx="138" cy="154"/>
                </a:xfrm>
                <a:custGeom>
                  <a:avLst/>
                  <a:gdLst>
                    <a:gd name="T0" fmla="*/ 1138064510 w 51"/>
                    <a:gd name="T1" fmla="*/ 0 h 50"/>
                    <a:gd name="T2" fmla="*/ 1098939108 w 51"/>
                    <a:gd name="T3" fmla="*/ 2147483647 h 50"/>
                    <a:gd name="T4" fmla="*/ 669137923 w 51"/>
                    <a:gd name="T5" fmla="*/ 2147483647 h 50"/>
                    <a:gd name="T6" fmla="*/ 314751864 w 51"/>
                    <a:gd name="T7" fmla="*/ 2147483647 h 50"/>
                    <a:gd name="T8" fmla="*/ 67461805 w 51"/>
                    <a:gd name="T9" fmla="*/ 2147483647 h 50"/>
                    <a:gd name="T10" fmla="*/ 0 w 51"/>
                    <a:gd name="T11" fmla="*/ 2147483647 h 50"/>
                    <a:gd name="T12" fmla="*/ 314751864 w 51"/>
                    <a:gd name="T13" fmla="*/ 2147483647 h 50"/>
                    <a:gd name="T14" fmla="*/ 536905951 w 51"/>
                    <a:gd name="T15" fmla="*/ 2147483647 h 50"/>
                    <a:gd name="T16" fmla="*/ 1098939108 w 51"/>
                    <a:gd name="T17" fmla="*/ 2147483647 h 50"/>
                    <a:gd name="T18" fmla="*/ 1635872248 w 51"/>
                    <a:gd name="T19" fmla="*/ 2147483647 h 50"/>
                    <a:gd name="T20" fmla="*/ 1989736786 w 51"/>
                    <a:gd name="T21" fmla="*/ 2147483647 h 50"/>
                    <a:gd name="T22" fmla="*/ 2147483647 w 51"/>
                    <a:gd name="T23" fmla="*/ 2147483647 h 50"/>
                    <a:gd name="T24" fmla="*/ 2147483647 w 51"/>
                    <a:gd name="T25" fmla="*/ 2147483647 h 50"/>
                    <a:gd name="T26" fmla="*/ 2147483647 w 51"/>
                    <a:gd name="T27" fmla="*/ 2147483647 h 50"/>
                    <a:gd name="T28" fmla="*/ 2147483647 w 51"/>
                    <a:gd name="T29" fmla="*/ 2147483647 h 50"/>
                    <a:gd name="T30" fmla="*/ 2147483647 w 51"/>
                    <a:gd name="T31" fmla="*/ 2147483647 h 50"/>
                    <a:gd name="T32" fmla="*/ 2147483647 w 51"/>
                    <a:gd name="T33" fmla="*/ 2147483647 h 50"/>
                    <a:gd name="T34" fmla="*/ 2147483647 w 51"/>
                    <a:gd name="T35" fmla="*/ 2147483647 h 50"/>
                    <a:gd name="T36" fmla="*/ 1742960390 w 51"/>
                    <a:gd name="T37" fmla="*/ 2147483647 h 50"/>
                    <a:gd name="T38" fmla="*/ 1520795825 w 51"/>
                    <a:gd name="T39" fmla="*/ 2147483647 h 50"/>
                    <a:gd name="T40" fmla="*/ 1025445114 w 51"/>
                    <a:gd name="T41" fmla="*/ 2147483647 h 50"/>
                    <a:gd name="T42" fmla="*/ 669137923 w 51"/>
                    <a:gd name="T43" fmla="*/ 2147483647 h 50"/>
                    <a:gd name="T44" fmla="*/ 536905951 w 51"/>
                    <a:gd name="T45" fmla="*/ 2147483647 h 50"/>
                    <a:gd name="T46" fmla="*/ 1138064510 w 51"/>
                    <a:gd name="T47" fmla="*/ 2147483647 h 50"/>
                    <a:gd name="T48" fmla="*/ 1272269308 w 51"/>
                    <a:gd name="T49" fmla="*/ 2147483647 h 50"/>
                    <a:gd name="T50" fmla="*/ 1810608640 w 51"/>
                    <a:gd name="T51" fmla="*/ 2147483647 h 50"/>
                    <a:gd name="T52" fmla="*/ 2121945206 w 51"/>
                    <a:gd name="T53" fmla="*/ 2147483647 h 50"/>
                    <a:gd name="T54" fmla="*/ 1941381774 w 51"/>
                    <a:gd name="T55" fmla="*/ 1169594999 h 50"/>
                    <a:gd name="T56" fmla="*/ 1700092992 w 51"/>
                    <a:gd name="T57" fmla="*/ 1169594999 h 50"/>
                    <a:gd name="T58" fmla="*/ 1452803993 w 51"/>
                    <a:gd name="T59" fmla="*/ 594625506 h 50"/>
                    <a:gd name="T60" fmla="*/ 1138064510 w 51"/>
                    <a:gd name="T61" fmla="*/ 0 h 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
                    <a:gd name="T94" fmla="*/ 0 h 50"/>
                    <a:gd name="T95" fmla="*/ 51 w 51"/>
                    <a:gd name="T96" fmla="*/ 50 h 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 h="50">
                      <a:moveTo>
                        <a:pt x="19" y="0"/>
                      </a:moveTo>
                      <a:lnTo>
                        <a:pt x="18" y="4"/>
                      </a:lnTo>
                      <a:lnTo>
                        <a:pt x="11" y="6"/>
                      </a:lnTo>
                      <a:lnTo>
                        <a:pt x="5" y="12"/>
                      </a:lnTo>
                      <a:lnTo>
                        <a:pt x="1" y="15"/>
                      </a:lnTo>
                      <a:lnTo>
                        <a:pt x="0" y="19"/>
                      </a:lnTo>
                      <a:lnTo>
                        <a:pt x="5" y="29"/>
                      </a:lnTo>
                      <a:lnTo>
                        <a:pt x="9" y="35"/>
                      </a:lnTo>
                      <a:lnTo>
                        <a:pt x="18" y="44"/>
                      </a:lnTo>
                      <a:lnTo>
                        <a:pt x="27" y="48"/>
                      </a:lnTo>
                      <a:lnTo>
                        <a:pt x="33" y="50"/>
                      </a:lnTo>
                      <a:lnTo>
                        <a:pt x="41" y="47"/>
                      </a:lnTo>
                      <a:lnTo>
                        <a:pt x="44" y="43"/>
                      </a:lnTo>
                      <a:lnTo>
                        <a:pt x="51" y="24"/>
                      </a:lnTo>
                      <a:lnTo>
                        <a:pt x="46" y="22"/>
                      </a:lnTo>
                      <a:lnTo>
                        <a:pt x="42" y="30"/>
                      </a:lnTo>
                      <a:lnTo>
                        <a:pt x="40" y="39"/>
                      </a:lnTo>
                      <a:lnTo>
                        <a:pt x="37" y="43"/>
                      </a:lnTo>
                      <a:lnTo>
                        <a:pt x="29" y="42"/>
                      </a:lnTo>
                      <a:lnTo>
                        <a:pt x="25" y="40"/>
                      </a:lnTo>
                      <a:lnTo>
                        <a:pt x="17" y="31"/>
                      </a:lnTo>
                      <a:lnTo>
                        <a:pt x="11" y="22"/>
                      </a:lnTo>
                      <a:lnTo>
                        <a:pt x="9" y="17"/>
                      </a:lnTo>
                      <a:lnTo>
                        <a:pt x="19" y="9"/>
                      </a:lnTo>
                      <a:lnTo>
                        <a:pt x="21" y="5"/>
                      </a:lnTo>
                      <a:lnTo>
                        <a:pt x="30" y="8"/>
                      </a:lnTo>
                      <a:lnTo>
                        <a:pt x="35" y="9"/>
                      </a:lnTo>
                      <a:lnTo>
                        <a:pt x="32" y="2"/>
                      </a:lnTo>
                      <a:lnTo>
                        <a:pt x="28" y="2"/>
                      </a:lnTo>
                      <a:lnTo>
                        <a:pt x="24" y="1"/>
                      </a:lnTo>
                      <a:lnTo>
                        <a:pt x="19" y="0"/>
                      </a:lnTo>
                      <a:close/>
                    </a:path>
                  </a:pathLst>
                </a:custGeom>
                <a:solidFill>
                  <a:srgbClr val="006600"/>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32" name="Freeform 72">
                  <a:extLst>
                    <a:ext uri="{FF2B5EF4-FFF2-40B4-BE49-F238E27FC236}">
                      <a16:creationId xmlns:a16="http://schemas.microsoft.com/office/drawing/2014/main" id="{EBBD8D4C-5249-16FD-9CD6-A06BF064840D}"/>
                    </a:ext>
                  </a:extLst>
                </p:cNvPr>
                <p:cNvSpPr>
                  <a:spLocks/>
                </p:cNvSpPr>
                <p:nvPr/>
              </p:nvSpPr>
              <p:spPr bwMode="auto">
                <a:xfrm rot="834031">
                  <a:off x="110" y="188"/>
                  <a:ext cx="19" cy="25"/>
                </a:xfrm>
                <a:custGeom>
                  <a:avLst/>
                  <a:gdLst>
                    <a:gd name="T0" fmla="*/ 451394885 w 7"/>
                    <a:gd name="T1" fmla="*/ 1558751657 h 8"/>
                    <a:gd name="T2" fmla="*/ 191868853 w 7"/>
                    <a:gd name="T3" fmla="*/ 0 h 8"/>
                    <a:gd name="T4" fmla="*/ 70688514 w 7"/>
                    <a:gd name="T5" fmla="*/ 737171448 h 8"/>
                    <a:gd name="T6" fmla="*/ 0 w 7"/>
                    <a:gd name="T7" fmla="*/ 2147483647 h 8"/>
                    <a:gd name="T8" fmla="*/ 329910699 w 7"/>
                    <a:gd name="T9" fmla="*/ 2147483647 h 8"/>
                    <a:gd name="T10" fmla="*/ 451394885 w 7"/>
                    <a:gd name="T11" fmla="*/ 2147483647 h 8"/>
                    <a:gd name="T12" fmla="*/ 0 60000 65536"/>
                    <a:gd name="T13" fmla="*/ 0 60000 65536"/>
                    <a:gd name="T14" fmla="*/ 0 60000 65536"/>
                    <a:gd name="T15" fmla="*/ 0 60000 65536"/>
                    <a:gd name="T16" fmla="*/ 0 60000 65536"/>
                    <a:gd name="T17" fmla="*/ 0 60000 65536"/>
                    <a:gd name="T18" fmla="*/ 0 w 7"/>
                    <a:gd name="T19" fmla="*/ 0 h 8"/>
                    <a:gd name="T20" fmla="*/ 7 w 7"/>
                    <a:gd name="T21" fmla="*/ 8 h 8"/>
                  </a:gdLst>
                  <a:ahLst/>
                  <a:cxnLst>
                    <a:cxn ang="T12">
                      <a:pos x="T0" y="T1"/>
                    </a:cxn>
                    <a:cxn ang="T13">
                      <a:pos x="T2" y="T3"/>
                    </a:cxn>
                    <a:cxn ang="T14">
                      <a:pos x="T4" y="T5"/>
                    </a:cxn>
                    <a:cxn ang="T15">
                      <a:pos x="T6" y="T7"/>
                    </a:cxn>
                    <a:cxn ang="T16">
                      <a:pos x="T8" y="T9"/>
                    </a:cxn>
                    <a:cxn ang="T17">
                      <a:pos x="T10" y="T11"/>
                    </a:cxn>
                  </a:cxnLst>
                  <a:rect l="T18" t="T19" r="T20" b="T21"/>
                  <a:pathLst>
                    <a:path w="7" h="8">
                      <a:moveTo>
                        <a:pt x="7" y="2"/>
                      </a:moveTo>
                      <a:lnTo>
                        <a:pt x="3" y="0"/>
                      </a:lnTo>
                      <a:lnTo>
                        <a:pt x="1" y="1"/>
                      </a:lnTo>
                      <a:lnTo>
                        <a:pt x="0" y="8"/>
                      </a:lnTo>
                      <a:lnTo>
                        <a:pt x="5" y="7"/>
                      </a:lnTo>
                      <a:lnTo>
                        <a:pt x="7" y="3"/>
                      </a:lnTo>
                    </a:path>
                  </a:pathLst>
                </a:custGeom>
                <a:solidFill>
                  <a:srgbClr val="006600"/>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33" name="Freeform 73">
                  <a:extLst>
                    <a:ext uri="{FF2B5EF4-FFF2-40B4-BE49-F238E27FC236}">
                      <a16:creationId xmlns:a16="http://schemas.microsoft.com/office/drawing/2014/main" id="{9B64ED11-7D38-21A3-D5F7-AA5C9878D8C2}"/>
                    </a:ext>
                  </a:extLst>
                </p:cNvPr>
                <p:cNvSpPr>
                  <a:spLocks/>
                </p:cNvSpPr>
                <p:nvPr/>
              </p:nvSpPr>
              <p:spPr bwMode="auto">
                <a:xfrm rot="834031">
                  <a:off x="113" y="209"/>
                  <a:ext cx="76" cy="99"/>
                </a:xfrm>
                <a:custGeom>
                  <a:avLst/>
                  <a:gdLst>
                    <a:gd name="T0" fmla="*/ 0 w 28"/>
                    <a:gd name="T1" fmla="*/ 1346165322 h 32"/>
                    <a:gd name="T2" fmla="*/ 632714333 w 28"/>
                    <a:gd name="T3" fmla="*/ 2147483647 h 32"/>
                    <a:gd name="T4" fmla="*/ 1276048859 w 28"/>
                    <a:gd name="T5" fmla="*/ 2147483647 h 32"/>
                    <a:gd name="T6" fmla="*/ 1527729869 w 28"/>
                    <a:gd name="T7" fmla="*/ 2147483647 h 32"/>
                    <a:gd name="T8" fmla="*/ 1346392703 w 28"/>
                    <a:gd name="T9" fmla="*/ 2147483647 h 32"/>
                    <a:gd name="T10" fmla="*/ 520786775 w 28"/>
                    <a:gd name="T11" fmla="*/ 2147483647 h 32"/>
                    <a:gd name="T12" fmla="*/ 374517301 w 28"/>
                    <a:gd name="T13" fmla="*/ 2147483647 h 32"/>
                    <a:gd name="T14" fmla="*/ 962624597 w 28"/>
                    <a:gd name="T15" fmla="*/ 2147483647 h 32"/>
                    <a:gd name="T16" fmla="*/ 1413563830 w 28"/>
                    <a:gd name="T17" fmla="*/ 2147483647 h 32"/>
                    <a:gd name="T18" fmla="*/ 1675370295 w 28"/>
                    <a:gd name="T19" fmla="*/ 2147483647 h 32"/>
                    <a:gd name="T20" fmla="*/ 1787303412 w 28"/>
                    <a:gd name="T21" fmla="*/ 2147483647 h 32"/>
                    <a:gd name="T22" fmla="*/ 1717367450 w 28"/>
                    <a:gd name="T23" fmla="*/ 2147483647 h 32"/>
                    <a:gd name="T24" fmla="*/ 1458317829 w 28"/>
                    <a:gd name="T25" fmla="*/ 2147483647 h 32"/>
                    <a:gd name="T26" fmla="*/ 824671172 w 28"/>
                    <a:gd name="T27" fmla="*/ 2147483647 h 32"/>
                    <a:gd name="T28" fmla="*/ 520786775 w 28"/>
                    <a:gd name="T29" fmla="*/ 1978894216 h 32"/>
                    <a:gd name="T30" fmla="*/ 70688514 w 28"/>
                    <a:gd name="T31" fmla="*/ 0 h 32"/>
                    <a:gd name="T32" fmla="*/ 0 w 28"/>
                    <a:gd name="T33" fmla="*/ 134616532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0" y="2"/>
                      </a:moveTo>
                      <a:lnTo>
                        <a:pt x="10" y="7"/>
                      </a:lnTo>
                      <a:lnTo>
                        <a:pt x="20" y="16"/>
                      </a:lnTo>
                      <a:lnTo>
                        <a:pt x="24" y="21"/>
                      </a:lnTo>
                      <a:lnTo>
                        <a:pt x="21" y="25"/>
                      </a:lnTo>
                      <a:lnTo>
                        <a:pt x="8" y="27"/>
                      </a:lnTo>
                      <a:lnTo>
                        <a:pt x="6" y="32"/>
                      </a:lnTo>
                      <a:lnTo>
                        <a:pt x="15" y="32"/>
                      </a:lnTo>
                      <a:lnTo>
                        <a:pt x="22" y="30"/>
                      </a:lnTo>
                      <a:lnTo>
                        <a:pt x="26" y="27"/>
                      </a:lnTo>
                      <a:lnTo>
                        <a:pt x="28" y="22"/>
                      </a:lnTo>
                      <a:lnTo>
                        <a:pt x="27" y="18"/>
                      </a:lnTo>
                      <a:lnTo>
                        <a:pt x="23" y="15"/>
                      </a:lnTo>
                      <a:lnTo>
                        <a:pt x="13" y="6"/>
                      </a:lnTo>
                      <a:lnTo>
                        <a:pt x="8" y="3"/>
                      </a:lnTo>
                      <a:lnTo>
                        <a:pt x="1" y="0"/>
                      </a:lnTo>
                      <a:lnTo>
                        <a:pt x="0" y="2"/>
                      </a:lnTo>
                      <a:close/>
                    </a:path>
                  </a:pathLst>
                </a:custGeom>
                <a:solidFill>
                  <a:srgbClr val="006600"/>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34" name="Freeform 74">
                  <a:extLst>
                    <a:ext uri="{FF2B5EF4-FFF2-40B4-BE49-F238E27FC236}">
                      <a16:creationId xmlns:a16="http://schemas.microsoft.com/office/drawing/2014/main" id="{0EA61785-6588-658F-5270-69F575FDB1A1}"/>
                    </a:ext>
                  </a:extLst>
                </p:cNvPr>
                <p:cNvSpPr>
                  <a:spLocks/>
                </p:cNvSpPr>
                <p:nvPr/>
              </p:nvSpPr>
              <p:spPr bwMode="auto">
                <a:xfrm rot="834031" flipH="1">
                  <a:off x="57" y="31"/>
                  <a:ext cx="126" cy="165"/>
                </a:xfrm>
                <a:custGeom>
                  <a:avLst/>
                  <a:gdLst>
                    <a:gd name="T0" fmla="*/ 1 w 179"/>
                    <a:gd name="T1" fmla="*/ 1 h 268"/>
                    <a:gd name="T2" fmla="*/ 1 w 179"/>
                    <a:gd name="T3" fmla="*/ 1 h 268"/>
                    <a:gd name="T4" fmla="*/ 1 w 179"/>
                    <a:gd name="T5" fmla="*/ 1 h 268"/>
                    <a:gd name="T6" fmla="*/ 1 w 179"/>
                    <a:gd name="T7" fmla="*/ 1 h 268"/>
                    <a:gd name="T8" fmla="*/ 1 w 179"/>
                    <a:gd name="T9" fmla="*/ 1 h 268"/>
                    <a:gd name="T10" fmla="*/ 1 w 179"/>
                    <a:gd name="T11" fmla="*/ 1 h 268"/>
                    <a:gd name="T12" fmla="*/ 1 w 179"/>
                    <a:gd name="T13" fmla="*/ 1 h 268"/>
                    <a:gd name="T14" fmla="*/ 1 w 179"/>
                    <a:gd name="T15" fmla="*/ 1 h 268"/>
                    <a:gd name="T16" fmla="*/ 1 w 179"/>
                    <a:gd name="T17" fmla="*/ 1 h 268"/>
                    <a:gd name="T18" fmla="*/ 1 w 179"/>
                    <a:gd name="T19" fmla="*/ 1 h 268"/>
                    <a:gd name="T20" fmla="*/ 1 w 179"/>
                    <a:gd name="T21" fmla="*/ 1 h 268"/>
                    <a:gd name="T22" fmla="*/ 1 w 179"/>
                    <a:gd name="T23" fmla="*/ 1 h 268"/>
                    <a:gd name="T24" fmla="*/ 1 w 179"/>
                    <a:gd name="T25" fmla="*/ 1 h 268"/>
                    <a:gd name="T26" fmla="*/ 1 w 179"/>
                    <a:gd name="T27" fmla="*/ 1 h 268"/>
                    <a:gd name="T28" fmla="*/ 1 w 179"/>
                    <a:gd name="T29" fmla="*/ 1 h 268"/>
                    <a:gd name="T30" fmla="*/ 1 w 179"/>
                    <a:gd name="T31" fmla="*/ 1 h 268"/>
                    <a:gd name="T32" fmla="*/ 1 w 179"/>
                    <a:gd name="T33" fmla="*/ 1 h 268"/>
                    <a:gd name="T34" fmla="*/ 1 w 179"/>
                    <a:gd name="T35" fmla="*/ 1 h 268"/>
                    <a:gd name="T36" fmla="*/ 1 w 179"/>
                    <a:gd name="T37" fmla="*/ 1 h 268"/>
                    <a:gd name="T38" fmla="*/ 1 w 179"/>
                    <a:gd name="T39" fmla="*/ 1 h 268"/>
                    <a:gd name="T40" fmla="*/ 1 w 179"/>
                    <a:gd name="T41" fmla="*/ 1 h 268"/>
                    <a:gd name="T42" fmla="*/ 1 w 179"/>
                    <a:gd name="T43" fmla="*/ 1 h 268"/>
                    <a:gd name="T44" fmla="*/ 0 w 179"/>
                    <a:gd name="T45" fmla="*/ 1 h 268"/>
                    <a:gd name="T46" fmla="*/ 0 w 179"/>
                    <a:gd name="T47" fmla="*/ 1 h 268"/>
                    <a:gd name="T48" fmla="*/ 1 w 179"/>
                    <a:gd name="T49" fmla="*/ 1 h 268"/>
                    <a:gd name="T50" fmla="*/ 1 w 179"/>
                    <a:gd name="T51" fmla="*/ 1 h 268"/>
                    <a:gd name="T52" fmla="*/ 1 w 179"/>
                    <a:gd name="T53" fmla="*/ 1 h 268"/>
                    <a:gd name="T54" fmla="*/ 1 w 179"/>
                    <a:gd name="T55" fmla="*/ 1 h 268"/>
                    <a:gd name="T56" fmla="*/ 1 w 179"/>
                    <a:gd name="T57" fmla="*/ 0 h 268"/>
                    <a:gd name="T58" fmla="*/ 1 w 179"/>
                    <a:gd name="T59" fmla="*/ 0 h 268"/>
                    <a:gd name="T60" fmla="*/ 1 w 179"/>
                    <a:gd name="T61" fmla="*/ 1 h 268"/>
                    <a:gd name="T62" fmla="*/ 1 w 179"/>
                    <a:gd name="T63" fmla="*/ 1 h 268"/>
                    <a:gd name="T64" fmla="*/ 1 w 179"/>
                    <a:gd name="T65" fmla="*/ 1 h 268"/>
                    <a:gd name="T66" fmla="*/ 1 w 179"/>
                    <a:gd name="T67" fmla="*/ 1 h 268"/>
                    <a:gd name="T68" fmla="*/ 1 w 179"/>
                    <a:gd name="T69" fmla="*/ 1 h 268"/>
                    <a:gd name="T70" fmla="*/ 1 w 179"/>
                    <a:gd name="T71" fmla="*/ 1 h 268"/>
                    <a:gd name="T72" fmla="*/ 1 w 179"/>
                    <a:gd name="T73" fmla="*/ 1 h 2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268"/>
                    <a:gd name="T113" fmla="*/ 179 w 179"/>
                    <a:gd name="T114" fmla="*/ 268 h 2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268">
                      <a:moveTo>
                        <a:pt x="164" y="38"/>
                      </a:moveTo>
                      <a:lnTo>
                        <a:pt x="164" y="52"/>
                      </a:lnTo>
                      <a:lnTo>
                        <a:pt x="162" y="67"/>
                      </a:lnTo>
                      <a:lnTo>
                        <a:pt x="173" y="85"/>
                      </a:lnTo>
                      <a:lnTo>
                        <a:pt x="177" y="108"/>
                      </a:lnTo>
                      <a:lnTo>
                        <a:pt x="179" y="126"/>
                      </a:lnTo>
                      <a:lnTo>
                        <a:pt x="178" y="158"/>
                      </a:lnTo>
                      <a:lnTo>
                        <a:pt x="176" y="174"/>
                      </a:lnTo>
                      <a:lnTo>
                        <a:pt x="171" y="195"/>
                      </a:lnTo>
                      <a:lnTo>
                        <a:pt x="161" y="211"/>
                      </a:lnTo>
                      <a:lnTo>
                        <a:pt x="150" y="226"/>
                      </a:lnTo>
                      <a:lnTo>
                        <a:pt x="138" y="243"/>
                      </a:lnTo>
                      <a:lnTo>
                        <a:pt x="123" y="256"/>
                      </a:lnTo>
                      <a:lnTo>
                        <a:pt x="106" y="266"/>
                      </a:lnTo>
                      <a:lnTo>
                        <a:pt x="87" y="268"/>
                      </a:lnTo>
                      <a:lnTo>
                        <a:pt x="69" y="265"/>
                      </a:lnTo>
                      <a:lnTo>
                        <a:pt x="53" y="256"/>
                      </a:lnTo>
                      <a:lnTo>
                        <a:pt x="39" y="238"/>
                      </a:lnTo>
                      <a:lnTo>
                        <a:pt x="35" y="233"/>
                      </a:lnTo>
                      <a:lnTo>
                        <a:pt x="27" y="222"/>
                      </a:lnTo>
                      <a:lnTo>
                        <a:pt x="16" y="208"/>
                      </a:lnTo>
                      <a:lnTo>
                        <a:pt x="3" y="167"/>
                      </a:lnTo>
                      <a:lnTo>
                        <a:pt x="0" y="96"/>
                      </a:lnTo>
                      <a:lnTo>
                        <a:pt x="0" y="94"/>
                      </a:lnTo>
                      <a:lnTo>
                        <a:pt x="8" y="42"/>
                      </a:lnTo>
                      <a:lnTo>
                        <a:pt x="22" y="20"/>
                      </a:lnTo>
                      <a:lnTo>
                        <a:pt x="44" y="8"/>
                      </a:lnTo>
                      <a:lnTo>
                        <a:pt x="55" y="3"/>
                      </a:lnTo>
                      <a:lnTo>
                        <a:pt x="65" y="0"/>
                      </a:lnTo>
                      <a:lnTo>
                        <a:pt x="77" y="0"/>
                      </a:lnTo>
                      <a:lnTo>
                        <a:pt x="96" y="2"/>
                      </a:lnTo>
                      <a:lnTo>
                        <a:pt x="117" y="8"/>
                      </a:lnTo>
                      <a:lnTo>
                        <a:pt x="135" y="20"/>
                      </a:lnTo>
                      <a:lnTo>
                        <a:pt x="141" y="22"/>
                      </a:lnTo>
                      <a:lnTo>
                        <a:pt x="146" y="25"/>
                      </a:lnTo>
                      <a:lnTo>
                        <a:pt x="155" y="29"/>
                      </a:lnTo>
                      <a:lnTo>
                        <a:pt x="164" y="38"/>
                      </a:lnTo>
                      <a:close/>
                    </a:path>
                  </a:pathLst>
                </a:custGeom>
                <a:solidFill>
                  <a:srgbClr val="FDEAA6"/>
                </a:solidFill>
                <a:ln w="6350">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35" name="Freeform 75">
                  <a:extLst>
                    <a:ext uri="{FF2B5EF4-FFF2-40B4-BE49-F238E27FC236}">
                      <a16:creationId xmlns:a16="http://schemas.microsoft.com/office/drawing/2014/main" id="{67FA6FB8-6785-D6A8-6965-9A07F63146BA}"/>
                    </a:ext>
                  </a:extLst>
                </p:cNvPr>
                <p:cNvSpPr>
                  <a:spLocks/>
                </p:cNvSpPr>
                <p:nvPr/>
              </p:nvSpPr>
              <p:spPr bwMode="auto">
                <a:xfrm rot="834031" flipH="1">
                  <a:off x="69" y="175"/>
                  <a:ext cx="68" cy="22"/>
                </a:xfrm>
                <a:custGeom>
                  <a:avLst/>
                  <a:gdLst>
                    <a:gd name="T0" fmla="*/ 0 w 98"/>
                    <a:gd name="T1" fmla="*/ 0 h 30"/>
                    <a:gd name="T2" fmla="*/ 1 w 98"/>
                    <a:gd name="T3" fmla="*/ 1 h 30"/>
                    <a:gd name="T4" fmla="*/ 1 w 98"/>
                    <a:gd name="T5" fmla="*/ 1 h 30"/>
                    <a:gd name="T6" fmla="*/ 1 w 98"/>
                    <a:gd name="T7" fmla="*/ 1 h 30"/>
                    <a:gd name="T8" fmla="*/ 1 w 98"/>
                    <a:gd name="T9" fmla="*/ 1 h 30"/>
                    <a:gd name="T10" fmla="*/ 1 w 98"/>
                    <a:gd name="T11" fmla="*/ 1 h 30"/>
                    <a:gd name="T12" fmla="*/ 1 w 98"/>
                    <a:gd name="T13" fmla="*/ 1 h 30"/>
                    <a:gd name="T14" fmla="*/ 1 w 98"/>
                    <a:gd name="T15" fmla="*/ 1 h 30"/>
                    <a:gd name="T16" fmla="*/ 1 w 98"/>
                    <a:gd name="T17" fmla="*/ 1 h 30"/>
                    <a:gd name="T18" fmla="*/ 1 w 98"/>
                    <a:gd name="T19" fmla="*/ 1 h 30"/>
                    <a:gd name="T20" fmla="*/ 1 w 98"/>
                    <a:gd name="T21" fmla="*/ 1 h 30"/>
                    <a:gd name="T22" fmla="*/ 1 w 98"/>
                    <a:gd name="T23" fmla="*/ 1 h 30"/>
                    <a:gd name="T24" fmla="*/ 1 w 98"/>
                    <a:gd name="T25" fmla="*/ 1 h 30"/>
                    <a:gd name="T26" fmla="*/ 1 w 98"/>
                    <a:gd name="T27" fmla="*/ 1 h 30"/>
                    <a:gd name="T28" fmla="*/ 1 w 98"/>
                    <a:gd name="T29" fmla="*/ 1 h 30"/>
                    <a:gd name="T30" fmla="*/ 1 w 98"/>
                    <a:gd name="T31" fmla="*/ 1 h 30"/>
                    <a:gd name="T32" fmla="*/ 1 w 98"/>
                    <a:gd name="T33" fmla="*/ 1 h 30"/>
                    <a:gd name="T34" fmla="*/ 1 w 98"/>
                    <a:gd name="T35" fmla="*/ 1 h 30"/>
                    <a:gd name="T36" fmla="*/ 1 w 98"/>
                    <a:gd name="T37" fmla="*/ 1 h 30"/>
                    <a:gd name="T38" fmla="*/ 0 w 98"/>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8"/>
                    <a:gd name="T61" fmla="*/ 0 h 30"/>
                    <a:gd name="T62" fmla="*/ 98 w 98"/>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8" h="30">
                      <a:moveTo>
                        <a:pt x="0" y="0"/>
                      </a:moveTo>
                      <a:lnTo>
                        <a:pt x="8" y="6"/>
                      </a:lnTo>
                      <a:lnTo>
                        <a:pt x="13" y="10"/>
                      </a:lnTo>
                      <a:lnTo>
                        <a:pt x="21" y="16"/>
                      </a:lnTo>
                      <a:lnTo>
                        <a:pt x="26" y="19"/>
                      </a:lnTo>
                      <a:lnTo>
                        <a:pt x="36" y="22"/>
                      </a:lnTo>
                      <a:lnTo>
                        <a:pt x="51" y="24"/>
                      </a:lnTo>
                      <a:lnTo>
                        <a:pt x="67" y="22"/>
                      </a:lnTo>
                      <a:lnTo>
                        <a:pt x="81" y="16"/>
                      </a:lnTo>
                      <a:lnTo>
                        <a:pt x="89" y="9"/>
                      </a:lnTo>
                      <a:lnTo>
                        <a:pt x="98" y="5"/>
                      </a:lnTo>
                      <a:lnTo>
                        <a:pt x="89" y="15"/>
                      </a:lnTo>
                      <a:lnTo>
                        <a:pt x="81" y="21"/>
                      </a:lnTo>
                      <a:lnTo>
                        <a:pt x="71" y="26"/>
                      </a:lnTo>
                      <a:lnTo>
                        <a:pt x="56" y="29"/>
                      </a:lnTo>
                      <a:lnTo>
                        <a:pt x="41" y="30"/>
                      </a:lnTo>
                      <a:lnTo>
                        <a:pt x="24" y="25"/>
                      </a:lnTo>
                      <a:lnTo>
                        <a:pt x="13" y="19"/>
                      </a:lnTo>
                      <a:lnTo>
                        <a:pt x="8" y="15"/>
                      </a:lnTo>
                      <a:lnTo>
                        <a:pt x="0" y="0"/>
                      </a:lnTo>
                      <a:close/>
                    </a:path>
                  </a:pathLst>
                </a:custGeom>
                <a:solidFill>
                  <a:srgbClr val="0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36" name="Freeform 76">
                  <a:extLst>
                    <a:ext uri="{FF2B5EF4-FFF2-40B4-BE49-F238E27FC236}">
                      <a16:creationId xmlns:a16="http://schemas.microsoft.com/office/drawing/2014/main" id="{229D88FB-B823-E798-1539-4088838186F2}"/>
                    </a:ext>
                  </a:extLst>
                </p:cNvPr>
                <p:cNvSpPr>
                  <a:spLocks/>
                </p:cNvSpPr>
                <p:nvPr/>
              </p:nvSpPr>
              <p:spPr bwMode="auto">
                <a:xfrm rot="834031" flipH="1">
                  <a:off x="173" y="123"/>
                  <a:ext cx="12" cy="38"/>
                </a:xfrm>
                <a:custGeom>
                  <a:avLst/>
                  <a:gdLst>
                    <a:gd name="T0" fmla="*/ 1 w 17"/>
                    <a:gd name="T1" fmla="*/ 1 h 53"/>
                    <a:gd name="T2" fmla="*/ 0 w 17"/>
                    <a:gd name="T3" fmla="*/ 1 h 53"/>
                    <a:gd name="T4" fmla="*/ 1 w 17"/>
                    <a:gd name="T5" fmla="*/ 1 h 53"/>
                    <a:gd name="T6" fmla="*/ 1 w 17"/>
                    <a:gd name="T7" fmla="*/ 1 h 53"/>
                    <a:gd name="T8" fmla="*/ 1 w 17"/>
                    <a:gd name="T9" fmla="*/ 1 h 53"/>
                    <a:gd name="T10" fmla="*/ 1 w 17"/>
                    <a:gd name="T11" fmla="*/ 1 h 53"/>
                    <a:gd name="T12" fmla="*/ 1 w 17"/>
                    <a:gd name="T13" fmla="*/ 1 h 53"/>
                    <a:gd name="T14" fmla="*/ 1 w 17"/>
                    <a:gd name="T15" fmla="*/ 1 h 53"/>
                    <a:gd name="T16" fmla="*/ 1 w 17"/>
                    <a:gd name="T17" fmla="*/ 1 h 53"/>
                    <a:gd name="T18" fmla="*/ 1 w 17"/>
                    <a:gd name="T19" fmla="*/ 0 h 53"/>
                    <a:gd name="T20" fmla="*/ 1 w 17"/>
                    <a:gd name="T21" fmla="*/ 1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53"/>
                    <a:gd name="T35" fmla="*/ 17 w 17"/>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53">
                      <a:moveTo>
                        <a:pt x="4" y="2"/>
                      </a:moveTo>
                      <a:lnTo>
                        <a:pt x="0" y="12"/>
                      </a:lnTo>
                      <a:lnTo>
                        <a:pt x="9" y="35"/>
                      </a:lnTo>
                      <a:lnTo>
                        <a:pt x="13" y="47"/>
                      </a:lnTo>
                      <a:lnTo>
                        <a:pt x="14" y="52"/>
                      </a:lnTo>
                      <a:lnTo>
                        <a:pt x="17" y="53"/>
                      </a:lnTo>
                      <a:lnTo>
                        <a:pt x="12" y="32"/>
                      </a:lnTo>
                      <a:lnTo>
                        <a:pt x="10" y="22"/>
                      </a:lnTo>
                      <a:lnTo>
                        <a:pt x="8" y="14"/>
                      </a:lnTo>
                      <a:lnTo>
                        <a:pt x="5" y="0"/>
                      </a:lnTo>
                      <a:lnTo>
                        <a:pt x="4" y="2"/>
                      </a:lnTo>
                      <a:close/>
                    </a:path>
                  </a:pathLst>
                </a:custGeom>
                <a:solidFill>
                  <a:srgbClr val="FDEAA6"/>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37" name="Freeform 77">
                  <a:extLst>
                    <a:ext uri="{FF2B5EF4-FFF2-40B4-BE49-F238E27FC236}">
                      <a16:creationId xmlns:a16="http://schemas.microsoft.com/office/drawing/2014/main" id="{06CFE7EF-0045-239B-74C8-4F1EACD9A373}"/>
                    </a:ext>
                  </a:extLst>
                </p:cNvPr>
                <p:cNvSpPr>
                  <a:spLocks/>
                </p:cNvSpPr>
                <p:nvPr/>
              </p:nvSpPr>
              <p:spPr bwMode="auto">
                <a:xfrm rot="834031" flipH="1">
                  <a:off x="41" y="76"/>
                  <a:ext cx="22" cy="57"/>
                </a:xfrm>
                <a:custGeom>
                  <a:avLst/>
                  <a:gdLst>
                    <a:gd name="T0" fmla="*/ 1 w 31"/>
                    <a:gd name="T1" fmla="*/ 0 h 80"/>
                    <a:gd name="T2" fmla="*/ 1 w 31"/>
                    <a:gd name="T3" fmla="*/ 1 h 80"/>
                    <a:gd name="T4" fmla="*/ 1 w 31"/>
                    <a:gd name="T5" fmla="*/ 1 h 80"/>
                    <a:gd name="T6" fmla="*/ 1 w 31"/>
                    <a:gd name="T7" fmla="*/ 1 h 80"/>
                    <a:gd name="T8" fmla="*/ 1 w 31"/>
                    <a:gd name="T9" fmla="*/ 1 h 80"/>
                    <a:gd name="T10" fmla="*/ 1 w 31"/>
                    <a:gd name="T11" fmla="*/ 1 h 80"/>
                    <a:gd name="T12" fmla="*/ 1 w 31"/>
                    <a:gd name="T13" fmla="*/ 1 h 80"/>
                    <a:gd name="T14" fmla="*/ 1 w 31"/>
                    <a:gd name="T15" fmla="*/ 1 h 80"/>
                    <a:gd name="T16" fmla="*/ 0 w 31"/>
                    <a:gd name="T17" fmla="*/ 1 h 80"/>
                    <a:gd name="T18" fmla="*/ 1 w 31"/>
                    <a:gd name="T19" fmla="*/ 1 h 80"/>
                    <a:gd name="T20" fmla="*/ 1 w 31"/>
                    <a:gd name="T21" fmla="*/ 1 h 80"/>
                    <a:gd name="T22" fmla="*/ 1 w 31"/>
                    <a:gd name="T23" fmla="*/ 1 h 80"/>
                    <a:gd name="T24" fmla="*/ 1 w 31"/>
                    <a:gd name="T25" fmla="*/ 1 h 80"/>
                    <a:gd name="T26" fmla="*/ 1 w 31"/>
                    <a:gd name="T27" fmla="*/ 1 h 80"/>
                    <a:gd name="T28" fmla="*/ 1 w 31"/>
                    <a:gd name="T29" fmla="*/ 1 h 80"/>
                    <a:gd name="T30" fmla="*/ 1 w 31"/>
                    <a:gd name="T31" fmla="*/ 0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
                    <a:gd name="T49" fmla="*/ 0 h 80"/>
                    <a:gd name="T50" fmla="*/ 31 w 31"/>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 h="80">
                      <a:moveTo>
                        <a:pt x="21" y="0"/>
                      </a:moveTo>
                      <a:lnTo>
                        <a:pt x="28" y="2"/>
                      </a:lnTo>
                      <a:cubicBezTo>
                        <a:pt x="29" y="5"/>
                        <a:pt x="31" y="14"/>
                        <a:pt x="31" y="21"/>
                      </a:cubicBezTo>
                      <a:cubicBezTo>
                        <a:pt x="31" y="28"/>
                        <a:pt x="30" y="37"/>
                        <a:pt x="29" y="43"/>
                      </a:cubicBezTo>
                      <a:lnTo>
                        <a:pt x="26" y="56"/>
                      </a:lnTo>
                      <a:lnTo>
                        <a:pt x="21" y="70"/>
                      </a:lnTo>
                      <a:lnTo>
                        <a:pt x="17" y="77"/>
                      </a:lnTo>
                      <a:lnTo>
                        <a:pt x="9" y="80"/>
                      </a:lnTo>
                      <a:lnTo>
                        <a:pt x="0" y="78"/>
                      </a:lnTo>
                      <a:lnTo>
                        <a:pt x="5" y="60"/>
                      </a:lnTo>
                      <a:lnTo>
                        <a:pt x="5" y="58"/>
                      </a:lnTo>
                      <a:lnTo>
                        <a:pt x="11" y="33"/>
                      </a:lnTo>
                      <a:lnTo>
                        <a:pt x="11" y="29"/>
                      </a:lnTo>
                      <a:lnTo>
                        <a:pt x="14" y="19"/>
                      </a:lnTo>
                      <a:lnTo>
                        <a:pt x="20" y="3"/>
                      </a:lnTo>
                      <a:lnTo>
                        <a:pt x="21" y="0"/>
                      </a:lnTo>
                      <a:close/>
                    </a:path>
                  </a:pathLst>
                </a:custGeom>
                <a:solidFill>
                  <a:srgbClr val="FDEAA6"/>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38" name="Freeform 78">
                  <a:extLst>
                    <a:ext uri="{FF2B5EF4-FFF2-40B4-BE49-F238E27FC236}">
                      <a16:creationId xmlns:a16="http://schemas.microsoft.com/office/drawing/2014/main" id="{931B107D-4F66-71BC-C871-524F9354048D}"/>
                    </a:ext>
                  </a:extLst>
                </p:cNvPr>
                <p:cNvSpPr>
                  <a:spLocks/>
                </p:cNvSpPr>
                <p:nvPr/>
              </p:nvSpPr>
              <p:spPr bwMode="auto">
                <a:xfrm rot="834031" flipH="1">
                  <a:off x="102" y="101"/>
                  <a:ext cx="40" cy="45"/>
                </a:xfrm>
                <a:custGeom>
                  <a:avLst/>
                  <a:gdLst>
                    <a:gd name="T0" fmla="*/ 1 w 57"/>
                    <a:gd name="T1" fmla="*/ 1 h 62"/>
                    <a:gd name="T2" fmla="*/ 0 w 57"/>
                    <a:gd name="T3" fmla="*/ 1 h 62"/>
                    <a:gd name="T4" fmla="*/ 1 w 57"/>
                    <a:gd name="T5" fmla="*/ 1 h 62"/>
                    <a:gd name="T6" fmla="*/ 1 w 57"/>
                    <a:gd name="T7" fmla="*/ 1 h 62"/>
                    <a:gd name="T8" fmla="*/ 1 w 57"/>
                    <a:gd name="T9" fmla="*/ 1 h 62"/>
                    <a:gd name="T10" fmla="*/ 1 w 57"/>
                    <a:gd name="T11" fmla="*/ 1 h 62"/>
                    <a:gd name="T12" fmla="*/ 1 w 57"/>
                    <a:gd name="T13" fmla="*/ 1 h 62"/>
                    <a:gd name="T14" fmla="*/ 1 w 57"/>
                    <a:gd name="T15" fmla="*/ 1 h 62"/>
                    <a:gd name="T16" fmla="*/ 1 w 57"/>
                    <a:gd name="T17" fmla="*/ 1 h 62"/>
                    <a:gd name="T18" fmla="*/ 1 w 57"/>
                    <a:gd name="T19" fmla="*/ 1 h 62"/>
                    <a:gd name="T20" fmla="*/ 1 w 57"/>
                    <a:gd name="T21" fmla="*/ 1 h 62"/>
                    <a:gd name="T22" fmla="*/ 1 w 57"/>
                    <a:gd name="T23" fmla="*/ 1 h 62"/>
                    <a:gd name="T24" fmla="*/ 1 w 57"/>
                    <a:gd name="T25" fmla="*/ 1 h 62"/>
                    <a:gd name="T26" fmla="*/ 1 w 57"/>
                    <a:gd name="T27" fmla="*/ 1 h 62"/>
                    <a:gd name="T28" fmla="*/ 1 w 57"/>
                    <a:gd name="T29" fmla="*/ 1 h 62"/>
                    <a:gd name="T30" fmla="*/ 1 w 57"/>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7"/>
                    <a:gd name="T49" fmla="*/ 0 h 62"/>
                    <a:gd name="T50" fmla="*/ 57 w 57"/>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7" h="62">
                      <a:moveTo>
                        <a:pt x="4" y="39"/>
                      </a:moveTo>
                      <a:lnTo>
                        <a:pt x="0" y="49"/>
                      </a:lnTo>
                      <a:lnTo>
                        <a:pt x="3" y="57"/>
                      </a:lnTo>
                      <a:lnTo>
                        <a:pt x="8" y="58"/>
                      </a:lnTo>
                      <a:lnTo>
                        <a:pt x="15" y="56"/>
                      </a:lnTo>
                      <a:lnTo>
                        <a:pt x="23" y="62"/>
                      </a:lnTo>
                      <a:lnTo>
                        <a:pt x="31" y="62"/>
                      </a:lnTo>
                      <a:lnTo>
                        <a:pt x="38" y="57"/>
                      </a:lnTo>
                      <a:lnTo>
                        <a:pt x="51" y="58"/>
                      </a:lnTo>
                      <a:lnTo>
                        <a:pt x="57" y="51"/>
                      </a:lnTo>
                      <a:lnTo>
                        <a:pt x="57" y="44"/>
                      </a:lnTo>
                      <a:lnTo>
                        <a:pt x="52" y="36"/>
                      </a:lnTo>
                      <a:lnTo>
                        <a:pt x="44" y="27"/>
                      </a:lnTo>
                      <a:lnTo>
                        <a:pt x="42" y="15"/>
                      </a:lnTo>
                      <a:lnTo>
                        <a:pt x="41" y="9"/>
                      </a:lnTo>
                      <a:lnTo>
                        <a:pt x="40"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39" name="Freeform 79">
                  <a:extLst>
                    <a:ext uri="{FF2B5EF4-FFF2-40B4-BE49-F238E27FC236}">
                      <a16:creationId xmlns:a16="http://schemas.microsoft.com/office/drawing/2014/main" id="{CB57F7AC-9C4A-3557-671C-48B50CA0F795}"/>
                    </a:ext>
                  </a:extLst>
                </p:cNvPr>
                <p:cNvSpPr>
                  <a:spLocks/>
                </p:cNvSpPr>
                <p:nvPr/>
              </p:nvSpPr>
              <p:spPr bwMode="auto">
                <a:xfrm rot="834031" flipH="1">
                  <a:off x="50" y="40"/>
                  <a:ext cx="30" cy="84"/>
                </a:xfrm>
                <a:custGeom>
                  <a:avLst/>
                  <a:gdLst>
                    <a:gd name="T0" fmla="*/ 0 w 43"/>
                    <a:gd name="T1" fmla="*/ 0 h 158"/>
                    <a:gd name="T2" fmla="*/ 1 w 43"/>
                    <a:gd name="T3" fmla="*/ 1 h 158"/>
                    <a:gd name="T4" fmla="*/ 1 w 43"/>
                    <a:gd name="T5" fmla="*/ 1 h 158"/>
                    <a:gd name="T6" fmla="*/ 1 w 43"/>
                    <a:gd name="T7" fmla="*/ 1 h 158"/>
                    <a:gd name="T8" fmla="*/ 1 w 43"/>
                    <a:gd name="T9" fmla="*/ 1 h 158"/>
                    <a:gd name="T10" fmla="*/ 1 w 43"/>
                    <a:gd name="T11" fmla="*/ 1 h 158"/>
                    <a:gd name="T12" fmla="*/ 1 w 43"/>
                    <a:gd name="T13" fmla="*/ 1 h 158"/>
                    <a:gd name="T14" fmla="*/ 1 w 43"/>
                    <a:gd name="T15" fmla="*/ 1 h 158"/>
                    <a:gd name="T16" fmla="*/ 1 w 43"/>
                    <a:gd name="T17" fmla="*/ 1 h 158"/>
                    <a:gd name="T18" fmla="*/ 1 w 43"/>
                    <a:gd name="T19" fmla="*/ 1 h 158"/>
                    <a:gd name="T20" fmla="*/ 1 w 43"/>
                    <a:gd name="T21" fmla="*/ 1 h 158"/>
                    <a:gd name="T22" fmla="*/ 1 w 43"/>
                    <a:gd name="T23" fmla="*/ 1 h 158"/>
                    <a:gd name="T24" fmla="*/ 1 w 43"/>
                    <a:gd name="T25" fmla="*/ 1 h 158"/>
                    <a:gd name="T26" fmla="*/ 1 w 43"/>
                    <a:gd name="T27" fmla="*/ 1 h 158"/>
                    <a:gd name="T28" fmla="*/ 1 w 43"/>
                    <a:gd name="T29" fmla="*/ 1 h 158"/>
                    <a:gd name="T30" fmla="*/ 1 w 43"/>
                    <a:gd name="T31" fmla="*/ 1 h 158"/>
                    <a:gd name="T32" fmla="*/ 1 w 43"/>
                    <a:gd name="T33" fmla="*/ 1 h 158"/>
                    <a:gd name="T34" fmla="*/ 0 w 43"/>
                    <a:gd name="T35" fmla="*/ 0 h 1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158"/>
                    <a:gd name="T56" fmla="*/ 43 w 43"/>
                    <a:gd name="T57" fmla="*/ 158 h 1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158">
                      <a:moveTo>
                        <a:pt x="0" y="0"/>
                      </a:moveTo>
                      <a:lnTo>
                        <a:pt x="31" y="19"/>
                      </a:lnTo>
                      <a:lnTo>
                        <a:pt x="41" y="41"/>
                      </a:lnTo>
                      <a:lnTo>
                        <a:pt x="43" y="59"/>
                      </a:lnTo>
                      <a:lnTo>
                        <a:pt x="40" y="73"/>
                      </a:lnTo>
                      <a:lnTo>
                        <a:pt x="34" y="88"/>
                      </a:lnTo>
                      <a:cubicBezTo>
                        <a:pt x="33" y="96"/>
                        <a:pt x="32" y="104"/>
                        <a:pt x="30" y="112"/>
                      </a:cubicBezTo>
                      <a:cubicBezTo>
                        <a:pt x="30" y="114"/>
                        <a:pt x="28" y="117"/>
                        <a:pt x="28" y="117"/>
                      </a:cubicBezTo>
                      <a:cubicBezTo>
                        <a:pt x="26" y="130"/>
                        <a:pt x="20" y="142"/>
                        <a:pt x="20" y="155"/>
                      </a:cubicBezTo>
                      <a:lnTo>
                        <a:pt x="17" y="158"/>
                      </a:lnTo>
                      <a:lnTo>
                        <a:pt x="22" y="131"/>
                      </a:lnTo>
                      <a:lnTo>
                        <a:pt x="23" y="98"/>
                      </a:lnTo>
                      <a:lnTo>
                        <a:pt x="20" y="71"/>
                      </a:lnTo>
                      <a:lnTo>
                        <a:pt x="16" y="53"/>
                      </a:lnTo>
                      <a:lnTo>
                        <a:pt x="6" y="38"/>
                      </a:lnTo>
                      <a:lnTo>
                        <a:pt x="8" y="12"/>
                      </a:lnTo>
                      <a:lnTo>
                        <a:pt x="8" y="8"/>
                      </a:lnTo>
                      <a:lnTo>
                        <a:pt x="0" y="0"/>
                      </a:lnTo>
                      <a:close/>
                    </a:path>
                  </a:pathLst>
                </a:custGeom>
                <a:solidFill>
                  <a:srgbClr val="8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40" name="Freeform 80">
                  <a:extLst>
                    <a:ext uri="{FF2B5EF4-FFF2-40B4-BE49-F238E27FC236}">
                      <a16:creationId xmlns:a16="http://schemas.microsoft.com/office/drawing/2014/main" id="{7668B521-A2CB-4EFB-C1E1-9BF8E3B99844}"/>
                    </a:ext>
                  </a:extLst>
                </p:cNvPr>
                <p:cNvSpPr>
                  <a:spLocks/>
                </p:cNvSpPr>
                <p:nvPr/>
              </p:nvSpPr>
              <p:spPr bwMode="auto">
                <a:xfrm rot="834031" flipH="1">
                  <a:off x="170" y="63"/>
                  <a:ext cx="24" cy="102"/>
                </a:xfrm>
                <a:custGeom>
                  <a:avLst/>
                  <a:gdLst>
                    <a:gd name="T0" fmla="*/ 1 w 34"/>
                    <a:gd name="T1" fmla="*/ 0 h 170"/>
                    <a:gd name="T2" fmla="*/ 1 w 34"/>
                    <a:gd name="T3" fmla="*/ 1 h 170"/>
                    <a:gd name="T4" fmla="*/ 1 w 34"/>
                    <a:gd name="T5" fmla="*/ 1 h 170"/>
                    <a:gd name="T6" fmla="*/ 1 w 34"/>
                    <a:gd name="T7" fmla="*/ 1 h 170"/>
                    <a:gd name="T8" fmla="*/ 0 w 34"/>
                    <a:gd name="T9" fmla="*/ 1 h 170"/>
                    <a:gd name="T10" fmla="*/ 1 w 34"/>
                    <a:gd name="T11" fmla="*/ 1 h 170"/>
                    <a:gd name="T12" fmla="*/ 1 w 34"/>
                    <a:gd name="T13" fmla="*/ 1 h 170"/>
                    <a:gd name="T14" fmla="*/ 1 w 34"/>
                    <a:gd name="T15" fmla="*/ 1 h 170"/>
                    <a:gd name="T16" fmla="*/ 1 w 34"/>
                    <a:gd name="T17" fmla="*/ 1 h 170"/>
                    <a:gd name="T18" fmla="*/ 1 w 34"/>
                    <a:gd name="T19" fmla="*/ 1 h 170"/>
                    <a:gd name="T20" fmla="*/ 1 w 34"/>
                    <a:gd name="T21" fmla="*/ 1 h 170"/>
                    <a:gd name="T22" fmla="*/ 1 w 34"/>
                    <a:gd name="T23" fmla="*/ 1 h 170"/>
                    <a:gd name="T24" fmla="*/ 1 w 34"/>
                    <a:gd name="T25" fmla="*/ 1 h 170"/>
                    <a:gd name="T26" fmla="*/ 1 w 34"/>
                    <a:gd name="T27" fmla="*/ 1 h 170"/>
                    <a:gd name="T28" fmla="*/ 1 w 34"/>
                    <a:gd name="T29" fmla="*/ 1 h 170"/>
                    <a:gd name="T30" fmla="*/ 1 w 34"/>
                    <a:gd name="T31" fmla="*/ 1 h 170"/>
                    <a:gd name="T32" fmla="*/ 1 w 34"/>
                    <a:gd name="T33" fmla="*/ 1 h 170"/>
                    <a:gd name="T34" fmla="*/ 1 w 34"/>
                    <a:gd name="T35" fmla="*/ 0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170"/>
                    <a:gd name="T56" fmla="*/ 34 w 34"/>
                    <a:gd name="T57" fmla="*/ 170 h 17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170">
                      <a:moveTo>
                        <a:pt x="34" y="0"/>
                      </a:moveTo>
                      <a:cubicBezTo>
                        <a:pt x="32" y="0"/>
                        <a:pt x="29" y="0"/>
                        <a:pt x="26" y="2"/>
                      </a:cubicBezTo>
                      <a:lnTo>
                        <a:pt x="17" y="12"/>
                      </a:lnTo>
                      <a:lnTo>
                        <a:pt x="3" y="40"/>
                      </a:lnTo>
                      <a:lnTo>
                        <a:pt x="0" y="64"/>
                      </a:lnTo>
                      <a:lnTo>
                        <a:pt x="4" y="90"/>
                      </a:lnTo>
                      <a:lnTo>
                        <a:pt x="7" y="101"/>
                      </a:lnTo>
                      <a:lnTo>
                        <a:pt x="10" y="116"/>
                      </a:lnTo>
                      <a:lnTo>
                        <a:pt x="12" y="124"/>
                      </a:lnTo>
                      <a:lnTo>
                        <a:pt x="17" y="144"/>
                      </a:lnTo>
                      <a:lnTo>
                        <a:pt x="24" y="170"/>
                      </a:lnTo>
                      <a:lnTo>
                        <a:pt x="18" y="131"/>
                      </a:lnTo>
                      <a:lnTo>
                        <a:pt x="16" y="79"/>
                      </a:lnTo>
                      <a:lnTo>
                        <a:pt x="16" y="61"/>
                      </a:lnTo>
                      <a:lnTo>
                        <a:pt x="18" y="50"/>
                      </a:lnTo>
                      <a:lnTo>
                        <a:pt x="23" y="18"/>
                      </a:lnTo>
                      <a:lnTo>
                        <a:pt x="32" y="4"/>
                      </a:lnTo>
                      <a:lnTo>
                        <a:pt x="34" y="0"/>
                      </a:lnTo>
                      <a:close/>
                    </a:path>
                  </a:pathLst>
                </a:custGeom>
                <a:solidFill>
                  <a:srgbClr val="8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41" name="Freeform 81">
                  <a:extLst>
                    <a:ext uri="{FF2B5EF4-FFF2-40B4-BE49-F238E27FC236}">
                      <a16:creationId xmlns:a16="http://schemas.microsoft.com/office/drawing/2014/main" id="{173E1B47-E3F1-727F-70C9-92D52E247991}"/>
                    </a:ext>
                  </a:extLst>
                </p:cNvPr>
                <p:cNvSpPr>
                  <a:spLocks/>
                </p:cNvSpPr>
                <p:nvPr/>
              </p:nvSpPr>
              <p:spPr bwMode="auto">
                <a:xfrm rot="834031" flipH="1">
                  <a:off x="86" y="89"/>
                  <a:ext cx="27" cy="6"/>
                </a:xfrm>
                <a:custGeom>
                  <a:avLst/>
                  <a:gdLst>
                    <a:gd name="T0" fmla="*/ 0 w 38"/>
                    <a:gd name="T1" fmla="*/ 2 h 8"/>
                    <a:gd name="T2" fmla="*/ 1 w 38"/>
                    <a:gd name="T3" fmla="*/ 2 h 8"/>
                    <a:gd name="T4" fmla="*/ 1 w 38"/>
                    <a:gd name="T5" fmla="*/ 1 h 8"/>
                    <a:gd name="T6" fmla="*/ 1 w 38"/>
                    <a:gd name="T7" fmla="*/ 0 h 8"/>
                    <a:gd name="T8" fmla="*/ 1 w 38"/>
                    <a:gd name="T9" fmla="*/ 0 h 8"/>
                    <a:gd name="T10" fmla="*/ 1 w 38"/>
                    <a:gd name="T11" fmla="*/ 2 h 8"/>
                    <a:gd name="T12" fmla="*/ 1 w 38"/>
                    <a:gd name="T13" fmla="*/ 2 h 8"/>
                    <a:gd name="T14" fmla="*/ 1 w 38"/>
                    <a:gd name="T15" fmla="*/ 2 h 8"/>
                    <a:gd name="T16" fmla="*/ 1 w 38"/>
                    <a:gd name="T17" fmla="*/ 2 h 8"/>
                    <a:gd name="T18" fmla="*/ 1 w 38"/>
                    <a:gd name="T19" fmla="*/ 2 h 8"/>
                    <a:gd name="T20" fmla="*/ 1 w 38"/>
                    <a:gd name="T21" fmla="*/ 2 h 8"/>
                    <a:gd name="T22" fmla="*/ 1 w 38"/>
                    <a:gd name="T23" fmla="*/ 2 h 8"/>
                    <a:gd name="T24" fmla="*/ 0 w 38"/>
                    <a:gd name="T25" fmla="*/ 2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8"/>
                    <a:gd name="T41" fmla="*/ 38 w 38"/>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8">
                      <a:moveTo>
                        <a:pt x="0" y="8"/>
                      </a:moveTo>
                      <a:lnTo>
                        <a:pt x="3" y="3"/>
                      </a:lnTo>
                      <a:lnTo>
                        <a:pt x="8" y="1"/>
                      </a:lnTo>
                      <a:lnTo>
                        <a:pt x="14" y="0"/>
                      </a:lnTo>
                      <a:lnTo>
                        <a:pt x="26" y="0"/>
                      </a:lnTo>
                      <a:lnTo>
                        <a:pt x="33" y="2"/>
                      </a:lnTo>
                      <a:lnTo>
                        <a:pt x="38" y="8"/>
                      </a:lnTo>
                      <a:lnTo>
                        <a:pt x="32" y="7"/>
                      </a:lnTo>
                      <a:lnTo>
                        <a:pt x="26" y="7"/>
                      </a:lnTo>
                      <a:lnTo>
                        <a:pt x="19" y="8"/>
                      </a:lnTo>
                      <a:lnTo>
                        <a:pt x="8" y="8"/>
                      </a:lnTo>
                      <a:lnTo>
                        <a:pt x="3" y="7"/>
                      </a:lnTo>
                      <a:lnTo>
                        <a:pt x="0" y="8"/>
                      </a:lnTo>
                      <a:close/>
                    </a:path>
                  </a:pathLst>
                </a:custGeom>
                <a:solidFill>
                  <a:srgbClr val="FFFFFF"/>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42" name="Freeform 82">
                  <a:extLst>
                    <a:ext uri="{FF2B5EF4-FFF2-40B4-BE49-F238E27FC236}">
                      <a16:creationId xmlns:a16="http://schemas.microsoft.com/office/drawing/2014/main" id="{BFC22FEA-54FC-279F-FD61-BE99851F6ED8}"/>
                    </a:ext>
                  </a:extLst>
                </p:cNvPr>
                <p:cNvSpPr>
                  <a:spLocks/>
                </p:cNvSpPr>
                <p:nvPr/>
              </p:nvSpPr>
              <p:spPr bwMode="auto">
                <a:xfrm rot="834031" flipH="1">
                  <a:off x="143" y="103"/>
                  <a:ext cx="27" cy="8"/>
                </a:xfrm>
                <a:custGeom>
                  <a:avLst/>
                  <a:gdLst>
                    <a:gd name="T0" fmla="*/ 1 w 38"/>
                    <a:gd name="T1" fmla="*/ 2 h 10"/>
                    <a:gd name="T2" fmla="*/ 1 w 38"/>
                    <a:gd name="T3" fmla="*/ 2 h 10"/>
                    <a:gd name="T4" fmla="*/ 1 w 38"/>
                    <a:gd name="T5" fmla="*/ 0 h 10"/>
                    <a:gd name="T6" fmla="*/ 1 w 38"/>
                    <a:gd name="T7" fmla="*/ 0 h 10"/>
                    <a:gd name="T8" fmla="*/ 1 w 38"/>
                    <a:gd name="T9" fmla="*/ 2 h 10"/>
                    <a:gd name="T10" fmla="*/ 1 w 38"/>
                    <a:gd name="T11" fmla="*/ 2 h 10"/>
                    <a:gd name="T12" fmla="*/ 0 w 38"/>
                    <a:gd name="T13" fmla="*/ 2 h 10"/>
                    <a:gd name="T14" fmla="*/ 1 w 38"/>
                    <a:gd name="T15" fmla="*/ 2 h 10"/>
                    <a:gd name="T16" fmla="*/ 1 w 38"/>
                    <a:gd name="T17" fmla="*/ 2 h 10"/>
                    <a:gd name="T18" fmla="*/ 1 w 38"/>
                    <a:gd name="T19" fmla="*/ 2 h 10"/>
                    <a:gd name="T20" fmla="*/ 1 w 38"/>
                    <a:gd name="T21" fmla="*/ 2 h 10"/>
                    <a:gd name="T22" fmla="*/ 1 w 38"/>
                    <a:gd name="T23" fmla="*/ 2 h 10"/>
                    <a:gd name="T24" fmla="*/ 1 w 38"/>
                    <a:gd name="T25" fmla="*/ 2 h 10"/>
                    <a:gd name="T26" fmla="*/ 1 w 38"/>
                    <a:gd name="T27" fmla="*/ 2 h 10"/>
                    <a:gd name="T28" fmla="*/ 1 w 38"/>
                    <a:gd name="T29" fmla="*/ 2 h 10"/>
                    <a:gd name="T30" fmla="*/ 1 w 38"/>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0"/>
                    <a:gd name="T50" fmla="*/ 38 w 3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0">
                      <a:moveTo>
                        <a:pt x="38" y="8"/>
                      </a:moveTo>
                      <a:lnTo>
                        <a:pt x="34" y="3"/>
                      </a:lnTo>
                      <a:lnTo>
                        <a:pt x="24" y="0"/>
                      </a:lnTo>
                      <a:lnTo>
                        <a:pt x="15" y="0"/>
                      </a:lnTo>
                      <a:lnTo>
                        <a:pt x="7" y="2"/>
                      </a:lnTo>
                      <a:lnTo>
                        <a:pt x="5" y="5"/>
                      </a:lnTo>
                      <a:lnTo>
                        <a:pt x="0" y="10"/>
                      </a:lnTo>
                      <a:lnTo>
                        <a:pt x="5" y="8"/>
                      </a:lnTo>
                      <a:lnTo>
                        <a:pt x="10" y="7"/>
                      </a:lnTo>
                      <a:lnTo>
                        <a:pt x="14" y="7"/>
                      </a:lnTo>
                      <a:lnTo>
                        <a:pt x="18" y="7"/>
                      </a:lnTo>
                      <a:lnTo>
                        <a:pt x="23" y="8"/>
                      </a:lnTo>
                      <a:lnTo>
                        <a:pt x="29" y="8"/>
                      </a:lnTo>
                      <a:lnTo>
                        <a:pt x="32" y="8"/>
                      </a:lnTo>
                      <a:lnTo>
                        <a:pt x="35" y="7"/>
                      </a:lnTo>
                      <a:lnTo>
                        <a:pt x="38" y="8"/>
                      </a:lnTo>
                      <a:close/>
                    </a:path>
                  </a:pathLst>
                </a:custGeom>
                <a:solidFill>
                  <a:srgbClr val="FFFFFF"/>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43" name="Freeform 83">
                  <a:extLst>
                    <a:ext uri="{FF2B5EF4-FFF2-40B4-BE49-F238E27FC236}">
                      <a16:creationId xmlns:a16="http://schemas.microsoft.com/office/drawing/2014/main" id="{DEAA404C-ADCD-ECFE-840A-E1C019F89382}"/>
                    </a:ext>
                  </a:extLst>
                </p:cNvPr>
                <p:cNvSpPr>
                  <a:spLocks/>
                </p:cNvSpPr>
                <p:nvPr/>
              </p:nvSpPr>
              <p:spPr bwMode="auto">
                <a:xfrm rot="834031" flipH="1">
                  <a:off x="156" y="104"/>
                  <a:ext cx="11" cy="6"/>
                </a:xfrm>
                <a:custGeom>
                  <a:avLst/>
                  <a:gdLst>
                    <a:gd name="T0" fmla="*/ 1 w 15"/>
                    <a:gd name="T1" fmla="*/ 2 h 8"/>
                    <a:gd name="T2" fmla="*/ 1 w 15"/>
                    <a:gd name="T3" fmla="*/ 2 h 8"/>
                    <a:gd name="T4" fmla="*/ 1 w 15"/>
                    <a:gd name="T5" fmla="*/ 2 h 8"/>
                    <a:gd name="T6" fmla="*/ 1 w 15"/>
                    <a:gd name="T7" fmla="*/ 2 h 8"/>
                    <a:gd name="T8" fmla="*/ 1 w 15"/>
                    <a:gd name="T9" fmla="*/ 2 h 8"/>
                    <a:gd name="T10" fmla="*/ 0 w 15"/>
                    <a:gd name="T11" fmla="*/ 2 h 8"/>
                    <a:gd name="T12" fmla="*/ 1 w 15"/>
                    <a:gd name="T13" fmla="*/ 1 h 8"/>
                    <a:gd name="T14" fmla="*/ 1 w 15"/>
                    <a:gd name="T15" fmla="*/ 0 h 8"/>
                    <a:gd name="T16" fmla="*/ 1 w 15"/>
                    <a:gd name="T17" fmla="*/ 0 h 8"/>
                    <a:gd name="T18" fmla="*/ 1 w 15"/>
                    <a:gd name="T19" fmla="*/ 2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8"/>
                    <a:gd name="T32" fmla="*/ 15 w 1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8">
                      <a:moveTo>
                        <a:pt x="14" y="2"/>
                      </a:moveTo>
                      <a:lnTo>
                        <a:pt x="15" y="4"/>
                      </a:lnTo>
                      <a:lnTo>
                        <a:pt x="13" y="8"/>
                      </a:lnTo>
                      <a:lnTo>
                        <a:pt x="5" y="8"/>
                      </a:lnTo>
                      <a:lnTo>
                        <a:pt x="2" y="7"/>
                      </a:lnTo>
                      <a:lnTo>
                        <a:pt x="0" y="4"/>
                      </a:lnTo>
                      <a:lnTo>
                        <a:pt x="1" y="1"/>
                      </a:lnTo>
                      <a:lnTo>
                        <a:pt x="3" y="0"/>
                      </a:lnTo>
                      <a:lnTo>
                        <a:pt x="8" y="0"/>
                      </a:lnTo>
                      <a:lnTo>
                        <a:pt x="14" y="2"/>
                      </a:lnTo>
                      <a:close/>
                    </a:path>
                  </a:pathLst>
                </a:custGeom>
                <a:solidFill>
                  <a:srgbClr val="0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44" name="Freeform 84">
                  <a:extLst>
                    <a:ext uri="{FF2B5EF4-FFF2-40B4-BE49-F238E27FC236}">
                      <a16:creationId xmlns:a16="http://schemas.microsoft.com/office/drawing/2014/main" id="{6002986D-6E97-B825-572B-6DE40BB253FA}"/>
                    </a:ext>
                  </a:extLst>
                </p:cNvPr>
                <p:cNvSpPr>
                  <a:spLocks/>
                </p:cNvSpPr>
                <p:nvPr/>
              </p:nvSpPr>
              <p:spPr bwMode="auto">
                <a:xfrm rot="834031" flipH="1">
                  <a:off x="102" y="91"/>
                  <a:ext cx="11" cy="6"/>
                </a:xfrm>
                <a:custGeom>
                  <a:avLst/>
                  <a:gdLst>
                    <a:gd name="T0" fmla="*/ 1 w 16"/>
                    <a:gd name="T1" fmla="*/ 1 h 8"/>
                    <a:gd name="T2" fmla="*/ 0 w 16"/>
                    <a:gd name="T3" fmla="*/ 2 h 8"/>
                    <a:gd name="T4" fmla="*/ 1 w 16"/>
                    <a:gd name="T5" fmla="*/ 2 h 8"/>
                    <a:gd name="T6" fmla="*/ 1 w 16"/>
                    <a:gd name="T7" fmla="*/ 2 h 8"/>
                    <a:gd name="T8" fmla="*/ 1 w 16"/>
                    <a:gd name="T9" fmla="*/ 2 h 8"/>
                    <a:gd name="T10" fmla="*/ 1 w 16"/>
                    <a:gd name="T11" fmla="*/ 2 h 8"/>
                    <a:gd name="T12" fmla="*/ 1 w 16"/>
                    <a:gd name="T13" fmla="*/ 1 h 8"/>
                    <a:gd name="T14" fmla="*/ 1 w 16"/>
                    <a:gd name="T15" fmla="*/ 0 h 8"/>
                    <a:gd name="T16" fmla="*/ 1 w 16"/>
                    <a:gd name="T17" fmla="*/ 0 h 8"/>
                    <a:gd name="T18" fmla="*/ 1 w 16"/>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8"/>
                    <a:gd name="T32" fmla="*/ 16 w 1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8">
                      <a:moveTo>
                        <a:pt x="2" y="1"/>
                      </a:moveTo>
                      <a:lnTo>
                        <a:pt x="0" y="5"/>
                      </a:lnTo>
                      <a:lnTo>
                        <a:pt x="2" y="8"/>
                      </a:lnTo>
                      <a:lnTo>
                        <a:pt x="7" y="8"/>
                      </a:lnTo>
                      <a:lnTo>
                        <a:pt x="15" y="7"/>
                      </a:lnTo>
                      <a:lnTo>
                        <a:pt x="16" y="6"/>
                      </a:lnTo>
                      <a:lnTo>
                        <a:pt x="15" y="1"/>
                      </a:lnTo>
                      <a:lnTo>
                        <a:pt x="13" y="0"/>
                      </a:lnTo>
                      <a:lnTo>
                        <a:pt x="8" y="0"/>
                      </a:lnTo>
                      <a:lnTo>
                        <a:pt x="2" y="1"/>
                      </a:lnTo>
                      <a:close/>
                    </a:path>
                  </a:pathLst>
                </a:custGeom>
                <a:solidFill>
                  <a:srgbClr val="0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45" name="Freeform 85">
                  <a:extLst>
                    <a:ext uri="{FF2B5EF4-FFF2-40B4-BE49-F238E27FC236}">
                      <a16:creationId xmlns:a16="http://schemas.microsoft.com/office/drawing/2014/main" id="{B3F96513-DFFA-1E9E-9C13-BC8BD54E317D}"/>
                    </a:ext>
                  </a:extLst>
                </p:cNvPr>
                <p:cNvSpPr>
                  <a:spLocks/>
                </p:cNvSpPr>
                <p:nvPr/>
              </p:nvSpPr>
              <p:spPr bwMode="auto">
                <a:xfrm rot="834031" flipH="1">
                  <a:off x="135" y="52"/>
                  <a:ext cx="25" cy="5"/>
                </a:xfrm>
                <a:custGeom>
                  <a:avLst/>
                  <a:gdLst>
                    <a:gd name="T0" fmla="*/ 0 w 35"/>
                    <a:gd name="T1" fmla="*/ 1 h 8"/>
                    <a:gd name="T2" fmla="*/ 1 w 35"/>
                    <a:gd name="T3" fmla="*/ 1 h 8"/>
                    <a:gd name="T4" fmla="*/ 1 w 35"/>
                    <a:gd name="T5" fmla="*/ 1 h 8"/>
                    <a:gd name="T6" fmla="*/ 1 w 35"/>
                    <a:gd name="T7" fmla="*/ 1 h 8"/>
                    <a:gd name="T8" fmla="*/ 1 w 35"/>
                    <a:gd name="T9" fmla="*/ 1 h 8"/>
                    <a:gd name="T10" fmla="*/ 1 w 35"/>
                    <a:gd name="T11" fmla="*/ 0 h 8"/>
                    <a:gd name="T12" fmla="*/ 1 w 35"/>
                    <a:gd name="T13" fmla="*/ 0 h 8"/>
                    <a:gd name="T14" fmla="*/ 0 w 35"/>
                    <a:gd name="T15" fmla="*/ 1 h 8"/>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8"/>
                    <a:gd name="T26" fmla="*/ 35 w 3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8">
                      <a:moveTo>
                        <a:pt x="0" y="4"/>
                      </a:moveTo>
                      <a:lnTo>
                        <a:pt x="16" y="6"/>
                      </a:lnTo>
                      <a:lnTo>
                        <a:pt x="22" y="8"/>
                      </a:lnTo>
                      <a:lnTo>
                        <a:pt x="29" y="5"/>
                      </a:lnTo>
                      <a:lnTo>
                        <a:pt x="35" y="1"/>
                      </a:lnTo>
                      <a:lnTo>
                        <a:pt x="23" y="0"/>
                      </a:lnTo>
                      <a:lnTo>
                        <a:pt x="9" y="0"/>
                      </a:lnTo>
                      <a:lnTo>
                        <a:pt x="0" y="4"/>
                      </a:lnTo>
                      <a:close/>
                    </a:path>
                  </a:pathLst>
                </a:custGeom>
                <a:solidFill>
                  <a:srgbClr val="8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grpSp>
              <p:nvGrpSpPr>
                <p:cNvPr id="46" name="Group 86">
                  <a:extLst>
                    <a:ext uri="{FF2B5EF4-FFF2-40B4-BE49-F238E27FC236}">
                      <a16:creationId xmlns:a16="http://schemas.microsoft.com/office/drawing/2014/main" id="{068CE59E-E8CB-A5B2-320B-9CD59E6830A2}"/>
                    </a:ext>
                  </a:extLst>
                </p:cNvPr>
                <p:cNvGrpSpPr>
                  <a:grpSpLocks/>
                </p:cNvGrpSpPr>
                <p:nvPr/>
              </p:nvGrpSpPr>
              <p:grpSpPr bwMode="auto">
                <a:xfrm rot="834031" flipH="1">
                  <a:off x="61" y="-3"/>
                  <a:ext cx="153" cy="97"/>
                  <a:chOff x="61" y="0"/>
                  <a:chExt cx="218" cy="136"/>
                </a:xfrm>
              </p:grpSpPr>
              <p:sp>
                <p:nvSpPr>
                  <p:cNvPr id="54" name="Freeform 87">
                    <a:extLst>
                      <a:ext uri="{FF2B5EF4-FFF2-40B4-BE49-F238E27FC236}">
                        <a16:creationId xmlns:a16="http://schemas.microsoft.com/office/drawing/2014/main" id="{540E6BC5-FCC8-7158-DCB8-D6BFFADACCA3}"/>
                      </a:ext>
                    </a:extLst>
                  </p:cNvPr>
                  <p:cNvSpPr>
                    <a:spLocks/>
                  </p:cNvSpPr>
                  <p:nvPr/>
                </p:nvSpPr>
                <p:spPr bwMode="auto">
                  <a:xfrm>
                    <a:off x="75" y="0"/>
                    <a:ext cx="204" cy="136"/>
                  </a:xfrm>
                  <a:custGeom>
                    <a:avLst/>
                    <a:gdLst>
                      <a:gd name="T0" fmla="*/ 0 w 204"/>
                      <a:gd name="T1" fmla="*/ 81 h 136"/>
                      <a:gd name="T2" fmla="*/ 9 w 204"/>
                      <a:gd name="T3" fmla="*/ 55 h 136"/>
                      <a:gd name="T4" fmla="*/ 31 w 204"/>
                      <a:gd name="T5" fmla="*/ 28 h 136"/>
                      <a:gd name="T6" fmla="*/ 55 w 204"/>
                      <a:gd name="T7" fmla="*/ 12 h 136"/>
                      <a:gd name="T8" fmla="*/ 73 w 204"/>
                      <a:gd name="T9" fmla="*/ 4 h 136"/>
                      <a:gd name="T10" fmla="*/ 101 w 204"/>
                      <a:gd name="T11" fmla="*/ 0 h 136"/>
                      <a:gd name="T12" fmla="*/ 136 w 204"/>
                      <a:gd name="T13" fmla="*/ 8 h 136"/>
                      <a:gd name="T14" fmla="*/ 173 w 204"/>
                      <a:gd name="T15" fmla="*/ 25 h 136"/>
                      <a:gd name="T16" fmla="*/ 192 w 204"/>
                      <a:gd name="T17" fmla="*/ 48 h 136"/>
                      <a:gd name="T18" fmla="*/ 201 w 204"/>
                      <a:gd name="T19" fmla="*/ 79 h 136"/>
                      <a:gd name="T20" fmla="*/ 204 w 204"/>
                      <a:gd name="T21" fmla="*/ 108 h 136"/>
                      <a:gd name="T22" fmla="*/ 204 w 204"/>
                      <a:gd name="T23" fmla="*/ 136 h 136"/>
                      <a:gd name="T24" fmla="*/ 195 w 204"/>
                      <a:gd name="T25" fmla="*/ 117 h 136"/>
                      <a:gd name="T26" fmla="*/ 190 w 204"/>
                      <a:gd name="T27" fmla="*/ 108 h 136"/>
                      <a:gd name="T28" fmla="*/ 175 w 204"/>
                      <a:gd name="T29" fmla="*/ 95 h 136"/>
                      <a:gd name="T30" fmla="*/ 142 w 204"/>
                      <a:gd name="T31" fmla="*/ 75 h 136"/>
                      <a:gd name="T32" fmla="*/ 109 w 204"/>
                      <a:gd name="T33" fmla="*/ 55 h 136"/>
                      <a:gd name="T34" fmla="*/ 72 w 204"/>
                      <a:gd name="T35" fmla="*/ 38 h 136"/>
                      <a:gd name="T36" fmla="*/ 43 w 204"/>
                      <a:gd name="T37" fmla="*/ 38 h 136"/>
                      <a:gd name="T38" fmla="*/ 22 w 204"/>
                      <a:gd name="T39" fmla="*/ 57 h 136"/>
                      <a:gd name="T40" fmla="*/ 15 w 204"/>
                      <a:gd name="T41" fmla="*/ 64 h 136"/>
                      <a:gd name="T42" fmla="*/ 5 w 204"/>
                      <a:gd name="T43" fmla="*/ 75 h 136"/>
                      <a:gd name="T44" fmla="*/ 0 w 204"/>
                      <a:gd name="T45" fmla="*/ 81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36"/>
                      <a:gd name="T71" fmla="*/ 204 w 204"/>
                      <a:gd name="T72" fmla="*/ 136 h 1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36">
                        <a:moveTo>
                          <a:pt x="0" y="81"/>
                        </a:moveTo>
                        <a:lnTo>
                          <a:pt x="9" y="55"/>
                        </a:lnTo>
                        <a:lnTo>
                          <a:pt x="31" y="28"/>
                        </a:lnTo>
                        <a:lnTo>
                          <a:pt x="55" y="12"/>
                        </a:lnTo>
                        <a:lnTo>
                          <a:pt x="73" y="4"/>
                        </a:lnTo>
                        <a:lnTo>
                          <a:pt x="101" y="0"/>
                        </a:lnTo>
                        <a:lnTo>
                          <a:pt x="136" y="8"/>
                        </a:lnTo>
                        <a:lnTo>
                          <a:pt x="173" y="25"/>
                        </a:lnTo>
                        <a:lnTo>
                          <a:pt x="192" y="48"/>
                        </a:lnTo>
                        <a:lnTo>
                          <a:pt x="201" y="79"/>
                        </a:lnTo>
                        <a:lnTo>
                          <a:pt x="204" y="108"/>
                        </a:lnTo>
                        <a:lnTo>
                          <a:pt x="204" y="136"/>
                        </a:lnTo>
                        <a:lnTo>
                          <a:pt x="195" y="117"/>
                        </a:lnTo>
                        <a:lnTo>
                          <a:pt x="190" y="108"/>
                        </a:lnTo>
                        <a:lnTo>
                          <a:pt x="175" y="95"/>
                        </a:lnTo>
                        <a:lnTo>
                          <a:pt x="142" y="75"/>
                        </a:lnTo>
                        <a:lnTo>
                          <a:pt x="109" y="55"/>
                        </a:lnTo>
                        <a:lnTo>
                          <a:pt x="72" y="38"/>
                        </a:lnTo>
                        <a:lnTo>
                          <a:pt x="43" y="38"/>
                        </a:lnTo>
                        <a:lnTo>
                          <a:pt x="22" y="57"/>
                        </a:lnTo>
                        <a:lnTo>
                          <a:pt x="15" y="64"/>
                        </a:lnTo>
                        <a:lnTo>
                          <a:pt x="5" y="75"/>
                        </a:lnTo>
                        <a:lnTo>
                          <a:pt x="0" y="81"/>
                        </a:lnTo>
                        <a:close/>
                      </a:path>
                    </a:pathLst>
                  </a:custGeom>
                  <a:solidFill>
                    <a:srgbClr val="FFFFFF"/>
                  </a:solidFill>
                  <a:ln w="6350">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55" name="Freeform 88">
                    <a:extLst>
                      <a:ext uri="{FF2B5EF4-FFF2-40B4-BE49-F238E27FC236}">
                        <a16:creationId xmlns:a16="http://schemas.microsoft.com/office/drawing/2014/main" id="{54A77CC7-E907-AF2C-8103-56D9457C9317}"/>
                      </a:ext>
                    </a:extLst>
                  </p:cNvPr>
                  <p:cNvSpPr>
                    <a:spLocks/>
                  </p:cNvSpPr>
                  <p:nvPr/>
                </p:nvSpPr>
                <p:spPr bwMode="auto">
                  <a:xfrm>
                    <a:off x="258" y="43"/>
                    <a:ext cx="4" cy="60"/>
                  </a:xfrm>
                  <a:custGeom>
                    <a:avLst/>
                    <a:gdLst>
                      <a:gd name="T0" fmla="*/ 4 w 4"/>
                      <a:gd name="T1" fmla="*/ 0 h 60"/>
                      <a:gd name="T2" fmla="*/ 2 w 4"/>
                      <a:gd name="T3" fmla="*/ 19 h 60"/>
                      <a:gd name="T4" fmla="*/ 1 w 4"/>
                      <a:gd name="T5" fmla="*/ 38 h 60"/>
                      <a:gd name="T6" fmla="*/ 1 w 4"/>
                      <a:gd name="T7" fmla="*/ 54 h 60"/>
                      <a:gd name="T8" fmla="*/ 0 w 4"/>
                      <a:gd name="T9" fmla="*/ 60 h 60"/>
                      <a:gd name="T10" fmla="*/ 0 60000 65536"/>
                      <a:gd name="T11" fmla="*/ 0 60000 65536"/>
                      <a:gd name="T12" fmla="*/ 0 60000 65536"/>
                      <a:gd name="T13" fmla="*/ 0 60000 65536"/>
                      <a:gd name="T14" fmla="*/ 0 60000 65536"/>
                      <a:gd name="T15" fmla="*/ 0 w 4"/>
                      <a:gd name="T16" fmla="*/ 0 h 60"/>
                      <a:gd name="T17" fmla="*/ 4 w 4"/>
                      <a:gd name="T18" fmla="*/ 60 h 60"/>
                    </a:gdLst>
                    <a:ahLst/>
                    <a:cxnLst>
                      <a:cxn ang="T10">
                        <a:pos x="T0" y="T1"/>
                      </a:cxn>
                      <a:cxn ang="T11">
                        <a:pos x="T2" y="T3"/>
                      </a:cxn>
                      <a:cxn ang="T12">
                        <a:pos x="T4" y="T5"/>
                      </a:cxn>
                      <a:cxn ang="T13">
                        <a:pos x="T6" y="T7"/>
                      </a:cxn>
                      <a:cxn ang="T14">
                        <a:pos x="T8" y="T9"/>
                      </a:cxn>
                    </a:cxnLst>
                    <a:rect l="T15" t="T16" r="T17" b="T18"/>
                    <a:pathLst>
                      <a:path w="4" h="60">
                        <a:moveTo>
                          <a:pt x="4" y="0"/>
                        </a:moveTo>
                        <a:lnTo>
                          <a:pt x="2" y="19"/>
                        </a:lnTo>
                        <a:lnTo>
                          <a:pt x="1" y="38"/>
                        </a:lnTo>
                        <a:lnTo>
                          <a:pt x="1" y="54"/>
                        </a:lnTo>
                        <a:lnTo>
                          <a:pt x="0" y="6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56" name="Freeform 89">
                    <a:extLst>
                      <a:ext uri="{FF2B5EF4-FFF2-40B4-BE49-F238E27FC236}">
                        <a16:creationId xmlns:a16="http://schemas.microsoft.com/office/drawing/2014/main" id="{4DEF74C9-F21C-5719-7FEE-19738EDB61FA}"/>
                      </a:ext>
                    </a:extLst>
                  </p:cNvPr>
                  <p:cNvSpPr>
                    <a:spLocks/>
                  </p:cNvSpPr>
                  <p:nvPr/>
                </p:nvSpPr>
                <p:spPr bwMode="auto">
                  <a:xfrm>
                    <a:off x="127" y="5"/>
                    <a:ext cx="136" cy="38"/>
                  </a:xfrm>
                  <a:custGeom>
                    <a:avLst/>
                    <a:gdLst>
                      <a:gd name="T0" fmla="*/ 136 w 136"/>
                      <a:gd name="T1" fmla="*/ 38 h 38"/>
                      <a:gd name="T2" fmla="*/ 115 w 136"/>
                      <a:gd name="T3" fmla="*/ 19 h 38"/>
                      <a:gd name="T4" fmla="*/ 89 w 136"/>
                      <a:gd name="T5" fmla="*/ 10 h 38"/>
                      <a:gd name="T6" fmla="*/ 71 w 136"/>
                      <a:gd name="T7" fmla="*/ 5 h 38"/>
                      <a:gd name="T8" fmla="*/ 46 w 136"/>
                      <a:gd name="T9" fmla="*/ 0 h 38"/>
                      <a:gd name="T10" fmla="*/ 25 w 136"/>
                      <a:gd name="T11" fmla="*/ 0 h 38"/>
                      <a:gd name="T12" fmla="*/ 10 w 136"/>
                      <a:gd name="T13" fmla="*/ 5 h 38"/>
                      <a:gd name="T14" fmla="*/ 0 w 136"/>
                      <a:gd name="T15" fmla="*/ 9 h 38"/>
                      <a:gd name="T16" fmla="*/ 0 60000 65536"/>
                      <a:gd name="T17" fmla="*/ 0 60000 65536"/>
                      <a:gd name="T18" fmla="*/ 0 60000 65536"/>
                      <a:gd name="T19" fmla="*/ 0 60000 65536"/>
                      <a:gd name="T20" fmla="*/ 0 60000 65536"/>
                      <a:gd name="T21" fmla="*/ 0 60000 65536"/>
                      <a:gd name="T22" fmla="*/ 0 60000 65536"/>
                      <a:gd name="T23" fmla="*/ 0 60000 65536"/>
                      <a:gd name="T24" fmla="*/ 0 w 136"/>
                      <a:gd name="T25" fmla="*/ 0 h 38"/>
                      <a:gd name="T26" fmla="*/ 136 w 136"/>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 h="38">
                        <a:moveTo>
                          <a:pt x="136" y="38"/>
                        </a:moveTo>
                        <a:lnTo>
                          <a:pt x="115" y="19"/>
                        </a:lnTo>
                        <a:lnTo>
                          <a:pt x="89" y="10"/>
                        </a:lnTo>
                        <a:lnTo>
                          <a:pt x="71" y="5"/>
                        </a:lnTo>
                        <a:lnTo>
                          <a:pt x="46" y="0"/>
                        </a:lnTo>
                        <a:lnTo>
                          <a:pt x="25" y="0"/>
                        </a:lnTo>
                        <a:lnTo>
                          <a:pt x="10" y="5"/>
                        </a:lnTo>
                        <a:lnTo>
                          <a:pt x="0" y="9"/>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57" name="WordArt 90">
                    <a:extLst>
                      <a:ext uri="{FF2B5EF4-FFF2-40B4-BE49-F238E27FC236}">
                        <a16:creationId xmlns:a16="http://schemas.microsoft.com/office/drawing/2014/main" id="{F6B20688-D3F7-42E3-3665-0F91D882DF0C}"/>
                      </a:ext>
                    </a:extLst>
                  </p:cNvPr>
                  <p:cNvSpPr>
                    <a:spLocks noChangeArrowheads="1" noChangeShapeType="1" noTextEdit="1"/>
                  </p:cNvSpPr>
                  <p:nvPr/>
                </p:nvSpPr>
                <p:spPr bwMode="auto">
                  <a:xfrm rot="247205">
                    <a:off x="133" y="28"/>
                    <a:ext cx="68" cy="44"/>
                  </a:xfrm>
                  <a:prstGeom prst="rect">
                    <a:avLst/>
                  </a:prstGeom>
                </p:spPr>
                <p:txBody>
                  <a:bodyPr wrap="none" numCol="1" fromWordArt="1">
                    <a:prstTxWarp prst="textPlain">
                      <a:avLst>
                        <a:gd name="adj" fmla="val 54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b="1" kern="10" dirty="0" err="1">
                        <a:ln w="9525">
                          <a:solidFill>
                            <a:srgbClr val="339966"/>
                          </a:solidFill>
                          <a:round/>
                          <a:headEnd/>
                          <a:tailEnd/>
                        </a:ln>
                        <a:solidFill>
                          <a:srgbClr val="008000"/>
                        </a:solidFill>
                        <a:latin typeface="Cataneo BT"/>
                      </a:rPr>
                      <a:t>Jatco</a:t>
                    </a:r>
                    <a:endParaRPr lang="ja-JP" altLang="en-US" sz="3600" b="1" kern="10" dirty="0">
                      <a:ln w="9525">
                        <a:solidFill>
                          <a:srgbClr val="339966"/>
                        </a:solidFill>
                        <a:round/>
                        <a:headEnd/>
                        <a:tailEnd/>
                      </a:ln>
                      <a:solidFill>
                        <a:srgbClr val="008000"/>
                      </a:solidFill>
                      <a:latin typeface="Cataneo BT"/>
                    </a:endParaRPr>
                  </a:p>
                </p:txBody>
              </p:sp>
              <p:sp>
                <p:nvSpPr>
                  <p:cNvPr id="58" name="Freeform 91">
                    <a:extLst>
                      <a:ext uri="{FF2B5EF4-FFF2-40B4-BE49-F238E27FC236}">
                        <a16:creationId xmlns:a16="http://schemas.microsoft.com/office/drawing/2014/main" id="{7F65708F-0CC8-D210-CF10-FE91371BAC65}"/>
                      </a:ext>
                    </a:extLst>
                  </p:cNvPr>
                  <p:cNvSpPr>
                    <a:spLocks/>
                  </p:cNvSpPr>
                  <p:nvPr/>
                </p:nvSpPr>
                <p:spPr bwMode="auto">
                  <a:xfrm>
                    <a:off x="61" y="38"/>
                    <a:ext cx="208" cy="92"/>
                  </a:xfrm>
                  <a:custGeom>
                    <a:avLst/>
                    <a:gdLst>
                      <a:gd name="T0" fmla="*/ 10 w 208"/>
                      <a:gd name="T1" fmla="*/ 92 h 92"/>
                      <a:gd name="T2" fmla="*/ 0 w 208"/>
                      <a:gd name="T3" fmla="*/ 79 h 92"/>
                      <a:gd name="T4" fmla="*/ 10 w 208"/>
                      <a:gd name="T5" fmla="*/ 50 h 92"/>
                      <a:gd name="T6" fmla="*/ 19 w 208"/>
                      <a:gd name="T7" fmla="*/ 36 h 92"/>
                      <a:gd name="T8" fmla="*/ 26 w 208"/>
                      <a:gd name="T9" fmla="*/ 29 h 92"/>
                      <a:gd name="T10" fmla="*/ 32 w 208"/>
                      <a:gd name="T11" fmla="*/ 23 h 92"/>
                      <a:gd name="T12" fmla="*/ 51 w 208"/>
                      <a:gd name="T13" fmla="*/ 5 h 92"/>
                      <a:gd name="T14" fmla="*/ 58 w 208"/>
                      <a:gd name="T15" fmla="*/ 0 h 92"/>
                      <a:gd name="T16" fmla="*/ 74 w 208"/>
                      <a:gd name="T17" fmla="*/ 0 h 92"/>
                      <a:gd name="T18" fmla="*/ 84 w 208"/>
                      <a:gd name="T19" fmla="*/ 0 h 92"/>
                      <a:gd name="T20" fmla="*/ 87 w 208"/>
                      <a:gd name="T21" fmla="*/ 1 h 92"/>
                      <a:gd name="T22" fmla="*/ 89 w 208"/>
                      <a:gd name="T23" fmla="*/ 1 h 92"/>
                      <a:gd name="T24" fmla="*/ 90 w 208"/>
                      <a:gd name="T25" fmla="*/ 2 h 92"/>
                      <a:gd name="T26" fmla="*/ 97 w 208"/>
                      <a:gd name="T27" fmla="*/ 5 h 92"/>
                      <a:gd name="T28" fmla="*/ 118 w 208"/>
                      <a:gd name="T29" fmla="*/ 15 h 92"/>
                      <a:gd name="T30" fmla="*/ 124 w 208"/>
                      <a:gd name="T31" fmla="*/ 18 h 92"/>
                      <a:gd name="T32" fmla="*/ 151 w 208"/>
                      <a:gd name="T33" fmla="*/ 34 h 92"/>
                      <a:gd name="T34" fmla="*/ 189 w 208"/>
                      <a:gd name="T35" fmla="*/ 57 h 92"/>
                      <a:gd name="T36" fmla="*/ 206 w 208"/>
                      <a:gd name="T37" fmla="*/ 72 h 92"/>
                      <a:gd name="T38" fmla="*/ 208 w 208"/>
                      <a:gd name="T39" fmla="*/ 79 h 92"/>
                      <a:gd name="T40" fmla="*/ 204 w 208"/>
                      <a:gd name="T41" fmla="*/ 76 h 92"/>
                      <a:gd name="T42" fmla="*/ 186 w 208"/>
                      <a:gd name="T43" fmla="*/ 65 h 92"/>
                      <a:gd name="T44" fmla="*/ 173 w 208"/>
                      <a:gd name="T45" fmla="*/ 57 h 92"/>
                      <a:gd name="T46" fmla="*/ 146 w 208"/>
                      <a:gd name="T47" fmla="*/ 43 h 92"/>
                      <a:gd name="T48" fmla="*/ 128 w 208"/>
                      <a:gd name="T49" fmla="*/ 30 h 92"/>
                      <a:gd name="T50" fmla="*/ 111 w 208"/>
                      <a:gd name="T51" fmla="*/ 18 h 92"/>
                      <a:gd name="T52" fmla="*/ 93 w 208"/>
                      <a:gd name="T53" fmla="*/ 9 h 92"/>
                      <a:gd name="T54" fmla="*/ 70 w 208"/>
                      <a:gd name="T55" fmla="*/ 5 h 92"/>
                      <a:gd name="T56" fmla="*/ 54 w 208"/>
                      <a:gd name="T57" fmla="*/ 6 h 92"/>
                      <a:gd name="T58" fmla="*/ 38 w 208"/>
                      <a:gd name="T59" fmla="*/ 19 h 92"/>
                      <a:gd name="T60" fmla="*/ 17 w 208"/>
                      <a:gd name="T61" fmla="*/ 41 h 92"/>
                      <a:gd name="T62" fmla="*/ 9 w 208"/>
                      <a:gd name="T63" fmla="*/ 52 h 92"/>
                      <a:gd name="T64" fmla="*/ 5 w 208"/>
                      <a:gd name="T65" fmla="*/ 66 h 92"/>
                      <a:gd name="T66" fmla="*/ 0 w 208"/>
                      <a:gd name="T67" fmla="*/ 80 h 92"/>
                      <a:gd name="T68" fmla="*/ 10 w 208"/>
                      <a:gd name="T69" fmla="*/ 92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8"/>
                      <a:gd name="T106" fmla="*/ 0 h 92"/>
                      <a:gd name="T107" fmla="*/ 208 w 208"/>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8" h="92">
                        <a:moveTo>
                          <a:pt x="10" y="92"/>
                        </a:moveTo>
                        <a:lnTo>
                          <a:pt x="0" y="79"/>
                        </a:lnTo>
                        <a:lnTo>
                          <a:pt x="10" y="50"/>
                        </a:lnTo>
                        <a:lnTo>
                          <a:pt x="19" y="36"/>
                        </a:lnTo>
                        <a:lnTo>
                          <a:pt x="26" y="29"/>
                        </a:lnTo>
                        <a:lnTo>
                          <a:pt x="32" y="23"/>
                        </a:lnTo>
                        <a:lnTo>
                          <a:pt x="51" y="5"/>
                        </a:lnTo>
                        <a:lnTo>
                          <a:pt x="58" y="0"/>
                        </a:lnTo>
                        <a:lnTo>
                          <a:pt x="74" y="0"/>
                        </a:lnTo>
                        <a:lnTo>
                          <a:pt x="84" y="0"/>
                        </a:lnTo>
                        <a:lnTo>
                          <a:pt x="87" y="1"/>
                        </a:lnTo>
                        <a:lnTo>
                          <a:pt x="89" y="1"/>
                        </a:lnTo>
                        <a:lnTo>
                          <a:pt x="90" y="2"/>
                        </a:lnTo>
                        <a:lnTo>
                          <a:pt x="97" y="5"/>
                        </a:lnTo>
                        <a:lnTo>
                          <a:pt x="118" y="15"/>
                        </a:lnTo>
                        <a:lnTo>
                          <a:pt x="124" y="18"/>
                        </a:lnTo>
                        <a:lnTo>
                          <a:pt x="151" y="34"/>
                        </a:lnTo>
                        <a:lnTo>
                          <a:pt x="189" y="57"/>
                        </a:lnTo>
                        <a:lnTo>
                          <a:pt x="206" y="72"/>
                        </a:lnTo>
                        <a:lnTo>
                          <a:pt x="208" y="79"/>
                        </a:lnTo>
                        <a:lnTo>
                          <a:pt x="204" y="76"/>
                        </a:lnTo>
                        <a:lnTo>
                          <a:pt x="186" y="65"/>
                        </a:lnTo>
                        <a:lnTo>
                          <a:pt x="173" y="57"/>
                        </a:lnTo>
                        <a:lnTo>
                          <a:pt x="146" y="43"/>
                        </a:lnTo>
                        <a:lnTo>
                          <a:pt x="128" y="30"/>
                        </a:lnTo>
                        <a:lnTo>
                          <a:pt x="111" y="18"/>
                        </a:lnTo>
                        <a:lnTo>
                          <a:pt x="93" y="9"/>
                        </a:lnTo>
                        <a:lnTo>
                          <a:pt x="70" y="5"/>
                        </a:lnTo>
                        <a:lnTo>
                          <a:pt x="54" y="6"/>
                        </a:lnTo>
                        <a:lnTo>
                          <a:pt x="38" y="19"/>
                        </a:lnTo>
                        <a:lnTo>
                          <a:pt x="17" y="41"/>
                        </a:lnTo>
                        <a:lnTo>
                          <a:pt x="9" y="52"/>
                        </a:lnTo>
                        <a:lnTo>
                          <a:pt x="5" y="66"/>
                        </a:lnTo>
                        <a:lnTo>
                          <a:pt x="0" y="80"/>
                        </a:lnTo>
                        <a:lnTo>
                          <a:pt x="10" y="92"/>
                        </a:lnTo>
                        <a:close/>
                      </a:path>
                    </a:pathLst>
                  </a:custGeom>
                  <a:solidFill>
                    <a:schemeClr val="bg1">
                      <a:lumMod val="95000"/>
                    </a:schemeClr>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59" name="Freeform 92">
                    <a:extLst>
                      <a:ext uri="{FF2B5EF4-FFF2-40B4-BE49-F238E27FC236}">
                        <a16:creationId xmlns:a16="http://schemas.microsoft.com/office/drawing/2014/main" id="{BF15F861-BF29-1968-C36E-8F425A346198}"/>
                      </a:ext>
                    </a:extLst>
                  </p:cNvPr>
                  <p:cNvSpPr>
                    <a:spLocks/>
                  </p:cNvSpPr>
                  <p:nvPr/>
                </p:nvSpPr>
                <p:spPr bwMode="auto">
                  <a:xfrm>
                    <a:off x="62" y="43"/>
                    <a:ext cx="137" cy="87"/>
                  </a:xfrm>
                  <a:custGeom>
                    <a:avLst/>
                    <a:gdLst>
                      <a:gd name="T0" fmla="*/ 9 w 137"/>
                      <a:gd name="T1" fmla="*/ 87 h 87"/>
                      <a:gd name="T2" fmla="*/ 22 w 137"/>
                      <a:gd name="T3" fmla="*/ 62 h 87"/>
                      <a:gd name="T4" fmla="*/ 32 w 137"/>
                      <a:gd name="T5" fmla="*/ 50 h 87"/>
                      <a:gd name="T6" fmla="*/ 39 w 137"/>
                      <a:gd name="T7" fmla="*/ 50 h 87"/>
                      <a:gd name="T8" fmla="*/ 43 w 137"/>
                      <a:gd name="T9" fmla="*/ 44 h 87"/>
                      <a:gd name="T10" fmla="*/ 69 w 137"/>
                      <a:gd name="T11" fmla="*/ 31 h 87"/>
                      <a:gd name="T12" fmla="*/ 84 w 137"/>
                      <a:gd name="T13" fmla="*/ 25 h 87"/>
                      <a:gd name="T14" fmla="*/ 105 w 137"/>
                      <a:gd name="T15" fmla="*/ 25 h 87"/>
                      <a:gd name="T16" fmla="*/ 121 w 137"/>
                      <a:gd name="T17" fmla="*/ 28 h 87"/>
                      <a:gd name="T18" fmla="*/ 135 w 137"/>
                      <a:gd name="T19" fmla="*/ 33 h 87"/>
                      <a:gd name="T20" fmla="*/ 137 w 137"/>
                      <a:gd name="T21" fmla="*/ 33 h 87"/>
                      <a:gd name="T22" fmla="*/ 112 w 137"/>
                      <a:gd name="T23" fmla="*/ 15 h 87"/>
                      <a:gd name="T24" fmla="*/ 88 w 137"/>
                      <a:gd name="T25" fmla="*/ 3 h 87"/>
                      <a:gd name="T26" fmla="*/ 68 w 137"/>
                      <a:gd name="T27" fmla="*/ 0 h 87"/>
                      <a:gd name="T28" fmla="*/ 54 w 137"/>
                      <a:gd name="T29" fmla="*/ 1 h 87"/>
                      <a:gd name="T30" fmla="*/ 35 w 137"/>
                      <a:gd name="T31" fmla="*/ 15 h 87"/>
                      <a:gd name="T32" fmla="*/ 16 w 137"/>
                      <a:gd name="T33" fmla="*/ 36 h 87"/>
                      <a:gd name="T34" fmla="*/ 7 w 137"/>
                      <a:gd name="T35" fmla="*/ 49 h 87"/>
                      <a:gd name="T36" fmla="*/ 0 w 137"/>
                      <a:gd name="T37" fmla="*/ 71 h 87"/>
                      <a:gd name="T38" fmla="*/ 0 w 137"/>
                      <a:gd name="T39" fmla="*/ 75 h 87"/>
                      <a:gd name="T40" fmla="*/ 9 w 137"/>
                      <a:gd name="T41" fmla="*/ 87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7"/>
                      <a:gd name="T64" fmla="*/ 0 h 87"/>
                      <a:gd name="T65" fmla="*/ 137 w 137"/>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7" h="87">
                        <a:moveTo>
                          <a:pt x="9" y="87"/>
                        </a:moveTo>
                        <a:lnTo>
                          <a:pt x="22" y="62"/>
                        </a:lnTo>
                        <a:lnTo>
                          <a:pt x="32" y="50"/>
                        </a:lnTo>
                        <a:lnTo>
                          <a:pt x="39" y="50"/>
                        </a:lnTo>
                        <a:lnTo>
                          <a:pt x="43" y="44"/>
                        </a:lnTo>
                        <a:lnTo>
                          <a:pt x="69" y="31"/>
                        </a:lnTo>
                        <a:lnTo>
                          <a:pt x="84" y="25"/>
                        </a:lnTo>
                        <a:lnTo>
                          <a:pt x="105" y="25"/>
                        </a:lnTo>
                        <a:lnTo>
                          <a:pt x="121" y="28"/>
                        </a:lnTo>
                        <a:lnTo>
                          <a:pt x="135" y="33"/>
                        </a:lnTo>
                        <a:lnTo>
                          <a:pt x="137" y="33"/>
                        </a:lnTo>
                        <a:lnTo>
                          <a:pt x="112" y="15"/>
                        </a:lnTo>
                        <a:cubicBezTo>
                          <a:pt x="104" y="11"/>
                          <a:pt x="97" y="3"/>
                          <a:pt x="88" y="3"/>
                        </a:cubicBezTo>
                        <a:lnTo>
                          <a:pt x="68" y="0"/>
                        </a:lnTo>
                        <a:lnTo>
                          <a:pt x="54" y="1"/>
                        </a:lnTo>
                        <a:lnTo>
                          <a:pt x="35" y="15"/>
                        </a:lnTo>
                        <a:lnTo>
                          <a:pt x="16" y="36"/>
                        </a:lnTo>
                        <a:lnTo>
                          <a:pt x="7" y="49"/>
                        </a:lnTo>
                        <a:lnTo>
                          <a:pt x="0" y="71"/>
                        </a:lnTo>
                        <a:lnTo>
                          <a:pt x="0" y="75"/>
                        </a:lnTo>
                        <a:lnTo>
                          <a:pt x="9" y="87"/>
                        </a:lnTo>
                        <a:close/>
                      </a:path>
                    </a:pathLst>
                  </a:custGeom>
                  <a:solidFill>
                    <a:schemeClr val="bg1">
                      <a:lumMod val="95000"/>
                    </a:schemeClr>
                  </a:solidFill>
                  <a:ln w="6350">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grpSp>
            <p:sp>
              <p:nvSpPr>
                <p:cNvPr id="47" name="Freeform 93">
                  <a:extLst>
                    <a:ext uri="{FF2B5EF4-FFF2-40B4-BE49-F238E27FC236}">
                      <a16:creationId xmlns:a16="http://schemas.microsoft.com/office/drawing/2014/main" id="{083E582A-0F70-5A23-AF8D-95A3DCF19954}"/>
                    </a:ext>
                  </a:extLst>
                </p:cNvPr>
                <p:cNvSpPr>
                  <a:spLocks/>
                </p:cNvSpPr>
                <p:nvPr/>
              </p:nvSpPr>
              <p:spPr bwMode="auto">
                <a:xfrm rot="834031" flipH="1">
                  <a:off x="96" y="157"/>
                  <a:ext cx="34" cy="6"/>
                </a:xfrm>
                <a:custGeom>
                  <a:avLst/>
                  <a:gdLst>
                    <a:gd name="T0" fmla="*/ 0 w 34"/>
                    <a:gd name="T1" fmla="*/ 3 h 6"/>
                    <a:gd name="T2" fmla="*/ 18 w 34"/>
                    <a:gd name="T3" fmla="*/ 0 h 6"/>
                    <a:gd name="T4" fmla="*/ 34 w 34"/>
                    <a:gd name="T5" fmla="*/ 6 h 6"/>
                    <a:gd name="T6" fmla="*/ 0 60000 65536"/>
                    <a:gd name="T7" fmla="*/ 0 60000 65536"/>
                    <a:gd name="T8" fmla="*/ 0 60000 65536"/>
                    <a:gd name="T9" fmla="*/ 0 w 34"/>
                    <a:gd name="T10" fmla="*/ 0 h 6"/>
                    <a:gd name="T11" fmla="*/ 34 w 34"/>
                    <a:gd name="T12" fmla="*/ 6 h 6"/>
                  </a:gdLst>
                  <a:ahLst/>
                  <a:cxnLst>
                    <a:cxn ang="T6">
                      <a:pos x="T0" y="T1"/>
                    </a:cxn>
                    <a:cxn ang="T7">
                      <a:pos x="T2" y="T3"/>
                    </a:cxn>
                    <a:cxn ang="T8">
                      <a:pos x="T4" y="T5"/>
                    </a:cxn>
                  </a:cxnLst>
                  <a:rect l="T9" t="T10" r="T11" b="T12"/>
                  <a:pathLst>
                    <a:path w="34" h="6">
                      <a:moveTo>
                        <a:pt x="0" y="3"/>
                      </a:moveTo>
                      <a:lnTo>
                        <a:pt x="18" y="0"/>
                      </a:lnTo>
                      <a:lnTo>
                        <a:pt x="34" y="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48" name="Freeform 94">
                  <a:extLst>
                    <a:ext uri="{FF2B5EF4-FFF2-40B4-BE49-F238E27FC236}">
                      <a16:creationId xmlns:a16="http://schemas.microsoft.com/office/drawing/2014/main" id="{36CFE26B-57FD-8AC0-904B-B6BB4FBFD7B0}"/>
                    </a:ext>
                  </a:extLst>
                </p:cNvPr>
                <p:cNvSpPr>
                  <a:spLocks noChangeAspect="1"/>
                </p:cNvSpPr>
                <p:nvPr/>
              </p:nvSpPr>
              <p:spPr bwMode="auto">
                <a:xfrm rot="295416">
                  <a:off x="7" y="250"/>
                  <a:ext cx="128" cy="83"/>
                </a:xfrm>
                <a:custGeom>
                  <a:avLst/>
                  <a:gdLst>
                    <a:gd name="T0" fmla="*/ 0 w 541"/>
                    <a:gd name="T1" fmla="*/ 0 h 403"/>
                    <a:gd name="T2" fmla="*/ 0 w 541"/>
                    <a:gd name="T3" fmla="*/ 0 h 403"/>
                    <a:gd name="T4" fmla="*/ 0 w 541"/>
                    <a:gd name="T5" fmla="*/ 0 h 403"/>
                    <a:gd name="T6" fmla="*/ 0 w 541"/>
                    <a:gd name="T7" fmla="*/ 0 h 403"/>
                    <a:gd name="T8" fmla="*/ 0 w 541"/>
                    <a:gd name="T9" fmla="*/ 0 h 403"/>
                    <a:gd name="T10" fmla="*/ 0 w 541"/>
                    <a:gd name="T11" fmla="*/ 0 h 403"/>
                    <a:gd name="T12" fmla="*/ 0 w 541"/>
                    <a:gd name="T13" fmla="*/ 0 h 403"/>
                    <a:gd name="T14" fmla="*/ 0 w 541"/>
                    <a:gd name="T15" fmla="*/ 0 h 403"/>
                    <a:gd name="T16" fmla="*/ 0 w 541"/>
                    <a:gd name="T17" fmla="*/ 0 h 403"/>
                    <a:gd name="T18" fmla="*/ 0 w 541"/>
                    <a:gd name="T19" fmla="*/ 0 h 403"/>
                    <a:gd name="T20" fmla="*/ 0 w 541"/>
                    <a:gd name="T21" fmla="*/ 0 h 403"/>
                    <a:gd name="T22" fmla="*/ 0 w 541"/>
                    <a:gd name="T23" fmla="*/ 0 h 403"/>
                    <a:gd name="T24" fmla="*/ 0 w 541"/>
                    <a:gd name="T25" fmla="*/ 0 h 403"/>
                    <a:gd name="T26" fmla="*/ 0 w 541"/>
                    <a:gd name="T27" fmla="*/ 0 h 403"/>
                    <a:gd name="T28" fmla="*/ 0 w 541"/>
                    <a:gd name="T29" fmla="*/ 0 h 403"/>
                    <a:gd name="T30" fmla="*/ 0 w 541"/>
                    <a:gd name="T31" fmla="*/ 0 h 403"/>
                    <a:gd name="T32" fmla="*/ 0 w 541"/>
                    <a:gd name="T33" fmla="*/ 0 h 403"/>
                    <a:gd name="T34" fmla="*/ 0 w 541"/>
                    <a:gd name="T35" fmla="*/ 0 h 403"/>
                    <a:gd name="T36" fmla="*/ 0 w 541"/>
                    <a:gd name="T37" fmla="*/ 0 h 403"/>
                    <a:gd name="T38" fmla="*/ 0 w 541"/>
                    <a:gd name="T39" fmla="*/ 0 h 403"/>
                    <a:gd name="T40" fmla="*/ 0 w 541"/>
                    <a:gd name="T41" fmla="*/ 0 h 403"/>
                    <a:gd name="T42" fmla="*/ 0 w 541"/>
                    <a:gd name="T43" fmla="*/ 0 h 403"/>
                    <a:gd name="T44" fmla="*/ 0 w 541"/>
                    <a:gd name="T45" fmla="*/ 0 h 403"/>
                    <a:gd name="T46" fmla="*/ 0 w 541"/>
                    <a:gd name="T47" fmla="*/ 0 h 403"/>
                    <a:gd name="T48" fmla="*/ 0 w 541"/>
                    <a:gd name="T49" fmla="*/ 0 h 403"/>
                    <a:gd name="T50" fmla="*/ 0 w 541"/>
                    <a:gd name="T51" fmla="*/ 0 h 403"/>
                    <a:gd name="T52" fmla="*/ 0 w 541"/>
                    <a:gd name="T53" fmla="*/ 0 h 403"/>
                    <a:gd name="T54" fmla="*/ 0 w 541"/>
                    <a:gd name="T55" fmla="*/ 0 h 403"/>
                    <a:gd name="T56" fmla="*/ 0 w 541"/>
                    <a:gd name="T57" fmla="*/ 0 h 403"/>
                    <a:gd name="T58" fmla="*/ 0 w 541"/>
                    <a:gd name="T59" fmla="*/ 0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1"/>
                    <a:gd name="T91" fmla="*/ 0 h 403"/>
                    <a:gd name="T92" fmla="*/ 541 w 541"/>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1" h="403">
                      <a:moveTo>
                        <a:pt x="368" y="75"/>
                      </a:moveTo>
                      <a:lnTo>
                        <a:pt x="392" y="54"/>
                      </a:lnTo>
                      <a:lnTo>
                        <a:pt x="412" y="29"/>
                      </a:lnTo>
                      <a:lnTo>
                        <a:pt x="424" y="0"/>
                      </a:lnTo>
                      <a:lnTo>
                        <a:pt x="453" y="3"/>
                      </a:lnTo>
                      <a:lnTo>
                        <a:pt x="480" y="13"/>
                      </a:lnTo>
                      <a:lnTo>
                        <a:pt x="506" y="29"/>
                      </a:lnTo>
                      <a:lnTo>
                        <a:pt x="527" y="48"/>
                      </a:lnTo>
                      <a:lnTo>
                        <a:pt x="541" y="74"/>
                      </a:lnTo>
                      <a:lnTo>
                        <a:pt x="501" y="171"/>
                      </a:lnTo>
                      <a:lnTo>
                        <a:pt x="456" y="269"/>
                      </a:lnTo>
                      <a:lnTo>
                        <a:pt x="405" y="363"/>
                      </a:lnTo>
                      <a:lnTo>
                        <a:pt x="381" y="381"/>
                      </a:lnTo>
                      <a:lnTo>
                        <a:pt x="352" y="395"/>
                      </a:lnTo>
                      <a:lnTo>
                        <a:pt x="322" y="402"/>
                      </a:lnTo>
                      <a:lnTo>
                        <a:pt x="290" y="403"/>
                      </a:lnTo>
                      <a:lnTo>
                        <a:pt x="259" y="398"/>
                      </a:lnTo>
                      <a:lnTo>
                        <a:pt x="218" y="373"/>
                      </a:lnTo>
                      <a:lnTo>
                        <a:pt x="179" y="342"/>
                      </a:lnTo>
                      <a:lnTo>
                        <a:pt x="144" y="307"/>
                      </a:lnTo>
                      <a:lnTo>
                        <a:pt x="115" y="269"/>
                      </a:lnTo>
                      <a:lnTo>
                        <a:pt x="79" y="214"/>
                      </a:lnTo>
                      <a:lnTo>
                        <a:pt x="47" y="157"/>
                      </a:lnTo>
                      <a:lnTo>
                        <a:pt x="21" y="96"/>
                      </a:lnTo>
                      <a:lnTo>
                        <a:pt x="0" y="91"/>
                      </a:lnTo>
                      <a:lnTo>
                        <a:pt x="2" y="101"/>
                      </a:lnTo>
                      <a:lnTo>
                        <a:pt x="8" y="107"/>
                      </a:lnTo>
                      <a:lnTo>
                        <a:pt x="16" y="112"/>
                      </a:lnTo>
                      <a:lnTo>
                        <a:pt x="0" y="123"/>
                      </a:lnTo>
                      <a:lnTo>
                        <a:pt x="29" y="16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49" name="Freeform 95">
                  <a:extLst>
                    <a:ext uri="{FF2B5EF4-FFF2-40B4-BE49-F238E27FC236}">
                      <a16:creationId xmlns:a16="http://schemas.microsoft.com/office/drawing/2014/main" id="{E0F757BD-7E84-94F0-1B54-A661DEA74F7D}"/>
                    </a:ext>
                  </a:extLst>
                </p:cNvPr>
                <p:cNvSpPr>
                  <a:spLocks noChangeAspect="1"/>
                </p:cNvSpPr>
                <p:nvPr/>
              </p:nvSpPr>
              <p:spPr bwMode="auto">
                <a:xfrm rot="295416">
                  <a:off x="82" y="291"/>
                  <a:ext cx="8" cy="15"/>
                </a:xfrm>
                <a:custGeom>
                  <a:avLst/>
                  <a:gdLst>
                    <a:gd name="T0" fmla="*/ 0 w 30"/>
                    <a:gd name="T1" fmla="*/ 0 h 66"/>
                    <a:gd name="T2" fmla="*/ 0 w 30"/>
                    <a:gd name="T3" fmla="*/ 0 h 66"/>
                    <a:gd name="T4" fmla="*/ 0 w 30"/>
                    <a:gd name="T5" fmla="*/ 0 h 66"/>
                    <a:gd name="T6" fmla="*/ 0 w 30"/>
                    <a:gd name="T7" fmla="*/ 0 h 66"/>
                    <a:gd name="T8" fmla="*/ 0 w 30"/>
                    <a:gd name="T9" fmla="*/ 0 h 66"/>
                    <a:gd name="T10" fmla="*/ 0 60000 65536"/>
                    <a:gd name="T11" fmla="*/ 0 60000 65536"/>
                    <a:gd name="T12" fmla="*/ 0 60000 65536"/>
                    <a:gd name="T13" fmla="*/ 0 60000 65536"/>
                    <a:gd name="T14" fmla="*/ 0 60000 65536"/>
                    <a:gd name="T15" fmla="*/ 0 w 30"/>
                    <a:gd name="T16" fmla="*/ 0 h 66"/>
                    <a:gd name="T17" fmla="*/ 30 w 30"/>
                    <a:gd name="T18" fmla="*/ 66 h 66"/>
                  </a:gdLst>
                  <a:ahLst/>
                  <a:cxnLst>
                    <a:cxn ang="T10">
                      <a:pos x="T0" y="T1"/>
                    </a:cxn>
                    <a:cxn ang="T11">
                      <a:pos x="T2" y="T3"/>
                    </a:cxn>
                    <a:cxn ang="T12">
                      <a:pos x="T4" y="T5"/>
                    </a:cxn>
                    <a:cxn ang="T13">
                      <a:pos x="T6" y="T7"/>
                    </a:cxn>
                    <a:cxn ang="T14">
                      <a:pos x="T8" y="T9"/>
                    </a:cxn>
                  </a:cxnLst>
                  <a:rect l="T15" t="T16" r="T17" b="T18"/>
                  <a:pathLst>
                    <a:path w="30" h="66">
                      <a:moveTo>
                        <a:pt x="0" y="0"/>
                      </a:moveTo>
                      <a:lnTo>
                        <a:pt x="12" y="13"/>
                      </a:lnTo>
                      <a:lnTo>
                        <a:pt x="22" y="29"/>
                      </a:lnTo>
                      <a:lnTo>
                        <a:pt x="28" y="46"/>
                      </a:lnTo>
                      <a:lnTo>
                        <a:pt x="30" y="6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50" name="Freeform 96">
                  <a:extLst>
                    <a:ext uri="{FF2B5EF4-FFF2-40B4-BE49-F238E27FC236}">
                      <a16:creationId xmlns:a16="http://schemas.microsoft.com/office/drawing/2014/main" id="{2633D09F-C5C0-4AC5-C880-77199A64F6A5}"/>
                    </a:ext>
                  </a:extLst>
                </p:cNvPr>
                <p:cNvSpPr>
                  <a:spLocks noChangeAspect="1"/>
                </p:cNvSpPr>
                <p:nvPr/>
              </p:nvSpPr>
              <p:spPr bwMode="auto">
                <a:xfrm rot="295416">
                  <a:off x="77" y="295"/>
                  <a:ext cx="8" cy="9"/>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60000 65536"/>
                    <a:gd name="T13" fmla="*/ 0 60000 65536"/>
                    <a:gd name="T14" fmla="*/ 0 60000 65536"/>
                    <a:gd name="T15" fmla="*/ 0 60000 65536"/>
                    <a:gd name="T16" fmla="*/ 0 60000 65536"/>
                    <a:gd name="T17" fmla="*/ 0 60000 65536"/>
                    <a:gd name="T18" fmla="*/ 0 w 25"/>
                    <a:gd name="T19" fmla="*/ 0 h 53"/>
                    <a:gd name="T20" fmla="*/ 25 w 2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25" h="53">
                      <a:moveTo>
                        <a:pt x="0" y="0"/>
                      </a:moveTo>
                      <a:lnTo>
                        <a:pt x="12" y="7"/>
                      </a:lnTo>
                      <a:lnTo>
                        <a:pt x="22" y="16"/>
                      </a:lnTo>
                      <a:lnTo>
                        <a:pt x="25" y="27"/>
                      </a:lnTo>
                      <a:lnTo>
                        <a:pt x="24" y="40"/>
                      </a:lnTo>
                      <a:lnTo>
                        <a:pt x="19"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51" name="Freeform 97">
                  <a:extLst>
                    <a:ext uri="{FF2B5EF4-FFF2-40B4-BE49-F238E27FC236}">
                      <a16:creationId xmlns:a16="http://schemas.microsoft.com/office/drawing/2014/main" id="{449931DA-BC65-3EEE-63F3-8C2CFA94C19C}"/>
                    </a:ext>
                  </a:extLst>
                </p:cNvPr>
                <p:cNvSpPr>
                  <a:spLocks noChangeAspect="1"/>
                </p:cNvSpPr>
                <p:nvPr/>
              </p:nvSpPr>
              <p:spPr bwMode="auto">
                <a:xfrm rot="295416">
                  <a:off x="68" y="294"/>
                  <a:ext cx="9" cy="6"/>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60000 65536"/>
                    <a:gd name="T15" fmla="*/ 0 60000 65536"/>
                    <a:gd name="T16" fmla="*/ 0 60000 65536"/>
                    <a:gd name="T17" fmla="*/ 0 60000 65536"/>
                    <a:gd name="T18" fmla="*/ 0 60000 65536"/>
                    <a:gd name="T19" fmla="*/ 0 60000 65536"/>
                    <a:gd name="T20" fmla="*/ 0 60000 65536"/>
                    <a:gd name="T21" fmla="*/ 0 w 26"/>
                    <a:gd name="T22" fmla="*/ 0 h 39"/>
                    <a:gd name="T23" fmla="*/ 26 w 2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39">
                      <a:moveTo>
                        <a:pt x="0" y="0"/>
                      </a:moveTo>
                      <a:lnTo>
                        <a:pt x="11" y="2"/>
                      </a:lnTo>
                      <a:lnTo>
                        <a:pt x="21" y="7"/>
                      </a:lnTo>
                      <a:lnTo>
                        <a:pt x="26" y="13"/>
                      </a:lnTo>
                      <a:lnTo>
                        <a:pt x="26" y="23"/>
                      </a:lnTo>
                      <a:lnTo>
                        <a:pt x="21" y="31"/>
                      </a:lnTo>
                      <a:lnTo>
                        <a:pt x="13" y="3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52" name="Freeform 98">
                  <a:extLst>
                    <a:ext uri="{FF2B5EF4-FFF2-40B4-BE49-F238E27FC236}">
                      <a16:creationId xmlns:a16="http://schemas.microsoft.com/office/drawing/2014/main" id="{BB3A3C58-417A-3AE7-9705-7C836E3DFB0D}"/>
                    </a:ext>
                  </a:extLst>
                </p:cNvPr>
                <p:cNvSpPr>
                  <a:spLocks noChangeAspect="1"/>
                </p:cNvSpPr>
                <p:nvPr/>
              </p:nvSpPr>
              <p:spPr bwMode="auto">
                <a:xfrm rot="295416">
                  <a:off x="109" y="311"/>
                  <a:ext cx="11" cy="53"/>
                </a:xfrm>
                <a:custGeom>
                  <a:avLst/>
                  <a:gdLst>
                    <a:gd name="T0" fmla="*/ 0 w 40"/>
                    <a:gd name="T1" fmla="*/ 0 h 248"/>
                    <a:gd name="T2" fmla="*/ 0 w 40"/>
                    <a:gd name="T3" fmla="*/ 0 h 248"/>
                    <a:gd name="T4" fmla="*/ 0 w 40"/>
                    <a:gd name="T5" fmla="*/ 0 h 248"/>
                    <a:gd name="T6" fmla="*/ 0 w 40"/>
                    <a:gd name="T7" fmla="*/ 0 h 248"/>
                    <a:gd name="T8" fmla="*/ 0 w 40"/>
                    <a:gd name="T9" fmla="*/ 0 h 248"/>
                    <a:gd name="T10" fmla="*/ 0 60000 65536"/>
                    <a:gd name="T11" fmla="*/ 0 60000 65536"/>
                    <a:gd name="T12" fmla="*/ 0 60000 65536"/>
                    <a:gd name="T13" fmla="*/ 0 60000 65536"/>
                    <a:gd name="T14" fmla="*/ 0 60000 65536"/>
                    <a:gd name="T15" fmla="*/ 0 w 40"/>
                    <a:gd name="T16" fmla="*/ 0 h 248"/>
                    <a:gd name="T17" fmla="*/ 40 w 40"/>
                    <a:gd name="T18" fmla="*/ 248 h 248"/>
                  </a:gdLst>
                  <a:ahLst/>
                  <a:cxnLst>
                    <a:cxn ang="T10">
                      <a:pos x="T0" y="T1"/>
                    </a:cxn>
                    <a:cxn ang="T11">
                      <a:pos x="T2" y="T3"/>
                    </a:cxn>
                    <a:cxn ang="T12">
                      <a:pos x="T4" y="T5"/>
                    </a:cxn>
                    <a:cxn ang="T13">
                      <a:pos x="T6" y="T7"/>
                    </a:cxn>
                    <a:cxn ang="T14">
                      <a:pos x="T8" y="T9"/>
                    </a:cxn>
                  </a:cxnLst>
                  <a:rect l="T15" t="T16" r="T17" b="T18"/>
                  <a:pathLst>
                    <a:path w="40" h="248">
                      <a:moveTo>
                        <a:pt x="0" y="0"/>
                      </a:moveTo>
                      <a:lnTo>
                        <a:pt x="16" y="61"/>
                      </a:lnTo>
                      <a:lnTo>
                        <a:pt x="29" y="122"/>
                      </a:lnTo>
                      <a:lnTo>
                        <a:pt x="37" y="186"/>
                      </a:lnTo>
                      <a:lnTo>
                        <a:pt x="40" y="24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53" name="Freeform 99">
                  <a:extLst>
                    <a:ext uri="{FF2B5EF4-FFF2-40B4-BE49-F238E27FC236}">
                      <a16:creationId xmlns:a16="http://schemas.microsoft.com/office/drawing/2014/main" id="{3F14892E-8D44-E4F4-FAB2-A20191EC6BCC}"/>
                    </a:ext>
                  </a:extLst>
                </p:cNvPr>
                <p:cNvSpPr>
                  <a:spLocks noChangeAspect="1"/>
                </p:cNvSpPr>
                <p:nvPr/>
              </p:nvSpPr>
              <p:spPr bwMode="auto">
                <a:xfrm rot="295416">
                  <a:off x="126" y="343"/>
                  <a:ext cx="14" cy="9"/>
                </a:xfrm>
                <a:custGeom>
                  <a:avLst/>
                  <a:gdLst>
                    <a:gd name="T0" fmla="*/ 0 w 67"/>
                    <a:gd name="T1" fmla="*/ 0 h 40"/>
                    <a:gd name="T2" fmla="*/ 0 w 67"/>
                    <a:gd name="T3" fmla="*/ 0 h 40"/>
                    <a:gd name="T4" fmla="*/ 0 w 67"/>
                    <a:gd name="T5" fmla="*/ 0 h 40"/>
                    <a:gd name="T6" fmla="*/ 0 w 67"/>
                    <a:gd name="T7" fmla="*/ 0 h 40"/>
                    <a:gd name="T8" fmla="*/ 0 w 67"/>
                    <a:gd name="T9" fmla="*/ 0 h 40"/>
                    <a:gd name="T10" fmla="*/ 0 60000 65536"/>
                    <a:gd name="T11" fmla="*/ 0 60000 65536"/>
                    <a:gd name="T12" fmla="*/ 0 60000 65536"/>
                    <a:gd name="T13" fmla="*/ 0 60000 65536"/>
                    <a:gd name="T14" fmla="*/ 0 60000 65536"/>
                    <a:gd name="T15" fmla="*/ 0 w 67"/>
                    <a:gd name="T16" fmla="*/ 0 h 40"/>
                    <a:gd name="T17" fmla="*/ 67 w 67"/>
                    <a:gd name="T18" fmla="*/ 40 h 40"/>
                  </a:gdLst>
                  <a:ahLst/>
                  <a:cxnLst>
                    <a:cxn ang="T10">
                      <a:pos x="T0" y="T1"/>
                    </a:cxn>
                    <a:cxn ang="T11">
                      <a:pos x="T2" y="T3"/>
                    </a:cxn>
                    <a:cxn ang="T12">
                      <a:pos x="T4" y="T5"/>
                    </a:cxn>
                    <a:cxn ang="T13">
                      <a:pos x="T6" y="T7"/>
                    </a:cxn>
                    <a:cxn ang="T14">
                      <a:pos x="T8" y="T9"/>
                    </a:cxn>
                  </a:cxnLst>
                  <a:rect l="T15" t="T16" r="T17" b="T18"/>
                  <a:pathLst>
                    <a:path w="67" h="40">
                      <a:moveTo>
                        <a:pt x="67" y="0"/>
                      </a:moveTo>
                      <a:lnTo>
                        <a:pt x="55" y="15"/>
                      </a:lnTo>
                      <a:lnTo>
                        <a:pt x="39" y="27"/>
                      </a:lnTo>
                      <a:lnTo>
                        <a:pt x="21" y="35"/>
                      </a:lnTo>
                      <a:lnTo>
                        <a:pt x="0" y="4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grpSp>
          <p:sp>
            <p:nvSpPr>
              <p:cNvPr id="21" name="Freeform 100">
                <a:extLst>
                  <a:ext uri="{FF2B5EF4-FFF2-40B4-BE49-F238E27FC236}">
                    <a16:creationId xmlns:a16="http://schemas.microsoft.com/office/drawing/2014/main" id="{22DD9DFB-FF43-D639-E7F5-253660135AA5}"/>
                  </a:ext>
                </a:extLst>
              </p:cNvPr>
              <p:cNvSpPr>
                <a:spLocks/>
              </p:cNvSpPr>
              <p:nvPr/>
            </p:nvSpPr>
            <p:spPr bwMode="auto">
              <a:xfrm rot="20749682" flipH="1">
                <a:off x="87" y="72"/>
                <a:ext cx="38" cy="8"/>
              </a:xfrm>
              <a:custGeom>
                <a:avLst/>
                <a:gdLst>
                  <a:gd name="T0" fmla="*/ 0 w 54"/>
                  <a:gd name="T1" fmla="*/ 1 h 12"/>
                  <a:gd name="T2" fmla="*/ 1 w 54"/>
                  <a:gd name="T3" fmla="*/ 1 h 12"/>
                  <a:gd name="T4" fmla="*/ 1 w 54"/>
                  <a:gd name="T5" fmla="*/ 0 h 12"/>
                  <a:gd name="T6" fmla="*/ 1 w 54"/>
                  <a:gd name="T7" fmla="*/ 0 h 12"/>
                  <a:gd name="T8" fmla="*/ 1 w 54"/>
                  <a:gd name="T9" fmla="*/ 1 h 12"/>
                  <a:gd name="T10" fmla="*/ 0 60000 65536"/>
                  <a:gd name="T11" fmla="*/ 0 60000 65536"/>
                  <a:gd name="T12" fmla="*/ 0 60000 65536"/>
                  <a:gd name="T13" fmla="*/ 0 60000 65536"/>
                  <a:gd name="T14" fmla="*/ 0 60000 65536"/>
                  <a:gd name="T15" fmla="*/ 0 w 54"/>
                  <a:gd name="T16" fmla="*/ 0 h 12"/>
                  <a:gd name="T17" fmla="*/ 54 w 54"/>
                  <a:gd name="T18" fmla="*/ 12 h 12"/>
                </a:gdLst>
                <a:ahLst/>
                <a:cxnLst>
                  <a:cxn ang="T10">
                    <a:pos x="T0" y="T1"/>
                  </a:cxn>
                  <a:cxn ang="T11">
                    <a:pos x="T2" y="T3"/>
                  </a:cxn>
                  <a:cxn ang="T12">
                    <a:pos x="T4" y="T5"/>
                  </a:cxn>
                  <a:cxn ang="T13">
                    <a:pos x="T6" y="T7"/>
                  </a:cxn>
                  <a:cxn ang="T14">
                    <a:pos x="T8" y="T9"/>
                  </a:cxn>
                </a:cxnLst>
                <a:rect l="T15" t="T16" r="T17" b="T18"/>
                <a:pathLst>
                  <a:path w="54" h="12">
                    <a:moveTo>
                      <a:pt x="0" y="12"/>
                    </a:moveTo>
                    <a:lnTo>
                      <a:pt x="13" y="5"/>
                    </a:lnTo>
                    <a:lnTo>
                      <a:pt x="29" y="0"/>
                    </a:lnTo>
                    <a:lnTo>
                      <a:pt x="42" y="0"/>
                    </a:lnTo>
                    <a:lnTo>
                      <a:pt x="54" y="8"/>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22" name="Freeform 101">
                <a:extLst>
                  <a:ext uri="{FF2B5EF4-FFF2-40B4-BE49-F238E27FC236}">
                    <a16:creationId xmlns:a16="http://schemas.microsoft.com/office/drawing/2014/main" id="{2AD680B4-E271-ACF8-01F5-E04C5283F9AD}"/>
                  </a:ext>
                </a:extLst>
              </p:cNvPr>
              <p:cNvSpPr>
                <a:spLocks/>
              </p:cNvSpPr>
              <p:nvPr/>
            </p:nvSpPr>
            <p:spPr bwMode="auto">
              <a:xfrm rot="2427934">
                <a:off x="142" y="85"/>
                <a:ext cx="38" cy="8"/>
              </a:xfrm>
              <a:custGeom>
                <a:avLst/>
                <a:gdLst>
                  <a:gd name="T0" fmla="*/ 0 w 54"/>
                  <a:gd name="T1" fmla="*/ 1 h 12"/>
                  <a:gd name="T2" fmla="*/ 1 w 54"/>
                  <a:gd name="T3" fmla="*/ 1 h 12"/>
                  <a:gd name="T4" fmla="*/ 1 w 54"/>
                  <a:gd name="T5" fmla="*/ 0 h 12"/>
                  <a:gd name="T6" fmla="*/ 1 w 54"/>
                  <a:gd name="T7" fmla="*/ 0 h 12"/>
                  <a:gd name="T8" fmla="*/ 1 w 54"/>
                  <a:gd name="T9" fmla="*/ 1 h 12"/>
                  <a:gd name="T10" fmla="*/ 0 60000 65536"/>
                  <a:gd name="T11" fmla="*/ 0 60000 65536"/>
                  <a:gd name="T12" fmla="*/ 0 60000 65536"/>
                  <a:gd name="T13" fmla="*/ 0 60000 65536"/>
                  <a:gd name="T14" fmla="*/ 0 60000 65536"/>
                  <a:gd name="T15" fmla="*/ 0 w 54"/>
                  <a:gd name="T16" fmla="*/ 0 h 12"/>
                  <a:gd name="T17" fmla="*/ 54 w 54"/>
                  <a:gd name="T18" fmla="*/ 12 h 12"/>
                </a:gdLst>
                <a:ahLst/>
                <a:cxnLst>
                  <a:cxn ang="T10">
                    <a:pos x="T0" y="T1"/>
                  </a:cxn>
                  <a:cxn ang="T11">
                    <a:pos x="T2" y="T3"/>
                  </a:cxn>
                  <a:cxn ang="T12">
                    <a:pos x="T4" y="T5"/>
                  </a:cxn>
                  <a:cxn ang="T13">
                    <a:pos x="T6" y="T7"/>
                  </a:cxn>
                  <a:cxn ang="T14">
                    <a:pos x="T8" y="T9"/>
                  </a:cxn>
                </a:cxnLst>
                <a:rect l="T15" t="T16" r="T17" b="T18"/>
                <a:pathLst>
                  <a:path w="54" h="12">
                    <a:moveTo>
                      <a:pt x="0" y="12"/>
                    </a:moveTo>
                    <a:lnTo>
                      <a:pt x="13" y="5"/>
                    </a:lnTo>
                    <a:lnTo>
                      <a:pt x="29" y="0"/>
                    </a:lnTo>
                    <a:lnTo>
                      <a:pt x="42" y="0"/>
                    </a:lnTo>
                    <a:lnTo>
                      <a:pt x="54" y="8"/>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23" name="Freeform 102">
                <a:extLst>
                  <a:ext uri="{FF2B5EF4-FFF2-40B4-BE49-F238E27FC236}">
                    <a16:creationId xmlns:a16="http://schemas.microsoft.com/office/drawing/2014/main" id="{2081066F-ACDB-DC18-E419-C24A122D1243}"/>
                  </a:ext>
                </a:extLst>
              </p:cNvPr>
              <p:cNvSpPr>
                <a:spLocks/>
              </p:cNvSpPr>
              <p:nvPr/>
            </p:nvSpPr>
            <p:spPr bwMode="auto">
              <a:xfrm>
                <a:off x="131" y="73"/>
                <a:ext cx="11" cy="12"/>
              </a:xfrm>
              <a:custGeom>
                <a:avLst/>
                <a:gdLst>
                  <a:gd name="T0" fmla="*/ 11 w 11"/>
                  <a:gd name="T1" fmla="*/ 0 h 12"/>
                  <a:gd name="T2" fmla="*/ 8 w 11"/>
                  <a:gd name="T3" fmla="*/ 11 h 12"/>
                  <a:gd name="T4" fmla="*/ 0 w 11"/>
                  <a:gd name="T5" fmla="*/ 12 h 12"/>
                  <a:gd name="T6" fmla="*/ 0 60000 65536"/>
                  <a:gd name="T7" fmla="*/ 0 60000 65536"/>
                  <a:gd name="T8" fmla="*/ 0 60000 65536"/>
                  <a:gd name="T9" fmla="*/ 0 w 11"/>
                  <a:gd name="T10" fmla="*/ 0 h 12"/>
                  <a:gd name="T11" fmla="*/ 11 w 11"/>
                  <a:gd name="T12" fmla="*/ 12 h 12"/>
                </a:gdLst>
                <a:ahLst/>
                <a:cxnLst>
                  <a:cxn ang="T6">
                    <a:pos x="T0" y="T1"/>
                  </a:cxn>
                  <a:cxn ang="T7">
                    <a:pos x="T2" y="T3"/>
                  </a:cxn>
                  <a:cxn ang="T8">
                    <a:pos x="T4" y="T5"/>
                  </a:cxn>
                </a:cxnLst>
                <a:rect l="T9" t="T10" r="T11" b="T12"/>
                <a:pathLst>
                  <a:path w="11" h="12">
                    <a:moveTo>
                      <a:pt x="11" y="0"/>
                    </a:moveTo>
                    <a:lnTo>
                      <a:pt x="8" y="11"/>
                    </a:lnTo>
                    <a:lnTo>
                      <a:pt x="0"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grpSp>
      </p:grpSp>
      <p:grpSp>
        <p:nvGrpSpPr>
          <p:cNvPr id="63" name="グループ化 62">
            <a:extLst>
              <a:ext uri="{FF2B5EF4-FFF2-40B4-BE49-F238E27FC236}">
                <a16:creationId xmlns:a16="http://schemas.microsoft.com/office/drawing/2014/main" id="{9A5CCE07-477D-FC24-EA14-A134F51B12EF}"/>
              </a:ext>
            </a:extLst>
          </p:cNvPr>
          <p:cNvGrpSpPr/>
          <p:nvPr/>
        </p:nvGrpSpPr>
        <p:grpSpPr>
          <a:xfrm>
            <a:off x="1316397" y="1198602"/>
            <a:ext cx="1183397" cy="1210808"/>
            <a:chOff x="1960275" y="3954369"/>
            <a:chExt cx="1183397" cy="1210808"/>
          </a:xfrm>
        </p:grpSpPr>
        <p:grpSp>
          <p:nvGrpSpPr>
            <p:cNvPr id="64" name="グループ化 63">
              <a:extLst>
                <a:ext uri="{FF2B5EF4-FFF2-40B4-BE49-F238E27FC236}">
                  <a16:creationId xmlns:a16="http://schemas.microsoft.com/office/drawing/2014/main" id="{F3E23214-C92D-70C6-7EA0-B538FF7B1977}"/>
                </a:ext>
              </a:extLst>
            </p:cNvPr>
            <p:cNvGrpSpPr/>
            <p:nvPr/>
          </p:nvGrpSpPr>
          <p:grpSpPr>
            <a:xfrm>
              <a:off x="1960275" y="3954369"/>
              <a:ext cx="1183397" cy="948463"/>
              <a:chOff x="7869063" y="4228142"/>
              <a:chExt cx="3319660" cy="2118706"/>
            </a:xfrm>
          </p:grpSpPr>
          <p:pic>
            <p:nvPicPr>
              <p:cNvPr id="66" name="Picture 2">
                <a:extLst>
                  <a:ext uri="{FF2B5EF4-FFF2-40B4-BE49-F238E27FC236}">
                    <a16:creationId xmlns:a16="http://schemas.microsoft.com/office/drawing/2014/main" id="{EB17880C-B134-B4CD-FD1A-F8421E991DB8}"/>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9479905" y="4228142"/>
                <a:ext cx="1708818" cy="1981385"/>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2">
                <a:extLst>
                  <a:ext uri="{FF2B5EF4-FFF2-40B4-BE49-F238E27FC236}">
                    <a16:creationId xmlns:a16="http://schemas.microsoft.com/office/drawing/2014/main" id="{DB854AE1-1B52-7AAA-31F8-2C49F4824F02}"/>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7869063" y="4365463"/>
                <a:ext cx="1708818" cy="1981385"/>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2">
                <a:extLst>
                  <a:ext uri="{FF2B5EF4-FFF2-40B4-BE49-F238E27FC236}">
                    <a16:creationId xmlns:a16="http://schemas.microsoft.com/office/drawing/2014/main" id="{27188721-66F2-9A89-2E6E-6D6AD3CF4635}"/>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8597224" y="4337422"/>
                <a:ext cx="1708818" cy="1981385"/>
              </a:xfrm>
              <a:prstGeom prst="rect">
                <a:avLst/>
              </a:prstGeom>
              <a:noFill/>
              <a:extLst>
                <a:ext uri="{909E8E84-426E-40DD-AFC4-6F175D3DCCD1}">
                  <a14:hiddenFill xmlns:a14="http://schemas.microsoft.com/office/drawing/2010/main">
                    <a:solidFill>
                      <a:srgbClr val="FFFFFF"/>
                    </a:solidFill>
                  </a14:hiddenFill>
                </a:ext>
              </a:extLst>
            </p:spPr>
          </p:pic>
        </p:grpSp>
        <p:pic>
          <p:nvPicPr>
            <p:cNvPr id="65" name="図 64">
              <a:extLst>
                <a:ext uri="{FF2B5EF4-FFF2-40B4-BE49-F238E27FC236}">
                  <a16:creationId xmlns:a16="http://schemas.microsoft.com/office/drawing/2014/main" id="{F3507FBD-E0E7-E4C1-3B2E-3C4676B8E9BE}"/>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2265311" y="4126504"/>
              <a:ext cx="542597" cy="1038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0" name="テキスト ボックス 69">
            <a:extLst>
              <a:ext uri="{FF2B5EF4-FFF2-40B4-BE49-F238E27FC236}">
                <a16:creationId xmlns:a16="http://schemas.microsoft.com/office/drawing/2014/main" id="{621C966E-E69B-5200-D8E3-CF3C7D1284C4}"/>
              </a:ext>
            </a:extLst>
          </p:cNvPr>
          <p:cNvSpPr txBox="1"/>
          <p:nvPr/>
        </p:nvSpPr>
        <p:spPr>
          <a:xfrm>
            <a:off x="2509450" y="1985322"/>
            <a:ext cx="939306" cy="307777"/>
          </a:xfrm>
          <a:prstGeom prst="rect">
            <a:avLst/>
          </a:prstGeom>
          <a:noFill/>
        </p:spPr>
        <p:txBody>
          <a:bodyPr wrap="square" rtlCol="0">
            <a:spAutoFit/>
          </a:bodyPr>
          <a:lstStyle/>
          <a:p>
            <a:pPr algn="ctr"/>
            <a:r>
              <a:rPr kumimoji="1" lang="ja-JP" altLang="en-US" sz="1400" u="sng" dirty="0"/>
              <a:t>ケース</a:t>
            </a:r>
          </a:p>
        </p:txBody>
      </p:sp>
      <p:sp>
        <p:nvSpPr>
          <p:cNvPr id="71" name="テキスト ボックス 70">
            <a:extLst>
              <a:ext uri="{FF2B5EF4-FFF2-40B4-BE49-F238E27FC236}">
                <a16:creationId xmlns:a16="http://schemas.microsoft.com/office/drawing/2014/main" id="{BC79A921-BEB4-6B57-994D-F0BD0F3059D8}"/>
              </a:ext>
            </a:extLst>
          </p:cNvPr>
          <p:cNvSpPr txBox="1"/>
          <p:nvPr/>
        </p:nvSpPr>
        <p:spPr>
          <a:xfrm>
            <a:off x="1640320" y="2342969"/>
            <a:ext cx="939306" cy="307777"/>
          </a:xfrm>
          <a:prstGeom prst="rect">
            <a:avLst/>
          </a:prstGeom>
          <a:noFill/>
        </p:spPr>
        <p:txBody>
          <a:bodyPr wrap="square" rtlCol="0">
            <a:spAutoFit/>
          </a:bodyPr>
          <a:lstStyle/>
          <a:p>
            <a:pPr algn="ctr"/>
            <a:r>
              <a:rPr lang="ja-JP" altLang="en-US" sz="1400" u="sng" dirty="0"/>
              <a:t>ギア</a:t>
            </a:r>
            <a:endParaRPr kumimoji="1" lang="ja-JP" altLang="en-US" sz="1400" u="sng" dirty="0"/>
          </a:p>
        </p:txBody>
      </p:sp>
      <p:sp>
        <p:nvSpPr>
          <p:cNvPr id="72" name="テキスト ボックス 71">
            <a:extLst>
              <a:ext uri="{FF2B5EF4-FFF2-40B4-BE49-F238E27FC236}">
                <a16:creationId xmlns:a16="http://schemas.microsoft.com/office/drawing/2014/main" id="{9534C40F-F729-1C91-C12E-1C0EE8EDFA7D}"/>
              </a:ext>
            </a:extLst>
          </p:cNvPr>
          <p:cNvSpPr txBox="1"/>
          <p:nvPr/>
        </p:nvSpPr>
        <p:spPr>
          <a:xfrm>
            <a:off x="4531912" y="2752016"/>
            <a:ext cx="939306" cy="307777"/>
          </a:xfrm>
          <a:prstGeom prst="rect">
            <a:avLst/>
          </a:prstGeom>
          <a:noFill/>
        </p:spPr>
        <p:txBody>
          <a:bodyPr wrap="square" rtlCol="0">
            <a:spAutoFit/>
          </a:bodyPr>
          <a:lstStyle/>
          <a:p>
            <a:pPr algn="ctr"/>
            <a:r>
              <a:rPr kumimoji="1" lang="ja-JP" altLang="en-US" sz="1400" u="sng" dirty="0"/>
              <a:t>熱処理</a:t>
            </a:r>
          </a:p>
        </p:txBody>
      </p:sp>
      <p:grpSp>
        <p:nvGrpSpPr>
          <p:cNvPr id="73" name="グループ化 72">
            <a:extLst>
              <a:ext uri="{FF2B5EF4-FFF2-40B4-BE49-F238E27FC236}">
                <a16:creationId xmlns:a16="http://schemas.microsoft.com/office/drawing/2014/main" id="{BDF16E06-4483-2FA8-A919-D4FEFED0ABDD}"/>
              </a:ext>
            </a:extLst>
          </p:cNvPr>
          <p:cNvGrpSpPr/>
          <p:nvPr/>
        </p:nvGrpSpPr>
        <p:grpSpPr>
          <a:xfrm>
            <a:off x="3580716" y="954496"/>
            <a:ext cx="1183397" cy="1117640"/>
            <a:chOff x="3580716" y="3715296"/>
            <a:chExt cx="1183397" cy="1117640"/>
          </a:xfrm>
        </p:grpSpPr>
        <p:grpSp>
          <p:nvGrpSpPr>
            <p:cNvPr id="74" name="グループ化 73">
              <a:extLst>
                <a:ext uri="{FF2B5EF4-FFF2-40B4-BE49-F238E27FC236}">
                  <a16:creationId xmlns:a16="http://schemas.microsoft.com/office/drawing/2014/main" id="{C38B1D7A-B03F-6004-3313-BD24A4BB3133}"/>
                </a:ext>
              </a:extLst>
            </p:cNvPr>
            <p:cNvGrpSpPr/>
            <p:nvPr/>
          </p:nvGrpSpPr>
          <p:grpSpPr>
            <a:xfrm>
              <a:off x="3580716" y="3715296"/>
              <a:ext cx="1183397" cy="948463"/>
              <a:chOff x="7869063" y="4228142"/>
              <a:chExt cx="3319660" cy="2118706"/>
            </a:xfrm>
          </p:grpSpPr>
          <p:pic>
            <p:nvPicPr>
              <p:cNvPr id="76" name="Picture 2">
                <a:extLst>
                  <a:ext uri="{FF2B5EF4-FFF2-40B4-BE49-F238E27FC236}">
                    <a16:creationId xmlns:a16="http://schemas.microsoft.com/office/drawing/2014/main" id="{F17B56AB-65E0-AD24-B93F-DB653EF5C38C}"/>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9479905" y="4228142"/>
                <a:ext cx="1708818" cy="1981385"/>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a:extLst>
                  <a:ext uri="{FF2B5EF4-FFF2-40B4-BE49-F238E27FC236}">
                    <a16:creationId xmlns:a16="http://schemas.microsoft.com/office/drawing/2014/main" id="{A4B22C69-D882-6FF6-91D6-A1EDE8AE5CAE}"/>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7869063" y="4365463"/>
                <a:ext cx="1708818" cy="1981385"/>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2">
                <a:extLst>
                  <a:ext uri="{FF2B5EF4-FFF2-40B4-BE49-F238E27FC236}">
                    <a16:creationId xmlns:a16="http://schemas.microsoft.com/office/drawing/2014/main" id="{EA47DDD5-2AD4-1988-3810-A3EFEBC6E7D5}"/>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b="32174"/>
              <a:stretch/>
            </p:blipFill>
            <p:spPr bwMode="auto">
              <a:xfrm>
                <a:off x="8597224" y="4337422"/>
                <a:ext cx="1708818" cy="1981385"/>
              </a:xfrm>
              <a:prstGeom prst="rect">
                <a:avLst/>
              </a:prstGeom>
              <a:noFill/>
              <a:extLst>
                <a:ext uri="{909E8E84-426E-40DD-AFC4-6F175D3DCCD1}">
                  <a14:hiddenFill xmlns:a14="http://schemas.microsoft.com/office/drawing/2010/main">
                    <a:solidFill>
                      <a:srgbClr val="FFFFFF"/>
                    </a:solidFill>
                  </a14:hiddenFill>
                </a:ext>
              </a:extLst>
            </p:spPr>
          </p:pic>
        </p:grpSp>
        <p:pic>
          <p:nvPicPr>
            <p:cNvPr id="75" name="図 74">
              <a:extLst>
                <a:ext uri="{FF2B5EF4-FFF2-40B4-BE49-F238E27FC236}">
                  <a16:creationId xmlns:a16="http://schemas.microsoft.com/office/drawing/2014/main" id="{338D8E23-1D89-C04B-A925-C35A472018F2}"/>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flipH="1">
              <a:off x="3869779" y="3857198"/>
              <a:ext cx="561682" cy="97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 name="テキスト ボックス 78">
            <a:extLst>
              <a:ext uri="{FF2B5EF4-FFF2-40B4-BE49-F238E27FC236}">
                <a16:creationId xmlns:a16="http://schemas.microsoft.com/office/drawing/2014/main" id="{6EF066DE-E775-1ED7-D20F-201DF2B25023}"/>
              </a:ext>
            </a:extLst>
          </p:cNvPr>
          <p:cNvSpPr txBox="1"/>
          <p:nvPr/>
        </p:nvSpPr>
        <p:spPr>
          <a:xfrm>
            <a:off x="3688524" y="2082733"/>
            <a:ext cx="939306" cy="307777"/>
          </a:xfrm>
          <a:prstGeom prst="rect">
            <a:avLst/>
          </a:prstGeom>
          <a:noFill/>
        </p:spPr>
        <p:txBody>
          <a:bodyPr wrap="square" rtlCol="0">
            <a:spAutoFit/>
          </a:bodyPr>
          <a:lstStyle/>
          <a:p>
            <a:pPr algn="ctr"/>
            <a:r>
              <a:rPr lang="ja-JP" altLang="en-US" sz="1400" u="sng" dirty="0"/>
              <a:t>プーリー</a:t>
            </a:r>
            <a:endParaRPr kumimoji="1" lang="ja-JP" altLang="en-US" sz="1400" u="sng" dirty="0"/>
          </a:p>
        </p:txBody>
      </p:sp>
      <p:pic>
        <p:nvPicPr>
          <p:cNvPr id="80" name="図 79" descr="generated image">
            <a:extLst>
              <a:ext uri="{FF2B5EF4-FFF2-40B4-BE49-F238E27FC236}">
                <a16:creationId xmlns:a16="http://schemas.microsoft.com/office/drawing/2014/main" id="{A22BB631-5919-4C91-6861-E037C1F50EFB}"/>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9961" b="96484" l="9961" r="89974">
                        <a14:foregroundMark x1="36393" y1="66211" x2="39453" y2="70801"/>
                        <a14:foregroundMark x1="39453" y1="70801" x2="46745" y2="73145"/>
                        <a14:foregroundMark x1="46745" y1="73145" x2="47656" y2="72461"/>
                        <a14:foregroundMark x1="38607" y1="74805" x2="48372" y2="77246"/>
                        <a14:foregroundMark x1="44076" y1="51563" x2="49544" y2="60840"/>
                        <a14:foregroundMark x1="43945" y1="84082" x2="43099" y2="94141"/>
                        <a14:foregroundMark x1="52604" y1="94043" x2="55273" y2="96484"/>
                        <a14:foregroundMark x1="64648" y1="60742" x2="62891" y2="71289"/>
                        <a14:foregroundMark x1="66862" y1="61230" x2="66602" y2="63086"/>
                        <a14:foregroundMark x1="58659" y1="68164" x2="59701" y2="72266"/>
                        <a14:foregroundMark x1="36003" y1="68750" x2="36393" y2="71680"/>
                        <a14:foregroundMark x1="60547" y1="76074" x2="60156" y2="79590"/>
                        <a14:backgroundMark x1="21875" y1="18848" x2="25065" y2="54102"/>
                        <a14:backgroundMark x1="30729" y1="22363" x2="27474" y2="33496"/>
                        <a14:backgroundMark x1="15430" y1="25488" x2="28711" y2="23828"/>
                        <a14:backgroundMark x1="15169" y1="16406" x2="14193" y2="24121"/>
                        <a14:backgroundMark x1="33398" y1="16016" x2="36133" y2="25098"/>
                        <a14:backgroundMark x1="13477" y1="30469" x2="15299" y2="38770"/>
                        <a14:backgroundMark x1="34505" y1="34766" x2="28711" y2="44824"/>
                        <a14:backgroundMark x1="28711" y1="44824" x2="24935" y2="43164"/>
                        <a14:backgroundMark x1="24935" y1="43164" x2="25195" y2="65234"/>
                        <a14:backgroundMark x1="25195" y1="65234" x2="23307" y2="71875"/>
                        <a14:backgroundMark x1="23307" y1="71875" x2="24870" y2="67480"/>
                        <a14:backgroundMark x1="24870" y1="67480" x2="28385" y2="67871"/>
                        <a14:backgroundMark x1="28385" y1="67871" x2="27474" y2="68555"/>
                        <a14:backgroundMark x1="32031" y1="63867" x2="30078" y2="82031"/>
                        <a14:backgroundMark x1="33464" y1="65918" x2="34375" y2="78223"/>
                        <a14:backgroundMark x1="39518" y1="25781" x2="46745" y2="36621"/>
                        <a14:backgroundMark x1="53711" y1="24512" x2="52669" y2="36230"/>
                        <a14:backgroundMark x1="43424" y1="30176" x2="44531" y2="43555"/>
                        <a14:backgroundMark x1="36133" y1="94141" x2="36458" y2="98633"/>
                        <a14:backgroundMark x1="48047" y1="94922" x2="48112" y2="99707"/>
                        <a14:backgroundMark x1="47005" y1="99023" x2="46094" y2="99902"/>
                        <a14:backgroundMark x1="46745" y1="98145" x2="46094" y2="99316"/>
                        <a14:backgroundMark x1="38607" y1="99219" x2="38607" y2="99609"/>
                        <a14:backgroundMark x1="39453" y1="99023" x2="39974" y2="99219"/>
                        <a14:backgroundMark x1="58398" y1="76074" x2="58268" y2="79199"/>
                        <a14:backgroundMark x1="58789" y1="98340" x2="54818" y2="99805"/>
                        <a14:backgroundMark x1="49674" y1="97656" x2="50130" y2="99512"/>
                        <a14:backgroundMark x1="53841" y1="99121" x2="50130" y2="99121"/>
                        <a14:backgroundMark x1="46680" y1="99512" x2="43229" y2="99512"/>
                        <a14:backgroundMark x1="43424" y1="99609" x2="37630" y2="99805"/>
                        <a14:backgroundMark x1="37630" y1="99805" x2="37630" y2="99805"/>
                        <a14:backgroundMark x1="57552" y1="74316" x2="58398" y2="75977"/>
                        <a14:backgroundMark x1="34570" y1="69238" x2="34961" y2="75000"/>
                        <a14:backgroundMark x1="34961" y1="75000" x2="35026" y2="75195"/>
                        <a14:backgroundMark x1="34961" y1="67090" x2="34961" y2="69059"/>
                        <a14:backgroundMark x1="36654" y1="78809" x2="34245" y2="72461"/>
                      </a14:backgroundRemoval>
                    </a14:imgEffect>
                  </a14:imgLayer>
                </a14:imgProps>
              </a:ext>
              <a:ext uri="{28A0092B-C50C-407E-A947-70E740481C1C}">
                <a14:useLocalDpi xmlns:a14="http://schemas.microsoft.com/office/drawing/2010/main" val="0"/>
              </a:ext>
            </a:extLst>
          </a:blip>
          <a:srcRect l="31700" t="34809" r="27938"/>
          <a:stretch>
            <a:fillRect/>
          </a:stretch>
        </p:blipFill>
        <p:spPr bwMode="auto">
          <a:xfrm>
            <a:off x="417940" y="2153468"/>
            <a:ext cx="1314806" cy="1403365"/>
          </a:xfrm>
          <a:prstGeom prst="rect">
            <a:avLst/>
          </a:prstGeom>
          <a:noFill/>
          <a:extLst>
            <a:ext uri="{909E8E84-426E-40DD-AFC4-6F175D3DCCD1}">
              <a14:hiddenFill xmlns:a14="http://schemas.microsoft.com/office/drawing/2010/main">
                <a:solidFill>
                  <a:srgbClr val="FFFFFF"/>
                </a:solidFill>
              </a14:hiddenFill>
            </a:ext>
          </a:extLst>
        </p:spPr>
      </p:pic>
      <p:pic>
        <p:nvPicPr>
          <p:cNvPr id="81" name="id-120725F3-1AA5-4EFB-8FD8-75D9273A1AAE">
            <a:extLst>
              <a:ext uri="{FF2B5EF4-FFF2-40B4-BE49-F238E27FC236}">
                <a16:creationId xmlns:a16="http://schemas.microsoft.com/office/drawing/2014/main" id="{271A4482-F938-B4BD-1228-3E7C167190BE}"/>
              </a:ext>
            </a:extLst>
          </p:cNvPr>
          <p:cNvPicPr>
            <a:picLocks noChangeAspect="1" noChangeArrowheads="1"/>
          </p:cNvPicPr>
          <p:nvPr/>
        </p:nvPicPr>
        <p:blipFill rotWithShape="1">
          <a:blip r:embed="rId13" cstate="print">
            <a:extLst>
              <a:ext uri="{BEBA8EAE-BF5A-486C-A8C5-ECC9F3942E4B}">
                <a14:imgProps xmlns:a14="http://schemas.microsoft.com/office/drawing/2010/main">
                  <a14:imgLayer r:embed="rId14">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394781" y="1272175"/>
            <a:ext cx="1089250" cy="1453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5" name="グループ化 84">
            <a:extLst>
              <a:ext uri="{FF2B5EF4-FFF2-40B4-BE49-F238E27FC236}">
                <a16:creationId xmlns:a16="http://schemas.microsoft.com/office/drawing/2014/main" id="{98B51A6A-B021-CBD4-2853-4BBB21ADA11E}"/>
              </a:ext>
            </a:extLst>
          </p:cNvPr>
          <p:cNvGrpSpPr/>
          <p:nvPr/>
        </p:nvGrpSpPr>
        <p:grpSpPr>
          <a:xfrm>
            <a:off x="807307" y="2894991"/>
            <a:ext cx="5259231" cy="1086192"/>
            <a:chOff x="7084811" y="5180767"/>
            <a:chExt cx="4896092" cy="1086192"/>
          </a:xfrm>
        </p:grpSpPr>
        <p:sp>
          <p:nvSpPr>
            <p:cNvPr id="86" name="テキスト ボックス 85">
              <a:extLst>
                <a:ext uri="{FF2B5EF4-FFF2-40B4-BE49-F238E27FC236}">
                  <a16:creationId xmlns:a16="http://schemas.microsoft.com/office/drawing/2014/main" id="{C22B336B-DDBA-0F43-2037-D3A0038ED506}"/>
                </a:ext>
              </a:extLst>
            </p:cNvPr>
            <p:cNvSpPr txBox="1"/>
            <p:nvPr/>
          </p:nvSpPr>
          <p:spPr>
            <a:xfrm>
              <a:off x="7089890" y="5189741"/>
              <a:ext cx="4891013" cy="1077218"/>
            </a:xfrm>
            <a:prstGeom prst="rect">
              <a:avLst/>
            </a:prstGeom>
            <a:noFill/>
          </p:spPr>
          <p:txBody>
            <a:bodyPr wrap="square" rtlCol="0">
              <a:spAutoFit/>
            </a:bodyPr>
            <a:lstStyle/>
            <a:p>
              <a:r>
                <a:rPr lang="ja-JP" altLang="en-US" sz="3200" b="1" dirty="0">
                  <a:ln w="152400">
                    <a:solidFill>
                      <a:srgbClr val="0000FF"/>
                    </a:solidFill>
                  </a:ln>
                  <a:solidFill>
                    <a:srgbClr val="0000FF"/>
                  </a:solidFill>
                </a:rPr>
                <a:t>お客様思考で　　　　　　　　　各製造現場の困りごと調査</a:t>
              </a:r>
            </a:p>
          </p:txBody>
        </p:sp>
        <p:sp>
          <p:nvSpPr>
            <p:cNvPr id="87" name="テキスト ボックス 86">
              <a:extLst>
                <a:ext uri="{FF2B5EF4-FFF2-40B4-BE49-F238E27FC236}">
                  <a16:creationId xmlns:a16="http://schemas.microsoft.com/office/drawing/2014/main" id="{C36A585F-1480-AE02-201F-3998F5B7ECBF}"/>
                </a:ext>
              </a:extLst>
            </p:cNvPr>
            <p:cNvSpPr txBox="1"/>
            <p:nvPr/>
          </p:nvSpPr>
          <p:spPr>
            <a:xfrm>
              <a:off x="7089890" y="5180767"/>
              <a:ext cx="4891013" cy="1077218"/>
            </a:xfrm>
            <a:prstGeom prst="rect">
              <a:avLst/>
            </a:prstGeom>
            <a:noFill/>
          </p:spPr>
          <p:txBody>
            <a:bodyPr wrap="square" rtlCol="0">
              <a:spAutoFit/>
            </a:bodyPr>
            <a:lstStyle/>
            <a:p>
              <a:r>
                <a:rPr lang="ja-JP" altLang="en-US" sz="3200" b="1" dirty="0">
                  <a:ln w="76200">
                    <a:solidFill>
                      <a:schemeClr val="bg1"/>
                    </a:solidFill>
                  </a:ln>
                  <a:solidFill>
                    <a:schemeClr val="bg1"/>
                  </a:solidFill>
                </a:rPr>
                <a:t>お客様思考で　　　　　　　　　　各製造現場の困りごと調査</a:t>
              </a:r>
            </a:p>
          </p:txBody>
        </p:sp>
        <p:sp>
          <p:nvSpPr>
            <p:cNvPr id="88" name="テキスト ボックス 87">
              <a:extLst>
                <a:ext uri="{FF2B5EF4-FFF2-40B4-BE49-F238E27FC236}">
                  <a16:creationId xmlns:a16="http://schemas.microsoft.com/office/drawing/2014/main" id="{8B341A2F-7E48-43B9-A63E-F1BBB023CB14}"/>
                </a:ext>
              </a:extLst>
            </p:cNvPr>
            <p:cNvSpPr txBox="1"/>
            <p:nvPr/>
          </p:nvSpPr>
          <p:spPr>
            <a:xfrm>
              <a:off x="7084811" y="5187771"/>
              <a:ext cx="4887670" cy="1077218"/>
            </a:xfrm>
            <a:prstGeom prst="rect">
              <a:avLst/>
            </a:prstGeom>
            <a:noFill/>
          </p:spPr>
          <p:txBody>
            <a:bodyPr wrap="square" rtlCol="0">
              <a:spAutoFit/>
            </a:bodyPr>
            <a:lstStyle/>
            <a:p>
              <a:r>
                <a:rPr lang="ja-JP" altLang="en-US" sz="3200" b="1" dirty="0">
                  <a:ln w="254000">
                    <a:noFill/>
                  </a:ln>
                  <a:solidFill>
                    <a:srgbClr val="0000FF"/>
                  </a:solidFill>
                </a:rPr>
                <a:t>お客様思考で　　　　　　　　　　各製造現場の困りごと調査</a:t>
              </a:r>
            </a:p>
          </p:txBody>
        </p:sp>
      </p:grpSp>
      <p:grpSp>
        <p:nvGrpSpPr>
          <p:cNvPr id="101" name="グループ化 100">
            <a:extLst>
              <a:ext uri="{FF2B5EF4-FFF2-40B4-BE49-F238E27FC236}">
                <a16:creationId xmlns:a16="http://schemas.microsoft.com/office/drawing/2014/main" id="{F7AFC7B1-0F21-C9CF-B32D-9807808E43D3}"/>
              </a:ext>
            </a:extLst>
          </p:cNvPr>
          <p:cNvGrpSpPr/>
          <p:nvPr/>
        </p:nvGrpSpPr>
        <p:grpSpPr>
          <a:xfrm>
            <a:off x="503205" y="4178388"/>
            <a:ext cx="4784273" cy="712078"/>
            <a:chOff x="2435153" y="5890232"/>
            <a:chExt cx="3568128" cy="712078"/>
          </a:xfrm>
        </p:grpSpPr>
        <p:sp>
          <p:nvSpPr>
            <p:cNvPr id="102" name="テキスト ボックス 101">
              <a:extLst>
                <a:ext uri="{FF2B5EF4-FFF2-40B4-BE49-F238E27FC236}">
                  <a16:creationId xmlns:a16="http://schemas.microsoft.com/office/drawing/2014/main" id="{9928CBE6-E2CE-AFF4-E1B7-8DB81AFA2957}"/>
                </a:ext>
              </a:extLst>
            </p:cNvPr>
            <p:cNvSpPr txBox="1"/>
            <p:nvPr/>
          </p:nvSpPr>
          <p:spPr>
            <a:xfrm>
              <a:off x="2435153" y="5891770"/>
              <a:ext cx="3568128"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再発故障</a:t>
              </a:r>
            </a:p>
          </p:txBody>
        </p:sp>
        <p:sp>
          <p:nvSpPr>
            <p:cNvPr id="103" name="テキスト ボックス 102">
              <a:extLst>
                <a:ext uri="{FF2B5EF4-FFF2-40B4-BE49-F238E27FC236}">
                  <a16:creationId xmlns:a16="http://schemas.microsoft.com/office/drawing/2014/main" id="{485662A5-F654-5675-37DA-1E8FAABEF966}"/>
                </a:ext>
              </a:extLst>
            </p:cNvPr>
            <p:cNvSpPr txBox="1"/>
            <p:nvPr/>
          </p:nvSpPr>
          <p:spPr>
            <a:xfrm>
              <a:off x="2435154" y="5894424"/>
              <a:ext cx="1659243" cy="707886"/>
            </a:xfrm>
            <a:prstGeom prst="rect">
              <a:avLst/>
            </a:prstGeom>
            <a:noFill/>
          </p:spPr>
          <p:txBody>
            <a:bodyPr wrap="square" rtlCol="0">
              <a:spAutoFit/>
            </a:bodyPr>
            <a:lstStyle/>
            <a:p>
              <a:r>
                <a:rPr lang="ja-JP" altLang="en-US" sz="4000" b="1" dirty="0">
                  <a:ln w="76200">
                    <a:solidFill>
                      <a:schemeClr val="bg1"/>
                    </a:solidFill>
                  </a:ln>
                  <a:solidFill>
                    <a:schemeClr val="bg1"/>
                  </a:solidFill>
                </a:rPr>
                <a:t>再発故障</a:t>
              </a:r>
              <a:endParaRPr kumimoji="1" lang="ja-JP" altLang="en-US" sz="4000" b="1" dirty="0">
                <a:ln w="76200">
                  <a:solidFill>
                    <a:schemeClr val="bg1"/>
                  </a:solidFill>
                </a:ln>
                <a:solidFill>
                  <a:schemeClr val="bg1"/>
                </a:solidFill>
              </a:endParaRPr>
            </a:p>
          </p:txBody>
        </p:sp>
        <p:sp>
          <p:nvSpPr>
            <p:cNvPr id="104" name="テキスト ボックス 103">
              <a:extLst>
                <a:ext uri="{FF2B5EF4-FFF2-40B4-BE49-F238E27FC236}">
                  <a16:creationId xmlns:a16="http://schemas.microsoft.com/office/drawing/2014/main" id="{A2232754-8D8D-572A-2F57-0CB5C10B022A}"/>
                </a:ext>
              </a:extLst>
            </p:cNvPr>
            <p:cNvSpPr txBox="1"/>
            <p:nvPr/>
          </p:nvSpPr>
          <p:spPr>
            <a:xfrm>
              <a:off x="2435153" y="5890232"/>
              <a:ext cx="1758722" cy="707886"/>
            </a:xfrm>
            <a:prstGeom prst="rect">
              <a:avLst/>
            </a:prstGeom>
            <a:noFill/>
          </p:spPr>
          <p:txBody>
            <a:bodyPr wrap="square" rtlCol="0">
              <a:spAutoFit/>
            </a:bodyPr>
            <a:lstStyle/>
            <a:p>
              <a:r>
                <a:rPr lang="ja-JP" altLang="en-US" sz="4000" b="1" dirty="0">
                  <a:ln w="254000">
                    <a:noFill/>
                  </a:ln>
                  <a:solidFill>
                    <a:srgbClr val="C00000"/>
                  </a:solidFill>
                </a:rPr>
                <a:t>再発故障</a:t>
              </a:r>
              <a:endParaRPr kumimoji="1" lang="ja-JP" altLang="en-US" sz="4000" b="1" dirty="0">
                <a:ln w="254000">
                  <a:noFill/>
                </a:ln>
                <a:solidFill>
                  <a:srgbClr val="C00000"/>
                </a:solidFill>
              </a:endParaRPr>
            </a:p>
          </p:txBody>
        </p:sp>
      </p:grpSp>
      <p:grpSp>
        <p:nvGrpSpPr>
          <p:cNvPr id="110" name="グループ化 109">
            <a:extLst>
              <a:ext uri="{FF2B5EF4-FFF2-40B4-BE49-F238E27FC236}">
                <a16:creationId xmlns:a16="http://schemas.microsoft.com/office/drawing/2014/main" id="{D944CA86-DB97-0A65-991C-6F0D2A1F854D}"/>
              </a:ext>
            </a:extLst>
          </p:cNvPr>
          <p:cNvGrpSpPr/>
          <p:nvPr/>
        </p:nvGrpSpPr>
        <p:grpSpPr>
          <a:xfrm>
            <a:off x="3654281" y="5601361"/>
            <a:ext cx="2283980" cy="714933"/>
            <a:chOff x="2428407" y="5890232"/>
            <a:chExt cx="1703401" cy="714933"/>
          </a:xfrm>
        </p:grpSpPr>
        <p:sp>
          <p:nvSpPr>
            <p:cNvPr id="111" name="テキスト ボックス 110">
              <a:extLst>
                <a:ext uri="{FF2B5EF4-FFF2-40B4-BE49-F238E27FC236}">
                  <a16:creationId xmlns:a16="http://schemas.microsoft.com/office/drawing/2014/main" id="{0F4149AF-9F21-10CA-A109-8F3F319DB4D1}"/>
                </a:ext>
              </a:extLst>
            </p:cNvPr>
            <p:cNvSpPr txBox="1"/>
            <p:nvPr/>
          </p:nvSpPr>
          <p:spPr>
            <a:xfrm>
              <a:off x="2435153" y="5891770"/>
              <a:ext cx="1696655"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重故障</a:t>
              </a:r>
            </a:p>
          </p:txBody>
        </p:sp>
        <p:sp>
          <p:nvSpPr>
            <p:cNvPr id="112" name="テキスト ボックス 111">
              <a:extLst>
                <a:ext uri="{FF2B5EF4-FFF2-40B4-BE49-F238E27FC236}">
                  <a16:creationId xmlns:a16="http://schemas.microsoft.com/office/drawing/2014/main" id="{7FFED5FB-B678-3CCE-CF28-A98C78DE96C6}"/>
                </a:ext>
              </a:extLst>
            </p:cNvPr>
            <p:cNvSpPr txBox="1"/>
            <p:nvPr/>
          </p:nvSpPr>
          <p:spPr>
            <a:xfrm>
              <a:off x="2430717" y="5897279"/>
              <a:ext cx="1292280" cy="707886"/>
            </a:xfrm>
            <a:prstGeom prst="rect">
              <a:avLst/>
            </a:prstGeom>
            <a:noFill/>
          </p:spPr>
          <p:txBody>
            <a:bodyPr wrap="square" rtlCol="0">
              <a:spAutoFit/>
            </a:bodyPr>
            <a:lstStyle/>
            <a:p>
              <a:r>
                <a:rPr lang="ja-JP" altLang="en-US" sz="4000" b="1" dirty="0">
                  <a:ln w="76200">
                    <a:solidFill>
                      <a:schemeClr val="bg1"/>
                    </a:solidFill>
                  </a:ln>
                  <a:solidFill>
                    <a:schemeClr val="bg1"/>
                  </a:solidFill>
                </a:rPr>
                <a:t>重故障</a:t>
              </a:r>
              <a:endParaRPr kumimoji="1" lang="ja-JP" altLang="en-US" sz="4000" b="1" dirty="0">
                <a:ln w="76200">
                  <a:solidFill>
                    <a:schemeClr val="bg1"/>
                  </a:solidFill>
                </a:ln>
                <a:solidFill>
                  <a:schemeClr val="bg1"/>
                </a:solidFill>
              </a:endParaRPr>
            </a:p>
          </p:txBody>
        </p:sp>
        <p:sp>
          <p:nvSpPr>
            <p:cNvPr id="113" name="テキスト ボックス 112">
              <a:extLst>
                <a:ext uri="{FF2B5EF4-FFF2-40B4-BE49-F238E27FC236}">
                  <a16:creationId xmlns:a16="http://schemas.microsoft.com/office/drawing/2014/main" id="{AF04E3CB-7FCA-7A18-3E00-F5FB8552ABAC}"/>
                </a:ext>
              </a:extLst>
            </p:cNvPr>
            <p:cNvSpPr txBox="1"/>
            <p:nvPr/>
          </p:nvSpPr>
          <p:spPr>
            <a:xfrm>
              <a:off x="2428407" y="5890232"/>
              <a:ext cx="1287843" cy="707886"/>
            </a:xfrm>
            <a:prstGeom prst="rect">
              <a:avLst/>
            </a:prstGeom>
            <a:noFill/>
          </p:spPr>
          <p:txBody>
            <a:bodyPr wrap="square" rtlCol="0">
              <a:spAutoFit/>
            </a:bodyPr>
            <a:lstStyle/>
            <a:p>
              <a:r>
                <a:rPr kumimoji="1" lang="ja-JP" altLang="en-US" sz="4000" b="1" dirty="0">
                  <a:ln w="254000">
                    <a:noFill/>
                  </a:ln>
                  <a:solidFill>
                    <a:srgbClr val="C00000"/>
                  </a:solidFill>
                </a:rPr>
                <a:t>重故障</a:t>
              </a:r>
            </a:p>
          </p:txBody>
        </p:sp>
      </p:grpSp>
      <p:grpSp>
        <p:nvGrpSpPr>
          <p:cNvPr id="151" name="グループ化 150">
            <a:extLst>
              <a:ext uri="{FF2B5EF4-FFF2-40B4-BE49-F238E27FC236}">
                <a16:creationId xmlns:a16="http://schemas.microsoft.com/office/drawing/2014/main" id="{416B55BA-8748-D03A-EEB5-313D1E0A43A6}"/>
              </a:ext>
            </a:extLst>
          </p:cNvPr>
          <p:cNvGrpSpPr/>
          <p:nvPr/>
        </p:nvGrpSpPr>
        <p:grpSpPr>
          <a:xfrm>
            <a:off x="2036127" y="4852150"/>
            <a:ext cx="2358156" cy="714933"/>
            <a:chOff x="2428407" y="5890232"/>
            <a:chExt cx="1758722" cy="714933"/>
          </a:xfrm>
        </p:grpSpPr>
        <p:sp>
          <p:nvSpPr>
            <p:cNvPr id="152" name="テキスト ボックス 151">
              <a:extLst>
                <a:ext uri="{FF2B5EF4-FFF2-40B4-BE49-F238E27FC236}">
                  <a16:creationId xmlns:a16="http://schemas.microsoft.com/office/drawing/2014/main" id="{539066AF-4A44-4EC3-763B-DE9AA7D21BB2}"/>
                </a:ext>
              </a:extLst>
            </p:cNvPr>
            <p:cNvSpPr txBox="1"/>
            <p:nvPr/>
          </p:nvSpPr>
          <p:spPr>
            <a:xfrm>
              <a:off x="2435153" y="5891770"/>
              <a:ext cx="1696655"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品質課題</a:t>
              </a:r>
            </a:p>
          </p:txBody>
        </p:sp>
        <p:sp>
          <p:nvSpPr>
            <p:cNvPr id="153" name="テキスト ボックス 152">
              <a:extLst>
                <a:ext uri="{FF2B5EF4-FFF2-40B4-BE49-F238E27FC236}">
                  <a16:creationId xmlns:a16="http://schemas.microsoft.com/office/drawing/2014/main" id="{E9B4FAB7-11CA-FE55-5FC8-DD39D3D2AF93}"/>
                </a:ext>
              </a:extLst>
            </p:cNvPr>
            <p:cNvSpPr txBox="1"/>
            <p:nvPr/>
          </p:nvSpPr>
          <p:spPr>
            <a:xfrm>
              <a:off x="2430716" y="5897279"/>
              <a:ext cx="1659243" cy="707886"/>
            </a:xfrm>
            <a:prstGeom prst="rect">
              <a:avLst/>
            </a:prstGeom>
            <a:noFill/>
          </p:spPr>
          <p:txBody>
            <a:bodyPr wrap="square" rtlCol="0">
              <a:spAutoFit/>
            </a:bodyPr>
            <a:lstStyle/>
            <a:p>
              <a:r>
                <a:rPr kumimoji="1" lang="ja-JP" altLang="en-US" sz="4000" b="1" dirty="0">
                  <a:ln w="76200">
                    <a:solidFill>
                      <a:schemeClr val="bg1"/>
                    </a:solidFill>
                  </a:ln>
                  <a:solidFill>
                    <a:schemeClr val="bg1"/>
                  </a:solidFill>
                </a:rPr>
                <a:t>品質課題</a:t>
              </a:r>
            </a:p>
          </p:txBody>
        </p:sp>
        <p:sp>
          <p:nvSpPr>
            <p:cNvPr id="154" name="テキスト ボックス 153">
              <a:extLst>
                <a:ext uri="{FF2B5EF4-FFF2-40B4-BE49-F238E27FC236}">
                  <a16:creationId xmlns:a16="http://schemas.microsoft.com/office/drawing/2014/main" id="{8F5F0CD3-6328-20D8-367B-1A4DE44F464E}"/>
                </a:ext>
              </a:extLst>
            </p:cNvPr>
            <p:cNvSpPr txBox="1"/>
            <p:nvPr/>
          </p:nvSpPr>
          <p:spPr>
            <a:xfrm>
              <a:off x="2428407" y="5890232"/>
              <a:ext cx="1758722" cy="707886"/>
            </a:xfrm>
            <a:prstGeom prst="rect">
              <a:avLst/>
            </a:prstGeom>
            <a:noFill/>
          </p:spPr>
          <p:txBody>
            <a:bodyPr wrap="square" rtlCol="0">
              <a:spAutoFit/>
            </a:bodyPr>
            <a:lstStyle/>
            <a:p>
              <a:r>
                <a:rPr kumimoji="1" lang="ja-JP" altLang="en-US" sz="4000" b="1" dirty="0">
                  <a:ln w="254000">
                    <a:noFill/>
                  </a:ln>
                  <a:solidFill>
                    <a:srgbClr val="C00000"/>
                  </a:solidFill>
                </a:rPr>
                <a:t>品質課題</a:t>
              </a:r>
            </a:p>
          </p:txBody>
        </p:sp>
      </p:grpSp>
      <p:grpSp>
        <p:nvGrpSpPr>
          <p:cNvPr id="164" name="グループ化 163">
            <a:extLst>
              <a:ext uri="{FF2B5EF4-FFF2-40B4-BE49-F238E27FC236}">
                <a16:creationId xmlns:a16="http://schemas.microsoft.com/office/drawing/2014/main" id="{1860A947-C2B1-E03F-9B15-1C7E008FAD2F}"/>
              </a:ext>
            </a:extLst>
          </p:cNvPr>
          <p:cNvGrpSpPr/>
          <p:nvPr/>
        </p:nvGrpSpPr>
        <p:grpSpPr>
          <a:xfrm>
            <a:off x="5966076" y="764704"/>
            <a:ext cx="6184980" cy="5661039"/>
            <a:chOff x="5966076" y="764704"/>
            <a:chExt cx="6184980" cy="5661039"/>
          </a:xfrm>
        </p:grpSpPr>
        <p:cxnSp>
          <p:nvCxnSpPr>
            <p:cNvPr id="10" name="直線コネクタ 9">
              <a:extLst>
                <a:ext uri="{FF2B5EF4-FFF2-40B4-BE49-F238E27FC236}">
                  <a16:creationId xmlns:a16="http://schemas.microsoft.com/office/drawing/2014/main" id="{DB4E0881-412C-867D-B9A3-0BEE0B87159D}"/>
                </a:ext>
              </a:extLst>
            </p:cNvPr>
            <p:cNvCxnSpPr>
              <a:cxnSpLocks/>
            </p:cNvCxnSpPr>
            <p:nvPr/>
          </p:nvCxnSpPr>
          <p:spPr>
            <a:xfrm>
              <a:off x="6960096" y="3573016"/>
              <a:ext cx="432048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83" name="直線コネクタ 82">
              <a:extLst>
                <a:ext uri="{FF2B5EF4-FFF2-40B4-BE49-F238E27FC236}">
                  <a16:creationId xmlns:a16="http://schemas.microsoft.com/office/drawing/2014/main" id="{70D6569D-5D1F-4BC2-EAAD-1B52BEDE888F}"/>
                </a:ext>
              </a:extLst>
            </p:cNvPr>
            <p:cNvCxnSpPr>
              <a:cxnSpLocks/>
            </p:cNvCxnSpPr>
            <p:nvPr/>
          </p:nvCxnSpPr>
          <p:spPr>
            <a:xfrm>
              <a:off x="9108797" y="1530730"/>
              <a:ext cx="0" cy="4093516"/>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93" name="テキスト ボックス 92">
              <a:extLst>
                <a:ext uri="{FF2B5EF4-FFF2-40B4-BE49-F238E27FC236}">
                  <a16:creationId xmlns:a16="http://schemas.microsoft.com/office/drawing/2014/main" id="{C9E97190-8B30-D871-270F-4AE0885A5417}"/>
                </a:ext>
              </a:extLst>
            </p:cNvPr>
            <p:cNvSpPr txBox="1"/>
            <p:nvPr/>
          </p:nvSpPr>
          <p:spPr>
            <a:xfrm>
              <a:off x="8280705" y="5693694"/>
              <a:ext cx="1656184" cy="523220"/>
            </a:xfrm>
            <a:prstGeom prst="rect">
              <a:avLst/>
            </a:prstGeom>
            <a:noFill/>
          </p:spPr>
          <p:txBody>
            <a:bodyPr wrap="square" rtlCol="0">
              <a:spAutoFit/>
            </a:bodyPr>
            <a:lstStyle/>
            <a:p>
              <a:r>
                <a:rPr kumimoji="1" lang="ja-JP" altLang="en-US" sz="2800" b="1" dirty="0">
                  <a:ln w="254000">
                    <a:noFill/>
                  </a:ln>
                </a:rPr>
                <a:t>顧客影響</a:t>
              </a:r>
            </a:p>
          </p:txBody>
        </p:sp>
        <p:sp>
          <p:nvSpPr>
            <p:cNvPr id="94" name="テキスト ボックス 93">
              <a:extLst>
                <a:ext uri="{FF2B5EF4-FFF2-40B4-BE49-F238E27FC236}">
                  <a16:creationId xmlns:a16="http://schemas.microsoft.com/office/drawing/2014/main" id="{8B17772A-B09D-D451-7A48-B90E4B7E8978}"/>
                </a:ext>
              </a:extLst>
            </p:cNvPr>
            <p:cNvSpPr txBox="1"/>
            <p:nvPr/>
          </p:nvSpPr>
          <p:spPr>
            <a:xfrm>
              <a:off x="10752930" y="5645834"/>
              <a:ext cx="509826" cy="523220"/>
            </a:xfrm>
            <a:prstGeom prst="rect">
              <a:avLst/>
            </a:prstGeom>
            <a:noFill/>
          </p:spPr>
          <p:txBody>
            <a:bodyPr wrap="square" rtlCol="0">
              <a:spAutoFit/>
            </a:bodyPr>
            <a:lstStyle/>
            <a:p>
              <a:r>
                <a:rPr lang="ja-JP" altLang="en-US" sz="2800" b="1" dirty="0">
                  <a:ln w="254000">
                    <a:noFill/>
                  </a:ln>
                </a:rPr>
                <a:t>大</a:t>
              </a:r>
              <a:endParaRPr kumimoji="1" lang="ja-JP" altLang="en-US" sz="2800" b="1" dirty="0">
                <a:ln w="254000">
                  <a:noFill/>
                </a:ln>
              </a:endParaRPr>
            </a:p>
          </p:txBody>
        </p:sp>
        <p:sp>
          <p:nvSpPr>
            <p:cNvPr id="95" name="テキスト ボックス 94">
              <a:extLst>
                <a:ext uri="{FF2B5EF4-FFF2-40B4-BE49-F238E27FC236}">
                  <a16:creationId xmlns:a16="http://schemas.microsoft.com/office/drawing/2014/main" id="{F9305BCB-E517-8357-CF53-60F7193A12AE}"/>
                </a:ext>
              </a:extLst>
            </p:cNvPr>
            <p:cNvSpPr txBox="1"/>
            <p:nvPr/>
          </p:nvSpPr>
          <p:spPr>
            <a:xfrm>
              <a:off x="6972658" y="5645834"/>
              <a:ext cx="509826" cy="523220"/>
            </a:xfrm>
            <a:prstGeom prst="rect">
              <a:avLst/>
            </a:prstGeom>
            <a:noFill/>
          </p:spPr>
          <p:txBody>
            <a:bodyPr wrap="square" rtlCol="0">
              <a:spAutoFit/>
            </a:bodyPr>
            <a:lstStyle/>
            <a:p>
              <a:r>
                <a:rPr kumimoji="1" lang="ja-JP" altLang="en-US" sz="2800" b="1" dirty="0">
                  <a:ln w="254000">
                    <a:noFill/>
                  </a:ln>
                </a:rPr>
                <a:t>小</a:t>
              </a:r>
            </a:p>
          </p:txBody>
        </p:sp>
        <p:cxnSp>
          <p:nvCxnSpPr>
            <p:cNvPr id="96" name="直線矢印コネクタ 95">
              <a:extLst>
                <a:ext uri="{FF2B5EF4-FFF2-40B4-BE49-F238E27FC236}">
                  <a16:creationId xmlns:a16="http://schemas.microsoft.com/office/drawing/2014/main" id="{339FD787-6D0E-C88E-4C13-88083080C505}"/>
                </a:ext>
              </a:extLst>
            </p:cNvPr>
            <p:cNvCxnSpPr>
              <a:cxnSpLocks/>
            </p:cNvCxnSpPr>
            <p:nvPr/>
          </p:nvCxnSpPr>
          <p:spPr>
            <a:xfrm>
              <a:off x="6600056" y="5645834"/>
              <a:ext cx="4680520"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97" name="直線矢印コネクタ 96">
              <a:extLst>
                <a:ext uri="{FF2B5EF4-FFF2-40B4-BE49-F238E27FC236}">
                  <a16:creationId xmlns:a16="http://schemas.microsoft.com/office/drawing/2014/main" id="{EAA4F735-7DEE-7CB0-4AC9-E2D04744C5A5}"/>
                </a:ext>
              </a:extLst>
            </p:cNvPr>
            <p:cNvCxnSpPr>
              <a:cxnSpLocks/>
            </p:cNvCxnSpPr>
            <p:nvPr/>
          </p:nvCxnSpPr>
          <p:spPr>
            <a:xfrm flipV="1">
              <a:off x="6960096" y="1446911"/>
              <a:ext cx="0" cy="4647720"/>
            </a:xfrm>
            <a:prstGeom prst="straightConnector1">
              <a:avLst/>
            </a:prstGeom>
            <a:ln w="57150">
              <a:headEnd w="lg" len="lg"/>
              <a:tailEnd type="triangle"/>
            </a:ln>
          </p:spPr>
          <p:style>
            <a:lnRef idx="1">
              <a:schemeClr val="accent1"/>
            </a:lnRef>
            <a:fillRef idx="0">
              <a:schemeClr val="accent1"/>
            </a:fillRef>
            <a:effectRef idx="0">
              <a:schemeClr val="accent1"/>
            </a:effectRef>
            <a:fontRef idx="minor">
              <a:schemeClr val="tx1"/>
            </a:fontRef>
          </p:style>
        </p:cxnSp>
        <p:sp>
          <p:nvSpPr>
            <p:cNvPr id="98" name="四角形: 角を丸くする 97">
              <a:extLst>
                <a:ext uri="{FF2B5EF4-FFF2-40B4-BE49-F238E27FC236}">
                  <a16:creationId xmlns:a16="http://schemas.microsoft.com/office/drawing/2014/main" id="{5B1B5089-E115-8EBE-9E42-39960006171B}"/>
                </a:ext>
              </a:extLst>
            </p:cNvPr>
            <p:cNvSpPr/>
            <p:nvPr/>
          </p:nvSpPr>
          <p:spPr>
            <a:xfrm>
              <a:off x="9192344" y="1555278"/>
              <a:ext cx="2186893" cy="1918503"/>
            </a:xfrm>
            <a:prstGeom prst="roundRect">
              <a:avLst/>
            </a:prstGeom>
            <a:gradFill flip="none" rotWithShape="1">
              <a:gsLst>
                <a:gs pos="0">
                  <a:schemeClr val="accent2">
                    <a:lumMod val="5000"/>
                    <a:lumOff val="95000"/>
                  </a:schemeClr>
                </a:gs>
                <a:gs pos="90000">
                  <a:schemeClr val="accent2">
                    <a:lumMod val="45000"/>
                    <a:lumOff val="55000"/>
                  </a:schemeClr>
                </a:gs>
                <a:gs pos="83000">
                  <a:schemeClr val="accent2">
                    <a:lumMod val="45000"/>
                    <a:lumOff val="55000"/>
                  </a:schemeClr>
                </a:gs>
                <a:gs pos="100000">
                  <a:schemeClr val="accent2">
                    <a:lumMod val="30000"/>
                    <a:lumOff val="70000"/>
                  </a:schemeClr>
                </a:gs>
              </a:gsLst>
              <a:path path="circl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星: 5 pt 98">
              <a:extLst>
                <a:ext uri="{FF2B5EF4-FFF2-40B4-BE49-F238E27FC236}">
                  <a16:creationId xmlns:a16="http://schemas.microsoft.com/office/drawing/2014/main" id="{25CE961A-588E-81CD-90C9-40EECEA394EB}"/>
                </a:ext>
              </a:extLst>
            </p:cNvPr>
            <p:cNvSpPr/>
            <p:nvPr/>
          </p:nvSpPr>
          <p:spPr>
            <a:xfrm>
              <a:off x="10302150" y="2191913"/>
              <a:ext cx="499059" cy="451613"/>
            </a:xfrm>
            <a:prstGeom prst="star5">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テキスト ボックス 99">
              <a:extLst>
                <a:ext uri="{FF2B5EF4-FFF2-40B4-BE49-F238E27FC236}">
                  <a16:creationId xmlns:a16="http://schemas.microsoft.com/office/drawing/2014/main" id="{E21C86B4-849D-98C1-6FEB-EE822B4A49FA}"/>
                </a:ext>
              </a:extLst>
            </p:cNvPr>
            <p:cNvSpPr txBox="1"/>
            <p:nvPr/>
          </p:nvSpPr>
          <p:spPr>
            <a:xfrm>
              <a:off x="9605915" y="1503712"/>
              <a:ext cx="1656184" cy="461665"/>
            </a:xfrm>
            <a:prstGeom prst="rect">
              <a:avLst/>
            </a:prstGeom>
            <a:noFill/>
          </p:spPr>
          <p:txBody>
            <a:bodyPr wrap="square" rtlCol="0">
              <a:spAutoFit/>
            </a:bodyPr>
            <a:lstStyle/>
            <a:p>
              <a:r>
                <a:rPr lang="ja-JP" altLang="en-US" sz="2400" b="1" dirty="0">
                  <a:ln w="254000">
                    <a:noFill/>
                  </a:ln>
                  <a:solidFill>
                    <a:srgbClr val="FF0000"/>
                  </a:solidFill>
                </a:rPr>
                <a:t>優先領域</a:t>
              </a:r>
              <a:endParaRPr kumimoji="1" lang="ja-JP" altLang="en-US" sz="2400" b="1" dirty="0">
                <a:ln w="254000">
                  <a:noFill/>
                </a:ln>
                <a:solidFill>
                  <a:srgbClr val="FF0000"/>
                </a:solidFill>
              </a:endParaRPr>
            </a:p>
          </p:txBody>
        </p:sp>
        <p:grpSp>
          <p:nvGrpSpPr>
            <p:cNvPr id="105" name="グループ化 104">
              <a:extLst>
                <a:ext uri="{FF2B5EF4-FFF2-40B4-BE49-F238E27FC236}">
                  <a16:creationId xmlns:a16="http://schemas.microsoft.com/office/drawing/2014/main" id="{078E8DC7-2059-A1C6-C005-598FC2D11987}"/>
                </a:ext>
              </a:extLst>
            </p:cNvPr>
            <p:cNvGrpSpPr/>
            <p:nvPr/>
          </p:nvGrpSpPr>
          <p:grpSpPr>
            <a:xfrm>
              <a:off x="7059726" y="2128042"/>
              <a:ext cx="4784273" cy="588967"/>
              <a:chOff x="2435153" y="5890232"/>
              <a:chExt cx="3568128" cy="588967"/>
            </a:xfrm>
          </p:grpSpPr>
          <p:sp>
            <p:nvSpPr>
              <p:cNvPr id="114" name="テキスト ボックス 113">
                <a:extLst>
                  <a:ext uri="{FF2B5EF4-FFF2-40B4-BE49-F238E27FC236}">
                    <a16:creationId xmlns:a16="http://schemas.microsoft.com/office/drawing/2014/main" id="{CEDEA5AE-647B-6F5E-D2FB-DF993FA3FD1C}"/>
                  </a:ext>
                </a:extLst>
              </p:cNvPr>
              <p:cNvSpPr txBox="1"/>
              <p:nvPr/>
            </p:nvSpPr>
            <p:spPr>
              <a:xfrm>
                <a:off x="2435153" y="5891770"/>
                <a:ext cx="3568128" cy="584775"/>
              </a:xfrm>
              <a:prstGeom prst="rect">
                <a:avLst/>
              </a:prstGeom>
              <a:noFill/>
            </p:spPr>
            <p:txBody>
              <a:bodyPr wrap="square" rtlCol="0">
                <a:spAutoFit/>
              </a:bodyPr>
              <a:lstStyle/>
              <a:p>
                <a:r>
                  <a:rPr lang="ja-JP" altLang="en-US" sz="3200" b="1" dirty="0">
                    <a:ln w="152400">
                      <a:solidFill>
                        <a:srgbClr val="C00000"/>
                      </a:solidFill>
                    </a:ln>
                    <a:solidFill>
                      <a:srgbClr val="0000FF"/>
                    </a:solidFill>
                  </a:rPr>
                  <a:t>再発故障</a:t>
                </a:r>
              </a:p>
            </p:txBody>
          </p:sp>
          <p:sp>
            <p:nvSpPr>
              <p:cNvPr id="116" name="テキスト ボックス 115">
                <a:extLst>
                  <a:ext uri="{FF2B5EF4-FFF2-40B4-BE49-F238E27FC236}">
                    <a16:creationId xmlns:a16="http://schemas.microsoft.com/office/drawing/2014/main" id="{CBB06A50-2CA5-7FA2-5D81-DDB176344E2C}"/>
                  </a:ext>
                </a:extLst>
              </p:cNvPr>
              <p:cNvSpPr txBox="1"/>
              <p:nvPr/>
            </p:nvSpPr>
            <p:spPr>
              <a:xfrm>
                <a:off x="2435154" y="5894424"/>
                <a:ext cx="1659243"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再発故障</a:t>
                </a:r>
                <a:endParaRPr kumimoji="1" lang="ja-JP" altLang="en-US" sz="3200" b="1" dirty="0">
                  <a:ln w="76200">
                    <a:solidFill>
                      <a:schemeClr val="bg1"/>
                    </a:solidFill>
                  </a:ln>
                  <a:solidFill>
                    <a:schemeClr val="bg1"/>
                  </a:solidFill>
                </a:endParaRPr>
              </a:p>
            </p:txBody>
          </p:sp>
          <p:sp>
            <p:nvSpPr>
              <p:cNvPr id="118" name="テキスト ボックス 117">
                <a:extLst>
                  <a:ext uri="{FF2B5EF4-FFF2-40B4-BE49-F238E27FC236}">
                    <a16:creationId xmlns:a16="http://schemas.microsoft.com/office/drawing/2014/main" id="{F9DBB8B0-3520-083D-7E46-17D2983163B9}"/>
                  </a:ext>
                </a:extLst>
              </p:cNvPr>
              <p:cNvSpPr txBox="1"/>
              <p:nvPr/>
            </p:nvSpPr>
            <p:spPr>
              <a:xfrm>
                <a:off x="2435153" y="5890232"/>
                <a:ext cx="1758722" cy="584775"/>
              </a:xfrm>
              <a:prstGeom prst="rect">
                <a:avLst/>
              </a:prstGeom>
              <a:noFill/>
            </p:spPr>
            <p:txBody>
              <a:bodyPr wrap="square" rtlCol="0">
                <a:spAutoFit/>
              </a:bodyPr>
              <a:lstStyle/>
              <a:p>
                <a:r>
                  <a:rPr lang="ja-JP" altLang="en-US" sz="3200" b="1" dirty="0">
                    <a:ln w="254000">
                      <a:noFill/>
                    </a:ln>
                    <a:solidFill>
                      <a:srgbClr val="C00000"/>
                    </a:solidFill>
                  </a:rPr>
                  <a:t>再発故障</a:t>
                </a:r>
                <a:endParaRPr kumimoji="1" lang="ja-JP" altLang="en-US" sz="3200" b="1" dirty="0">
                  <a:ln w="254000">
                    <a:noFill/>
                  </a:ln>
                  <a:solidFill>
                    <a:srgbClr val="C00000"/>
                  </a:solidFill>
                </a:endParaRPr>
              </a:p>
            </p:txBody>
          </p:sp>
        </p:grpSp>
        <p:sp>
          <p:nvSpPr>
            <p:cNvPr id="119" name="星: 5 pt 118">
              <a:extLst>
                <a:ext uri="{FF2B5EF4-FFF2-40B4-BE49-F238E27FC236}">
                  <a16:creationId xmlns:a16="http://schemas.microsoft.com/office/drawing/2014/main" id="{1F871FB7-9E9A-3362-F56C-90FC68D3ED5E}"/>
                </a:ext>
              </a:extLst>
            </p:cNvPr>
            <p:cNvSpPr/>
            <p:nvPr/>
          </p:nvSpPr>
          <p:spPr>
            <a:xfrm>
              <a:off x="7739745" y="2893246"/>
              <a:ext cx="499059" cy="451613"/>
            </a:xfrm>
            <a:prstGeom prst="star5">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テキスト ボックス 119">
              <a:extLst>
                <a:ext uri="{FF2B5EF4-FFF2-40B4-BE49-F238E27FC236}">
                  <a16:creationId xmlns:a16="http://schemas.microsoft.com/office/drawing/2014/main" id="{02960372-A5F5-C04B-167A-1605E44385BD}"/>
                </a:ext>
              </a:extLst>
            </p:cNvPr>
            <p:cNvSpPr txBox="1"/>
            <p:nvPr/>
          </p:nvSpPr>
          <p:spPr>
            <a:xfrm>
              <a:off x="6345585" y="2615474"/>
              <a:ext cx="543671" cy="1815882"/>
            </a:xfrm>
            <a:prstGeom prst="rect">
              <a:avLst/>
            </a:prstGeom>
            <a:noFill/>
          </p:spPr>
          <p:txBody>
            <a:bodyPr wrap="square" rtlCol="0">
              <a:spAutoFit/>
            </a:bodyPr>
            <a:lstStyle/>
            <a:p>
              <a:r>
                <a:rPr lang="ja-JP" altLang="en-US" sz="2800" b="1" dirty="0">
                  <a:ln w="254000">
                    <a:noFill/>
                  </a:ln>
                </a:rPr>
                <a:t>改</a:t>
              </a:r>
              <a:endParaRPr lang="en-US" altLang="ja-JP" sz="2800" b="1" dirty="0">
                <a:ln w="254000">
                  <a:noFill/>
                </a:ln>
              </a:endParaRPr>
            </a:p>
            <a:p>
              <a:r>
                <a:rPr lang="ja-JP" altLang="en-US" sz="2800" b="1" dirty="0">
                  <a:ln w="254000">
                    <a:noFill/>
                  </a:ln>
                </a:rPr>
                <a:t>善</a:t>
              </a:r>
              <a:endParaRPr lang="en-US" altLang="ja-JP" sz="2800" b="1" dirty="0">
                <a:ln w="254000">
                  <a:noFill/>
                </a:ln>
              </a:endParaRPr>
            </a:p>
            <a:p>
              <a:r>
                <a:rPr lang="ja-JP" altLang="en-US" sz="2800" b="1" dirty="0">
                  <a:ln w="254000">
                    <a:noFill/>
                  </a:ln>
                </a:rPr>
                <a:t>要</a:t>
              </a:r>
              <a:endParaRPr lang="en-US" altLang="ja-JP" sz="2800" b="1" dirty="0">
                <a:ln w="254000">
                  <a:noFill/>
                </a:ln>
              </a:endParaRPr>
            </a:p>
            <a:p>
              <a:r>
                <a:rPr lang="ja-JP" altLang="en-US" sz="2800" b="1" dirty="0">
                  <a:ln w="254000">
                    <a:noFill/>
                  </a:ln>
                </a:rPr>
                <a:t>求</a:t>
              </a:r>
              <a:endParaRPr kumimoji="1" lang="en-US" altLang="ja-JP" sz="2800" b="1" dirty="0">
                <a:ln w="254000">
                  <a:noFill/>
                </a:ln>
              </a:endParaRPr>
            </a:p>
          </p:txBody>
        </p:sp>
        <p:sp>
          <p:nvSpPr>
            <p:cNvPr id="121" name="テキスト ボックス 120">
              <a:extLst>
                <a:ext uri="{FF2B5EF4-FFF2-40B4-BE49-F238E27FC236}">
                  <a16:creationId xmlns:a16="http://schemas.microsoft.com/office/drawing/2014/main" id="{969C23B6-84EA-7C5D-AB4C-3FF15B19ADF2}"/>
                </a:ext>
              </a:extLst>
            </p:cNvPr>
            <p:cNvSpPr txBox="1"/>
            <p:nvPr/>
          </p:nvSpPr>
          <p:spPr>
            <a:xfrm>
              <a:off x="6366724" y="5043863"/>
              <a:ext cx="509826" cy="523220"/>
            </a:xfrm>
            <a:prstGeom prst="rect">
              <a:avLst/>
            </a:prstGeom>
            <a:noFill/>
          </p:spPr>
          <p:txBody>
            <a:bodyPr wrap="square" rtlCol="0">
              <a:spAutoFit/>
            </a:bodyPr>
            <a:lstStyle/>
            <a:p>
              <a:r>
                <a:rPr lang="ja-JP" altLang="en-US" sz="2800" b="1" dirty="0">
                  <a:ln w="254000">
                    <a:noFill/>
                  </a:ln>
                </a:rPr>
                <a:t>低</a:t>
              </a:r>
              <a:endParaRPr kumimoji="1" lang="ja-JP" altLang="en-US" sz="2800" b="1" dirty="0">
                <a:ln w="254000">
                  <a:noFill/>
                </a:ln>
              </a:endParaRPr>
            </a:p>
          </p:txBody>
        </p:sp>
        <p:sp>
          <p:nvSpPr>
            <p:cNvPr id="122" name="テキスト ボックス 121">
              <a:extLst>
                <a:ext uri="{FF2B5EF4-FFF2-40B4-BE49-F238E27FC236}">
                  <a16:creationId xmlns:a16="http://schemas.microsoft.com/office/drawing/2014/main" id="{B5754498-7154-B77C-BF20-8B39D571EB61}"/>
                </a:ext>
              </a:extLst>
            </p:cNvPr>
            <p:cNvSpPr txBox="1"/>
            <p:nvPr/>
          </p:nvSpPr>
          <p:spPr>
            <a:xfrm>
              <a:off x="6394508" y="1389596"/>
              <a:ext cx="509826" cy="523220"/>
            </a:xfrm>
            <a:prstGeom prst="rect">
              <a:avLst/>
            </a:prstGeom>
            <a:noFill/>
          </p:spPr>
          <p:txBody>
            <a:bodyPr wrap="square" rtlCol="0">
              <a:spAutoFit/>
            </a:bodyPr>
            <a:lstStyle/>
            <a:p>
              <a:r>
                <a:rPr lang="ja-JP" altLang="en-US" sz="2800" b="1" dirty="0">
                  <a:ln w="254000">
                    <a:noFill/>
                  </a:ln>
                </a:rPr>
                <a:t>高</a:t>
              </a:r>
              <a:endParaRPr kumimoji="1" lang="ja-JP" altLang="en-US" sz="2800" b="1" dirty="0">
                <a:ln w="254000">
                  <a:noFill/>
                </a:ln>
              </a:endParaRPr>
            </a:p>
          </p:txBody>
        </p:sp>
        <p:sp>
          <p:nvSpPr>
            <p:cNvPr id="123" name="星: 5 pt 122">
              <a:extLst>
                <a:ext uri="{FF2B5EF4-FFF2-40B4-BE49-F238E27FC236}">
                  <a16:creationId xmlns:a16="http://schemas.microsoft.com/office/drawing/2014/main" id="{9C58B3DE-7759-25EC-3C88-BD7D7B4D608F}"/>
                </a:ext>
              </a:extLst>
            </p:cNvPr>
            <p:cNvSpPr/>
            <p:nvPr/>
          </p:nvSpPr>
          <p:spPr>
            <a:xfrm>
              <a:off x="8357454" y="4147018"/>
              <a:ext cx="499059" cy="451613"/>
            </a:xfrm>
            <a:prstGeom prst="star5">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4" name="グループ化 123">
              <a:extLst>
                <a:ext uri="{FF2B5EF4-FFF2-40B4-BE49-F238E27FC236}">
                  <a16:creationId xmlns:a16="http://schemas.microsoft.com/office/drawing/2014/main" id="{D7738C9D-4471-2E27-EFF0-8EA2C301CB96}"/>
                </a:ext>
              </a:extLst>
            </p:cNvPr>
            <p:cNvGrpSpPr/>
            <p:nvPr/>
          </p:nvGrpSpPr>
          <p:grpSpPr>
            <a:xfrm>
              <a:off x="7320137" y="4688259"/>
              <a:ext cx="2283980" cy="591822"/>
              <a:chOff x="2428407" y="5890232"/>
              <a:chExt cx="1703401" cy="591822"/>
            </a:xfrm>
          </p:grpSpPr>
          <p:sp>
            <p:nvSpPr>
              <p:cNvPr id="125" name="テキスト ボックス 124">
                <a:extLst>
                  <a:ext uri="{FF2B5EF4-FFF2-40B4-BE49-F238E27FC236}">
                    <a16:creationId xmlns:a16="http://schemas.microsoft.com/office/drawing/2014/main" id="{390CDD10-D90B-1FDA-4317-4C7E982E5B1A}"/>
                  </a:ext>
                </a:extLst>
              </p:cNvPr>
              <p:cNvSpPr txBox="1"/>
              <p:nvPr/>
            </p:nvSpPr>
            <p:spPr>
              <a:xfrm>
                <a:off x="2435153" y="5891770"/>
                <a:ext cx="1696655" cy="584775"/>
              </a:xfrm>
              <a:prstGeom prst="rect">
                <a:avLst/>
              </a:prstGeom>
              <a:noFill/>
            </p:spPr>
            <p:txBody>
              <a:bodyPr wrap="square" rtlCol="0">
                <a:spAutoFit/>
              </a:bodyPr>
              <a:lstStyle/>
              <a:p>
                <a:r>
                  <a:rPr lang="ja-JP" altLang="en-US" sz="3200" b="1" dirty="0">
                    <a:ln w="152400">
                      <a:solidFill>
                        <a:srgbClr val="C00000"/>
                      </a:solidFill>
                    </a:ln>
                    <a:solidFill>
                      <a:srgbClr val="0000FF"/>
                    </a:solidFill>
                  </a:rPr>
                  <a:t>重故障</a:t>
                </a:r>
              </a:p>
            </p:txBody>
          </p:sp>
          <p:sp>
            <p:nvSpPr>
              <p:cNvPr id="126" name="テキスト ボックス 125">
                <a:extLst>
                  <a:ext uri="{FF2B5EF4-FFF2-40B4-BE49-F238E27FC236}">
                    <a16:creationId xmlns:a16="http://schemas.microsoft.com/office/drawing/2014/main" id="{AD7477D5-9738-E080-9EB9-B237B86797AB}"/>
                  </a:ext>
                </a:extLst>
              </p:cNvPr>
              <p:cNvSpPr txBox="1"/>
              <p:nvPr/>
            </p:nvSpPr>
            <p:spPr>
              <a:xfrm>
                <a:off x="2430717" y="5897279"/>
                <a:ext cx="1292280"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重故障</a:t>
                </a:r>
                <a:endParaRPr kumimoji="1" lang="ja-JP" altLang="en-US" sz="3200" b="1" dirty="0">
                  <a:ln w="76200">
                    <a:solidFill>
                      <a:schemeClr val="bg1"/>
                    </a:solidFill>
                  </a:ln>
                  <a:solidFill>
                    <a:schemeClr val="bg1"/>
                  </a:solidFill>
                </a:endParaRPr>
              </a:p>
            </p:txBody>
          </p:sp>
          <p:sp>
            <p:nvSpPr>
              <p:cNvPr id="127" name="テキスト ボックス 126">
                <a:extLst>
                  <a:ext uri="{FF2B5EF4-FFF2-40B4-BE49-F238E27FC236}">
                    <a16:creationId xmlns:a16="http://schemas.microsoft.com/office/drawing/2014/main" id="{58190310-4C70-7BC6-D308-E8F6AC7EC785}"/>
                  </a:ext>
                </a:extLst>
              </p:cNvPr>
              <p:cNvSpPr txBox="1"/>
              <p:nvPr/>
            </p:nvSpPr>
            <p:spPr>
              <a:xfrm>
                <a:off x="2428407" y="5890232"/>
                <a:ext cx="1287843" cy="584775"/>
              </a:xfrm>
              <a:prstGeom prst="rect">
                <a:avLst/>
              </a:prstGeom>
              <a:noFill/>
            </p:spPr>
            <p:txBody>
              <a:bodyPr wrap="square" rtlCol="0">
                <a:spAutoFit/>
              </a:bodyPr>
              <a:lstStyle/>
              <a:p>
                <a:r>
                  <a:rPr kumimoji="1" lang="ja-JP" altLang="en-US" sz="3200" b="1" dirty="0">
                    <a:ln w="254000">
                      <a:noFill/>
                    </a:ln>
                    <a:solidFill>
                      <a:srgbClr val="C00000"/>
                    </a:solidFill>
                  </a:rPr>
                  <a:t>重故障</a:t>
                </a:r>
              </a:p>
            </p:txBody>
          </p:sp>
        </p:grpSp>
        <p:sp>
          <p:nvSpPr>
            <p:cNvPr id="128" name="四角形: 角を丸くする 127">
              <a:extLst>
                <a:ext uri="{FF2B5EF4-FFF2-40B4-BE49-F238E27FC236}">
                  <a16:creationId xmlns:a16="http://schemas.microsoft.com/office/drawing/2014/main" id="{E4D597D9-30DD-38E1-52A6-B55948F32A37}"/>
                </a:ext>
              </a:extLst>
            </p:cNvPr>
            <p:cNvSpPr/>
            <p:nvPr/>
          </p:nvSpPr>
          <p:spPr>
            <a:xfrm>
              <a:off x="9214282" y="2939040"/>
              <a:ext cx="2783011" cy="644077"/>
            </a:xfrm>
            <a:prstGeom prst="roundRect">
              <a:avLst/>
            </a:prstGeom>
            <a:solidFill>
              <a:srgbClr val="FF0000">
                <a:alpha val="60000"/>
              </a:srgbClr>
            </a:solidFill>
            <a:ln w="31750">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2400" dirty="0">
                <a:solidFill>
                  <a:schemeClr val="tx1"/>
                </a:solidFill>
              </a:endParaRPr>
            </a:p>
          </p:txBody>
        </p:sp>
        <p:grpSp>
          <p:nvGrpSpPr>
            <p:cNvPr id="131" name="グループ化 130">
              <a:extLst>
                <a:ext uri="{FF2B5EF4-FFF2-40B4-BE49-F238E27FC236}">
                  <a16:creationId xmlns:a16="http://schemas.microsoft.com/office/drawing/2014/main" id="{AA38EF30-BF9D-86D0-B952-1634EF825804}"/>
                </a:ext>
              </a:extLst>
            </p:cNvPr>
            <p:cNvGrpSpPr/>
            <p:nvPr/>
          </p:nvGrpSpPr>
          <p:grpSpPr>
            <a:xfrm>
              <a:off x="9368045" y="2643526"/>
              <a:ext cx="2783011" cy="1453597"/>
              <a:chOff x="2428407" y="5890232"/>
              <a:chExt cx="1758722" cy="1453597"/>
            </a:xfrm>
          </p:grpSpPr>
          <p:sp>
            <p:nvSpPr>
              <p:cNvPr id="133" name="テキスト ボックス 132">
                <a:extLst>
                  <a:ext uri="{FF2B5EF4-FFF2-40B4-BE49-F238E27FC236}">
                    <a16:creationId xmlns:a16="http://schemas.microsoft.com/office/drawing/2014/main" id="{DB08A87B-0080-AF15-B175-78A7214A4394}"/>
                  </a:ext>
                </a:extLst>
              </p:cNvPr>
              <p:cNvSpPr txBox="1"/>
              <p:nvPr/>
            </p:nvSpPr>
            <p:spPr>
              <a:xfrm>
                <a:off x="2435153" y="5891770"/>
                <a:ext cx="1696655" cy="1446550"/>
              </a:xfrm>
              <a:prstGeom prst="rect">
                <a:avLst/>
              </a:prstGeom>
              <a:noFill/>
            </p:spPr>
            <p:txBody>
              <a:bodyPr wrap="square" rtlCol="0">
                <a:spAutoFit/>
              </a:bodyPr>
              <a:lstStyle/>
              <a:p>
                <a:r>
                  <a:rPr lang="ja-JP" altLang="en-US" sz="4400" b="1" dirty="0">
                    <a:ln w="152400">
                      <a:solidFill>
                        <a:srgbClr val="C00000"/>
                      </a:solidFill>
                    </a:ln>
                    <a:solidFill>
                      <a:srgbClr val="0000FF"/>
                    </a:solidFill>
                  </a:rPr>
                  <a:t>品質課題</a:t>
                </a:r>
              </a:p>
            </p:txBody>
          </p:sp>
          <p:sp>
            <p:nvSpPr>
              <p:cNvPr id="136" name="テキスト ボックス 135">
                <a:extLst>
                  <a:ext uri="{FF2B5EF4-FFF2-40B4-BE49-F238E27FC236}">
                    <a16:creationId xmlns:a16="http://schemas.microsoft.com/office/drawing/2014/main" id="{17DB5F80-E5EC-2CC7-DD2E-9B249BDF1EB8}"/>
                  </a:ext>
                </a:extLst>
              </p:cNvPr>
              <p:cNvSpPr txBox="1"/>
              <p:nvPr/>
            </p:nvSpPr>
            <p:spPr>
              <a:xfrm>
                <a:off x="2430716" y="5897279"/>
                <a:ext cx="1659243" cy="1446550"/>
              </a:xfrm>
              <a:prstGeom prst="rect">
                <a:avLst/>
              </a:prstGeom>
              <a:noFill/>
            </p:spPr>
            <p:txBody>
              <a:bodyPr wrap="square" rtlCol="0">
                <a:spAutoFit/>
              </a:bodyPr>
              <a:lstStyle/>
              <a:p>
                <a:r>
                  <a:rPr kumimoji="1" lang="ja-JP" altLang="en-US" sz="4400" b="1" dirty="0">
                    <a:ln w="76200">
                      <a:solidFill>
                        <a:schemeClr val="bg1"/>
                      </a:solidFill>
                    </a:ln>
                    <a:solidFill>
                      <a:schemeClr val="bg1"/>
                    </a:solidFill>
                  </a:rPr>
                  <a:t>品質課題</a:t>
                </a:r>
              </a:p>
            </p:txBody>
          </p:sp>
          <p:sp>
            <p:nvSpPr>
              <p:cNvPr id="137" name="テキスト ボックス 136">
                <a:extLst>
                  <a:ext uri="{FF2B5EF4-FFF2-40B4-BE49-F238E27FC236}">
                    <a16:creationId xmlns:a16="http://schemas.microsoft.com/office/drawing/2014/main" id="{EF809751-4672-7515-04FE-98F4389142E0}"/>
                  </a:ext>
                </a:extLst>
              </p:cNvPr>
              <p:cNvSpPr txBox="1"/>
              <p:nvPr/>
            </p:nvSpPr>
            <p:spPr>
              <a:xfrm>
                <a:off x="2428407" y="5890232"/>
                <a:ext cx="1758722" cy="1446550"/>
              </a:xfrm>
              <a:prstGeom prst="rect">
                <a:avLst/>
              </a:prstGeom>
              <a:noFill/>
            </p:spPr>
            <p:txBody>
              <a:bodyPr wrap="square" rtlCol="0">
                <a:spAutoFit/>
              </a:bodyPr>
              <a:lstStyle/>
              <a:p>
                <a:r>
                  <a:rPr kumimoji="1" lang="ja-JP" altLang="en-US" sz="4400" b="1" dirty="0">
                    <a:ln w="254000">
                      <a:noFill/>
                    </a:ln>
                    <a:solidFill>
                      <a:srgbClr val="C00000"/>
                    </a:solidFill>
                  </a:rPr>
                  <a:t>品質課題</a:t>
                </a:r>
              </a:p>
            </p:txBody>
          </p:sp>
        </p:grpSp>
        <p:grpSp>
          <p:nvGrpSpPr>
            <p:cNvPr id="138" name="グループ化 137">
              <a:extLst>
                <a:ext uri="{FF2B5EF4-FFF2-40B4-BE49-F238E27FC236}">
                  <a16:creationId xmlns:a16="http://schemas.microsoft.com/office/drawing/2014/main" id="{773B7D47-9AE6-7D8A-4BAD-4F4BCEA9EDB5}"/>
                </a:ext>
              </a:extLst>
            </p:cNvPr>
            <p:cNvGrpSpPr/>
            <p:nvPr/>
          </p:nvGrpSpPr>
          <p:grpSpPr>
            <a:xfrm>
              <a:off x="7287641" y="2390510"/>
              <a:ext cx="2160192" cy="3226153"/>
              <a:chOff x="8875730" y="3038926"/>
              <a:chExt cx="2160192" cy="3226153"/>
            </a:xfrm>
          </p:grpSpPr>
          <p:pic>
            <p:nvPicPr>
              <p:cNvPr id="159" name="図 158" descr="generated image">
                <a:extLst>
                  <a:ext uri="{FF2B5EF4-FFF2-40B4-BE49-F238E27FC236}">
                    <a16:creationId xmlns:a16="http://schemas.microsoft.com/office/drawing/2014/main" id="{30C1B2BD-D2DD-EA4E-7FC1-B5FEED172373}"/>
                  </a:ext>
                </a:extLst>
              </p:cNvPr>
              <p:cNvPicPr>
                <a:picLocks noChangeAspect="1" noChangeArrowheads="1"/>
              </p:cNvPicPr>
              <p:nvPr/>
            </p:nvPicPr>
            <p:blipFill rotWithShape="1">
              <a:blip r:embed="rId15">
                <a:extLst>
                  <a:ext uri="{BEBA8EAE-BF5A-486C-A8C5-ECC9F3942E4B}">
                    <a14:imgProps xmlns:a14="http://schemas.microsoft.com/office/drawing/2010/main">
                      <a14:imgLayer r:embed="rId16">
                        <a14:imgEffect>
                          <a14:backgroundRemoval t="9961" b="89941" l="1172" r="45898">
                            <a14:foregroundMark x1="4590" y1="50098" x2="1172" y2="69824"/>
                            <a14:foregroundMark x1="1172" y1="69824" x2="6055" y2="77246"/>
                            <a14:foregroundMark x1="6055" y1="77246" x2="12402" y2="80957"/>
                            <a14:foregroundMark x1="12402" y1="80957" x2="15332" y2="87402"/>
                            <a14:foregroundMark x1="15332" y1="87402" x2="15332" y2="87598"/>
                            <a14:foregroundMark x1="32520" y1="84570" x2="33008" y2="87891"/>
                            <a14:foregroundMark x1="10547" y1="84570" x2="18262" y2="90039"/>
                            <a14:foregroundMark x1="44336" y1="60156" x2="45898" y2="63672"/>
                            <a14:backgroundMark x1="15332" y1="19727" x2="23340" y2="17969"/>
                            <a14:backgroundMark x1="23340" y1="17969" x2="40234" y2="21289"/>
                            <a14:backgroundMark x1="13184" y1="27930" x2="40625" y2="30664"/>
                            <a14:backgroundMark x1="10742" y1="34766" x2="18652" y2="40137"/>
                            <a14:backgroundMark x1="18652" y1="40137" x2="33594" y2="45215"/>
                            <a14:backgroundMark x1="1270" y1="82520" x2="4883" y2="92676"/>
                            <a14:backgroundMark x1="21289" y1="83887" x2="21289" y2="83887"/>
                            <a14:backgroundMark x1="21094" y1="84082" x2="21094" y2="84082"/>
                            <a14:backgroundMark x1="20410" y1="83398" x2="21289" y2="85156"/>
                            <a14:backgroundMark x1="14941" y1="20215" x2="30371" y2="21777"/>
                            <a14:backgroundMark x1="12793" y1="17969" x2="16992" y2="14453"/>
                            <a14:backgroundMark x1="16992" y1="14453" x2="21289" y2="13477"/>
                            <a14:backgroundMark x1="16309" y1="37012" x2="27734" y2="37988"/>
                            <a14:backgroundMark x1="32324" y1="35742" x2="25293" y2="35742"/>
                            <a14:backgroundMark x1="43066" y1="35742" x2="42188" y2="40625"/>
                          </a14:backgroundRemoval>
                        </a14:imgEffect>
                      </a14:imgLayer>
                    </a14:imgProps>
                  </a:ext>
                  <a:ext uri="{28A0092B-C50C-407E-A947-70E740481C1C}">
                    <a14:useLocalDpi xmlns:a14="http://schemas.microsoft.com/office/drawing/2010/main" val="0"/>
                  </a:ext>
                </a:extLst>
              </a:blip>
              <a:srcRect t="39080" r="50246" b="3523"/>
              <a:stretch>
                <a:fillRect/>
              </a:stretch>
            </p:blipFill>
            <p:spPr bwMode="auto">
              <a:xfrm>
                <a:off x="9410935" y="4375959"/>
                <a:ext cx="1624987" cy="1889120"/>
              </a:xfrm>
              <a:prstGeom prst="rect">
                <a:avLst/>
              </a:prstGeom>
              <a:noFill/>
              <a:extLst>
                <a:ext uri="{909E8E84-426E-40DD-AFC4-6F175D3DCCD1}">
                  <a14:hiddenFill xmlns:a14="http://schemas.microsoft.com/office/drawing/2010/main">
                    <a:solidFill>
                      <a:srgbClr val="FFFFFF"/>
                    </a:solidFill>
                  </a14:hiddenFill>
                </a:ext>
              </a:extLst>
            </p:spPr>
          </p:pic>
          <p:pic>
            <p:nvPicPr>
              <p:cNvPr id="160" name="id-120725F3-1AA5-4EFB-8FD8-75D9273A1AAE">
                <a:extLst>
                  <a:ext uri="{FF2B5EF4-FFF2-40B4-BE49-F238E27FC236}">
                    <a16:creationId xmlns:a16="http://schemas.microsoft.com/office/drawing/2014/main" id="{6488F5B4-1E59-148C-7CD0-C230BF37A814}"/>
                  </a:ext>
                </a:extLst>
              </p:cNvPr>
              <p:cNvPicPr>
                <a:picLocks noChangeAspect="1" noChangeArrowheads="1"/>
              </p:cNvPicPr>
              <p:nvPr/>
            </p:nvPicPr>
            <p:blipFill rotWithShape="1">
              <a:blip r:embed="rId13" cstate="print">
                <a:extLst>
                  <a:ext uri="{BEBA8EAE-BF5A-486C-A8C5-ECC9F3942E4B}">
                    <a14:imgProps xmlns:a14="http://schemas.microsoft.com/office/drawing/2010/main">
                      <a14:imgLayer r:embed="rId14">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20826870">
                <a:off x="9435477" y="3038926"/>
                <a:ext cx="1538390" cy="2053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図 160" descr="汗 - かわいいフリーイラスト素材集【ぴくらいく】｜商用フリー">
                <a:extLst>
                  <a:ext uri="{FF2B5EF4-FFF2-40B4-BE49-F238E27FC236}">
                    <a16:creationId xmlns:a16="http://schemas.microsoft.com/office/drawing/2014/main" id="{FD2C36E8-EA97-8FDB-C3E9-5F031A99C8FC}"/>
                  </a:ext>
                </a:extLst>
              </p:cNvPr>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8784" b="89865" l="8667" r="93333">
                            <a14:foregroundMark x1="20667" y1="26351" x2="9333" y2="33784"/>
                            <a14:foregroundMark x1="87333" y1="49324" x2="90000" y2="61486"/>
                            <a14:foregroundMark x1="93333" y1="49324" x2="91333" y2="60811"/>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8875730" y="3169665"/>
                <a:ext cx="994935" cy="987171"/>
              </a:xfrm>
              <a:prstGeom prst="rect">
                <a:avLst/>
              </a:prstGeom>
              <a:noFill/>
              <a:extLst>
                <a:ext uri="{909E8E84-426E-40DD-AFC4-6F175D3DCCD1}">
                  <a14:hiddenFill xmlns:a14="http://schemas.microsoft.com/office/drawing/2010/main">
                    <a:solidFill>
                      <a:srgbClr val="FFFFFF"/>
                    </a:solidFill>
                  </a14:hiddenFill>
                </a:ext>
              </a:extLst>
            </p:spPr>
          </p:pic>
        </p:grpSp>
        <p:sp>
          <p:nvSpPr>
            <p:cNvPr id="162" name="正方形/長方形 161">
              <a:extLst>
                <a:ext uri="{FF2B5EF4-FFF2-40B4-BE49-F238E27FC236}">
                  <a16:creationId xmlns:a16="http://schemas.microsoft.com/office/drawing/2014/main" id="{E39AFC5A-6158-EE09-CA4B-E535ED643D63}"/>
                </a:ext>
              </a:extLst>
            </p:cNvPr>
            <p:cNvSpPr/>
            <p:nvPr/>
          </p:nvSpPr>
          <p:spPr>
            <a:xfrm>
              <a:off x="9259992" y="3668004"/>
              <a:ext cx="2742051" cy="1200329"/>
            </a:xfrm>
            <a:prstGeom prst="rect">
              <a:avLst/>
            </a:prstGeom>
            <a:noFill/>
          </p:spPr>
          <p:txBody>
            <a:bodyPr wrap="square" lIns="91440" tIns="45720" rIns="91440" bIns="45720">
              <a:spAutoFit/>
            </a:bodyPr>
            <a:lstStyle/>
            <a:p>
              <a:r>
                <a:rPr lang="ja-JP" altLang="en-US" sz="2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これまで</a:t>
              </a:r>
              <a:endParaRPr lang="en-US" altLang="ja-JP" sz="2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endParaRPr>
            </a:p>
            <a:p>
              <a:r>
                <a:rPr lang="ja-JP" altLang="en-US" sz="2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避けてきた</a:t>
              </a:r>
              <a:r>
                <a:rPr lang="ja-JP" altLang="en-US" sz="24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rPr>
                <a:t>品質課題</a:t>
              </a:r>
              <a:r>
                <a:rPr lang="ja-JP" altLang="en-US" sz="2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に取り組む！！</a:t>
              </a:r>
              <a:endParaRPr lang="en-US" altLang="ja-JP" sz="24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cxnSp>
          <p:nvCxnSpPr>
            <p:cNvPr id="163" name="直線コネクタ 162">
              <a:extLst>
                <a:ext uri="{FF2B5EF4-FFF2-40B4-BE49-F238E27FC236}">
                  <a16:creationId xmlns:a16="http://schemas.microsoft.com/office/drawing/2014/main" id="{532FB1DC-CA9D-BBFE-716C-F032CF24DA4D}"/>
                </a:ext>
              </a:extLst>
            </p:cNvPr>
            <p:cNvCxnSpPr>
              <a:cxnSpLocks/>
            </p:cNvCxnSpPr>
            <p:nvPr/>
          </p:nvCxnSpPr>
          <p:spPr>
            <a:xfrm>
              <a:off x="5966076" y="764704"/>
              <a:ext cx="0" cy="5661039"/>
            </a:xfrm>
            <a:prstGeom prst="line">
              <a:avLst/>
            </a:prstGeom>
            <a:ln w="25400"/>
          </p:spPr>
          <p:style>
            <a:lnRef idx="1">
              <a:schemeClr val="accent1"/>
            </a:lnRef>
            <a:fillRef idx="0">
              <a:schemeClr val="accent1"/>
            </a:fillRef>
            <a:effectRef idx="0">
              <a:schemeClr val="accent1"/>
            </a:effectRef>
            <a:fontRef idx="minor">
              <a:schemeClr val="tx1"/>
            </a:fontRef>
          </p:style>
        </p:cxnSp>
      </p:grpSp>
      <p:sp>
        <p:nvSpPr>
          <p:cNvPr id="69" name="スライド番号プレースホルダー 3">
            <a:extLst>
              <a:ext uri="{FF2B5EF4-FFF2-40B4-BE49-F238E27FC236}">
                <a16:creationId xmlns:a16="http://schemas.microsoft.com/office/drawing/2014/main" id="{866B2E48-842B-DA25-75C0-E71ABD27DFFA}"/>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41</a:t>
            </a:fld>
            <a:endParaRPr lang="ja-JP" altLang="en-US" sz="1800" dirty="0"/>
          </a:p>
        </p:txBody>
      </p:sp>
    </p:spTree>
    <p:extLst>
      <p:ext uri="{BB962C8B-B14F-4D97-AF65-F5344CB8AC3E}">
        <p14:creationId xmlns:p14="http://schemas.microsoft.com/office/powerpoint/2010/main" val="481211984"/>
      </p:ext>
    </p:extLst>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down)">
                                      <p:cBhvr>
                                        <p:cTn id="7"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1658E97-A03E-158A-EAC1-DBE260DC9614}"/>
              </a:ext>
            </a:extLst>
          </p:cNvPr>
          <p:cNvSpPr>
            <a:spLocks noGrp="1"/>
          </p:cNvSpPr>
          <p:nvPr>
            <p:ph type="title"/>
          </p:nvPr>
        </p:nvSpPr>
        <p:spPr/>
        <p:txBody>
          <a:bodyPr/>
          <a:lstStyle/>
          <a:p>
            <a:r>
              <a:rPr lang="ja-JP" altLang="en-US" dirty="0"/>
              <a:t>支え合えるチームへの変化</a:t>
            </a:r>
            <a:endParaRPr kumimoji="1" lang="ja-JP" altLang="en-US" dirty="0"/>
          </a:p>
        </p:txBody>
      </p:sp>
      <p:grpSp>
        <p:nvGrpSpPr>
          <p:cNvPr id="5" name="グループ化 4">
            <a:extLst>
              <a:ext uri="{FF2B5EF4-FFF2-40B4-BE49-F238E27FC236}">
                <a16:creationId xmlns:a16="http://schemas.microsoft.com/office/drawing/2014/main" id="{1B59159E-387A-77AA-17B1-5B2907263003}"/>
              </a:ext>
            </a:extLst>
          </p:cNvPr>
          <p:cNvGrpSpPr/>
          <p:nvPr/>
        </p:nvGrpSpPr>
        <p:grpSpPr>
          <a:xfrm>
            <a:off x="31696" y="1704591"/>
            <a:ext cx="2510965" cy="2577380"/>
            <a:chOff x="479376" y="2348880"/>
            <a:chExt cx="3456384" cy="3456384"/>
          </a:xfrm>
        </p:grpSpPr>
        <p:pic>
          <p:nvPicPr>
            <p:cNvPr id="2050" name="Picture 2" descr="generated image">
              <a:extLst>
                <a:ext uri="{FF2B5EF4-FFF2-40B4-BE49-F238E27FC236}">
                  <a16:creationId xmlns:a16="http://schemas.microsoft.com/office/drawing/2014/main" id="{F2D050D2-E523-7100-F7A2-62BCF5A7D809}"/>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4688" b="95313" l="9961" r="89844">
                          <a14:foregroundMark x1="67285" y1="8594" x2="40234" y2="7520"/>
                          <a14:foregroundMark x1="57129" y1="3223" x2="44434" y2="4980"/>
                          <a14:foregroundMark x1="44434" y1="4980" x2="44434" y2="4980"/>
                          <a14:foregroundMark x1="29004" y1="88965" x2="25488" y2="93555"/>
                          <a14:foregroundMark x1="69922" y1="92480" x2="77441" y2="95313"/>
                          <a14:foregroundMark x1="55566" y1="2637" x2="38672" y2="4688"/>
                          <a14:foregroundMark x1="38672" y1="4688" x2="35449" y2="6055"/>
                          <a14:foregroundMark x1="32715" y1="7422" x2="25879" y2="13770"/>
                        </a14:backgroundRemoval>
                      </a14:imgEffect>
                    </a14:imgLayer>
                  </a14:imgProps>
                </a:ext>
                <a:ext uri="{28A0092B-C50C-407E-A947-70E740481C1C}">
                  <a14:useLocalDpi xmlns:a14="http://schemas.microsoft.com/office/drawing/2010/main" val="0"/>
                </a:ext>
              </a:extLst>
            </a:blip>
            <a:srcRect/>
            <a:stretch>
              <a:fillRect/>
            </a:stretch>
          </p:blipFill>
          <p:spPr bwMode="auto">
            <a:xfrm>
              <a:off x="479376" y="2348880"/>
              <a:ext cx="3456384" cy="3456384"/>
            </a:xfrm>
            <a:prstGeom prst="rect">
              <a:avLst/>
            </a:prstGeom>
            <a:noFill/>
            <a:extLst>
              <a:ext uri="{909E8E84-426E-40DD-AFC4-6F175D3DCCD1}">
                <a14:hiddenFill xmlns:a14="http://schemas.microsoft.com/office/drawing/2010/main">
                  <a:solidFill>
                    <a:srgbClr val="FFFFFF"/>
                  </a:solidFill>
                </a14:hiddenFill>
              </a:ext>
            </a:extLst>
          </p:spPr>
        </p:pic>
        <p:pic>
          <p:nvPicPr>
            <p:cNvPr id="4" name="id-120725F3-1AA5-4EFB-8FD8-75D9273A1AAE">
              <a:extLst>
                <a:ext uri="{FF2B5EF4-FFF2-40B4-BE49-F238E27FC236}">
                  <a16:creationId xmlns:a16="http://schemas.microsoft.com/office/drawing/2014/main" id="{430BE573-4CCB-4923-ADC8-D4C6D27B141E}"/>
                </a:ext>
              </a:extLst>
            </p:cNvPr>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631504" y="2746129"/>
              <a:ext cx="1008112" cy="13657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四角形: 角を丸くする 2">
            <a:extLst>
              <a:ext uri="{FF2B5EF4-FFF2-40B4-BE49-F238E27FC236}">
                <a16:creationId xmlns:a16="http://schemas.microsoft.com/office/drawing/2014/main" id="{B6230640-C594-5F9B-1FAE-5BAB263DCB9F}"/>
              </a:ext>
            </a:extLst>
          </p:cNvPr>
          <p:cNvSpPr/>
          <p:nvPr/>
        </p:nvSpPr>
        <p:spPr>
          <a:xfrm>
            <a:off x="101816" y="749370"/>
            <a:ext cx="2095010" cy="507500"/>
          </a:xfrm>
          <a:prstGeom prst="round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3200" b="1" dirty="0">
                <a:solidFill>
                  <a:prstClr val="black"/>
                </a:solidFill>
                <a:latin typeface="Verdana"/>
                <a:ea typeface="Meiryo UI"/>
              </a:rPr>
              <a:t>Before</a:t>
            </a:r>
            <a:endParaRPr kumimoji="1" lang="ja-JP" altLang="en-US" sz="3200" b="1" i="0" u="none" strike="noStrike" kern="1200" cap="none" spc="0" normalizeH="0" baseline="0" noProof="0" dirty="0">
              <a:ln>
                <a:noFill/>
              </a:ln>
              <a:solidFill>
                <a:prstClr val="black"/>
              </a:solidFill>
              <a:effectLst/>
              <a:uLnTx/>
              <a:uFillTx/>
              <a:latin typeface="Verdana"/>
              <a:ea typeface="Meiryo UI"/>
              <a:cs typeface="+mn-cs"/>
            </a:endParaRPr>
          </a:p>
        </p:txBody>
      </p:sp>
      <p:sp>
        <p:nvSpPr>
          <p:cNvPr id="10" name="四角形: 角を丸くする 2">
            <a:extLst>
              <a:ext uri="{FF2B5EF4-FFF2-40B4-BE49-F238E27FC236}">
                <a16:creationId xmlns:a16="http://schemas.microsoft.com/office/drawing/2014/main" id="{2D3BBF1D-4733-F9AF-B63B-975E8C1B8D13}"/>
              </a:ext>
            </a:extLst>
          </p:cNvPr>
          <p:cNvSpPr/>
          <p:nvPr/>
        </p:nvSpPr>
        <p:spPr>
          <a:xfrm>
            <a:off x="7394264" y="749370"/>
            <a:ext cx="2095010" cy="507500"/>
          </a:xfrm>
          <a:prstGeom prst="round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3200" b="1" dirty="0">
                <a:solidFill>
                  <a:prstClr val="black"/>
                </a:solidFill>
                <a:latin typeface="Verdana"/>
                <a:ea typeface="Meiryo UI"/>
              </a:rPr>
              <a:t>After</a:t>
            </a:r>
            <a:endParaRPr kumimoji="1" lang="ja-JP" altLang="en-US" sz="3200" b="1" i="0" u="none" strike="noStrike" kern="1200" cap="none" spc="0" normalizeH="0" baseline="0" noProof="0" dirty="0">
              <a:ln>
                <a:noFill/>
              </a:ln>
              <a:solidFill>
                <a:prstClr val="black"/>
              </a:solidFill>
              <a:effectLst/>
              <a:uLnTx/>
              <a:uFillTx/>
              <a:latin typeface="Verdana"/>
              <a:ea typeface="Meiryo UI"/>
              <a:cs typeface="+mn-cs"/>
            </a:endParaRPr>
          </a:p>
        </p:txBody>
      </p:sp>
      <p:grpSp>
        <p:nvGrpSpPr>
          <p:cNvPr id="11" name="グループ化 10">
            <a:extLst>
              <a:ext uri="{FF2B5EF4-FFF2-40B4-BE49-F238E27FC236}">
                <a16:creationId xmlns:a16="http://schemas.microsoft.com/office/drawing/2014/main" id="{3AA60B0F-A04F-AA86-FEF4-33F2FC7C5FE8}"/>
              </a:ext>
            </a:extLst>
          </p:cNvPr>
          <p:cNvGrpSpPr/>
          <p:nvPr/>
        </p:nvGrpSpPr>
        <p:grpSpPr>
          <a:xfrm>
            <a:off x="292702" y="3362733"/>
            <a:ext cx="4784273" cy="722070"/>
            <a:chOff x="2435153" y="5877586"/>
            <a:chExt cx="3568128" cy="722070"/>
          </a:xfrm>
        </p:grpSpPr>
        <p:sp>
          <p:nvSpPr>
            <p:cNvPr id="12" name="テキスト ボックス 11">
              <a:extLst>
                <a:ext uri="{FF2B5EF4-FFF2-40B4-BE49-F238E27FC236}">
                  <a16:creationId xmlns:a16="http://schemas.microsoft.com/office/drawing/2014/main" id="{E1212C48-4285-9D27-0D78-EB6724223DB0}"/>
                </a:ext>
              </a:extLst>
            </p:cNvPr>
            <p:cNvSpPr txBox="1"/>
            <p:nvPr/>
          </p:nvSpPr>
          <p:spPr>
            <a:xfrm>
              <a:off x="2435153" y="5891770"/>
              <a:ext cx="3568128"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個人依存</a:t>
              </a:r>
            </a:p>
          </p:txBody>
        </p:sp>
        <p:sp>
          <p:nvSpPr>
            <p:cNvPr id="13" name="テキスト ボックス 12">
              <a:extLst>
                <a:ext uri="{FF2B5EF4-FFF2-40B4-BE49-F238E27FC236}">
                  <a16:creationId xmlns:a16="http://schemas.microsoft.com/office/drawing/2014/main" id="{33482400-C8C4-FEF1-8B43-16507562898B}"/>
                </a:ext>
              </a:extLst>
            </p:cNvPr>
            <p:cNvSpPr txBox="1"/>
            <p:nvPr/>
          </p:nvSpPr>
          <p:spPr>
            <a:xfrm>
              <a:off x="2435153" y="5880240"/>
              <a:ext cx="3568128" cy="707886"/>
            </a:xfrm>
            <a:prstGeom prst="rect">
              <a:avLst/>
            </a:prstGeom>
            <a:noFill/>
          </p:spPr>
          <p:txBody>
            <a:bodyPr wrap="square" rtlCol="0">
              <a:spAutoFit/>
            </a:bodyPr>
            <a:lstStyle/>
            <a:p>
              <a:r>
                <a:rPr kumimoji="1" lang="ja-JP" altLang="en-US" sz="4000" b="1" dirty="0">
                  <a:ln w="76200">
                    <a:solidFill>
                      <a:schemeClr val="bg1"/>
                    </a:solidFill>
                  </a:ln>
                  <a:solidFill>
                    <a:schemeClr val="bg1"/>
                  </a:solidFill>
                </a:rPr>
                <a:t>個人依存</a:t>
              </a:r>
            </a:p>
          </p:txBody>
        </p:sp>
        <p:sp>
          <p:nvSpPr>
            <p:cNvPr id="14" name="テキスト ボックス 13">
              <a:extLst>
                <a:ext uri="{FF2B5EF4-FFF2-40B4-BE49-F238E27FC236}">
                  <a16:creationId xmlns:a16="http://schemas.microsoft.com/office/drawing/2014/main" id="{DE5DBF3C-42CA-362E-69FE-6A8044020800}"/>
                </a:ext>
              </a:extLst>
            </p:cNvPr>
            <p:cNvSpPr txBox="1"/>
            <p:nvPr/>
          </p:nvSpPr>
          <p:spPr>
            <a:xfrm>
              <a:off x="2435153" y="5877586"/>
              <a:ext cx="3568128" cy="707886"/>
            </a:xfrm>
            <a:prstGeom prst="rect">
              <a:avLst/>
            </a:prstGeom>
            <a:noFill/>
          </p:spPr>
          <p:txBody>
            <a:bodyPr wrap="square" rtlCol="0">
              <a:spAutoFit/>
            </a:bodyPr>
            <a:lstStyle/>
            <a:p>
              <a:r>
                <a:rPr kumimoji="1" lang="ja-JP" altLang="en-US" sz="4000" b="1" dirty="0">
                  <a:ln w="254000">
                    <a:noFill/>
                  </a:ln>
                  <a:solidFill>
                    <a:srgbClr val="C00000"/>
                  </a:solidFill>
                </a:rPr>
                <a:t>個人依存</a:t>
              </a:r>
            </a:p>
          </p:txBody>
        </p:sp>
      </p:grpSp>
      <p:sp>
        <p:nvSpPr>
          <p:cNvPr id="15" name="矢印: 右 14">
            <a:extLst>
              <a:ext uri="{FF2B5EF4-FFF2-40B4-BE49-F238E27FC236}">
                <a16:creationId xmlns:a16="http://schemas.microsoft.com/office/drawing/2014/main" id="{08D6F2F5-09B2-EC0F-D5C8-2755D3A336A6}"/>
              </a:ext>
            </a:extLst>
          </p:cNvPr>
          <p:cNvSpPr/>
          <p:nvPr/>
        </p:nvSpPr>
        <p:spPr>
          <a:xfrm>
            <a:off x="2564921" y="3162951"/>
            <a:ext cx="5304798" cy="835311"/>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FA37B5FC-5A0D-0CD0-F917-6C64A25AD88A}"/>
              </a:ext>
            </a:extLst>
          </p:cNvPr>
          <p:cNvGrpSpPr/>
          <p:nvPr/>
        </p:nvGrpSpPr>
        <p:grpSpPr>
          <a:xfrm>
            <a:off x="7483630" y="1256870"/>
            <a:ext cx="4703756" cy="3133197"/>
            <a:chOff x="7483630" y="1256870"/>
            <a:chExt cx="4703756" cy="3133197"/>
          </a:xfrm>
        </p:grpSpPr>
        <p:pic>
          <p:nvPicPr>
            <p:cNvPr id="17" name="図 16" descr="generated image">
              <a:extLst>
                <a:ext uri="{FF2B5EF4-FFF2-40B4-BE49-F238E27FC236}">
                  <a16:creationId xmlns:a16="http://schemas.microsoft.com/office/drawing/2014/main" id="{EEAA5F2B-B141-A3EA-DBFF-985F389B49F0}"/>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8008" b="94141" l="6250" r="90690">
                          <a14:foregroundMark x1="62891" y1="8203" x2="42122" y2="4004"/>
                          <a14:foregroundMark x1="42122" y1="4004" x2="35547" y2="8008"/>
                          <a14:foregroundMark x1="35547" y1="8008" x2="34180" y2="10449"/>
                          <a14:foregroundMark x1="7747" y1="90137" x2="12695" y2="89453"/>
                          <a14:foregroundMark x1="12695" y1="89453" x2="17188" y2="91016"/>
                          <a14:foregroundMark x1="9635" y1="85449" x2="6380" y2="86035"/>
                          <a14:foregroundMark x1="23763" y1="92188" x2="27604" y2="93652"/>
                          <a14:foregroundMark x1="34961" y1="93359" x2="37044" y2="92480"/>
                          <a14:foregroundMark x1="55794" y1="91602" x2="61003" y2="94238"/>
                          <a14:foregroundMark x1="61003" y1="94238" x2="61003" y2="94238"/>
                          <a14:foregroundMark x1="88607" y1="86621" x2="90690" y2="91016"/>
                          <a14:foregroundMark x1="59635" y1="52051" x2="61198" y2="53418"/>
                          <a14:foregroundMark x1="74284" y1="55566" x2="76693" y2="55664"/>
                          <a14:backgroundMark x1="76888" y1="43848" x2="77604" y2="48242"/>
                          <a14:backgroundMark x1="61784" y1="42090" x2="61458" y2="46973"/>
                          <a14:backgroundMark x1="61914" y1="37891" x2="64453" y2="41895"/>
                          <a14:backgroundMark x1="57161" y1="42383" x2="56055" y2="46094"/>
                          <a14:backgroundMark x1="65169" y1="45801" x2="63672" y2="49219"/>
                          <a14:backgroundMark x1="57096" y1="48242" x2="59245" y2="50195"/>
                          <a14:backgroundMark x1="57813" y1="49609" x2="60410" y2="50840"/>
                          <a14:backgroundMark x1="61523" y1="51367" x2="63281" y2="48926"/>
                          <a14:backgroundMark x1="58789" y1="50488" x2="60198" y2="51170"/>
                          <a14:backgroundMark x1="46419" y1="37891" x2="51693" y2="42188"/>
                          <a14:backgroundMark x1="51693" y1="42188" x2="48047" y2="36719"/>
                          <a14:backgroundMark x1="48047" y1="36719" x2="47656" y2="43359"/>
                          <a14:backgroundMark x1="47656" y1="43359" x2="49935" y2="38086"/>
                          <a14:backgroundMark x1="44336" y1="40039" x2="46940" y2="34473"/>
                          <a14:backgroundMark x1="46940" y1="34473" x2="52995" y2="37891"/>
                          <a14:backgroundMark x1="52995" y1="37891" x2="53581" y2="39355"/>
                          <a14:backgroundMark x1="30729" y1="45117" x2="35286" y2="39648"/>
                          <a14:backgroundMark x1="35286" y1="39648" x2="38932" y2="44043"/>
                          <a14:backgroundMark x1="38932" y1="44043" x2="39193" y2="45410"/>
                          <a14:backgroundMark x1="30924" y1="47168" x2="29883" y2="45410"/>
                          <a14:backgroundMark x1="38932" y1="46973" x2="35286" y2="50977"/>
                          <a14:backgroundMark x1="35286" y1="50977" x2="31055" y2="49609"/>
                          <a14:backgroundMark x1="31055" y1="49609" x2="30534" y2="48633"/>
                          <a14:backgroundMark x1="39388" y1="48047" x2="36654" y2="48730"/>
                          <a14:backgroundMark x1="18620" y1="41797" x2="18685" y2="47070"/>
                          <a14:backgroundMark x1="16927" y1="51465" x2="21224" y2="54395"/>
                          <a14:backgroundMark x1="21224" y1="54395" x2="22070" y2="52539"/>
                          <a14:backgroundMark x1="17057" y1="52344" x2="19792" y2="54297"/>
                          <a14:backgroundMark x1="79102" y1="51953" x2="75511" y2="54197"/>
                          <a14:backgroundMark x1="75195" y1="54395" x2="72656" y2="53027"/>
                        </a14:backgroundRemoval>
                      </a14:imgEffect>
                    </a14:imgLayer>
                  </a14:imgProps>
                </a:ext>
                <a:ext uri="{28A0092B-C50C-407E-A947-70E740481C1C}">
                  <a14:useLocalDpi xmlns:a14="http://schemas.microsoft.com/office/drawing/2010/main" val="0"/>
                </a:ext>
              </a:extLst>
            </a:blip>
            <a:srcRect/>
            <a:stretch>
              <a:fillRect/>
            </a:stretch>
          </p:blipFill>
          <p:spPr bwMode="auto">
            <a:xfrm>
              <a:off x="7483630" y="1256870"/>
              <a:ext cx="4703756" cy="3133197"/>
            </a:xfrm>
            <a:prstGeom prst="rect">
              <a:avLst/>
            </a:prstGeom>
            <a:noFill/>
            <a:extLst>
              <a:ext uri="{909E8E84-426E-40DD-AFC4-6F175D3DCCD1}">
                <a14:hiddenFill xmlns:a14="http://schemas.microsoft.com/office/drawing/2010/main">
                  <a:solidFill>
                    <a:srgbClr val="FFFFFF"/>
                  </a:solidFill>
                </a14:hiddenFill>
              </a:ext>
            </a:extLst>
          </p:spPr>
        </p:pic>
        <p:pic>
          <p:nvPicPr>
            <p:cNvPr id="19" name="id-120725F3-1AA5-4EFB-8FD8-75D9273A1AAE">
              <a:extLst>
                <a:ext uri="{FF2B5EF4-FFF2-40B4-BE49-F238E27FC236}">
                  <a16:creationId xmlns:a16="http://schemas.microsoft.com/office/drawing/2014/main" id="{CC63CA1B-EA4B-ADF7-405B-F72D4987806E}"/>
                </a:ext>
              </a:extLst>
            </p:cNvPr>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9317559" y="1908238"/>
              <a:ext cx="777086" cy="1109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図 19" descr="アプリケーション が含まれている画像&#10;&#10;自動的に生成された説明">
              <a:extLst>
                <a:ext uri="{FF2B5EF4-FFF2-40B4-BE49-F238E27FC236}">
                  <a16:creationId xmlns:a16="http://schemas.microsoft.com/office/drawing/2014/main" id="{F46E02C9-3AE5-1CB3-0A1C-7BB449AA6C42}"/>
                </a:ext>
              </a:extLst>
            </p:cNvPr>
            <p:cNvPicPr>
              <a:picLocks noChangeAspect="1"/>
            </p:cNvPicPr>
            <p:nvPr/>
          </p:nvPicPr>
          <p:blipFill rotWithShape="1">
            <a:blip r:embed="rId9"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rot="1236485" flipH="1">
              <a:off x="10771116" y="2125724"/>
              <a:ext cx="703471" cy="973770"/>
            </a:xfrm>
            <a:prstGeom prst="rect">
              <a:avLst/>
            </a:prstGeom>
          </p:spPr>
        </p:pic>
        <p:pic>
          <p:nvPicPr>
            <p:cNvPr id="22" name="図 21" descr="若い男性の顔&#10;&#10;AI によって生成されたコンテンツは間違っている可能性があります。">
              <a:extLst>
                <a:ext uri="{FF2B5EF4-FFF2-40B4-BE49-F238E27FC236}">
                  <a16:creationId xmlns:a16="http://schemas.microsoft.com/office/drawing/2014/main" id="{845F4C2D-51E2-C051-2A7E-A0FF43C1B76B}"/>
                </a:ext>
              </a:extLst>
            </p:cNvPr>
            <p:cNvPicPr>
              <a:picLocks noChangeAspect="1"/>
            </p:cNvPicPr>
            <p:nvPr/>
          </p:nvPicPr>
          <p:blipFill>
            <a:blip r:embed="rId10" cstate="hqprint">
              <a:extLst>
                <a:ext uri="{BEBA8EAE-BF5A-486C-A8C5-ECC9F3942E4B}">
                  <a14:imgProps xmlns:a14="http://schemas.microsoft.com/office/drawing/2010/main">
                    <a14:imgLayer r:embed="rId11">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rot="20825115">
              <a:off x="7929421" y="2154068"/>
              <a:ext cx="942347" cy="955612"/>
            </a:xfrm>
            <a:prstGeom prst="rect">
              <a:avLst/>
            </a:prstGeom>
          </p:spPr>
        </p:pic>
        <p:pic>
          <p:nvPicPr>
            <p:cNvPr id="23" name="図 22">
              <a:extLst>
                <a:ext uri="{FF2B5EF4-FFF2-40B4-BE49-F238E27FC236}">
                  <a16:creationId xmlns:a16="http://schemas.microsoft.com/office/drawing/2014/main" id="{8FB7889E-EE11-65AE-AA0D-14CC7E2A66FA}"/>
                </a:ext>
              </a:extLst>
            </p:cNvPr>
            <p:cNvPicPr>
              <a:picLocks noChangeAspect="1"/>
            </p:cNvPicPr>
            <p:nvPr/>
          </p:nvPicPr>
          <p:blipFill rotWithShape="1">
            <a:blip r:embed="rId12"/>
            <a:srcRect l="8332" t="1" r="10066" b="8042"/>
            <a:stretch/>
          </p:blipFill>
          <p:spPr>
            <a:xfrm rot="622315">
              <a:off x="9974841" y="2149270"/>
              <a:ext cx="732871" cy="775394"/>
            </a:xfrm>
            <a:prstGeom prst="rect">
              <a:avLst/>
            </a:prstGeom>
          </p:spPr>
        </p:pic>
        <p:pic>
          <p:nvPicPr>
            <p:cNvPr id="24" name="図 23">
              <a:extLst>
                <a:ext uri="{FF2B5EF4-FFF2-40B4-BE49-F238E27FC236}">
                  <a16:creationId xmlns:a16="http://schemas.microsoft.com/office/drawing/2014/main" id="{F40381D3-F41F-27EC-558A-EB2DAE4D1192}"/>
                </a:ext>
              </a:extLst>
            </p:cNvPr>
            <p:cNvPicPr>
              <a:picLocks noChangeAspect="1" noChangeArrowheads="1"/>
            </p:cNvPicPr>
            <p:nvPr/>
          </p:nvPicPr>
          <p:blipFill>
            <a:blip r:embed="rId13" r:link="rId15" cstate="hqprint">
              <a:extLst>
                <a:ext uri="{BEBA8EAE-BF5A-486C-A8C5-ECC9F3942E4B}">
                  <a14:imgProps xmlns:a14="http://schemas.microsoft.com/office/drawing/2010/main">
                    <a14:imgLayer r:embed="rId14">
                      <a14:imgEffect>
                        <a14:backgroundRemoval t="4219" b="90000" l="10000" r="90000">
                          <a14:foregroundMark x1="33359" y1="10703" x2="39297" y2="4219"/>
                          <a14:backgroundMark x1="27914" y1="79390" x2="36691" y2="90131"/>
                          <a14:backgroundMark x1="64173" y1="83309" x2="50072" y2="95646"/>
                          <a14:backgroundMark x1="29928" y1="84470" x2="44460" y2="93324"/>
                          <a14:backgroundMark x1="36691" y1="88534" x2="43309" y2="91727"/>
                          <a14:backgroundMark x1="44173" y1="90566" x2="29209" y2="84180"/>
                        </a14:backgroundRemoval>
                      </a14:imgEffect>
                    </a14:imgLayer>
                  </a14:imgProps>
                </a:ext>
                <a:ext uri="{28A0092B-C50C-407E-A947-70E740481C1C}">
                  <a14:useLocalDpi xmlns:a14="http://schemas.microsoft.com/office/drawing/2010/main" val="0"/>
                </a:ext>
              </a:extLst>
            </a:blip>
            <a:srcRect/>
            <a:stretch>
              <a:fillRect/>
            </a:stretch>
          </p:blipFill>
          <p:spPr bwMode="auto">
            <a:xfrm rot="21248153">
              <a:off x="8661905" y="2170153"/>
              <a:ext cx="875922" cy="868374"/>
            </a:xfrm>
            <a:prstGeom prst="rect">
              <a:avLst/>
            </a:prstGeom>
            <a:noFill/>
            <a:extLst>
              <a:ext uri="{909E8E84-426E-40DD-AFC4-6F175D3DCCD1}">
                <a14:hiddenFill xmlns:a14="http://schemas.microsoft.com/office/drawing/2010/main">
                  <a:solidFill>
                    <a:srgbClr val="FFFFFF"/>
                  </a:solidFill>
                </a14:hiddenFill>
              </a:ext>
            </a:extLst>
          </p:spPr>
        </p:pic>
      </p:grpSp>
      <p:pic>
        <p:nvPicPr>
          <p:cNvPr id="25" name="図 24" descr="generated image">
            <a:extLst>
              <a:ext uri="{FF2B5EF4-FFF2-40B4-BE49-F238E27FC236}">
                <a16:creationId xmlns:a16="http://schemas.microsoft.com/office/drawing/2014/main" id="{54BAB34E-1565-2E18-F937-F577B3309A25}"/>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847585" y="1184721"/>
            <a:ext cx="2012460" cy="1940586"/>
          </a:xfrm>
          <a:prstGeom prst="rect">
            <a:avLst/>
          </a:prstGeom>
          <a:noFill/>
          <a:extLst>
            <a:ext uri="{909E8E84-426E-40DD-AFC4-6F175D3DCCD1}">
              <a14:hiddenFill xmlns:a14="http://schemas.microsoft.com/office/drawing/2010/main">
                <a:solidFill>
                  <a:srgbClr val="FFFFFF"/>
                </a:solidFill>
              </a14:hiddenFill>
            </a:ext>
          </a:extLst>
        </p:spPr>
      </p:pic>
      <p:pic>
        <p:nvPicPr>
          <p:cNvPr id="26" name="図 25" descr="generated image">
            <a:extLst>
              <a:ext uri="{FF2B5EF4-FFF2-40B4-BE49-F238E27FC236}">
                <a16:creationId xmlns:a16="http://schemas.microsoft.com/office/drawing/2014/main" id="{488719D9-0DE5-B9D2-6222-A4BA661CD1F6}"/>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2365445" y="1227655"/>
            <a:ext cx="2232349" cy="2146673"/>
          </a:xfrm>
          <a:prstGeom prst="rect">
            <a:avLst/>
          </a:prstGeom>
          <a:noFill/>
          <a:extLst>
            <a:ext uri="{909E8E84-426E-40DD-AFC4-6F175D3DCCD1}">
              <a14:hiddenFill xmlns:a14="http://schemas.microsoft.com/office/drawing/2010/main">
                <a:solidFill>
                  <a:srgbClr val="FFFFFF"/>
                </a:solidFill>
              </a14:hiddenFill>
            </a:ext>
          </a:extLst>
        </p:spPr>
      </p:pic>
      <p:pic>
        <p:nvPicPr>
          <p:cNvPr id="27" name="図 26" descr="generated image">
            <a:extLst>
              <a:ext uri="{FF2B5EF4-FFF2-40B4-BE49-F238E27FC236}">
                <a16:creationId xmlns:a16="http://schemas.microsoft.com/office/drawing/2014/main" id="{41D5CE53-5CB3-CDF6-183D-EE40287F8ECD}"/>
              </a:ext>
            </a:extLst>
          </p:cNvPr>
          <p:cNvPicPr>
            <a:picLocks noChangeAspect="1" noChangeArrowheads="1"/>
          </p:cNvPicPr>
          <p:nvPr/>
        </p:nvPicPr>
        <p:blipFill>
          <a:blip r:embed="rId18" cstate="hqprint">
            <a:extLst>
              <a:ext uri="{BEBA8EAE-BF5A-486C-A8C5-ECC9F3942E4B}">
                <a14:imgProps xmlns:a14="http://schemas.microsoft.com/office/drawing/2010/main">
                  <a14:imgLayer r:embed="rId19">
                    <a14:imgEffect>
                      <a14:backgroundRemoval t="10000" b="90000" l="10000" r="90000">
                        <a14:foregroundMark x1="24902" y1="27930" x2="52734" y2="46680"/>
                        <a14:foregroundMark x1="52734" y1="46680" x2="72656" y2="76953"/>
                        <a14:foregroundMark x1="74707" y1="31934" x2="26660" y2="67090"/>
                        <a14:backgroundMark x1="27832" y1="51367" x2="11523" y2="48926"/>
                        <a14:backgroundMark x1="53027" y1="31641" x2="50977" y2="12109"/>
                        <a14:backgroundMark x1="48340" y1="70801" x2="50977" y2="77539"/>
                      </a14:backgroundRemoval>
                    </a14:imgEffect>
                  </a14:imgLayer>
                </a14:imgProps>
              </a:ext>
              <a:ext uri="{28A0092B-C50C-407E-A947-70E740481C1C}">
                <a14:useLocalDpi xmlns:a14="http://schemas.microsoft.com/office/drawing/2010/main" val="0"/>
              </a:ext>
            </a:extLst>
          </a:blip>
          <a:srcRect/>
          <a:stretch>
            <a:fillRect/>
          </a:stretch>
        </p:blipFill>
        <p:spPr bwMode="auto">
          <a:xfrm>
            <a:off x="2628298" y="3414134"/>
            <a:ext cx="2604540" cy="2502801"/>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グループ化 27">
            <a:extLst>
              <a:ext uri="{FF2B5EF4-FFF2-40B4-BE49-F238E27FC236}">
                <a16:creationId xmlns:a16="http://schemas.microsoft.com/office/drawing/2014/main" id="{E758E68B-0D33-EB3E-1378-98E779BB0213}"/>
              </a:ext>
            </a:extLst>
          </p:cNvPr>
          <p:cNvGrpSpPr/>
          <p:nvPr/>
        </p:nvGrpSpPr>
        <p:grpSpPr>
          <a:xfrm>
            <a:off x="2983894" y="5132958"/>
            <a:ext cx="4042133" cy="473195"/>
            <a:chOff x="7025139" y="1499988"/>
            <a:chExt cx="4042133" cy="473195"/>
          </a:xfrm>
        </p:grpSpPr>
        <p:sp>
          <p:nvSpPr>
            <p:cNvPr id="29" name="テキスト ボックス 57">
              <a:extLst>
                <a:ext uri="{FF2B5EF4-FFF2-40B4-BE49-F238E27FC236}">
                  <a16:creationId xmlns:a16="http://schemas.microsoft.com/office/drawing/2014/main" id="{141D9D36-19EC-E2E9-2D22-568FA979853D}"/>
                </a:ext>
              </a:extLst>
            </p:cNvPr>
            <p:cNvSpPr txBox="1"/>
            <p:nvPr/>
          </p:nvSpPr>
          <p:spPr>
            <a:xfrm>
              <a:off x="7025139" y="1504528"/>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152400">
                    <a:solidFill>
                      <a:srgbClr val="0000FF"/>
                    </a:solidFill>
                  </a:ln>
                  <a:solidFill>
                    <a:srgbClr val="FFC000"/>
                  </a:solidFill>
                </a:rPr>
                <a:t>クロスチェック</a:t>
              </a:r>
            </a:p>
          </p:txBody>
        </p:sp>
        <p:sp>
          <p:nvSpPr>
            <p:cNvPr id="30" name="テキスト ボックス 58">
              <a:extLst>
                <a:ext uri="{FF2B5EF4-FFF2-40B4-BE49-F238E27FC236}">
                  <a16:creationId xmlns:a16="http://schemas.microsoft.com/office/drawing/2014/main" id="{53421837-462A-2254-7C88-701F82630C67}"/>
                </a:ext>
              </a:extLst>
            </p:cNvPr>
            <p:cNvSpPr txBox="1"/>
            <p:nvPr/>
          </p:nvSpPr>
          <p:spPr>
            <a:xfrm>
              <a:off x="7025908" y="1511518"/>
              <a:ext cx="4041364"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solidFill>
                      <a:schemeClr val="bg1"/>
                    </a:solidFill>
                  </a:ln>
                  <a:solidFill>
                    <a:schemeClr val="bg1"/>
                  </a:solidFill>
                </a:rPr>
                <a:t>クロスチェック</a:t>
              </a:r>
            </a:p>
          </p:txBody>
        </p:sp>
        <p:sp>
          <p:nvSpPr>
            <p:cNvPr id="31" name="テキスト ボックス 59">
              <a:extLst>
                <a:ext uri="{FF2B5EF4-FFF2-40B4-BE49-F238E27FC236}">
                  <a16:creationId xmlns:a16="http://schemas.microsoft.com/office/drawing/2014/main" id="{C04CDE0F-DC39-A991-497C-5C426680B69E}"/>
                </a:ext>
              </a:extLst>
            </p:cNvPr>
            <p:cNvSpPr txBox="1"/>
            <p:nvPr/>
          </p:nvSpPr>
          <p:spPr>
            <a:xfrm>
              <a:off x="7025908" y="1499988"/>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noFill/>
                  </a:ln>
                  <a:solidFill>
                    <a:srgbClr val="0000FF"/>
                  </a:solidFill>
                </a:rPr>
                <a:t>クロスチェック</a:t>
              </a:r>
              <a:endParaRPr kumimoji="1" lang="en-US" altLang="ja-JP" sz="2400" b="1" dirty="0">
                <a:ln w="76200">
                  <a:noFill/>
                </a:ln>
                <a:solidFill>
                  <a:srgbClr val="0000FF"/>
                </a:solidFill>
              </a:endParaRPr>
            </a:p>
          </p:txBody>
        </p:sp>
      </p:grpSp>
      <p:pic>
        <p:nvPicPr>
          <p:cNvPr id="2049" name="図 2048" descr="generated image">
            <a:extLst>
              <a:ext uri="{FF2B5EF4-FFF2-40B4-BE49-F238E27FC236}">
                <a16:creationId xmlns:a16="http://schemas.microsoft.com/office/drawing/2014/main" id="{6F7C0CD6-EB7F-226B-3E44-13EAB0BF478F}"/>
              </a:ext>
            </a:extLst>
          </p:cNvPr>
          <p:cNvPicPr>
            <a:picLocks noChangeAspect="1" noChangeArrowheads="1"/>
          </p:cNvPicPr>
          <p:nvPr/>
        </p:nvPicPr>
        <p:blipFill>
          <a:blip r:embed="rId20" cstate="hqprint">
            <a:extLst>
              <a:ext uri="{28A0092B-C50C-407E-A947-70E740481C1C}">
                <a14:useLocalDpi xmlns:a14="http://schemas.microsoft.com/office/drawing/2010/main" val="0"/>
              </a:ext>
            </a:extLst>
          </a:blip>
          <a:srcRect/>
          <a:stretch>
            <a:fillRect/>
          </a:stretch>
        </p:blipFill>
        <p:spPr bwMode="auto">
          <a:xfrm>
            <a:off x="5454046" y="3674765"/>
            <a:ext cx="2036406" cy="1956859"/>
          </a:xfrm>
          <a:prstGeom prst="rect">
            <a:avLst/>
          </a:prstGeom>
          <a:noFill/>
          <a:extLst>
            <a:ext uri="{909E8E84-426E-40DD-AFC4-6F175D3DCCD1}">
              <a14:hiddenFill xmlns:a14="http://schemas.microsoft.com/office/drawing/2010/main">
                <a:solidFill>
                  <a:srgbClr val="FFFFFF"/>
                </a:solidFill>
              </a14:hiddenFill>
            </a:ext>
          </a:extLst>
        </p:spPr>
      </p:pic>
      <p:grpSp>
        <p:nvGrpSpPr>
          <p:cNvPr id="2052" name="グループ化 2051">
            <a:extLst>
              <a:ext uri="{FF2B5EF4-FFF2-40B4-BE49-F238E27FC236}">
                <a16:creationId xmlns:a16="http://schemas.microsoft.com/office/drawing/2014/main" id="{65D526E4-E450-C7FE-F5B2-AF36468C6698}"/>
              </a:ext>
            </a:extLst>
          </p:cNvPr>
          <p:cNvGrpSpPr/>
          <p:nvPr/>
        </p:nvGrpSpPr>
        <p:grpSpPr>
          <a:xfrm>
            <a:off x="5857170" y="2348550"/>
            <a:ext cx="4042133" cy="834686"/>
            <a:chOff x="7025139" y="1500839"/>
            <a:chExt cx="4042133" cy="834686"/>
          </a:xfrm>
        </p:grpSpPr>
        <p:sp>
          <p:nvSpPr>
            <p:cNvPr id="2053" name="テキスト ボックス 57">
              <a:extLst>
                <a:ext uri="{FF2B5EF4-FFF2-40B4-BE49-F238E27FC236}">
                  <a16:creationId xmlns:a16="http://schemas.microsoft.com/office/drawing/2014/main" id="{441A90EC-9096-3859-93AB-1B2B109B736E}"/>
                </a:ext>
              </a:extLst>
            </p:cNvPr>
            <p:cNvSpPr txBox="1"/>
            <p:nvPr/>
          </p:nvSpPr>
          <p:spPr>
            <a:xfrm>
              <a:off x="7025139" y="1504528"/>
              <a:ext cx="4006748"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152400">
                    <a:solidFill>
                      <a:srgbClr val="0000FF"/>
                    </a:solidFill>
                  </a:ln>
                  <a:solidFill>
                    <a:srgbClr val="FFC000"/>
                  </a:solidFill>
                </a:rPr>
                <a:t>Sharepoint</a:t>
              </a:r>
              <a:endParaRPr lang="en-US" altLang="ja-JP" sz="2400" b="1" dirty="0">
                <a:ln w="152400">
                  <a:solidFill>
                    <a:srgbClr val="0000FF"/>
                  </a:solidFill>
                </a:ln>
                <a:solidFill>
                  <a:srgbClr val="FFC000"/>
                </a:solidFill>
              </a:endParaRPr>
            </a:p>
            <a:p>
              <a:r>
                <a:rPr lang="ja-JP" altLang="en-US" sz="2400" b="1" dirty="0">
                  <a:ln w="152400">
                    <a:solidFill>
                      <a:srgbClr val="0000FF"/>
                    </a:solidFill>
                  </a:ln>
                  <a:solidFill>
                    <a:srgbClr val="FFC000"/>
                  </a:solidFill>
                </a:rPr>
                <a:t>仮想</a:t>
              </a:r>
              <a:r>
                <a:rPr lang="en-US" altLang="ja-JP" sz="2400" b="1" dirty="0">
                  <a:ln w="152400">
                    <a:solidFill>
                      <a:srgbClr val="0000FF"/>
                    </a:solidFill>
                  </a:ln>
                  <a:solidFill>
                    <a:srgbClr val="FFC000"/>
                  </a:solidFill>
                </a:rPr>
                <a:t>QC</a:t>
              </a:r>
              <a:r>
                <a:rPr lang="ja-JP" altLang="en-US" sz="2400" b="1" dirty="0">
                  <a:ln w="152400">
                    <a:solidFill>
                      <a:srgbClr val="0000FF"/>
                    </a:solidFill>
                  </a:ln>
                  <a:solidFill>
                    <a:srgbClr val="FFC000"/>
                  </a:solidFill>
                </a:rPr>
                <a:t>会合</a:t>
              </a:r>
            </a:p>
          </p:txBody>
        </p:sp>
        <p:sp>
          <p:nvSpPr>
            <p:cNvPr id="2054" name="テキスト ボックス 58">
              <a:extLst>
                <a:ext uri="{FF2B5EF4-FFF2-40B4-BE49-F238E27FC236}">
                  <a16:creationId xmlns:a16="http://schemas.microsoft.com/office/drawing/2014/main" id="{46436E60-2376-EE1A-4185-F3335E744928}"/>
                </a:ext>
              </a:extLst>
            </p:cNvPr>
            <p:cNvSpPr txBox="1"/>
            <p:nvPr/>
          </p:nvSpPr>
          <p:spPr>
            <a:xfrm>
              <a:off x="7025908" y="1500839"/>
              <a:ext cx="4041364"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76200">
                    <a:solidFill>
                      <a:schemeClr val="bg1"/>
                    </a:solidFill>
                  </a:ln>
                  <a:solidFill>
                    <a:schemeClr val="bg1"/>
                  </a:solidFill>
                </a:rPr>
                <a:t>Sharepoint</a:t>
              </a:r>
              <a:endParaRPr lang="en-US" altLang="ja-JP" sz="2400" b="1" dirty="0">
                <a:ln w="76200">
                  <a:solidFill>
                    <a:schemeClr val="bg1"/>
                  </a:solidFill>
                </a:ln>
                <a:solidFill>
                  <a:schemeClr val="bg1"/>
                </a:solidFill>
              </a:endParaRPr>
            </a:p>
            <a:p>
              <a:r>
                <a:rPr lang="ja-JP" altLang="en-US" sz="2400" b="1" dirty="0">
                  <a:ln w="76200">
                    <a:solidFill>
                      <a:schemeClr val="bg1"/>
                    </a:solidFill>
                  </a:ln>
                  <a:solidFill>
                    <a:schemeClr val="bg1"/>
                  </a:solidFill>
                </a:rPr>
                <a:t>仮想</a:t>
              </a:r>
              <a:r>
                <a:rPr lang="en-US" altLang="ja-JP" sz="2400" b="1" dirty="0">
                  <a:ln w="76200">
                    <a:solidFill>
                      <a:schemeClr val="bg1"/>
                    </a:solidFill>
                  </a:ln>
                  <a:solidFill>
                    <a:schemeClr val="bg1"/>
                  </a:solidFill>
                </a:rPr>
                <a:t>QC</a:t>
              </a:r>
              <a:r>
                <a:rPr lang="ja-JP" altLang="en-US" sz="2400" b="1" dirty="0">
                  <a:ln w="76200">
                    <a:solidFill>
                      <a:schemeClr val="bg1"/>
                    </a:solidFill>
                  </a:ln>
                  <a:solidFill>
                    <a:schemeClr val="bg1"/>
                  </a:solidFill>
                </a:rPr>
                <a:t>会合</a:t>
              </a:r>
            </a:p>
          </p:txBody>
        </p:sp>
        <p:sp>
          <p:nvSpPr>
            <p:cNvPr id="2055" name="テキスト ボックス 59">
              <a:extLst>
                <a:ext uri="{FF2B5EF4-FFF2-40B4-BE49-F238E27FC236}">
                  <a16:creationId xmlns:a16="http://schemas.microsoft.com/office/drawing/2014/main" id="{2240FCB7-71EB-C76D-2F6B-E01B71A51157}"/>
                </a:ext>
              </a:extLst>
            </p:cNvPr>
            <p:cNvSpPr txBox="1"/>
            <p:nvPr/>
          </p:nvSpPr>
          <p:spPr>
            <a:xfrm>
              <a:off x="7025908" y="1500839"/>
              <a:ext cx="4006748"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76200">
                    <a:noFill/>
                  </a:ln>
                  <a:solidFill>
                    <a:srgbClr val="0000FF"/>
                  </a:solidFill>
                </a:rPr>
                <a:t>Sharepoint</a:t>
              </a:r>
              <a:endParaRPr lang="en-US" altLang="ja-JP" sz="2400" b="1" dirty="0">
                <a:ln w="76200">
                  <a:noFill/>
                </a:ln>
                <a:solidFill>
                  <a:srgbClr val="0000FF"/>
                </a:solidFill>
              </a:endParaRPr>
            </a:p>
            <a:p>
              <a:r>
                <a:rPr lang="ja-JP" altLang="en-US" sz="2400" b="1" dirty="0">
                  <a:ln w="76200">
                    <a:noFill/>
                  </a:ln>
                  <a:solidFill>
                    <a:srgbClr val="0000FF"/>
                  </a:solidFill>
                </a:rPr>
                <a:t>仮想</a:t>
              </a:r>
              <a:r>
                <a:rPr lang="en-US" altLang="ja-JP" sz="2400" b="1" dirty="0">
                  <a:ln w="76200">
                    <a:noFill/>
                  </a:ln>
                  <a:solidFill>
                    <a:srgbClr val="0000FF"/>
                  </a:solidFill>
                </a:rPr>
                <a:t>QC</a:t>
              </a:r>
              <a:r>
                <a:rPr lang="ja-JP" altLang="en-US" sz="2400" b="1" dirty="0">
                  <a:ln w="76200">
                    <a:noFill/>
                  </a:ln>
                  <a:solidFill>
                    <a:srgbClr val="0000FF"/>
                  </a:solidFill>
                </a:rPr>
                <a:t>会合</a:t>
              </a:r>
              <a:endParaRPr kumimoji="1" lang="en-US" altLang="ja-JP" sz="2400" b="1" dirty="0">
                <a:ln w="76200">
                  <a:noFill/>
                </a:ln>
                <a:solidFill>
                  <a:srgbClr val="0000FF"/>
                </a:solidFill>
              </a:endParaRPr>
            </a:p>
          </p:txBody>
        </p:sp>
      </p:grpSp>
      <p:grpSp>
        <p:nvGrpSpPr>
          <p:cNvPr id="2056" name="グループ化 2055">
            <a:extLst>
              <a:ext uri="{FF2B5EF4-FFF2-40B4-BE49-F238E27FC236}">
                <a16:creationId xmlns:a16="http://schemas.microsoft.com/office/drawing/2014/main" id="{CBECC0BB-82BF-062E-BAE3-37427C6C6F1B}"/>
              </a:ext>
            </a:extLst>
          </p:cNvPr>
          <p:cNvGrpSpPr/>
          <p:nvPr/>
        </p:nvGrpSpPr>
        <p:grpSpPr>
          <a:xfrm>
            <a:off x="2781671" y="2724949"/>
            <a:ext cx="4042133" cy="473394"/>
            <a:chOff x="7025139" y="1492799"/>
            <a:chExt cx="4042133" cy="473394"/>
          </a:xfrm>
        </p:grpSpPr>
        <p:sp>
          <p:nvSpPr>
            <p:cNvPr id="2057" name="テキスト ボックス 57">
              <a:extLst>
                <a:ext uri="{FF2B5EF4-FFF2-40B4-BE49-F238E27FC236}">
                  <a16:creationId xmlns:a16="http://schemas.microsoft.com/office/drawing/2014/main" id="{D671056C-8D99-147D-A5A4-3187CA9B4411}"/>
                </a:ext>
              </a:extLst>
            </p:cNvPr>
            <p:cNvSpPr txBox="1"/>
            <p:nvPr/>
          </p:nvSpPr>
          <p:spPr>
            <a:xfrm>
              <a:off x="7025139" y="1504528"/>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152400">
                    <a:solidFill>
                      <a:srgbClr val="0000FF"/>
                    </a:solidFill>
                  </a:ln>
                  <a:solidFill>
                    <a:srgbClr val="FFC000"/>
                  </a:solidFill>
                </a:rPr>
                <a:t>プチ</a:t>
              </a:r>
              <a:r>
                <a:rPr lang="en-US" altLang="ja-JP" sz="2400" b="1" dirty="0">
                  <a:ln w="152400">
                    <a:solidFill>
                      <a:srgbClr val="0000FF"/>
                    </a:solidFill>
                  </a:ln>
                  <a:solidFill>
                    <a:srgbClr val="FFC000"/>
                  </a:solidFill>
                </a:rPr>
                <a:t>QC</a:t>
              </a:r>
            </a:p>
          </p:txBody>
        </p:sp>
        <p:sp>
          <p:nvSpPr>
            <p:cNvPr id="2058" name="テキスト ボックス 58">
              <a:extLst>
                <a:ext uri="{FF2B5EF4-FFF2-40B4-BE49-F238E27FC236}">
                  <a16:creationId xmlns:a16="http://schemas.microsoft.com/office/drawing/2014/main" id="{8F4AEECD-A374-0443-4EB8-8E82D4F64D0A}"/>
                </a:ext>
              </a:extLst>
            </p:cNvPr>
            <p:cNvSpPr txBox="1"/>
            <p:nvPr/>
          </p:nvSpPr>
          <p:spPr>
            <a:xfrm>
              <a:off x="7025908" y="1504528"/>
              <a:ext cx="4041364"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solidFill>
                      <a:schemeClr val="bg1"/>
                    </a:solidFill>
                  </a:ln>
                  <a:solidFill>
                    <a:schemeClr val="bg1"/>
                  </a:solidFill>
                </a:rPr>
                <a:t>プチ</a:t>
              </a:r>
              <a:r>
                <a:rPr lang="en-US" altLang="ja-JP" sz="2400" b="1" dirty="0">
                  <a:ln w="76200">
                    <a:solidFill>
                      <a:schemeClr val="bg1"/>
                    </a:solidFill>
                  </a:ln>
                  <a:solidFill>
                    <a:schemeClr val="bg1"/>
                  </a:solidFill>
                </a:rPr>
                <a:t>QC</a:t>
              </a:r>
            </a:p>
          </p:txBody>
        </p:sp>
        <p:sp>
          <p:nvSpPr>
            <p:cNvPr id="2059" name="テキスト ボックス 59">
              <a:extLst>
                <a:ext uri="{FF2B5EF4-FFF2-40B4-BE49-F238E27FC236}">
                  <a16:creationId xmlns:a16="http://schemas.microsoft.com/office/drawing/2014/main" id="{5EB4998C-4DE7-667A-83F5-469E72C2078A}"/>
                </a:ext>
              </a:extLst>
            </p:cNvPr>
            <p:cNvSpPr txBox="1"/>
            <p:nvPr/>
          </p:nvSpPr>
          <p:spPr>
            <a:xfrm>
              <a:off x="7025908" y="1492799"/>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noFill/>
                  </a:ln>
                  <a:solidFill>
                    <a:srgbClr val="0000FF"/>
                  </a:solidFill>
                </a:rPr>
                <a:t>プチ</a:t>
              </a:r>
              <a:r>
                <a:rPr lang="en-US" altLang="ja-JP" sz="2400" b="1" dirty="0">
                  <a:ln w="76200">
                    <a:noFill/>
                  </a:ln>
                  <a:solidFill>
                    <a:srgbClr val="0000FF"/>
                  </a:solidFill>
                </a:rPr>
                <a:t>QC</a:t>
              </a:r>
              <a:endParaRPr kumimoji="1" lang="en-US" altLang="ja-JP" sz="2400" b="1" dirty="0">
                <a:ln w="76200">
                  <a:noFill/>
                </a:ln>
                <a:solidFill>
                  <a:srgbClr val="0000FF"/>
                </a:solidFill>
              </a:endParaRPr>
            </a:p>
          </p:txBody>
        </p:sp>
      </p:grpSp>
      <p:grpSp>
        <p:nvGrpSpPr>
          <p:cNvPr id="2060" name="グループ化 2059">
            <a:extLst>
              <a:ext uri="{FF2B5EF4-FFF2-40B4-BE49-F238E27FC236}">
                <a16:creationId xmlns:a16="http://schemas.microsoft.com/office/drawing/2014/main" id="{D97D3569-AD41-4B30-A4AC-DC9968A9E67F}"/>
              </a:ext>
            </a:extLst>
          </p:cNvPr>
          <p:cNvGrpSpPr/>
          <p:nvPr/>
        </p:nvGrpSpPr>
        <p:grpSpPr>
          <a:xfrm>
            <a:off x="6379527" y="5057947"/>
            <a:ext cx="4042133" cy="473195"/>
            <a:chOff x="7025139" y="1501874"/>
            <a:chExt cx="4042133" cy="473195"/>
          </a:xfrm>
        </p:grpSpPr>
        <p:sp>
          <p:nvSpPr>
            <p:cNvPr id="2061" name="テキスト ボックス 57">
              <a:extLst>
                <a:ext uri="{FF2B5EF4-FFF2-40B4-BE49-F238E27FC236}">
                  <a16:creationId xmlns:a16="http://schemas.microsoft.com/office/drawing/2014/main" id="{8920BE24-54A7-6D73-C4BA-D62F7B64DEAD}"/>
                </a:ext>
              </a:extLst>
            </p:cNvPr>
            <p:cNvSpPr txBox="1"/>
            <p:nvPr/>
          </p:nvSpPr>
          <p:spPr>
            <a:xfrm>
              <a:off x="7025139" y="1504528"/>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152400">
                    <a:solidFill>
                      <a:srgbClr val="0000FF"/>
                    </a:solidFill>
                  </a:ln>
                  <a:solidFill>
                    <a:srgbClr val="FFC000"/>
                  </a:solidFill>
                </a:rPr>
                <a:t>役割分担</a:t>
              </a:r>
            </a:p>
          </p:txBody>
        </p:sp>
        <p:sp>
          <p:nvSpPr>
            <p:cNvPr id="2062" name="テキスト ボックス 58">
              <a:extLst>
                <a:ext uri="{FF2B5EF4-FFF2-40B4-BE49-F238E27FC236}">
                  <a16:creationId xmlns:a16="http://schemas.microsoft.com/office/drawing/2014/main" id="{C6AF146B-A317-972B-6DB1-303B0EB52017}"/>
                </a:ext>
              </a:extLst>
            </p:cNvPr>
            <p:cNvSpPr txBox="1"/>
            <p:nvPr/>
          </p:nvSpPr>
          <p:spPr>
            <a:xfrm>
              <a:off x="7025908" y="1501874"/>
              <a:ext cx="4041364"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solidFill>
                      <a:schemeClr val="bg1"/>
                    </a:solidFill>
                  </a:ln>
                  <a:solidFill>
                    <a:schemeClr val="bg1"/>
                  </a:solidFill>
                </a:rPr>
                <a:t>役割分担</a:t>
              </a:r>
              <a:endParaRPr lang="en-US" altLang="ja-JP" sz="2400" b="1" dirty="0">
                <a:ln w="76200">
                  <a:solidFill>
                    <a:schemeClr val="bg1"/>
                  </a:solidFill>
                </a:ln>
                <a:solidFill>
                  <a:schemeClr val="bg1"/>
                </a:solidFill>
              </a:endParaRPr>
            </a:p>
          </p:txBody>
        </p:sp>
        <p:sp>
          <p:nvSpPr>
            <p:cNvPr id="2063" name="テキスト ボックス 59">
              <a:extLst>
                <a:ext uri="{FF2B5EF4-FFF2-40B4-BE49-F238E27FC236}">
                  <a16:creationId xmlns:a16="http://schemas.microsoft.com/office/drawing/2014/main" id="{0FD84D01-E23E-C1DB-4633-E0000983E387}"/>
                </a:ext>
              </a:extLst>
            </p:cNvPr>
            <p:cNvSpPr txBox="1"/>
            <p:nvPr/>
          </p:nvSpPr>
          <p:spPr>
            <a:xfrm>
              <a:off x="7025908" y="1513404"/>
              <a:ext cx="4006748"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400" b="1" dirty="0">
                  <a:ln w="76200">
                    <a:noFill/>
                  </a:ln>
                  <a:solidFill>
                    <a:srgbClr val="0000FF"/>
                  </a:solidFill>
                </a:rPr>
                <a:t>役割分担</a:t>
              </a:r>
            </a:p>
          </p:txBody>
        </p:sp>
      </p:grpSp>
      <p:grpSp>
        <p:nvGrpSpPr>
          <p:cNvPr id="2064" name="グループ化 2063">
            <a:extLst>
              <a:ext uri="{FF2B5EF4-FFF2-40B4-BE49-F238E27FC236}">
                <a16:creationId xmlns:a16="http://schemas.microsoft.com/office/drawing/2014/main" id="{26B833F2-27A5-8890-F6D9-E30B7AE53E23}"/>
              </a:ext>
            </a:extLst>
          </p:cNvPr>
          <p:cNvGrpSpPr/>
          <p:nvPr/>
        </p:nvGrpSpPr>
        <p:grpSpPr>
          <a:xfrm>
            <a:off x="6990642" y="3628204"/>
            <a:ext cx="5253775" cy="646331"/>
            <a:chOff x="7089890" y="5343297"/>
            <a:chExt cx="4891013" cy="646331"/>
          </a:xfrm>
        </p:grpSpPr>
        <p:sp>
          <p:nvSpPr>
            <p:cNvPr id="2065" name="テキスト ボックス 2064">
              <a:extLst>
                <a:ext uri="{FF2B5EF4-FFF2-40B4-BE49-F238E27FC236}">
                  <a16:creationId xmlns:a16="http://schemas.microsoft.com/office/drawing/2014/main" id="{92CCC5B1-730C-1D2D-0983-B6D4CAB14BEF}"/>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サークル全員で支える意識</a:t>
              </a:r>
            </a:p>
          </p:txBody>
        </p:sp>
        <p:sp>
          <p:nvSpPr>
            <p:cNvPr id="2066" name="テキスト ボックス 2065">
              <a:extLst>
                <a:ext uri="{FF2B5EF4-FFF2-40B4-BE49-F238E27FC236}">
                  <a16:creationId xmlns:a16="http://schemas.microsoft.com/office/drawing/2014/main" id="{53E9011F-75A7-BD2A-BB88-21858D484561}"/>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サークル全員で支える意識</a:t>
              </a:r>
            </a:p>
          </p:txBody>
        </p:sp>
        <p:sp>
          <p:nvSpPr>
            <p:cNvPr id="2067" name="テキスト ボックス 2066">
              <a:extLst>
                <a:ext uri="{FF2B5EF4-FFF2-40B4-BE49-F238E27FC236}">
                  <a16:creationId xmlns:a16="http://schemas.microsoft.com/office/drawing/2014/main" id="{5F88272C-E82A-9C26-867A-3CEFF0578BBC}"/>
                </a:ext>
              </a:extLst>
            </p:cNvPr>
            <p:cNvSpPr txBox="1"/>
            <p:nvPr/>
          </p:nvSpPr>
          <p:spPr>
            <a:xfrm>
              <a:off x="7089890" y="5343297"/>
              <a:ext cx="4887670" cy="646331"/>
            </a:xfrm>
            <a:prstGeom prst="rect">
              <a:avLst/>
            </a:prstGeom>
            <a:noFill/>
          </p:spPr>
          <p:txBody>
            <a:bodyPr wrap="square" rtlCol="0">
              <a:spAutoFit/>
            </a:bodyPr>
            <a:lstStyle/>
            <a:p>
              <a:r>
                <a:rPr lang="ja-JP" altLang="en-US" sz="3600" b="1" dirty="0">
                  <a:ln w="254000">
                    <a:noFill/>
                  </a:ln>
                  <a:solidFill>
                    <a:srgbClr val="0000FF"/>
                  </a:solidFill>
                </a:rPr>
                <a:t>サークル全員で支える意識</a:t>
              </a:r>
            </a:p>
          </p:txBody>
        </p:sp>
      </p:grpSp>
      <p:sp>
        <p:nvSpPr>
          <p:cNvPr id="2068" name="四角形: 角を丸くする 2067">
            <a:extLst>
              <a:ext uri="{FF2B5EF4-FFF2-40B4-BE49-F238E27FC236}">
                <a16:creationId xmlns:a16="http://schemas.microsoft.com/office/drawing/2014/main" id="{757ABAF8-F174-7336-29D2-957E58FCB0DF}"/>
              </a:ext>
            </a:extLst>
          </p:cNvPr>
          <p:cNvSpPr/>
          <p:nvPr/>
        </p:nvSpPr>
        <p:spPr>
          <a:xfrm>
            <a:off x="72457" y="4530439"/>
            <a:ext cx="2589170" cy="1818816"/>
          </a:xfrm>
          <a:prstGeom prst="roundRect">
            <a:avLst>
              <a:gd name="adj" fmla="val 8986"/>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kumimoji="1" lang="ja-JP" altLang="en-US"/>
          </a:p>
        </p:txBody>
      </p:sp>
      <p:sp>
        <p:nvSpPr>
          <p:cNvPr id="2069" name="正方形/長方形 2068">
            <a:extLst>
              <a:ext uri="{FF2B5EF4-FFF2-40B4-BE49-F238E27FC236}">
                <a16:creationId xmlns:a16="http://schemas.microsoft.com/office/drawing/2014/main" id="{56C0216A-3D97-4AA5-78F6-6EBF5D63AF7F}"/>
              </a:ext>
            </a:extLst>
          </p:cNvPr>
          <p:cNvSpPr/>
          <p:nvPr/>
        </p:nvSpPr>
        <p:spPr>
          <a:xfrm>
            <a:off x="82571" y="4547255"/>
            <a:ext cx="2589170" cy="461665"/>
          </a:xfrm>
          <a:prstGeom prst="rect">
            <a:avLst/>
          </a:prstGeom>
          <a:noFill/>
          <a:scene3d>
            <a:camera prst="orthographicFront"/>
            <a:lightRig rig="threePt" dir="t"/>
          </a:scene3d>
          <a:sp3d>
            <a:bevelT w="114300" prst="artDeco"/>
          </a:sp3d>
        </p:spPr>
        <p:txBody>
          <a:bodyPr wrap="none" lIns="91440" tIns="45720" rIns="91440" bIns="45720">
            <a:noAutofit/>
          </a:bodyPr>
          <a:lstStyle/>
          <a:p>
            <a:pPr algn="ctr"/>
            <a:r>
              <a:rPr lang="ja-JP" altLang="en-US" sz="2400" b="1" dirty="0">
                <a:ln w="0"/>
                <a:solidFill>
                  <a:schemeClr val="bg1"/>
                </a:solidFill>
                <a:effectLst>
                  <a:outerShdw blurRad="38100" dist="19050" dir="2700000" algn="tl" rotWithShape="0">
                    <a:schemeClr val="dk1">
                      <a:alpha val="40000"/>
                    </a:schemeClr>
                  </a:outerShdw>
                </a:effectLst>
              </a:rPr>
              <a:t>発言者に負荷集中</a:t>
            </a:r>
            <a:endParaRPr lang="en-US" altLang="ja-JP" sz="2400" b="1" dirty="0">
              <a:ln w="0"/>
              <a:solidFill>
                <a:schemeClr val="bg1"/>
              </a:solidFill>
              <a:effectLst>
                <a:outerShdw blurRad="38100" dist="19050" dir="2700000" algn="tl" rotWithShape="0">
                  <a:schemeClr val="dk1">
                    <a:alpha val="40000"/>
                  </a:schemeClr>
                </a:outerShdw>
              </a:effectLst>
            </a:endParaRPr>
          </a:p>
        </p:txBody>
      </p:sp>
      <p:sp>
        <p:nvSpPr>
          <p:cNvPr id="2070" name="正方形/長方形 2069">
            <a:extLst>
              <a:ext uri="{FF2B5EF4-FFF2-40B4-BE49-F238E27FC236}">
                <a16:creationId xmlns:a16="http://schemas.microsoft.com/office/drawing/2014/main" id="{ADBC2E14-70FE-CFD1-3F7E-198A760FDD31}"/>
              </a:ext>
            </a:extLst>
          </p:cNvPr>
          <p:cNvSpPr/>
          <p:nvPr/>
        </p:nvSpPr>
        <p:spPr>
          <a:xfrm>
            <a:off x="86830" y="5209014"/>
            <a:ext cx="2589170" cy="461665"/>
          </a:xfrm>
          <a:prstGeom prst="rect">
            <a:avLst/>
          </a:prstGeom>
          <a:noFill/>
          <a:scene3d>
            <a:camera prst="orthographicFront"/>
            <a:lightRig rig="threePt" dir="t"/>
          </a:scene3d>
          <a:sp3d>
            <a:bevelT w="114300" prst="artDeco"/>
          </a:sp3d>
        </p:spPr>
        <p:txBody>
          <a:bodyPr wrap="none" lIns="91440" tIns="45720" rIns="91440" bIns="45720">
            <a:noAutofit/>
          </a:bodyPr>
          <a:lstStyle/>
          <a:p>
            <a:pPr algn="ctr"/>
            <a:r>
              <a:rPr lang="ja-JP" altLang="en-US" sz="2400" b="1" dirty="0">
                <a:ln w="0"/>
                <a:solidFill>
                  <a:schemeClr val="bg1"/>
                </a:solidFill>
                <a:effectLst>
                  <a:outerShdw blurRad="38100" dist="19050" dir="2700000" algn="tl" rotWithShape="0">
                    <a:schemeClr val="dk1">
                      <a:alpha val="40000"/>
                    </a:schemeClr>
                  </a:outerShdw>
                </a:effectLst>
              </a:rPr>
              <a:t>孤立</a:t>
            </a:r>
            <a:endParaRPr lang="en-US" altLang="ja-JP" sz="2400" b="1" dirty="0">
              <a:ln w="0"/>
              <a:solidFill>
                <a:schemeClr val="bg1"/>
              </a:solidFill>
              <a:effectLst>
                <a:outerShdw blurRad="38100" dist="19050" dir="2700000" algn="tl" rotWithShape="0">
                  <a:schemeClr val="dk1">
                    <a:alpha val="40000"/>
                  </a:schemeClr>
                </a:outerShdw>
              </a:effectLst>
            </a:endParaRPr>
          </a:p>
        </p:txBody>
      </p:sp>
      <p:sp>
        <p:nvSpPr>
          <p:cNvPr id="2073" name="正方形/長方形 2072">
            <a:extLst>
              <a:ext uri="{FF2B5EF4-FFF2-40B4-BE49-F238E27FC236}">
                <a16:creationId xmlns:a16="http://schemas.microsoft.com/office/drawing/2014/main" id="{872C6106-2534-65AD-4B80-2A6BD83EBFC7}"/>
              </a:ext>
            </a:extLst>
          </p:cNvPr>
          <p:cNvSpPr/>
          <p:nvPr/>
        </p:nvSpPr>
        <p:spPr>
          <a:xfrm>
            <a:off x="82571" y="5779323"/>
            <a:ext cx="2589170" cy="461665"/>
          </a:xfrm>
          <a:prstGeom prst="rect">
            <a:avLst/>
          </a:prstGeom>
          <a:noFill/>
          <a:scene3d>
            <a:camera prst="orthographicFront"/>
            <a:lightRig rig="threePt" dir="t"/>
          </a:scene3d>
          <a:sp3d>
            <a:bevelT w="114300" prst="artDeco"/>
          </a:sp3d>
        </p:spPr>
        <p:txBody>
          <a:bodyPr wrap="none" lIns="91440" tIns="45720" rIns="91440" bIns="45720">
            <a:noAutofit/>
          </a:bodyPr>
          <a:lstStyle/>
          <a:p>
            <a:pPr algn="ctr"/>
            <a:r>
              <a:rPr lang="ja-JP" altLang="en-US" sz="2400" b="1" dirty="0">
                <a:ln w="0"/>
                <a:solidFill>
                  <a:schemeClr val="bg1"/>
                </a:solidFill>
                <a:effectLst>
                  <a:outerShdw blurRad="38100" dist="19050" dir="2700000" algn="tl" rotWithShape="0">
                    <a:schemeClr val="dk1">
                      <a:alpha val="40000"/>
                    </a:schemeClr>
                  </a:outerShdw>
                </a:effectLst>
              </a:rPr>
              <a:t>継続困難</a:t>
            </a:r>
            <a:endParaRPr lang="en-US" altLang="ja-JP" sz="2400" b="1" dirty="0">
              <a:ln w="0"/>
              <a:solidFill>
                <a:schemeClr val="bg1"/>
              </a:solidFill>
              <a:effectLst>
                <a:outerShdw blurRad="38100" dist="19050" dir="2700000" algn="tl" rotWithShape="0">
                  <a:schemeClr val="dk1">
                    <a:alpha val="40000"/>
                  </a:schemeClr>
                </a:outerShdw>
              </a:effectLst>
            </a:endParaRPr>
          </a:p>
        </p:txBody>
      </p:sp>
      <p:grpSp>
        <p:nvGrpSpPr>
          <p:cNvPr id="6" name="グループ化 5">
            <a:extLst>
              <a:ext uri="{FF2B5EF4-FFF2-40B4-BE49-F238E27FC236}">
                <a16:creationId xmlns:a16="http://schemas.microsoft.com/office/drawing/2014/main" id="{AB1DA237-65F8-25CE-6E79-757E43C91D19}"/>
              </a:ext>
            </a:extLst>
          </p:cNvPr>
          <p:cNvGrpSpPr/>
          <p:nvPr/>
        </p:nvGrpSpPr>
        <p:grpSpPr>
          <a:xfrm>
            <a:off x="8520016" y="4530439"/>
            <a:ext cx="2902814" cy="1818816"/>
            <a:chOff x="8520016" y="4530439"/>
            <a:chExt cx="2902814" cy="1818816"/>
          </a:xfrm>
        </p:grpSpPr>
        <p:sp>
          <p:nvSpPr>
            <p:cNvPr id="2074" name="四角形: 角を丸くする 2073">
              <a:extLst>
                <a:ext uri="{FF2B5EF4-FFF2-40B4-BE49-F238E27FC236}">
                  <a16:creationId xmlns:a16="http://schemas.microsoft.com/office/drawing/2014/main" id="{76B4E2A5-9514-1893-8D93-F9C6C38346CA}"/>
                </a:ext>
              </a:extLst>
            </p:cNvPr>
            <p:cNvSpPr/>
            <p:nvPr/>
          </p:nvSpPr>
          <p:spPr>
            <a:xfrm>
              <a:off x="8520016" y="4530439"/>
              <a:ext cx="2902814" cy="1818816"/>
            </a:xfrm>
            <a:prstGeom prst="roundRect">
              <a:avLst>
                <a:gd name="adj" fmla="val 8986"/>
              </a:avLst>
            </a:prstGeom>
            <a:solidFill>
              <a:schemeClr val="accent4"/>
            </a:solidFill>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kumimoji="1" lang="ja-JP" altLang="en-US"/>
            </a:p>
          </p:txBody>
        </p:sp>
        <p:sp>
          <p:nvSpPr>
            <p:cNvPr id="2075" name="正方形/長方形 2074">
              <a:extLst>
                <a:ext uri="{FF2B5EF4-FFF2-40B4-BE49-F238E27FC236}">
                  <a16:creationId xmlns:a16="http://schemas.microsoft.com/office/drawing/2014/main" id="{883C12F1-2FF7-6A9E-EB93-7C0291841E8B}"/>
                </a:ext>
              </a:extLst>
            </p:cNvPr>
            <p:cNvSpPr/>
            <p:nvPr/>
          </p:nvSpPr>
          <p:spPr>
            <a:xfrm>
              <a:off x="8530130" y="4547255"/>
              <a:ext cx="2589170" cy="461665"/>
            </a:xfrm>
            <a:prstGeom prst="rect">
              <a:avLst/>
            </a:prstGeom>
            <a:noFill/>
            <a:scene3d>
              <a:camera prst="orthographicFront"/>
              <a:lightRig rig="threePt" dir="t"/>
            </a:scene3d>
            <a:sp3d>
              <a:bevelT w="114300" prst="artDeco"/>
            </a:sp3d>
          </p:spPr>
          <p:txBody>
            <a:bodyPr wrap="none" lIns="91440" tIns="45720" rIns="91440" bIns="45720">
              <a:noAutofit/>
            </a:bodyPr>
            <a:lstStyle/>
            <a:p>
              <a:pPr algn="ctr"/>
              <a:r>
                <a:rPr lang="ja-JP" altLang="en-US" sz="2400" b="1" dirty="0">
                  <a:ln w="0"/>
                  <a:solidFill>
                    <a:schemeClr val="bg1"/>
                  </a:solidFill>
                  <a:effectLst>
                    <a:outerShdw blurRad="38100" dist="19050" dir="2700000" algn="tl" rotWithShape="0">
                      <a:schemeClr val="dk1">
                        <a:alpha val="40000"/>
                      </a:schemeClr>
                    </a:outerShdw>
                  </a:effectLst>
                </a:rPr>
                <a:t>全員参加</a:t>
              </a:r>
              <a:endParaRPr lang="en-US" altLang="ja-JP" sz="2400" b="1" dirty="0">
                <a:ln w="0"/>
                <a:solidFill>
                  <a:schemeClr val="bg1"/>
                </a:solidFill>
                <a:effectLst>
                  <a:outerShdw blurRad="38100" dist="19050" dir="2700000" algn="tl" rotWithShape="0">
                    <a:schemeClr val="dk1">
                      <a:alpha val="40000"/>
                    </a:schemeClr>
                  </a:outerShdw>
                </a:effectLst>
              </a:endParaRPr>
            </a:p>
          </p:txBody>
        </p:sp>
        <p:sp>
          <p:nvSpPr>
            <p:cNvPr id="2076" name="正方形/長方形 2075">
              <a:extLst>
                <a:ext uri="{FF2B5EF4-FFF2-40B4-BE49-F238E27FC236}">
                  <a16:creationId xmlns:a16="http://schemas.microsoft.com/office/drawing/2014/main" id="{EEBC771B-367F-3A95-B69D-30E0A3D5E430}"/>
                </a:ext>
              </a:extLst>
            </p:cNvPr>
            <p:cNvSpPr/>
            <p:nvPr/>
          </p:nvSpPr>
          <p:spPr>
            <a:xfrm>
              <a:off x="8534389" y="5209014"/>
              <a:ext cx="2589170" cy="461665"/>
            </a:xfrm>
            <a:prstGeom prst="rect">
              <a:avLst/>
            </a:prstGeom>
            <a:noFill/>
            <a:scene3d>
              <a:camera prst="orthographicFront"/>
              <a:lightRig rig="threePt" dir="t"/>
            </a:scene3d>
            <a:sp3d>
              <a:bevelT w="114300" prst="artDeco"/>
            </a:sp3d>
          </p:spPr>
          <p:txBody>
            <a:bodyPr wrap="none" lIns="91440" tIns="45720" rIns="91440" bIns="45720">
              <a:noAutofit/>
            </a:bodyPr>
            <a:lstStyle/>
            <a:p>
              <a:pPr algn="ctr"/>
              <a:r>
                <a:rPr lang="ja-JP" altLang="en-US" sz="2400" b="1" dirty="0">
                  <a:ln w="0"/>
                  <a:solidFill>
                    <a:schemeClr val="bg1"/>
                  </a:solidFill>
                  <a:effectLst>
                    <a:outerShdw blurRad="38100" dist="19050" dir="2700000" algn="tl" rotWithShape="0">
                      <a:schemeClr val="dk1">
                        <a:alpha val="40000"/>
                      </a:schemeClr>
                    </a:outerShdw>
                  </a:effectLst>
                </a:rPr>
                <a:t>相談・分担・支援</a:t>
              </a:r>
              <a:endParaRPr lang="en-US" altLang="ja-JP" sz="2400" b="1" dirty="0">
                <a:ln w="0"/>
                <a:solidFill>
                  <a:schemeClr val="bg1"/>
                </a:solidFill>
                <a:effectLst>
                  <a:outerShdw blurRad="38100" dist="19050" dir="2700000" algn="tl" rotWithShape="0">
                    <a:schemeClr val="dk1">
                      <a:alpha val="40000"/>
                    </a:schemeClr>
                  </a:outerShdw>
                </a:effectLst>
              </a:endParaRPr>
            </a:p>
          </p:txBody>
        </p:sp>
        <p:sp>
          <p:nvSpPr>
            <p:cNvPr id="2077" name="正方形/長方形 2076">
              <a:extLst>
                <a:ext uri="{FF2B5EF4-FFF2-40B4-BE49-F238E27FC236}">
                  <a16:creationId xmlns:a16="http://schemas.microsoft.com/office/drawing/2014/main" id="{4B0E1972-F661-5A3E-E74E-598CD97ECB57}"/>
                </a:ext>
              </a:extLst>
            </p:cNvPr>
            <p:cNvSpPr/>
            <p:nvPr/>
          </p:nvSpPr>
          <p:spPr>
            <a:xfrm>
              <a:off x="8530130" y="5779323"/>
              <a:ext cx="2589170" cy="461665"/>
            </a:xfrm>
            <a:prstGeom prst="rect">
              <a:avLst/>
            </a:prstGeom>
            <a:noFill/>
            <a:scene3d>
              <a:camera prst="orthographicFront"/>
              <a:lightRig rig="threePt" dir="t"/>
            </a:scene3d>
            <a:sp3d>
              <a:bevelT w="114300" prst="artDeco"/>
            </a:sp3d>
          </p:spPr>
          <p:txBody>
            <a:bodyPr wrap="none" lIns="91440" tIns="45720" rIns="91440" bIns="45720">
              <a:noAutofit/>
            </a:bodyPr>
            <a:lstStyle/>
            <a:p>
              <a:pPr algn="ctr"/>
              <a:r>
                <a:rPr lang="ja-JP" altLang="en-US" sz="2400" b="1" dirty="0">
                  <a:ln w="0"/>
                  <a:solidFill>
                    <a:schemeClr val="bg1"/>
                  </a:solidFill>
                  <a:effectLst>
                    <a:outerShdw blurRad="38100" dist="19050" dir="2700000" algn="tl" rotWithShape="0">
                      <a:schemeClr val="dk1">
                        <a:alpha val="40000"/>
                      </a:schemeClr>
                    </a:outerShdw>
                  </a:effectLst>
                </a:rPr>
                <a:t>結果にこだわる</a:t>
              </a:r>
              <a:endParaRPr lang="en-US" altLang="ja-JP" sz="2400" b="1" dirty="0">
                <a:ln w="0"/>
                <a:solidFill>
                  <a:schemeClr val="bg1"/>
                </a:solidFill>
                <a:effectLst>
                  <a:outerShdw blurRad="38100" dist="19050" dir="2700000" algn="tl" rotWithShape="0">
                    <a:schemeClr val="dk1">
                      <a:alpha val="40000"/>
                    </a:schemeClr>
                  </a:outerShdw>
                </a:effectLst>
              </a:endParaRPr>
            </a:p>
          </p:txBody>
        </p:sp>
      </p:grpSp>
      <p:sp>
        <p:nvSpPr>
          <p:cNvPr id="2078" name="テキスト ボックス 2077">
            <a:extLst>
              <a:ext uri="{FF2B5EF4-FFF2-40B4-BE49-F238E27FC236}">
                <a16:creationId xmlns:a16="http://schemas.microsoft.com/office/drawing/2014/main" id="{48F758CC-B3D1-4DF1-4E79-EC5C3A625C27}"/>
              </a:ext>
            </a:extLst>
          </p:cNvPr>
          <p:cNvSpPr txBox="1"/>
          <p:nvPr/>
        </p:nvSpPr>
        <p:spPr>
          <a:xfrm>
            <a:off x="3104040" y="5798077"/>
            <a:ext cx="5823615" cy="400110"/>
          </a:xfrm>
          <a:prstGeom prst="rect">
            <a:avLst/>
          </a:prstGeom>
          <a:noFill/>
        </p:spPr>
        <p:txBody>
          <a:bodyPr wrap="square" rtlCol="0">
            <a:spAutoFit/>
          </a:bodyPr>
          <a:lstStyle/>
          <a:p>
            <a:r>
              <a:rPr kumimoji="1" lang="ja-JP" altLang="en-US" sz="2000" dirty="0"/>
              <a:t>孤独な改善からの脱却＿全員で挑む重要課題</a:t>
            </a:r>
          </a:p>
        </p:txBody>
      </p:sp>
      <p:sp>
        <p:nvSpPr>
          <p:cNvPr id="8" name="スライド番号プレースホルダー 3">
            <a:extLst>
              <a:ext uri="{FF2B5EF4-FFF2-40B4-BE49-F238E27FC236}">
                <a16:creationId xmlns:a16="http://schemas.microsoft.com/office/drawing/2014/main" id="{C8F9A900-C6D3-43DB-7BEE-B5CDD317593A}"/>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42</a:t>
            </a:fld>
            <a:endParaRPr lang="ja-JP" altLang="en-US" sz="1800" dirty="0"/>
          </a:p>
        </p:txBody>
      </p:sp>
    </p:spTree>
    <p:extLst>
      <p:ext uri="{BB962C8B-B14F-4D97-AF65-F5344CB8AC3E}">
        <p14:creationId xmlns:p14="http://schemas.microsoft.com/office/powerpoint/2010/main" val="4125619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1000"/>
                                        <p:tgtEl>
                                          <p:spTgt spid="26"/>
                                        </p:tgtEl>
                                      </p:cBhvr>
                                    </p:animEffect>
                                  </p:childTnLst>
                                </p:cTn>
                              </p:par>
                              <p:par>
                                <p:cTn id="8" presetID="22" presetClass="entr" presetSubtype="4" fill="hold" nodeType="withEffect">
                                  <p:stCondLst>
                                    <p:cond delay="0"/>
                                  </p:stCondLst>
                                  <p:childTnLst>
                                    <p:set>
                                      <p:cBhvr>
                                        <p:cTn id="9" dur="1" fill="hold">
                                          <p:stCondLst>
                                            <p:cond delay="0"/>
                                          </p:stCondLst>
                                        </p:cTn>
                                        <p:tgtEl>
                                          <p:spTgt spid="2056"/>
                                        </p:tgtEl>
                                        <p:attrNameLst>
                                          <p:attrName>style.visibility</p:attrName>
                                        </p:attrNameLst>
                                      </p:cBhvr>
                                      <p:to>
                                        <p:strVal val="visible"/>
                                      </p:to>
                                    </p:set>
                                    <p:animEffect transition="in" filter="wipe(down)">
                                      <p:cBhvr>
                                        <p:cTn id="10" dur="1000"/>
                                        <p:tgtEl>
                                          <p:spTgt spid="2056"/>
                                        </p:tgtEl>
                                      </p:cBhvr>
                                    </p:animEffect>
                                  </p:childTnLst>
                                </p:cTn>
                              </p:par>
                              <p:par>
                                <p:cTn id="11" presetID="22" presetClass="entr" presetSubtype="4"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down)">
                                      <p:cBhvr>
                                        <p:cTn id="13" dur="1000"/>
                                        <p:tgtEl>
                                          <p:spTgt spid="25"/>
                                        </p:tgtEl>
                                      </p:cBhvr>
                                    </p:animEffect>
                                  </p:childTnLst>
                                </p:cTn>
                              </p:par>
                              <p:par>
                                <p:cTn id="14" presetID="22" presetClass="entr" presetSubtype="4" fill="hold" nodeType="withEffect">
                                  <p:stCondLst>
                                    <p:cond delay="0"/>
                                  </p:stCondLst>
                                  <p:childTnLst>
                                    <p:set>
                                      <p:cBhvr>
                                        <p:cTn id="15" dur="1" fill="hold">
                                          <p:stCondLst>
                                            <p:cond delay="0"/>
                                          </p:stCondLst>
                                        </p:cTn>
                                        <p:tgtEl>
                                          <p:spTgt spid="2052"/>
                                        </p:tgtEl>
                                        <p:attrNameLst>
                                          <p:attrName>style.visibility</p:attrName>
                                        </p:attrNameLst>
                                      </p:cBhvr>
                                      <p:to>
                                        <p:strVal val="visible"/>
                                      </p:to>
                                    </p:set>
                                    <p:animEffect transition="in" filter="wipe(down)">
                                      <p:cBhvr>
                                        <p:cTn id="16" dur="1000"/>
                                        <p:tgtEl>
                                          <p:spTgt spid="2052"/>
                                        </p:tgtEl>
                                      </p:cBhvr>
                                    </p:animEffect>
                                  </p:childTnLst>
                                </p:cTn>
                              </p:par>
                              <p:par>
                                <p:cTn id="17" presetID="22" presetClass="entr" presetSubtype="4" fill="hold"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1000"/>
                                        <p:tgtEl>
                                          <p:spTgt spid="27"/>
                                        </p:tgtEl>
                                      </p:cBhvr>
                                    </p:animEffect>
                                  </p:childTnLst>
                                </p:cTn>
                              </p:par>
                              <p:par>
                                <p:cTn id="20" presetID="22" presetClass="entr" presetSubtype="4" fill="hold"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down)">
                                      <p:cBhvr>
                                        <p:cTn id="22" dur="1000"/>
                                        <p:tgtEl>
                                          <p:spTgt spid="28"/>
                                        </p:tgtEl>
                                      </p:cBhvr>
                                    </p:animEffect>
                                  </p:childTnLst>
                                </p:cTn>
                              </p:par>
                              <p:par>
                                <p:cTn id="23" presetID="22" presetClass="entr" presetSubtype="4" fill="hold" nodeType="withEffect">
                                  <p:stCondLst>
                                    <p:cond delay="0"/>
                                  </p:stCondLst>
                                  <p:childTnLst>
                                    <p:set>
                                      <p:cBhvr>
                                        <p:cTn id="24" dur="1" fill="hold">
                                          <p:stCondLst>
                                            <p:cond delay="0"/>
                                          </p:stCondLst>
                                        </p:cTn>
                                        <p:tgtEl>
                                          <p:spTgt spid="2049"/>
                                        </p:tgtEl>
                                        <p:attrNameLst>
                                          <p:attrName>style.visibility</p:attrName>
                                        </p:attrNameLst>
                                      </p:cBhvr>
                                      <p:to>
                                        <p:strVal val="visible"/>
                                      </p:to>
                                    </p:set>
                                    <p:animEffect transition="in" filter="wipe(down)">
                                      <p:cBhvr>
                                        <p:cTn id="25" dur="1000"/>
                                        <p:tgtEl>
                                          <p:spTgt spid="2049"/>
                                        </p:tgtEl>
                                      </p:cBhvr>
                                    </p:animEffect>
                                  </p:childTnLst>
                                </p:cTn>
                              </p:par>
                              <p:par>
                                <p:cTn id="26" presetID="22" presetClass="entr" presetSubtype="4" fill="hold" nodeType="withEffect">
                                  <p:stCondLst>
                                    <p:cond delay="0"/>
                                  </p:stCondLst>
                                  <p:childTnLst>
                                    <p:set>
                                      <p:cBhvr>
                                        <p:cTn id="27" dur="1" fill="hold">
                                          <p:stCondLst>
                                            <p:cond delay="0"/>
                                          </p:stCondLst>
                                        </p:cTn>
                                        <p:tgtEl>
                                          <p:spTgt spid="2060"/>
                                        </p:tgtEl>
                                        <p:attrNameLst>
                                          <p:attrName>style.visibility</p:attrName>
                                        </p:attrNameLst>
                                      </p:cBhvr>
                                      <p:to>
                                        <p:strVal val="visible"/>
                                      </p:to>
                                    </p:set>
                                    <p:animEffect transition="in" filter="wipe(down)">
                                      <p:cBhvr>
                                        <p:cTn id="28" dur="1000"/>
                                        <p:tgtEl>
                                          <p:spTgt spid="2060"/>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wipe(left)">
                                      <p:cBhvr>
                                        <p:cTn id="31" dur="10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down)">
                                      <p:cBhvr>
                                        <p:cTn id="36" dur="500"/>
                                        <p:tgtEl>
                                          <p:spTgt spid="6"/>
                                        </p:tgtEl>
                                      </p:cBhvr>
                                    </p:animEffect>
                                  </p:childTnLst>
                                </p:cTn>
                              </p:par>
                              <p:par>
                                <p:cTn id="37" presetID="22" presetClass="entr" presetSubtype="4"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down)">
                                      <p:cBhvr>
                                        <p:cTn id="39" dur="500"/>
                                        <p:tgtEl>
                                          <p:spTgt spid="7"/>
                                        </p:tgtEl>
                                      </p:cBhvr>
                                    </p:animEffect>
                                  </p:childTnLst>
                                </p:cTn>
                              </p:par>
                            </p:childTnLst>
                          </p:cTn>
                        </p:par>
                        <p:par>
                          <p:cTn id="40" fill="hold">
                            <p:stCondLst>
                              <p:cond delay="500"/>
                            </p:stCondLst>
                            <p:childTnLst>
                              <p:par>
                                <p:cTn id="41" presetID="23" presetClass="entr" presetSubtype="16" fill="hold" nodeType="afterEffect">
                                  <p:stCondLst>
                                    <p:cond delay="0"/>
                                  </p:stCondLst>
                                  <p:childTnLst>
                                    <p:set>
                                      <p:cBhvr>
                                        <p:cTn id="42" dur="1" fill="hold">
                                          <p:stCondLst>
                                            <p:cond delay="0"/>
                                          </p:stCondLst>
                                        </p:cTn>
                                        <p:tgtEl>
                                          <p:spTgt spid="2064"/>
                                        </p:tgtEl>
                                        <p:attrNameLst>
                                          <p:attrName>style.visibility</p:attrName>
                                        </p:attrNameLst>
                                      </p:cBhvr>
                                      <p:to>
                                        <p:strVal val="visible"/>
                                      </p:to>
                                    </p:set>
                                    <p:anim calcmode="lin" valueType="num">
                                      <p:cBhvr>
                                        <p:cTn id="43" dur="500" fill="hold"/>
                                        <p:tgtEl>
                                          <p:spTgt spid="2064"/>
                                        </p:tgtEl>
                                        <p:attrNameLst>
                                          <p:attrName>ppt_w</p:attrName>
                                        </p:attrNameLst>
                                      </p:cBhvr>
                                      <p:tavLst>
                                        <p:tav tm="0">
                                          <p:val>
                                            <p:fltVal val="0"/>
                                          </p:val>
                                        </p:tav>
                                        <p:tav tm="100000">
                                          <p:val>
                                            <p:strVal val="#ppt_w"/>
                                          </p:val>
                                        </p:tav>
                                      </p:tavLst>
                                    </p:anim>
                                    <p:anim calcmode="lin" valueType="num">
                                      <p:cBhvr>
                                        <p:cTn id="44" dur="500" fill="hold"/>
                                        <p:tgtEl>
                                          <p:spTgt spid="2064"/>
                                        </p:tgtEl>
                                        <p:attrNameLst>
                                          <p:attrName>ppt_h</p:attrName>
                                        </p:attrNameLst>
                                      </p:cBhvr>
                                      <p:tavLst>
                                        <p:tav tm="0">
                                          <p:val>
                                            <p:fltVal val="0"/>
                                          </p:val>
                                        </p:tav>
                                        <p:tav tm="100000">
                                          <p:val>
                                            <p:strVal val="#ppt_h"/>
                                          </p:val>
                                        </p:tav>
                                      </p:tavLst>
                                    </p:anim>
                                  </p:childTnLst>
                                </p:cTn>
                              </p:par>
                              <p:par>
                                <p:cTn id="45" presetID="22" presetClass="entr" presetSubtype="8" fill="hold" grpId="0" nodeType="withEffect">
                                  <p:stCondLst>
                                    <p:cond delay="0"/>
                                  </p:stCondLst>
                                  <p:childTnLst>
                                    <p:set>
                                      <p:cBhvr>
                                        <p:cTn id="46" dur="1" fill="hold">
                                          <p:stCondLst>
                                            <p:cond delay="0"/>
                                          </p:stCondLst>
                                        </p:cTn>
                                        <p:tgtEl>
                                          <p:spTgt spid="2078"/>
                                        </p:tgtEl>
                                        <p:attrNameLst>
                                          <p:attrName>style.visibility</p:attrName>
                                        </p:attrNameLst>
                                      </p:cBhvr>
                                      <p:to>
                                        <p:strVal val="visible"/>
                                      </p:to>
                                    </p:set>
                                    <p:animEffect transition="in" filter="wipe(left)">
                                      <p:cBhvr>
                                        <p:cTn id="47" dur="500"/>
                                        <p:tgtEl>
                                          <p:spTgt spid="2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07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a:extLst>
              <a:ext uri="{FF2B5EF4-FFF2-40B4-BE49-F238E27FC236}">
                <a16:creationId xmlns:a16="http://schemas.microsoft.com/office/drawing/2014/main" id="{F6689A3A-E9FB-3A7F-C04D-F0A85202BE74}"/>
              </a:ext>
            </a:extLst>
          </p:cNvPr>
          <p:cNvPicPr>
            <a:picLocks noChangeAspect="1"/>
          </p:cNvPicPr>
          <p:nvPr/>
        </p:nvPicPr>
        <p:blipFill>
          <a:blip r:embed="rId3"/>
          <a:stretch>
            <a:fillRect/>
          </a:stretch>
        </p:blipFill>
        <p:spPr>
          <a:xfrm>
            <a:off x="1095000" y="619367"/>
            <a:ext cx="4039164" cy="2438740"/>
          </a:xfrm>
          <a:prstGeom prst="rect">
            <a:avLst/>
          </a:prstGeom>
        </p:spPr>
      </p:pic>
      <p:sp>
        <p:nvSpPr>
          <p:cNvPr id="15" name="吹き出し: 線 14">
            <a:extLst>
              <a:ext uri="{FF2B5EF4-FFF2-40B4-BE49-F238E27FC236}">
                <a16:creationId xmlns:a16="http://schemas.microsoft.com/office/drawing/2014/main" id="{FA648945-867D-8776-8D30-6E34CE85CED8}"/>
              </a:ext>
            </a:extLst>
          </p:cNvPr>
          <p:cNvSpPr/>
          <p:nvPr/>
        </p:nvSpPr>
        <p:spPr>
          <a:xfrm>
            <a:off x="5735960" y="488636"/>
            <a:ext cx="6327178" cy="5279557"/>
          </a:xfrm>
          <a:prstGeom prst="borderCallout1">
            <a:avLst>
              <a:gd name="adj1" fmla="val 36744"/>
              <a:gd name="adj2" fmla="val -262"/>
              <a:gd name="adj3" fmla="val 24327"/>
              <a:gd name="adj4" fmla="val -14684"/>
            </a:avLst>
          </a:prstGeom>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0"/>
          </p:nvPr>
        </p:nvSpPr>
        <p:spPr/>
        <p:txBody>
          <a:bodyPr/>
          <a:lstStyle/>
          <a:p>
            <a:pPr algn="r">
              <a:defRPr/>
            </a:pPr>
            <a:endParaRPr lang="en-US" altLang="ja-JP" sz="1800" dirty="0"/>
          </a:p>
        </p:txBody>
      </p:sp>
      <p:grpSp>
        <p:nvGrpSpPr>
          <p:cNvPr id="7" name="グループ化 6">
            <a:extLst>
              <a:ext uri="{FF2B5EF4-FFF2-40B4-BE49-F238E27FC236}">
                <a16:creationId xmlns:a16="http://schemas.microsoft.com/office/drawing/2014/main" id="{4D453311-D9FF-BE60-BA63-3545FED6AD03}"/>
              </a:ext>
            </a:extLst>
          </p:cNvPr>
          <p:cNvGrpSpPr/>
          <p:nvPr/>
        </p:nvGrpSpPr>
        <p:grpSpPr>
          <a:xfrm>
            <a:off x="640289" y="3229316"/>
            <a:ext cx="3854638" cy="2272860"/>
            <a:chOff x="104975" y="1218158"/>
            <a:chExt cx="5717264" cy="4296584"/>
          </a:xfrm>
        </p:grpSpPr>
        <p:pic>
          <p:nvPicPr>
            <p:cNvPr id="31" name="図 30">
              <a:extLst>
                <a:ext uri="{FF2B5EF4-FFF2-40B4-BE49-F238E27FC236}">
                  <a16:creationId xmlns:a16="http://schemas.microsoft.com/office/drawing/2014/main" id="{441E4950-62C5-B65A-11BD-4603244B768E}"/>
                </a:ext>
              </a:extLst>
            </p:cNvPr>
            <p:cNvPicPr>
              <a:picLocks noChangeAspect="1"/>
            </p:cNvPicPr>
            <p:nvPr/>
          </p:nvPicPr>
          <p:blipFill>
            <a:blip r:embed="rId4"/>
            <a:srcRect l="13821" t="43809" r="18458"/>
            <a:stretch/>
          </p:blipFill>
          <p:spPr>
            <a:xfrm>
              <a:off x="1111942" y="2057476"/>
              <a:ext cx="3528392" cy="2493660"/>
            </a:xfrm>
            <a:prstGeom prst="rect">
              <a:avLst/>
            </a:prstGeom>
          </p:spPr>
        </p:pic>
        <p:sp>
          <p:nvSpPr>
            <p:cNvPr id="4" name="吹き出し: 四角形 3">
              <a:extLst>
                <a:ext uri="{FF2B5EF4-FFF2-40B4-BE49-F238E27FC236}">
                  <a16:creationId xmlns:a16="http://schemas.microsoft.com/office/drawing/2014/main" id="{D21600B0-7982-502B-347A-62D62D564A4F}"/>
                </a:ext>
              </a:extLst>
            </p:cNvPr>
            <p:cNvSpPr/>
            <p:nvPr/>
          </p:nvSpPr>
          <p:spPr>
            <a:xfrm>
              <a:off x="208045" y="1218158"/>
              <a:ext cx="2668093" cy="766065"/>
            </a:xfrm>
            <a:prstGeom prst="wedgeRectCallout">
              <a:avLst>
                <a:gd name="adj1" fmla="val 34629"/>
                <a:gd name="adj2" fmla="val 82564"/>
              </a:avLst>
            </a:prstGeom>
            <a:solidFill>
              <a:schemeClr val="bg1">
                <a:lumMod val="95000"/>
              </a:schemeClr>
            </a:solidFill>
            <a:ln w="92075" cmpd="dbl">
              <a:solidFill>
                <a:srgbClr val="CC99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latin typeface="+mn-ea"/>
                </a:rPr>
                <a:t>難しいテーマに</a:t>
              </a:r>
              <a:endParaRPr lang="en-US" altLang="ja-JP" sz="1200" b="1" dirty="0">
                <a:solidFill>
                  <a:schemeClr val="tx1"/>
                </a:solidFill>
                <a:latin typeface="+mn-ea"/>
              </a:endParaRPr>
            </a:p>
            <a:p>
              <a:pPr algn="ctr"/>
              <a:r>
                <a:rPr lang="ja-JP" altLang="en-US" sz="1200" b="1" dirty="0">
                  <a:solidFill>
                    <a:schemeClr val="tx1"/>
                  </a:solidFill>
                  <a:latin typeface="+mn-ea"/>
                </a:rPr>
                <a:t>挑戦したいな</a:t>
              </a:r>
              <a:endParaRPr lang="en-US" altLang="ja-JP" sz="1200" b="1" dirty="0">
                <a:solidFill>
                  <a:schemeClr val="tx1"/>
                </a:solidFill>
                <a:latin typeface="+mn-ea"/>
              </a:endParaRPr>
            </a:p>
          </p:txBody>
        </p:sp>
        <p:sp>
          <p:nvSpPr>
            <p:cNvPr id="5" name="吹き出し: 四角形 4">
              <a:extLst>
                <a:ext uri="{FF2B5EF4-FFF2-40B4-BE49-F238E27FC236}">
                  <a16:creationId xmlns:a16="http://schemas.microsoft.com/office/drawing/2014/main" id="{E41D1A5C-A8B1-5593-9AF8-DAAEF0AEE773}"/>
                </a:ext>
              </a:extLst>
            </p:cNvPr>
            <p:cNvSpPr/>
            <p:nvPr/>
          </p:nvSpPr>
          <p:spPr>
            <a:xfrm>
              <a:off x="3134294" y="1409106"/>
              <a:ext cx="2513007" cy="766065"/>
            </a:xfrm>
            <a:prstGeom prst="wedgeRectCallout">
              <a:avLst>
                <a:gd name="adj1" fmla="val 183"/>
                <a:gd name="adj2" fmla="val 91358"/>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latin typeface="+mn-ea"/>
                </a:rPr>
                <a:t>トラマンに</a:t>
              </a:r>
              <a:endParaRPr lang="en-US" altLang="ja-JP" sz="1200" b="1" dirty="0">
                <a:solidFill>
                  <a:schemeClr val="tx1"/>
                </a:solidFill>
                <a:latin typeface="+mn-ea"/>
              </a:endParaRPr>
            </a:p>
            <a:p>
              <a:pPr algn="ctr"/>
              <a:r>
                <a:rPr lang="ja-JP" altLang="en-US" sz="1200" b="1" dirty="0">
                  <a:solidFill>
                    <a:schemeClr val="tx1"/>
                  </a:solidFill>
                  <a:latin typeface="+mn-ea"/>
                </a:rPr>
                <a:t>悩まされてる</a:t>
              </a:r>
              <a:endParaRPr lang="en-US" altLang="ja-JP" sz="1200" b="1" dirty="0">
                <a:solidFill>
                  <a:schemeClr val="tx1"/>
                </a:solidFill>
                <a:latin typeface="+mn-ea"/>
              </a:endParaRPr>
            </a:p>
          </p:txBody>
        </p:sp>
        <p:sp>
          <p:nvSpPr>
            <p:cNvPr id="8" name="吹き出し: 四角形 7">
              <a:extLst>
                <a:ext uri="{FF2B5EF4-FFF2-40B4-BE49-F238E27FC236}">
                  <a16:creationId xmlns:a16="http://schemas.microsoft.com/office/drawing/2014/main" id="{DA2F9A35-91D7-3DB4-B4C4-21583ABDBBB9}"/>
                </a:ext>
              </a:extLst>
            </p:cNvPr>
            <p:cNvSpPr/>
            <p:nvPr/>
          </p:nvSpPr>
          <p:spPr>
            <a:xfrm>
              <a:off x="104975" y="4021969"/>
              <a:ext cx="3011981" cy="673980"/>
            </a:xfrm>
            <a:prstGeom prst="wedgeRectCallout">
              <a:avLst>
                <a:gd name="adj1" fmla="val -2455"/>
                <a:gd name="adj2" fmla="val -152571"/>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600" b="1" dirty="0">
                  <a:solidFill>
                    <a:schemeClr val="tx1"/>
                  </a:solidFill>
                </a:rPr>
                <a:t>再発故障多いよねぇ</a:t>
              </a:r>
              <a:endParaRPr lang="en-US" altLang="ja-JP" sz="1600" b="1" dirty="0">
                <a:solidFill>
                  <a:schemeClr val="tx1"/>
                </a:solidFill>
              </a:endParaRPr>
            </a:p>
          </p:txBody>
        </p:sp>
        <p:sp>
          <p:nvSpPr>
            <p:cNvPr id="9" name="吹き出し: 四角形 8">
              <a:extLst>
                <a:ext uri="{FF2B5EF4-FFF2-40B4-BE49-F238E27FC236}">
                  <a16:creationId xmlns:a16="http://schemas.microsoft.com/office/drawing/2014/main" id="{24E58F24-6459-ED4F-A38F-8BD8BB9C1DD9}"/>
                </a:ext>
              </a:extLst>
            </p:cNvPr>
            <p:cNvSpPr/>
            <p:nvPr/>
          </p:nvSpPr>
          <p:spPr>
            <a:xfrm>
              <a:off x="2992884" y="4840762"/>
              <a:ext cx="2829355" cy="673980"/>
            </a:xfrm>
            <a:prstGeom prst="wedgeRectCallout">
              <a:avLst>
                <a:gd name="adj1" fmla="val -31848"/>
                <a:gd name="adj2" fmla="val -155427"/>
              </a:avLst>
            </a:prstGeom>
            <a:solidFill>
              <a:schemeClr val="bg1">
                <a:lumMod val="95000"/>
              </a:schemeClr>
            </a:solidFill>
            <a:ln w="92075" cmpd="dbl">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600" b="1" dirty="0">
                  <a:solidFill>
                    <a:schemeClr val="tx1"/>
                  </a:solidFill>
                </a:rPr>
                <a:t>品トラの再発だなぁ</a:t>
              </a:r>
              <a:endParaRPr lang="en-US" altLang="ja-JP" sz="1600" b="1" dirty="0">
                <a:solidFill>
                  <a:schemeClr val="tx1"/>
                </a:solidFill>
              </a:endParaRPr>
            </a:p>
          </p:txBody>
        </p:sp>
      </p:grpSp>
      <p:graphicFrame>
        <p:nvGraphicFramePr>
          <p:cNvPr id="26" name="表 25">
            <a:extLst>
              <a:ext uri="{FF2B5EF4-FFF2-40B4-BE49-F238E27FC236}">
                <a16:creationId xmlns:a16="http://schemas.microsoft.com/office/drawing/2014/main" id="{7126E374-9CE5-2E67-8F73-69DF674E85C1}"/>
              </a:ext>
            </a:extLst>
          </p:cNvPr>
          <p:cNvGraphicFramePr>
            <a:graphicFrameLocks noGrp="1"/>
          </p:cNvGraphicFramePr>
          <p:nvPr/>
        </p:nvGraphicFramePr>
        <p:xfrm>
          <a:off x="5813071" y="915132"/>
          <a:ext cx="6072161" cy="4312623"/>
        </p:xfrm>
        <a:graphic>
          <a:graphicData uri="http://schemas.openxmlformats.org/drawingml/2006/table">
            <a:tbl>
              <a:tblPr firstRow="1" bandRow="1">
                <a:tableStyleId>{5C22544A-7EE6-4342-B048-85BDC9FD1C3A}</a:tableStyleId>
              </a:tblPr>
              <a:tblGrid>
                <a:gridCol w="2055148">
                  <a:extLst>
                    <a:ext uri="{9D8B030D-6E8A-4147-A177-3AD203B41FA5}">
                      <a16:colId xmlns:a16="http://schemas.microsoft.com/office/drawing/2014/main" val="401720227"/>
                    </a:ext>
                  </a:extLst>
                </a:gridCol>
                <a:gridCol w="573859">
                  <a:extLst>
                    <a:ext uri="{9D8B030D-6E8A-4147-A177-3AD203B41FA5}">
                      <a16:colId xmlns:a16="http://schemas.microsoft.com/office/drawing/2014/main" val="3207588696"/>
                    </a:ext>
                  </a:extLst>
                </a:gridCol>
                <a:gridCol w="573859">
                  <a:extLst>
                    <a:ext uri="{9D8B030D-6E8A-4147-A177-3AD203B41FA5}">
                      <a16:colId xmlns:a16="http://schemas.microsoft.com/office/drawing/2014/main" val="2357439933"/>
                    </a:ext>
                  </a:extLst>
                </a:gridCol>
                <a:gridCol w="573859">
                  <a:extLst>
                    <a:ext uri="{9D8B030D-6E8A-4147-A177-3AD203B41FA5}">
                      <a16:colId xmlns:a16="http://schemas.microsoft.com/office/drawing/2014/main" val="2907032659"/>
                    </a:ext>
                  </a:extLst>
                </a:gridCol>
                <a:gridCol w="573859">
                  <a:extLst>
                    <a:ext uri="{9D8B030D-6E8A-4147-A177-3AD203B41FA5}">
                      <a16:colId xmlns:a16="http://schemas.microsoft.com/office/drawing/2014/main" val="3186631071"/>
                    </a:ext>
                  </a:extLst>
                </a:gridCol>
                <a:gridCol w="573859">
                  <a:extLst>
                    <a:ext uri="{9D8B030D-6E8A-4147-A177-3AD203B41FA5}">
                      <a16:colId xmlns:a16="http://schemas.microsoft.com/office/drawing/2014/main" val="3411309695"/>
                    </a:ext>
                  </a:extLst>
                </a:gridCol>
                <a:gridCol w="573859">
                  <a:extLst>
                    <a:ext uri="{9D8B030D-6E8A-4147-A177-3AD203B41FA5}">
                      <a16:colId xmlns:a16="http://schemas.microsoft.com/office/drawing/2014/main" val="984151468"/>
                    </a:ext>
                  </a:extLst>
                </a:gridCol>
                <a:gridCol w="573859">
                  <a:extLst>
                    <a:ext uri="{9D8B030D-6E8A-4147-A177-3AD203B41FA5}">
                      <a16:colId xmlns:a16="http://schemas.microsoft.com/office/drawing/2014/main" val="3367256882"/>
                    </a:ext>
                  </a:extLst>
                </a:gridCol>
              </a:tblGrid>
              <a:tr h="1047633">
                <a:tc>
                  <a:txBody>
                    <a:bodyPr/>
                    <a:lstStyle/>
                    <a:p>
                      <a:endParaRPr kumimoji="1" lang="ja-JP" altLang="en-US" dirty="0"/>
                    </a:p>
                  </a:txBody>
                  <a:tcPr>
                    <a:solidFill>
                      <a:schemeClr val="bg2"/>
                    </a:solidFill>
                  </a:tcPr>
                </a:tc>
                <a:tc>
                  <a:txBody>
                    <a:bodyPr/>
                    <a:lstStyle/>
                    <a:p>
                      <a:pPr algn="ctr"/>
                      <a:r>
                        <a:rPr kumimoji="1" lang="ja-JP" altLang="en-US" sz="2400" dirty="0"/>
                        <a:t>優先度</a:t>
                      </a:r>
                    </a:p>
                  </a:txBody>
                  <a:tcPr vert="eaVert" anchor="ctr">
                    <a:solidFill>
                      <a:schemeClr val="accent6">
                        <a:lumMod val="40000"/>
                        <a:lumOff val="60000"/>
                      </a:schemeClr>
                    </a:solidFill>
                  </a:tcPr>
                </a:tc>
                <a:tc>
                  <a:txBody>
                    <a:bodyPr/>
                    <a:lstStyle/>
                    <a:p>
                      <a:pPr algn="ctr"/>
                      <a:r>
                        <a:rPr kumimoji="1" lang="ja-JP" altLang="en-US" sz="2400" dirty="0"/>
                        <a:t>重要度</a:t>
                      </a:r>
                    </a:p>
                  </a:txBody>
                  <a:tcPr vert="eaVert" anchor="ctr">
                    <a:solidFill>
                      <a:schemeClr val="accent6">
                        <a:lumMod val="40000"/>
                        <a:lumOff val="60000"/>
                      </a:schemeClr>
                    </a:solidFill>
                  </a:tcPr>
                </a:tc>
                <a:tc>
                  <a:txBody>
                    <a:bodyPr/>
                    <a:lstStyle/>
                    <a:p>
                      <a:pPr algn="ctr"/>
                      <a:r>
                        <a:rPr kumimoji="1" lang="ja-JP" altLang="en-US" sz="2400" dirty="0"/>
                        <a:t>効果</a:t>
                      </a:r>
                    </a:p>
                  </a:txBody>
                  <a:tcPr vert="eaVert" anchor="ctr">
                    <a:solidFill>
                      <a:schemeClr val="accent6">
                        <a:lumMod val="40000"/>
                        <a:lumOff val="60000"/>
                      </a:schemeClr>
                    </a:solidFill>
                  </a:tcPr>
                </a:tc>
                <a:tc>
                  <a:txBody>
                    <a:bodyPr/>
                    <a:lstStyle/>
                    <a:p>
                      <a:pPr algn="ctr"/>
                      <a:r>
                        <a:rPr kumimoji="1" lang="ja-JP" altLang="en-US" sz="1400" dirty="0"/>
                        <a:t>製造現場</a:t>
                      </a:r>
                      <a:endParaRPr kumimoji="1" lang="en-US" altLang="ja-JP" sz="1400" dirty="0"/>
                    </a:p>
                    <a:p>
                      <a:pPr algn="ctr"/>
                      <a:r>
                        <a:rPr kumimoji="1" lang="ja-JP" altLang="en-US" sz="1400" dirty="0"/>
                        <a:t>志向</a:t>
                      </a:r>
                    </a:p>
                  </a:txBody>
                  <a:tcPr vert="eaVert" anchor="ctr">
                    <a:solidFill>
                      <a:schemeClr val="accent6">
                        <a:lumMod val="40000"/>
                        <a:lumOff val="60000"/>
                      </a:schemeClr>
                    </a:solidFill>
                  </a:tcPr>
                </a:tc>
                <a:tc>
                  <a:txBody>
                    <a:bodyPr/>
                    <a:lstStyle/>
                    <a:p>
                      <a:pPr algn="ctr"/>
                      <a:r>
                        <a:rPr kumimoji="1" lang="ja-JP" altLang="en-US" sz="1800" dirty="0"/>
                        <a:t>上位方針</a:t>
                      </a:r>
                    </a:p>
                  </a:txBody>
                  <a:tcPr vert="eaVert" anchor="ctr">
                    <a:solidFill>
                      <a:schemeClr val="accent6">
                        <a:lumMod val="40000"/>
                        <a:lumOff val="60000"/>
                      </a:schemeClr>
                    </a:solidFill>
                  </a:tcPr>
                </a:tc>
                <a:tc>
                  <a:txBody>
                    <a:bodyPr/>
                    <a:lstStyle/>
                    <a:p>
                      <a:pPr algn="ctr"/>
                      <a:r>
                        <a:rPr kumimoji="1" lang="ja-JP" altLang="en-US" sz="2400" dirty="0"/>
                        <a:t>得点</a:t>
                      </a:r>
                    </a:p>
                  </a:txBody>
                  <a:tcPr vert="eaVert" anchor="ctr">
                    <a:solidFill>
                      <a:schemeClr val="accent6">
                        <a:lumMod val="40000"/>
                        <a:lumOff val="60000"/>
                      </a:schemeClr>
                    </a:solidFill>
                  </a:tcPr>
                </a:tc>
                <a:tc>
                  <a:txBody>
                    <a:bodyPr/>
                    <a:lstStyle/>
                    <a:p>
                      <a:pPr algn="ctr"/>
                      <a:r>
                        <a:rPr kumimoji="1" lang="ja-JP" altLang="en-US" sz="2400" dirty="0"/>
                        <a:t>順位</a:t>
                      </a:r>
                    </a:p>
                  </a:txBody>
                  <a:tcPr vert="eaVert" anchor="ctr">
                    <a:solidFill>
                      <a:schemeClr val="accent6">
                        <a:lumMod val="40000"/>
                        <a:lumOff val="60000"/>
                      </a:schemeClr>
                    </a:solidFill>
                  </a:tcPr>
                </a:tc>
                <a:extLst>
                  <a:ext uri="{0D108BD9-81ED-4DB2-BD59-A6C34878D82A}">
                    <a16:rowId xmlns:a16="http://schemas.microsoft.com/office/drawing/2014/main" val="1383145634"/>
                  </a:ext>
                </a:extLst>
              </a:tr>
              <a:tr h="783530">
                <a:tc>
                  <a:txBody>
                    <a:bodyPr/>
                    <a:lstStyle/>
                    <a:p>
                      <a:pPr algn="l"/>
                      <a:r>
                        <a:rPr kumimoji="1" lang="ja-JP" altLang="en-US" dirty="0"/>
                        <a:t>旋盤</a:t>
                      </a:r>
                      <a:r>
                        <a:rPr kumimoji="1" lang="en-US" altLang="ja-JP" dirty="0"/>
                        <a:t> </a:t>
                      </a:r>
                      <a:r>
                        <a:rPr kumimoji="1" lang="ja-JP" altLang="en-US" dirty="0"/>
                        <a:t>ｼｰﾌﾞ面振れ</a:t>
                      </a:r>
                    </a:p>
                  </a:txBody>
                  <a:tcPr anchor="ctr"/>
                </a:tc>
                <a:tc>
                  <a:txBody>
                    <a:bodyPr/>
                    <a:lstStyle/>
                    <a:p>
                      <a:pPr algn="ctr"/>
                      <a:r>
                        <a:rPr kumimoji="1" lang="ja-JP" altLang="en-US" sz="3600" b="0" dirty="0">
                          <a:latin typeface="+mj-ea"/>
                          <a:ea typeface="+mj-ea"/>
                        </a:rPr>
                        <a:t>△</a:t>
                      </a:r>
                    </a:p>
                  </a:txBody>
                  <a:tcPr anchor="ctr"/>
                </a:tc>
                <a:tc>
                  <a:txBody>
                    <a:bodyPr/>
                    <a:lstStyle/>
                    <a:p>
                      <a:pPr algn="ctr"/>
                      <a:r>
                        <a:rPr kumimoji="1" lang="ja-JP" altLang="en-US" sz="3600" b="0" dirty="0">
                          <a:latin typeface="+mj-ea"/>
                          <a:ea typeface="+mj-ea"/>
                        </a:rPr>
                        <a:t>〇</a:t>
                      </a:r>
                    </a:p>
                  </a:txBody>
                  <a:tcPr anchor="ctr"/>
                </a:tc>
                <a:tc>
                  <a:txBody>
                    <a:bodyPr/>
                    <a:lstStyle/>
                    <a:p>
                      <a:pPr algn="ctr"/>
                      <a:r>
                        <a:rPr kumimoji="1" lang="ja-JP" altLang="en-US" sz="3600" b="0" dirty="0">
                          <a:latin typeface="+mj-ea"/>
                          <a:ea typeface="+mj-ea"/>
                        </a:rPr>
                        <a:t>△</a:t>
                      </a:r>
                    </a:p>
                  </a:txBody>
                  <a:tcPr anchor="ctr"/>
                </a:tc>
                <a:tc>
                  <a:txBody>
                    <a:bodyPr/>
                    <a:lstStyle/>
                    <a:p>
                      <a:pPr algn="ctr"/>
                      <a:r>
                        <a:rPr kumimoji="1" lang="ja-JP" altLang="en-US" sz="3600" b="0" dirty="0">
                          <a:latin typeface="+mj-ea"/>
                          <a:ea typeface="+mj-ea"/>
                        </a:rPr>
                        <a:t>〇</a:t>
                      </a:r>
                    </a:p>
                  </a:txBody>
                  <a:tcPr anchor="ctr"/>
                </a:tc>
                <a:tc>
                  <a:txBody>
                    <a:bodyPr/>
                    <a:lstStyle/>
                    <a:p>
                      <a:pPr algn="ctr"/>
                      <a:r>
                        <a:rPr kumimoji="1" lang="ja-JP" altLang="en-US" sz="3600" b="0" dirty="0">
                          <a:latin typeface="+mj-ea"/>
                          <a:ea typeface="+mj-ea"/>
                        </a:rPr>
                        <a:t>△</a:t>
                      </a:r>
                    </a:p>
                  </a:txBody>
                  <a:tcPr anchor="ctr"/>
                </a:tc>
                <a:tc>
                  <a:txBody>
                    <a:bodyPr/>
                    <a:lstStyle/>
                    <a:p>
                      <a:pPr algn="ctr"/>
                      <a:r>
                        <a:rPr kumimoji="1" lang="en-US" altLang="ja-JP" sz="2800" dirty="0">
                          <a:latin typeface="+mn-ea"/>
                          <a:ea typeface="+mn-ea"/>
                        </a:rPr>
                        <a:t>7</a:t>
                      </a:r>
                      <a:endParaRPr kumimoji="1" lang="ja-JP" altLang="en-US" sz="2800" dirty="0">
                        <a:latin typeface="+mn-ea"/>
                        <a:ea typeface="+mn-ea"/>
                      </a:endParaRPr>
                    </a:p>
                  </a:txBody>
                  <a:tcPr anchor="ctr"/>
                </a:tc>
                <a:tc>
                  <a:txBody>
                    <a:bodyPr/>
                    <a:lstStyle/>
                    <a:p>
                      <a:pPr algn="ctr"/>
                      <a:r>
                        <a:rPr kumimoji="1" lang="en-US" altLang="ja-JP" sz="2800" dirty="0">
                          <a:latin typeface="+mn-ea"/>
                          <a:ea typeface="+mn-ea"/>
                        </a:rPr>
                        <a:t>4</a:t>
                      </a:r>
                      <a:endParaRPr kumimoji="1" lang="ja-JP" altLang="en-US" sz="2800" dirty="0">
                        <a:latin typeface="+mn-ea"/>
                        <a:ea typeface="+mn-ea"/>
                      </a:endParaRPr>
                    </a:p>
                  </a:txBody>
                  <a:tcPr anchor="ctr"/>
                </a:tc>
                <a:extLst>
                  <a:ext uri="{0D108BD9-81ED-4DB2-BD59-A6C34878D82A}">
                    <a16:rowId xmlns:a16="http://schemas.microsoft.com/office/drawing/2014/main" val="1369874196"/>
                  </a:ext>
                </a:extLst>
              </a:tr>
              <a:tr h="783530">
                <a:tc>
                  <a:txBody>
                    <a:bodyPr/>
                    <a:lstStyle/>
                    <a:p>
                      <a:pPr algn="l"/>
                      <a:r>
                        <a:rPr kumimoji="1" lang="ja-JP" altLang="en-US" dirty="0"/>
                        <a:t>トランスファーマシン　</a:t>
                      </a:r>
                      <a:r>
                        <a:rPr kumimoji="1" lang="en-US" altLang="ja-JP" dirty="0"/>
                        <a:t>26R ST</a:t>
                      </a:r>
                      <a:r>
                        <a:rPr kumimoji="1" lang="ja-JP" altLang="en-US" dirty="0"/>
                        <a:t>タップ穴加工有効径プラス</a:t>
                      </a:r>
                      <a:r>
                        <a:rPr kumimoji="1" lang="en-US" altLang="ja-JP" dirty="0"/>
                        <a:t>NG</a:t>
                      </a:r>
                      <a:endParaRPr kumimoji="1" lang="ja-JP" altLang="en-US" dirty="0"/>
                    </a:p>
                  </a:txBody>
                  <a:tcPr anchor="ctr">
                    <a:solidFill>
                      <a:srgbClr val="FFFF00"/>
                    </a:solidFill>
                  </a:tcPr>
                </a:tc>
                <a:tc>
                  <a:txBody>
                    <a:bodyPr/>
                    <a:lstStyle/>
                    <a:p>
                      <a:pPr algn="ctr"/>
                      <a:r>
                        <a:rPr kumimoji="1" lang="ja-JP" altLang="en-US" sz="3600" b="0" dirty="0">
                          <a:latin typeface="+mj-ea"/>
                          <a:ea typeface="+mj-ea"/>
                        </a:rPr>
                        <a:t>◎</a:t>
                      </a:r>
                    </a:p>
                  </a:txBody>
                  <a:tcPr anchor="ctr">
                    <a:solidFill>
                      <a:srgbClr val="FFFF00"/>
                    </a:solidFill>
                  </a:tcPr>
                </a:tc>
                <a:tc>
                  <a:txBody>
                    <a:bodyPr/>
                    <a:lstStyle/>
                    <a:p>
                      <a:pPr algn="ctr"/>
                      <a:r>
                        <a:rPr kumimoji="1" lang="ja-JP" altLang="en-US" sz="3600" b="0" dirty="0">
                          <a:latin typeface="+mj-ea"/>
                          <a:ea typeface="+mj-ea"/>
                        </a:rPr>
                        <a:t>◎</a:t>
                      </a:r>
                    </a:p>
                  </a:txBody>
                  <a:tcPr anchor="ctr">
                    <a:solidFill>
                      <a:srgbClr val="FFFF00"/>
                    </a:solidFill>
                  </a:tcPr>
                </a:tc>
                <a:tc>
                  <a:txBody>
                    <a:bodyPr/>
                    <a:lstStyle/>
                    <a:p>
                      <a:pPr algn="ctr"/>
                      <a:r>
                        <a:rPr kumimoji="1" lang="ja-JP" altLang="en-US" sz="3600" b="0" dirty="0">
                          <a:latin typeface="+mj-ea"/>
                          <a:ea typeface="+mj-ea"/>
                        </a:rPr>
                        <a:t>◎</a:t>
                      </a:r>
                    </a:p>
                  </a:txBody>
                  <a:tcPr anchor="ctr">
                    <a:solidFill>
                      <a:srgbClr val="FFFF00"/>
                    </a:solidFill>
                  </a:tcPr>
                </a:tc>
                <a:tc>
                  <a:txBody>
                    <a:bodyPr/>
                    <a:lstStyle/>
                    <a:p>
                      <a:pPr algn="ctr"/>
                      <a:r>
                        <a:rPr kumimoji="1" lang="ja-JP" altLang="en-US" sz="3600" b="0" dirty="0">
                          <a:latin typeface="+mj-ea"/>
                          <a:ea typeface="+mj-ea"/>
                        </a:rPr>
                        <a:t>◎</a:t>
                      </a:r>
                    </a:p>
                  </a:txBody>
                  <a:tcPr anchor="ctr">
                    <a:solidFill>
                      <a:srgbClr val="FFFF00"/>
                    </a:solidFill>
                  </a:tcPr>
                </a:tc>
                <a:tc>
                  <a:txBody>
                    <a:bodyPr/>
                    <a:lstStyle/>
                    <a:p>
                      <a:pPr algn="ctr"/>
                      <a:r>
                        <a:rPr kumimoji="1" lang="ja-JP" altLang="en-US" sz="3600" b="0" dirty="0">
                          <a:latin typeface="+mj-ea"/>
                          <a:ea typeface="+mj-ea"/>
                        </a:rPr>
                        <a:t>◎</a:t>
                      </a:r>
                    </a:p>
                  </a:txBody>
                  <a:tcPr anchor="ctr">
                    <a:solidFill>
                      <a:srgbClr val="FFFF00"/>
                    </a:solidFill>
                  </a:tcPr>
                </a:tc>
                <a:tc>
                  <a:txBody>
                    <a:bodyPr/>
                    <a:lstStyle/>
                    <a:p>
                      <a:pPr algn="ctr"/>
                      <a:r>
                        <a:rPr kumimoji="1" lang="en-US" altLang="ja-JP" sz="2400" dirty="0">
                          <a:latin typeface="+mn-ea"/>
                          <a:ea typeface="+mn-ea"/>
                        </a:rPr>
                        <a:t>15</a:t>
                      </a:r>
                      <a:endParaRPr kumimoji="1" lang="ja-JP" altLang="en-US" sz="2400" dirty="0">
                        <a:latin typeface="+mn-ea"/>
                        <a:ea typeface="+mn-ea"/>
                      </a:endParaRPr>
                    </a:p>
                  </a:txBody>
                  <a:tcPr anchor="ctr">
                    <a:solidFill>
                      <a:srgbClr val="FFFF00"/>
                    </a:solidFill>
                  </a:tcPr>
                </a:tc>
                <a:tc>
                  <a:txBody>
                    <a:bodyPr/>
                    <a:lstStyle/>
                    <a:p>
                      <a:pPr algn="ctr"/>
                      <a:r>
                        <a:rPr kumimoji="1" lang="en-US" altLang="ja-JP" sz="2800" dirty="0">
                          <a:latin typeface="+mn-ea"/>
                          <a:ea typeface="+mn-ea"/>
                        </a:rPr>
                        <a:t>1</a:t>
                      </a:r>
                      <a:endParaRPr kumimoji="1" lang="ja-JP" altLang="en-US" sz="2800" dirty="0">
                        <a:latin typeface="+mn-ea"/>
                        <a:ea typeface="+mn-ea"/>
                      </a:endParaRPr>
                    </a:p>
                  </a:txBody>
                  <a:tcPr anchor="ctr">
                    <a:solidFill>
                      <a:srgbClr val="FFFF00"/>
                    </a:solidFill>
                  </a:tcPr>
                </a:tc>
                <a:extLst>
                  <a:ext uri="{0D108BD9-81ED-4DB2-BD59-A6C34878D82A}">
                    <a16:rowId xmlns:a16="http://schemas.microsoft.com/office/drawing/2014/main" val="488151381"/>
                  </a:ext>
                </a:extLst>
              </a:tr>
              <a:tr h="783530">
                <a:tc>
                  <a:txBody>
                    <a:bodyPr/>
                    <a:lstStyle/>
                    <a:p>
                      <a:pPr algn="l"/>
                      <a:r>
                        <a:rPr kumimoji="1" lang="ja-JP" altLang="en-US" dirty="0"/>
                        <a:t>ホブ盤　歯振れ</a:t>
                      </a:r>
                    </a:p>
                  </a:txBody>
                  <a:tcPr anchor="ctr"/>
                </a:tc>
                <a:tc>
                  <a:txBody>
                    <a:bodyPr/>
                    <a:lstStyle/>
                    <a:p>
                      <a:pPr algn="ctr"/>
                      <a:r>
                        <a:rPr kumimoji="1" lang="ja-JP" altLang="en-US" sz="3600" b="0" dirty="0">
                          <a:latin typeface="+mj-ea"/>
                          <a:ea typeface="+mj-ea"/>
                        </a:rPr>
                        <a:t>〇</a:t>
                      </a:r>
                    </a:p>
                  </a:txBody>
                  <a:tcPr anchor="ctr"/>
                </a:tc>
                <a:tc>
                  <a:txBody>
                    <a:bodyPr/>
                    <a:lstStyle/>
                    <a:p>
                      <a:pPr algn="ctr"/>
                      <a:r>
                        <a:rPr kumimoji="1" lang="ja-JP" altLang="en-US" sz="3600" b="0" dirty="0">
                          <a:latin typeface="+mj-ea"/>
                          <a:ea typeface="+mj-ea"/>
                        </a:rPr>
                        <a:t>◎</a:t>
                      </a:r>
                    </a:p>
                  </a:txBody>
                  <a:tcPr anchor="ctr"/>
                </a:tc>
                <a:tc>
                  <a:txBody>
                    <a:bodyPr/>
                    <a:lstStyle/>
                    <a:p>
                      <a:pPr algn="ctr"/>
                      <a:r>
                        <a:rPr kumimoji="1" lang="ja-JP" altLang="en-US" sz="3600" b="0" dirty="0">
                          <a:latin typeface="+mj-ea"/>
                          <a:ea typeface="+mj-ea"/>
                        </a:rPr>
                        <a:t>〇</a:t>
                      </a:r>
                    </a:p>
                  </a:txBody>
                  <a:tcPr anchor="ctr"/>
                </a:tc>
                <a:tc>
                  <a:txBody>
                    <a:bodyPr/>
                    <a:lstStyle/>
                    <a:p>
                      <a:pPr algn="ctr"/>
                      <a:r>
                        <a:rPr kumimoji="1" lang="ja-JP" altLang="en-US" sz="3600" b="0" dirty="0">
                          <a:latin typeface="+mj-ea"/>
                          <a:ea typeface="+mj-ea"/>
                        </a:rPr>
                        <a:t>〇</a:t>
                      </a:r>
                    </a:p>
                  </a:txBody>
                  <a:tcPr anchor="ctr"/>
                </a:tc>
                <a:tc>
                  <a:txBody>
                    <a:bodyPr/>
                    <a:lstStyle/>
                    <a:p>
                      <a:pPr algn="ctr"/>
                      <a:r>
                        <a:rPr kumimoji="1" lang="ja-JP" altLang="en-US" sz="3600" b="0" dirty="0">
                          <a:latin typeface="+mj-ea"/>
                          <a:ea typeface="+mj-ea"/>
                        </a:rPr>
                        <a:t>△</a:t>
                      </a:r>
                    </a:p>
                  </a:txBody>
                  <a:tcPr anchor="ctr"/>
                </a:tc>
                <a:tc>
                  <a:txBody>
                    <a:bodyPr/>
                    <a:lstStyle/>
                    <a:p>
                      <a:pPr algn="ctr"/>
                      <a:r>
                        <a:rPr kumimoji="1" lang="en-US" altLang="ja-JP" sz="2400" dirty="0">
                          <a:latin typeface="+mn-ea"/>
                          <a:ea typeface="+mn-ea"/>
                        </a:rPr>
                        <a:t>10</a:t>
                      </a:r>
                      <a:endParaRPr kumimoji="1" lang="ja-JP" altLang="en-US" sz="2400" dirty="0">
                        <a:latin typeface="+mn-ea"/>
                        <a:ea typeface="+mn-ea"/>
                      </a:endParaRPr>
                    </a:p>
                  </a:txBody>
                  <a:tcPr anchor="ctr"/>
                </a:tc>
                <a:tc>
                  <a:txBody>
                    <a:bodyPr/>
                    <a:lstStyle/>
                    <a:p>
                      <a:pPr algn="ctr"/>
                      <a:r>
                        <a:rPr kumimoji="1" lang="en-US" altLang="ja-JP" sz="2800" dirty="0">
                          <a:latin typeface="+mn-ea"/>
                          <a:ea typeface="+mn-ea"/>
                        </a:rPr>
                        <a:t>3</a:t>
                      </a:r>
                      <a:endParaRPr kumimoji="1" lang="ja-JP" altLang="en-US" sz="2800" dirty="0">
                        <a:latin typeface="+mn-ea"/>
                        <a:ea typeface="+mn-ea"/>
                      </a:endParaRPr>
                    </a:p>
                  </a:txBody>
                  <a:tcPr anchor="ctr"/>
                </a:tc>
                <a:extLst>
                  <a:ext uri="{0D108BD9-81ED-4DB2-BD59-A6C34878D82A}">
                    <a16:rowId xmlns:a16="http://schemas.microsoft.com/office/drawing/2014/main" val="1156695307"/>
                  </a:ext>
                </a:extLst>
              </a:tr>
              <a:tr h="783530">
                <a:tc>
                  <a:txBody>
                    <a:bodyPr/>
                    <a:lstStyle/>
                    <a:p>
                      <a:pPr algn="l"/>
                      <a:r>
                        <a:rPr kumimoji="1" lang="ja-JP" altLang="en-US" dirty="0"/>
                        <a:t>刻印機　刻印不良</a:t>
                      </a:r>
                    </a:p>
                  </a:txBody>
                  <a:tcPr anchor="ctr"/>
                </a:tc>
                <a:tc>
                  <a:txBody>
                    <a:bodyPr/>
                    <a:lstStyle/>
                    <a:p>
                      <a:pPr algn="ctr"/>
                      <a:r>
                        <a:rPr kumimoji="1" lang="ja-JP" altLang="en-US" sz="3600" b="0" dirty="0">
                          <a:latin typeface="+mj-ea"/>
                          <a:ea typeface="+mj-ea"/>
                        </a:rPr>
                        <a:t>〇</a:t>
                      </a:r>
                    </a:p>
                  </a:txBody>
                  <a:tcPr anchor="ctr"/>
                </a:tc>
                <a:tc>
                  <a:txBody>
                    <a:bodyPr/>
                    <a:lstStyle/>
                    <a:p>
                      <a:pPr algn="ctr"/>
                      <a:r>
                        <a:rPr kumimoji="1" lang="ja-JP" altLang="en-US" sz="3600" b="0" dirty="0">
                          <a:latin typeface="+mj-ea"/>
                          <a:ea typeface="+mj-ea"/>
                        </a:rPr>
                        <a:t>◎</a:t>
                      </a:r>
                    </a:p>
                  </a:txBody>
                  <a:tcPr anchor="ctr"/>
                </a:tc>
                <a:tc>
                  <a:txBody>
                    <a:bodyPr/>
                    <a:lstStyle/>
                    <a:p>
                      <a:pPr algn="ctr"/>
                      <a:r>
                        <a:rPr kumimoji="1" lang="ja-JP" altLang="en-US" sz="3600" b="0" dirty="0">
                          <a:latin typeface="+mj-ea"/>
                          <a:ea typeface="+mj-ea"/>
                        </a:rPr>
                        <a:t>〇</a:t>
                      </a:r>
                    </a:p>
                  </a:txBody>
                  <a:tcPr anchor="ctr"/>
                </a:tc>
                <a:tc>
                  <a:txBody>
                    <a:bodyPr/>
                    <a:lstStyle/>
                    <a:p>
                      <a:pPr algn="ctr"/>
                      <a:r>
                        <a:rPr kumimoji="1" lang="ja-JP" altLang="en-US" sz="3600" b="0" dirty="0">
                          <a:latin typeface="+mj-ea"/>
                          <a:ea typeface="+mj-ea"/>
                        </a:rPr>
                        <a:t>◎</a:t>
                      </a:r>
                    </a:p>
                  </a:txBody>
                  <a:tcPr anchor="ctr"/>
                </a:tc>
                <a:tc>
                  <a:txBody>
                    <a:bodyPr/>
                    <a:lstStyle/>
                    <a:p>
                      <a:pPr algn="ctr"/>
                      <a:r>
                        <a:rPr kumimoji="1" lang="ja-JP" altLang="en-US" sz="3600" b="0" dirty="0">
                          <a:latin typeface="+mj-ea"/>
                          <a:ea typeface="+mj-ea"/>
                        </a:rPr>
                        <a:t>〇</a:t>
                      </a:r>
                    </a:p>
                  </a:txBody>
                  <a:tcPr anchor="ctr"/>
                </a:tc>
                <a:tc>
                  <a:txBody>
                    <a:bodyPr/>
                    <a:lstStyle/>
                    <a:p>
                      <a:pPr algn="ctr"/>
                      <a:r>
                        <a:rPr kumimoji="1" lang="en-US" altLang="ja-JP" sz="2400" dirty="0">
                          <a:latin typeface="+mn-ea"/>
                          <a:ea typeface="+mn-ea"/>
                        </a:rPr>
                        <a:t>12</a:t>
                      </a:r>
                      <a:endParaRPr kumimoji="1" lang="ja-JP" altLang="en-US" sz="2400" dirty="0">
                        <a:latin typeface="+mn-ea"/>
                        <a:ea typeface="+mn-ea"/>
                      </a:endParaRPr>
                    </a:p>
                  </a:txBody>
                  <a:tcPr anchor="ctr"/>
                </a:tc>
                <a:tc>
                  <a:txBody>
                    <a:bodyPr/>
                    <a:lstStyle/>
                    <a:p>
                      <a:pPr algn="ctr"/>
                      <a:r>
                        <a:rPr kumimoji="1" lang="en-US" altLang="ja-JP" sz="2800" dirty="0">
                          <a:latin typeface="+mn-ea"/>
                          <a:ea typeface="+mn-ea"/>
                        </a:rPr>
                        <a:t>2</a:t>
                      </a:r>
                      <a:endParaRPr kumimoji="1" lang="ja-JP" altLang="en-US" sz="2800" dirty="0">
                        <a:latin typeface="+mn-ea"/>
                        <a:ea typeface="+mn-ea"/>
                      </a:endParaRPr>
                    </a:p>
                  </a:txBody>
                  <a:tcPr anchor="ctr"/>
                </a:tc>
                <a:extLst>
                  <a:ext uri="{0D108BD9-81ED-4DB2-BD59-A6C34878D82A}">
                    <a16:rowId xmlns:a16="http://schemas.microsoft.com/office/drawing/2014/main" val="2763029487"/>
                  </a:ext>
                </a:extLst>
              </a:tr>
            </a:tbl>
          </a:graphicData>
        </a:graphic>
      </p:graphicFrame>
      <p:sp>
        <p:nvSpPr>
          <p:cNvPr id="27" name="テキスト ボックス 26">
            <a:extLst>
              <a:ext uri="{FF2B5EF4-FFF2-40B4-BE49-F238E27FC236}">
                <a16:creationId xmlns:a16="http://schemas.microsoft.com/office/drawing/2014/main" id="{EDBC04BA-BF05-CE1F-C0A8-CCDB863A5B0C}"/>
              </a:ext>
            </a:extLst>
          </p:cNvPr>
          <p:cNvSpPr txBox="1"/>
          <p:nvPr/>
        </p:nvSpPr>
        <p:spPr>
          <a:xfrm>
            <a:off x="7950698" y="411903"/>
            <a:ext cx="3815468" cy="369332"/>
          </a:xfrm>
          <a:prstGeom prst="rect">
            <a:avLst/>
          </a:prstGeom>
          <a:noFill/>
        </p:spPr>
        <p:txBody>
          <a:bodyPr wrap="none" rtlCol="0">
            <a:spAutoFit/>
          </a:bodyPr>
          <a:lstStyle/>
          <a:p>
            <a:r>
              <a:rPr kumimoji="1" lang="ja-JP" altLang="en-US" b="1" dirty="0">
                <a:solidFill>
                  <a:schemeClr val="bg1"/>
                </a:solidFill>
                <a:latin typeface="+mn-ea"/>
              </a:rPr>
              <a:t>評価点　△</a:t>
            </a:r>
            <a:r>
              <a:rPr kumimoji="1" lang="en-US" altLang="ja-JP" b="1" dirty="0">
                <a:solidFill>
                  <a:schemeClr val="bg1"/>
                </a:solidFill>
                <a:latin typeface="+mn-ea"/>
              </a:rPr>
              <a:t>=1</a:t>
            </a:r>
            <a:r>
              <a:rPr kumimoji="1" lang="ja-JP" altLang="en-US" b="1" dirty="0">
                <a:solidFill>
                  <a:schemeClr val="bg1"/>
                </a:solidFill>
                <a:latin typeface="+mn-ea"/>
              </a:rPr>
              <a:t>点　〇</a:t>
            </a:r>
            <a:r>
              <a:rPr kumimoji="1" lang="en-US" altLang="ja-JP" b="1" dirty="0">
                <a:solidFill>
                  <a:schemeClr val="bg1"/>
                </a:solidFill>
                <a:latin typeface="+mn-ea"/>
              </a:rPr>
              <a:t>=2</a:t>
            </a:r>
            <a:r>
              <a:rPr kumimoji="1" lang="ja-JP" altLang="en-US" b="1" dirty="0">
                <a:solidFill>
                  <a:schemeClr val="bg1"/>
                </a:solidFill>
                <a:latin typeface="+mn-ea"/>
              </a:rPr>
              <a:t>点　</a:t>
            </a:r>
            <a:r>
              <a:rPr lang="ja-JP" altLang="en-US" b="1" dirty="0">
                <a:solidFill>
                  <a:schemeClr val="bg1"/>
                </a:solidFill>
                <a:latin typeface="+mn-ea"/>
              </a:rPr>
              <a:t>◎</a:t>
            </a:r>
            <a:r>
              <a:rPr lang="en-US" altLang="ja-JP" b="1" dirty="0">
                <a:solidFill>
                  <a:schemeClr val="bg1"/>
                </a:solidFill>
                <a:latin typeface="+mn-ea"/>
              </a:rPr>
              <a:t>=3</a:t>
            </a:r>
            <a:r>
              <a:rPr lang="ja-JP" altLang="en-US" b="1" dirty="0">
                <a:solidFill>
                  <a:schemeClr val="bg1"/>
                </a:solidFill>
                <a:latin typeface="+mn-ea"/>
              </a:rPr>
              <a:t>点</a:t>
            </a:r>
            <a:endParaRPr kumimoji="1" lang="ja-JP" altLang="en-US" b="1" dirty="0">
              <a:solidFill>
                <a:schemeClr val="bg1"/>
              </a:solidFill>
              <a:latin typeface="+mn-ea"/>
            </a:endParaRPr>
          </a:p>
        </p:txBody>
      </p:sp>
      <p:grpSp>
        <p:nvGrpSpPr>
          <p:cNvPr id="28" name="グループ化 27">
            <a:extLst>
              <a:ext uri="{FF2B5EF4-FFF2-40B4-BE49-F238E27FC236}">
                <a16:creationId xmlns:a16="http://schemas.microsoft.com/office/drawing/2014/main" id="{D8B0E15E-B178-B17C-8040-A78544BFAA09}"/>
              </a:ext>
            </a:extLst>
          </p:cNvPr>
          <p:cNvGrpSpPr/>
          <p:nvPr/>
        </p:nvGrpSpPr>
        <p:grpSpPr>
          <a:xfrm>
            <a:off x="5779471" y="911889"/>
            <a:ext cx="2116729" cy="1057720"/>
            <a:chOff x="6259160" y="948972"/>
            <a:chExt cx="2307508" cy="1016765"/>
          </a:xfrm>
        </p:grpSpPr>
        <p:cxnSp>
          <p:nvCxnSpPr>
            <p:cNvPr id="29" name="直線コネクタ 28">
              <a:extLst>
                <a:ext uri="{FF2B5EF4-FFF2-40B4-BE49-F238E27FC236}">
                  <a16:creationId xmlns:a16="http://schemas.microsoft.com/office/drawing/2014/main" id="{C94BA950-C21C-37F4-4352-73440F3AEDE1}"/>
                </a:ext>
              </a:extLst>
            </p:cNvPr>
            <p:cNvCxnSpPr>
              <a:cxnSpLocks/>
            </p:cNvCxnSpPr>
            <p:nvPr/>
          </p:nvCxnSpPr>
          <p:spPr>
            <a:xfrm>
              <a:off x="6259160" y="948972"/>
              <a:ext cx="2307508" cy="1016765"/>
            </a:xfrm>
            <a:prstGeom prst="line">
              <a:avLst/>
            </a:prstGeom>
          </p:spPr>
          <p:style>
            <a:lnRef idx="1">
              <a:schemeClr val="accent1"/>
            </a:lnRef>
            <a:fillRef idx="0">
              <a:schemeClr val="accent1"/>
            </a:fillRef>
            <a:effectRef idx="0">
              <a:schemeClr val="accent1"/>
            </a:effectRef>
            <a:fontRef idx="minor">
              <a:schemeClr val="tx1"/>
            </a:fontRef>
          </p:style>
        </p:cxnSp>
        <p:sp>
          <p:nvSpPr>
            <p:cNvPr id="30" name="テキスト ボックス 29">
              <a:extLst>
                <a:ext uri="{FF2B5EF4-FFF2-40B4-BE49-F238E27FC236}">
                  <a16:creationId xmlns:a16="http://schemas.microsoft.com/office/drawing/2014/main" id="{E97D73A5-F7A9-6E9A-72CE-A659E3D9D429}"/>
                </a:ext>
              </a:extLst>
            </p:cNvPr>
            <p:cNvSpPr txBox="1"/>
            <p:nvPr/>
          </p:nvSpPr>
          <p:spPr>
            <a:xfrm>
              <a:off x="7314242" y="1039774"/>
              <a:ext cx="1107996" cy="369332"/>
            </a:xfrm>
            <a:prstGeom prst="rect">
              <a:avLst/>
            </a:prstGeom>
            <a:noFill/>
          </p:spPr>
          <p:txBody>
            <a:bodyPr wrap="none" rtlCol="0">
              <a:spAutoFit/>
            </a:bodyPr>
            <a:lstStyle/>
            <a:p>
              <a:r>
                <a:rPr kumimoji="1" lang="ja-JP" altLang="en-US" dirty="0"/>
                <a:t>評価項目</a:t>
              </a:r>
            </a:p>
          </p:txBody>
        </p:sp>
        <p:sp>
          <p:nvSpPr>
            <p:cNvPr id="32" name="テキスト ボックス 31">
              <a:extLst>
                <a:ext uri="{FF2B5EF4-FFF2-40B4-BE49-F238E27FC236}">
                  <a16:creationId xmlns:a16="http://schemas.microsoft.com/office/drawing/2014/main" id="{89B63FBB-E54C-8746-D6A9-257A1533A54C}"/>
                </a:ext>
              </a:extLst>
            </p:cNvPr>
            <p:cNvSpPr txBox="1"/>
            <p:nvPr/>
          </p:nvSpPr>
          <p:spPr>
            <a:xfrm>
              <a:off x="6383100" y="1596405"/>
              <a:ext cx="877163" cy="369332"/>
            </a:xfrm>
            <a:prstGeom prst="rect">
              <a:avLst/>
            </a:prstGeom>
            <a:noFill/>
          </p:spPr>
          <p:txBody>
            <a:bodyPr wrap="none" rtlCol="0">
              <a:spAutoFit/>
            </a:bodyPr>
            <a:lstStyle/>
            <a:p>
              <a:r>
                <a:rPr kumimoji="1" lang="ja-JP" altLang="en-US" dirty="0"/>
                <a:t>製造課</a:t>
              </a:r>
            </a:p>
          </p:txBody>
        </p:sp>
      </p:grpSp>
      <p:sp>
        <p:nvSpPr>
          <p:cNvPr id="33" name="テキスト ボックス 32">
            <a:extLst>
              <a:ext uri="{FF2B5EF4-FFF2-40B4-BE49-F238E27FC236}">
                <a16:creationId xmlns:a16="http://schemas.microsoft.com/office/drawing/2014/main" id="{6513E7E3-750B-77D8-B5C8-BA2F167143AE}"/>
              </a:ext>
            </a:extLst>
          </p:cNvPr>
          <p:cNvSpPr txBox="1"/>
          <p:nvPr/>
        </p:nvSpPr>
        <p:spPr>
          <a:xfrm>
            <a:off x="7680176" y="5177752"/>
            <a:ext cx="3345788" cy="461665"/>
          </a:xfrm>
          <a:prstGeom prst="rect">
            <a:avLst/>
          </a:prstGeom>
          <a:noFill/>
        </p:spPr>
        <p:txBody>
          <a:bodyPr wrap="none" rtlCol="0">
            <a:spAutoFit/>
          </a:bodyPr>
          <a:lstStyle/>
          <a:p>
            <a:r>
              <a:rPr kumimoji="1" lang="ja-JP" altLang="en-US" sz="2400" b="1" dirty="0">
                <a:solidFill>
                  <a:schemeClr val="bg1"/>
                </a:solidFill>
                <a:latin typeface="+mn-ea"/>
              </a:rPr>
              <a:t>テーマ選定のマトリクス図</a:t>
            </a:r>
          </a:p>
        </p:txBody>
      </p:sp>
      <p:sp>
        <p:nvSpPr>
          <p:cNvPr id="34" name="正方形/長方形 33">
            <a:extLst>
              <a:ext uri="{FF2B5EF4-FFF2-40B4-BE49-F238E27FC236}">
                <a16:creationId xmlns:a16="http://schemas.microsoft.com/office/drawing/2014/main" id="{6675EB4F-65E5-EEF9-A215-A2E0C1473C63}"/>
              </a:ext>
            </a:extLst>
          </p:cNvPr>
          <p:cNvSpPr/>
          <p:nvPr/>
        </p:nvSpPr>
        <p:spPr>
          <a:xfrm>
            <a:off x="5801612" y="2761264"/>
            <a:ext cx="6072161" cy="936104"/>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4" name="図 13">
            <a:extLst>
              <a:ext uri="{FF2B5EF4-FFF2-40B4-BE49-F238E27FC236}">
                <a16:creationId xmlns:a16="http://schemas.microsoft.com/office/drawing/2014/main" id="{545BEC66-46C4-994E-CE53-05C090B5000F}"/>
              </a:ext>
            </a:extLst>
          </p:cNvPr>
          <p:cNvPicPr>
            <a:picLocks noChangeAspect="1"/>
          </p:cNvPicPr>
          <p:nvPr/>
        </p:nvPicPr>
        <p:blipFill>
          <a:blip r:embed="rId5"/>
          <a:srcRect b="6859"/>
          <a:stretch/>
        </p:blipFill>
        <p:spPr>
          <a:xfrm>
            <a:off x="1335806" y="855373"/>
            <a:ext cx="3557551" cy="1863881"/>
          </a:xfrm>
          <a:prstGeom prst="rect">
            <a:avLst/>
          </a:prstGeom>
        </p:spPr>
      </p:pic>
      <p:sp>
        <p:nvSpPr>
          <p:cNvPr id="3" name="テキスト ボックス 2">
            <a:extLst>
              <a:ext uri="{FF2B5EF4-FFF2-40B4-BE49-F238E27FC236}">
                <a16:creationId xmlns:a16="http://schemas.microsoft.com/office/drawing/2014/main" id="{FBFF7FD6-DB83-9B99-DB69-7EC85D293585}"/>
              </a:ext>
            </a:extLst>
          </p:cNvPr>
          <p:cNvSpPr txBox="1"/>
          <p:nvPr/>
        </p:nvSpPr>
        <p:spPr>
          <a:xfrm>
            <a:off x="1333980" y="855373"/>
            <a:ext cx="662644" cy="153888"/>
          </a:xfrm>
          <a:prstGeom prst="rect">
            <a:avLst/>
          </a:prstGeom>
          <a:solidFill>
            <a:schemeClr val="bg1"/>
          </a:solidFill>
        </p:spPr>
        <p:txBody>
          <a:bodyPr wrap="square" rtlCol="0">
            <a:spAutoFit/>
          </a:bodyPr>
          <a:lstStyle/>
          <a:p>
            <a:r>
              <a:rPr lang="ja-JP" altLang="en-US" sz="400" b="1" dirty="0"/>
              <a:t>自組</a:t>
            </a:r>
            <a:r>
              <a:rPr kumimoji="1" lang="ja-JP" altLang="en-US" sz="400" b="1" dirty="0"/>
              <a:t>の目標</a:t>
            </a:r>
          </a:p>
        </p:txBody>
      </p:sp>
      <p:sp>
        <p:nvSpPr>
          <p:cNvPr id="16" name="スライド番号プレースホルダー 3">
            <a:extLst>
              <a:ext uri="{FF2B5EF4-FFF2-40B4-BE49-F238E27FC236}">
                <a16:creationId xmlns:a16="http://schemas.microsoft.com/office/drawing/2014/main" id="{16A753DA-51E0-F21E-BBE5-3F270FFB863F}"/>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43</a:t>
            </a:fld>
            <a:endParaRPr lang="ja-JP" altLang="en-US" dirty="0">
              <a:solidFill>
                <a:schemeClr val="bg1"/>
              </a:solidFill>
            </a:endParaRPr>
          </a:p>
        </p:txBody>
      </p:sp>
      <p:sp>
        <p:nvSpPr>
          <p:cNvPr id="21" name="正方形/長方形 20">
            <a:extLst>
              <a:ext uri="{FF2B5EF4-FFF2-40B4-BE49-F238E27FC236}">
                <a16:creationId xmlns:a16="http://schemas.microsoft.com/office/drawing/2014/main" id="{C4EC742C-1303-0283-13A9-B76AC450D630}"/>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テーマの選定  </a:t>
            </a:r>
            <a:r>
              <a:rPr lang="ja-JP" altLang="en-US" sz="2400" b="1" u="sng" dirty="0">
                <a:solidFill>
                  <a:schemeClr val="bg1"/>
                </a:solidFill>
              </a:rPr>
              <a:t>困りごと調査</a:t>
            </a:r>
            <a:endParaRPr lang="ja-JP" altLang="en-US" sz="3200" b="1" u="sng" dirty="0">
              <a:solidFill>
                <a:schemeClr val="bg1"/>
              </a:solidFill>
            </a:endParaRPr>
          </a:p>
        </p:txBody>
      </p:sp>
      <p:grpSp>
        <p:nvGrpSpPr>
          <p:cNvPr id="10" name="グループ化 9">
            <a:extLst>
              <a:ext uri="{FF2B5EF4-FFF2-40B4-BE49-F238E27FC236}">
                <a16:creationId xmlns:a16="http://schemas.microsoft.com/office/drawing/2014/main" id="{6AFB0DED-413E-7D1E-8B20-90AE6C4DD51B}"/>
              </a:ext>
            </a:extLst>
          </p:cNvPr>
          <p:cNvGrpSpPr/>
          <p:nvPr/>
        </p:nvGrpSpPr>
        <p:grpSpPr>
          <a:xfrm>
            <a:off x="640289" y="5827925"/>
            <a:ext cx="12990937" cy="585472"/>
            <a:chOff x="7089890" y="5342796"/>
            <a:chExt cx="4891013" cy="585472"/>
          </a:xfrm>
        </p:grpSpPr>
        <p:sp>
          <p:nvSpPr>
            <p:cNvPr id="11" name="テキスト ボックス 10">
              <a:extLst>
                <a:ext uri="{FF2B5EF4-FFF2-40B4-BE49-F238E27FC236}">
                  <a16:creationId xmlns:a16="http://schemas.microsoft.com/office/drawing/2014/main" id="{414EECBE-5685-49A7-31D1-940425D0E0C7}"/>
                </a:ext>
              </a:extLst>
            </p:cNvPr>
            <p:cNvSpPr txBox="1"/>
            <p:nvPr/>
          </p:nvSpPr>
          <p:spPr>
            <a:xfrm>
              <a:off x="7089890" y="5343297"/>
              <a:ext cx="4891013"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トランスファーマシン</a:t>
              </a:r>
              <a:r>
                <a:rPr lang="en-US" altLang="ja-JP" sz="3200" b="1" dirty="0">
                  <a:ln w="152400">
                    <a:solidFill>
                      <a:srgbClr val="0000FF"/>
                    </a:solidFill>
                  </a:ln>
                  <a:solidFill>
                    <a:srgbClr val="0000FF"/>
                  </a:solidFill>
                </a:rPr>
                <a:t>26RST</a:t>
              </a:r>
              <a:r>
                <a:rPr lang="ja-JP" altLang="en-US" sz="3200" b="1" dirty="0">
                  <a:ln w="152400">
                    <a:solidFill>
                      <a:srgbClr val="0000FF"/>
                    </a:solidFill>
                  </a:ln>
                  <a:solidFill>
                    <a:srgbClr val="0000FF"/>
                  </a:solidFill>
                </a:rPr>
                <a:t>　タップ穴加工有効径プラス</a:t>
              </a:r>
              <a:r>
                <a:rPr lang="en-US" altLang="ja-JP" sz="3200" b="1" dirty="0">
                  <a:ln w="152400">
                    <a:solidFill>
                      <a:srgbClr val="0000FF"/>
                    </a:solidFill>
                  </a:ln>
                  <a:solidFill>
                    <a:srgbClr val="0000FF"/>
                  </a:solidFill>
                </a:rPr>
                <a:t>NG</a:t>
              </a:r>
              <a:r>
                <a:rPr lang="ja-JP" altLang="en-US" sz="3200" b="1" dirty="0">
                  <a:ln w="152400">
                    <a:solidFill>
                      <a:srgbClr val="0000FF"/>
                    </a:solidFill>
                  </a:ln>
                  <a:solidFill>
                    <a:srgbClr val="0000FF"/>
                  </a:solidFill>
                </a:rPr>
                <a:t>撲滅</a:t>
              </a:r>
            </a:p>
          </p:txBody>
        </p:sp>
        <p:sp>
          <p:nvSpPr>
            <p:cNvPr id="12" name="テキスト ボックス 11">
              <a:extLst>
                <a:ext uri="{FF2B5EF4-FFF2-40B4-BE49-F238E27FC236}">
                  <a16:creationId xmlns:a16="http://schemas.microsoft.com/office/drawing/2014/main" id="{E2DCE9A1-BBB9-6237-643E-8AEA67593B25}"/>
                </a:ext>
              </a:extLst>
            </p:cNvPr>
            <p:cNvSpPr txBox="1"/>
            <p:nvPr/>
          </p:nvSpPr>
          <p:spPr>
            <a:xfrm>
              <a:off x="7089890" y="5343493"/>
              <a:ext cx="4891013"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トランスファーマシン</a:t>
              </a:r>
              <a:r>
                <a:rPr lang="en-US" altLang="ja-JP" sz="3200" b="1" dirty="0">
                  <a:ln w="76200">
                    <a:solidFill>
                      <a:schemeClr val="bg1"/>
                    </a:solidFill>
                  </a:ln>
                  <a:solidFill>
                    <a:schemeClr val="bg1"/>
                  </a:solidFill>
                </a:rPr>
                <a:t>26RST</a:t>
              </a:r>
              <a:r>
                <a:rPr lang="ja-JP" altLang="en-US" sz="3200" b="1" dirty="0">
                  <a:ln w="76200">
                    <a:solidFill>
                      <a:schemeClr val="bg1"/>
                    </a:solidFill>
                  </a:ln>
                  <a:solidFill>
                    <a:schemeClr val="bg1"/>
                  </a:solidFill>
                </a:rPr>
                <a:t>　タップ穴加工有効径プラス</a:t>
              </a:r>
              <a:r>
                <a:rPr lang="en-US" altLang="ja-JP" sz="3200" b="1" dirty="0">
                  <a:ln w="76200">
                    <a:solidFill>
                      <a:schemeClr val="bg1"/>
                    </a:solidFill>
                  </a:ln>
                  <a:solidFill>
                    <a:schemeClr val="bg1"/>
                  </a:solidFill>
                </a:rPr>
                <a:t>NG</a:t>
              </a:r>
              <a:r>
                <a:rPr lang="ja-JP" altLang="en-US" sz="3200" b="1" dirty="0">
                  <a:ln w="76200">
                    <a:solidFill>
                      <a:schemeClr val="bg1"/>
                    </a:solidFill>
                  </a:ln>
                  <a:solidFill>
                    <a:schemeClr val="bg1"/>
                  </a:solidFill>
                </a:rPr>
                <a:t>撲滅</a:t>
              </a:r>
            </a:p>
          </p:txBody>
        </p:sp>
        <p:sp>
          <p:nvSpPr>
            <p:cNvPr id="17" name="テキスト ボックス 16">
              <a:extLst>
                <a:ext uri="{FF2B5EF4-FFF2-40B4-BE49-F238E27FC236}">
                  <a16:creationId xmlns:a16="http://schemas.microsoft.com/office/drawing/2014/main" id="{315D4A6B-E8FD-7177-05D0-69EBACD6AE92}"/>
                </a:ext>
              </a:extLst>
            </p:cNvPr>
            <p:cNvSpPr txBox="1"/>
            <p:nvPr/>
          </p:nvSpPr>
          <p:spPr>
            <a:xfrm>
              <a:off x="7089890" y="5342796"/>
              <a:ext cx="4887670" cy="584775"/>
            </a:xfrm>
            <a:prstGeom prst="rect">
              <a:avLst/>
            </a:prstGeom>
            <a:noFill/>
          </p:spPr>
          <p:txBody>
            <a:bodyPr wrap="square" rtlCol="0">
              <a:spAutoFit/>
            </a:bodyPr>
            <a:lstStyle/>
            <a:p>
              <a:r>
                <a:rPr lang="ja-JP" altLang="en-US" sz="3200" b="1" dirty="0">
                  <a:ln w="254000">
                    <a:noFill/>
                  </a:ln>
                  <a:solidFill>
                    <a:srgbClr val="0000FF"/>
                  </a:solidFill>
                </a:rPr>
                <a:t>トランスファーマシン</a:t>
              </a:r>
              <a:r>
                <a:rPr lang="en-US" altLang="ja-JP" sz="3200" b="1" dirty="0">
                  <a:ln w="254000">
                    <a:noFill/>
                  </a:ln>
                  <a:solidFill>
                    <a:srgbClr val="0000FF"/>
                  </a:solidFill>
                </a:rPr>
                <a:t>26RST</a:t>
              </a:r>
              <a:r>
                <a:rPr lang="ja-JP" altLang="en-US" sz="3200" b="1" dirty="0">
                  <a:ln w="254000">
                    <a:noFill/>
                  </a:ln>
                  <a:solidFill>
                    <a:srgbClr val="0000FF"/>
                  </a:solidFill>
                </a:rPr>
                <a:t>　タップ穴加工有効径プラス</a:t>
              </a:r>
              <a:r>
                <a:rPr lang="en-US" altLang="ja-JP" sz="3200" b="1" dirty="0">
                  <a:ln w="254000">
                    <a:noFill/>
                  </a:ln>
                  <a:solidFill>
                    <a:srgbClr val="0000FF"/>
                  </a:solidFill>
                </a:rPr>
                <a:t>NG</a:t>
              </a:r>
              <a:r>
                <a:rPr lang="ja-JP" altLang="en-US" sz="3200" b="1" dirty="0">
                  <a:ln w="254000">
                    <a:noFill/>
                  </a:ln>
                  <a:solidFill>
                    <a:srgbClr val="0000FF"/>
                  </a:solidFill>
                </a:rPr>
                <a:t>撲滅</a:t>
              </a:r>
            </a:p>
          </p:txBody>
        </p:sp>
      </p:grpSp>
    </p:spTree>
    <p:extLst>
      <p:ext uri="{BB962C8B-B14F-4D97-AF65-F5344CB8AC3E}">
        <p14:creationId xmlns:p14="http://schemas.microsoft.com/office/powerpoint/2010/main" val="3435739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グループ化 21">
            <a:extLst>
              <a:ext uri="{FF2B5EF4-FFF2-40B4-BE49-F238E27FC236}">
                <a16:creationId xmlns:a16="http://schemas.microsoft.com/office/drawing/2014/main" id="{D31F476B-8650-DDE5-A6B9-4BD0252B01F8}"/>
              </a:ext>
            </a:extLst>
          </p:cNvPr>
          <p:cNvGrpSpPr/>
          <p:nvPr/>
        </p:nvGrpSpPr>
        <p:grpSpPr>
          <a:xfrm>
            <a:off x="3186752" y="853761"/>
            <a:ext cx="8853863" cy="5031410"/>
            <a:chOff x="3218801" y="591071"/>
            <a:chExt cx="8853863" cy="5031410"/>
          </a:xfrm>
        </p:grpSpPr>
        <p:sp>
          <p:nvSpPr>
            <p:cNvPr id="6" name="正方形/長方形 5">
              <a:extLst>
                <a:ext uri="{FF2B5EF4-FFF2-40B4-BE49-F238E27FC236}">
                  <a16:creationId xmlns:a16="http://schemas.microsoft.com/office/drawing/2014/main" id="{CB7DEE47-587B-DBAE-5475-51A60BFD9DAF}"/>
                </a:ext>
              </a:extLst>
            </p:cNvPr>
            <p:cNvSpPr/>
            <p:nvPr/>
          </p:nvSpPr>
          <p:spPr>
            <a:xfrm>
              <a:off x="3218801" y="665587"/>
              <a:ext cx="8853863" cy="4956894"/>
            </a:xfrm>
            <a:prstGeom prst="rect">
              <a:avLst/>
            </a:prstGeom>
            <a:solidFill>
              <a:schemeClr val="bg1"/>
            </a:solidFill>
            <a:ln w="254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 name="グループ化 16">
              <a:extLst>
                <a:ext uri="{FF2B5EF4-FFF2-40B4-BE49-F238E27FC236}">
                  <a16:creationId xmlns:a16="http://schemas.microsoft.com/office/drawing/2014/main" id="{B91A41CB-D53D-F3FC-87C0-4E7FEA736F06}"/>
                </a:ext>
              </a:extLst>
            </p:cNvPr>
            <p:cNvGrpSpPr/>
            <p:nvPr/>
          </p:nvGrpSpPr>
          <p:grpSpPr>
            <a:xfrm rot="16200000">
              <a:off x="4030988" y="658301"/>
              <a:ext cx="1905514" cy="2627772"/>
              <a:chOff x="670966" y="1159321"/>
              <a:chExt cx="1243507" cy="2010261"/>
            </a:xfrm>
          </p:grpSpPr>
          <p:pic>
            <p:nvPicPr>
              <p:cNvPr id="1044" name="図 1043">
                <a:extLst>
                  <a:ext uri="{FF2B5EF4-FFF2-40B4-BE49-F238E27FC236}">
                    <a16:creationId xmlns:a16="http://schemas.microsoft.com/office/drawing/2014/main" id="{D54BB3D6-9AA8-B908-AAA5-12C26AF7E2C1}"/>
                  </a:ext>
                </a:extLst>
              </p:cNvPr>
              <p:cNvPicPr>
                <a:picLocks noChangeAspect="1"/>
              </p:cNvPicPr>
              <p:nvPr/>
            </p:nvPicPr>
            <p:blipFill rotWithShape="1">
              <a:blip r:embed="rId3"/>
              <a:srcRect l="23705" t="37530" r="33940" b="27538"/>
              <a:stretch/>
            </p:blipFill>
            <p:spPr>
              <a:xfrm rot="16200000">
                <a:off x="287589" y="1542698"/>
                <a:ext cx="2010261" cy="1243507"/>
              </a:xfrm>
              <a:prstGeom prst="rect">
                <a:avLst/>
              </a:prstGeom>
              <a:ln>
                <a:solidFill>
                  <a:schemeClr val="bg1"/>
                </a:solidFill>
              </a:ln>
            </p:spPr>
          </p:pic>
          <p:sp>
            <p:nvSpPr>
              <p:cNvPr id="1045" name="正方形/長方形 1044">
                <a:extLst>
                  <a:ext uri="{FF2B5EF4-FFF2-40B4-BE49-F238E27FC236}">
                    <a16:creationId xmlns:a16="http://schemas.microsoft.com/office/drawing/2014/main" id="{891D3A3B-663D-C874-FE13-3C1E42D59653}"/>
                  </a:ext>
                </a:extLst>
              </p:cNvPr>
              <p:cNvSpPr/>
              <p:nvPr/>
            </p:nvSpPr>
            <p:spPr>
              <a:xfrm>
                <a:off x="928754" y="2057261"/>
                <a:ext cx="245710" cy="3708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20" name="グループ化 19">
              <a:extLst>
                <a:ext uri="{FF2B5EF4-FFF2-40B4-BE49-F238E27FC236}">
                  <a16:creationId xmlns:a16="http://schemas.microsoft.com/office/drawing/2014/main" id="{721C31C2-284A-4089-13B7-94688E587287}"/>
                </a:ext>
              </a:extLst>
            </p:cNvPr>
            <p:cNvGrpSpPr/>
            <p:nvPr/>
          </p:nvGrpSpPr>
          <p:grpSpPr>
            <a:xfrm>
              <a:off x="3689817" y="3467701"/>
              <a:ext cx="2627772" cy="1905515"/>
              <a:chOff x="6599209" y="3862642"/>
              <a:chExt cx="2574999" cy="1484226"/>
            </a:xfrm>
          </p:grpSpPr>
          <p:pic>
            <p:nvPicPr>
              <p:cNvPr id="1042" name="図 1041">
                <a:extLst>
                  <a:ext uri="{FF2B5EF4-FFF2-40B4-BE49-F238E27FC236}">
                    <a16:creationId xmlns:a16="http://schemas.microsoft.com/office/drawing/2014/main" id="{C9296B88-FC7E-9380-E5B7-86A96316F774}"/>
                  </a:ext>
                </a:extLst>
              </p:cNvPr>
              <p:cNvPicPr>
                <a:picLocks noChangeAspect="1"/>
              </p:cNvPicPr>
              <p:nvPr/>
            </p:nvPicPr>
            <p:blipFill rotWithShape="1">
              <a:blip r:embed="rId4"/>
              <a:srcRect l="39753" t="30658" r="22435" b="27735"/>
              <a:stretch/>
            </p:blipFill>
            <p:spPr>
              <a:xfrm rot="16200000">
                <a:off x="7144596" y="3317255"/>
                <a:ext cx="1484226" cy="2574999"/>
              </a:xfrm>
              <a:prstGeom prst="rect">
                <a:avLst/>
              </a:prstGeom>
              <a:ln>
                <a:solidFill>
                  <a:schemeClr val="bg1"/>
                </a:solidFill>
              </a:ln>
            </p:spPr>
          </p:pic>
          <p:sp>
            <p:nvSpPr>
              <p:cNvPr id="1043" name="正方形/長方形 1042">
                <a:extLst>
                  <a:ext uri="{FF2B5EF4-FFF2-40B4-BE49-F238E27FC236}">
                    <a16:creationId xmlns:a16="http://schemas.microsoft.com/office/drawing/2014/main" id="{605F4FD2-FEE8-1251-60C0-819AE34B35DA}"/>
                  </a:ext>
                </a:extLst>
              </p:cNvPr>
              <p:cNvSpPr/>
              <p:nvPr/>
            </p:nvSpPr>
            <p:spPr>
              <a:xfrm rot="16200000">
                <a:off x="7782061" y="4602659"/>
                <a:ext cx="291378" cy="463983"/>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2053" name="グループ化 2052">
              <a:extLst>
                <a:ext uri="{FF2B5EF4-FFF2-40B4-BE49-F238E27FC236}">
                  <a16:creationId xmlns:a16="http://schemas.microsoft.com/office/drawing/2014/main" id="{2ED782EE-3D67-FE9E-524E-27AB3CB9CEB1}"/>
                </a:ext>
              </a:extLst>
            </p:cNvPr>
            <p:cNvGrpSpPr/>
            <p:nvPr/>
          </p:nvGrpSpPr>
          <p:grpSpPr>
            <a:xfrm>
              <a:off x="6409310" y="965801"/>
              <a:ext cx="2874763" cy="1959143"/>
              <a:chOff x="6486806" y="2886358"/>
              <a:chExt cx="2641751" cy="1668551"/>
            </a:xfrm>
          </p:grpSpPr>
          <p:pic>
            <p:nvPicPr>
              <p:cNvPr id="23" name="Picture 4" descr="10月号 （第166号） | メールマガジン | ダウンロード｜オーエスジー さん">
                <a:extLst>
                  <a:ext uri="{FF2B5EF4-FFF2-40B4-BE49-F238E27FC236}">
                    <a16:creationId xmlns:a16="http://schemas.microsoft.com/office/drawing/2014/main" id="{A1F737B4-706E-35BB-1AF3-719B0F5C6D3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6093" t="5143" r="65384" b="18724"/>
              <a:stretch/>
            </p:blipFill>
            <p:spPr bwMode="auto">
              <a:xfrm rot="16200000">
                <a:off x="6973406" y="2399758"/>
                <a:ext cx="1668551" cy="2641751"/>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28" name="フリーフォーム: 図形 27">
                <a:extLst>
                  <a:ext uri="{FF2B5EF4-FFF2-40B4-BE49-F238E27FC236}">
                    <a16:creationId xmlns:a16="http://schemas.microsoft.com/office/drawing/2014/main" id="{2255C4BE-B3B5-8D40-EA1B-A32BCE77C723}"/>
                  </a:ext>
                </a:extLst>
              </p:cNvPr>
              <p:cNvSpPr/>
              <p:nvPr/>
            </p:nvSpPr>
            <p:spPr>
              <a:xfrm>
                <a:off x="6486806" y="3333942"/>
                <a:ext cx="2641750" cy="570904"/>
              </a:xfrm>
              <a:custGeom>
                <a:avLst/>
                <a:gdLst>
                  <a:gd name="connsiteX0" fmla="*/ 0 w 2316480"/>
                  <a:gd name="connsiteY0" fmla="*/ 452120 h 523240"/>
                  <a:gd name="connsiteX1" fmla="*/ 157480 w 2316480"/>
                  <a:gd name="connsiteY1" fmla="*/ 10160 h 523240"/>
                  <a:gd name="connsiteX2" fmla="*/ 345440 w 2316480"/>
                  <a:gd name="connsiteY2" fmla="*/ 10160 h 523240"/>
                  <a:gd name="connsiteX3" fmla="*/ 563880 w 2316480"/>
                  <a:gd name="connsiteY3" fmla="*/ 523240 h 523240"/>
                  <a:gd name="connsiteX4" fmla="*/ 594360 w 2316480"/>
                  <a:gd name="connsiteY4" fmla="*/ 523240 h 523240"/>
                  <a:gd name="connsiteX5" fmla="*/ 792480 w 2316480"/>
                  <a:gd name="connsiteY5" fmla="*/ 0 h 523240"/>
                  <a:gd name="connsiteX6" fmla="*/ 1000760 w 2316480"/>
                  <a:gd name="connsiteY6" fmla="*/ 0 h 523240"/>
                  <a:gd name="connsiteX7" fmla="*/ 1193800 w 2316480"/>
                  <a:gd name="connsiteY7" fmla="*/ 513080 h 523240"/>
                  <a:gd name="connsiteX8" fmla="*/ 1239520 w 2316480"/>
                  <a:gd name="connsiteY8" fmla="*/ 513080 h 523240"/>
                  <a:gd name="connsiteX9" fmla="*/ 1442720 w 2316480"/>
                  <a:gd name="connsiteY9" fmla="*/ 5080 h 523240"/>
                  <a:gd name="connsiteX10" fmla="*/ 1630680 w 2316480"/>
                  <a:gd name="connsiteY10" fmla="*/ 5080 h 523240"/>
                  <a:gd name="connsiteX11" fmla="*/ 1838960 w 2316480"/>
                  <a:gd name="connsiteY11" fmla="*/ 492760 h 523240"/>
                  <a:gd name="connsiteX12" fmla="*/ 1894840 w 2316480"/>
                  <a:gd name="connsiteY12" fmla="*/ 492760 h 523240"/>
                  <a:gd name="connsiteX13" fmla="*/ 2062480 w 2316480"/>
                  <a:gd name="connsiteY13" fmla="*/ 5080 h 523240"/>
                  <a:gd name="connsiteX14" fmla="*/ 2286000 w 2316480"/>
                  <a:gd name="connsiteY14" fmla="*/ 5080 h 523240"/>
                  <a:gd name="connsiteX15" fmla="*/ 2316480 w 2316480"/>
                  <a:gd name="connsiteY15" fmla="*/ 60960 h 52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6480" h="523240">
                    <a:moveTo>
                      <a:pt x="0" y="452120"/>
                    </a:moveTo>
                    <a:lnTo>
                      <a:pt x="157480" y="10160"/>
                    </a:lnTo>
                    <a:lnTo>
                      <a:pt x="345440" y="10160"/>
                    </a:lnTo>
                    <a:lnTo>
                      <a:pt x="563880" y="523240"/>
                    </a:lnTo>
                    <a:lnTo>
                      <a:pt x="594360" y="523240"/>
                    </a:lnTo>
                    <a:lnTo>
                      <a:pt x="792480" y="0"/>
                    </a:lnTo>
                    <a:lnTo>
                      <a:pt x="1000760" y="0"/>
                    </a:lnTo>
                    <a:lnTo>
                      <a:pt x="1193800" y="513080"/>
                    </a:lnTo>
                    <a:lnTo>
                      <a:pt x="1239520" y="513080"/>
                    </a:lnTo>
                    <a:lnTo>
                      <a:pt x="1442720" y="5080"/>
                    </a:lnTo>
                    <a:lnTo>
                      <a:pt x="1630680" y="5080"/>
                    </a:lnTo>
                    <a:lnTo>
                      <a:pt x="1838960" y="492760"/>
                    </a:lnTo>
                    <a:lnTo>
                      <a:pt x="1894840" y="492760"/>
                    </a:lnTo>
                    <a:lnTo>
                      <a:pt x="2062480" y="5080"/>
                    </a:lnTo>
                    <a:lnTo>
                      <a:pt x="2286000" y="5080"/>
                    </a:lnTo>
                    <a:lnTo>
                      <a:pt x="2316480" y="60960"/>
                    </a:lnTo>
                  </a:path>
                </a:pathLst>
              </a:cu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054" name="グループ化 2053">
              <a:extLst>
                <a:ext uri="{FF2B5EF4-FFF2-40B4-BE49-F238E27FC236}">
                  <a16:creationId xmlns:a16="http://schemas.microsoft.com/office/drawing/2014/main" id="{42EB4307-39B4-B112-13D0-1698DFF86A63}"/>
                </a:ext>
              </a:extLst>
            </p:cNvPr>
            <p:cNvGrpSpPr/>
            <p:nvPr/>
          </p:nvGrpSpPr>
          <p:grpSpPr>
            <a:xfrm>
              <a:off x="6414306" y="3395692"/>
              <a:ext cx="2869766" cy="1905516"/>
              <a:chOff x="9264352" y="2886361"/>
              <a:chExt cx="2724745" cy="1668551"/>
            </a:xfrm>
          </p:grpSpPr>
          <p:pic>
            <p:nvPicPr>
              <p:cNvPr id="29" name="Picture 4" descr="10月号 （第166号） | メールマガジン | ダウンロード｜オーエスジー さん">
                <a:extLst>
                  <a:ext uri="{FF2B5EF4-FFF2-40B4-BE49-F238E27FC236}">
                    <a16:creationId xmlns:a16="http://schemas.microsoft.com/office/drawing/2014/main" id="{CC27D20E-D492-68A0-3058-BE1B3A1FA197}"/>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7503" t="5143" r="34569" b="18591"/>
              <a:stretch/>
            </p:blipFill>
            <p:spPr bwMode="auto">
              <a:xfrm rot="16200000">
                <a:off x="9792449" y="2358264"/>
                <a:ext cx="1668551" cy="2724745"/>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1030" name="フリーフォーム: 図形 1029">
                <a:extLst>
                  <a:ext uri="{FF2B5EF4-FFF2-40B4-BE49-F238E27FC236}">
                    <a16:creationId xmlns:a16="http://schemas.microsoft.com/office/drawing/2014/main" id="{21DC6132-1816-053B-031A-7E7C26E4271E}"/>
                  </a:ext>
                </a:extLst>
              </p:cNvPr>
              <p:cNvSpPr/>
              <p:nvPr/>
            </p:nvSpPr>
            <p:spPr>
              <a:xfrm>
                <a:off x="9276720" y="3310906"/>
                <a:ext cx="2712377" cy="580085"/>
              </a:xfrm>
              <a:custGeom>
                <a:avLst/>
                <a:gdLst>
                  <a:gd name="connsiteX0" fmla="*/ 0 w 2324100"/>
                  <a:gd name="connsiteY0" fmla="*/ 563033 h 563033"/>
                  <a:gd name="connsiteX1" fmla="*/ 165100 w 2324100"/>
                  <a:gd name="connsiteY1" fmla="*/ 122766 h 563033"/>
                  <a:gd name="connsiteX2" fmla="*/ 410634 w 2324100"/>
                  <a:gd name="connsiteY2" fmla="*/ 558800 h 563033"/>
                  <a:gd name="connsiteX3" fmla="*/ 647700 w 2324100"/>
                  <a:gd name="connsiteY3" fmla="*/ 558800 h 563033"/>
                  <a:gd name="connsiteX4" fmla="*/ 791634 w 2324100"/>
                  <a:gd name="connsiteY4" fmla="*/ 46566 h 563033"/>
                  <a:gd name="connsiteX5" fmla="*/ 1083734 w 2324100"/>
                  <a:gd name="connsiteY5" fmla="*/ 533400 h 563033"/>
                  <a:gd name="connsiteX6" fmla="*/ 1282700 w 2324100"/>
                  <a:gd name="connsiteY6" fmla="*/ 533400 h 563033"/>
                  <a:gd name="connsiteX7" fmla="*/ 1464734 w 2324100"/>
                  <a:gd name="connsiteY7" fmla="*/ 84666 h 563033"/>
                  <a:gd name="connsiteX8" fmla="*/ 1756834 w 2324100"/>
                  <a:gd name="connsiteY8" fmla="*/ 524933 h 563033"/>
                  <a:gd name="connsiteX9" fmla="*/ 1917700 w 2324100"/>
                  <a:gd name="connsiteY9" fmla="*/ 524933 h 563033"/>
                  <a:gd name="connsiteX10" fmla="*/ 2120900 w 2324100"/>
                  <a:gd name="connsiteY10" fmla="*/ 0 h 563033"/>
                  <a:gd name="connsiteX11" fmla="*/ 2324100 w 2324100"/>
                  <a:gd name="connsiteY11" fmla="*/ 385233 h 56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4100" h="563033">
                    <a:moveTo>
                      <a:pt x="0" y="563033"/>
                    </a:moveTo>
                    <a:lnTo>
                      <a:pt x="165100" y="122766"/>
                    </a:lnTo>
                    <a:lnTo>
                      <a:pt x="410634" y="558800"/>
                    </a:lnTo>
                    <a:lnTo>
                      <a:pt x="647700" y="558800"/>
                    </a:lnTo>
                    <a:lnTo>
                      <a:pt x="791634" y="46566"/>
                    </a:lnTo>
                    <a:lnTo>
                      <a:pt x="1083734" y="533400"/>
                    </a:lnTo>
                    <a:lnTo>
                      <a:pt x="1282700" y="533400"/>
                    </a:lnTo>
                    <a:lnTo>
                      <a:pt x="1464734" y="84666"/>
                    </a:lnTo>
                    <a:lnTo>
                      <a:pt x="1756834" y="524933"/>
                    </a:lnTo>
                    <a:lnTo>
                      <a:pt x="1917700" y="524933"/>
                    </a:lnTo>
                    <a:lnTo>
                      <a:pt x="2120900" y="0"/>
                    </a:lnTo>
                    <a:lnTo>
                      <a:pt x="2324100" y="385233"/>
                    </a:lnTo>
                  </a:path>
                </a:pathLst>
              </a:cu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034" name="コンテンツ プレースホルダー 11">
              <a:extLst>
                <a:ext uri="{FF2B5EF4-FFF2-40B4-BE49-F238E27FC236}">
                  <a16:creationId xmlns:a16="http://schemas.microsoft.com/office/drawing/2014/main" id="{50BBFA09-932B-EC3C-D91B-8BFD782F5D63}"/>
                </a:ext>
              </a:extLst>
            </p:cNvPr>
            <p:cNvSpPr txBox="1">
              <a:spLocks/>
            </p:cNvSpPr>
            <p:nvPr/>
          </p:nvSpPr>
          <p:spPr>
            <a:xfrm>
              <a:off x="3305260" y="763600"/>
              <a:ext cx="1303252" cy="521188"/>
            </a:xfrm>
            <a:prstGeom prst="rect">
              <a:avLst/>
            </a:prstGeom>
            <a:solidFill>
              <a:srgbClr val="00B050"/>
            </a:solidFill>
            <a:ln>
              <a:solidFill>
                <a:schemeClr val="bg1"/>
              </a:solidFill>
            </a:ln>
          </p:spPr>
          <p:txBody>
            <a:bodyPr vert="horz" lIns="91440" tIns="45720" rIns="91440" bIns="45720" rtlCol="0" anchor="ctr" anchorCtr="1">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a:solidFill>
                    <a:schemeClr val="tx1"/>
                  </a:solidFill>
                  <a:latin typeface="+mn-lt"/>
                  <a:ea typeface="HGPｺﾞｼｯｸE" pitchFamily="50" charset="-128"/>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a:solidFill>
                    <a:schemeClr val="tx1"/>
                  </a:solidFill>
                  <a:latin typeface="+mn-lt"/>
                  <a:ea typeface="HGPｺﾞｼｯｸE" pitchFamily="50" charset="-128"/>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a:solidFill>
                    <a:schemeClr val="tx1"/>
                  </a:solidFill>
                  <a:latin typeface="+mn-lt"/>
                  <a:ea typeface="HGPｺﾞｼｯｸE" pitchFamily="50" charset="-128"/>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a:solidFill>
                    <a:schemeClr val="tx1"/>
                  </a:solidFill>
                  <a:latin typeface="+mn-lt"/>
                  <a:ea typeface="HGPｺﾞｼｯｸE" pitchFamily="50" charset="-128"/>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a:solidFill>
                    <a:schemeClr val="tx1"/>
                  </a:solidFill>
                  <a:latin typeface="+mn-lt"/>
                  <a:ea typeface="HGPｺﾞｼｯｸE" pitchFamily="50" charset="-128"/>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lgn="ctr">
                <a:buNone/>
              </a:pPr>
              <a:r>
                <a:rPr lang="en-US" altLang="ja-JP" sz="28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OK</a:t>
              </a:r>
              <a:endParaRPr lang="zh-TW" altLang="en-US" sz="28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36" name="コンテンツ プレースホルダー 11">
              <a:extLst>
                <a:ext uri="{FF2B5EF4-FFF2-40B4-BE49-F238E27FC236}">
                  <a16:creationId xmlns:a16="http://schemas.microsoft.com/office/drawing/2014/main" id="{344B0838-C7DC-D994-8B76-2CB5FA027FF4}"/>
                </a:ext>
              </a:extLst>
            </p:cNvPr>
            <p:cNvSpPr txBox="1">
              <a:spLocks/>
            </p:cNvSpPr>
            <p:nvPr/>
          </p:nvSpPr>
          <p:spPr>
            <a:xfrm>
              <a:off x="3251420" y="3107163"/>
              <a:ext cx="1357092" cy="516054"/>
            </a:xfrm>
            <a:prstGeom prst="rect">
              <a:avLst/>
            </a:prstGeom>
            <a:solidFill>
              <a:srgbClr val="FF0000"/>
            </a:solidFill>
            <a:ln>
              <a:solidFill>
                <a:schemeClr val="bg1"/>
              </a:solidFill>
            </a:ln>
          </p:spPr>
          <p:txBody>
            <a:bodyPr vert="horz" lIns="91440" tIns="45720" rIns="91440" bIns="45720" rtlCol="0" anchor="ctr" anchorCtr="1">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a:solidFill>
                    <a:schemeClr val="tx1"/>
                  </a:solidFill>
                  <a:latin typeface="+mn-lt"/>
                  <a:ea typeface="HGPｺﾞｼｯｸE" pitchFamily="50" charset="-128"/>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a:solidFill>
                    <a:schemeClr val="tx1"/>
                  </a:solidFill>
                  <a:latin typeface="+mn-lt"/>
                  <a:ea typeface="HGPｺﾞｼｯｸE" pitchFamily="50" charset="-128"/>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a:solidFill>
                    <a:schemeClr val="tx1"/>
                  </a:solidFill>
                  <a:latin typeface="+mn-lt"/>
                  <a:ea typeface="HGPｺﾞｼｯｸE" pitchFamily="50" charset="-128"/>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a:solidFill>
                    <a:schemeClr val="tx1"/>
                  </a:solidFill>
                  <a:latin typeface="+mn-lt"/>
                  <a:ea typeface="HGPｺﾞｼｯｸE" pitchFamily="50" charset="-128"/>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a:solidFill>
                    <a:schemeClr val="tx1"/>
                  </a:solidFill>
                  <a:latin typeface="+mn-lt"/>
                  <a:ea typeface="HGPｺﾞｼｯｸE" pitchFamily="50" charset="-128"/>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lgn="ctr">
                <a:buNone/>
              </a:pPr>
              <a:r>
                <a:rPr lang="en-US" altLang="ja-JP" sz="28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NG</a:t>
              </a:r>
              <a:endParaRPr lang="zh-TW" altLang="en-US" sz="28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テキスト ボックス 8">
              <a:extLst>
                <a:ext uri="{FF2B5EF4-FFF2-40B4-BE49-F238E27FC236}">
                  <a16:creationId xmlns:a16="http://schemas.microsoft.com/office/drawing/2014/main" id="{05CCBCC0-09B7-BDA9-74E6-E8419B45733C}"/>
                </a:ext>
              </a:extLst>
            </p:cNvPr>
            <p:cNvSpPr txBox="1"/>
            <p:nvPr/>
          </p:nvSpPr>
          <p:spPr>
            <a:xfrm>
              <a:off x="6712457" y="591071"/>
              <a:ext cx="2191325" cy="461665"/>
            </a:xfrm>
            <a:prstGeom prst="rect">
              <a:avLst/>
            </a:prstGeom>
            <a:noFill/>
          </p:spPr>
          <p:txBody>
            <a:bodyPr wrap="square" rtlCol="0">
              <a:spAutoFit/>
            </a:bodyPr>
            <a:lstStyle/>
            <a:p>
              <a:pPr algn="ctr"/>
              <a:r>
                <a:rPr lang="ja-JP" altLang="en-US" sz="2400" b="1" dirty="0">
                  <a:solidFill>
                    <a:schemeClr val="bg1"/>
                  </a:solidFill>
                  <a:effectLst>
                    <a:glow rad="228600">
                      <a:schemeClr val="tx1">
                        <a:lumMod val="95000"/>
                        <a:lumOff val="5000"/>
                        <a:alpha val="70000"/>
                      </a:schemeClr>
                    </a:glow>
                  </a:effectLst>
                </a:rPr>
                <a:t>ネジ山拡大図</a:t>
              </a:r>
              <a:endParaRPr kumimoji="1" lang="ja-JP" altLang="en-US" sz="2400" b="1" dirty="0">
                <a:solidFill>
                  <a:schemeClr val="bg1"/>
                </a:solidFill>
                <a:effectLst>
                  <a:glow rad="228600">
                    <a:schemeClr val="tx1">
                      <a:lumMod val="95000"/>
                      <a:lumOff val="5000"/>
                      <a:alpha val="70000"/>
                    </a:schemeClr>
                  </a:glow>
                </a:effectLst>
              </a:endParaRPr>
            </a:p>
          </p:txBody>
        </p:sp>
      </p:grpSp>
      <p:sp>
        <p:nvSpPr>
          <p:cNvPr id="4" name="テキスト ボックス 3">
            <a:extLst>
              <a:ext uri="{FF2B5EF4-FFF2-40B4-BE49-F238E27FC236}">
                <a16:creationId xmlns:a16="http://schemas.microsoft.com/office/drawing/2014/main" id="{058E082A-9B4E-A7A4-138C-D8BCFC50AFF7}"/>
              </a:ext>
            </a:extLst>
          </p:cNvPr>
          <p:cNvSpPr txBox="1"/>
          <p:nvPr/>
        </p:nvSpPr>
        <p:spPr>
          <a:xfrm>
            <a:off x="6648557" y="4858566"/>
            <a:ext cx="2675553" cy="769441"/>
          </a:xfrm>
          <a:prstGeom prst="rect">
            <a:avLst/>
          </a:prstGeom>
          <a:noFill/>
        </p:spPr>
        <p:txBody>
          <a:bodyPr wrap="square" rtlCol="0">
            <a:spAutoFit/>
          </a:bodyPr>
          <a:lstStyle/>
          <a:p>
            <a:r>
              <a:rPr kumimoji="1" lang="ja-JP" altLang="en-US" sz="4400" b="1" dirty="0">
                <a:effectLst>
                  <a:glow rad="228600">
                    <a:srgbClr val="FFC000">
                      <a:alpha val="70000"/>
                    </a:srgbClr>
                  </a:glow>
                </a:effectLst>
              </a:rPr>
              <a:t>痩せて</a:t>
            </a:r>
            <a:r>
              <a:rPr lang="ja-JP" altLang="en-US" sz="4400" b="1" dirty="0">
                <a:effectLst>
                  <a:glow rad="228600">
                    <a:srgbClr val="FFC000">
                      <a:alpha val="70000"/>
                    </a:srgbClr>
                  </a:glow>
                </a:effectLst>
              </a:rPr>
              <a:t>尖る</a:t>
            </a:r>
            <a:endParaRPr kumimoji="1" lang="ja-JP" altLang="en-US" sz="4400" b="1" dirty="0">
              <a:effectLst>
                <a:glow rad="228600">
                  <a:srgbClr val="FFC000">
                    <a:alpha val="70000"/>
                  </a:srgbClr>
                </a:glow>
              </a:effectLst>
            </a:endParaRPr>
          </a:p>
        </p:txBody>
      </p:sp>
      <p:pic>
        <p:nvPicPr>
          <p:cNvPr id="2050" name="Picture 2" descr="基礎知識】ネジについて | 生産現場のお困りごと「課題解決サイトTOP」">
            <a:extLst>
              <a:ext uri="{FF2B5EF4-FFF2-40B4-BE49-F238E27FC236}">
                <a16:creationId xmlns:a16="http://schemas.microsoft.com/office/drawing/2014/main" id="{C3E0CFFB-C60F-ED8C-A84F-D9F8A03441C7}"/>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228" r="57633"/>
          <a:stretch/>
        </p:blipFill>
        <p:spPr bwMode="auto">
          <a:xfrm>
            <a:off x="169213" y="862058"/>
            <a:ext cx="2614419" cy="495689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cxnSp>
        <p:nvCxnSpPr>
          <p:cNvPr id="5" name="直線コネクタ 4">
            <a:extLst>
              <a:ext uri="{FF2B5EF4-FFF2-40B4-BE49-F238E27FC236}">
                <a16:creationId xmlns:a16="http://schemas.microsoft.com/office/drawing/2014/main" id="{95E9991A-575D-5672-6B7D-5227272DEB1B}"/>
              </a:ext>
            </a:extLst>
          </p:cNvPr>
          <p:cNvCxnSpPr>
            <a:cxnSpLocks/>
          </p:cNvCxnSpPr>
          <p:nvPr/>
        </p:nvCxnSpPr>
        <p:spPr>
          <a:xfrm>
            <a:off x="1127448" y="4475879"/>
            <a:ext cx="1584176"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EB8F1349-B70D-C6C9-AE7C-6F2F90BA43F7}"/>
              </a:ext>
            </a:extLst>
          </p:cNvPr>
          <p:cNvCxnSpPr>
            <a:cxnSpLocks/>
          </p:cNvCxnSpPr>
          <p:nvPr/>
        </p:nvCxnSpPr>
        <p:spPr>
          <a:xfrm>
            <a:off x="1127448" y="2243631"/>
            <a:ext cx="1584176"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直線コネクタ 12">
            <a:extLst>
              <a:ext uri="{FF2B5EF4-FFF2-40B4-BE49-F238E27FC236}">
                <a16:creationId xmlns:a16="http://schemas.microsoft.com/office/drawing/2014/main" id="{135346CF-6237-1110-96F5-99C5A5C6C3EA}"/>
              </a:ext>
            </a:extLst>
          </p:cNvPr>
          <p:cNvCxnSpPr>
            <a:cxnSpLocks/>
          </p:cNvCxnSpPr>
          <p:nvPr/>
        </p:nvCxnSpPr>
        <p:spPr>
          <a:xfrm>
            <a:off x="1932236" y="2269034"/>
            <a:ext cx="0" cy="2134837"/>
          </a:xfrm>
          <a:prstGeom prst="line">
            <a:avLst/>
          </a:prstGeom>
          <a:ln w="76200">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0" name="テキスト ボックス 29">
            <a:extLst>
              <a:ext uri="{FF2B5EF4-FFF2-40B4-BE49-F238E27FC236}">
                <a16:creationId xmlns:a16="http://schemas.microsoft.com/office/drawing/2014/main" id="{9229BDA3-4ED8-A753-2965-AA3E2B809330}"/>
              </a:ext>
            </a:extLst>
          </p:cNvPr>
          <p:cNvSpPr txBox="1"/>
          <p:nvPr/>
        </p:nvSpPr>
        <p:spPr>
          <a:xfrm>
            <a:off x="1147406" y="2996359"/>
            <a:ext cx="1569660" cy="646331"/>
          </a:xfrm>
          <a:prstGeom prst="rect">
            <a:avLst/>
          </a:prstGeom>
          <a:solidFill>
            <a:srgbClr val="FFFFFF"/>
          </a:solidFill>
        </p:spPr>
        <p:txBody>
          <a:bodyPr wrap="none" rtlCol="0">
            <a:spAutoFit/>
          </a:bodyPr>
          <a:lstStyle/>
          <a:p>
            <a:r>
              <a:rPr kumimoji="1" lang="ja-JP" altLang="en-US" sz="3600" dirty="0"/>
              <a:t>有効径</a:t>
            </a:r>
          </a:p>
        </p:txBody>
      </p:sp>
      <p:grpSp>
        <p:nvGrpSpPr>
          <p:cNvPr id="10" name="グループ化 9">
            <a:extLst>
              <a:ext uri="{FF2B5EF4-FFF2-40B4-BE49-F238E27FC236}">
                <a16:creationId xmlns:a16="http://schemas.microsoft.com/office/drawing/2014/main" id="{D4CD6D00-B822-61A0-90CC-AF72E88A5BB8}"/>
              </a:ext>
            </a:extLst>
          </p:cNvPr>
          <p:cNvGrpSpPr/>
          <p:nvPr/>
        </p:nvGrpSpPr>
        <p:grpSpPr>
          <a:xfrm>
            <a:off x="9323111" y="1065692"/>
            <a:ext cx="2675553" cy="2258059"/>
            <a:chOff x="9323111" y="726368"/>
            <a:chExt cx="2675553" cy="2258059"/>
          </a:xfrm>
        </p:grpSpPr>
        <p:sp>
          <p:nvSpPr>
            <p:cNvPr id="7" name="吹き出し: 角を丸めた四角形 6">
              <a:extLst>
                <a:ext uri="{FF2B5EF4-FFF2-40B4-BE49-F238E27FC236}">
                  <a16:creationId xmlns:a16="http://schemas.microsoft.com/office/drawing/2014/main" id="{ADBA42CC-CF38-6E46-AB69-9CE1FE704E7F}"/>
                </a:ext>
              </a:extLst>
            </p:cNvPr>
            <p:cNvSpPr/>
            <p:nvPr/>
          </p:nvSpPr>
          <p:spPr>
            <a:xfrm>
              <a:off x="9323111" y="726368"/>
              <a:ext cx="2675553" cy="2258059"/>
            </a:xfrm>
            <a:prstGeom prst="wedgeRoundRectCallout">
              <a:avLst>
                <a:gd name="adj1" fmla="val -86046"/>
                <a:gd name="adj2" fmla="val -9916"/>
                <a:gd name="adj3" fmla="val 16667"/>
              </a:avLst>
            </a:prstGeom>
            <a:solidFill>
              <a:srgbClr val="66FFF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6" name="Picture 2" descr="ポップな富士山マークイラストのフリー素材｜イラストイメージ">
              <a:extLst>
                <a:ext uri="{FF2B5EF4-FFF2-40B4-BE49-F238E27FC236}">
                  <a16:creationId xmlns:a16="http://schemas.microsoft.com/office/drawing/2014/main" id="{8C1134F4-A461-9AC4-7C34-AAB822B36278}"/>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24167" b="22479"/>
            <a:stretch/>
          </p:blipFill>
          <p:spPr bwMode="auto">
            <a:xfrm>
              <a:off x="9499227" y="875967"/>
              <a:ext cx="2337250" cy="195914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 name="グループ化 13">
            <a:extLst>
              <a:ext uri="{FF2B5EF4-FFF2-40B4-BE49-F238E27FC236}">
                <a16:creationId xmlns:a16="http://schemas.microsoft.com/office/drawing/2014/main" id="{CBAC2597-D153-A138-2E11-1146C38F3652}"/>
              </a:ext>
            </a:extLst>
          </p:cNvPr>
          <p:cNvGrpSpPr/>
          <p:nvPr/>
        </p:nvGrpSpPr>
        <p:grpSpPr>
          <a:xfrm>
            <a:off x="9347234" y="3441956"/>
            <a:ext cx="2675553" cy="2258059"/>
            <a:chOff x="9347234" y="3081661"/>
            <a:chExt cx="2675553" cy="2258059"/>
          </a:xfrm>
        </p:grpSpPr>
        <p:sp>
          <p:nvSpPr>
            <p:cNvPr id="8" name="吹き出し: 角を丸めた四角形 7">
              <a:extLst>
                <a:ext uri="{FF2B5EF4-FFF2-40B4-BE49-F238E27FC236}">
                  <a16:creationId xmlns:a16="http://schemas.microsoft.com/office/drawing/2014/main" id="{EA39A875-52A7-F8D5-B22E-0BE6638DBA75}"/>
                </a:ext>
              </a:extLst>
            </p:cNvPr>
            <p:cNvSpPr/>
            <p:nvPr/>
          </p:nvSpPr>
          <p:spPr>
            <a:xfrm>
              <a:off x="9347234" y="3081661"/>
              <a:ext cx="2675553" cy="2258059"/>
            </a:xfrm>
            <a:prstGeom prst="wedgeRoundRectCallout">
              <a:avLst>
                <a:gd name="adj1" fmla="val -86046"/>
                <a:gd name="adj2" fmla="val -9916"/>
                <a:gd name="adj3" fmla="val 16667"/>
              </a:avLst>
            </a:prstGeom>
            <a:solidFill>
              <a:srgbClr val="FF66F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58" name="図 2057">
              <a:extLst>
                <a:ext uri="{FF2B5EF4-FFF2-40B4-BE49-F238E27FC236}">
                  <a16:creationId xmlns:a16="http://schemas.microsoft.com/office/drawing/2014/main" id="{0999D545-5EAA-2AAD-76AD-19326DC14347}"/>
                </a:ext>
              </a:extLst>
            </p:cNvPr>
            <p:cNvPicPr>
              <a:picLocks noChangeAspect="1"/>
            </p:cNvPicPr>
            <p:nvPr/>
          </p:nvPicPr>
          <p:blipFill>
            <a:blip r:embed="rId8"/>
            <a:srcRect t="7813" b="23081"/>
            <a:stretch/>
          </p:blipFill>
          <p:spPr>
            <a:xfrm>
              <a:off x="9493743" y="3242762"/>
              <a:ext cx="2342734" cy="1899902"/>
            </a:xfrm>
            <a:prstGeom prst="rect">
              <a:avLst/>
            </a:prstGeom>
          </p:spPr>
        </p:pic>
      </p:grpSp>
      <p:sp>
        <p:nvSpPr>
          <p:cNvPr id="16" name="テキスト ボックス 15">
            <a:extLst>
              <a:ext uri="{FF2B5EF4-FFF2-40B4-BE49-F238E27FC236}">
                <a16:creationId xmlns:a16="http://schemas.microsoft.com/office/drawing/2014/main" id="{9893C44B-9945-E230-27C8-7FC666C38A0F}"/>
              </a:ext>
            </a:extLst>
          </p:cNvPr>
          <p:cNvSpPr txBox="1"/>
          <p:nvPr/>
        </p:nvSpPr>
        <p:spPr>
          <a:xfrm>
            <a:off x="9310254" y="1856886"/>
            <a:ext cx="2496765" cy="461665"/>
          </a:xfrm>
          <a:prstGeom prst="rect">
            <a:avLst/>
          </a:prstGeom>
          <a:noFill/>
        </p:spPr>
        <p:txBody>
          <a:bodyPr wrap="square" rtlCol="0">
            <a:spAutoFit/>
          </a:bodyPr>
          <a:lstStyle/>
          <a:p>
            <a:pPr algn="ctr"/>
            <a:r>
              <a:rPr lang="ja-JP" altLang="en-US" sz="2400" b="1" dirty="0">
                <a:effectLst>
                  <a:glow rad="228600">
                    <a:srgbClr val="00B0F0">
                      <a:alpha val="90000"/>
                    </a:srgbClr>
                  </a:glow>
                </a:effectLst>
              </a:rPr>
              <a:t>  富士山みたいな</a:t>
            </a:r>
            <a:endParaRPr kumimoji="1" lang="ja-JP" altLang="en-US" sz="2400" b="1" dirty="0">
              <a:effectLst>
                <a:glow rad="228600">
                  <a:srgbClr val="00B0F0">
                    <a:alpha val="90000"/>
                  </a:srgbClr>
                </a:glow>
              </a:effectLst>
            </a:endParaRPr>
          </a:p>
        </p:txBody>
      </p:sp>
      <p:sp>
        <p:nvSpPr>
          <p:cNvPr id="19" name="テキスト ボックス 18">
            <a:extLst>
              <a:ext uri="{FF2B5EF4-FFF2-40B4-BE49-F238E27FC236}">
                <a16:creationId xmlns:a16="http://schemas.microsoft.com/office/drawing/2014/main" id="{E60A8083-21DA-AADF-7B10-37835647643A}"/>
              </a:ext>
            </a:extLst>
          </p:cNvPr>
          <p:cNvSpPr txBox="1"/>
          <p:nvPr/>
        </p:nvSpPr>
        <p:spPr>
          <a:xfrm>
            <a:off x="9620301" y="4216671"/>
            <a:ext cx="2263083" cy="461665"/>
          </a:xfrm>
          <a:prstGeom prst="rect">
            <a:avLst/>
          </a:prstGeom>
          <a:noFill/>
        </p:spPr>
        <p:txBody>
          <a:bodyPr wrap="square" rtlCol="0">
            <a:spAutoFit/>
          </a:bodyPr>
          <a:lstStyle/>
          <a:p>
            <a:r>
              <a:rPr lang="ja-JP" altLang="en-US" sz="2400" b="1" dirty="0">
                <a:solidFill>
                  <a:schemeClr val="bg1"/>
                </a:solidFill>
                <a:effectLst>
                  <a:glow rad="228600">
                    <a:srgbClr val="FF0000">
                      <a:alpha val="90000"/>
                    </a:srgbClr>
                  </a:glow>
                </a:effectLst>
              </a:rPr>
              <a:t>槍ヶ岳みたいな</a:t>
            </a:r>
            <a:endParaRPr kumimoji="1" lang="ja-JP" altLang="en-US" sz="2400" b="1" dirty="0">
              <a:solidFill>
                <a:schemeClr val="bg1"/>
              </a:solidFill>
              <a:effectLst>
                <a:glow rad="228600">
                  <a:srgbClr val="FF0000">
                    <a:alpha val="90000"/>
                  </a:srgbClr>
                </a:glow>
              </a:effectLst>
            </a:endParaRPr>
          </a:p>
        </p:txBody>
      </p:sp>
      <p:sp>
        <p:nvSpPr>
          <p:cNvPr id="3" name="スライド番号プレースホルダー 3">
            <a:extLst>
              <a:ext uri="{FF2B5EF4-FFF2-40B4-BE49-F238E27FC236}">
                <a16:creationId xmlns:a16="http://schemas.microsoft.com/office/drawing/2014/main" id="{2DD8B0F7-1C20-52B9-9F25-977F1302D481}"/>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44</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7D1FA993-F792-A047-89CE-AFA4059AB967}"/>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タップ穴加工有効径プラス</a:t>
            </a:r>
            <a:r>
              <a:rPr lang="en-US" altLang="ja-JP" sz="2400" b="1" u="sng" dirty="0">
                <a:solidFill>
                  <a:schemeClr val="bg1"/>
                </a:solidFill>
              </a:rPr>
              <a:t>NG</a:t>
            </a:r>
            <a:r>
              <a:rPr lang="ja-JP" altLang="en-US" sz="2400" b="1" u="sng" dirty="0">
                <a:solidFill>
                  <a:schemeClr val="bg1"/>
                </a:solidFill>
              </a:rPr>
              <a:t>とは？</a:t>
            </a:r>
            <a:endParaRPr lang="ja-JP" altLang="en-US" sz="3200" b="1" u="sng" dirty="0">
              <a:solidFill>
                <a:schemeClr val="bg1"/>
              </a:solidFill>
            </a:endParaRPr>
          </a:p>
        </p:txBody>
      </p:sp>
    </p:spTree>
    <p:extLst>
      <p:ext uri="{BB962C8B-B14F-4D97-AF65-F5344CB8AC3E}">
        <p14:creationId xmlns:p14="http://schemas.microsoft.com/office/powerpoint/2010/main" val="3503295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22" presetClass="entr" presetSubtype="8"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6" grpId="0"/>
      <p:bldP spid="1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 name="正方形/長方形 240">
            <a:extLst>
              <a:ext uri="{FF2B5EF4-FFF2-40B4-BE49-F238E27FC236}">
                <a16:creationId xmlns:a16="http://schemas.microsoft.com/office/drawing/2014/main" id="{FE494CDA-71F8-5E8D-CA76-493275E35DEA}"/>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設備の概要</a:t>
            </a:r>
            <a:endParaRPr lang="ja-JP" altLang="en-US" sz="3200" b="1" u="sng" dirty="0">
              <a:solidFill>
                <a:schemeClr val="bg1"/>
              </a:solidFill>
            </a:endParaRPr>
          </a:p>
        </p:txBody>
      </p:sp>
      <p:sp>
        <p:nvSpPr>
          <p:cNvPr id="25" name="正方形/長方形 24">
            <a:extLst>
              <a:ext uri="{FF2B5EF4-FFF2-40B4-BE49-F238E27FC236}">
                <a16:creationId xmlns:a16="http://schemas.microsoft.com/office/drawing/2014/main" id="{93BD3F57-EE80-48F3-1187-FA43AAEBCE89}"/>
              </a:ext>
            </a:extLst>
          </p:cNvPr>
          <p:cNvSpPr/>
          <p:nvPr/>
        </p:nvSpPr>
        <p:spPr>
          <a:xfrm>
            <a:off x="363009" y="1127574"/>
            <a:ext cx="279822" cy="2955173"/>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a:extLst>
              <a:ext uri="{FF2B5EF4-FFF2-40B4-BE49-F238E27FC236}">
                <a16:creationId xmlns:a16="http://schemas.microsoft.com/office/drawing/2014/main" id="{7FB19E89-4301-7C44-9733-C0BD1405A8C2}"/>
              </a:ext>
            </a:extLst>
          </p:cNvPr>
          <p:cNvSpPr/>
          <p:nvPr/>
        </p:nvSpPr>
        <p:spPr>
          <a:xfrm>
            <a:off x="5260495" y="1127574"/>
            <a:ext cx="232847" cy="2990621"/>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a:extLst>
              <a:ext uri="{FF2B5EF4-FFF2-40B4-BE49-F238E27FC236}">
                <a16:creationId xmlns:a16="http://schemas.microsoft.com/office/drawing/2014/main" id="{98A96BA7-2C09-32AD-2C0F-F90CBEE87790}"/>
              </a:ext>
            </a:extLst>
          </p:cNvPr>
          <p:cNvSpPr/>
          <p:nvPr/>
        </p:nvSpPr>
        <p:spPr>
          <a:xfrm>
            <a:off x="2784246" y="1127574"/>
            <a:ext cx="239056" cy="2964305"/>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正方形/長方形 279">
            <a:extLst>
              <a:ext uri="{FF2B5EF4-FFF2-40B4-BE49-F238E27FC236}">
                <a16:creationId xmlns:a16="http://schemas.microsoft.com/office/drawing/2014/main" id="{1EE687A7-473B-9AF1-BFB9-4D6E7B71FC85}"/>
              </a:ext>
            </a:extLst>
          </p:cNvPr>
          <p:cNvSpPr/>
          <p:nvPr/>
        </p:nvSpPr>
        <p:spPr>
          <a:xfrm>
            <a:off x="7830271" y="1127574"/>
            <a:ext cx="250754" cy="2990621"/>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正方形/長方形 280">
            <a:extLst>
              <a:ext uri="{FF2B5EF4-FFF2-40B4-BE49-F238E27FC236}">
                <a16:creationId xmlns:a16="http://schemas.microsoft.com/office/drawing/2014/main" id="{25E2C1D3-1748-C0B5-49F3-8F39C2664C9E}"/>
              </a:ext>
            </a:extLst>
          </p:cNvPr>
          <p:cNvSpPr/>
          <p:nvPr/>
        </p:nvSpPr>
        <p:spPr>
          <a:xfrm>
            <a:off x="10542550" y="1127574"/>
            <a:ext cx="287858" cy="2964305"/>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正方形/長方形 281">
            <a:extLst>
              <a:ext uri="{FF2B5EF4-FFF2-40B4-BE49-F238E27FC236}">
                <a16:creationId xmlns:a16="http://schemas.microsoft.com/office/drawing/2014/main" id="{2B013BE2-FFBC-B7FF-C18C-77AB0A391584}"/>
              </a:ext>
            </a:extLst>
          </p:cNvPr>
          <p:cNvSpPr/>
          <p:nvPr/>
        </p:nvSpPr>
        <p:spPr>
          <a:xfrm>
            <a:off x="363009" y="4642010"/>
            <a:ext cx="287858" cy="1774859"/>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a:extLst>
              <a:ext uri="{FF2B5EF4-FFF2-40B4-BE49-F238E27FC236}">
                <a16:creationId xmlns:a16="http://schemas.microsoft.com/office/drawing/2014/main" id="{6FBBDB90-C6E0-555A-3379-2C56D2980584}"/>
              </a:ext>
            </a:extLst>
          </p:cNvPr>
          <p:cNvSpPr/>
          <p:nvPr/>
        </p:nvSpPr>
        <p:spPr>
          <a:xfrm>
            <a:off x="2763143" y="4651140"/>
            <a:ext cx="287858" cy="1774859"/>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a:extLst>
              <a:ext uri="{FF2B5EF4-FFF2-40B4-BE49-F238E27FC236}">
                <a16:creationId xmlns:a16="http://schemas.microsoft.com/office/drawing/2014/main" id="{36D16BE2-73CB-BDB4-40DF-E7B85E6F96CE}"/>
              </a:ext>
            </a:extLst>
          </p:cNvPr>
          <p:cNvSpPr/>
          <p:nvPr/>
        </p:nvSpPr>
        <p:spPr>
          <a:xfrm>
            <a:off x="5264476" y="4651138"/>
            <a:ext cx="287858" cy="1774859"/>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a:extLst>
              <a:ext uri="{FF2B5EF4-FFF2-40B4-BE49-F238E27FC236}">
                <a16:creationId xmlns:a16="http://schemas.microsoft.com/office/drawing/2014/main" id="{FE0D1478-5474-19B6-8825-1BEC467500CE}"/>
              </a:ext>
            </a:extLst>
          </p:cNvPr>
          <p:cNvSpPr/>
          <p:nvPr/>
        </p:nvSpPr>
        <p:spPr>
          <a:xfrm>
            <a:off x="7828867" y="4651139"/>
            <a:ext cx="287858" cy="1774859"/>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a:extLst>
              <a:ext uri="{FF2B5EF4-FFF2-40B4-BE49-F238E27FC236}">
                <a16:creationId xmlns:a16="http://schemas.microsoft.com/office/drawing/2014/main" id="{BF7AAC58-81FD-A415-B56D-EF51584FF71D}"/>
              </a:ext>
            </a:extLst>
          </p:cNvPr>
          <p:cNvSpPr/>
          <p:nvPr/>
        </p:nvSpPr>
        <p:spPr>
          <a:xfrm>
            <a:off x="10543268" y="4639374"/>
            <a:ext cx="287858" cy="1774859"/>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a:extLst>
              <a:ext uri="{FF2B5EF4-FFF2-40B4-BE49-F238E27FC236}">
                <a16:creationId xmlns:a16="http://schemas.microsoft.com/office/drawing/2014/main" id="{3A5CB899-0F3F-B4C2-D9D3-E36CC5ABE338}"/>
              </a:ext>
            </a:extLst>
          </p:cNvPr>
          <p:cNvSpPr>
            <a:spLocks noGrp="1"/>
          </p:cNvSpPr>
          <p:nvPr>
            <p:ph type="sldNum" sz="quarter" idx="10"/>
          </p:nvPr>
        </p:nvSpPr>
        <p:spPr/>
        <p:txBody>
          <a:bodyPr/>
          <a:lstStyle/>
          <a:p>
            <a:pPr>
              <a:defRPr/>
            </a:pPr>
            <a:r>
              <a:rPr lang="en-US" altLang="ja-JP" sz="1800" dirty="0"/>
              <a:t>7</a:t>
            </a:r>
          </a:p>
        </p:txBody>
      </p:sp>
      <p:sp>
        <p:nvSpPr>
          <p:cNvPr id="23" name="正方形/長方形 22">
            <a:extLst>
              <a:ext uri="{FF2B5EF4-FFF2-40B4-BE49-F238E27FC236}">
                <a16:creationId xmlns:a16="http://schemas.microsoft.com/office/drawing/2014/main" id="{B0C15DD5-0EE0-FC1D-7052-71DD2C96C30C}"/>
              </a:ext>
            </a:extLst>
          </p:cNvPr>
          <p:cNvSpPr/>
          <p:nvPr/>
        </p:nvSpPr>
        <p:spPr>
          <a:xfrm>
            <a:off x="0" y="4091879"/>
            <a:ext cx="12141968" cy="550131"/>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64" name="グループ化 163">
            <a:extLst>
              <a:ext uri="{FF2B5EF4-FFF2-40B4-BE49-F238E27FC236}">
                <a16:creationId xmlns:a16="http://schemas.microsoft.com/office/drawing/2014/main" id="{6C92543C-7E3A-8101-8D6E-A9746B02C8C4}"/>
              </a:ext>
            </a:extLst>
          </p:cNvPr>
          <p:cNvGrpSpPr/>
          <p:nvPr/>
        </p:nvGrpSpPr>
        <p:grpSpPr>
          <a:xfrm>
            <a:off x="1208046" y="1451673"/>
            <a:ext cx="505482" cy="1176243"/>
            <a:chOff x="1165446" y="667952"/>
            <a:chExt cx="824186" cy="1917857"/>
          </a:xfrm>
        </p:grpSpPr>
        <p:grpSp>
          <p:nvGrpSpPr>
            <p:cNvPr id="3" name="グループ化 2">
              <a:extLst>
                <a:ext uri="{FF2B5EF4-FFF2-40B4-BE49-F238E27FC236}">
                  <a16:creationId xmlns:a16="http://schemas.microsoft.com/office/drawing/2014/main" id="{B5659428-0CD6-E943-A8A9-1D9CED726038}"/>
                </a:ext>
              </a:extLst>
            </p:cNvPr>
            <p:cNvGrpSpPr/>
            <p:nvPr/>
          </p:nvGrpSpPr>
          <p:grpSpPr>
            <a:xfrm rot="10800000">
              <a:off x="1418252" y="1787619"/>
              <a:ext cx="371624" cy="798190"/>
              <a:chOff x="4140200" y="2009775"/>
              <a:chExt cx="781050" cy="1857375"/>
            </a:xfrm>
          </p:grpSpPr>
          <p:sp>
            <p:nvSpPr>
              <p:cNvPr id="4" name="フリーフォーム: 図形 3">
                <a:extLst>
                  <a:ext uri="{FF2B5EF4-FFF2-40B4-BE49-F238E27FC236}">
                    <a16:creationId xmlns:a16="http://schemas.microsoft.com/office/drawing/2014/main" id="{DC05FACD-F609-7C7B-1269-B0FE07DD8402}"/>
                  </a:ext>
                </a:extLst>
              </p:cNvPr>
              <p:cNvSpPr/>
              <p:nvPr/>
            </p:nvSpPr>
            <p:spPr>
              <a:xfrm>
                <a:off x="4454525" y="2009775"/>
                <a:ext cx="171450" cy="1187450"/>
              </a:xfrm>
              <a:custGeom>
                <a:avLst/>
                <a:gdLst>
                  <a:gd name="connsiteX0" fmla="*/ 0 w 171450"/>
                  <a:gd name="connsiteY0" fmla="*/ 1187450 h 1187450"/>
                  <a:gd name="connsiteX1" fmla="*/ 171450 w 171450"/>
                  <a:gd name="connsiteY1" fmla="*/ 1187450 h 1187450"/>
                  <a:gd name="connsiteX2" fmla="*/ 152400 w 171450"/>
                  <a:gd name="connsiteY2" fmla="*/ 142875 h 1187450"/>
                  <a:gd name="connsiteX3" fmla="*/ 88900 w 171450"/>
                  <a:gd name="connsiteY3" fmla="*/ 0 h 1187450"/>
                  <a:gd name="connsiteX4" fmla="*/ 3175 w 171450"/>
                  <a:gd name="connsiteY4" fmla="*/ 149225 h 1187450"/>
                  <a:gd name="connsiteX5" fmla="*/ 0 w 171450"/>
                  <a:gd name="connsiteY5" fmla="*/ 1187450 h 118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187450">
                    <a:moveTo>
                      <a:pt x="0" y="1187450"/>
                    </a:moveTo>
                    <a:lnTo>
                      <a:pt x="171450" y="1187450"/>
                    </a:lnTo>
                    <a:lnTo>
                      <a:pt x="152400" y="142875"/>
                    </a:lnTo>
                    <a:lnTo>
                      <a:pt x="88900" y="0"/>
                    </a:lnTo>
                    <a:lnTo>
                      <a:pt x="3175" y="149225"/>
                    </a:lnTo>
                    <a:cubicBezTo>
                      <a:pt x="5292" y="494242"/>
                      <a:pt x="7408" y="839258"/>
                      <a:pt x="0" y="1187450"/>
                    </a:cubicBez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56F65A46-BBEC-5899-8764-0FFA2D95029F}"/>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42618B6D-9245-B7E7-252A-5AEECDC3A0C8}"/>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図形 7">
                <a:extLst>
                  <a:ext uri="{FF2B5EF4-FFF2-40B4-BE49-F238E27FC236}">
                    <a16:creationId xmlns:a16="http://schemas.microsoft.com/office/drawing/2014/main" id="{2053944B-E7C5-AD5A-A60C-B73C0D177D98}"/>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3EBD1EBE-70D0-B083-C7E8-A5E620C93587}"/>
                  </a:ext>
                </a:extLst>
              </p:cNvPr>
              <p:cNvSpPr/>
              <p:nvPr/>
            </p:nvSpPr>
            <p:spPr>
              <a:xfrm>
                <a:off x="4460875" y="2701925"/>
                <a:ext cx="155575" cy="377825"/>
              </a:xfrm>
              <a:custGeom>
                <a:avLst/>
                <a:gdLst>
                  <a:gd name="connsiteX0" fmla="*/ 0 w 155575"/>
                  <a:gd name="connsiteY0" fmla="*/ 377825 h 377825"/>
                  <a:gd name="connsiteX1" fmla="*/ 155575 w 155575"/>
                  <a:gd name="connsiteY1" fmla="*/ 158750 h 377825"/>
                  <a:gd name="connsiteX2" fmla="*/ 155575 w 155575"/>
                  <a:gd name="connsiteY2" fmla="*/ 0 h 377825"/>
                  <a:gd name="connsiteX3" fmla="*/ 12700 w 155575"/>
                  <a:gd name="connsiteY3" fmla="*/ 187325 h 377825"/>
                  <a:gd name="connsiteX4" fmla="*/ 0 w 155575"/>
                  <a:gd name="connsiteY4" fmla="*/ 377825 h 377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75" h="377825">
                    <a:moveTo>
                      <a:pt x="0" y="377825"/>
                    </a:moveTo>
                    <a:lnTo>
                      <a:pt x="155575" y="158750"/>
                    </a:lnTo>
                    <a:lnTo>
                      <a:pt x="155575" y="0"/>
                    </a:lnTo>
                    <a:lnTo>
                      <a:pt x="12700" y="187325"/>
                    </a:lnTo>
                    <a:lnTo>
                      <a:pt x="0" y="377825"/>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85167A4C-5C14-0606-A9A9-BF95CBA18CB4}"/>
                  </a:ext>
                </a:extLst>
              </p:cNvPr>
              <p:cNvSpPr/>
              <p:nvPr/>
            </p:nvSpPr>
            <p:spPr>
              <a:xfrm>
                <a:off x="4457700" y="2273300"/>
                <a:ext cx="155575" cy="377825"/>
              </a:xfrm>
              <a:custGeom>
                <a:avLst/>
                <a:gdLst>
                  <a:gd name="connsiteX0" fmla="*/ 0 w 155575"/>
                  <a:gd name="connsiteY0" fmla="*/ 377825 h 377825"/>
                  <a:gd name="connsiteX1" fmla="*/ 155575 w 155575"/>
                  <a:gd name="connsiteY1" fmla="*/ 158750 h 377825"/>
                  <a:gd name="connsiteX2" fmla="*/ 155575 w 155575"/>
                  <a:gd name="connsiteY2" fmla="*/ 0 h 377825"/>
                  <a:gd name="connsiteX3" fmla="*/ 12700 w 155575"/>
                  <a:gd name="connsiteY3" fmla="*/ 187325 h 377825"/>
                  <a:gd name="connsiteX4" fmla="*/ 0 w 155575"/>
                  <a:gd name="connsiteY4" fmla="*/ 377825 h 377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75" h="377825">
                    <a:moveTo>
                      <a:pt x="0" y="377825"/>
                    </a:moveTo>
                    <a:lnTo>
                      <a:pt x="155575" y="158750"/>
                    </a:lnTo>
                    <a:lnTo>
                      <a:pt x="155575" y="0"/>
                    </a:lnTo>
                    <a:lnTo>
                      <a:pt x="12700" y="187325"/>
                    </a:lnTo>
                    <a:lnTo>
                      <a:pt x="0" y="377825"/>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99" name="グループ化 98">
              <a:extLst>
                <a:ext uri="{FF2B5EF4-FFF2-40B4-BE49-F238E27FC236}">
                  <a16:creationId xmlns:a16="http://schemas.microsoft.com/office/drawing/2014/main" id="{F834BC80-13F2-3927-DD7B-664887071C34}"/>
                </a:ext>
              </a:extLst>
            </p:cNvPr>
            <p:cNvGrpSpPr/>
            <p:nvPr/>
          </p:nvGrpSpPr>
          <p:grpSpPr>
            <a:xfrm rot="10800000">
              <a:off x="1165446" y="667952"/>
              <a:ext cx="824186" cy="1117458"/>
              <a:chOff x="1241707" y="4753421"/>
              <a:chExt cx="824186" cy="1117458"/>
            </a:xfrm>
          </p:grpSpPr>
          <p:grpSp>
            <p:nvGrpSpPr>
              <p:cNvPr id="102" name="グループ化 101">
                <a:extLst>
                  <a:ext uri="{FF2B5EF4-FFF2-40B4-BE49-F238E27FC236}">
                    <a16:creationId xmlns:a16="http://schemas.microsoft.com/office/drawing/2014/main" id="{CF6684B0-D0E6-0E72-610C-C9C8DF33B58E}"/>
                  </a:ext>
                </a:extLst>
              </p:cNvPr>
              <p:cNvGrpSpPr/>
              <p:nvPr/>
            </p:nvGrpSpPr>
            <p:grpSpPr>
              <a:xfrm rot="16200000">
                <a:off x="1117930" y="4877198"/>
                <a:ext cx="1071739" cy="824186"/>
                <a:chOff x="2541622" y="3677632"/>
                <a:chExt cx="1087653" cy="824186"/>
              </a:xfrm>
            </p:grpSpPr>
            <p:sp>
              <p:nvSpPr>
                <p:cNvPr id="104" name="正方形/長方形 103">
                  <a:extLst>
                    <a:ext uri="{FF2B5EF4-FFF2-40B4-BE49-F238E27FC236}">
                      <a16:creationId xmlns:a16="http://schemas.microsoft.com/office/drawing/2014/main" id="{3C20E7AC-1411-20BB-E903-D0842CF5D6E5}"/>
                    </a:ext>
                  </a:extLst>
                </p:cNvPr>
                <p:cNvSpPr/>
                <p:nvPr/>
              </p:nvSpPr>
              <p:spPr>
                <a:xfrm flipH="1">
                  <a:off x="2541622" y="3832883"/>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05" name="正方形/長方形 104">
                  <a:extLst>
                    <a:ext uri="{FF2B5EF4-FFF2-40B4-BE49-F238E27FC236}">
                      <a16:creationId xmlns:a16="http://schemas.microsoft.com/office/drawing/2014/main" id="{132F6041-1117-05C3-90C8-7D7DFCB3D9F5}"/>
                    </a:ext>
                  </a:extLst>
                </p:cNvPr>
                <p:cNvSpPr/>
                <p:nvPr/>
              </p:nvSpPr>
              <p:spPr>
                <a:xfrm flipH="1">
                  <a:off x="2542539" y="3927462"/>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106" name="正方形/長方形 105">
                  <a:extLst>
                    <a:ext uri="{FF2B5EF4-FFF2-40B4-BE49-F238E27FC236}">
                      <a16:creationId xmlns:a16="http://schemas.microsoft.com/office/drawing/2014/main" id="{1A09AF98-E4E2-E777-8B55-391378575C89}"/>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07" name="正方形/長方形 106">
                  <a:extLst>
                    <a:ext uri="{FF2B5EF4-FFF2-40B4-BE49-F238E27FC236}">
                      <a16:creationId xmlns:a16="http://schemas.microsoft.com/office/drawing/2014/main" id="{D1637355-0992-9DD8-49E0-A8D5F46E637C}"/>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101" name="正方形/長方形 100">
                <a:extLst>
                  <a:ext uri="{FF2B5EF4-FFF2-40B4-BE49-F238E27FC236}">
                    <a16:creationId xmlns:a16="http://schemas.microsoft.com/office/drawing/2014/main" id="{12947DD9-C99E-9049-B668-E164D7DA7B9F}"/>
                  </a:ext>
                </a:extLst>
              </p:cNvPr>
              <p:cNvSpPr/>
              <p:nvPr/>
            </p:nvSpPr>
            <p:spPr>
              <a:xfrm>
                <a:off x="1487499" y="5825160"/>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85" name="グループ化 184">
            <a:extLst>
              <a:ext uri="{FF2B5EF4-FFF2-40B4-BE49-F238E27FC236}">
                <a16:creationId xmlns:a16="http://schemas.microsoft.com/office/drawing/2014/main" id="{F3F21557-4083-442D-1682-04258C323A87}"/>
              </a:ext>
            </a:extLst>
          </p:cNvPr>
          <p:cNvGrpSpPr/>
          <p:nvPr/>
        </p:nvGrpSpPr>
        <p:grpSpPr>
          <a:xfrm rot="10800000">
            <a:off x="3724511" y="1468526"/>
            <a:ext cx="505482" cy="1160225"/>
            <a:chOff x="1241707" y="3972722"/>
            <a:chExt cx="824186" cy="1891740"/>
          </a:xfrm>
        </p:grpSpPr>
        <p:grpSp>
          <p:nvGrpSpPr>
            <p:cNvPr id="186" name="グループ化 185">
              <a:extLst>
                <a:ext uri="{FF2B5EF4-FFF2-40B4-BE49-F238E27FC236}">
                  <a16:creationId xmlns:a16="http://schemas.microsoft.com/office/drawing/2014/main" id="{97A0E793-DFC2-0E55-E334-E01472E6D8D5}"/>
                </a:ext>
              </a:extLst>
            </p:cNvPr>
            <p:cNvGrpSpPr/>
            <p:nvPr/>
          </p:nvGrpSpPr>
          <p:grpSpPr>
            <a:xfrm>
              <a:off x="1451487" y="3972722"/>
              <a:ext cx="371624" cy="773549"/>
              <a:chOff x="2918423" y="2645221"/>
              <a:chExt cx="371624" cy="773549"/>
            </a:xfrm>
          </p:grpSpPr>
          <p:grpSp>
            <p:nvGrpSpPr>
              <p:cNvPr id="196" name="グループ化 195">
                <a:extLst>
                  <a:ext uri="{FF2B5EF4-FFF2-40B4-BE49-F238E27FC236}">
                    <a16:creationId xmlns:a16="http://schemas.microsoft.com/office/drawing/2014/main" id="{5F44AD8B-96A1-0791-2EE2-79415721CF5F}"/>
                  </a:ext>
                </a:extLst>
              </p:cNvPr>
              <p:cNvGrpSpPr/>
              <p:nvPr/>
            </p:nvGrpSpPr>
            <p:grpSpPr>
              <a:xfrm>
                <a:off x="2918423" y="3133605"/>
                <a:ext cx="371624" cy="285165"/>
                <a:chOff x="4140200" y="3203575"/>
                <a:chExt cx="781050" cy="663575"/>
              </a:xfrm>
            </p:grpSpPr>
            <p:sp>
              <p:nvSpPr>
                <p:cNvPr id="235" name="フリーフォーム: 図形 234">
                  <a:extLst>
                    <a:ext uri="{FF2B5EF4-FFF2-40B4-BE49-F238E27FC236}">
                      <a16:creationId xmlns:a16="http://schemas.microsoft.com/office/drawing/2014/main" id="{B3D6878D-929C-2F0F-7662-EF29248BF468}"/>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図形 235">
                  <a:extLst>
                    <a:ext uri="{FF2B5EF4-FFF2-40B4-BE49-F238E27FC236}">
                      <a16:creationId xmlns:a16="http://schemas.microsoft.com/office/drawing/2014/main" id="{8D499260-E9CB-804C-13FC-45EC7DB9B812}"/>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フリーフォーム: 図形 236">
                  <a:extLst>
                    <a:ext uri="{FF2B5EF4-FFF2-40B4-BE49-F238E27FC236}">
                      <a16:creationId xmlns:a16="http://schemas.microsoft.com/office/drawing/2014/main" id="{A47B71ED-05F0-3EF5-B71A-F48F7F502BF3}"/>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97" name="グループ化 196">
                <a:extLst>
                  <a:ext uri="{FF2B5EF4-FFF2-40B4-BE49-F238E27FC236}">
                    <a16:creationId xmlns:a16="http://schemas.microsoft.com/office/drawing/2014/main" id="{62E2F93D-F182-607B-65E3-89A8FF7A0C9B}"/>
                  </a:ext>
                </a:extLst>
              </p:cNvPr>
              <p:cNvGrpSpPr/>
              <p:nvPr/>
            </p:nvGrpSpPr>
            <p:grpSpPr>
              <a:xfrm rot="10800000">
                <a:off x="3003453" y="2645221"/>
                <a:ext cx="235664" cy="495885"/>
                <a:chOff x="973101" y="963274"/>
                <a:chExt cx="923288" cy="1999932"/>
              </a:xfrm>
            </p:grpSpPr>
            <p:grpSp>
              <p:nvGrpSpPr>
                <p:cNvPr id="198" name="グループ化 197">
                  <a:extLst>
                    <a:ext uri="{FF2B5EF4-FFF2-40B4-BE49-F238E27FC236}">
                      <a16:creationId xmlns:a16="http://schemas.microsoft.com/office/drawing/2014/main" id="{E5CA4818-BCD1-642D-AC3A-B138A1733025}"/>
                    </a:ext>
                  </a:extLst>
                </p:cNvPr>
                <p:cNvGrpSpPr/>
                <p:nvPr/>
              </p:nvGrpSpPr>
              <p:grpSpPr>
                <a:xfrm>
                  <a:off x="973101" y="963274"/>
                  <a:ext cx="923288" cy="1999932"/>
                  <a:chOff x="926339" y="1781467"/>
                  <a:chExt cx="1547933" cy="2239998"/>
                </a:xfrm>
              </p:grpSpPr>
              <p:cxnSp>
                <p:nvCxnSpPr>
                  <p:cNvPr id="203" name="直線コネクタ 202">
                    <a:extLst>
                      <a:ext uri="{FF2B5EF4-FFF2-40B4-BE49-F238E27FC236}">
                        <a16:creationId xmlns:a16="http://schemas.microsoft.com/office/drawing/2014/main" id="{BDCDD354-E067-CC5E-70B0-1E790170CBD4}"/>
                      </a:ext>
                    </a:extLst>
                  </p:cNvPr>
                  <p:cNvCxnSpPr>
                    <a:cxnSpLocks/>
                  </p:cNvCxnSpPr>
                  <p:nvPr/>
                </p:nvCxnSpPr>
                <p:spPr>
                  <a:xfrm>
                    <a:off x="1295400" y="1791180"/>
                    <a:ext cx="100584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直線コネクタ 203">
                    <a:extLst>
                      <a:ext uri="{FF2B5EF4-FFF2-40B4-BE49-F238E27FC236}">
                        <a16:creationId xmlns:a16="http://schemas.microsoft.com/office/drawing/2014/main" id="{EC870207-2747-02A8-FD14-AC9329016017}"/>
                      </a:ext>
                    </a:extLst>
                  </p:cNvPr>
                  <p:cNvCxnSpPr>
                    <a:cxnSpLocks/>
                  </p:cNvCxnSpPr>
                  <p:nvPr/>
                </p:nvCxnSpPr>
                <p:spPr>
                  <a:xfrm>
                    <a:off x="1311571" y="1814945"/>
                    <a:ext cx="0" cy="8842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直線コネクタ 204">
                    <a:extLst>
                      <a:ext uri="{FF2B5EF4-FFF2-40B4-BE49-F238E27FC236}">
                        <a16:creationId xmlns:a16="http://schemas.microsoft.com/office/drawing/2014/main" id="{3A0AD349-14D9-6DB9-10AA-8F9312594DD4}"/>
                      </a:ext>
                    </a:extLst>
                  </p:cNvPr>
                  <p:cNvCxnSpPr>
                    <a:cxnSpLocks/>
                  </p:cNvCxnSpPr>
                  <p:nvPr/>
                </p:nvCxnSpPr>
                <p:spPr>
                  <a:xfrm flipH="1">
                    <a:off x="2286001" y="1781467"/>
                    <a:ext cx="10160" cy="9177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直線コネクタ 205">
                    <a:extLst>
                      <a:ext uri="{FF2B5EF4-FFF2-40B4-BE49-F238E27FC236}">
                        <a16:creationId xmlns:a16="http://schemas.microsoft.com/office/drawing/2014/main" id="{53062175-A839-E04A-6F11-4592AFF9E190}"/>
                      </a:ext>
                    </a:extLst>
                  </p:cNvPr>
                  <p:cNvCxnSpPr>
                    <a:cxnSpLocks/>
                  </p:cNvCxnSpPr>
                  <p:nvPr/>
                </p:nvCxnSpPr>
                <p:spPr>
                  <a:xfrm>
                    <a:off x="2287385" y="2699181"/>
                    <a:ext cx="186887" cy="74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直線コネクタ 206">
                    <a:extLst>
                      <a:ext uri="{FF2B5EF4-FFF2-40B4-BE49-F238E27FC236}">
                        <a16:creationId xmlns:a16="http://schemas.microsoft.com/office/drawing/2014/main" id="{ECAC8ACB-EF53-855C-7803-F4EAA69CA179}"/>
                      </a:ext>
                    </a:extLst>
                  </p:cNvPr>
                  <p:cNvCxnSpPr>
                    <a:cxnSpLocks/>
                  </p:cNvCxnSpPr>
                  <p:nvPr/>
                </p:nvCxnSpPr>
                <p:spPr>
                  <a:xfrm flipH="1">
                    <a:off x="2274768" y="2676841"/>
                    <a:ext cx="6987" cy="13103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直線コネクタ 207">
                    <a:extLst>
                      <a:ext uri="{FF2B5EF4-FFF2-40B4-BE49-F238E27FC236}">
                        <a16:creationId xmlns:a16="http://schemas.microsoft.com/office/drawing/2014/main" id="{DA6BDA57-E6BB-BF32-AD03-27A0D34D6F79}"/>
                      </a:ext>
                    </a:extLst>
                  </p:cNvPr>
                  <p:cNvCxnSpPr>
                    <a:cxnSpLocks/>
                  </p:cNvCxnSpPr>
                  <p:nvPr/>
                </p:nvCxnSpPr>
                <p:spPr>
                  <a:xfrm flipH="1">
                    <a:off x="1318048" y="2676841"/>
                    <a:ext cx="2183" cy="134462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直線コネクタ 208">
                    <a:extLst>
                      <a:ext uri="{FF2B5EF4-FFF2-40B4-BE49-F238E27FC236}">
                        <a16:creationId xmlns:a16="http://schemas.microsoft.com/office/drawing/2014/main" id="{2D22F322-0286-4983-EC42-441C42DD2866}"/>
                      </a:ext>
                    </a:extLst>
                  </p:cNvPr>
                  <p:cNvCxnSpPr>
                    <a:cxnSpLocks/>
                  </p:cNvCxnSpPr>
                  <p:nvPr/>
                </p:nvCxnSpPr>
                <p:spPr>
                  <a:xfrm>
                    <a:off x="2454694" y="2753052"/>
                    <a:ext cx="0" cy="10467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直線コネクタ 209">
                    <a:extLst>
                      <a:ext uri="{FF2B5EF4-FFF2-40B4-BE49-F238E27FC236}">
                        <a16:creationId xmlns:a16="http://schemas.microsoft.com/office/drawing/2014/main" id="{7541F8DF-C960-47B7-A8DE-D11E8CFB2AA5}"/>
                      </a:ext>
                    </a:extLst>
                  </p:cNvPr>
                  <p:cNvCxnSpPr>
                    <a:cxnSpLocks/>
                  </p:cNvCxnSpPr>
                  <p:nvPr/>
                </p:nvCxnSpPr>
                <p:spPr>
                  <a:xfrm>
                    <a:off x="1151713" y="2737843"/>
                    <a:ext cx="0" cy="10467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直線コネクタ 210">
                    <a:extLst>
                      <a:ext uri="{FF2B5EF4-FFF2-40B4-BE49-F238E27FC236}">
                        <a16:creationId xmlns:a16="http://schemas.microsoft.com/office/drawing/2014/main" id="{0E7D039A-2A56-6044-35B6-870DD1CDD982}"/>
                      </a:ext>
                    </a:extLst>
                  </p:cNvPr>
                  <p:cNvCxnSpPr>
                    <a:cxnSpLocks/>
                  </p:cNvCxnSpPr>
                  <p:nvPr/>
                </p:nvCxnSpPr>
                <p:spPr>
                  <a:xfrm flipV="1">
                    <a:off x="1130226" y="2691427"/>
                    <a:ext cx="173711" cy="706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直線コネクタ 211">
                    <a:extLst>
                      <a:ext uri="{FF2B5EF4-FFF2-40B4-BE49-F238E27FC236}">
                        <a16:creationId xmlns:a16="http://schemas.microsoft.com/office/drawing/2014/main" id="{4A7A7F71-8EDA-64BA-B267-AB4F787FA0B0}"/>
                      </a:ext>
                    </a:extLst>
                  </p:cNvPr>
                  <p:cNvCxnSpPr>
                    <a:cxnSpLocks/>
                  </p:cNvCxnSpPr>
                  <p:nvPr/>
                </p:nvCxnSpPr>
                <p:spPr>
                  <a:xfrm>
                    <a:off x="1142284" y="3771019"/>
                    <a:ext cx="171973" cy="22015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直線コネクタ 212">
                    <a:extLst>
                      <a:ext uri="{FF2B5EF4-FFF2-40B4-BE49-F238E27FC236}">
                        <a16:creationId xmlns:a16="http://schemas.microsoft.com/office/drawing/2014/main" id="{C0A16285-310B-200B-1162-81AFFFBDF7E5}"/>
                      </a:ext>
                    </a:extLst>
                  </p:cNvPr>
                  <p:cNvCxnSpPr>
                    <a:cxnSpLocks/>
                  </p:cNvCxnSpPr>
                  <p:nvPr/>
                </p:nvCxnSpPr>
                <p:spPr>
                  <a:xfrm flipV="1">
                    <a:off x="2327970" y="3784600"/>
                    <a:ext cx="126724" cy="236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直線コネクタ 213">
                    <a:extLst>
                      <a:ext uri="{FF2B5EF4-FFF2-40B4-BE49-F238E27FC236}">
                        <a16:creationId xmlns:a16="http://schemas.microsoft.com/office/drawing/2014/main" id="{14DB2D97-616F-DC0D-CC7B-8F8F426A61BD}"/>
                      </a:ext>
                    </a:extLst>
                  </p:cNvPr>
                  <p:cNvCxnSpPr>
                    <a:cxnSpLocks/>
                  </p:cNvCxnSpPr>
                  <p:nvPr/>
                </p:nvCxnSpPr>
                <p:spPr>
                  <a:xfrm>
                    <a:off x="1322120" y="4012797"/>
                    <a:ext cx="99968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直線コネクタ 214">
                    <a:extLst>
                      <a:ext uri="{FF2B5EF4-FFF2-40B4-BE49-F238E27FC236}">
                        <a16:creationId xmlns:a16="http://schemas.microsoft.com/office/drawing/2014/main" id="{2B19EE20-71A4-0C05-FEC9-0DB5FEFD4DD2}"/>
                      </a:ext>
                    </a:extLst>
                  </p:cNvPr>
                  <p:cNvCxnSpPr>
                    <a:cxnSpLocks/>
                    <a:stCxn id="217" idx="0"/>
                  </p:cNvCxnSpPr>
                  <p:nvPr/>
                </p:nvCxnSpPr>
                <p:spPr>
                  <a:xfrm>
                    <a:off x="2105316" y="2760748"/>
                    <a:ext cx="3350" cy="12304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直線コネクタ 215">
                    <a:extLst>
                      <a:ext uri="{FF2B5EF4-FFF2-40B4-BE49-F238E27FC236}">
                        <a16:creationId xmlns:a16="http://schemas.microsoft.com/office/drawing/2014/main" id="{E1737197-D0B0-0ED5-78F2-AF5AE2CA58F3}"/>
                      </a:ext>
                    </a:extLst>
                  </p:cNvPr>
                  <p:cNvCxnSpPr>
                    <a:cxnSpLocks/>
                  </p:cNvCxnSpPr>
                  <p:nvPr/>
                </p:nvCxnSpPr>
                <p:spPr>
                  <a:xfrm flipH="1">
                    <a:off x="1483779" y="2691427"/>
                    <a:ext cx="10017" cy="132766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円弧 216">
                    <a:extLst>
                      <a:ext uri="{FF2B5EF4-FFF2-40B4-BE49-F238E27FC236}">
                        <a16:creationId xmlns:a16="http://schemas.microsoft.com/office/drawing/2014/main" id="{0367E7E8-3005-02D8-EF7C-5C60875490D7}"/>
                      </a:ext>
                    </a:extLst>
                  </p:cNvPr>
                  <p:cNvSpPr/>
                  <p:nvPr/>
                </p:nvSpPr>
                <p:spPr>
                  <a:xfrm rot="16499957">
                    <a:off x="1972423" y="2599190"/>
                    <a:ext cx="618400" cy="353961"/>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218" name="円弧 217">
                    <a:extLst>
                      <a:ext uri="{FF2B5EF4-FFF2-40B4-BE49-F238E27FC236}">
                        <a16:creationId xmlns:a16="http://schemas.microsoft.com/office/drawing/2014/main" id="{CD5045F0-E369-1C82-385F-785B430CF5B1}"/>
                      </a:ext>
                    </a:extLst>
                  </p:cNvPr>
                  <p:cNvSpPr/>
                  <p:nvPr/>
                </p:nvSpPr>
                <p:spPr>
                  <a:xfrm rot="1579888">
                    <a:off x="926339" y="2460443"/>
                    <a:ext cx="590140" cy="365289"/>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219" name="直線コネクタ 218">
                    <a:extLst>
                      <a:ext uri="{FF2B5EF4-FFF2-40B4-BE49-F238E27FC236}">
                        <a16:creationId xmlns:a16="http://schemas.microsoft.com/office/drawing/2014/main" id="{0977E5E1-5336-843C-2BA4-8FC0750B6013}"/>
                      </a:ext>
                    </a:extLst>
                  </p:cNvPr>
                  <p:cNvCxnSpPr>
                    <a:cxnSpLocks/>
                  </p:cNvCxnSpPr>
                  <p:nvPr/>
                </p:nvCxnSpPr>
                <p:spPr>
                  <a:xfrm>
                    <a:off x="1479849" y="276487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直線コネクタ 219">
                    <a:extLst>
                      <a:ext uri="{FF2B5EF4-FFF2-40B4-BE49-F238E27FC236}">
                        <a16:creationId xmlns:a16="http://schemas.microsoft.com/office/drawing/2014/main" id="{A2A4FC3F-4144-688B-EC99-1AB169E79098}"/>
                      </a:ext>
                    </a:extLst>
                  </p:cNvPr>
                  <p:cNvCxnSpPr>
                    <a:cxnSpLocks/>
                  </p:cNvCxnSpPr>
                  <p:nvPr/>
                </p:nvCxnSpPr>
                <p:spPr>
                  <a:xfrm>
                    <a:off x="1484404" y="28468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直線コネクタ 220">
                    <a:extLst>
                      <a:ext uri="{FF2B5EF4-FFF2-40B4-BE49-F238E27FC236}">
                        <a16:creationId xmlns:a16="http://schemas.microsoft.com/office/drawing/2014/main" id="{62547FDC-65DE-50B9-13A6-1CE8DEC0119C}"/>
                      </a:ext>
                    </a:extLst>
                  </p:cNvPr>
                  <p:cNvCxnSpPr>
                    <a:cxnSpLocks/>
                  </p:cNvCxnSpPr>
                  <p:nvPr/>
                </p:nvCxnSpPr>
                <p:spPr>
                  <a:xfrm>
                    <a:off x="1488787" y="2937664"/>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直線コネクタ 221">
                    <a:extLst>
                      <a:ext uri="{FF2B5EF4-FFF2-40B4-BE49-F238E27FC236}">
                        <a16:creationId xmlns:a16="http://schemas.microsoft.com/office/drawing/2014/main" id="{9EAC1357-47C7-2977-0804-7CCD3382A17F}"/>
                      </a:ext>
                    </a:extLst>
                  </p:cNvPr>
                  <p:cNvCxnSpPr>
                    <a:cxnSpLocks/>
                  </p:cNvCxnSpPr>
                  <p:nvPr/>
                </p:nvCxnSpPr>
                <p:spPr>
                  <a:xfrm>
                    <a:off x="1498758" y="30186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直線コネクタ 222">
                    <a:extLst>
                      <a:ext uri="{FF2B5EF4-FFF2-40B4-BE49-F238E27FC236}">
                        <a16:creationId xmlns:a16="http://schemas.microsoft.com/office/drawing/2014/main" id="{FD339719-C1ED-86ED-B3D5-213C49FFE3EB}"/>
                      </a:ext>
                    </a:extLst>
                  </p:cNvPr>
                  <p:cNvCxnSpPr>
                    <a:cxnSpLocks/>
                  </p:cNvCxnSpPr>
                  <p:nvPr/>
                </p:nvCxnSpPr>
                <p:spPr>
                  <a:xfrm>
                    <a:off x="1503969" y="309539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直線コネクタ 223">
                    <a:extLst>
                      <a:ext uri="{FF2B5EF4-FFF2-40B4-BE49-F238E27FC236}">
                        <a16:creationId xmlns:a16="http://schemas.microsoft.com/office/drawing/2014/main" id="{6C6E2B0D-A54F-F131-6704-6395C9104390}"/>
                      </a:ext>
                    </a:extLst>
                  </p:cNvPr>
                  <p:cNvCxnSpPr>
                    <a:cxnSpLocks/>
                  </p:cNvCxnSpPr>
                  <p:nvPr/>
                </p:nvCxnSpPr>
                <p:spPr>
                  <a:xfrm>
                    <a:off x="1503969" y="318108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直線コネクタ 224">
                    <a:extLst>
                      <a:ext uri="{FF2B5EF4-FFF2-40B4-BE49-F238E27FC236}">
                        <a16:creationId xmlns:a16="http://schemas.microsoft.com/office/drawing/2014/main" id="{CA556C5F-34AB-07B2-33A6-8027AF82ABBD}"/>
                      </a:ext>
                    </a:extLst>
                  </p:cNvPr>
                  <p:cNvCxnSpPr>
                    <a:cxnSpLocks/>
                  </p:cNvCxnSpPr>
                  <p:nvPr/>
                </p:nvCxnSpPr>
                <p:spPr>
                  <a:xfrm>
                    <a:off x="1498757" y="3263467"/>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直線コネクタ 225">
                    <a:extLst>
                      <a:ext uri="{FF2B5EF4-FFF2-40B4-BE49-F238E27FC236}">
                        <a16:creationId xmlns:a16="http://schemas.microsoft.com/office/drawing/2014/main" id="{6D96FF7D-EB79-4289-D1A1-A0E9345E5DC1}"/>
                      </a:ext>
                    </a:extLst>
                  </p:cNvPr>
                  <p:cNvCxnSpPr>
                    <a:cxnSpLocks/>
                  </p:cNvCxnSpPr>
                  <p:nvPr/>
                </p:nvCxnSpPr>
                <p:spPr>
                  <a:xfrm>
                    <a:off x="1498757" y="334462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直線コネクタ 226">
                    <a:extLst>
                      <a:ext uri="{FF2B5EF4-FFF2-40B4-BE49-F238E27FC236}">
                        <a16:creationId xmlns:a16="http://schemas.microsoft.com/office/drawing/2014/main" id="{B2E0842C-8BB1-79DD-B0CC-347245FE842B}"/>
                      </a:ext>
                    </a:extLst>
                  </p:cNvPr>
                  <p:cNvCxnSpPr>
                    <a:cxnSpLocks/>
                  </p:cNvCxnSpPr>
                  <p:nvPr/>
                </p:nvCxnSpPr>
                <p:spPr>
                  <a:xfrm>
                    <a:off x="1498757" y="34160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線コネクタ 227">
                    <a:extLst>
                      <a:ext uri="{FF2B5EF4-FFF2-40B4-BE49-F238E27FC236}">
                        <a16:creationId xmlns:a16="http://schemas.microsoft.com/office/drawing/2014/main" id="{568488FF-5F0B-60E1-67C3-B04821DFDD35}"/>
                      </a:ext>
                    </a:extLst>
                  </p:cNvPr>
                  <p:cNvCxnSpPr>
                    <a:cxnSpLocks/>
                  </p:cNvCxnSpPr>
                  <p:nvPr/>
                </p:nvCxnSpPr>
                <p:spPr>
                  <a:xfrm>
                    <a:off x="1488422" y="349170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直線コネクタ 228">
                    <a:extLst>
                      <a:ext uri="{FF2B5EF4-FFF2-40B4-BE49-F238E27FC236}">
                        <a16:creationId xmlns:a16="http://schemas.microsoft.com/office/drawing/2014/main" id="{6BCCBAB5-845F-1859-92F5-8E7DC5521868}"/>
                      </a:ext>
                    </a:extLst>
                  </p:cNvPr>
                  <p:cNvCxnSpPr>
                    <a:cxnSpLocks/>
                  </p:cNvCxnSpPr>
                  <p:nvPr/>
                </p:nvCxnSpPr>
                <p:spPr>
                  <a:xfrm>
                    <a:off x="1493819" y="35724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直線コネクタ 229">
                    <a:extLst>
                      <a:ext uri="{FF2B5EF4-FFF2-40B4-BE49-F238E27FC236}">
                        <a16:creationId xmlns:a16="http://schemas.microsoft.com/office/drawing/2014/main" id="{5421EB66-509F-7DB5-A889-69329CB0FF80}"/>
                      </a:ext>
                    </a:extLst>
                  </p:cNvPr>
                  <p:cNvCxnSpPr>
                    <a:cxnSpLocks/>
                  </p:cNvCxnSpPr>
                  <p:nvPr/>
                </p:nvCxnSpPr>
                <p:spPr>
                  <a:xfrm>
                    <a:off x="1498756" y="365360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線コネクタ 230">
                    <a:extLst>
                      <a:ext uri="{FF2B5EF4-FFF2-40B4-BE49-F238E27FC236}">
                        <a16:creationId xmlns:a16="http://schemas.microsoft.com/office/drawing/2014/main" id="{BF7000BC-8F04-0049-210F-C5277660665E}"/>
                      </a:ext>
                    </a:extLst>
                  </p:cNvPr>
                  <p:cNvCxnSpPr>
                    <a:cxnSpLocks/>
                  </p:cNvCxnSpPr>
                  <p:nvPr/>
                </p:nvCxnSpPr>
                <p:spPr>
                  <a:xfrm>
                    <a:off x="1479385" y="3728685"/>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直線コネクタ 231">
                    <a:extLst>
                      <a:ext uri="{FF2B5EF4-FFF2-40B4-BE49-F238E27FC236}">
                        <a16:creationId xmlns:a16="http://schemas.microsoft.com/office/drawing/2014/main" id="{42D9910E-700D-396F-81C5-E8CD66EC70A0}"/>
                      </a:ext>
                    </a:extLst>
                  </p:cNvPr>
                  <p:cNvCxnSpPr>
                    <a:cxnSpLocks/>
                  </p:cNvCxnSpPr>
                  <p:nvPr/>
                </p:nvCxnSpPr>
                <p:spPr>
                  <a:xfrm>
                    <a:off x="1495773" y="379980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直線コネクタ 232">
                    <a:extLst>
                      <a:ext uri="{FF2B5EF4-FFF2-40B4-BE49-F238E27FC236}">
                        <a16:creationId xmlns:a16="http://schemas.microsoft.com/office/drawing/2014/main" id="{1091B934-CBF1-ED44-8372-731BB7898396}"/>
                      </a:ext>
                    </a:extLst>
                  </p:cNvPr>
                  <p:cNvCxnSpPr>
                    <a:cxnSpLocks/>
                  </p:cNvCxnSpPr>
                  <p:nvPr/>
                </p:nvCxnSpPr>
                <p:spPr>
                  <a:xfrm>
                    <a:off x="1495858" y="386071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直線コネクタ 233">
                    <a:extLst>
                      <a:ext uri="{FF2B5EF4-FFF2-40B4-BE49-F238E27FC236}">
                        <a16:creationId xmlns:a16="http://schemas.microsoft.com/office/drawing/2014/main" id="{9D6CF207-72C3-9F8F-D077-2A5B3790F12F}"/>
                      </a:ext>
                    </a:extLst>
                  </p:cNvPr>
                  <p:cNvCxnSpPr>
                    <a:cxnSpLocks/>
                  </p:cNvCxnSpPr>
                  <p:nvPr/>
                </p:nvCxnSpPr>
                <p:spPr>
                  <a:xfrm>
                    <a:off x="1490898" y="393503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9" name="正方形/長方形 198">
                  <a:extLst>
                    <a:ext uri="{FF2B5EF4-FFF2-40B4-BE49-F238E27FC236}">
                      <a16:creationId xmlns:a16="http://schemas.microsoft.com/office/drawing/2014/main" id="{ABC7D0A8-C723-4A6A-75FA-20AE4CCDFD3E}"/>
                    </a:ext>
                  </a:extLst>
                </p:cNvPr>
                <p:cNvSpPr/>
                <p:nvPr/>
              </p:nvSpPr>
              <p:spPr>
                <a:xfrm>
                  <a:off x="1228514" y="1762689"/>
                  <a:ext cx="72861" cy="1187160"/>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正方形/長方形 199">
                  <a:extLst>
                    <a:ext uri="{FF2B5EF4-FFF2-40B4-BE49-F238E27FC236}">
                      <a16:creationId xmlns:a16="http://schemas.microsoft.com/office/drawing/2014/main" id="{FBB137A5-A068-E2A9-9C83-7F277EF3C13A}"/>
                    </a:ext>
                  </a:extLst>
                </p:cNvPr>
                <p:cNvSpPr/>
                <p:nvPr/>
              </p:nvSpPr>
              <p:spPr>
                <a:xfrm>
                  <a:off x="1696292" y="1788084"/>
                  <a:ext cx="72226" cy="1151657"/>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フリーフォーム: 図形 200">
                  <a:extLst>
                    <a:ext uri="{FF2B5EF4-FFF2-40B4-BE49-F238E27FC236}">
                      <a16:creationId xmlns:a16="http://schemas.microsoft.com/office/drawing/2014/main" id="{A9AB8691-2EB5-2BFB-97B9-6357D6EE4DD4}"/>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フリーフォーム: 図形 201">
                  <a:extLst>
                    <a:ext uri="{FF2B5EF4-FFF2-40B4-BE49-F238E27FC236}">
                      <a16:creationId xmlns:a16="http://schemas.microsoft.com/office/drawing/2014/main" id="{09FBD6EE-8551-21C3-6144-88F2C05ABB17}"/>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87" name="グループ化 186">
              <a:extLst>
                <a:ext uri="{FF2B5EF4-FFF2-40B4-BE49-F238E27FC236}">
                  <a16:creationId xmlns:a16="http://schemas.microsoft.com/office/drawing/2014/main" id="{1C8E3503-ECBD-4512-F2EE-91EF11F26890}"/>
                </a:ext>
              </a:extLst>
            </p:cNvPr>
            <p:cNvGrpSpPr/>
            <p:nvPr/>
          </p:nvGrpSpPr>
          <p:grpSpPr>
            <a:xfrm>
              <a:off x="1241707" y="4753421"/>
              <a:ext cx="824186" cy="1111041"/>
              <a:chOff x="1241707" y="4753421"/>
              <a:chExt cx="824186" cy="1111041"/>
            </a:xfrm>
          </p:grpSpPr>
          <p:grpSp>
            <p:nvGrpSpPr>
              <p:cNvPr id="190" name="グループ化 189">
                <a:extLst>
                  <a:ext uri="{FF2B5EF4-FFF2-40B4-BE49-F238E27FC236}">
                    <a16:creationId xmlns:a16="http://schemas.microsoft.com/office/drawing/2014/main" id="{2EE8D024-334E-43B2-378E-9D4895FEFA2E}"/>
                  </a:ext>
                </a:extLst>
              </p:cNvPr>
              <p:cNvGrpSpPr/>
              <p:nvPr/>
            </p:nvGrpSpPr>
            <p:grpSpPr>
              <a:xfrm rot="16200000">
                <a:off x="1117930" y="4877198"/>
                <a:ext cx="1071740" cy="824186"/>
                <a:chOff x="2541622" y="3677632"/>
                <a:chExt cx="1087653" cy="824186"/>
              </a:xfrm>
            </p:grpSpPr>
            <p:sp>
              <p:nvSpPr>
                <p:cNvPr id="192" name="正方形/長方形 191">
                  <a:extLst>
                    <a:ext uri="{FF2B5EF4-FFF2-40B4-BE49-F238E27FC236}">
                      <a16:creationId xmlns:a16="http://schemas.microsoft.com/office/drawing/2014/main" id="{82AFDACC-573F-2880-66EB-E9E24ECB2F74}"/>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93" name="正方形/長方形 192">
                  <a:extLst>
                    <a:ext uri="{FF2B5EF4-FFF2-40B4-BE49-F238E27FC236}">
                      <a16:creationId xmlns:a16="http://schemas.microsoft.com/office/drawing/2014/main" id="{85066BE0-E721-8952-DDD0-2C430AA60AD6}"/>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194" name="正方形/長方形 193">
                  <a:extLst>
                    <a:ext uri="{FF2B5EF4-FFF2-40B4-BE49-F238E27FC236}">
                      <a16:creationId xmlns:a16="http://schemas.microsoft.com/office/drawing/2014/main" id="{BF146D07-F085-AAFE-BED3-4633501FF1D0}"/>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95" name="正方形/長方形 194">
                  <a:extLst>
                    <a:ext uri="{FF2B5EF4-FFF2-40B4-BE49-F238E27FC236}">
                      <a16:creationId xmlns:a16="http://schemas.microsoft.com/office/drawing/2014/main" id="{30ACF6C1-9839-F93C-669E-5628B1CD750E}"/>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189" name="正方形/長方形 188">
                <a:extLst>
                  <a:ext uri="{FF2B5EF4-FFF2-40B4-BE49-F238E27FC236}">
                    <a16:creationId xmlns:a16="http://schemas.microsoft.com/office/drawing/2014/main" id="{C290754E-9C0B-132A-F7BF-96FFA69D567B}"/>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238" name="グループ化 237">
            <a:extLst>
              <a:ext uri="{FF2B5EF4-FFF2-40B4-BE49-F238E27FC236}">
                <a16:creationId xmlns:a16="http://schemas.microsoft.com/office/drawing/2014/main" id="{8374B3EA-EF38-9EBA-168F-1A8A94E0B834}"/>
              </a:ext>
            </a:extLst>
          </p:cNvPr>
          <p:cNvGrpSpPr/>
          <p:nvPr/>
        </p:nvGrpSpPr>
        <p:grpSpPr>
          <a:xfrm rot="10800000">
            <a:off x="6432470" y="1459635"/>
            <a:ext cx="505482" cy="929694"/>
            <a:chOff x="3245687" y="4286057"/>
            <a:chExt cx="824186" cy="1515861"/>
          </a:xfrm>
        </p:grpSpPr>
        <p:grpSp>
          <p:nvGrpSpPr>
            <p:cNvPr id="239" name="グループ化 238">
              <a:extLst>
                <a:ext uri="{FF2B5EF4-FFF2-40B4-BE49-F238E27FC236}">
                  <a16:creationId xmlns:a16="http://schemas.microsoft.com/office/drawing/2014/main" id="{07F93A34-C1AF-278C-BE89-08781ECD4BE1}"/>
                </a:ext>
              </a:extLst>
            </p:cNvPr>
            <p:cNvGrpSpPr/>
            <p:nvPr/>
          </p:nvGrpSpPr>
          <p:grpSpPr>
            <a:xfrm>
              <a:off x="3311570" y="4286057"/>
              <a:ext cx="692357" cy="399217"/>
              <a:chOff x="1882337" y="4517366"/>
              <a:chExt cx="692357" cy="399217"/>
            </a:xfrm>
          </p:grpSpPr>
          <p:sp>
            <p:nvSpPr>
              <p:cNvPr id="249" name="正方形/長方形 248">
                <a:extLst>
                  <a:ext uri="{FF2B5EF4-FFF2-40B4-BE49-F238E27FC236}">
                    <a16:creationId xmlns:a16="http://schemas.microsoft.com/office/drawing/2014/main" id="{3C24ABD9-0435-592A-6537-F9616C8B9C9D}"/>
                  </a:ext>
                </a:extLst>
              </p:cNvPr>
              <p:cNvSpPr/>
              <p:nvPr/>
            </p:nvSpPr>
            <p:spPr>
              <a:xfrm>
                <a:off x="1887398" y="4539713"/>
                <a:ext cx="648072" cy="93080"/>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50" name="グループ化 249">
                <a:extLst>
                  <a:ext uri="{FF2B5EF4-FFF2-40B4-BE49-F238E27FC236}">
                    <a16:creationId xmlns:a16="http://schemas.microsoft.com/office/drawing/2014/main" id="{7A99A1B0-4C2A-8DCD-607D-1A963169F637}"/>
                  </a:ext>
                </a:extLst>
              </p:cNvPr>
              <p:cNvGrpSpPr/>
              <p:nvPr/>
            </p:nvGrpSpPr>
            <p:grpSpPr>
              <a:xfrm>
                <a:off x="1882337" y="4517366"/>
                <a:ext cx="692357" cy="399217"/>
                <a:chOff x="1919564" y="3022037"/>
                <a:chExt cx="692357" cy="399217"/>
              </a:xfrm>
            </p:grpSpPr>
            <p:grpSp>
              <p:nvGrpSpPr>
                <p:cNvPr id="251" name="グループ化 250">
                  <a:extLst>
                    <a:ext uri="{FF2B5EF4-FFF2-40B4-BE49-F238E27FC236}">
                      <a16:creationId xmlns:a16="http://schemas.microsoft.com/office/drawing/2014/main" id="{F552DC61-5092-5D93-CE67-C7742DF16172}"/>
                    </a:ext>
                  </a:extLst>
                </p:cNvPr>
                <p:cNvGrpSpPr/>
                <p:nvPr/>
              </p:nvGrpSpPr>
              <p:grpSpPr>
                <a:xfrm>
                  <a:off x="2063552" y="3136089"/>
                  <a:ext cx="371624" cy="285165"/>
                  <a:chOff x="4140200" y="3203575"/>
                  <a:chExt cx="781050" cy="663575"/>
                </a:xfrm>
              </p:grpSpPr>
              <p:sp>
                <p:nvSpPr>
                  <p:cNvPr id="256" name="フリーフォーム: 図形 255">
                    <a:extLst>
                      <a:ext uri="{FF2B5EF4-FFF2-40B4-BE49-F238E27FC236}">
                        <a16:creationId xmlns:a16="http://schemas.microsoft.com/office/drawing/2014/main" id="{6712B4B7-B22E-BDBD-98E7-F6925877D8D4}"/>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7" name="フリーフォーム: 図形 256">
                    <a:extLst>
                      <a:ext uri="{FF2B5EF4-FFF2-40B4-BE49-F238E27FC236}">
                        <a16:creationId xmlns:a16="http://schemas.microsoft.com/office/drawing/2014/main" id="{DF31DB18-7797-035B-2979-26D73D7EF7A8}"/>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8" name="フリーフォーム: 図形 257">
                    <a:extLst>
                      <a:ext uri="{FF2B5EF4-FFF2-40B4-BE49-F238E27FC236}">
                        <a16:creationId xmlns:a16="http://schemas.microsoft.com/office/drawing/2014/main" id="{8C1AFE5A-2E78-1C32-6D72-547E324901E0}"/>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52" name="フリーフォーム: 図形 251">
                  <a:extLst>
                    <a:ext uri="{FF2B5EF4-FFF2-40B4-BE49-F238E27FC236}">
                      <a16:creationId xmlns:a16="http://schemas.microsoft.com/office/drawing/2014/main" id="{EBD38856-92C2-8800-763C-505DEF43CBB1}"/>
                    </a:ext>
                  </a:extLst>
                </p:cNvPr>
                <p:cNvSpPr/>
                <p:nvPr/>
              </p:nvSpPr>
              <p:spPr>
                <a:xfrm>
                  <a:off x="2112043" y="3022038"/>
                  <a:ext cx="65847" cy="113369"/>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3" name="フリーフォーム: 図形 252">
                  <a:extLst>
                    <a:ext uri="{FF2B5EF4-FFF2-40B4-BE49-F238E27FC236}">
                      <a16:creationId xmlns:a16="http://schemas.microsoft.com/office/drawing/2014/main" id="{A43C44FD-7DFE-C810-3667-441A0242CE95}"/>
                    </a:ext>
                  </a:extLst>
                </p:cNvPr>
                <p:cNvSpPr/>
                <p:nvPr/>
              </p:nvSpPr>
              <p:spPr>
                <a:xfrm>
                  <a:off x="1919564" y="3033037"/>
                  <a:ext cx="65847" cy="113369"/>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4" name="フリーフォーム: 図形 253">
                  <a:extLst>
                    <a:ext uri="{FF2B5EF4-FFF2-40B4-BE49-F238E27FC236}">
                      <a16:creationId xmlns:a16="http://schemas.microsoft.com/office/drawing/2014/main" id="{29C3E06E-843D-194B-2D60-13A97DC62CF4}"/>
                    </a:ext>
                  </a:extLst>
                </p:cNvPr>
                <p:cNvSpPr/>
                <p:nvPr/>
              </p:nvSpPr>
              <p:spPr>
                <a:xfrm>
                  <a:off x="2355431" y="3027142"/>
                  <a:ext cx="65847" cy="113369"/>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5" name="フリーフォーム: 図形 254">
                  <a:extLst>
                    <a:ext uri="{FF2B5EF4-FFF2-40B4-BE49-F238E27FC236}">
                      <a16:creationId xmlns:a16="http://schemas.microsoft.com/office/drawing/2014/main" id="{D998C9E0-940B-A17D-E174-BAD0505DD774}"/>
                    </a:ext>
                  </a:extLst>
                </p:cNvPr>
                <p:cNvSpPr/>
                <p:nvPr/>
              </p:nvSpPr>
              <p:spPr>
                <a:xfrm>
                  <a:off x="2546074" y="3022037"/>
                  <a:ext cx="65847" cy="113369"/>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240" name="グループ化 239">
              <a:extLst>
                <a:ext uri="{FF2B5EF4-FFF2-40B4-BE49-F238E27FC236}">
                  <a16:creationId xmlns:a16="http://schemas.microsoft.com/office/drawing/2014/main" id="{C199121C-FFEA-702F-DF78-4F77859AB767}"/>
                </a:ext>
              </a:extLst>
            </p:cNvPr>
            <p:cNvGrpSpPr/>
            <p:nvPr/>
          </p:nvGrpSpPr>
          <p:grpSpPr>
            <a:xfrm>
              <a:off x="3245687" y="4690877"/>
              <a:ext cx="824186" cy="1111041"/>
              <a:chOff x="1241707" y="4753421"/>
              <a:chExt cx="824186" cy="1111041"/>
            </a:xfrm>
          </p:grpSpPr>
          <p:grpSp>
            <p:nvGrpSpPr>
              <p:cNvPr id="243" name="グループ化 242">
                <a:extLst>
                  <a:ext uri="{FF2B5EF4-FFF2-40B4-BE49-F238E27FC236}">
                    <a16:creationId xmlns:a16="http://schemas.microsoft.com/office/drawing/2014/main" id="{8A504F6A-1F85-0FCC-B3AF-017AE8EDA39E}"/>
                  </a:ext>
                </a:extLst>
              </p:cNvPr>
              <p:cNvGrpSpPr/>
              <p:nvPr/>
            </p:nvGrpSpPr>
            <p:grpSpPr>
              <a:xfrm rot="16200000">
                <a:off x="1117930" y="4877198"/>
                <a:ext cx="1071740" cy="824186"/>
                <a:chOff x="2541622" y="3677632"/>
                <a:chExt cx="1087653" cy="824186"/>
              </a:xfrm>
            </p:grpSpPr>
            <p:sp>
              <p:nvSpPr>
                <p:cNvPr id="245" name="正方形/長方形 244">
                  <a:extLst>
                    <a:ext uri="{FF2B5EF4-FFF2-40B4-BE49-F238E27FC236}">
                      <a16:creationId xmlns:a16="http://schemas.microsoft.com/office/drawing/2014/main" id="{945174AB-435A-FE02-4573-EAA0BD9069D9}"/>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246" name="正方形/長方形 245">
                  <a:extLst>
                    <a:ext uri="{FF2B5EF4-FFF2-40B4-BE49-F238E27FC236}">
                      <a16:creationId xmlns:a16="http://schemas.microsoft.com/office/drawing/2014/main" id="{503D6897-FA45-5B00-9CC3-F0058D52DBB7}"/>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247" name="正方形/長方形 246">
                  <a:extLst>
                    <a:ext uri="{FF2B5EF4-FFF2-40B4-BE49-F238E27FC236}">
                      <a16:creationId xmlns:a16="http://schemas.microsoft.com/office/drawing/2014/main" id="{23BEA8B9-DFED-B734-A117-484DA8858C8E}"/>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248" name="正方形/長方形 247">
                  <a:extLst>
                    <a:ext uri="{FF2B5EF4-FFF2-40B4-BE49-F238E27FC236}">
                      <a16:creationId xmlns:a16="http://schemas.microsoft.com/office/drawing/2014/main" id="{C69BF51B-AC94-F4D4-0B43-0AAE5955FA61}"/>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242" name="正方形/長方形 241">
                <a:extLst>
                  <a:ext uri="{FF2B5EF4-FFF2-40B4-BE49-F238E27FC236}">
                    <a16:creationId xmlns:a16="http://schemas.microsoft.com/office/drawing/2014/main" id="{27AAB2F1-DE6B-AEB1-1CF3-A5FE9956325C}"/>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259" name="グループ化 258">
            <a:extLst>
              <a:ext uri="{FF2B5EF4-FFF2-40B4-BE49-F238E27FC236}">
                <a16:creationId xmlns:a16="http://schemas.microsoft.com/office/drawing/2014/main" id="{1E626174-5256-99C0-68F2-E48CB122A072}"/>
              </a:ext>
            </a:extLst>
          </p:cNvPr>
          <p:cNvGrpSpPr/>
          <p:nvPr/>
        </p:nvGrpSpPr>
        <p:grpSpPr>
          <a:xfrm>
            <a:off x="9099254" y="1340768"/>
            <a:ext cx="505482" cy="1171751"/>
            <a:chOff x="3670671" y="681354"/>
            <a:chExt cx="824186" cy="1910533"/>
          </a:xfrm>
        </p:grpSpPr>
        <p:grpSp>
          <p:nvGrpSpPr>
            <p:cNvPr id="260" name="グループ化 259">
              <a:extLst>
                <a:ext uri="{FF2B5EF4-FFF2-40B4-BE49-F238E27FC236}">
                  <a16:creationId xmlns:a16="http://schemas.microsoft.com/office/drawing/2014/main" id="{241C7516-68A9-CF43-3E9F-F46696190288}"/>
                </a:ext>
              </a:extLst>
            </p:cNvPr>
            <p:cNvGrpSpPr/>
            <p:nvPr/>
          </p:nvGrpSpPr>
          <p:grpSpPr>
            <a:xfrm rot="10800000">
              <a:off x="3904535" y="1791214"/>
              <a:ext cx="371624" cy="800673"/>
              <a:chOff x="2063552" y="2620581"/>
              <a:chExt cx="371624" cy="800673"/>
            </a:xfrm>
          </p:grpSpPr>
          <p:grpSp>
            <p:nvGrpSpPr>
              <p:cNvPr id="270" name="グループ化 269">
                <a:extLst>
                  <a:ext uri="{FF2B5EF4-FFF2-40B4-BE49-F238E27FC236}">
                    <a16:creationId xmlns:a16="http://schemas.microsoft.com/office/drawing/2014/main" id="{CAE5A85D-504D-B262-3F72-C8743DFF556F}"/>
                  </a:ext>
                </a:extLst>
              </p:cNvPr>
              <p:cNvGrpSpPr/>
              <p:nvPr/>
            </p:nvGrpSpPr>
            <p:grpSpPr>
              <a:xfrm>
                <a:off x="2063552" y="3136089"/>
                <a:ext cx="371624" cy="285165"/>
                <a:chOff x="4140200" y="3203575"/>
                <a:chExt cx="781050" cy="663575"/>
              </a:xfrm>
            </p:grpSpPr>
            <p:sp>
              <p:nvSpPr>
                <p:cNvPr id="277" name="フリーフォーム: 図形 276">
                  <a:extLst>
                    <a:ext uri="{FF2B5EF4-FFF2-40B4-BE49-F238E27FC236}">
                      <a16:creationId xmlns:a16="http://schemas.microsoft.com/office/drawing/2014/main" id="{6D97957C-39B3-57D9-5C01-421B7E440903}"/>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図形 277">
                  <a:extLst>
                    <a:ext uri="{FF2B5EF4-FFF2-40B4-BE49-F238E27FC236}">
                      <a16:creationId xmlns:a16="http://schemas.microsoft.com/office/drawing/2014/main" id="{52C8AEA6-4F92-A9FF-4B38-31E284200730}"/>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フリーフォーム: 図形 278">
                  <a:extLst>
                    <a:ext uri="{FF2B5EF4-FFF2-40B4-BE49-F238E27FC236}">
                      <a16:creationId xmlns:a16="http://schemas.microsoft.com/office/drawing/2014/main" id="{DEB818EF-BEA8-074E-EAA3-2E44BD782A27}"/>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71" name="グループ化 270">
                <a:extLst>
                  <a:ext uri="{FF2B5EF4-FFF2-40B4-BE49-F238E27FC236}">
                    <a16:creationId xmlns:a16="http://schemas.microsoft.com/office/drawing/2014/main" id="{A355E7EE-02BC-9B43-8E70-CBF36EA754D3}"/>
                  </a:ext>
                </a:extLst>
              </p:cNvPr>
              <p:cNvGrpSpPr/>
              <p:nvPr/>
            </p:nvGrpSpPr>
            <p:grpSpPr>
              <a:xfrm>
                <a:off x="2133043" y="2620581"/>
                <a:ext cx="235664" cy="510161"/>
                <a:chOff x="4023360" y="2758440"/>
                <a:chExt cx="345440" cy="640080"/>
              </a:xfrm>
            </p:grpSpPr>
            <p:sp>
              <p:nvSpPr>
                <p:cNvPr id="273" name="フリーフォーム: 図形 272">
                  <a:extLst>
                    <a:ext uri="{FF2B5EF4-FFF2-40B4-BE49-F238E27FC236}">
                      <a16:creationId xmlns:a16="http://schemas.microsoft.com/office/drawing/2014/main" id="{3F6A880F-A51C-C9BD-D6CE-353267900BC9}"/>
                    </a:ext>
                  </a:extLst>
                </p:cNvPr>
                <p:cNvSpPr/>
                <p:nvPr/>
              </p:nvSpPr>
              <p:spPr>
                <a:xfrm>
                  <a:off x="4032260" y="2900680"/>
                  <a:ext cx="172720" cy="497840"/>
                </a:xfrm>
                <a:custGeom>
                  <a:avLst/>
                  <a:gdLst>
                    <a:gd name="connsiteX0" fmla="*/ 0 w 172720"/>
                    <a:gd name="connsiteY0" fmla="*/ 497840 h 497840"/>
                    <a:gd name="connsiteX1" fmla="*/ 15240 w 172720"/>
                    <a:gd name="connsiteY1" fmla="*/ 15240 h 497840"/>
                    <a:gd name="connsiteX2" fmla="*/ 147320 w 172720"/>
                    <a:gd name="connsiteY2" fmla="*/ 0 h 497840"/>
                    <a:gd name="connsiteX3" fmla="*/ 172720 w 172720"/>
                    <a:gd name="connsiteY3" fmla="*/ 492760 h 497840"/>
                    <a:gd name="connsiteX4" fmla="*/ 0 w 172720"/>
                    <a:gd name="connsiteY4" fmla="*/ 497840 h 49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20" h="497840">
                      <a:moveTo>
                        <a:pt x="0" y="497840"/>
                      </a:moveTo>
                      <a:lnTo>
                        <a:pt x="15240" y="15240"/>
                      </a:lnTo>
                      <a:lnTo>
                        <a:pt x="147320" y="0"/>
                      </a:lnTo>
                      <a:lnTo>
                        <a:pt x="172720" y="492760"/>
                      </a:lnTo>
                      <a:lnTo>
                        <a:pt x="0" y="49784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フリーフォーム: 図形 273">
                  <a:extLst>
                    <a:ext uri="{FF2B5EF4-FFF2-40B4-BE49-F238E27FC236}">
                      <a16:creationId xmlns:a16="http://schemas.microsoft.com/office/drawing/2014/main" id="{EB9D90EF-FF4A-9FBF-8235-83E1BD1CEA45}"/>
                    </a:ext>
                  </a:extLst>
                </p:cNvPr>
                <p:cNvSpPr/>
                <p:nvPr/>
              </p:nvSpPr>
              <p:spPr>
                <a:xfrm>
                  <a:off x="4185920" y="2771273"/>
                  <a:ext cx="172720" cy="622168"/>
                </a:xfrm>
                <a:custGeom>
                  <a:avLst/>
                  <a:gdLst>
                    <a:gd name="connsiteX0" fmla="*/ 25400 w 172720"/>
                    <a:gd name="connsiteY0" fmla="*/ 670560 h 670560"/>
                    <a:gd name="connsiteX1" fmla="*/ 172720 w 172720"/>
                    <a:gd name="connsiteY1" fmla="*/ 665480 h 670560"/>
                    <a:gd name="connsiteX2" fmla="*/ 137160 w 172720"/>
                    <a:gd name="connsiteY2" fmla="*/ 137160 h 670560"/>
                    <a:gd name="connsiteX3" fmla="*/ 86360 w 172720"/>
                    <a:gd name="connsiteY3" fmla="*/ 132080 h 670560"/>
                    <a:gd name="connsiteX4" fmla="*/ 81280 w 172720"/>
                    <a:gd name="connsiteY4" fmla="*/ 0 h 670560"/>
                    <a:gd name="connsiteX5" fmla="*/ 0 w 172720"/>
                    <a:gd name="connsiteY5" fmla="*/ 40640 h 670560"/>
                    <a:gd name="connsiteX6" fmla="*/ 25400 w 172720"/>
                    <a:gd name="connsiteY6" fmla="*/ 670560 h 6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720" h="670560">
                      <a:moveTo>
                        <a:pt x="25400" y="670560"/>
                      </a:moveTo>
                      <a:lnTo>
                        <a:pt x="172720" y="665480"/>
                      </a:lnTo>
                      <a:lnTo>
                        <a:pt x="137160" y="137160"/>
                      </a:lnTo>
                      <a:lnTo>
                        <a:pt x="86360" y="132080"/>
                      </a:lnTo>
                      <a:lnTo>
                        <a:pt x="81280" y="0"/>
                      </a:lnTo>
                      <a:lnTo>
                        <a:pt x="0" y="40640"/>
                      </a:lnTo>
                      <a:lnTo>
                        <a:pt x="25400" y="67056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フリーフォーム: 図形 274">
                  <a:extLst>
                    <a:ext uri="{FF2B5EF4-FFF2-40B4-BE49-F238E27FC236}">
                      <a16:creationId xmlns:a16="http://schemas.microsoft.com/office/drawing/2014/main" id="{3F294B12-FD39-8BB2-C1A8-C5B620E73B9B}"/>
                    </a:ext>
                  </a:extLst>
                </p:cNvPr>
                <p:cNvSpPr/>
                <p:nvPr/>
              </p:nvSpPr>
              <p:spPr>
                <a:xfrm>
                  <a:off x="4023360" y="2773680"/>
                  <a:ext cx="167640" cy="132080"/>
                </a:xfrm>
                <a:custGeom>
                  <a:avLst/>
                  <a:gdLst>
                    <a:gd name="connsiteX0" fmla="*/ 0 w 167640"/>
                    <a:gd name="connsiteY0" fmla="*/ 0 h 132080"/>
                    <a:gd name="connsiteX1" fmla="*/ 25400 w 167640"/>
                    <a:gd name="connsiteY1" fmla="*/ 132080 h 132080"/>
                    <a:gd name="connsiteX2" fmla="*/ 167640 w 167640"/>
                    <a:gd name="connsiteY2" fmla="*/ 127000 h 132080"/>
                    <a:gd name="connsiteX3" fmla="*/ 157480 w 167640"/>
                    <a:gd name="connsiteY3" fmla="*/ 5080 h 132080"/>
                    <a:gd name="connsiteX4" fmla="*/ 0 w 167640"/>
                    <a:gd name="connsiteY4" fmla="*/ 0 h 132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0" h="132080">
                      <a:moveTo>
                        <a:pt x="0" y="0"/>
                      </a:moveTo>
                      <a:lnTo>
                        <a:pt x="25400" y="132080"/>
                      </a:lnTo>
                      <a:lnTo>
                        <a:pt x="167640" y="127000"/>
                      </a:lnTo>
                      <a:lnTo>
                        <a:pt x="157480" y="5080"/>
                      </a:lnTo>
                      <a:lnTo>
                        <a:pt x="0" y="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フリーフォーム: 図形 275">
                  <a:extLst>
                    <a:ext uri="{FF2B5EF4-FFF2-40B4-BE49-F238E27FC236}">
                      <a16:creationId xmlns:a16="http://schemas.microsoft.com/office/drawing/2014/main" id="{94D97224-39BE-76DA-8EE1-2258CB06310F}"/>
                    </a:ext>
                  </a:extLst>
                </p:cNvPr>
                <p:cNvSpPr/>
                <p:nvPr/>
              </p:nvSpPr>
              <p:spPr>
                <a:xfrm>
                  <a:off x="4272280" y="2758440"/>
                  <a:ext cx="96520" cy="142240"/>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72" name="楕円 271">
                <a:extLst>
                  <a:ext uri="{FF2B5EF4-FFF2-40B4-BE49-F238E27FC236}">
                    <a16:creationId xmlns:a16="http://schemas.microsoft.com/office/drawing/2014/main" id="{1EC23841-8978-4B25-170E-6AAC7D357E33}"/>
                  </a:ext>
                </a:extLst>
              </p:cNvPr>
              <p:cNvSpPr/>
              <p:nvPr/>
            </p:nvSpPr>
            <p:spPr>
              <a:xfrm>
                <a:off x="2165634" y="2659520"/>
                <a:ext cx="45719" cy="45719"/>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61" name="グループ化 260">
              <a:extLst>
                <a:ext uri="{FF2B5EF4-FFF2-40B4-BE49-F238E27FC236}">
                  <a16:creationId xmlns:a16="http://schemas.microsoft.com/office/drawing/2014/main" id="{490EEE99-8FD0-01CB-7F7F-389CAF0C6D7A}"/>
                </a:ext>
              </a:extLst>
            </p:cNvPr>
            <p:cNvGrpSpPr/>
            <p:nvPr/>
          </p:nvGrpSpPr>
          <p:grpSpPr>
            <a:xfrm rot="10800000">
              <a:off x="3670671" y="681354"/>
              <a:ext cx="824186" cy="1117458"/>
              <a:chOff x="1241707" y="4753421"/>
              <a:chExt cx="824186" cy="1117458"/>
            </a:xfrm>
          </p:grpSpPr>
          <p:grpSp>
            <p:nvGrpSpPr>
              <p:cNvPr id="262" name="グループ化 261">
                <a:extLst>
                  <a:ext uri="{FF2B5EF4-FFF2-40B4-BE49-F238E27FC236}">
                    <a16:creationId xmlns:a16="http://schemas.microsoft.com/office/drawing/2014/main" id="{03B1972F-0685-42AE-2342-BFF6E00DE0C2}"/>
                  </a:ext>
                </a:extLst>
              </p:cNvPr>
              <p:cNvGrpSpPr/>
              <p:nvPr/>
            </p:nvGrpSpPr>
            <p:grpSpPr>
              <a:xfrm rot="16200000">
                <a:off x="1117930" y="4877198"/>
                <a:ext cx="1071739" cy="824186"/>
                <a:chOff x="2532347" y="3699793"/>
                <a:chExt cx="1087653" cy="824186"/>
              </a:xfrm>
            </p:grpSpPr>
            <p:grpSp>
              <p:nvGrpSpPr>
                <p:cNvPr id="264" name="グループ化 263">
                  <a:extLst>
                    <a:ext uri="{FF2B5EF4-FFF2-40B4-BE49-F238E27FC236}">
                      <a16:creationId xmlns:a16="http://schemas.microsoft.com/office/drawing/2014/main" id="{18521AEE-6CF5-F0E3-98ED-B2ED376EA5D3}"/>
                    </a:ext>
                  </a:extLst>
                </p:cNvPr>
                <p:cNvGrpSpPr/>
                <p:nvPr/>
              </p:nvGrpSpPr>
              <p:grpSpPr>
                <a:xfrm>
                  <a:off x="2532347" y="3699793"/>
                  <a:ext cx="1087653" cy="824186"/>
                  <a:chOff x="2541622" y="3677632"/>
                  <a:chExt cx="1087653" cy="824186"/>
                </a:xfrm>
              </p:grpSpPr>
              <p:sp>
                <p:nvSpPr>
                  <p:cNvPr id="266" name="正方形/長方形 265">
                    <a:extLst>
                      <a:ext uri="{FF2B5EF4-FFF2-40B4-BE49-F238E27FC236}">
                        <a16:creationId xmlns:a16="http://schemas.microsoft.com/office/drawing/2014/main" id="{176F9700-7804-996C-FC49-153674103709}"/>
                      </a:ext>
                    </a:extLst>
                  </p:cNvPr>
                  <p:cNvSpPr/>
                  <p:nvPr/>
                </p:nvSpPr>
                <p:spPr>
                  <a:xfrm flipH="1">
                    <a:off x="2541622" y="3832883"/>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267" name="正方形/長方形 266">
                    <a:extLst>
                      <a:ext uri="{FF2B5EF4-FFF2-40B4-BE49-F238E27FC236}">
                        <a16:creationId xmlns:a16="http://schemas.microsoft.com/office/drawing/2014/main" id="{E0C218E8-6FB5-5E23-C008-6D7F357095DE}"/>
                      </a:ext>
                    </a:extLst>
                  </p:cNvPr>
                  <p:cNvSpPr/>
                  <p:nvPr/>
                </p:nvSpPr>
                <p:spPr>
                  <a:xfrm flipH="1">
                    <a:off x="2542539" y="3927462"/>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268" name="正方形/長方形 267">
                    <a:extLst>
                      <a:ext uri="{FF2B5EF4-FFF2-40B4-BE49-F238E27FC236}">
                        <a16:creationId xmlns:a16="http://schemas.microsoft.com/office/drawing/2014/main" id="{E4E25724-F5DD-3408-5B64-A6AD55080E37}"/>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269" name="正方形/長方形 268">
                    <a:extLst>
                      <a:ext uri="{FF2B5EF4-FFF2-40B4-BE49-F238E27FC236}">
                        <a16:creationId xmlns:a16="http://schemas.microsoft.com/office/drawing/2014/main" id="{EF5083C6-9B9C-F9DB-3A55-E6D5D71D4C79}"/>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265" name="テキスト ボックス 264">
                  <a:extLst>
                    <a:ext uri="{FF2B5EF4-FFF2-40B4-BE49-F238E27FC236}">
                      <a16:creationId xmlns:a16="http://schemas.microsoft.com/office/drawing/2014/main" id="{C23BB813-981E-2952-D093-0270EAD0FEA0}"/>
                    </a:ext>
                  </a:extLst>
                </p:cNvPr>
                <p:cNvSpPr txBox="1"/>
                <p:nvPr/>
              </p:nvSpPr>
              <p:spPr>
                <a:xfrm rot="5400000">
                  <a:off x="2954219" y="3768895"/>
                  <a:ext cx="646989" cy="611136"/>
                </a:xfrm>
                <a:prstGeom prst="rect">
                  <a:avLst/>
                </a:prstGeom>
                <a:noFill/>
              </p:spPr>
              <p:txBody>
                <a:bodyPr wrap="square" rtlCol="0">
                  <a:spAutoFit/>
                </a:bodyPr>
                <a:lstStyle/>
                <a:p>
                  <a:endParaRPr kumimoji="1" lang="ja-JP" altLang="en-US" dirty="0"/>
                </a:p>
              </p:txBody>
            </p:sp>
          </p:grpSp>
          <p:sp>
            <p:nvSpPr>
              <p:cNvPr id="263" name="正方形/長方形 262">
                <a:extLst>
                  <a:ext uri="{FF2B5EF4-FFF2-40B4-BE49-F238E27FC236}">
                    <a16:creationId xmlns:a16="http://schemas.microsoft.com/office/drawing/2014/main" id="{E94BF32E-715F-F266-FA63-B9BAF2F8D616}"/>
                  </a:ext>
                </a:extLst>
              </p:cNvPr>
              <p:cNvSpPr/>
              <p:nvPr/>
            </p:nvSpPr>
            <p:spPr>
              <a:xfrm>
                <a:off x="1487499" y="5825160"/>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286" name="グループ化 285">
            <a:extLst>
              <a:ext uri="{FF2B5EF4-FFF2-40B4-BE49-F238E27FC236}">
                <a16:creationId xmlns:a16="http://schemas.microsoft.com/office/drawing/2014/main" id="{E07CC181-DC15-86F3-C459-7263BCA5B541}"/>
              </a:ext>
            </a:extLst>
          </p:cNvPr>
          <p:cNvGrpSpPr/>
          <p:nvPr/>
        </p:nvGrpSpPr>
        <p:grpSpPr>
          <a:xfrm>
            <a:off x="8671866" y="3177112"/>
            <a:ext cx="1380922" cy="1341267"/>
            <a:chOff x="906786" y="2622269"/>
            <a:chExt cx="1361563" cy="1392076"/>
          </a:xfrm>
        </p:grpSpPr>
        <p:grpSp>
          <p:nvGrpSpPr>
            <p:cNvPr id="36" name="グループ化 35">
              <a:extLst>
                <a:ext uri="{FF2B5EF4-FFF2-40B4-BE49-F238E27FC236}">
                  <a16:creationId xmlns:a16="http://schemas.microsoft.com/office/drawing/2014/main" id="{F39FE430-FAE7-9D33-C473-5F594556207F}"/>
                </a:ext>
              </a:extLst>
            </p:cNvPr>
            <p:cNvGrpSpPr/>
            <p:nvPr/>
          </p:nvGrpSpPr>
          <p:grpSpPr>
            <a:xfrm>
              <a:off x="1054038" y="2622269"/>
              <a:ext cx="1070295" cy="1297627"/>
              <a:chOff x="1358802" y="2832351"/>
              <a:chExt cx="1006774" cy="1288807"/>
            </a:xfrm>
          </p:grpSpPr>
          <p:pic>
            <p:nvPicPr>
              <p:cNvPr id="37" name="Picture 2">
                <a:extLst>
                  <a:ext uri="{FF2B5EF4-FFF2-40B4-BE49-F238E27FC236}">
                    <a16:creationId xmlns:a16="http://schemas.microsoft.com/office/drawing/2014/main" id="{8C342299-4AC8-C1C0-8B94-EC43CDFA38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9153" y="2832351"/>
                <a:ext cx="918887" cy="1133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正方形/長方形 37">
                <a:extLst>
                  <a:ext uri="{FF2B5EF4-FFF2-40B4-BE49-F238E27FC236}">
                    <a16:creationId xmlns:a16="http://schemas.microsoft.com/office/drawing/2014/main" id="{6DFF8F81-00D1-DDA3-17AF-FAA6B9384DB2}"/>
                  </a:ext>
                </a:extLst>
              </p:cNvPr>
              <p:cNvSpPr/>
              <p:nvPr/>
            </p:nvSpPr>
            <p:spPr>
              <a:xfrm>
                <a:off x="1358802" y="3926054"/>
                <a:ext cx="1006774" cy="195104"/>
              </a:xfrm>
              <a:prstGeom prst="rect">
                <a:avLst/>
              </a:prstGeom>
              <a:solidFill>
                <a:schemeClr val="bg1">
                  <a:lumMod val="7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83" name="正方形/長方形 282">
              <a:extLst>
                <a:ext uri="{FF2B5EF4-FFF2-40B4-BE49-F238E27FC236}">
                  <a16:creationId xmlns:a16="http://schemas.microsoft.com/office/drawing/2014/main" id="{3C61F750-C58D-8B9F-7B49-AB363077CE81}"/>
                </a:ext>
              </a:extLst>
            </p:cNvPr>
            <p:cNvSpPr/>
            <p:nvPr/>
          </p:nvSpPr>
          <p:spPr>
            <a:xfrm>
              <a:off x="906786" y="3556406"/>
              <a:ext cx="147251" cy="32893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正方形/長方形 283">
              <a:extLst>
                <a:ext uri="{FF2B5EF4-FFF2-40B4-BE49-F238E27FC236}">
                  <a16:creationId xmlns:a16="http://schemas.microsoft.com/office/drawing/2014/main" id="{1026E469-ABCF-9DCD-6174-75DE8CC19EA6}"/>
                </a:ext>
              </a:extLst>
            </p:cNvPr>
            <p:cNvSpPr/>
            <p:nvPr/>
          </p:nvSpPr>
          <p:spPr>
            <a:xfrm rot="16200000">
              <a:off x="1518135" y="3264131"/>
              <a:ext cx="138867" cy="1361561"/>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正方形/長方形 284">
              <a:extLst>
                <a:ext uri="{FF2B5EF4-FFF2-40B4-BE49-F238E27FC236}">
                  <a16:creationId xmlns:a16="http://schemas.microsoft.com/office/drawing/2014/main" id="{47102B3D-1144-3473-D735-9F2D32836A9F}"/>
                </a:ext>
              </a:extLst>
            </p:cNvPr>
            <p:cNvSpPr/>
            <p:nvPr/>
          </p:nvSpPr>
          <p:spPr>
            <a:xfrm>
              <a:off x="2124333" y="3535390"/>
              <a:ext cx="144016" cy="34343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94" name="グループ化 293">
            <a:extLst>
              <a:ext uri="{FF2B5EF4-FFF2-40B4-BE49-F238E27FC236}">
                <a16:creationId xmlns:a16="http://schemas.microsoft.com/office/drawing/2014/main" id="{C09AE2F2-6656-E12F-6A84-B95E08403CC2}"/>
              </a:ext>
            </a:extLst>
          </p:cNvPr>
          <p:cNvGrpSpPr/>
          <p:nvPr/>
        </p:nvGrpSpPr>
        <p:grpSpPr>
          <a:xfrm>
            <a:off x="-1636592" y="3177111"/>
            <a:ext cx="1380922" cy="1341267"/>
            <a:chOff x="906786" y="2622269"/>
            <a:chExt cx="1361563" cy="1392076"/>
          </a:xfrm>
        </p:grpSpPr>
        <p:grpSp>
          <p:nvGrpSpPr>
            <p:cNvPr id="295" name="グループ化 294">
              <a:extLst>
                <a:ext uri="{FF2B5EF4-FFF2-40B4-BE49-F238E27FC236}">
                  <a16:creationId xmlns:a16="http://schemas.microsoft.com/office/drawing/2014/main" id="{56359617-09A9-8D65-444A-70B2F7D2211A}"/>
                </a:ext>
              </a:extLst>
            </p:cNvPr>
            <p:cNvGrpSpPr/>
            <p:nvPr/>
          </p:nvGrpSpPr>
          <p:grpSpPr>
            <a:xfrm>
              <a:off x="1054038" y="2622269"/>
              <a:ext cx="1070295" cy="1297627"/>
              <a:chOff x="1358802" y="2832351"/>
              <a:chExt cx="1006774" cy="1288807"/>
            </a:xfrm>
          </p:grpSpPr>
          <p:pic>
            <p:nvPicPr>
              <p:cNvPr id="299" name="Picture 2">
                <a:extLst>
                  <a:ext uri="{FF2B5EF4-FFF2-40B4-BE49-F238E27FC236}">
                    <a16:creationId xmlns:a16="http://schemas.microsoft.com/office/drawing/2014/main" id="{94675DBC-2071-B88B-A36E-94592EACCE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9153" y="2832351"/>
                <a:ext cx="918887" cy="1133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 name="正方形/長方形 299">
                <a:extLst>
                  <a:ext uri="{FF2B5EF4-FFF2-40B4-BE49-F238E27FC236}">
                    <a16:creationId xmlns:a16="http://schemas.microsoft.com/office/drawing/2014/main" id="{694564B8-E5C9-95DD-89D9-EBE15C51AAA1}"/>
                  </a:ext>
                </a:extLst>
              </p:cNvPr>
              <p:cNvSpPr/>
              <p:nvPr/>
            </p:nvSpPr>
            <p:spPr>
              <a:xfrm>
                <a:off x="1358802" y="3926054"/>
                <a:ext cx="1006774" cy="195104"/>
              </a:xfrm>
              <a:prstGeom prst="rect">
                <a:avLst/>
              </a:prstGeom>
              <a:solidFill>
                <a:schemeClr val="bg1">
                  <a:lumMod val="7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96" name="正方形/長方形 295">
              <a:extLst>
                <a:ext uri="{FF2B5EF4-FFF2-40B4-BE49-F238E27FC236}">
                  <a16:creationId xmlns:a16="http://schemas.microsoft.com/office/drawing/2014/main" id="{4DD7F6DE-ADCE-8E1D-E65E-8DEB4EE14854}"/>
                </a:ext>
              </a:extLst>
            </p:cNvPr>
            <p:cNvSpPr/>
            <p:nvPr/>
          </p:nvSpPr>
          <p:spPr>
            <a:xfrm>
              <a:off x="906786" y="3556406"/>
              <a:ext cx="147251" cy="32893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正方形/長方形 296">
              <a:extLst>
                <a:ext uri="{FF2B5EF4-FFF2-40B4-BE49-F238E27FC236}">
                  <a16:creationId xmlns:a16="http://schemas.microsoft.com/office/drawing/2014/main" id="{9CC0BD4E-5625-1E71-36E2-6DBBC67A8328}"/>
                </a:ext>
              </a:extLst>
            </p:cNvPr>
            <p:cNvSpPr/>
            <p:nvPr/>
          </p:nvSpPr>
          <p:spPr>
            <a:xfrm rot="16200000">
              <a:off x="1518135" y="3264131"/>
              <a:ext cx="138867" cy="1361561"/>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8" name="正方形/長方形 297">
              <a:extLst>
                <a:ext uri="{FF2B5EF4-FFF2-40B4-BE49-F238E27FC236}">
                  <a16:creationId xmlns:a16="http://schemas.microsoft.com/office/drawing/2014/main" id="{1EB74EA1-00C5-FD68-1445-2C382AC265F1}"/>
                </a:ext>
              </a:extLst>
            </p:cNvPr>
            <p:cNvSpPr/>
            <p:nvPr/>
          </p:nvSpPr>
          <p:spPr>
            <a:xfrm>
              <a:off x="2124333" y="3535390"/>
              <a:ext cx="144016" cy="34343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01" name="グループ化 300">
            <a:extLst>
              <a:ext uri="{FF2B5EF4-FFF2-40B4-BE49-F238E27FC236}">
                <a16:creationId xmlns:a16="http://schemas.microsoft.com/office/drawing/2014/main" id="{AFECDC0C-1722-9111-846B-7A8B11603A78}"/>
              </a:ext>
            </a:extLst>
          </p:cNvPr>
          <p:cNvGrpSpPr/>
          <p:nvPr/>
        </p:nvGrpSpPr>
        <p:grpSpPr>
          <a:xfrm>
            <a:off x="3440892" y="3177111"/>
            <a:ext cx="1380922" cy="1341267"/>
            <a:chOff x="906786" y="2622269"/>
            <a:chExt cx="1361563" cy="1392076"/>
          </a:xfrm>
        </p:grpSpPr>
        <p:grpSp>
          <p:nvGrpSpPr>
            <p:cNvPr id="302" name="グループ化 301">
              <a:extLst>
                <a:ext uri="{FF2B5EF4-FFF2-40B4-BE49-F238E27FC236}">
                  <a16:creationId xmlns:a16="http://schemas.microsoft.com/office/drawing/2014/main" id="{EDB19256-C5F2-EF6F-8B2C-DC26F9AC9310}"/>
                </a:ext>
              </a:extLst>
            </p:cNvPr>
            <p:cNvGrpSpPr/>
            <p:nvPr/>
          </p:nvGrpSpPr>
          <p:grpSpPr>
            <a:xfrm>
              <a:off x="1054038" y="2622269"/>
              <a:ext cx="1070295" cy="1297627"/>
              <a:chOff x="1358802" y="2832351"/>
              <a:chExt cx="1006774" cy="1288807"/>
            </a:xfrm>
          </p:grpSpPr>
          <p:pic>
            <p:nvPicPr>
              <p:cNvPr id="306" name="Picture 2">
                <a:extLst>
                  <a:ext uri="{FF2B5EF4-FFF2-40B4-BE49-F238E27FC236}">
                    <a16:creationId xmlns:a16="http://schemas.microsoft.com/office/drawing/2014/main" id="{E4EC4298-A94E-7D44-2AE7-2D3BBAC295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9153" y="2832351"/>
                <a:ext cx="918887" cy="1133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正方形/長方形 306">
                <a:extLst>
                  <a:ext uri="{FF2B5EF4-FFF2-40B4-BE49-F238E27FC236}">
                    <a16:creationId xmlns:a16="http://schemas.microsoft.com/office/drawing/2014/main" id="{0E859D76-6BF2-2A9C-9BF0-A643F891563C}"/>
                  </a:ext>
                </a:extLst>
              </p:cNvPr>
              <p:cNvSpPr/>
              <p:nvPr/>
            </p:nvSpPr>
            <p:spPr>
              <a:xfrm>
                <a:off x="1358802" y="3926054"/>
                <a:ext cx="1006774" cy="195104"/>
              </a:xfrm>
              <a:prstGeom prst="rect">
                <a:avLst/>
              </a:prstGeom>
              <a:solidFill>
                <a:schemeClr val="bg1">
                  <a:lumMod val="7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03" name="正方形/長方形 302">
              <a:extLst>
                <a:ext uri="{FF2B5EF4-FFF2-40B4-BE49-F238E27FC236}">
                  <a16:creationId xmlns:a16="http://schemas.microsoft.com/office/drawing/2014/main" id="{4585FF04-AA87-FCB8-C1BC-F28BB22EEF78}"/>
                </a:ext>
              </a:extLst>
            </p:cNvPr>
            <p:cNvSpPr/>
            <p:nvPr/>
          </p:nvSpPr>
          <p:spPr>
            <a:xfrm>
              <a:off x="906786" y="3556406"/>
              <a:ext cx="147251" cy="32893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正方形/長方形 303">
              <a:extLst>
                <a:ext uri="{FF2B5EF4-FFF2-40B4-BE49-F238E27FC236}">
                  <a16:creationId xmlns:a16="http://schemas.microsoft.com/office/drawing/2014/main" id="{9AD410AB-A2D1-9E26-FD1D-16B06D0B353B}"/>
                </a:ext>
              </a:extLst>
            </p:cNvPr>
            <p:cNvSpPr/>
            <p:nvPr/>
          </p:nvSpPr>
          <p:spPr>
            <a:xfrm rot="16200000">
              <a:off x="1518135" y="3264131"/>
              <a:ext cx="138867" cy="1361561"/>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正方形/長方形 304">
              <a:extLst>
                <a:ext uri="{FF2B5EF4-FFF2-40B4-BE49-F238E27FC236}">
                  <a16:creationId xmlns:a16="http://schemas.microsoft.com/office/drawing/2014/main" id="{347AAE4B-D8F0-B294-0F62-1394584C02D0}"/>
                </a:ext>
              </a:extLst>
            </p:cNvPr>
            <p:cNvSpPr/>
            <p:nvPr/>
          </p:nvSpPr>
          <p:spPr>
            <a:xfrm>
              <a:off x="2124333" y="3535390"/>
              <a:ext cx="144016" cy="34343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08" name="グループ化 307">
            <a:extLst>
              <a:ext uri="{FF2B5EF4-FFF2-40B4-BE49-F238E27FC236}">
                <a16:creationId xmlns:a16="http://schemas.microsoft.com/office/drawing/2014/main" id="{1C2C9DAD-86B3-4926-A297-727B58CD62A7}"/>
              </a:ext>
            </a:extLst>
          </p:cNvPr>
          <p:cNvGrpSpPr/>
          <p:nvPr/>
        </p:nvGrpSpPr>
        <p:grpSpPr>
          <a:xfrm>
            <a:off x="906646" y="3193824"/>
            <a:ext cx="1380922" cy="1341267"/>
            <a:chOff x="906786" y="2622269"/>
            <a:chExt cx="1361563" cy="1392076"/>
          </a:xfrm>
        </p:grpSpPr>
        <p:grpSp>
          <p:nvGrpSpPr>
            <p:cNvPr id="309" name="グループ化 308">
              <a:extLst>
                <a:ext uri="{FF2B5EF4-FFF2-40B4-BE49-F238E27FC236}">
                  <a16:creationId xmlns:a16="http://schemas.microsoft.com/office/drawing/2014/main" id="{6D4D9B27-9EDC-8585-DC13-93BD1BA08A31}"/>
                </a:ext>
              </a:extLst>
            </p:cNvPr>
            <p:cNvGrpSpPr/>
            <p:nvPr/>
          </p:nvGrpSpPr>
          <p:grpSpPr>
            <a:xfrm>
              <a:off x="1054038" y="2622269"/>
              <a:ext cx="1070295" cy="1297627"/>
              <a:chOff x="1358802" y="2832351"/>
              <a:chExt cx="1006774" cy="1288807"/>
            </a:xfrm>
          </p:grpSpPr>
          <p:pic>
            <p:nvPicPr>
              <p:cNvPr id="313" name="Picture 2">
                <a:extLst>
                  <a:ext uri="{FF2B5EF4-FFF2-40B4-BE49-F238E27FC236}">
                    <a16:creationId xmlns:a16="http://schemas.microsoft.com/office/drawing/2014/main" id="{AD99E460-71AD-965F-EFB5-C6BCFCD6F7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9153" y="2832351"/>
                <a:ext cx="918887" cy="1133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正方形/長方形 313">
                <a:extLst>
                  <a:ext uri="{FF2B5EF4-FFF2-40B4-BE49-F238E27FC236}">
                    <a16:creationId xmlns:a16="http://schemas.microsoft.com/office/drawing/2014/main" id="{E1861CF1-0F99-AAFA-C4E6-BD45127F06A6}"/>
                  </a:ext>
                </a:extLst>
              </p:cNvPr>
              <p:cNvSpPr/>
              <p:nvPr/>
            </p:nvSpPr>
            <p:spPr>
              <a:xfrm>
                <a:off x="1358802" y="3926054"/>
                <a:ext cx="1006774" cy="195104"/>
              </a:xfrm>
              <a:prstGeom prst="rect">
                <a:avLst/>
              </a:prstGeom>
              <a:solidFill>
                <a:schemeClr val="bg1">
                  <a:lumMod val="7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10" name="正方形/長方形 309">
              <a:extLst>
                <a:ext uri="{FF2B5EF4-FFF2-40B4-BE49-F238E27FC236}">
                  <a16:creationId xmlns:a16="http://schemas.microsoft.com/office/drawing/2014/main" id="{23451109-F35A-BAD4-0532-012FA96DB09A}"/>
                </a:ext>
              </a:extLst>
            </p:cNvPr>
            <p:cNvSpPr/>
            <p:nvPr/>
          </p:nvSpPr>
          <p:spPr>
            <a:xfrm>
              <a:off x="906786" y="3556406"/>
              <a:ext cx="147251" cy="32893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正方形/長方形 310">
              <a:extLst>
                <a:ext uri="{FF2B5EF4-FFF2-40B4-BE49-F238E27FC236}">
                  <a16:creationId xmlns:a16="http://schemas.microsoft.com/office/drawing/2014/main" id="{C256CD39-9A43-B0FE-7A24-987FE15AC7B5}"/>
                </a:ext>
              </a:extLst>
            </p:cNvPr>
            <p:cNvSpPr/>
            <p:nvPr/>
          </p:nvSpPr>
          <p:spPr>
            <a:xfrm rot="16200000">
              <a:off x="1518135" y="3264131"/>
              <a:ext cx="138867" cy="1361561"/>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正方形/長方形 311">
              <a:extLst>
                <a:ext uri="{FF2B5EF4-FFF2-40B4-BE49-F238E27FC236}">
                  <a16:creationId xmlns:a16="http://schemas.microsoft.com/office/drawing/2014/main" id="{EEAFF16C-6C64-F8DD-8B96-DB55EA577E70}"/>
                </a:ext>
              </a:extLst>
            </p:cNvPr>
            <p:cNvSpPr/>
            <p:nvPr/>
          </p:nvSpPr>
          <p:spPr>
            <a:xfrm>
              <a:off x="2124333" y="3535390"/>
              <a:ext cx="144016" cy="34343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15" name="グループ化 314">
            <a:extLst>
              <a:ext uri="{FF2B5EF4-FFF2-40B4-BE49-F238E27FC236}">
                <a16:creationId xmlns:a16="http://schemas.microsoft.com/office/drawing/2014/main" id="{6E96A792-5041-68BE-5AE4-6B4F572AC943}"/>
              </a:ext>
            </a:extLst>
          </p:cNvPr>
          <p:cNvGrpSpPr/>
          <p:nvPr/>
        </p:nvGrpSpPr>
        <p:grpSpPr>
          <a:xfrm>
            <a:off x="6099734" y="3177112"/>
            <a:ext cx="1380922" cy="1341267"/>
            <a:chOff x="906786" y="2622269"/>
            <a:chExt cx="1361563" cy="1392076"/>
          </a:xfrm>
        </p:grpSpPr>
        <p:grpSp>
          <p:nvGrpSpPr>
            <p:cNvPr id="316" name="グループ化 315">
              <a:extLst>
                <a:ext uri="{FF2B5EF4-FFF2-40B4-BE49-F238E27FC236}">
                  <a16:creationId xmlns:a16="http://schemas.microsoft.com/office/drawing/2014/main" id="{CF31A007-8403-FEDC-E223-2C6554290958}"/>
                </a:ext>
              </a:extLst>
            </p:cNvPr>
            <p:cNvGrpSpPr/>
            <p:nvPr/>
          </p:nvGrpSpPr>
          <p:grpSpPr>
            <a:xfrm>
              <a:off x="1054038" y="2622269"/>
              <a:ext cx="1070295" cy="1297627"/>
              <a:chOff x="1358802" y="2832351"/>
              <a:chExt cx="1006774" cy="1288807"/>
            </a:xfrm>
          </p:grpSpPr>
          <p:pic>
            <p:nvPicPr>
              <p:cNvPr id="320" name="Picture 2">
                <a:extLst>
                  <a:ext uri="{FF2B5EF4-FFF2-40B4-BE49-F238E27FC236}">
                    <a16:creationId xmlns:a16="http://schemas.microsoft.com/office/drawing/2014/main" id="{2E05A635-08B5-367F-72F2-D06F6461F5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9153" y="2832351"/>
                <a:ext cx="918887" cy="1133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1" name="正方形/長方形 320">
                <a:extLst>
                  <a:ext uri="{FF2B5EF4-FFF2-40B4-BE49-F238E27FC236}">
                    <a16:creationId xmlns:a16="http://schemas.microsoft.com/office/drawing/2014/main" id="{4E8E0C10-5DDF-62FC-FCAC-A91C4D3D7FC2}"/>
                  </a:ext>
                </a:extLst>
              </p:cNvPr>
              <p:cNvSpPr/>
              <p:nvPr/>
            </p:nvSpPr>
            <p:spPr>
              <a:xfrm>
                <a:off x="1358802" y="3926054"/>
                <a:ext cx="1006774" cy="195104"/>
              </a:xfrm>
              <a:prstGeom prst="rect">
                <a:avLst/>
              </a:prstGeom>
              <a:solidFill>
                <a:schemeClr val="bg1">
                  <a:lumMod val="7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17" name="正方形/長方形 316">
              <a:extLst>
                <a:ext uri="{FF2B5EF4-FFF2-40B4-BE49-F238E27FC236}">
                  <a16:creationId xmlns:a16="http://schemas.microsoft.com/office/drawing/2014/main" id="{E32CBE78-9E47-CE67-2190-E2A15C291A8E}"/>
                </a:ext>
              </a:extLst>
            </p:cNvPr>
            <p:cNvSpPr/>
            <p:nvPr/>
          </p:nvSpPr>
          <p:spPr>
            <a:xfrm>
              <a:off x="906786" y="3556406"/>
              <a:ext cx="147251" cy="32893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正方形/長方形 317">
              <a:extLst>
                <a:ext uri="{FF2B5EF4-FFF2-40B4-BE49-F238E27FC236}">
                  <a16:creationId xmlns:a16="http://schemas.microsoft.com/office/drawing/2014/main" id="{4F5C54F3-2230-520E-7E5D-06731EA90421}"/>
                </a:ext>
              </a:extLst>
            </p:cNvPr>
            <p:cNvSpPr/>
            <p:nvPr/>
          </p:nvSpPr>
          <p:spPr>
            <a:xfrm rot="16200000">
              <a:off x="1518135" y="3264131"/>
              <a:ext cx="138867" cy="1361561"/>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正方形/長方形 318">
              <a:extLst>
                <a:ext uri="{FF2B5EF4-FFF2-40B4-BE49-F238E27FC236}">
                  <a16:creationId xmlns:a16="http://schemas.microsoft.com/office/drawing/2014/main" id="{79FE0AE8-BAFC-7C79-F8E3-8FFCD6469BAF}"/>
                </a:ext>
              </a:extLst>
            </p:cNvPr>
            <p:cNvSpPr/>
            <p:nvPr/>
          </p:nvSpPr>
          <p:spPr>
            <a:xfrm>
              <a:off x="2124333" y="3535390"/>
              <a:ext cx="144016" cy="34343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22" name="グループ化 321">
            <a:extLst>
              <a:ext uri="{FF2B5EF4-FFF2-40B4-BE49-F238E27FC236}">
                <a16:creationId xmlns:a16="http://schemas.microsoft.com/office/drawing/2014/main" id="{65162216-7C6A-8373-4A98-87DFAB91D8A7}"/>
              </a:ext>
            </a:extLst>
          </p:cNvPr>
          <p:cNvGrpSpPr/>
          <p:nvPr/>
        </p:nvGrpSpPr>
        <p:grpSpPr>
          <a:xfrm>
            <a:off x="-1636593" y="3177112"/>
            <a:ext cx="1380922" cy="1341267"/>
            <a:chOff x="906786" y="2622269"/>
            <a:chExt cx="1361563" cy="1392076"/>
          </a:xfrm>
        </p:grpSpPr>
        <p:grpSp>
          <p:nvGrpSpPr>
            <p:cNvPr id="323" name="グループ化 322">
              <a:extLst>
                <a:ext uri="{FF2B5EF4-FFF2-40B4-BE49-F238E27FC236}">
                  <a16:creationId xmlns:a16="http://schemas.microsoft.com/office/drawing/2014/main" id="{CACECA5F-7A09-B0E7-B967-3772DAC29B64}"/>
                </a:ext>
              </a:extLst>
            </p:cNvPr>
            <p:cNvGrpSpPr/>
            <p:nvPr/>
          </p:nvGrpSpPr>
          <p:grpSpPr>
            <a:xfrm>
              <a:off x="1054038" y="2622269"/>
              <a:ext cx="1070295" cy="1297627"/>
              <a:chOff x="1358802" y="2832351"/>
              <a:chExt cx="1006774" cy="1288807"/>
            </a:xfrm>
          </p:grpSpPr>
          <p:pic>
            <p:nvPicPr>
              <p:cNvPr id="327" name="Picture 2">
                <a:extLst>
                  <a:ext uri="{FF2B5EF4-FFF2-40B4-BE49-F238E27FC236}">
                    <a16:creationId xmlns:a16="http://schemas.microsoft.com/office/drawing/2014/main" id="{96E0A9E7-62CC-FD02-2364-31D45E4C36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9153" y="2832351"/>
                <a:ext cx="918887" cy="1133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 name="正方形/長方形 327">
                <a:extLst>
                  <a:ext uri="{FF2B5EF4-FFF2-40B4-BE49-F238E27FC236}">
                    <a16:creationId xmlns:a16="http://schemas.microsoft.com/office/drawing/2014/main" id="{A2B732D0-D8AA-C57E-27B7-25E692498C93}"/>
                  </a:ext>
                </a:extLst>
              </p:cNvPr>
              <p:cNvSpPr/>
              <p:nvPr/>
            </p:nvSpPr>
            <p:spPr>
              <a:xfrm>
                <a:off x="1358802" y="3926054"/>
                <a:ext cx="1006774" cy="195104"/>
              </a:xfrm>
              <a:prstGeom prst="rect">
                <a:avLst/>
              </a:prstGeom>
              <a:solidFill>
                <a:schemeClr val="bg1">
                  <a:lumMod val="7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24" name="正方形/長方形 323">
              <a:extLst>
                <a:ext uri="{FF2B5EF4-FFF2-40B4-BE49-F238E27FC236}">
                  <a16:creationId xmlns:a16="http://schemas.microsoft.com/office/drawing/2014/main" id="{6CF41DF5-CF27-A6A2-B137-227220C60F8E}"/>
                </a:ext>
              </a:extLst>
            </p:cNvPr>
            <p:cNvSpPr/>
            <p:nvPr/>
          </p:nvSpPr>
          <p:spPr>
            <a:xfrm>
              <a:off x="906786" y="3556406"/>
              <a:ext cx="147251" cy="32893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正方形/長方形 324">
              <a:extLst>
                <a:ext uri="{FF2B5EF4-FFF2-40B4-BE49-F238E27FC236}">
                  <a16:creationId xmlns:a16="http://schemas.microsoft.com/office/drawing/2014/main" id="{9215B431-78E6-D26F-863D-189925B65BE6}"/>
                </a:ext>
              </a:extLst>
            </p:cNvPr>
            <p:cNvSpPr/>
            <p:nvPr/>
          </p:nvSpPr>
          <p:spPr>
            <a:xfrm rot="16200000">
              <a:off x="1518135" y="3264131"/>
              <a:ext cx="138867" cy="1361561"/>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正方形/長方形 325">
              <a:extLst>
                <a:ext uri="{FF2B5EF4-FFF2-40B4-BE49-F238E27FC236}">
                  <a16:creationId xmlns:a16="http://schemas.microsoft.com/office/drawing/2014/main" id="{07CA2AAA-3CD5-F11C-E6AE-2DF8ACCDC8B6}"/>
                </a:ext>
              </a:extLst>
            </p:cNvPr>
            <p:cNvSpPr/>
            <p:nvPr/>
          </p:nvSpPr>
          <p:spPr>
            <a:xfrm>
              <a:off x="2124333" y="3535390"/>
              <a:ext cx="144016" cy="34343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67" name="グループ化 166">
            <a:extLst>
              <a:ext uri="{FF2B5EF4-FFF2-40B4-BE49-F238E27FC236}">
                <a16:creationId xmlns:a16="http://schemas.microsoft.com/office/drawing/2014/main" id="{ED8C1AC3-BFAF-1B7D-95E8-35A13B90660C}"/>
              </a:ext>
            </a:extLst>
          </p:cNvPr>
          <p:cNvGrpSpPr/>
          <p:nvPr/>
        </p:nvGrpSpPr>
        <p:grpSpPr>
          <a:xfrm>
            <a:off x="9160458" y="4927219"/>
            <a:ext cx="505482" cy="1160225"/>
            <a:chOff x="1241708" y="3972722"/>
            <a:chExt cx="824186" cy="1891740"/>
          </a:xfrm>
        </p:grpSpPr>
        <p:grpSp>
          <p:nvGrpSpPr>
            <p:cNvPr id="54" name="グループ化 53">
              <a:extLst>
                <a:ext uri="{FF2B5EF4-FFF2-40B4-BE49-F238E27FC236}">
                  <a16:creationId xmlns:a16="http://schemas.microsoft.com/office/drawing/2014/main" id="{E81A83B3-3349-D592-E60A-F4E891BCC179}"/>
                </a:ext>
              </a:extLst>
            </p:cNvPr>
            <p:cNvGrpSpPr/>
            <p:nvPr/>
          </p:nvGrpSpPr>
          <p:grpSpPr>
            <a:xfrm>
              <a:off x="1451487" y="3972722"/>
              <a:ext cx="371624" cy="773549"/>
              <a:chOff x="2918423" y="2645221"/>
              <a:chExt cx="371624" cy="773549"/>
            </a:xfrm>
          </p:grpSpPr>
          <p:grpSp>
            <p:nvGrpSpPr>
              <p:cNvPr id="55" name="グループ化 54">
                <a:extLst>
                  <a:ext uri="{FF2B5EF4-FFF2-40B4-BE49-F238E27FC236}">
                    <a16:creationId xmlns:a16="http://schemas.microsoft.com/office/drawing/2014/main" id="{76146848-2840-7824-9469-F42C4B42CAFE}"/>
                  </a:ext>
                </a:extLst>
              </p:cNvPr>
              <p:cNvGrpSpPr/>
              <p:nvPr/>
            </p:nvGrpSpPr>
            <p:grpSpPr>
              <a:xfrm>
                <a:off x="2918423" y="3133605"/>
                <a:ext cx="371624" cy="285165"/>
                <a:chOff x="4140200" y="3203575"/>
                <a:chExt cx="781050" cy="663575"/>
              </a:xfrm>
            </p:grpSpPr>
            <p:sp>
              <p:nvSpPr>
                <p:cNvPr id="94" name="フリーフォーム: 図形 93">
                  <a:extLst>
                    <a:ext uri="{FF2B5EF4-FFF2-40B4-BE49-F238E27FC236}">
                      <a16:creationId xmlns:a16="http://schemas.microsoft.com/office/drawing/2014/main" id="{0F0238CD-0528-0D28-8852-D6CE351561F2}"/>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3291FF6F-F630-61DE-AC47-E1AC51CF3774}"/>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EC4C6965-6CF3-3525-46DE-24D85F892C89}"/>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6" name="グループ化 55">
                <a:extLst>
                  <a:ext uri="{FF2B5EF4-FFF2-40B4-BE49-F238E27FC236}">
                    <a16:creationId xmlns:a16="http://schemas.microsoft.com/office/drawing/2014/main" id="{B0915228-F986-1AB1-9597-173165565A76}"/>
                  </a:ext>
                </a:extLst>
              </p:cNvPr>
              <p:cNvGrpSpPr/>
              <p:nvPr/>
            </p:nvGrpSpPr>
            <p:grpSpPr>
              <a:xfrm rot="10800000">
                <a:off x="3003453" y="2645221"/>
                <a:ext cx="235664" cy="495885"/>
                <a:chOff x="973101" y="963274"/>
                <a:chExt cx="923288" cy="1999932"/>
              </a:xfrm>
            </p:grpSpPr>
            <p:grpSp>
              <p:nvGrpSpPr>
                <p:cNvPr id="57" name="グループ化 56">
                  <a:extLst>
                    <a:ext uri="{FF2B5EF4-FFF2-40B4-BE49-F238E27FC236}">
                      <a16:creationId xmlns:a16="http://schemas.microsoft.com/office/drawing/2014/main" id="{764E21F7-73F5-2D10-D46A-E5050E086E81}"/>
                    </a:ext>
                  </a:extLst>
                </p:cNvPr>
                <p:cNvGrpSpPr/>
                <p:nvPr/>
              </p:nvGrpSpPr>
              <p:grpSpPr>
                <a:xfrm>
                  <a:off x="973101" y="963274"/>
                  <a:ext cx="923288" cy="1999932"/>
                  <a:chOff x="926339" y="1781467"/>
                  <a:chExt cx="1547933" cy="2239998"/>
                </a:xfrm>
              </p:grpSpPr>
              <p:cxnSp>
                <p:nvCxnSpPr>
                  <p:cNvPr id="62" name="直線コネクタ 61">
                    <a:extLst>
                      <a:ext uri="{FF2B5EF4-FFF2-40B4-BE49-F238E27FC236}">
                        <a16:creationId xmlns:a16="http://schemas.microsoft.com/office/drawing/2014/main" id="{97D9FB6E-5EA6-AA79-E698-7EE9DC80A4B4}"/>
                      </a:ext>
                    </a:extLst>
                  </p:cNvPr>
                  <p:cNvCxnSpPr>
                    <a:cxnSpLocks/>
                  </p:cNvCxnSpPr>
                  <p:nvPr/>
                </p:nvCxnSpPr>
                <p:spPr>
                  <a:xfrm>
                    <a:off x="1295400" y="1791180"/>
                    <a:ext cx="100584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2AF6AC5E-0B9E-440A-BA4F-62E7755B0FBE}"/>
                      </a:ext>
                    </a:extLst>
                  </p:cNvPr>
                  <p:cNvCxnSpPr>
                    <a:cxnSpLocks/>
                  </p:cNvCxnSpPr>
                  <p:nvPr/>
                </p:nvCxnSpPr>
                <p:spPr>
                  <a:xfrm>
                    <a:off x="1311571" y="1814945"/>
                    <a:ext cx="0" cy="8842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5F233322-089F-6F62-D6B1-07B5B2D4FA9F}"/>
                      </a:ext>
                    </a:extLst>
                  </p:cNvPr>
                  <p:cNvCxnSpPr>
                    <a:cxnSpLocks/>
                  </p:cNvCxnSpPr>
                  <p:nvPr/>
                </p:nvCxnSpPr>
                <p:spPr>
                  <a:xfrm flipH="1">
                    <a:off x="2286001" y="1781467"/>
                    <a:ext cx="10160" cy="9177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直線コネクタ 64">
                    <a:extLst>
                      <a:ext uri="{FF2B5EF4-FFF2-40B4-BE49-F238E27FC236}">
                        <a16:creationId xmlns:a16="http://schemas.microsoft.com/office/drawing/2014/main" id="{1E6C1696-E7CD-8ED3-2739-B3079A0B6439}"/>
                      </a:ext>
                    </a:extLst>
                  </p:cNvPr>
                  <p:cNvCxnSpPr>
                    <a:cxnSpLocks/>
                  </p:cNvCxnSpPr>
                  <p:nvPr/>
                </p:nvCxnSpPr>
                <p:spPr>
                  <a:xfrm>
                    <a:off x="2287385" y="2699181"/>
                    <a:ext cx="186887" cy="74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直線コネクタ 65">
                    <a:extLst>
                      <a:ext uri="{FF2B5EF4-FFF2-40B4-BE49-F238E27FC236}">
                        <a16:creationId xmlns:a16="http://schemas.microsoft.com/office/drawing/2014/main" id="{050F2A98-446B-3F7B-1784-7DA2621F6BDD}"/>
                      </a:ext>
                    </a:extLst>
                  </p:cNvPr>
                  <p:cNvCxnSpPr>
                    <a:cxnSpLocks/>
                  </p:cNvCxnSpPr>
                  <p:nvPr/>
                </p:nvCxnSpPr>
                <p:spPr>
                  <a:xfrm flipH="1">
                    <a:off x="2274768" y="2676841"/>
                    <a:ext cx="6987" cy="13103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直線コネクタ 66">
                    <a:extLst>
                      <a:ext uri="{FF2B5EF4-FFF2-40B4-BE49-F238E27FC236}">
                        <a16:creationId xmlns:a16="http://schemas.microsoft.com/office/drawing/2014/main" id="{0897BD64-F3F6-D4F8-781E-D5A2E9855F40}"/>
                      </a:ext>
                    </a:extLst>
                  </p:cNvPr>
                  <p:cNvCxnSpPr>
                    <a:cxnSpLocks/>
                  </p:cNvCxnSpPr>
                  <p:nvPr/>
                </p:nvCxnSpPr>
                <p:spPr>
                  <a:xfrm flipH="1">
                    <a:off x="1318048" y="2676841"/>
                    <a:ext cx="2183" cy="134462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コネクタ 67">
                    <a:extLst>
                      <a:ext uri="{FF2B5EF4-FFF2-40B4-BE49-F238E27FC236}">
                        <a16:creationId xmlns:a16="http://schemas.microsoft.com/office/drawing/2014/main" id="{C456889F-277E-9356-754F-3468CBCB57BF}"/>
                      </a:ext>
                    </a:extLst>
                  </p:cNvPr>
                  <p:cNvCxnSpPr>
                    <a:cxnSpLocks/>
                  </p:cNvCxnSpPr>
                  <p:nvPr/>
                </p:nvCxnSpPr>
                <p:spPr>
                  <a:xfrm>
                    <a:off x="2454694" y="2753052"/>
                    <a:ext cx="0" cy="10467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直線コネクタ 68">
                    <a:extLst>
                      <a:ext uri="{FF2B5EF4-FFF2-40B4-BE49-F238E27FC236}">
                        <a16:creationId xmlns:a16="http://schemas.microsoft.com/office/drawing/2014/main" id="{A6173BD0-F737-F7AE-D005-0AC295AD0ECF}"/>
                      </a:ext>
                    </a:extLst>
                  </p:cNvPr>
                  <p:cNvCxnSpPr>
                    <a:cxnSpLocks/>
                  </p:cNvCxnSpPr>
                  <p:nvPr/>
                </p:nvCxnSpPr>
                <p:spPr>
                  <a:xfrm>
                    <a:off x="1151713" y="2737843"/>
                    <a:ext cx="0" cy="10467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直線コネクタ 69">
                    <a:extLst>
                      <a:ext uri="{FF2B5EF4-FFF2-40B4-BE49-F238E27FC236}">
                        <a16:creationId xmlns:a16="http://schemas.microsoft.com/office/drawing/2014/main" id="{0D72C563-3F92-2187-9755-64C697C5D9F6}"/>
                      </a:ext>
                    </a:extLst>
                  </p:cNvPr>
                  <p:cNvCxnSpPr>
                    <a:cxnSpLocks/>
                  </p:cNvCxnSpPr>
                  <p:nvPr/>
                </p:nvCxnSpPr>
                <p:spPr>
                  <a:xfrm flipV="1">
                    <a:off x="1130226" y="2691427"/>
                    <a:ext cx="173711" cy="706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8F1FB8D3-F58C-A076-DEC2-CEE0C1FF30F2}"/>
                      </a:ext>
                    </a:extLst>
                  </p:cNvPr>
                  <p:cNvCxnSpPr>
                    <a:cxnSpLocks/>
                  </p:cNvCxnSpPr>
                  <p:nvPr/>
                </p:nvCxnSpPr>
                <p:spPr>
                  <a:xfrm>
                    <a:off x="1142284" y="3771019"/>
                    <a:ext cx="171973" cy="22015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線コネクタ 71">
                    <a:extLst>
                      <a:ext uri="{FF2B5EF4-FFF2-40B4-BE49-F238E27FC236}">
                        <a16:creationId xmlns:a16="http://schemas.microsoft.com/office/drawing/2014/main" id="{83823893-58D6-6811-B699-195DBD94E437}"/>
                      </a:ext>
                    </a:extLst>
                  </p:cNvPr>
                  <p:cNvCxnSpPr>
                    <a:cxnSpLocks/>
                  </p:cNvCxnSpPr>
                  <p:nvPr/>
                </p:nvCxnSpPr>
                <p:spPr>
                  <a:xfrm flipV="1">
                    <a:off x="2327970" y="3784600"/>
                    <a:ext cx="126724" cy="236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線コネクタ 72">
                    <a:extLst>
                      <a:ext uri="{FF2B5EF4-FFF2-40B4-BE49-F238E27FC236}">
                        <a16:creationId xmlns:a16="http://schemas.microsoft.com/office/drawing/2014/main" id="{98E7E6EC-8FB9-DE8D-6BAE-25E218172B7F}"/>
                      </a:ext>
                    </a:extLst>
                  </p:cNvPr>
                  <p:cNvCxnSpPr>
                    <a:cxnSpLocks/>
                  </p:cNvCxnSpPr>
                  <p:nvPr/>
                </p:nvCxnSpPr>
                <p:spPr>
                  <a:xfrm>
                    <a:off x="1322120" y="4012797"/>
                    <a:ext cx="99968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4DDBAA01-FEDF-7876-5A9D-1198382EDEB9}"/>
                      </a:ext>
                    </a:extLst>
                  </p:cNvPr>
                  <p:cNvCxnSpPr>
                    <a:cxnSpLocks/>
                    <a:stCxn id="76" idx="0"/>
                  </p:cNvCxnSpPr>
                  <p:nvPr/>
                </p:nvCxnSpPr>
                <p:spPr>
                  <a:xfrm>
                    <a:off x="2105316" y="2760748"/>
                    <a:ext cx="3350" cy="12304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直線コネクタ 74">
                    <a:extLst>
                      <a:ext uri="{FF2B5EF4-FFF2-40B4-BE49-F238E27FC236}">
                        <a16:creationId xmlns:a16="http://schemas.microsoft.com/office/drawing/2014/main" id="{A86E4053-02A9-882F-2ECA-D0EE2145A695}"/>
                      </a:ext>
                    </a:extLst>
                  </p:cNvPr>
                  <p:cNvCxnSpPr>
                    <a:cxnSpLocks/>
                  </p:cNvCxnSpPr>
                  <p:nvPr/>
                </p:nvCxnSpPr>
                <p:spPr>
                  <a:xfrm flipH="1">
                    <a:off x="1483779" y="2691427"/>
                    <a:ext cx="10017" cy="132766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円弧 75">
                    <a:extLst>
                      <a:ext uri="{FF2B5EF4-FFF2-40B4-BE49-F238E27FC236}">
                        <a16:creationId xmlns:a16="http://schemas.microsoft.com/office/drawing/2014/main" id="{D9833910-D52F-9D88-A805-A818451B9ABE}"/>
                      </a:ext>
                    </a:extLst>
                  </p:cNvPr>
                  <p:cNvSpPr/>
                  <p:nvPr/>
                </p:nvSpPr>
                <p:spPr>
                  <a:xfrm rot="16499957">
                    <a:off x="1972423" y="2599190"/>
                    <a:ext cx="618400" cy="353961"/>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77" name="円弧 76">
                    <a:extLst>
                      <a:ext uri="{FF2B5EF4-FFF2-40B4-BE49-F238E27FC236}">
                        <a16:creationId xmlns:a16="http://schemas.microsoft.com/office/drawing/2014/main" id="{7CE65122-C12B-2B08-83BF-70251D04A6FF}"/>
                      </a:ext>
                    </a:extLst>
                  </p:cNvPr>
                  <p:cNvSpPr/>
                  <p:nvPr/>
                </p:nvSpPr>
                <p:spPr>
                  <a:xfrm rot="1579888">
                    <a:off x="926339" y="2460443"/>
                    <a:ext cx="590140" cy="365289"/>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78" name="直線コネクタ 77">
                    <a:extLst>
                      <a:ext uri="{FF2B5EF4-FFF2-40B4-BE49-F238E27FC236}">
                        <a16:creationId xmlns:a16="http://schemas.microsoft.com/office/drawing/2014/main" id="{34CE0E7D-7329-A3B2-79EF-4C3FCEBC5382}"/>
                      </a:ext>
                    </a:extLst>
                  </p:cNvPr>
                  <p:cNvCxnSpPr>
                    <a:cxnSpLocks/>
                  </p:cNvCxnSpPr>
                  <p:nvPr/>
                </p:nvCxnSpPr>
                <p:spPr>
                  <a:xfrm>
                    <a:off x="1479849" y="276487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直線コネクタ 78">
                    <a:extLst>
                      <a:ext uri="{FF2B5EF4-FFF2-40B4-BE49-F238E27FC236}">
                        <a16:creationId xmlns:a16="http://schemas.microsoft.com/office/drawing/2014/main" id="{63843D38-389B-89F3-4DAD-36BC8C86F3AD}"/>
                      </a:ext>
                    </a:extLst>
                  </p:cNvPr>
                  <p:cNvCxnSpPr>
                    <a:cxnSpLocks/>
                  </p:cNvCxnSpPr>
                  <p:nvPr/>
                </p:nvCxnSpPr>
                <p:spPr>
                  <a:xfrm>
                    <a:off x="1484404" y="28468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直線コネクタ 79">
                    <a:extLst>
                      <a:ext uri="{FF2B5EF4-FFF2-40B4-BE49-F238E27FC236}">
                        <a16:creationId xmlns:a16="http://schemas.microsoft.com/office/drawing/2014/main" id="{05AD7FC9-D0C5-2EDA-494D-C16A8B5D9642}"/>
                      </a:ext>
                    </a:extLst>
                  </p:cNvPr>
                  <p:cNvCxnSpPr>
                    <a:cxnSpLocks/>
                  </p:cNvCxnSpPr>
                  <p:nvPr/>
                </p:nvCxnSpPr>
                <p:spPr>
                  <a:xfrm>
                    <a:off x="1488787" y="2937664"/>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直線コネクタ 80">
                    <a:extLst>
                      <a:ext uri="{FF2B5EF4-FFF2-40B4-BE49-F238E27FC236}">
                        <a16:creationId xmlns:a16="http://schemas.microsoft.com/office/drawing/2014/main" id="{4FC9BAC6-CDB9-3386-079A-88962D4D2E5B}"/>
                      </a:ext>
                    </a:extLst>
                  </p:cNvPr>
                  <p:cNvCxnSpPr>
                    <a:cxnSpLocks/>
                  </p:cNvCxnSpPr>
                  <p:nvPr/>
                </p:nvCxnSpPr>
                <p:spPr>
                  <a:xfrm>
                    <a:off x="1498758" y="30186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直線コネクタ 81">
                    <a:extLst>
                      <a:ext uri="{FF2B5EF4-FFF2-40B4-BE49-F238E27FC236}">
                        <a16:creationId xmlns:a16="http://schemas.microsoft.com/office/drawing/2014/main" id="{52112F12-5B09-652F-8322-89F5105D5B2E}"/>
                      </a:ext>
                    </a:extLst>
                  </p:cNvPr>
                  <p:cNvCxnSpPr>
                    <a:cxnSpLocks/>
                  </p:cNvCxnSpPr>
                  <p:nvPr/>
                </p:nvCxnSpPr>
                <p:spPr>
                  <a:xfrm>
                    <a:off x="1503969" y="309539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直線コネクタ 82">
                    <a:extLst>
                      <a:ext uri="{FF2B5EF4-FFF2-40B4-BE49-F238E27FC236}">
                        <a16:creationId xmlns:a16="http://schemas.microsoft.com/office/drawing/2014/main" id="{B50D5142-6E10-F2FC-1A54-B272FB3BD18D}"/>
                      </a:ext>
                    </a:extLst>
                  </p:cNvPr>
                  <p:cNvCxnSpPr>
                    <a:cxnSpLocks/>
                  </p:cNvCxnSpPr>
                  <p:nvPr/>
                </p:nvCxnSpPr>
                <p:spPr>
                  <a:xfrm>
                    <a:off x="1503969" y="318108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直線コネクタ 83">
                    <a:extLst>
                      <a:ext uri="{FF2B5EF4-FFF2-40B4-BE49-F238E27FC236}">
                        <a16:creationId xmlns:a16="http://schemas.microsoft.com/office/drawing/2014/main" id="{A9ABB008-CC6A-FEDA-8447-1E4D704364CD}"/>
                      </a:ext>
                    </a:extLst>
                  </p:cNvPr>
                  <p:cNvCxnSpPr>
                    <a:cxnSpLocks/>
                  </p:cNvCxnSpPr>
                  <p:nvPr/>
                </p:nvCxnSpPr>
                <p:spPr>
                  <a:xfrm>
                    <a:off x="1498757" y="3263467"/>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直線コネクタ 84">
                    <a:extLst>
                      <a:ext uri="{FF2B5EF4-FFF2-40B4-BE49-F238E27FC236}">
                        <a16:creationId xmlns:a16="http://schemas.microsoft.com/office/drawing/2014/main" id="{4FEEA4EF-AA51-5184-DF48-6CB9C04DCCF2}"/>
                      </a:ext>
                    </a:extLst>
                  </p:cNvPr>
                  <p:cNvCxnSpPr>
                    <a:cxnSpLocks/>
                  </p:cNvCxnSpPr>
                  <p:nvPr/>
                </p:nvCxnSpPr>
                <p:spPr>
                  <a:xfrm>
                    <a:off x="1498757" y="334462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直線コネクタ 85">
                    <a:extLst>
                      <a:ext uri="{FF2B5EF4-FFF2-40B4-BE49-F238E27FC236}">
                        <a16:creationId xmlns:a16="http://schemas.microsoft.com/office/drawing/2014/main" id="{DF093810-B440-1374-BE99-77142B27C109}"/>
                      </a:ext>
                    </a:extLst>
                  </p:cNvPr>
                  <p:cNvCxnSpPr>
                    <a:cxnSpLocks/>
                  </p:cNvCxnSpPr>
                  <p:nvPr/>
                </p:nvCxnSpPr>
                <p:spPr>
                  <a:xfrm>
                    <a:off x="1498757" y="34160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直線コネクタ 86">
                    <a:extLst>
                      <a:ext uri="{FF2B5EF4-FFF2-40B4-BE49-F238E27FC236}">
                        <a16:creationId xmlns:a16="http://schemas.microsoft.com/office/drawing/2014/main" id="{D8E799BB-0173-B2F0-E39B-051FA1EC1D50}"/>
                      </a:ext>
                    </a:extLst>
                  </p:cNvPr>
                  <p:cNvCxnSpPr>
                    <a:cxnSpLocks/>
                  </p:cNvCxnSpPr>
                  <p:nvPr/>
                </p:nvCxnSpPr>
                <p:spPr>
                  <a:xfrm>
                    <a:off x="1488422" y="349170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D9EACD52-E790-FDE0-40C8-849E61CD2DBD}"/>
                      </a:ext>
                    </a:extLst>
                  </p:cNvPr>
                  <p:cNvCxnSpPr>
                    <a:cxnSpLocks/>
                  </p:cNvCxnSpPr>
                  <p:nvPr/>
                </p:nvCxnSpPr>
                <p:spPr>
                  <a:xfrm>
                    <a:off x="1493819" y="35724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20C25E1A-A6CC-196E-330F-11D8F87FBF47}"/>
                      </a:ext>
                    </a:extLst>
                  </p:cNvPr>
                  <p:cNvCxnSpPr>
                    <a:cxnSpLocks/>
                  </p:cNvCxnSpPr>
                  <p:nvPr/>
                </p:nvCxnSpPr>
                <p:spPr>
                  <a:xfrm>
                    <a:off x="1498756" y="365360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直線コネクタ 89">
                    <a:extLst>
                      <a:ext uri="{FF2B5EF4-FFF2-40B4-BE49-F238E27FC236}">
                        <a16:creationId xmlns:a16="http://schemas.microsoft.com/office/drawing/2014/main" id="{03755022-1E24-C5E3-E2B1-E8C4D7B82BB8}"/>
                      </a:ext>
                    </a:extLst>
                  </p:cNvPr>
                  <p:cNvCxnSpPr>
                    <a:cxnSpLocks/>
                  </p:cNvCxnSpPr>
                  <p:nvPr/>
                </p:nvCxnSpPr>
                <p:spPr>
                  <a:xfrm>
                    <a:off x="1479385" y="3728685"/>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直線コネクタ 90">
                    <a:extLst>
                      <a:ext uri="{FF2B5EF4-FFF2-40B4-BE49-F238E27FC236}">
                        <a16:creationId xmlns:a16="http://schemas.microsoft.com/office/drawing/2014/main" id="{FD2FB8FF-FD76-AF2D-A9A6-648458D07E1C}"/>
                      </a:ext>
                    </a:extLst>
                  </p:cNvPr>
                  <p:cNvCxnSpPr>
                    <a:cxnSpLocks/>
                  </p:cNvCxnSpPr>
                  <p:nvPr/>
                </p:nvCxnSpPr>
                <p:spPr>
                  <a:xfrm>
                    <a:off x="1495773" y="379980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直線コネクタ 91">
                    <a:extLst>
                      <a:ext uri="{FF2B5EF4-FFF2-40B4-BE49-F238E27FC236}">
                        <a16:creationId xmlns:a16="http://schemas.microsoft.com/office/drawing/2014/main" id="{F90C979B-BC22-5209-A194-2B3C69819796}"/>
                      </a:ext>
                    </a:extLst>
                  </p:cNvPr>
                  <p:cNvCxnSpPr>
                    <a:cxnSpLocks/>
                  </p:cNvCxnSpPr>
                  <p:nvPr/>
                </p:nvCxnSpPr>
                <p:spPr>
                  <a:xfrm>
                    <a:off x="1495858" y="386071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直線コネクタ 92">
                    <a:extLst>
                      <a:ext uri="{FF2B5EF4-FFF2-40B4-BE49-F238E27FC236}">
                        <a16:creationId xmlns:a16="http://schemas.microsoft.com/office/drawing/2014/main" id="{DFB22730-ECAB-1DBA-4D6C-99B5E0E2D3C6}"/>
                      </a:ext>
                    </a:extLst>
                  </p:cNvPr>
                  <p:cNvCxnSpPr>
                    <a:cxnSpLocks/>
                  </p:cNvCxnSpPr>
                  <p:nvPr/>
                </p:nvCxnSpPr>
                <p:spPr>
                  <a:xfrm>
                    <a:off x="1490898" y="393503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 name="正方形/長方形 57">
                  <a:extLst>
                    <a:ext uri="{FF2B5EF4-FFF2-40B4-BE49-F238E27FC236}">
                      <a16:creationId xmlns:a16="http://schemas.microsoft.com/office/drawing/2014/main" id="{D1DEA416-812A-2063-3585-92D15C0EABB6}"/>
                    </a:ext>
                  </a:extLst>
                </p:cNvPr>
                <p:cNvSpPr/>
                <p:nvPr/>
              </p:nvSpPr>
              <p:spPr>
                <a:xfrm>
                  <a:off x="1228514" y="1762689"/>
                  <a:ext cx="72861" cy="1187160"/>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a:extLst>
                    <a:ext uri="{FF2B5EF4-FFF2-40B4-BE49-F238E27FC236}">
                      <a16:creationId xmlns:a16="http://schemas.microsoft.com/office/drawing/2014/main" id="{F24527B6-03B2-DE1D-4B9F-19B248B87C46}"/>
                    </a:ext>
                  </a:extLst>
                </p:cNvPr>
                <p:cNvSpPr/>
                <p:nvPr/>
              </p:nvSpPr>
              <p:spPr>
                <a:xfrm>
                  <a:off x="1696292" y="1788084"/>
                  <a:ext cx="72226" cy="1151657"/>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図形 59">
                  <a:extLst>
                    <a:ext uri="{FF2B5EF4-FFF2-40B4-BE49-F238E27FC236}">
                      <a16:creationId xmlns:a16="http://schemas.microsoft.com/office/drawing/2014/main" id="{F20846B8-E7EE-E019-1D0B-39C940D7BECC}"/>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E0E91A18-8F2A-D21A-41A8-801D0AB36621}"/>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98" name="グループ化 97">
              <a:extLst>
                <a:ext uri="{FF2B5EF4-FFF2-40B4-BE49-F238E27FC236}">
                  <a16:creationId xmlns:a16="http://schemas.microsoft.com/office/drawing/2014/main" id="{9E3C49BC-23AC-607F-D96F-05CAAD9F8082}"/>
                </a:ext>
              </a:extLst>
            </p:cNvPr>
            <p:cNvGrpSpPr/>
            <p:nvPr/>
          </p:nvGrpSpPr>
          <p:grpSpPr>
            <a:xfrm>
              <a:off x="1241708" y="4753421"/>
              <a:ext cx="824186" cy="1111041"/>
              <a:chOff x="1241708" y="4753421"/>
              <a:chExt cx="824186" cy="1111041"/>
            </a:xfrm>
          </p:grpSpPr>
          <p:grpSp>
            <p:nvGrpSpPr>
              <p:cNvPr id="43" name="グループ化 42">
                <a:extLst>
                  <a:ext uri="{FF2B5EF4-FFF2-40B4-BE49-F238E27FC236}">
                    <a16:creationId xmlns:a16="http://schemas.microsoft.com/office/drawing/2014/main" id="{52CFECBC-674C-B9A5-45FB-5A8D79F9DCEC}"/>
                  </a:ext>
                </a:extLst>
              </p:cNvPr>
              <p:cNvGrpSpPr/>
              <p:nvPr/>
            </p:nvGrpSpPr>
            <p:grpSpPr>
              <a:xfrm rot="16200000">
                <a:off x="1117931" y="4877198"/>
                <a:ext cx="1071740" cy="824186"/>
                <a:chOff x="2541622" y="3677632"/>
                <a:chExt cx="1087653" cy="824186"/>
              </a:xfrm>
            </p:grpSpPr>
            <p:sp>
              <p:nvSpPr>
                <p:cNvPr id="45" name="正方形/長方形 44">
                  <a:extLst>
                    <a:ext uri="{FF2B5EF4-FFF2-40B4-BE49-F238E27FC236}">
                      <a16:creationId xmlns:a16="http://schemas.microsoft.com/office/drawing/2014/main" id="{5953100B-55D3-F292-43B0-CAA85B198E02}"/>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46" name="正方形/長方形 45">
                  <a:extLst>
                    <a:ext uri="{FF2B5EF4-FFF2-40B4-BE49-F238E27FC236}">
                      <a16:creationId xmlns:a16="http://schemas.microsoft.com/office/drawing/2014/main" id="{6342DDC2-6426-C14B-9457-35739AE4CB9C}"/>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50" name="正方形/長方形 49">
                  <a:extLst>
                    <a:ext uri="{FF2B5EF4-FFF2-40B4-BE49-F238E27FC236}">
                      <a16:creationId xmlns:a16="http://schemas.microsoft.com/office/drawing/2014/main" id="{7ACB72AA-1B03-7270-9781-86914D67C4AF}"/>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53" name="正方形/長方形 52">
                  <a:extLst>
                    <a:ext uri="{FF2B5EF4-FFF2-40B4-BE49-F238E27FC236}">
                      <a16:creationId xmlns:a16="http://schemas.microsoft.com/office/drawing/2014/main" id="{0CD10739-8353-F870-2588-3723130BCD11}"/>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97" name="正方形/長方形 96">
                <a:extLst>
                  <a:ext uri="{FF2B5EF4-FFF2-40B4-BE49-F238E27FC236}">
                    <a16:creationId xmlns:a16="http://schemas.microsoft.com/office/drawing/2014/main" id="{B2CE0744-1339-5FB5-FA1E-C8196337A9C4}"/>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65" name="グループ化 164">
            <a:extLst>
              <a:ext uri="{FF2B5EF4-FFF2-40B4-BE49-F238E27FC236}">
                <a16:creationId xmlns:a16="http://schemas.microsoft.com/office/drawing/2014/main" id="{2B5603F9-6520-E226-7ADC-44A4E304C29C}"/>
              </a:ext>
            </a:extLst>
          </p:cNvPr>
          <p:cNvGrpSpPr/>
          <p:nvPr/>
        </p:nvGrpSpPr>
        <p:grpSpPr>
          <a:xfrm rot="10800000">
            <a:off x="1236009" y="4977051"/>
            <a:ext cx="505482" cy="1171751"/>
            <a:chOff x="3670671" y="681354"/>
            <a:chExt cx="824186" cy="1910533"/>
          </a:xfrm>
        </p:grpSpPr>
        <p:grpSp>
          <p:nvGrpSpPr>
            <p:cNvPr id="11" name="グループ化 10">
              <a:extLst>
                <a:ext uri="{FF2B5EF4-FFF2-40B4-BE49-F238E27FC236}">
                  <a16:creationId xmlns:a16="http://schemas.microsoft.com/office/drawing/2014/main" id="{9EA6D8E2-F424-BB3F-2278-3F931058569D}"/>
                </a:ext>
              </a:extLst>
            </p:cNvPr>
            <p:cNvGrpSpPr/>
            <p:nvPr/>
          </p:nvGrpSpPr>
          <p:grpSpPr>
            <a:xfrm rot="10800000">
              <a:off x="3904535" y="1791214"/>
              <a:ext cx="371624" cy="800673"/>
              <a:chOff x="2063552" y="2620581"/>
              <a:chExt cx="371624" cy="800673"/>
            </a:xfrm>
          </p:grpSpPr>
          <p:grpSp>
            <p:nvGrpSpPr>
              <p:cNvPr id="12" name="グループ化 11">
                <a:extLst>
                  <a:ext uri="{FF2B5EF4-FFF2-40B4-BE49-F238E27FC236}">
                    <a16:creationId xmlns:a16="http://schemas.microsoft.com/office/drawing/2014/main" id="{081E4B25-C2C3-C94C-7F29-859641AA30CD}"/>
                  </a:ext>
                </a:extLst>
              </p:cNvPr>
              <p:cNvGrpSpPr/>
              <p:nvPr/>
            </p:nvGrpSpPr>
            <p:grpSpPr>
              <a:xfrm>
                <a:off x="2063552" y="3136089"/>
                <a:ext cx="371624" cy="285165"/>
                <a:chOff x="4140200" y="3203575"/>
                <a:chExt cx="781050" cy="663575"/>
              </a:xfrm>
            </p:grpSpPr>
            <p:sp>
              <p:nvSpPr>
                <p:cNvPr id="19" name="フリーフォーム: 図形 18">
                  <a:extLst>
                    <a:ext uri="{FF2B5EF4-FFF2-40B4-BE49-F238E27FC236}">
                      <a16:creationId xmlns:a16="http://schemas.microsoft.com/office/drawing/2014/main" id="{A6171B51-58CB-9853-83E4-4FAAE27D4A38}"/>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56445741-4001-B43D-9CC7-EA90ED433A2D}"/>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5BCE683C-1B34-DE1A-41A6-7B2C41C9BF56}"/>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 name="グループ化 12">
                <a:extLst>
                  <a:ext uri="{FF2B5EF4-FFF2-40B4-BE49-F238E27FC236}">
                    <a16:creationId xmlns:a16="http://schemas.microsoft.com/office/drawing/2014/main" id="{F65E5231-27B5-4373-A72C-35EBB8C57921}"/>
                  </a:ext>
                </a:extLst>
              </p:cNvPr>
              <p:cNvGrpSpPr/>
              <p:nvPr/>
            </p:nvGrpSpPr>
            <p:grpSpPr>
              <a:xfrm>
                <a:off x="2133043" y="2620581"/>
                <a:ext cx="235664" cy="510161"/>
                <a:chOff x="4023360" y="2758440"/>
                <a:chExt cx="345440" cy="640080"/>
              </a:xfrm>
            </p:grpSpPr>
            <p:sp>
              <p:nvSpPr>
                <p:cNvPr id="15" name="フリーフォーム: 図形 14">
                  <a:extLst>
                    <a:ext uri="{FF2B5EF4-FFF2-40B4-BE49-F238E27FC236}">
                      <a16:creationId xmlns:a16="http://schemas.microsoft.com/office/drawing/2014/main" id="{61DC02B9-3082-1E63-56BF-493AFFE3BEBA}"/>
                    </a:ext>
                  </a:extLst>
                </p:cNvPr>
                <p:cNvSpPr/>
                <p:nvPr/>
              </p:nvSpPr>
              <p:spPr>
                <a:xfrm>
                  <a:off x="4032260" y="2900680"/>
                  <a:ext cx="172720" cy="497840"/>
                </a:xfrm>
                <a:custGeom>
                  <a:avLst/>
                  <a:gdLst>
                    <a:gd name="connsiteX0" fmla="*/ 0 w 172720"/>
                    <a:gd name="connsiteY0" fmla="*/ 497840 h 497840"/>
                    <a:gd name="connsiteX1" fmla="*/ 15240 w 172720"/>
                    <a:gd name="connsiteY1" fmla="*/ 15240 h 497840"/>
                    <a:gd name="connsiteX2" fmla="*/ 147320 w 172720"/>
                    <a:gd name="connsiteY2" fmla="*/ 0 h 497840"/>
                    <a:gd name="connsiteX3" fmla="*/ 172720 w 172720"/>
                    <a:gd name="connsiteY3" fmla="*/ 492760 h 497840"/>
                    <a:gd name="connsiteX4" fmla="*/ 0 w 172720"/>
                    <a:gd name="connsiteY4" fmla="*/ 497840 h 49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20" h="497840">
                      <a:moveTo>
                        <a:pt x="0" y="497840"/>
                      </a:moveTo>
                      <a:lnTo>
                        <a:pt x="15240" y="15240"/>
                      </a:lnTo>
                      <a:lnTo>
                        <a:pt x="147320" y="0"/>
                      </a:lnTo>
                      <a:lnTo>
                        <a:pt x="172720" y="492760"/>
                      </a:lnTo>
                      <a:lnTo>
                        <a:pt x="0" y="49784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12C1A361-3B26-774A-987F-2FAB97366746}"/>
                    </a:ext>
                  </a:extLst>
                </p:cNvPr>
                <p:cNvSpPr/>
                <p:nvPr/>
              </p:nvSpPr>
              <p:spPr>
                <a:xfrm>
                  <a:off x="4185920" y="2771273"/>
                  <a:ext cx="172720" cy="622168"/>
                </a:xfrm>
                <a:custGeom>
                  <a:avLst/>
                  <a:gdLst>
                    <a:gd name="connsiteX0" fmla="*/ 25400 w 172720"/>
                    <a:gd name="connsiteY0" fmla="*/ 670560 h 670560"/>
                    <a:gd name="connsiteX1" fmla="*/ 172720 w 172720"/>
                    <a:gd name="connsiteY1" fmla="*/ 665480 h 670560"/>
                    <a:gd name="connsiteX2" fmla="*/ 137160 w 172720"/>
                    <a:gd name="connsiteY2" fmla="*/ 137160 h 670560"/>
                    <a:gd name="connsiteX3" fmla="*/ 86360 w 172720"/>
                    <a:gd name="connsiteY3" fmla="*/ 132080 h 670560"/>
                    <a:gd name="connsiteX4" fmla="*/ 81280 w 172720"/>
                    <a:gd name="connsiteY4" fmla="*/ 0 h 670560"/>
                    <a:gd name="connsiteX5" fmla="*/ 0 w 172720"/>
                    <a:gd name="connsiteY5" fmla="*/ 40640 h 670560"/>
                    <a:gd name="connsiteX6" fmla="*/ 25400 w 172720"/>
                    <a:gd name="connsiteY6" fmla="*/ 670560 h 6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720" h="670560">
                      <a:moveTo>
                        <a:pt x="25400" y="670560"/>
                      </a:moveTo>
                      <a:lnTo>
                        <a:pt x="172720" y="665480"/>
                      </a:lnTo>
                      <a:lnTo>
                        <a:pt x="137160" y="137160"/>
                      </a:lnTo>
                      <a:lnTo>
                        <a:pt x="86360" y="132080"/>
                      </a:lnTo>
                      <a:lnTo>
                        <a:pt x="81280" y="0"/>
                      </a:lnTo>
                      <a:lnTo>
                        <a:pt x="0" y="40640"/>
                      </a:lnTo>
                      <a:lnTo>
                        <a:pt x="25400" y="67056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D5DC9ED5-31CA-C977-7EDD-E094995270E6}"/>
                    </a:ext>
                  </a:extLst>
                </p:cNvPr>
                <p:cNvSpPr/>
                <p:nvPr/>
              </p:nvSpPr>
              <p:spPr>
                <a:xfrm>
                  <a:off x="4023360" y="2773680"/>
                  <a:ext cx="167640" cy="132080"/>
                </a:xfrm>
                <a:custGeom>
                  <a:avLst/>
                  <a:gdLst>
                    <a:gd name="connsiteX0" fmla="*/ 0 w 167640"/>
                    <a:gd name="connsiteY0" fmla="*/ 0 h 132080"/>
                    <a:gd name="connsiteX1" fmla="*/ 25400 w 167640"/>
                    <a:gd name="connsiteY1" fmla="*/ 132080 h 132080"/>
                    <a:gd name="connsiteX2" fmla="*/ 167640 w 167640"/>
                    <a:gd name="connsiteY2" fmla="*/ 127000 h 132080"/>
                    <a:gd name="connsiteX3" fmla="*/ 157480 w 167640"/>
                    <a:gd name="connsiteY3" fmla="*/ 5080 h 132080"/>
                    <a:gd name="connsiteX4" fmla="*/ 0 w 167640"/>
                    <a:gd name="connsiteY4" fmla="*/ 0 h 132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0" h="132080">
                      <a:moveTo>
                        <a:pt x="0" y="0"/>
                      </a:moveTo>
                      <a:lnTo>
                        <a:pt x="25400" y="132080"/>
                      </a:lnTo>
                      <a:lnTo>
                        <a:pt x="167640" y="127000"/>
                      </a:lnTo>
                      <a:lnTo>
                        <a:pt x="157480" y="5080"/>
                      </a:lnTo>
                      <a:lnTo>
                        <a:pt x="0" y="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102F9621-86DF-A724-76BD-DA92C3375BF0}"/>
                    </a:ext>
                  </a:extLst>
                </p:cNvPr>
                <p:cNvSpPr/>
                <p:nvPr/>
              </p:nvSpPr>
              <p:spPr>
                <a:xfrm>
                  <a:off x="4272280" y="2758440"/>
                  <a:ext cx="96520" cy="142240"/>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4" name="楕円 13">
                <a:extLst>
                  <a:ext uri="{FF2B5EF4-FFF2-40B4-BE49-F238E27FC236}">
                    <a16:creationId xmlns:a16="http://schemas.microsoft.com/office/drawing/2014/main" id="{1C12E61A-B9BC-FE8E-E8BB-F5E41D894A88}"/>
                  </a:ext>
                </a:extLst>
              </p:cNvPr>
              <p:cNvSpPr/>
              <p:nvPr/>
            </p:nvSpPr>
            <p:spPr>
              <a:xfrm>
                <a:off x="2165634" y="2659520"/>
                <a:ext cx="45719" cy="45719"/>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6" name="グループ化 125">
              <a:extLst>
                <a:ext uri="{FF2B5EF4-FFF2-40B4-BE49-F238E27FC236}">
                  <a16:creationId xmlns:a16="http://schemas.microsoft.com/office/drawing/2014/main" id="{5F96A5FA-4A9A-84B1-0682-86D4503031A5}"/>
                </a:ext>
              </a:extLst>
            </p:cNvPr>
            <p:cNvGrpSpPr/>
            <p:nvPr/>
          </p:nvGrpSpPr>
          <p:grpSpPr>
            <a:xfrm rot="10800000">
              <a:off x="3670671" y="681354"/>
              <a:ext cx="824186" cy="1117458"/>
              <a:chOff x="1241707" y="4753421"/>
              <a:chExt cx="824186" cy="1117458"/>
            </a:xfrm>
          </p:grpSpPr>
          <p:grpSp>
            <p:nvGrpSpPr>
              <p:cNvPr id="129" name="グループ化 128">
                <a:extLst>
                  <a:ext uri="{FF2B5EF4-FFF2-40B4-BE49-F238E27FC236}">
                    <a16:creationId xmlns:a16="http://schemas.microsoft.com/office/drawing/2014/main" id="{B9EB363E-FD17-67D7-3728-7BDABE455884}"/>
                  </a:ext>
                </a:extLst>
              </p:cNvPr>
              <p:cNvGrpSpPr/>
              <p:nvPr/>
            </p:nvGrpSpPr>
            <p:grpSpPr>
              <a:xfrm rot="16200000">
                <a:off x="1117930" y="4877198"/>
                <a:ext cx="1071739" cy="824186"/>
                <a:chOff x="2541622" y="3677632"/>
                <a:chExt cx="1087653" cy="824186"/>
              </a:xfrm>
            </p:grpSpPr>
            <p:sp>
              <p:nvSpPr>
                <p:cNvPr id="131" name="正方形/長方形 130">
                  <a:extLst>
                    <a:ext uri="{FF2B5EF4-FFF2-40B4-BE49-F238E27FC236}">
                      <a16:creationId xmlns:a16="http://schemas.microsoft.com/office/drawing/2014/main" id="{839067E6-21AA-CA35-9A54-A7ABEBF78561}"/>
                    </a:ext>
                  </a:extLst>
                </p:cNvPr>
                <p:cNvSpPr/>
                <p:nvPr/>
              </p:nvSpPr>
              <p:spPr>
                <a:xfrm flipH="1">
                  <a:off x="2541622" y="3832883"/>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32" name="正方形/長方形 131">
                  <a:extLst>
                    <a:ext uri="{FF2B5EF4-FFF2-40B4-BE49-F238E27FC236}">
                      <a16:creationId xmlns:a16="http://schemas.microsoft.com/office/drawing/2014/main" id="{3370CF73-D92A-0B6B-9F72-3FD900A490F5}"/>
                    </a:ext>
                  </a:extLst>
                </p:cNvPr>
                <p:cNvSpPr/>
                <p:nvPr/>
              </p:nvSpPr>
              <p:spPr>
                <a:xfrm flipH="1">
                  <a:off x="2542539" y="3927462"/>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133" name="正方形/長方形 132">
                  <a:extLst>
                    <a:ext uri="{FF2B5EF4-FFF2-40B4-BE49-F238E27FC236}">
                      <a16:creationId xmlns:a16="http://schemas.microsoft.com/office/drawing/2014/main" id="{510ED8CA-D9D7-143C-6B84-C37130839D5F}"/>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34" name="正方形/長方形 133">
                  <a:extLst>
                    <a:ext uri="{FF2B5EF4-FFF2-40B4-BE49-F238E27FC236}">
                      <a16:creationId xmlns:a16="http://schemas.microsoft.com/office/drawing/2014/main" id="{41125DA6-FAA6-6F6F-A3BE-7913834FA9A2}"/>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128" name="正方形/長方形 127">
                <a:extLst>
                  <a:ext uri="{FF2B5EF4-FFF2-40B4-BE49-F238E27FC236}">
                    <a16:creationId xmlns:a16="http://schemas.microsoft.com/office/drawing/2014/main" id="{48898D86-F3E9-FB0C-282B-1AAB795BA541}"/>
                  </a:ext>
                </a:extLst>
              </p:cNvPr>
              <p:cNvSpPr/>
              <p:nvPr/>
            </p:nvSpPr>
            <p:spPr>
              <a:xfrm>
                <a:off x="1487499" y="5825160"/>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66" name="グループ化 165">
            <a:extLst>
              <a:ext uri="{FF2B5EF4-FFF2-40B4-BE49-F238E27FC236}">
                <a16:creationId xmlns:a16="http://schemas.microsoft.com/office/drawing/2014/main" id="{F5A48FE8-B6CB-C33F-6C81-D4B08D5554B8}"/>
              </a:ext>
            </a:extLst>
          </p:cNvPr>
          <p:cNvGrpSpPr/>
          <p:nvPr/>
        </p:nvGrpSpPr>
        <p:grpSpPr>
          <a:xfrm>
            <a:off x="3889107" y="5070171"/>
            <a:ext cx="505482" cy="929694"/>
            <a:chOff x="3245687" y="4286057"/>
            <a:chExt cx="824186" cy="1515861"/>
          </a:xfrm>
        </p:grpSpPr>
        <p:grpSp>
          <p:nvGrpSpPr>
            <p:cNvPr id="144" name="グループ化 143">
              <a:extLst>
                <a:ext uri="{FF2B5EF4-FFF2-40B4-BE49-F238E27FC236}">
                  <a16:creationId xmlns:a16="http://schemas.microsoft.com/office/drawing/2014/main" id="{91FBF69F-A91C-CBB4-6DA2-2128758C1905}"/>
                </a:ext>
              </a:extLst>
            </p:cNvPr>
            <p:cNvGrpSpPr/>
            <p:nvPr/>
          </p:nvGrpSpPr>
          <p:grpSpPr>
            <a:xfrm>
              <a:off x="3311570" y="4286057"/>
              <a:ext cx="692357" cy="399217"/>
              <a:chOff x="1882337" y="4517366"/>
              <a:chExt cx="692357" cy="399217"/>
            </a:xfrm>
          </p:grpSpPr>
          <p:sp>
            <p:nvSpPr>
              <p:cNvPr id="145" name="正方形/長方形 144">
                <a:extLst>
                  <a:ext uri="{FF2B5EF4-FFF2-40B4-BE49-F238E27FC236}">
                    <a16:creationId xmlns:a16="http://schemas.microsoft.com/office/drawing/2014/main" id="{831B7F80-60CB-0B65-5707-7B998EF1ED73}"/>
                  </a:ext>
                </a:extLst>
              </p:cNvPr>
              <p:cNvSpPr/>
              <p:nvPr/>
            </p:nvSpPr>
            <p:spPr>
              <a:xfrm>
                <a:off x="1887398" y="4539713"/>
                <a:ext cx="648072" cy="93080"/>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6" name="グループ化 145">
                <a:extLst>
                  <a:ext uri="{FF2B5EF4-FFF2-40B4-BE49-F238E27FC236}">
                    <a16:creationId xmlns:a16="http://schemas.microsoft.com/office/drawing/2014/main" id="{08B9B2CB-0AE3-27EC-98EF-CD1E6C6659D3}"/>
                  </a:ext>
                </a:extLst>
              </p:cNvPr>
              <p:cNvGrpSpPr/>
              <p:nvPr/>
            </p:nvGrpSpPr>
            <p:grpSpPr>
              <a:xfrm>
                <a:off x="1882337" y="4517366"/>
                <a:ext cx="692357" cy="399217"/>
                <a:chOff x="1919564" y="3022037"/>
                <a:chExt cx="692357" cy="399217"/>
              </a:xfrm>
            </p:grpSpPr>
            <p:grpSp>
              <p:nvGrpSpPr>
                <p:cNvPr id="147" name="グループ化 146">
                  <a:extLst>
                    <a:ext uri="{FF2B5EF4-FFF2-40B4-BE49-F238E27FC236}">
                      <a16:creationId xmlns:a16="http://schemas.microsoft.com/office/drawing/2014/main" id="{CD91E8B6-2B94-BC84-6BE6-D6CD55517FF3}"/>
                    </a:ext>
                  </a:extLst>
                </p:cNvPr>
                <p:cNvGrpSpPr/>
                <p:nvPr/>
              </p:nvGrpSpPr>
              <p:grpSpPr>
                <a:xfrm>
                  <a:off x="2063552" y="3136089"/>
                  <a:ext cx="371624" cy="285165"/>
                  <a:chOff x="4140200" y="3203575"/>
                  <a:chExt cx="781050" cy="663575"/>
                </a:xfrm>
              </p:grpSpPr>
              <p:sp>
                <p:nvSpPr>
                  <p:cNvPr id="152" name="フリーフォーム: 図形 151">
                    <a:extLst>
                      <a:ext uri="{FF2B5EF4-FFF2-40B4-BE49-F238E27FC236}">
                        <a16:creationId xmlns:a16="http://schemas.microsoft.com/office/drawing/2014/main" id="{C9A3224E-2917-69DC-E874-DADD886E21B2}"/>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図形 152">
                    <a:extLst>
                      <a:ext uri="{FF2B5EF4-FFF2-40B4-BE49-F238E27FC236}">
                        <a16:creationId xmlns:a16="http://schemas.microsoft.com/office/drawing/2014/main" id="{858D6DFE-978B-E7F8-4493-80B6860214DD}"/>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図形 153">
                    <a:extLst>
                      <a:ext uri="{FF2B5EF4-FFF2-40B4-BE49-F238E27FC236}">
                        <a16:creationId xmlns:a16="http://schemas.microsoft.com/office/drawing/2014/main" id="{C805CA62-0B7A-FC1A-EC80-90BFA88EA6FE}"/>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48" name="フリーフォーム: 図形 147">
                  <a:extLst>
                    <a:ext uri="{FF2B5EF4-FFF2-40B4-BE49-F238E27FC236}">
                      <a16:creationId xmlns:a16="http://schemas.microsoft.com/office/drawing/2014/main" id="{887C04D0-B20F-C077-0C93-F245FF460C97}"/>
                    </a:ext>
                  </a:extLst>
                </p:cNvPr>
                <p:cNvSpPr/>
                <p:nvPr/>
              </p:nvSpPr>
              <p:spPr>
                <a:xfrm>
                  <a:off x="2112043" y="3022038"/>
                  <a:ext cx="65847" cy="113369"/>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フリーフォーム: 図形 148">
                  <a:extLst>
                    <a:ext uri="{FF2B5EF4-FFF2-40B4-BE49-F238E27FC236}">
                      <a16:creationId xmlns:a16="http://schemas.microsoft.com/office/drawing/2014/main" id="{45A7371F-E3F4-18C7-CA81-716AA533CD36}"/>
                    </a:ext>
                  </a:extLst>
                </p:cNvPr>
                <p:cNvSpPr/>
                <p:nvPr/>
              </p:nvSpPr>
              <p:spPr>
                <a:xfrm>
                  <a:off x="1919564" y="3033037"/>
                  <a:ext cx="65847" cy="113369"/>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図形 149">
                  <a:extLst>
                    <a:ext uri="{FF2B5EF4-FFF2-40B4-BE49-F238E27FC236}">
                      <a16:creationId xmlns:a16="http://schemas.microsoft.com/office/drawing/2014/main" id="{2EE94DA1-D0F1-50CC-AB7A-E192E15B0701}"/>
                    </a:ext>
                  </a:extLst>
                </p:cNvPr>
                <p:cNvSpPr/>
                <p:nvPr/>
              </p:nvSpPr>
              <p:spPr>
                <a:xfrm>
                  <a:off x="2355431" y="3027142"/>
                  <a:ext cx="65847" cy="113369"/>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フリーフォーム: 図形 150">
                  <a:extLst>
                    <a:ext uri="{FF2B5EF4-FFF2-40B4-BE49-F238E27FC236}">
                      <a16:creationId xmlns:a16="http://schemas.microsoft.com/office/drawing/2014/main" id="{7DAC4655-66AF-272A-E5AE-5C0C9B96FD1A}"/>
                    </a:ext>
                  </a:extLst>
                </p:cNvPr>
                <p:cNvSpPr/>
                <p:nvPr/>
              </p:nvSpPr>
              <p:spPr>
                <a:xfrm>
                  <a:off x="2546074" y="3022037"/>
                  <a:ext cx="65847" cy="113369"/>
                </a:xfrm>
                <a:custGeom>
                  <a:avLst/>
                  <a:gdLst>
                    <a:gd name="connsiteX0" fmla="*/ 0 w 96520"/>
                    <a:gd name="connsiteY0" fmla="*/ 142240 h 142240"/>
                    <a:gd name="connsiteX1" fmla="*/ 0 w 96520"/>
                    <a:gd name="connsiteY1" fmla="*/ 0 h 142240"/>
                    <a:gd name="connsiteX2" fmla="*/ 96520 w 96520"/>
                    <a:gd name="connsiteY2" fmla="*/ 20320 h 142240"/>
                    <a:gd name="connsiteX3" fmla="*/ 66040 w 96520"/>
                    <a:gd name="connsiteY3" fmla="*/ 132080 h 142240"/>
                    <a:gd name="connsiteX4" fmla="*/ 0 w 96520"/>
                    <a:gd name="connsiteY4" fmla="*/ 142240 h 14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20" h="142240">
                      <a:moveTo>
                        <a:pt x="0" y="142240"/>
                      </a:moveTo>
                      <a:lnTo>
                        <a:pt x="0" y="0"/>
                      </a:lnTo>
                      <a:lnTo>
                        <a:pt x="96520" y="20320"/>
                      </a:lnTo>
                      <a:lnTo>
                        <a:pt x="66040" y="132080"/>
                      </a:lnTo>
                      <a:lnTo>
                        <a:pt x="0" y="142240"/>
                      </a:lnTo>
                      <a:close/>
                    </a:path>
                  </a:pathLst>
                </a:cu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55" name="グループ化 154">
              <a:extLst>
                <a:ext uri="{FF2B5EF4-FFF2-40B4-BE49-F238E27FC236}">
                  <a16:creationId xmlns:a16="http://schemas.microsoft.com/office/drawing/2014/main" id="{6764911F-38A8-AC8F-D4B4-C9049B5DB6F1}"/>
                </a:ext>
              </a:extLst>
            </p:cNvPr>
            <p:cNvGrpSpPr/>
            <p:nvPr/>
          </p:nvGrpSpPr>
          <p:grpSpPr>
            <a:xfrm>
              <a:off x="3245687" y="4690877"/>
              <a:ext cx="824186" cy="1111041"/>
              <a:chOff x="1241707" y="4753421"/>
              <a:chExt cx="824186" cy="1111041"/>
            </a:xfrm>
          </p:grpSpPr>
          <p:grpSp>
            <p:nvGrpSpPr>
              <p:cNvPr id="158" name="グループ化 157">
                <a:extLst>
                  <a:ext uri="{FF2B5EF4-FFF2-40B4-BE49-F238E27FC236}">
                    <a16:creationId xmlns:a16="http://schemas.microsoft.com/office/drawing/2014/main" id="{20A1071E-0542-F05D-7D3B-AA194F5EE2ED}"/>
                  </a:ext>
                </a:extLst>
              </p:cNvPr>
              <p:cNvGrpSpPr/>
              <p:nvPr/>
            </p:nvGrpSpPr>
            <p:grpSpPr>
              <a:xfrm rot="16200000">
                <a:off x="1117930" y="4877198"/>
                <a:ext cx="1071740" cy="824186"/>
                <a:chOff x="2541622" y="3677632"/>
                <a:chExt cx="1087653" cy="824186"/>
              </a:xfrm>
            </p:grpSpPr>
            <p:sp>
              <p:nvSpPr>
                <p:cNvPr id="160" name="正方形/長方形 159">
                  <a:extLst>
                    <a:ext uri="{FF2B5EF4-FFF2-40B4-BE49-F238E27FC236}">
                      <a16:creationId xmlns:a16="http://schemas.microsoft.com/office/drawing/2014/main" id="{10AB516F-B6BB-3B3B-93A2-1776319BA610}"/>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61" name="正方形/長方形 160">
                  <a:extLst>
                    <a:ext uri="{FF2B5EF4-FFF2-40B4-BE49-F238E27FC236}">
                      <a16:creationId xmlns:a16="http://schemas.microsoft.com/office/drawing/2014/main" id="{1C0ABE65-D772-5EDE-DC63-C6F77BF01A13}"/>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162" name="正方形/長方形 161">
                  <a:extLst>
                    <a:ext uri="{FF2B5EF4-FFF2-40B4-BE49-F238E27FC236}">
                      <a16:creationId xmlns:a16="http://schemas.microsoft.com/office/drawing/2014/main" id="{AC25322D-AA6F-2A8E-20DA-558548185AF2}"/>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63" name="正方形/長方形 162">
                  <a:extLst>
                    <a:ext uri="{FF2B5EF4-FFF2-40B4-BE49-F238E27FC236}">
                      <a16:creationId xmlns:a16="http://schemas.microsoft.com/office/drawing/2014/main" id="{F26FA5A5-AC23-E19C-7347-49D585D6FB01}"/>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157" name="正方形/長方形 156">
                <a:extLst>
                  <a:ext uri="{FF2B5EF4-FFF2-40B4-BE49-F238E27FC236}">
                    <a16:creationId xmlns:a16="http://schemas.microsoft.com/office/drawing/2014/main" id="{F8F9525D-E772-2BE1-D1F7-DCFD72CBCA84}"/>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68" name="グループ化 167">
            <a:extLst>
              <a:ext uri="{FF2B5EF4-FFF2-40B4-BE49-F238E27FC236}">
                <a16:creationId xmlns:a16="http://schemas.microsoft.com/office/drawing/2014/main" id="{91CA78BC-B0F4-3CC4-01EB-FFB19159E1D9}"/>
              </a:ext>
            </a:extLst>
          </p:cNvPr>
          <p:cNvGrpSpPr/>
          <p:nvPr/>
        </p:nvGrpSpPr>
        <p:grpSpPr>
          <a:xfrm rot="10800000">
            <a:off x="6590726" y="4986030"/>
            <a:ext cx="505482" cy="1176243"/>
            <a:chOff x="1165446" y="667952"/>
            <a:chExt cx="824186" cy="1917857"/>
          </a:xfrm>
        </p:grpSpPr>
        <p:grpSp>
          <p:nvGrpSpPr>
            <p:cNvPr id="169" name="グループ化 168">
              <a:extLst>
                <a:ext uri="{FF2B5EF4-FFF2-40B4-BE49-F238E27FC236}">
                  <a16:creationId xmlns:a16="http://schemas.microsoft.com/office/drawing/2014/main" id="{3E5A8F19-8C1D-80CE-6851-1433164DCF54}"/>
                </a:ext>
              </a:extLst>
            </p:cNvPr>
            <p:cNvGrpSpPr/>
            <p:nvPr/>
          </p:nvGrpSpPr>
          <p:grpSpPr>
            <a:xfrm rot="10800000">
              <a:off x="1418252" y="1787619"/>
              <a:ext cx="371624" cy="798190"/>
              <a:chOff x="4140200" y="2009775"/>
              <a:chExt cx="781050" cy="1857375"/>
            </a:xfrm>
          </p:grpSpPr>
          <p:sp>
            <p:nvSpPr>
              <p:cNvPr id="179" name="フリーフォーム: 図形 178">
                <a:extLst>
                  <a:ext uri="{FF2B5EF4-FFF2-40B4-BE49-F238E27FC236}">
                    <a16:creationId xmlns:a16="http://schemas.microsoft.com/office/drawing/2014/main" id="{2F81F15C-97C8-82E9-CE06-45E05A4D5C33}"/>
                  </a:ext>
                </a:extLst>
              </p:cNvPr>
              <p:cNvSpPr/>
              <p:nvPr/>
            </p:nvSpPr>
            <p:spPr>
              <a:xfrm>
                <a:off x="4454525" y="2009775"/>
                <a:ext cx="171450" cy="1187450"/>
              </a:xfrm>
              <a:custGeom>
                <a:avLst/>
                <a:gdLst>
                  <a:gd name="connsiteX0" fmla="*/ 0 w 171450"/>
                  <a:gd name="connsiteY0" fmla="*/ 1187450 h 1187450"/>
                  <a:gd name="connsiteX1" fmla="*/ 171450 w 171450"/>
                  <a:gd name="connsiteY1" fmla="*/ 1187450 h 1187450"/>
                  <a:gd name="connsiteX2" fmla="*/ 152400 w 171450"/>
                  <a:gd name="connsiteY2" fmla="*/ 142875 h 1187450"/>
                  <a:gd name="connsiteX3" fmla="*/ 88900 w 171450"/>
                  <a:gd name="connsiteY3" fmla="*/ 0 h 1187450"/>
                  <a:gd name="connsiteX4" fmla="*/ 3175 w 171450"/>
                  <a:gd name="connsiteY4" fmla="*/ 149225 h 1187450"/>
                  <a:gd name="connsiteX5" fmla="*/ 0 w 171450"/>
                  <a:gd name="connsiteY5" fmla="*/ 1187450 h 118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187450">
                    <a:moveTo>
                      <a:pt x="0" y="1187450"/>
                    </a:moveTo>
                    <a:lnTo>
                      <a:pt x="171450" y="1187450"/>
                    </a:lnTo>
                    <a:lnTo>
                      <a:pt x="152400" y="142875"/>
                    </a:lnTo>
                    <a:lnTo>
                      <a:pt x="88900" y="0"/>
                    </a:lnTo>
                    <a:lnTo>
                      <a:pt x="3175" y="149225"/>
                    </a:lnTo>
                    <a:cubicBezTo>
                      <a:pt x="5292" y="494242"/>
                      <a:pt x="7408" y="839258"/>
                      <a:pt x="0" y="1187450"/>
                    </a:cubicBez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フリーフォーム: 図形 179">
                <a:extLst>
                  <a:ext uri="{FF2B5EF4-FFF2-40B4-BE49-F238E27FC236}">
                    <a16:creationId xmlns:a16="http://schemas.microsoft.com/office/drawing/2014/main" id="{32AF8A8C-C471-EA76-EEB6-7361AE2F2ACE}"/>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フリーフォーム: 図形 180">
                <a:extLst>
                  <a:ext uri="{FF2B5EF4-FFF2-40B4-BE49-F238E27FC236}">
                    <a16:creationId xmlns:a16="http://schemas.microsoft.com/office/drawing/2014/main" id="{4F2D918F-D18B-D295-92F8-6AE071D43BDC}"/>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フリーフォーム: 図形 181">
                <a:extLst>
                  <a:ext uri="{FF2B5EF4-FFF2-40B4-BE49-F238E27FC236}">
                    <a16:creationId xmlns:a16="http://schemas.microsoft.com/office/drawing/2014/main" id="{ECDC74E5-9040-0299-E3FF-3E6B31A76C6B}"/>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フリーフォーム: 図形 182">
                <a:extLst>
                  <a:ext uri="{FF2B5EF4-FFF2-40B4-BE49-F238E27FC236}">
                    <a16:creationId xmlns:a16="http://schemas.microsoft.com/office/drawing/2014/main" id="{3E3D139C-9FB8-E460-38A2-90CE6DF264BA}"/>
                  </a:ext>
                </a:extLst>
              </p:cNvPr>
              <p:cNvSpPr/>
              <p:nvPr/>
            </p:nvSpPr>
            <p:spPr>
              <a:xfrm>
                <a:off x="4460875" y="2701925"/>
                <a:ext cx="155575" cy="377825"/>
              </a:xfrm>
              <a:custGeom>
                <a:avLst/>
                <a:gdLst>
                  <a:gd name="connsiteX0" fmla="*/ 0 w 155575"/>
                  <a:gd name="connsiteY0" fmla="*/ 377825 h 377825"/>
                  <a:gd name="connsiteX1" fmla="*/ 155575 w 155575"/>
                  <a:gd name="connsiteY1" fmla="*/ 158750 h 377825"/>
                  <a:gd name="connsiteX2" fmla="*/ 155575 w 155575"/>
                  <a:gd name="connsiteY2" fmla="*/ 0 h 377825"/>
                  <a:gd name="connsiteX3" fmla="*/ 12700 w 155575"/>
                  <a:gd name="connsiteY3" fmla="*/ 187325 h 377825"/>
                  <a:gd name="connsiteX4" fmla="*/ 0 w 155575"/>
                  <a:gd name="connsiteY4" fmla="*/ 377825 h 377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75" h="377825">
                    <a:moveTo>
                      <a:pt x="0" y="377825"/>
                    </a:moveTo>
                    <a:lnTo>
                      <a:pt x="155575" y="158750"/>
                    </a:lnTo>
                    <a:lnTo>
                      <a:pt x="155575" y="0"/>
                    </a:lnTo>
                    <a:lnTo>
                      <a:pt x="12700" y="187325"/>
                    </a:lnTo>
                    <a:lnTo>
                      <a:pt x="0" y="377825"/>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フリーフォーム: 図形 183">
                <a:extLst>
                  <a:ext uri="{FF2B5EF4-FFF2-40B4-BE49-F238E27FC236}">
                    <a16:creationId xmlns:a16="http://schemas.microsoft.com/office/drawing/2014/main" id="{46D426EE-DDFF-F444-6C84-63F4D4F23C69}"/>
                  </a:ext>
                </a:extLst>
              </p:cNvPr>
              <p:cNvSpPr/>
              <p:nvPr/>
            </p:nvSpPr>
            <p:spPr>
              <a:xfrm>
                <a:off x="4457700" y="2273300"/>
                <a:ext cx="155575" cy="377825"/>
              </a:xfrm>
              <a:custGeom>
                <a:avLst/>
                <a:gdLst>
                  <a:gd name="connsiteX0" fmla="*/ 0 w 155575"/>
                  <a:gd name="connsiteY0" fmla="*/ 377825 h 377825"/>
                  <a:gd name="connsiteX1" fmla="*/ 155575 w 155575"/>
                  <a:gd name="connsiteY1" fmla="*/ 158750 h 377825"/>
                  <a:gd name="connsiteX2" fmla="*/ 155575 w 155575"/>
                  <a:gd name="connsiteY2" fmla="*/ 0 h 377825"/>
                  <a:gd name="connsiteX3" fmla="*/ 12700 w 155575"/>
                  <a:gd name="connsiteY3" fmla="*/ 187325 h 377825"/>
                  <a:gd name="connsiteX4" fmla="*/ 0 w 155575"/>
                  <a:gd name="connsiteY4" fmla="*/ 377825 h 377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75" h="377825">
                    <a:moveTo>
                      <a:pt x="0" y="377825"/>
                    </a:moveTo>
                    <a:lnTo>
                      <a:pt x="155575" y="158750"/>
                    </a:lnTo>
                    <a:lnTo>
                      <a:pt x="155575" y="0"/>
                    </a:lnTo>
                    <a:lnTo>
                      <a:pt x="12700" y="187325"/>
                    </a:lnTo>
                    <a:lnTo>
                      <a:pt x="0" y="377825"/>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70" name="グループ化 169">
              <a:extLst>
                <a:ext uri="{FF2B5EF4-FFF2-40B4-BE49-F238E27FC236}">
                  <a16:creationId xmlns:a16="http://schemas.microsoft.com/office/drawing/2014/main" id="{D1431EC1-2B12-D6D0-D9A5-1C8C148EAA4C}"/>
                </a:ext>
              </a:extLst>
            </p:cNvPr>
            <p:cNvGrpSpPr/>
            <p:nvPr/>
          </p:nvGrpSpPr>
          <p:grpSpPr>
            <a:xfrm rot="10800000">
              <a:off x="1165446" y="667952"/>
              <a:ext cx="824186" cy="1117458"/>
              <a:chOff x="1241707" y="4753421"/>
              <a:chExt cx="824186" cy="1117458"/>
            </a:xfrm>
          </p:grpSpPr>
          <p:grpSp>
            <p:nvGrpSpPr>
              <p:cNvPr id="173" name="グループ化 172">
                <a:extLst>
                  <a:ext uri="{FF2B5EF4-FFF2-40B4-BE49-F238E27FC236}">
                    <a16:creationId xmlns:a16="http://schemas.microsoft.com/office/drawing/2014/main" id="{D53FE990-6FBB-78E1-E5FF-7D46005368CB}"/>
                  </a:ext>
                </a:extLst>
              </p:cNvPr>
              <p:cNvGrpSpPr/>
              <p:nvPr/>
            </p:nvGrpSpPr>
            <p:grpSpPr>
              <a:xfrm rot="16200000">
                <a:off x="1117930" y="4877198"/>
                <a:ext cx="1071739" cy="824186"/>
                <a:chOff x="2541622" y="3677632"/>
                <a:chExt cx="1087653" cy="824186"/>
              </a:xfrm>
            </p:grpSpPr>
            <p:sp>
              <p:nvSpPr>
                <p:cNvPr id="175" name="正方形/長方形 174">
                  <a:extLst>
                    <a:ext uri="{FF2B5EF4-FFF2-40B4-BE49-F238E27FC236}">
                      <a16:creationId xmlns:a16="http://schemas.microsoft.com/office/drawing/2014/main" id="{B53D9F01-F166-DD0A-B070-5701DA6F38BF}"/>
                    </a:ext>
                  </a:extLst>
                </p:cNvPr>
                <p:cNvSpPr/>
                <p:nvPr/>
              </p:nvSpPr>
              <p:spPr>
                <a:xfrm flipH="1">
                  <a:off x="2541622" y="3832883"/>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76" name="正方形/長方形 175">
                  <a:extLst>
                    <a:ext uri="{FF2B5EF4-FFF2-40B4-BE49-F238E27FC236}">
                      <a16:creationId xmlns:a16="http://schemas.microsoft.com/office/drawing/2014/main" id="{9F290DC8-69FD-10BF-76F8-63BE72523ACC}"/>
                    </a:ext>
                  </a:extLst>
                </p:cNvPr>
                <p:cNvSpPr/>
                <p:nvPr/>
              </p:nvSpPr>
              <p:spPr>
                <a:xfrm flipH="1">
                  <a:off x="2542539" y="3927462"/>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177" name="正方形/長方形 176">
                  <a:extLst>
                    <a:ext uri="{FF2B5EF4-FFF2-40B4-BE49-F238E27FC236}">
                      <a16:creationId xmlns:a16="http://schemas.microsoft.com/office/drawing/2014/main" id="{F50D2D6F-1457-DFAA-AD4B-9E161BFCAD18}"/>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78" name="正方形/長方形 177">
                  <a:extLst>
                    <a:ext uri="{FF2B5EF4-FFF2-40B4-BE49-F238E27FC236}">
                      <a16:creationId xmlns:a16="http://schemas.microsoft.com/office/drawing/2014/main" id="{4E48639B-48E9-E63B-BECE-CAB8FF1FDA94}"/>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172" name="正方形/長方形 171">
                <a:extLst>
                  <a:ext uri="{FF2B5EF4-FFF2-40B4-BE49-F238E27FC236}">
                    <a16:creationId xmlns:a16="http://schemas.microsoft.com/office/drawing/2014/main" id="{E1A264D6-8E78-051C-1C7B-A4781D6C18C8}"/>
                  </a:ext>
                </a:extLst>
              </p:cNvPr>
              <p:cNvSpPr/>
              <p:nvPr/>
            </p:nvSpPr>
            <p:spPr>
              <a:xfrm>
                <a:off x="1487499" y="5825160"/>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9" name="テキスト ボックス 38">
            <a:extLst>
              <a:ext uri="{FF2B5EF4-FFF2-40B4-BE49-F238E27FC236}">
                <a16:creationId xmlns:a16="http://schemas.microsoft.com/office/drawing/2014/main" id="{2D0AA282-C1A6-2740-D358-6CF1E0845E72}"/>
              </a:ext>
            </a:extLst>
          </p:cNvPr>
          <p:cNvSpPr txBox="1"/>
          <p:nvPr/>
        </p:nvSpPr>
        <p:spPr>
          <a:xfrm>
            <a:off x="650867" y="972911"/>
            <a:ext cx="1188613" cy="369332"/>
          </a:xfrm>
          <a:prstGeom prst="rect">
            <a:avLst/>
          </a:prstGeom>
          <a:noFill/>
        </p:spPr>
        <p:txBody>
          <a:bodyPr wrap="square" rtlCol="0">
            <a:spAutoFit/>
          </a:bodyPr>
          <a:lstStyle/>
          <a:p>
            <a:r>
              <a:rPr kumimoji="1" lang="ja-JP" altLang="en-US" dirty="0"/>
              <a:t>ドリル工程</a:t>
            </a:r>
          </a:p>
        </p:txBody>
      </p:sp>
      <p:sp>
        <p:nvSpPr>
          <p:cNvPr id="41" name="テキスト ボックス 40">
            <a:extLst>
              <a:ext uri="{FF2B5EF4-FFF2-40B4-BE49-F238E27FC236}">
                <a16:creationId xmlns:a16="http://schemas.microsoft.com/office/drawing/2014/main" id="{D7E52826-637C-7855-4C42-B3B5AA16E00B}"/>
              </a:ext>
            </a:extLst>
          </p:cNvPr>
          <p:cNvSpPr txBox="1"/>
          <p:nvPr/>
        </p:nvSpPr>
        <p:spPr>
          <a:xfrm>
            <a:off x="3046802" y="972911"/>
            <a:ext cx="1188612" cy="369332"/>
          </a:xfrm>
          <a:prstGeom prst="rect">
            <a:avLst/>
          </a:prstGeom>
          <a:noFill/>
        </p:spPr>
        <p:txBody>
          <a:bodyPr wrap="square" rtlCol="0">
            <a:spAutoFit/>
          </a:bodyPr>
          <a:lstStyle/>
          <a:p>
            <a:r>
              <a:rPr kumimoji="1" lang="ja-JP" altLang="en-US" dirty="0"/>
              <a:t>タップ工程</a:t>
            </a:r>
          </a:p>
        </p:txBody>
      </p:sp>
      <p:sp>
        <p:nvSpPr>
          <p:cNvPr id="48" name="テキスト ボックス 47">
            <a:extLst>
              <a:ext uri="{FF2B5EF4-FFF2-40B4-BE49-F238E27FC236}">
                <a16:creationId xmlns:a16="http://schemas.microsoft.com/office/drawing/2014/main" id="{2B3B89FC-FB20-EF8A-F162-BAE0C36AEAE1}"/>
              </a:ext>
            </a:extLst>
          </p:cNvPr>
          <p:cNvSpPr txBox="1"/>
          <p:nvPr/>
        </p:nvSpPr>
        <p:spPr>
          <a:xfrm>
            <a:off x="5508327" y="973066"/>
            <a:ext cx="1331723" cy="369332"/>
          </a:xfrm>
          <a:prstGeom prst="rect">
            <a:avLst/>
          </a:prstGeom>
          <a:noFill/>
        </p:spPr>
        <p:txBody>
          <a:bodyPr wrap="square" rtlCol="0">
            <a:spAutoFit/>
          </a:bodyPr>
          <a:lstStyle/>
          <a:p>
            <a:r>
              <a:rPr kumimoji="1" lang="ja-JP" altLang="en-US" dirty="0"/>
              <a:t>フライス工程</a:t>
            </a:r>
          </a:p>
        </p:txBody>
      </p:sp>
      <p:sp>
        <p:nvSpPr>
          <p:cNvPr id="51" name="テキスト ボックス 50">
            <a:extLst>
              <a:ext uri="{FF2B5EF4-FFF2-40B4-BE49-F238E27FC236}">
                <a16:creationId xmlns:a16="http://schemas.microsoft.com/office/drawing/2014/main" id="{071E0706-A01E-7251-8891-F718EEAF9969}"/>
              </a:ext>
            </a:extLst>
          </p:cNvPr>
          <p:cNvSpPr txBox="1"/>
          <p:nvPr/>
        </p:nvSpPr>
        <p:spPr>
          <a:xfrm>
            <a:off x="8081025" y="973066"/>
            <a:ext cx="1562448" cy="369332"/>
          </a:xfrm>
          <a:prstGeom prst="rect">
            <a:avLst/>
          </a:prstGeom>
          <a:noFill/>
        </p:spPr>
        <p:txBody>
          <a:bodyPr wrap="square" rtlCol="0">
            <a:spAutoFit/>
          </a:bodyPr>
          <a:lstStyle/>
          <a:p>
            <a:r>
              <a:rPr kumimoji="1" lang="ja-JP" altLang="en-US" dirty="0"/>
              <a:t>ボーリング工程</a:t>
            </a:r>
          </a:p>
        </p:txBody>
      </p:sp>
      <p:sp>
        <p:nvSpPr>
          <p:cNvPr id="337" name="吹き出し: 円形 336">
            <a:extLst>
              <a:ext uri="{FF2B5EF4-FFF2-40B4-BE49-F238E27FC236}">
                <a16:creationId xmlns:a16="http://schemas.microsoft.com/office/drawing/2014/main" id="{0AF53AE2-D975-5A11-A222-590239B1A489}"/>
              </a:ext>
            </a:extLst>
          </p:cNvPr>
          <p:cNvSpPr/>
          <p:nvPr/>
        </p:nvSpPr>
        <p:spPr>
          <a:xfrm>
            <a:off x="9362328" y="16816"/>
            <a:ext cx="2370834" cy="1016951"/>
          </a:xfrm>
          <a:prstGeom prst="wedgeEllipseCallout">
            <a:avLst>
              <a:gd name="adj1" fmla="val -34413"/>
              <a:gd name="adj2" fmla="val 65353"/>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800" dirty="0">
                <a:solidFill>
                  <a:sysClr val="windowText" lastClr="000000"/>
                </a:solidFill>
              </a:rPr>
              <a:t>加工機</a:t>
            </a:r>
            <a:endParaRPr kumimoji="1" lang="ja-JP" altLang="en-US" sz="2800" dirty="0">
              <a:solidFill>
                <a:sysClr val="windowText" lastClr="000000"/>
              </a:solidFill>
            </a:endParaRPr>
          </a:p>
        </p:txBody>
      </p:sp>
      <p:sp>
        <p:nvSpPr>
          <p:cNvPr id="338" name="吹き出し: 円形 337">
            <a:extLst>
              <a:ext uri="{FF2B5EF4-FFF2-40B4-BE49-F238E27FC236}">
                <a16:creationId xmlns:a16="http://schemas.microsoft.com/office/drawing/2014/main" id="{4E854874-F1A8-52C9-E503-D8230DCFE6BC}"/>
              </a:ext>
            </a:extLst>
          </p:cNvPr>
          <p:cNvSpPr/>
          <p:nvPr/>
        </p:nvSpPr>
        <p:spPr>
          <a:xfrm>
            <a:off x="9906723" y="5161163"/>
            <a:ext cx="2230729" cy="754808"/>
          </a:xfrm>
          <a:prstGeom prst="wedgeEllipseCallout">
            <a:avLst>
              <a:gd name="adj1" fmla="val 13814"/>
              <a:gd name="adj2" fmla="val -115442"/>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ysClr val="windowText" lastClr="000000"/>
                </a:solidFill>
              </a:rPr>
              <a:t>自動搬送装置</a:t>
            </a:r>
          </a:p>
        </p:txBody>
      </p:sp>
      <p:grpSp>
        <p:nvGrpSpPr>
          <p:cNvPr id="339" name="グループ化 338">
            <a:extLst>
              <a:ext uri="{FF2B5EF4-FFF2-40B4-BE49-F238E27FC236}">
                <a16:creationId xmlns:a16="http://schemas.microsoft.com/office/drawing/2014/main" id="{231A5D20-282D-623F-B59E-C470F08E9335}"/>
              </a:ext>
            </a:extLst>
          </p:cNvPr>
          <p:cNvGrpSpPr/>
          <p:nvPr/>
        </p:nvGrpSpPr>
        <p:grpSpPr>
          <a:xfrm>
            <a:off x="10929425" y="1383846"/>
            <a:ext cx="1186450" cy="1898797"/>
            <a:chOff x="9663873" y="274551"/>
            <a:chExt cx="2095500" cy="3087826"/>
          </a:xfrm>
        </p:grpSpPr>
        <p:pic>
          <p:nvPicPr>
            <p:cNvPr id="340" name="Picture 2">
              <a:extLst>
                <a:ext uri="{FF2B5EF4-FFF2-40B4-BE49-F238E27FC236}">
                  <a16:creationId xmlns:a16="http://schemas.microsoft.com/office/drawing/2014/main" id="{390F4D1F-BB81-6FA5-9082-98F637BFBE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63873" y="274551"/>
              <a:ext cx="2095500" cy="2685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1" name="テキスト ボックス 340">
              <a:extLst>
                <a:ext uri="{FF2B5EF4-FFF2-40B4-BE49-F238E27FC236}">
                  <a16:creationId xmlns:a16="http://schemas.microsoft.com/office/drawing/2014/main" id="{6E0BFF53-E950-FD2D-D6F6-1F3D0B9D28DF}"/>
                </a:ext>
              </a:extLst>
            </p:cNvPr>
            <p:cNvSpPr txBox="1"/>
            <p:nvPr/>
          </p:nvSpPr>
          <p:spPr>
            <a:xfrm>
              <a:off x="9663873" y="2811820"/>
              <a:ext cx="2095500" cy="550557"/>
            </a:xfrm>
            <a:prstGeom prst="rect">
              <a:avLst/>
            </a:prstGeom>
            <a:solidFill>
              <a:srgbClr val="FFFF00"/>
            </a:solidFill>
          </p:spPr>
          <p:txBody>
            <a:bodyPr wrap="square" rtlCol="0">
              <a:spAutoFit/>
            </a:bodyPr>
            <a:lstStyle/>
            <a:p>
              <a:pPr algn="ctr"/>
              <a:r>
                <a:rPr kumimoji="1" lang="ja-JP" altLang="en-US" sz="1600" dirty="0"/>
                <a:t>ケース</a:t>
              </a:r>
            </a:p>
          </p:txBody>
        </p:sp>
      </p:grpSp>
      <p:sp>
        <p:nvSpPr>
          <p:cNvPr id="342" name="テキスト ボックス 341">
            <a:extLst>
              <a:ext uri="{FF2B5EF4-FFF2-40B4-BE49-F238E27FC236}">
                <a16:creationId xmlns:a16="http://schemas.microsoft.com/office/drawing/2014/main" id="{05574826-4992-27B3-0947-4E9BE6A93244}"/>
              </a:ext>
            </a:extLst>
          </p:cNvPr>
          <p:cNvSpPr txBox="1"/>
          <p:nvPr/>
        </p:nvSpPr>
        <p:spPr>
          <a:xfrm>
            <a:off x="0" y="438425"/>
            <a:ext cx="5962147" cy="646331"/>
          </a:xfrm>
          <a:prstGeom prst="rect">
            <a:avLst/>
          </a:prstGeom>
          <a:noFill/>
        </p:spPr>
        <p:txBody>
          <a:bodyPr wrap="square" rtlCol="0">
            <a:spAutoFit/>
          </a:bodyPr>
          <a:lstStyle/>
          <a:p>
            <a:r>
              <a:rPr kumimoji="1" lang="ja-JP" altLang="en-US" dirty="0"/>
              <a:t>トランスファーマシンとは　、、</a:t>
            </a:r>
            <a:endParaRPr kumimoji="1" lang="en-US" altLang="ja-JP" dirty="0"/>
          </a:p>
          <a:p>
            <a:r>
              <a:rPr kumimoji="1" lang="ja-JP" altLang="en-US" dirty="0"/>
              <a:t>加工機を複数台、自動搬送装置で連結させた機械</a:t>
            </a:r>
          </a:p>
        </p:txBody>
      </p:sp>
      <p:sp>
        <p:nvSpPr>
          <p:cNvPr id="22" name="テキスト ボックス 21">
            <a:extLst>
              <a:ext uri="{FF2B5EF4-FFF2-40B4-BE49-F238E27FC236}">
                <a16:creationId xmlns:a16="http://schemas.microsoft.com/office/drawing/2014/main" id="{0806B3BE-8DC2-6862-6D41-C8D05F6E4490}"/>
              </a:ext>
            </a:extLst>
          </p:cNvPr>
          <p:cNvSpPr txBox="1"/>
          <p:nvPr/>
        </p:nvSpPr>
        <p:spPr>
          <a:xfrm>
            <a:off x="668274" y="6116085"/>
            <a:ext cx="1562448" cy="369332"/>
          </a:xfrm>
          <a:prstGeom prst="rect">
            <a:avLst/>
          </a:prstGeom>
          <a:noFill/>
        </p:spPr>
        <p:txBody>
          <a:bodyPr wrap="square" rtlCol="0">
            <a:spAutoFit/>
          </a:bodyPr>
          <a:lstStyle/>
          <a:p>
            <a:r>
              <a:rPr kumimoji="1" lang="ja-JP" altLang="en-US" dirty="0"/>
              <a:t>ボーリング工程</a:t>
            </a:r>
          </a:p>
        </p:txBody>
      </p:sp>
      <p:sp>
        <p:nvSpPr>
          <p:cNvPr id="24" name="テキスト ボックス 23">
            <a:extLst>
              <a:ext uri="{FF2B5EF4-FFF2-40B4-BE49-F238E27FC236}">
                <a16:creationId xmlns:a16="http://schemas.microsoft.com/office/drawing/2014/main" id="{A8E736FB-B26A-034B-1CA1-8882632DDB83}"/>
              </a:ext>
            </a:extLst>
          </p:cNvPr>
          <p:cNvSpPr txBox="1"/>
          <p:nvPr/>
        </p:nvSpPr>
        <p:spPr>
          <a:xfrm>
            <a:off x="3002393" y="6083837"/>
            <a:ext cx="1331723" cy="369332"/>
          </a:xfrm>
          <a:prstGeom prst="rect">
            <a:avLst/>
          </a:prstGeom>
          <a:noFill/>
        </p:spPr>
        <p:txBody>
          <a:bodyPr wrap="square" rtlCol="0">
            <a:spAutoFit/>
          </a:bodyPr>
          <a:lstStyle/>
          <a:p>
            <a:r>
              <a:rPr kumimoji="1" lang="ja-JP" altLang="en-US" dirty="0"/>
              <a:t>フライス工程</a:t>
            </a:r>
          </a:p>
        </p:txBody>
      </p:sp>
      <p:sp>
        <p:nvSpPr>
          <p:cNvPr id="28" name="テキスト ボックス 27">
            <a:extLst>
              <a:ext uri="{FF2B5EF4-FFF2-40B4-BE49-F238E27FC236}">
                <a16:creationId xmlns:a16="http://schemas.microsoft.com/office/drawing/2014/main" id="{F05D9072-2279-EC5A-B5BB-2B5D4F28CEF4}"/>
              </a:ext>
            </a:extLst>
          </p:cNvPr>
          <p:cNvSpPr txBox="1"/>
          <p:nvPr/>
        </p:nvSpPr>
        <p:spPr>
          <a:xfrm>
            <a:off x="5501693" y="6088168"/>
            <a:ext cx="1188613" cy="369332"/>
          </a:xfrm>
          <a:prstGeom prst="rect">
            <a:avLst/>
          </a:prstGeom>
          <a:noFill/>
        </p:spPr>
        <p:txBody>
          <a:bodyPr wrap="square" rtlCol="0">
            <a:spAutoFit/>
          </a:bodyPr>
          <a:lstStyle/>
          <a:p>
            <a:r>
              <a:rPr kumimoji="1" lang="ja-JP" altLang="en-US" dirty="0"/>
              <a:t>ドリル工程</a:t>
            </a:r>
          </a:p>
        </p:txBody>
      </p:sp>
      <p:sp>
        <p:nvSpPr>
          <p:cNvPr id="30" name="テキスト ボックス 29">
            <a:extLst>
              <a:ext uri="{FF2B5EF4-FFF2-40B4-BE49-F238E27FC236}">
                <a16:creationId xmlns:a16="http://schemas.microsoft.com/office/drawing/2014/main" id="{096DBBA3-1C4A-DE53-2EC3-9A348AE83ABD}"/>
              </a:ext>
            </a:extLst>
          </p:cNvPr>
          <p:cNvSpPr txBox="1"/>
          <p:nvPr/>
        </p:nvSpPr>
        <p:spPr>
          <a:xfrm>
            <a:off x="8066674" y="6113893"/>
            <a:ext cx="1188612" cy="369332"/>
          </a:xfrm>
          <a:prstGeom prst="rect">
            <a:avLst/>
          </a:prstGeom>
          <a:noFill/>
        </p:spPr>
        <p:txBody>
          <a:bodyPr wrap="square" rtlCol="0">
            <a:spAutoFit/>
          </a:bodyPr>
          <a:lstStyle/>
          <a:p>
            <a:r>
              <a:rPr kumimoji="1" lang="ja-JP" altLang="en-US" dirty="0"/>
              <a:t>タップ工程</a:t>
            </a:r>
          </a:p>
        </p:txBody>
      </p:sp>
      <p:grpSp>
        <p:nvGrpSpPr>
          <p:cNvPr id="620" name="グループ化 619">
            <a:extLst>
              <a:ext uri="{FF2B5EF4-FFF2-40B4-BE49-F238E27FC236}">
                <a16:creationId xmlns:a16="http://schemas.microsoft.com/office/drawing/2014/main" id="{7BE50FD6-B0BC-7B50-268E-F5FEB4BF6ED8}"/>
              </a:ext>
            </a:extLst>
          </p:cNvPr>
          <p:cNvGrpSpPr/>
          <p:nvPr/>
        </p:nvGrpSpPr>
        <p:grpSpPr>
          <a:xfrm>
            <a:off x="5019410" y="1089048"/>
            <a:ext cx="7002365" cy="4679903"/>
            <a:chOff x="5019410" y="1089048"/>
            <a:chExt cx="7002365" cy="4679903"/>
          </a:xfrm>
        </p:grpSpPr>
        <p:sp>
          <p:nvSpPr>
            <p:cNvPr id="31" name="吹き出し: 四角形 30">
              <a:extLst>
                <a:ext uri="{FF2B5EF4-FFF2-40B4-BE49-F238E27FC236}">
                  <a16:creationId xmlns:a16="http://schemas.microsoft.com/office/drawing/2014/main" id="{CAEF56BB-401F-E48A-8B0E-E37DAA0172CB}"/>
                </a:ext>
              </a:extLst>
            </p:cNvPr>
            <p:cNvSpPr/>
            <p:nvPr/>
          </p:nvSpPr>
          <p:spPr>
            <a:xfrm>
              <a:off x="5019410" y="1089048"/>
              <a:ext cx="7002365" cy="4679903"/>
            </a:xfrm>
            <a:prstGeom prst="wedgeRectCallout">
              <a:avLst>
                <a:gd name="adj1" fmla="val -59576"/>
                <a:gd name="adj2" fmla="val -25507"/>
              </a:avLst>
            </a:prstGeom>
            <a:solidFill>
              <a:schemeClr val="bg1">
                <a:lumMod val="85000"/>
              </a:schemeClr>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611" name="正方形/長方形 610">
              <a:extLst>
                <a:ext uri="{FF2B5EF4-FFF2-40B4-BE49-F238E27FC236}">
                  <a16:creationId xmlns:a16="http://schemas.microsoft.com/office/drawing/2014/main" id="{CA0CA5AC-547F-7C37-8481-AD651CDE4F6C}"/>
                </a:ext>
              </a:extLst>
            </p:cNvPr>
            <p:cNvSpPr/>
            <p:nvPr/>
          </p:nvSpPr>
          <p:spPr>
            <a:xfrm>
              <a:off x="5170540" y="3429000"/>
              <a:ext cx="2646083" cy="2195266"/>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9" name="グループ化 28">
              <a:extLst>
                <a:ext uri="{FF2B5EF4-FFF2-40B4-BE49-F238E27FC236}">
                  <a16:creationId xmlns:a16="http://schemas.microsoft.com/office/drawing/2014/main" id="{B90F995E-E8C6-4AAB-7007-0F78D683F2FD}"/>
                </a:ext>
              </a:extLst>
            </p:cNvPr>
            <p:cNvGrpSpPr/>
            <p:nvPr/>
          </p:nvGrpSpPr>
          <p:grpSpPr>
            <a:xfrm>
              <a:off x="5226792" y="3762151"/>
              <a:ext cx="2078570" cy="1611065"/>
              <a:chOff x="370312" y="3201243"/>
              <a:chExt cx="5163035" cy="2960767"/>
            </a:xfrm>
          </p:grpSpPr>
          <p:grpSp>
            <p:nvGrpSpPr>
              <p:cNvPr id="287" name="グループ化 286">
                <a:extLst>
                  <a:ext uri="{FF2B5EF4-FFF2-40B4-BE49-F238E27FC236}">
                    <a16:creationId xmlns:a16="http://schemas.microsoft.com/office/drawing/2014/main" id="{4E6444AD-392F-847D-4A22-16305D90D6D5}"/>
                  </a:ext>
                </a:extLst>
              </p:cNvPr>
              <p:cNvGrpSpPr/>
              <p:nvPr/>
            </p:nvGrpSpPr>
            <p:grpSpPr>
              <a:xfrm>
                <a:off x="2187672" y="5570629"/>
                <a:ext cx="3260256" cy="477939"/>
                <a:chOff x="2644379" y="4593585"/>
                <a:chExt cx="3864187" cy="756058"/>
              </a:xfrm>
            </p:grpSpPr>
            <p:grpSp>
              <p:nvGrpSpPr>
                <p:cNvPr id="495" name="Group 20157">
                  <a:extLst>
                    <a:ext uri="{FF2B5EF4-FFF2-40B4-BE49-F238E27FC236}">
                      <a16:creationId xmlns:a16="http://schemas.microsoft.com/office/drawing/2014/main" id="{A83F1B8C-4E11-9015-F40E-87F1DD77BD00}"/>
                    </a:ext>
                  </a:extLst>
                </p:cNvPr>
                <p:cNvGrpSpPr>
                  <a:grpSpLocks/>
                </p:cNvGrpSpPr>
                <p:nvPr/>
              </p:nvGrpSpPr>
              <p:grpSpPr bwMode="auto">
                <a:xfrm rot="10800000">
                  <a:off x="2644379" y="4593585"/>
                  <a:ext cx="1115980" cy="756058"/>
                  <a:chOff x="0" y="0"/>
                  <a:chExt cx="312" cy="209"/>
                </a:xfrm>
              </p:grpSpPr>
              <p:grpSp>
                <p:nvGrpSpPr>
                  <p:cNvPr id="540" name="Group 20158">
                    <a:extLst>
                      <a:ext uri="{FF2B5EF4-FFF2-40B4-BE49-F238E27FC236}">
                        <a16:creationId xmlns:a16="http://schemas.microsoft.com/office/drawing/2014/main" id="{CF40CBB3-739E-B447-CF01-B55B7487A2F2}"/>
                      </a:ext>
                    </a:extLst>
                  </p:cNvPr>
                  <p:cNvGrpSpPr>
                    <a:grpSpLocks/>
                  </p:cNvGrpSpPr>
                  <p:nvPr/>
                </p:nvGrpSpPr>
                <p:grpSpPr bwMode="auto">
                  <a:xfrm>
                    <a:off x="0" y="0"/>
                    <a:ext cx="307" cy="209"/>
                    <a:chOff x="0" y="0"/>
                    <a:chExt cx="307" cy="209"/>
                  </a:xfrm>
                </p:grpSpPr>
                <p:sp>
                  <p:nvSpPr>
                    <p:cNvPr id="570" name="Rectangle 20159">
                      <a:extLst>
                        <a:ext uri="{FF2B5EF4-FFF2-40B4-BE49-F238E27FC236}">
                          <a16:creationId xmlns:a16="http://schemas.microsoft.com/office/drawing/2014/main" id="{8BE80BBE-F9B2-3B4C-E2C7-5814F1E0D377}"/>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71" name="Rectangle 20160">
                      <a:extLst>
                        <a:ext uri="{FF2B5EF4-FFF2-40B4-BE49-F238E27FC236}">
                          <a16:creationId xmlns:a16="http://schemas.microsoft.com/office/drawing/2014/main" id="{12729985-9157-0635-A95E-2C1FC9C3E41A}"/>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72" name="Rectangle 20161">
                      <a:extLst>
                        <a:ext uri="{FF2B5EF4-FFF2-40B4-BE49-F238E27FC236}">
                          <a16:creationId xmlns:a16="http://schemas.microsoft.com/office/drawing/2014/main" id="{20972B24-0E49-3E30-0027-953899633D27}"/>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73" name="Rectangle 20162">
                      <a:extLst>
                        <a:ext uri="{FF2B5EF4-FFF2-40B4-BE49-F238E27FC236}">
                          <a16:creationId xmlns:a16="http://schemas.microsoft.com/office/drawing/2014/main" id="{D1B616ED-23E0-7049-78D4-FFFAEB3D3A29}"/>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74" name="Rectangle 20163">
                      <a:extLst>
                        <a:ext uri="{FF2B5EF4-FFF2-40B4-BE49-F238E27FC236}">
                          <a16:creationId xmlns:a16="http://schemas.microsoft.com/office/drawing/2014/main" id="{37A2BBF0-4BF2-D92A-32FF-595558A72CE8}"/>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75" name="Rectangle 20164">
                      <a:extLst>
                        <a:ext uri="{FF2B5EF4-FFF2-40B4-BE49-F238E27FC236}">
                          <a16:creationId xmlns:a16="http://schemas.microsoft.com/office/drawing/2014/main" id="{80BE674C-C71A-F779-7BF4-E3197EC95A79}"/>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76" name="Rectangle 20165">
                      <a:extLst>
                        <a:ext uri="{FF2B5EF4-FFF2-40B4-BE49-F238E27FC236}">
                          <a16:creationId xmlns:a16="http://schemas.microsoft.com/office/drawing/2014/main" id="{A6503672-DC53-518B-4494-D019EFC07A5B}"/>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77" name="Rectangle 20166">
                      <a:extLst>
                        <a:ext uri="{FF2B5EF4-FFF2-40B4-BE49-F238E27FC236}">
                          <a16:creationId xmlns:a16="http://schemas.microsoft.com/office/drawing/2014/main" id="{10E5B725-7088-1257-C9F9-E994CBD90956}"/>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78" name="Rectangle 20167">
                      <a:extLst>
                        <a:ext uri="{FF2B5EF4-FFF2-40B4-BE49-F238E27FC236}">
                          <a16:creationId xmlns:a16="http://schemas.microsoft.com/office/drawing/2014/main" id="{33AC0C0C-C1C3-37F1-F0B6-57A97E3D7892}"/>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79" name="Rectangle 20168">
                      <a:extLst>
                        <a:ext uri="{FF2B5EF4-FFF2-40B4-BE49-F238E27FC236}">
                          <a16:creationId xmlns:a16="http://schemas.microsoft.com/office/drawing/2014/main" id="{833DFE7E-9E12-A0CD-3132-A67CD5C117E8}"/>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80" name="Rectangle 20169">
                      <a:extLst>
                        <a:ext uri="{FF2B5EF4-FFF2-40B4-BE49-F238E27FC236}">
                          <a16:creationId xmlns:a16="http://schemas.microsoft.com/office/drawing/2014/main" id="{38F46172-866E-13F9-1FD0-15CEB7080AD3}"/>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81" name="Line 20170">
                      <a:extLst>
                        <a:ext uri="{FF2B5EF4-FFF2-40B4-BE49-F238E27FC236}">
                          <a16:creationId xmlns:a16="http://schemas.microsoft.com/office/drawing/2014/main" id="{08C8E89F-D7B8-88D8-1434-D871A46D6D5B}"/>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82" name="Line 20171">
                      <a:extLst>
                        <a:ext uri="{FF2B5EF4-FFF2-40B4-BE49-F238E27FC236}">
                          <a16:creationId xmlns:a16="http://schemas.microsoft.com/office/drawing/2014/main" id="{9AE919F0-3D6F-9E8D-53A0-7F4AA82F7BDA}"/>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83" name="Line 20172">
                      <a:extLst>
                        <a:ext uri="{FF2B5EF4-FFF2-40B4-BE49-F238E27FC236}">
                          <a16:creationId xmlns:a16="http://schemas.microsoft.com/office/drawing/2014/main" id="{0AB8D53C-0621-F014-2195-C50FA7C53961}"/>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84" name="Line 20173">
                      <a:extLst>
                        <a:ext uri="{FF2B5EF4-FFF2-40B4-BE49-F238E27FC236}">
                          <a16:creationId xmlns:a16="http://schemas.microsoft.com/office/drawing/2014/main" id="{EA3027A6-D26F-D3A2-639F-E9982A67DFF4}"/>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85" name="Line 20174">
                      <a:extLst>
                        <a:ext uri="{FF2B5EF4-FFF2-40B4-BE49-F238E27FC236}">
                          <a16:creationId xmlns:a16="http://schemas.microsoft.com/office/drawing/2014/main" id="{1569536D-A470-AB3B-0830-CE8C6E3E096C}"/>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86" name="Line 20175">
                      <a:extLst>
                        <a:ext uri="{FF2B5EF4-FFF2-40B4-BE49-F238E27FC236}">
                          <a16:creationId xmlns:a16="http://schemas.microsoft.com/office/drawing/2014/main" id="{0311361E-2D76-E292-A5AC-868CBEAF3763}"/>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87" name="Line 20176">
                      <a:extLst>
                        <a:ext uri="{FF2B5EF4-FFF2-40B4-BE49-F238E27FC236}">
                          <a16:creationId xmlns:a16="http://schemas.microsoft.com/office/drawing/2014/main" id="{5D959002-1C1F-1AAC-416F-886DFA135053}"/>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88" name="Line 20177">
                      <a:extLst>
                        <a:ext uri="{FF2B5EF4-FFF2-40B4-BE49-F238E27FC236}">
                          <a16:creationId xmlns:a16="http://schemas.microsoft.com/office/drawing/2014/main" id="{60E24508-C5A3-1678-7A51-24D6E561BC42}"/>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589" name="Group 20178">
                      <a:extLst>
                        <a:ext uri="{FF2B5EF4-FFF2-40B4-BE49-F238E27FC236}">
                          <a16:creationId xmlns:a16="http://schemas.microsoft.com/office/drawing/2014/main" id="{6BCB8270-6AB0-776C-279C-7442F7340482}"/>
                        </a:ext>
                      </a:extLst>
                    </p:cNvPr>
                    <p:cNvGrpSpPr>
                      <a:grpSpLocks/>
                    </p:cNvGrpSpPr>
                    <p:nvPr/>
                  </p:nvGrpSpPr>
                  <p:grpSpPr bwMode="auto">
                    <a:xfrm rot="16200000" flipV="1">
                      <a:off x="191" y="98"/>
                      <a:ext cx="23" cy="13"/>
                      <a:chOff x="231" y="162"/>
                      <a:chExt cx="45" cy="25"/>
                    </a:xfrm>
                  </p:grpSpPr>
                  <p:sp>
                    <p:nvSpPr>
                      <p:cNvPr id="605" name="Line 20179">
                        <a:extLst>
                          <a:ext uri="{FF2B5EF4-FFF2-40B4-BE49-F238E27FC236}">
                            <a16:creationId xmlns:a16="http://schemas.microsoft.com/office/drawing/2014/main" id="{676A3CF3-A909-D22D-2773-811E9B0031F3}"/>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06" name="Line 20180">
                        <a:extLst>
                          <a:ext uri="{FF2B5EF4-FFF2-40B4-BE49-F238E27FC236}">
                            <a16:creationId xmlns:a16="http://schemas.microsoft.com/office/drawing/2014/main" id="{D2D7213D-DE4C-6C38-3D3A-18822CA24BF0}"/>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07" name="Line 20181">
                        <a:extLst>
                          <a:ext uri="{FF2B5EF4-FFF2-40B4-BE49-F238E27FC236}">
                            <a16:creationId xmlns:a16="http://schemas.microsoft.com/office/drawing/2014/main" id="{F676B02C-D2AF-A890-FD11-AE2CDDA5D396}"/>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08" name="Line 20182">
                        <a:extLst>
                          <a:ext uri="{FF2B5EF4-FFF2-40B4-BE49-F238E27FC236}">
                            <a16:creationId xmlns:a16="http://schemas.microsoft.com/office/drawing/2014/main" id="{07C122D7-EA5C-6C39-8BD5-08BD6690D2CB}"/>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09" name="Line 20183">
                        <a:extLst>
                          <a:ext uri="{FF2B5EF4-FFF2-40B4-BE49-F238E27FC236}">
                            <a16:creationId xmlns:a16="http://schemas.microsoft.com/office/drawing/2014/main" id="{9F34E080-5AD6-70DC-5990-4376480AC9E9}"/>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10" name="Line 20184">
                        <a:extLst>
                          <a:ext uri="{FF2B5EF4-FFF2-40B4-BE49-F238E27FC236}">
                            <a16:creationId xmlns:a16="http://schemas.microsoft.com/office/drawing/2014/main" id="{940AD1C7-07F6-EA09-53CD-A7BD6B0BB7B6}"/>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590" name="Line 20192">
                      <a:extLst>
                        <a:ext uri="{FF2B5EF4-FFF2-40B4-BE49-F238E27FC236}">
                          <a16:creationId xmlns:a16="http://schemas.microsoft.com/office/drawing/2014/main" id="{F744896B-E4CF-20AC-0B77-5AAC08C34B0D}"/>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91" name="Line 20193">
                      <a:extLst>
                        <a:ext uri="{FF2B5EF4-FFF2-40B4-BE49-F238E27FC236}">
                          <a16:creationId xmlns:a16="http://schemas.microsoft.com/office/drawing/2014/main" id="{1C113298-E034-BF6B-B34D-B5767DA79936}"/>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92" name="Line 20194">
                      <a:extLst>
                        <a:ext uri="{FF2B5EF4-FFF2-40B4-BE49-F238E27FC236}">
                          <a16:creationId xmlns:a16="http://schemas.microsoft.com/office/drawing/2014/main" id="{D88263A1-1197-E951-1920-EAAA2B65CA3F}"/>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93" name="AutoShape 20195">
                      <a:extLst>
                        <a:ext uri="{FF2B5EF4-FFF2-40B4-BE49-F238E27FC236}">
                          <a16:creationId xmlns:a16="http://schemas.microsoft.com/office/drawing/2014/main" id="{534E0D92-22EE-AF5E-0BC9-74EDA82CB4D7}"/>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94" name="AutoShape 20196">
                      <a:extLst>
                        <a:ext uri="{FF2B5EF4-FFF2-40B4-BE49-F238E27FC236}">
                          <a16:creationId xmlns:a16="http://schemas.microsoft.com/office/drawing/2014/main" id="{CECE341B-E30F-9403-2905-40498B8966F5}"/>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95" name="Line 20197">
                      <a:extLst>
                        <a:ext uri="{FF2B5EF4-FFF2-40B4-BE49-F238E27FC236}">
                          <a16:creationId xmlns:a16="http://schemas.microsoft.com/office/drawing/2014/main" id="{6A95DCD4-AE65-BF63-3FDC-BC0744CADF60}"/>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96" name="Line 20198">
                      <a:extLst>
                        <a:ext uri="{FF2B5EF4-FFF2-40B4-BE49-F238E27FC236}">
                          <a16:creationId xmlns:a16="http://schemas.microsoft.com/office/drawing/2014/main" id="{8876AA1F-A89A-2CCB-346C-479FA849E3AB}"/>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597" name="Group 20199">
                      <a:extLst>
                        <a:ext uri="{FF2B5EF4-FFF2-40B4-BE49-F238E27FC236}">
                          <a16:creationId xmlns:a16="http://schemas.microsoft.com/office/drawing/2014/main" id="{0A810CA0-AFA3-3717-6FD6-2B6950653291}"/>
                        </a:ext>
                      </a:extLst>
                    </p:cNvPr>
                    <p:cNvGrpSpPr>
                      <a:grpSpLocks/>
                    </p:cNvGrpSpPr>
                    <p:nvPr/>
                  </p:nvGrpSpPr>
                  <p:grpSpPr bwMode="auto">
                    <a:xfrm flipV="1">
                      <a:off x="290" y="133"/>
                      <a:ext cx="17" cy="13"/>
                      <a:chOff x="290" y="139"/>
                      <a:chExt cx="44" cy="26"/>
                    </a:xfrm>
                  </p:grpSpPr>
                  <p:sp>
                    <p:nvSpPr>
                      <p:cNvPr id="598" name="Rectangle 20200">
                        <a:extLst>
                          <a:ext uri="{FF2B5EF4-FFF2-40B4-BE49-F238E27FC236}">
                            <a16:creationId xmlns:a16="http://schemas.microsoft.com/office/drawing/2014/main" id="{35B4E456-74EC-0917-55AF-F8DC93B468E2}"/>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99" name="Rectangle 20201">
                        <a:extLst>
                          <a:ext uri="{FF2B5EF4-FFF2-40B4-BE49-F238E27FC236}">
                            <a16:creationId xmlns:a16="http://schemas.microsoft.com/office/drawing/2014/main" id="{1530ECB3-9300-C4C5-76FA-7F091D54007B}"/>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00" name="Rectangle 20202">
                        <a:extLst>
                          <a:ext uri="{FF2B5EF4-FFF2-40B4-BE49-F238E27FC236}">
                            <a16:creationId xmlns:a16="http://schemas.microsoft.com/office/drawing/2014/main" id="{35E24B47-EBF4-0338-AAB4-973DF94F9171}"/>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01" name="AutoShape 20203">
                        <a:extLst>
                          <a:ext uri="{FF2B5EF4-FFF2-40B4-BE49-F238E27FC236}">
                            <a16:creationId xmlns:a16="http://schemas.microsoft.com/office/drawing/2014/main" id="{1197BBDA-72AC-6532-6D60-B2F21BBBDDBF}"/>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02" name="AutoShape 20204">
                        <a:extLst>
                          <a:ext uri="{FF2B5EF4-FFF2-40B4-BE49-F238E27FC236}">
                            <a16:creationId xmlns:a16="http://schemas.microsoft.com/office/drawing/2014/main" id="{E62EE3CD-03E7-BD96-685D-B81A8BE10F2E}"/>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03" name="Line 20205">
                        <a:extLst>
                          <a:ext uri="{FF2B5EF4-FFF2-40B4-BE49-F238E27FC236}">
                            <a16:creationId xmlns:a16="http://schemas.microsoft.com/office/drawing/2014/main" id="{4247DC12-7660-867A-6A6F-133378A96601}"/>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04" name="Line 20206">
                        <a:extLst>
                          <a:ext uri="{FF2B5EF4-FFF2-40B4-BE49-F238E27FC236}">
                            <a16:creationId xmlns:a16="http://schemas.microsoft.com/office/drawing/2014/main" id="{F2A66908-9B06-84DC-DEDA-B987CD2924FB}"/>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541" name="Group 20207">
                    <a:extLst>
                      <a:ext uri="{FF2B5EF4-FFF2-40B4-BE49-F238E27FC236}">
                        <a16:creationId xmlns:a16="http://schemas.microsoft.com/office/drawing/2014/main" id="{8744842A-FC9D-11DA-964E-ECE9789B01CF}"/>
                      </a:ext>
                    </a:extLst>
                  </p:cNvPr>
                  <p:cNvGrpSpPr>
                    <a:grpSpLocks/>
                  </p:cNvGrpSpPr>
                  <p:nvPr/>
                </p:nvGrpSpPr>
                <p:grpSpPr bwMode="auto">
                  <a:xfrm>
                    <a:off x="273" y="1"/>
                    <a:ext cx="39" cy="170"/>
                    <a:chOff x="273" y="1"/>
                    <a:chExt cx="39" cy="170"/>
                  </a:xfrm>
                </p:grpSpPr>
                <p:grpSp>
                  <p:nvGrpSpPr>
                    <p:cNvPr id="542" name="Group 20208">
                      <a:extLst>
                        <a:ext uri="{FF2B5EF4-FFF2-40B4-BE49-F238E27FC236}">
                          <a16:creationId xmlns:a16="http://schemas.microsoft.com/office/drawing/2014/main" id="{D644E3C2-E9EA-68B6-67DB-A36B09429805}"/>
                        </a:ext>
                      </a:extLst>
                    </p:cNvPr>
                    <p:cNvGrpSpPr>
                      <a:grpSpLocks/>
                    </p:cNvGrpSpPr>
                    <p:nvPr/>
                  </p:nvGrpSpPr>
                  <p:grpSpPr bwMode="auto">
                    <a:xfrm>
                      <a:off x="273" y="1"/>
                      <a:ext cx="16" cy="170"/>
                      <a:chOff x="273" y="1"/>
                      <a:chExt cx="59" cy="170"/>
                    </a:xfrm>
                  </p:grpSpPr>
                  <p:sp>
                    <p:nvSpPr>
                      <p:cNvPr id="544" name="Rectangle 20209">
                        <a:extLst>
                          <a:ext uri="{FF2B5EF4-FFF2-40B4-BE49-F238E27FC236}">
                            <a16:creationId xmlns:a16="http://schemas.microsoft.com/office/drawing/2014/main" id="{7E5CB6A1-B745-57D3-0999-8D3910157306}"/>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545" name="Group 20210">
                        <a:extLst>
                          <a:ext uri="{FF2B5EF4-FFF2-40B4-BE49-F238E27FC236}">
                            <a16:creationId xmlns:a16="http://schemas.microsoft.com/office/drawing/2014/main" id="{B7A412C6-93FE-29FC-218E-3ABD9E88BB40}"/>
                          </a:ext>
                        </a:extLst>
                      </p:cNvPr>
                      <p:cNvGrpSpPr>
                        <a:grpSpLocks/>
                      </p:cNvGrpSpPr>
                      <p:nvPr/>
                    </p:nvGrpSpPr>
                    <p:grpSpPr bwMode="auto">
                      <a:xfrm>
                        <a:off x="273" y="7"/>
                        <a:ext cx="55" cy="164"/>
                        <a:chOff x="273" y="7"/>
                        <a:chExt cx="55" cy="164"/>
                      </a:xfrm>
                    </p:grpSpPr>
                    <p:grpSp>
                      <p:nvGrpSpPr>
                        <p:cNvPr id="546" name="Group 20211">
                          <a:extLst>
                            <a:ext uri="{FF2B5EF4-FFF2-40B4-BE49-F238E27FC236}">
                              <a16:creationId xmlns:a16="http://schemas.microsoft.com/office/drawing/2014/main" id="{FAD9BC6D-29EB-7E93-FAA0-0F95CDCC0C7E}"/>
                            </a:ext>
                          </a:extLst>
                        </p:cNvPr>
                        <p:cNvGrpSpPr>
                          <a:grpSpLocks/>
                        </p:cNvGrpSpPr>
                        <p:nvPr/>
                      </p:nvGrpSpPr>
                      <p:grpSpPr bwMode="auto">
                        <a:xfrm flipV="1">
                          <a:off x="273" y="142"/>
                          <a:ext cx="4" cy="11"/>
                          <a:chOff x="273" y="157"/>
                          <a:chExt cx="4" cy="11"/>
                        </a:xfrm>
                      </p:grpSpPr>
                      <p:sp>
                        <p:nvSpPr>
                          <p:cNvPr id="567" name="Line 20212">
                            <a:extLst>
                              <a:ext uri="{FF2B5EF4-FFF2-40B4-BE49-F238E27FC236}">
                                <a16:creationId xmlns:a16="http://schemas.microsoft.com/office/drawing/2014/main" id="{742DB530-914C-EF3A-E09A-6E70681FC0A6}"/>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68" name="Line 20213">
                            <a:extLst>
                              <a:ext uri="{FF2B5EF4-FFF2-40B4-BE49-F238E27FC236}">
                                <a16:creationId xmlns:a16="http://schemas.microsoft.com/office/drawing/2014/main" id="{D1BAC8B1-1DC3-4839-9C75-D9A458209DB0}"/>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69" name="Line 20214">
                            <a:extLst>
                              <a:ext uri="{FF2B5EF4-FFF2-40B4-BE49-F238E27FC236}">
                                <a16:creationId xmlns:a16="http://schemas.microsoft.com/office/drawing/2014/main" id="{153D7D9C-56C5-9C91-AF85-235633815A57}"/>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547" name="Line 20215">
                          <a:extLst>
                            <a:ext uri="{FF2B5EF4-FFF2-40B4-BE49-F238E27FC236}">
                              <a16:creationId xmlns:a16="http://schemas.microsoft.com/office/drawing/2014/main" id="{6FB90595-CF43-9E66-09AB-E71772A2F0E7}"/>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48" name="Line 20216">
                          <a:extLst>
                            <a:ext uri="{FF2B5EF4-FFF2-40B4-BE49-F238E27FC236}">
                              <a16:creationId xmlns:a16="http://schemas.microsoft.com/office/drawing/2014/main" id="{1B888996-6703-88D2-EAAF-8E99A3C72EB2}"/>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549" name="Group 20217">
                          <a:extLst>
                            <a:ext uri="{FF2B5EF4-FFF2-40B4-BE49-F238E27FC236}">
                              <a16:creationId xmlns:a16="http://schemas.microsoft.com/office/drawing/2014/main" id="{1C59F5EC-2A01-0282-4B45-D04E06D98EAB}"/>
                            </a:ext>
                          </a:extLst>
                        </p:cNvPr>
                        <p:cNvGrpSpPr>
                          <a:grpSpLocks/>
                        </p:cNvGrpSpPr>
                        <p:nvPr/>
                      </p:nvGrpSpPr>
                      <p:grpSpPr bwMode="auto">
                        <a:xfrm flipV="1">
                          <a:off x="273" y="48"/>
                          <a:ext cx="4" cy="11"/>
                          <a:chOff x="273" y="39"/>
                          <a:chExt cx="4" cy="11"/>
                        </a:xfrm>
                      </p:grpSpPr>
                      <p:sp>
                        <p:nvSpPr>
                          <p:cNvPr id="564" name="Line 20218">
                            <a:extLst>
                              <a:ext uri="{FF2B5EF4-FFF2-40B4-BE49-F238E27FC236}">
                                <a16:creationId xmlns:a16="http://schemas.microsoft.com/office/drawing/2014/main" id="{0817567E-7712-41C4-E1F9-D7A24D29F68F}"/>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65" name="Line 20219">
                            <a:extLst>
                              <a:ext uri="{FF2B5EF4-FFF2-40B4-BE49-F238E27FC236}">
                                <a16:creationId xmlns:a16="http://schemas.microsoft.com/office/drawing/2014/main" id="{B620B5C7-B005-C200-AF6C-D23025C69142}"/>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66" name="Line 20220">
                            <a:extLst>
                              <a:ext uri="{FF2B5EF4-FFF2-40B4-BE49-F238E27FC236}">
                                <a16:creationId xmlns:a16="http://schemas.microsoft.com/office/drawing/2014/main" id="{89FBC294-DBFA-E7C1-69E3-AB9FED72A582}"/>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550" name="Line 20221">
                          <a:extLst>
                            <a:ext uri="{FF2B5EF4-FFF2-40B4-BE49-F238E27FC236}">
                              <a16:creationId xmlns:a16="http://schemas.microsoft.com/office/drawing/2014/main" id="{4E6C78AE-70F4-EB85-13CE-88FE270F8082}"/>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51" name="Line 20222">
                          <a:extLst>
                            <a:ext uri="{FF2B5EF4-FFF2-40B4-BE49-F238E27FC236}">
                              <a16:creationId xmlns:a16="http://schemas.microsoft.com/office/drawing/2014/main" id="{1546656D-5892-2883-9A2D-783252C992F8}"/>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552" name="Group 20223">
                          <a:extLst>
                            <a:ext uri="{FF2B5EF4-FFF2-40B4-BE49-F238E27FC236}">
                              <a16:creationId xmlns:a16="http://schemas.microsoft.com/office/drawing/2014/main" id="{0162B1C4-1F6A-6486-9D45-7B412D19D31D}"/>
                            </a:ext>
                          </a:extLst>
                        </p:cNvPr>
                        <p:cNvGrpSpPr>
                          <a:grpSpLocks/>
                        </p:cNvGrpSpPr>
                        <p:nvPr/>
                      </p:nvGrpSpPr>
                      <p:grpSpPr bwMode="auto">
                        <a:xfrm flipV="1">
                          <a:off x="273" y="160"/>
                          <a:ext cx="4" cy="11"/>
                          <a:chOff x="273" y="123"/>
                          <a:chExt cx="4" cy="11"/>
                        </a:xfrm>
                      </p:grpSpPr>
                      <p:sp>
                        <p:nvSpPr>
                          <p:cNvPr id="561" name="Line 20224">
                            <a:extLst>
                              <a:ext uri="{FF2B5EF4-FFF2-40B4-BE49-F238E27FC236}">
                                <a16:creationId xmlns:a16="http://schemas.microsoft.com/office/drawing/2014/main" id="{FA718D28-FDCA-4ED2-9378-68C4C6BE4129}"/>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62" name="Line 20225">
                            <a:extLst>
                              <a:ext uri="{FF2B5EF4-FFF2-40B4-BE49-F238E27FC236}">
                                <a16:creationId xmlns:a16="http://schemas.microsoft.com/office/drawing/2014/main" id="{730C474B-3759-A95B-BAE7-1FD82F6E9094}"/>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63" name="Line 20226">
                            <a:extLst>
                              <a:ext uri="{FF2B5EF4-FFF2-40B4-BE49-F238E27FC236}">
                                <a16:creationId xmlns:a16="http://schemas.microsoft.com/office/drawing/2014/main" id="{560644BE-4959-5E77-AF2D-9FBAF0C8947C}"/>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553" name="Line 20227">
                          <a:extLst>
                            <a:ext uri="{FF2B5EF4-FFF2-40B4-BE49-F238E27FC236}">
                              <a16:creationId xmlns:a16="http://schemas.microsoft.com/office/drawing/2014/main" id="{51DAB09A-B2BD-ECA5-3547-3AD172A3A0E9}"/>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54" name="Line 20228">
                          <a:extLst>
                            <a:ext uri="{FF2B5EF4-FFF2-40B4-BE49-F238E27FC236}">
                              <a16:creationId xmlns:a16="http://schemas.microsoft.com/office/drawing/2014/main" id="{C01CD950-2EB5-4B73-DA16-FE933DEED346}"/>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555" name="Group 20229">
                          <a:extLst>
                            <a:ext uri="{FF2B5EF4-FFF2-40B4-BE49-F238E27FC236}">
                              <a16:creationId xmlns:a16="http://schemas.microsoft.com/office/drawing/2014/main" id="{B3C9A712-50C1-AAB3-2252-88882281E0FC}"/>
                            </a:ext>
                          </a:extLst>
                        </p:cNvPr>
                        <p:cNvGrpSpPr>
                          <a:grpSpLocks/>
                        </p:cNvGrpSpPr>
                        <p:nvPr/>
                      </p:nvGrpSpPr>
                      <p:grpSpPr bwMode="auto">
                        <a:xfrm flipV="1">
                          <a:off x="274" y="7"/>
                          <a:ext cx="4" cy="11"/>
                          <a:chOff x="274" y="9"/>
                          <a:chExt cx="4" cy="11"/>
                        </a:xfrm>
                      </p:grpSpPr>
                      <p:sp>
                        <p:nvSpPr>
                          <p:cNvPr id="558" name="Line 20230">
                            <a:extLst>
                              <a:ext uri="{FF2B5EF4-FFF2-40B4-BE49-F238E27FC236}">
                                <a16:creationId xmlns:a16="http://schemas.microsoft.com/office/drawing/2014/main" id="{9C602A27-D4DC-4EA3-97CF-53ABB79CF2F5}"/>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59" name="Line 20231">
                            <a:extLst>
                              <a:ext uri="{FF2B5EF4-FFF2-40B4-BE49-F238E27FC236}">
                                <a16:creationId xmlns:a16="http://schemas.microsoft.com/office/drawing/2014/main" id="{65C59153-C9EF-0571-B751-7F98F3680C86}"/>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60" name="Line 20232">
                            <a:extLst>
                              <a:ext uri="{FF2B5EF4-FFF2-40B4-BE49-F238E27FC236}">
                                <a16:creationId xmlns:a16="http://schemas.microsoft.com/office/drawing/2014/main" id="{123E19B2-DDE2-37B7-5371-3449C4CEF944}"/>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556" name="Line 20233">
                          <a:extLst>
                            <a:ext uri="{FF2B5EF4-FFF2-40B4-BE49-F238E27FC236}">
                              <a16:creationId xmlns:a16="http://schemas.microsoft.com/office/drawing/2014/main" id="{40BB0162-D0D7-FB30-70FC-CECD38D34F9C}"/>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557" name="Line 20234">
                          <a:extLst>
                            <a:ext uri="{FF2B5EF4-FFF2-40B4-BE49-F238E27FC236}">
                              <a16:creationId xmlns:a16="http://schemas.microsoft.com/office/drawing/2014/main" id="{12D51AEC-E518-D8DD-F58B-B23483952203}"/>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543" name="AutoShape 20235">
                      <a:extLst>
                        <a:ext uri="{FF2B5EF4-FFF2-40B4-BE49-F238E27FC236}">
                          <a16:creationId xmlns:a16="http://schemas.microsoft.com/office/drawing/2014/main" id="{4353CEE9-9883-364A-E336-3220714E0833}"/>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496" name="グループ化 495">
                  <a:extLst>
                    <a:ext uri="{FF2B5EF4-FFF2-40B4-BE49-F238E27FC236}">
                      <a16:creationId xmlns:a16="http://schemas.microsoft.com/office/drawing/2014/main" id="{29060C07-5FA3-12AE-D974-BB86189AF920}"/>
                    </a:ext>
                  </a:extLst>
                </p:cNvPr>
                <p:cNvGrpSpPr/>
                <p:nvPr/>
              </p:nvGrpSpPr>
              <p:grpSpPr>
                <a:xfrm>
                  <a:off x="3575720" y="4900969"/>
                  <a:ext cx="2932846" cy="263154"/>
                  <a:chOff x="5272221" y="4222352"/>
                  <a:chExt cx="5453284" cy="515215"/>
                </a:xfrm>
              </p:grpSpPr>
              <p:grpSp>
                <p:nvGrpSpPr>
                  <p:cNvPr id="497" name="グループ化 496">
                    <a:extLst>
                      <a:ext uri="{FF2B5EF4-FFF2-40B4-BE49-F238E27FC236}">
                        <a16:creationId xmlns:a16="http://schemas.microsoft.com/office/drawing/2014/main" id="{604262A9-4F86-9AA8-7C1B-8F1925E53D7E}"/>
                      </a:ext>
                    </a:extLst>
                  </p:cNvPr>
                  <p:cNvGrpSpPr/>
                  <p:nvPr/>
                </p:nvGrpSpPr>
                <p:grpSpPr>
                  <a:xfrm>
                    <a:off x="5272221" y="4226272"/>
                    <a:ext cx="5453284" cy="504056"/>
                    <a:chOff x="5306852" y="3284984"/>
                    <a:chExt cx="5453284" cy="504056"/>
                  </a:xfrm>
                </p:grpSpPr>
                <p:sp>
                  <p:nvSpPr>
                    <p:cNvPr id="535" name="四角形: 角を丸くする 534">
                      <a:extLst>
                        <a:ext uri="{FF2B5EF4-FFF2-40B4-BE49-F238E27FC236}">
                          <a16:creationId xmlns:a16="http://schemas.microsoft.com/office/drawing/2014/main" id="{426C42AF-7729-5F78-936E-0E4F10F66F35}"/>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6" name="四角形: 角を丸くする 535">
                      <a:extLst>
                        <a:ext uri="{FF2B5EF4-FFF2-40B4-BE49-F238E27FC236}">
                          <a16:creationId xmlns:a16="http://schemas.microsoft.com/office/drawing/2014/main" id="{E0D1E31D-F9E3-D430-DBBF-9C348C472A74}"/>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7" name="四角形: 角を丸くする 536">
                      <a:extLst>
                        <a:ext uri="{FF2B5EF4-FFF2-40B4-BE49-F238E27FC236}">
                          <a16:creationId xmlns:a16="http://schemas.microsoft.com/office/drawing/2014/main" id="{473B4C26-0787-FE58-14CC-3C24C0F64647}"/>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8" name="四角形: 角を丸くする 537">
                      <a:extLst>
                        <a:ext uri="{FF2B5EF4-FFF2-40B4-BE49-F238E27FC236}">
                          <a16:creationId xmlns:a16="http://schemas.microsoft.com/office/drawing/2014/main" id="{355F6383-2BAC-A8EE-0749-F2EC84F655DC}"/>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9" name="四角形: 角を丸くする 538">
                      <a:extLst>
                        <a:ext uri="{FF2B5EF4-FFF2-40B4-BE49-F238E27FC236}">
                          <a16:creationId xmlns:a16="http://schemas.microsoft.com/office/drawing/2014/main" id="{175FDCF8-E5F6-0C71-4530-77C6A8501466}"/>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98" name="フローチャート: 端子 497">
                    <a:extLst>
                      <a:ext uri="{FF2B5EF4-FFF2-40B4-BE49-F238E27FC236}">
                        <a16:creationId xmlns:a16="http://schemas.microsoft.com/office/drawing/2014/main" id="{C28C6692-793B-CFE0-8747-0691C74B86DA}"/>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9" name="フローチャート: 端子 498">
                    <a:extLst>
                      <a:ext uri="{FF2B5EF4-FFF2-40B4-BE49-F238E27FC236}">
                        <a16:creationId xmlns:a16="http://schemas.microsoft.com/office/drawing/2014/main" id="{C32E1036-6330-755E-D6A1-B5062C1EF1D5}"/>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0" name="フローチャート: 端子 499">
                    <a:extLst>
                      <a:ext uri="{FF2B5EF4-FFF2-40B4-BE49-F238E27FC236}">
                        <a16:creationId xmlns:a16="http://schemas.microsoft.com/office/drawing/2014/main" id="{227D7FBE-67EA-1EB6-5F0E-FA20CE73C620}"/>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1" name="フローチャート: 端子 500">
                    <a:extLst>
                      <a:ext uri="{FF2B5EF4-FFF2-40B4-BE49-F238E27FC236}">
                        <a16:creationId xmlns:a16="http://schemas.microsoft.com/office/drawing/2014/main" id="{4B0BC1D5-CB32-38AB-F905-8C0601E6DD81}"/>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2" name="フローチャート: 端子 501">
                    <a:extLst>
                      <a:ext uri="{FF2B5EF4-FFF2-40B4-BE49-F238E27FC236}">
                        <a16:creationId xmlns:a16="http://schemas.microsoft.com/office/drawing/2014/main" id="{885A778E-03B2-A1AE-7123-761B40D7836A}"/>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3" name="フローチャート: 端子 502">
                    <a:extLst>
                      <a:ext uri="{FF2B5EF4-FFF2-40B4-BE49-F238E27FC236}">
                        <a16:creationId xmlns:a16="http://schemas.microsoft.com/office/drawing/2014/main" id="{3AB9D82E-BDD5-689E-F102-ADAF0560E505}"/>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4" name="フローチャート: 端子 503">
                    <a:extLst>
                      <a:ext uri="{FF2B5EF4-FFF2-40B4-BE49-F238E27FC236}">
                        <a16:creationId xmlns:a16="http://schemas.microsoft.com/office/drawing/2014/main" id="{0E5140A5-78D8-D90E-E80D-2E3F54EA0F27}"/>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5" name="フローチャート: 端子 504">
                    <a:extLst>
                      <a:ext uri="{FF2B5EF4-FFF2-40B4-BE49-F238E27FC236}">
                        <a16:creationId xmlns:a16="http://schemas.microsoft.com/office/drawing/2014/main" id="{C56C142C-81D5-B806-8D43-F56D548F02C8}"/>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6" name="フローチャート: 端子 505">
                    <a:extLst>
                      <a:ext uri="{FF2B5EF4-FFF2-40B4-BE49-F238E27FC236}">
                        <a16:creationId xmlns:a16="http://schemas.microsoft.com/office/drawing/2014/main" id="{7B7264F7-A048-BB84-D3F2-8B7CFC9FA9E0}"/>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7" name="フローチャート: 端子 506">
                    <a:extLst>
                      <a:ext uri="{FF2B5EF4-FFF2-40B4-BE49-F238E27FC236}">
                        <a16:creationId xmlns:a16="http://schemas.microsoft.com/office/drawing/2014/main" id="{8898BC2F-50B0-F834-ADF1-D1AD732C0BFD}"/>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8" name="フローチャート: 端子 507">
                    <a:extLst>
                      <a:ext uri="{FF2B5EF4-FFF2-40B4-BE49-F238E27FC236}">
                        <a16:creationId xmlns:a16="http://schemas.microsoft.com/office/drawing/2014/main" id="{4733D7C8-21C4-293C-7B3A-46F5BAC40430}"/>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9" name="フローチャート: 端子 508">
                    <a:extLst>
                      <a:ext uri="{FF2B5EF4-FFF2-40B4-BE49-F238E27FC236}">
                        <a16:creationId xmlns:a16="http://schemas.microsoft.com/office/drawing/2014/main" id="{0890953C-E4E1-0E4E-28D4-5DBA20B910D6}"/>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フローチャート: 端子 509">
                    <a:extLst>
                      <a:ext uri="{FF2B5EF4-FFF2-40B4-BE49-F238E27FC236}">
                        <a16:creationId xmlns:a16="http://schemas.microsoft.com/office/drawing/2014/main" id="{281C2F92-BAE3-ED30-4D12-D3D805F34931}"/>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1" name="フローチャート: 端子 510">
                    <a:extLst>
                      <a:ext uri="{FF2B5EF4-FFF2-40B4-BE49-F238E27FC236}">
                        <a16:creationId xmlns:a16="http://schemas.microsoft.com/office/drawing/2014/main" id="{AD32F590-3076-85FF-21B7-9BADEC8145B8}"/>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2" name="フローチャート: 端子 511">
                    <a:extLst>
                      <a:ext uri="{FF2B5EF4-FFF2-40B4-BE49-F238E27FC236}">
                        <a16:creationId xmlns:a16="http://schemas.microsoft.com/office/drawing/2014/main" id="{0C7CAEB5-984E-84D2-1BC6-F636715B9F3C}"/>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3" name="フローチャート: 端子 512">
                    <a:extLst>
                      <a:ext uri="{FF2B5EF4-FFF2-40B4-BE49-F238E27FC236}">
                        <a16:creationId xmlns:a16="http://schemas.microsoft.com/office/drawing/2014/main" id="{E9EF4779-2DC5-ED51-7378-F035A47907F5}"/>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フローチャート: 端子 513">
                    <a:extLst>
                      <a:ext uri="{FF2B5EF4-FFF2-40B4-BE49-F238E27FC236}">
                        <a16:creationId xmlns:a16="http://schemas.microsoft.com/office/drawing/2014/main" id="{B8E17C4B-ABCC-C23D-4089-120550D24FE5}"/>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フローチャート: 端子 514">
                    <a:extLst>
                      <a:ext uri="{FF2B5EF4-FFF2-40B4-BE49-F238E27FC236}">
                        <a16:creationId xmlns:a16="http://schemas.microsoft.com/office/drawing/2014/main" id="{E97B530F-9EA6-8891-AF3E-5EF4D6E69189}"/>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6" name="フローチャート: 端子 515">
                    <a:extLst>
                      <a:ext uri="{FF2B5EF4-FFF2-40B4-BE49-F238E27FC236}">
                        <a16:creationId xmlns:a16="http://schemas.microsoft.com/office/drawing/2014/main" id="{8E588580-6DEF-00F3-501F-D5CE43043F37}"/>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7" name="フローチャート: 端子 516">
                    <a:extLst>
                      <a:ext uri="{FF2B5EF4-FFF2-40B4-BE49-F238E27FC236}">
                        <a16:creationId xmlns:a16="http://schemas.microsoft.com/office/drawing/2014/main" id="{47BDE47A-BB1F-36F7-5FA0-63CE39E979FA}"/>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8" name="フローチャート: 端子 517">
                    <a:extLst>
                      <a:ext uri="{FF2B5EF4-FFF2-40B4-BE49-F238E27FC236}">
                        <a16:creationId xmlns:a16="http://schemas.microsoft.com/office/drawing/2014/main" id="{6443CBC7-195D-EC74-2CB3-4EF5294D7C8F}"/>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9" name="フローチャート: 端子 518">
                    <a:extLst>
                      <a:ext uri="{FF2B5EF4-FFF2-40B4-BE49-F238E27FC236}">
                        <a16:creationId xmlns:a16="http://schemas.microsoft.com/office/drawing/2014/main" id="{1723E60B-3B98-2B21-AFD7-B4B082956F4E}"/>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0" name="フローチャート: 端子 519">
                    <a:extLst>
                      <a:ext uri="{FF2B5EF4-FFF2-40B4-BE49-F238E27FC236}">
                        <a16:creationId xmlns:a16="http://schemas.microsoft.com/office/drawing/2014/main" id="{D04F77B5-5A5E-08CF-17A7-06341D815378}"/>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1" name="フローチャート: 端子 520">
                    <a:extLst>
                      <a:ext uri="{FF2B5EF4-FFF2-40B4-BE49-F238E27FC236}">
                        <a16:creationId xmlns:a16="http://schemas.microsoft.com/office/drawing/2014/main" id="{0CDC6303-D89A-8863-3AC3-F2AE21372874}"/>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2" name="フローチャート: 端子 521">
                    <a:extLst>
                      <a:ext uri="{FF2B5EF4-FFF2-40B4-BE49-F238E27FC236}">
                        <a16:creationId xmlns:a16="http://schemas.microsoft.com/office/drawing/2014/main" id="{583A60C0-22E6-9F1F-C31C-4DFA65F21B01}"/>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3" name="フローチャート: 端子 522">
                    <a:extLst>
                      <a:ext uri="{FF2B5EF4-FFF2-40B4-BE49-F238E27FC236}">
                        <a16:creationId xmlns:a16="http://schemas.microsoft.com/office/drawing/2014/main" id="{55D26458-970D-E7BE-0AC6-9C39D6C50847}"/>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4" name="フローチャート: 端子 523">
                    <a:extLst>
                      <a:ext uri="{FF2B5EF4-FFF2-40B4-BE49-F238E27FC236}">
                        <a16:creationId xmlns:a16="http://schemas.microsoft.com/office/drawing/2014/main" id="{5383CC1A-33D7-F843-E3DB-3BEF533EE1FF}"/>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5" name="フローチャート: 端子 524">
                    <a:extLst>
                      <a:ext uri="{FF2B5EF4-FFF2-40B4-BE49-F238E27FC236}">
                        <a16:creationId xmlns:a16="http://schemas.microsoft.com/office/drawing/2014/main" id="{501DA344-01C3-A84C-D228-C0686D77E76C}"/>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フローチャート: 端子 525">
                    <a:extLst>
                      <a:ext uri="{FF2B5EF4-FFF2-40B4-BE49-F238E27FC236}">
                        <a16:creationId xmlns:a16="http://schemas.microsoft.com/office/drawing/2014/main" id="{89DD9EB2-2C22-46E9-04E2-BACB1206B301}"/>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7" name="フローチャート: 端子 526">
                    <a:extLst>
                      <a:ext uri="{FF2B5EF4-FFF2-40B4-BE49-F238E27FC236}">
                        <a16:creationId xmlns:a16="http://schemas.microsoft.com/office/drawing/2014/main" id="{1D45DCC1-D606-3356-ACD2-61FC16709509}"/>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フローチャート: 端子 527">
                    <a:extLst>
                      <a:ext uri="{FF2B5EF4-FFF2-40B4-BE49-F238E27FC236}">
                        <a16:creationId xmlns:a16="http://schemas.microsoft.com/office/drawing/2014/main" id="{B7FB5A44-CA52-A345-621F-4920EA56F6CC}"/>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9" name="フローチャート: 端子 528">
                    <a:extLst>
                      <a:ext uri="{FF2B5EF4-FFF2-40B4-BE49-F238E27FC236}">
                        <a16:creationId xmlns:a16="http://schemas.microsoft.com/office/drawing/2014/main" id="{A5AEBFB8-C98A-39F2-1560-51E36216B9DA}"/>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0" name="フローチャート: 端子 529">
                    <a:extLst>
                      <a:ext uri="{FF2B5EF4-FFF2-40B4-BE49-F238E27FC236}">
                        <a16:creationId xmlns:a16="http://schemas.microsoft.com/office/drawing/2014/main" id="{79307036-9A8F-0214-AA3E-8400A5C8B27E}"/>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1" name="フローチャート: 端子 530">
                    <a:extLst>
                      <a:ext uri="{FF2B5EF4-FFF2-40B4-BE49-F238E27FC236}">
                        <a16:creationId xmlns:a16="http://schemas.microsoft.com/office/drawing/2014/main" id="{1A0B2FF7-7555-21F8-4489-F2E11442A6D4}"/>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2" name="フローチャート: 端子 531">
                    <a:extLst>
                      <a:ext uri="{FF2B5EF4-FFF2-40B4-BE49-F238E27FC236}">
                        <a16:creationId xmlns:a16="http://schemas.microsoft.com/office/drawing/2014/main" id="{2F313D1B-ECCB-5DBA-237D-E1381C4D5F2F}"/>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3" name="フローチャート: 端子 532">
                    <a:extLst>
                      <a:ext uri="{FF2B5EF4-FFF2-40B4-BE49-F238E27FC236}">
                        <a16:creationId xmlns:a16="http://schemas.microsoft.com/office/drawing/2014/main" id="{D6448567-E04E-94BB-E670-0FCF2BE910C2}"/>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4" name="フローチャート: 端子 533">
                    <a:extLst>
                      <a:ext uri="{FF2B5EF4-FFF2-40B4-BE49-F238E27FC236}">
                        <a16:creationId xmlns:a16="http://schemas.microsoft.com/office/drawing/2014/main" id="{EB00038C-3187-F319-D1F7-127A360032BA}"/>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40" name="グループ化 39">
                <a:extLst>
                  <a:ext uri="{FF2B5EF4-FFF2-40B4-BE49-F238E27FC236}">
                    <a16:creationId xmlns:a16="http://schemas.microsoft.com/office/drawing/2014/main" id="{764712BF-761F-6EA6-800E-CBF10EFF5C17}"/>
                  </a:ext>
                </a:extLst>
              </p:cNvPr>
              <p:cNvGrpSpPr/>
              <p:nvPr/>
            </p:nvGrpSpPr>
            <p:grpSpPr>
              <a:xfrm>
                <a:off x="3088658" y="3247622"/>
                <a:ext cx="641727" cy="2779507"/>
                <a:chOff x="3046932" y="3247622"/>
                <a:chExt cx="641727" cy="2779507"/>
              </a:xfrm>
            </p:grpSpPr>
            <p:grpSp>
              <p:nvGrpSpPr>
                <p:cNvPr id="377" name="グループ化 376">
                  <a:extLst>
                    <a:ext uri="{FF2B5EF4-FFF2-40B4-BE49-F238E27FC236}">
                      <a16:creationId xmlns:a16="http://schemas.microsoft.com/office/drawing/2014/main" id="{FB964082-99B5-EF10-58CA-84430752F8BF}"/>
                    </a:ext>
                  </a:extLst>
                </p:cNvPr>
                <p:cNvGrpSpPr/>
                <p:nvPr/>
              </p:nvGrpSpPr>
              <p:grpSpPr>
                <a:xfrm rot="5400000">
                  <a:off x="2010265" y="4383421"/>
                  <a:ext cx="2745487" cy="473890"/>
                  <a:chOff x="2644379" y="4593585"/>
                  <a:chExt cx="3864187" cy="756058"/>
                </a:xfrm>
              </p:grpSpPr>
              <p:grpSp>
                <p:nvGrpSpPr>
                  <p:cNvPr id="379" name="Group 20157">
                    <a:extLst>
                      <a:ext uri="{FF2B5EF4-FFF2-40B4-BE49-F238E27FC236}">
                        <a16:creationId xmlns:a16="http://schemas.microsoft.com/office/drawing/2014/main" id="{6EC90C4F-DD98-DE61-0D0A-6D23B88A77FC}"/>
                      </a:ext>
                    </a:extLst>
                  </p:cNvPr>
                  <p:cNvGrpSpPr>
                    <a:grpSpLocks/>
                  </p:cNvGrpSpPr>
                  <p:nvPr/>
                </p:nvGrpSpPr>
                <p:grpSpPr bwMode="auto">
                  <a:xfrm rot="10800000">
                    <a:off x="2644379" y="4593585"/>
                    <a:ext cx="1115980" cy="756058"/>
                    <a:chOff x="0" y="0"/>
                    <a:chExt cx="312" cy="209"/>
                  </a:xfrm>
                </p:grpSpPr>
                <p:grpSp>
                  <p:nvGrpSpPr>
                    <p:cNvPr id="424" name="Group 20158">
                      <a:extLst>
                        <a:ext uri="{FF2B5EF4-FFF2-40B4-BE49-F238E27FC236}">
                          <a16:creationId xmlns:a16="http://schemas.microsoft.com/office/drawing/2014/main" id="{45282F38-1B00-B01C-9D0A-5D5EB20F66E4}"/>
                        </a:ext>
                      </a:extLst>
                    </p:cNvPr>
                    <p:cNvGrpSpPr>
                      <a:grpSpLocks/>
                    </p:cNvGrpSpPr>
                    <p:nvPr/>
                  </p:nvGrpSpPr>
                  <p:grpSpPr bwMode="auto">
                    <a:xfrm>
                      <a:off x="0" y="0"/>
                      <a:ext cx="307" cy="209"/>
                      <a:chOff x="0" y="0"/>
                      <a:chExt cx="307" cy="209"/>
                    </a:xfrm>
                  </p:grpSpPr>
                  <p:sp>
                    <p:nvSpPr>
                      <p:cNvPr id="454" name="Rectangle 20159">
                        <a:extLst>
                          <a:ext uri="{FF2B5EF4-FFF2-40B4-BE49-F238E27FC236}">
                            <a16:creationId xmlns:a16="http://schemas.microsoft.com/office/drawing/2014/main" id="{E1B504FE-1443-658A-9CB1-E5C8C073BCE8}"/>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55" name="Rectangle 20160">
                        <a:extLst>
                          <a:ext uri="{FF2B5EF4-FFF2-40B4-BE49-F238E27FC236}">
                            <a16:creationId xmlns:a16="http://schemas.microsoft.com/office/drawing/2014/main" id="{A5A05A04-E127-9987-0E36-759A8D0F867F}"/>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56" name="Rectangle 20161">
                        <a:extLst>
                          <a:ext uri="{FF2B5EF4-FFF2-40B4-BE49-F238E27FC236}">
                            <a16:creationId xmlns:a16="http://schemas.microsoft.com/office/drawing/2014/main" id="{FF71F29C-0714-CAF9-82B0-84FBF41F998D}"/>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57" name="Rectangle 20162">
                        <a:extLst>
                          <a:ext uri="{FF2B5EF4-FFF2-40B4-BE49-F238E27FC236}">
                            <a16:creationId xmlns:a16="http://schemas.microsoft.com/office/drawing/2014/main" id="{69C49E43-88B5-EDCA-BFC2-FD612693EBE8}"/>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58" name="Rectangle 20163">
                        <a:extLst>
                          <a:ext uri="{FF2B5EF4-FFF2-40B4-BE49-F238E27FC236}">
                            <a16:creationId xmlns:a16="http://schemas.microsoft.com/office/drawing/2014/main" id="{B4CC3C6B-EC14-0745-83C7-43750C7970F8}"/>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59" name="Rectangle 20164">
                        <a:extLst>
                          <a:ext uri="{FF2B5EF4-FFF2-40B4-BE49-F238E27FC236}">
                            <a16:creationId xmlns:a16="http://schemas.microsoft.com/office/drawing/2014/main" id="{95ECE2E3-0FF0-E0AC-86B6-0EDFC872228C}"/>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0" name="Rectangle 20165">
                        <a:extLst>
                          <a:ext uri="{FF2B5EF4-FFF2-40B4-BE49-F238E27FC236}">
                            <a16:creationId xmlns:a16="http://schemas.microsoft.com/office/drawing/2014/main" id="{A83CAE02-DB8E-FDF5-CD1E-0CD105C4F3E8}"/>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1" name="Rectangle 20166">
                        <a:extLst>
                          <a:ext uri="{FF2B5EF4-FFF2-40B4-BE49-F238E27FC236}">
                            <a16:creationId xmlns:a16="http://schemas.microsoft.com/office/drawing/2014/main" id="{1ADFAB05-CC07-06D3-D14D-1F61513EB91D}"/>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2" name="Rectangle 20167">
                        <a:extLst>
                          <a:ext uri="{FF2B5EF4-FFF2-40B4-BE49-F238E27FC236}">
                            <a16:creationId xmlns:a16="http://schemas.microsoft.com/office/drawing/2014/main" id="{FA159298-7DF7-D3D0-2DCC-3A168301A9C1}"/>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3" name="Rectangle 20168">
                        <a:extLst>
                          <a:ext uri="{FF2B5EF4-FFF2-40B4-BE49-F238E27FC236}">
                            <a16:creationId xmlns:a16="http://schemas.microsoft.com/office/drawing/2014/main" id="{15E9FEA0-CE16-6848-51BB-43F9BB3860C9}"/>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4" name="Rectangle 20169">
                        <a:extLst>
                          <a:ext uri="{FF2B5EF4-FFF2-40B4-BE49-F238E27FC236}">
                            <a16:creationId xmlns:a16="http://schemas.microsoft.com/office/drawing/2014/main" id="{75D6D06D-CBC7-6662-380E-20EAD44C4011}"/>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5" name="Line 20170">
                        <a:extLst>
                          <a:ext uri="{FF2B5EF4-FFF2-40B4-BE49-F238E27FC236}">
                            <a16:creationId xmlns:a16="http://schemas.microsoft.com/office/drawing/2014/main" id="{4E1B8558-865D-76F6-D73D-4ACE5D0A09BE}"/>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6" name="Line 20171">
                        <a:extLst>
                          <a:ext uri="{FF2B5EF4-FFF2-40B4-BE49-F238E27FC236}">
                            <a16:creationId xmlns:a16="http://schemas.microsoft.com/office/drawing/2014/main" id="{8BF93B07-1836-3ECA-950A-2C486249EDDC}"/>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7" name="Line 20172">
                        <a:extLst>
                          <a:ext uri="{FF2B5EF4-FFF2-40B4-BE49-F238E27FC236}">
                            <a16:creationId xmlns:a16="http://schemas.microsoft.com/office/drawing/2014/main" id="{13B4D72A-8B1E-8294-3058-F73A07061D52}"/>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8" name="Line 20173">
                        <a:extLst>
                          <a:ext uri="{FF2B5EF4-FFF2-40B4-BE49-F238E27FC236}">
                            <a16:creationId xmlns:a16="http://schemas.microsoft.com/office/drawing/2014/main" id="{9A80E941-60E6-E874-E70F-DC5687FDC1AC}"/>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69" name="Line 20174">
                        <a:extLst>
                          <a:ext uri="{FF2B5EF4-FFF2-40B4-BE49-F238E27FC236}">
                            <a16:creationId xmlns:a16="http://schemas.microsoft.com/office/drawing/2014/main" id="{94E3E384-EC12-5894-588D-B86723EBED4E}"/>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70" name="Line 20175">
                        <a:extLst>
                          <a:ext uri="{FF2B5EF4-FFF2-40B4-BE49-F238E27FC236}">
                            <a16:creationId xmlns:a16="http://schemas.microsoft.com/office/drawing/2014/main" id="{C372CD72-4022-C716-A217-BFE0C04FFF57}"/>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71" name="Line 20176">
                        <a:extLst>
                          <a:ext uri="{FF2B5EF4-FFF2-40B4-BE49-F238E27FC236}">
                            <a16:creationId xmlns:a16="http://schemas.microsoft.com/office/drawing/2014/main" id="{11B2864E-CD63-AF14-46F4-5C41DE27D8E1}"/>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72" name="Line 20177">
                        <a:extLst>
                          <a:ext uri="{FF2B5EF4-FFF2-40B4-BE49-F238E27FC236}">
                            <a16:creationId xmlns:a16="http://schemas.microsoft.com/office/drawing/2014/main" id="{8FF77B7E-9FF8-D358-D94D-5D45EED29E15}"/>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73" name="Group 20178">
                        <a:extLst>
                          <a:ext uri="{FF2B5EF4-FFF2-40B4-BE49-F238E27FC236}">
                            <a16:creationId xmlns:a16="http://schemas.microsoft.com/office/drawing/2014/main" id="{3D106740-3FE3-3136-D3C9-2D8AE9A08FD6}"/>
                          </a:ext>
                        </a:extLst>
                      </p:cNvPr>
                      <p:cNvGrpSpPr>
                        <a:grpSpLocks/>
                      </p:cNvGrpSpPr>
                      <p:nvPr/>
                    </p:nvGrpSpPr>
                    <p:grpSpPr bwMode="auto">
                      <a:xfrm rot="16200000" flipV="1">
                        <a:off x="191" y="98"/>
                        <a:ext cx="23" cy="13"/>
                        <a:chOff x="231" y="162"/>
                        <a:chExt cx="45" cy="25"/>
                      </a:xfrm>
                    </p:grpSpPr>
                    <p:sp>
                      <p:nvSpPr>
                        <p:cNvPr id="489" name="Line 20179">
                          <a:extLst>
                            <a:ext uri="{FF2B5EF4-FFF2-40B4-BE49-F238E27FC236}">
                              <a16:creationId xmlns:a16="http://schemas.microsoft.com/office/drawing/2014/main" id="{CC40A522-55E7-0238-12DF-0F06EDCE0A62}"/>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90" name="Line 20180">
                          <a:extLst>
                            <a:ext uri="{FF2B5EF4-FFF2-40B4-BE49-F238E27FC236}">
                              <a16:creationId xmlns:a16="http://schemas.microsoft.com/office/drawing/2014/main" id="{F07FACFD-A58D-1E34-A855-A02E4DF81A6B}"/>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91" name="Line 20181">
                          <a:extLst>
                            <a:ext uri="{FF2B5EF4-FFF2-40B4-BE49-F238E27FC236}">
                              <a16:creationId xmlns:a16="http://schemas.microsoft.com/office/drawing/2014/main" id="{FCAE4B81-CD0C-AE84-35AC-3EF7AD882DD4}"/>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92" name="Line 20182">
                          <a:extLst>
                            <a:ext uri="{FF2B5EF4-FFF2-40B4-BE49-F238E27FC236}">
                              <a16:creationId xmlns:a16="http://schemas.microsoft.com/office/drawing/2014/main" id="{430B3A70-D110-120F-80C9-9542684748FA}"/>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93" name="Line 20183">
                          <a:extLst>
                            <a:ext uri="{FF2B5EF4-FFF2-40B4-BE49-F238E27FC236}">
                              <a16:creationId xmlns:a16="http://schemas.microsoft.com/office/drawing/2014/main" id="{07948852-2B76-01D1-9BAA-318B00386859}"/>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94" name="Line 20184">
                          <a:extLst>
                            <a:ext uri="{FF2B5EF4-FFF2-40B4-BE49-F238E27FC236}">
                              <a16:creationId xmlns:a16="http://schemas.microsoft.com/office/drawing/2014/main" id="{AF9CBF13-0696-C505-D3E5-CB58CE917AD5}"/>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474" name="Line 20192">
                        <a:extLst>
                          <a:ext uri="{FF2B5EF4-FFF2-40B4-BE49-F238E27FC236}">
                            <a16:creationId xmlns:a16="http://schemas.microsoft.com/office/drawing/2014/main" id="{89DA2CD6-1464-1EFF-A064-8551BABF80D2}"/>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75" name="Line 20193">
                        <a:extLst>
                          <a:ext uri="{FF2B5EF4-FFF2-40B4-BE49-F238E27FC236}">
                            <a16:creationId xmlns:a16="http://schemas.microsoft.com/office/drawing/2014/main" id="{146F2CF6-3017-397E-9535-C3B700A9351A}"/>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76" name="Line 20194">
                        <a:extLst>
                          <a:ext uri="{FF2B5EF4-FFF2-40B4-BE49-F238E27FC236}">
                            <a16:creationId xmlns:a16="http://schemas.microsoft.com/office/drawing/2014/main" id="{08DFB177-C1A9-62AC-0E70-286175DCBD5D}"/>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77" name="AutoShape 20195">
                        <a:extLst>
                          <a:ext uri="{FF2B5EF4-FFF2-40B4-BE49-F238E27FC236}">
                            <a16:creationId xmlns:a16="http://schemas.microsoft.com/office/drawing/2014/main" id="{6D03B77B-0F33-9F8F-CA55-916808BC25AB}"/>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78" name="AutoShape 20196">
                        <a:extLst>
                          <a:ext uri="{FF2B5EF4-FFF2-40B4-BE49-F238E27FC236}">
                            <a16:creationId xmlns:a16="http://schemas.microsoft.com/office/drawing/2014/main" id="{334A07EC-9DA0-219D-2008-FBA96443B808}"/>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79" name="Line 20197">
                        <a:extLst>
                          <a:ext uri="{FF2B5EF4-FFF2-40B4-BE49-F238E27FC236}">
                            <a16:creationId xmlns:a16="http://schemas.microsoft.com/office/drawing/2014/main" id="{10DD6E07-F0F4-9287-7B23-50C44603BF33}"/>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80" name="Line 20198">
                        <a:extLst>
                          <a:ext uri="{FF2B5EF4-FFF2-40B4-BE49-F238E27FC236}">
                            <a16:creationId xmlns:a16="http://schemas.microsoft.com/office/drawing/2014/main" id="{9553A7D5-07E3-543D-9F7D-EE380C2953A9}"/>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81" name="Group 20199">
                        <a:extLst>
                          <a:ext uri="{FF2B5EF4-FFF2-40B4-BE49-F238E27FC236}">
                            <a16:creationId xmlns:a16="http://schemas.microsoft.com/office/drawing/2014/main" id="{6E766770-D609-C034-86DC-658534524AFB}"/>
                          </a:ext>
                        </a:extLst>
                      </p:cNvPr>
                      <p:cNvGrpSpPr>
                        <a:grpSpLocks/>
                      </p:cNvGrpSpPr>
                      <p:nvPr/>
                    </p:nvGrpSpPr>
                    <p:grpSpPr bwMode="auto">
                      <a:xfrm flipV="1">
                        <a:off x="290" y="133"/>
                        <a:ext cx="17" cy="13"/>
                        <a:chOff x="290" y="139"/>
                        <a:chExt cx="44" cy="26"/>
                      </a:xfrm>
                    </p:grpSpPr>
                    <p:sp>
                      <p:nvSpPr>
                        <p:cNvPr id="482" name="Rectangle 20200">
                          <a:extLst>
                            <a:ext uri="{FF2B5EF4-FFF2-40B4-BE49-F238E27FC236}">
                              <a16:creationId xmlns:a16="http://schemas.microsoft.com/office/drawing/2014/main" id="{1D7CE067-BF45-AB02-EBF1-5B3FE9279BE2}"/>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83" name="Rectangle 20201">
                          <a:extLst>
                            <a:ext uri="{FF2B5EF4-FFF2-40B4-BE49-F238E27FC236}">
                              <a16:creationId xmlns:a16="http://schemas.microsoft.com/office/drawing/2014/main" id="{8C4AB45F-7573-9A0F-3CC0-28EA22F6AEA2}"/>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84" name="Rectangle 20202">
                          <a:extLst>
                            <a:ext uri="{FF2B5EF4-FFF2-40B4-BE49-F238E27FC236}">
                              <a16:creationId xmlns:a16="http://schemas.microsoft.com/office/drawing/2014/main" id="{4679E74D-AE20-2C08-57E6-CC28555B2B24}"/>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85" name="AutoShape 20203">
                          <a:extLst>
                            <a:ext uri="{FF2B5EF4-FFF2-40B4-BE49-F238E27FC236}">
                              <a16:creationId xmlns:a16="http://schemas.microsoft.com/office/drawing/2014/main" id="{85812F53-582A-EC17-99F4-FF817182025D}"/>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86" name="AutoShape 20204">
                          <a:extLst>
                            <a:ext uri="{FF2B5EF4-FFF2-40B4-BE49-F238E27FC236}">
                              <a16:creationId xmlns:a16="http://schemas.microsoft.com/office/drawing/2014/main" id="{C61003D5-CF34-C180-23C8-F3DF4987BC0A}"/>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87" name="Line 20205">
                          <a:extLst>
                            <a:ext uri="{FF2B5EF4-FFF2-40B4-BE49-F238E27FC236}">
                              <a16:creationId xmlns:a16="http://schemas.microsoft.com/office/drawing/2014/main" id="{54BE1A6B-545C-FD34-FCC3-65B80218DB39}"/>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88" name="Line 20206">
                          <a:extLst>
                            <a:ext uri="{FF2B5EF4-FFF2-40B4-BE49-F238E27FC236}">
                              <a16:creationId xmlns:a16="http://schemas.microsoft.com/office/drawing/2014/main" id="{DA98A918-3C3F-1ACB-FAD9-B0CF84670D12}"/>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425" name="Group 20207">
                      <a:extLst>
                        <a:ext uri="{FF2B5EF4-FFF2-40B4-BE49-F238E27FC236}">
                          <a16:creationId xmlns:a16="http://schemas.microsoft.com/office/drawing/2014/main" id="{E2C70AAA-6340-C1C3-B538-2C8A2C539BA2}"/>
                        </a:ext>
                      </a:extLst>
                    </p:cNvPr>
                    <p:cNvGrpSpPr>
                      <a:grpSpLocks/>
                    </p:cNvGrpSpPr>
                    <p:nvPr/>
                  </p:nvGrpSpPr>
                  <p:grpSpPr bwMode="auto">
                    <a:xfrm>
                      <a:off x="273" y="1"/>
                      <a:ext cx="39" cy="170"/>
                      <a:chOff x="273" y="1"/>
                      <a:chExt cx="39" cy="170"/>
                    </a:xfrm>
                  </p:grpSpPr>
                  <p:grpSp>
                    <p:nvGrpSpPr>
                      <p:cNvPr id="426" name="Group 20208">
                        <a:extLst>
                          <a:ext uri="{FF2B5EF4-FFF2-40B4-BE49-F238E27FC236}">
                            <a16:creationId xmlns:a16="http://schemas.microsoft.com/office/drawing/2014/main" id="{97710BF7-CA05-0A64-99E2-976240921BAA}"/>
                          </a:ext>
                        </a:extLst>
                      </p:cNvPr>
                      <p:cNvGrpSpPr>
                        <a:grpSpLocks/>
                      </p:cNvGrpSpPr>
                      <p:nvPr/>
                    </p:nvGrpSpPr>
                    <p:grpSpPr bwMode="auto">
                      <a:xfrm>
                        <a:off x="273" y="1"/>
                        <a:ext cx="16" cy="170"/>
                        <a:chOff x="273" y="1"/>
                        <a:chExt cx="59" cy="170"/>
                      </a:xfrm>
                    </p:grpSpPr>
                    <p:sp>
                      <p:nvSpPr>
                        <p:cNvPr id="428" name="Rectangle 20209">
                          <a:extLst>
                            <a:ext uri="{FF2B5EF4-FFF2-40B4-BE49-F238E27FC236}">
                              <a16:creationId xmlns:a16="http://schemas.microsoft.com/office/drawing/2014/main" id="{1B91876B-FE45-0C4A-4C2E-62239C31DA88}"/>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29" name="Group 20210">
                          <a:extLst>
                            <a:ext uri="{FF2B5EF4-FFF2-40B4-BE49-F238E27FC236}">
                              <a16:creationId xmlns:a16="http://schemas.microsoft.com/office/drawing/2014/main" id="{70D5767C-FA0B-76BD-4818-0ACB337D3C6E}"/>
                            </a:ext>
                          </a:extLst>
                        </p:cNvPr>
                        <p:cNvGrpSpPr>
                          <a:grpSpLocks/>
                        </p:cNvGrpSpPr>
                        <p:nvPr/>
                      </p:nvGrpSpPr>
                      <p:grpSpPr bwMode="auto">
                        <a:xfrm>
                          <a:off x="273" y="7"/>
                          <a:ext cx="55" cy="164"/>
                          <a:chOff x="273" y="7"/>
                          <a:chExt cx="55" cy="164"/>
                        </a:xfrm>
                      </p:grpSpPr>
                      <p:grpSp>
                        <p:nvGrpSpPr>
                          <p:cNvPr id="430" name="Group 20211">
                            <a:extLst>
                              <a:ext uri="{FF2B5EF4-FFF2-40B4-BE49-F238E27FC236}">
                                <a16:creationId xmlns:a16="http://schemas.microsoft.com/office/drawing/2014/main" id="{55EC7BE6-CC64-0E24-C36D-9A75346E1404}"/>
                              </a:ext>
                            </a:extLst>
                          </p:cNvPr>
                          <p:cNvGrpSpPr>
                            <a:grpSpLocks/>
                          </p:cNvGrpSpPr>
                          <p:nvPr/>
                        </p:nvGrpSpPr>
                        <p:grpSpPr bwMode="auto">
                          <a:xfrm flipV="1">
                            <a:off x="273" y="142"/>
                            <a:ext cx="4" cy="11"/>
                            <a:chOff x="273" y="157"/>
                            <a:chExt cx="4" cy="11"/>
                          </a:xfrm>
                        </p:grpSpPr>
                        <p:sp>
                          <p:nvSpPr>
                            <p:cNvPr id="451" name="Line 20212">
                              <a:extLst>
                                <a:ext uri="{FF2B5EF4-FFF2-40B4-BE49-F238E27FC236}">
                                  <a16:creationId xmlns:a16="http://schemas.microsoft.com/office/drawing/2014/main" id="{36322F06-5450-1891-C2E8-6A54CE7029E1}"/>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52" name="Line 20213">
                              <a:extLst>
                                <a:ext uri="{FF2B5EF4-FFF2-40B4-BE49-F238E27FC236}">
                                  <a16:creationId xmlns:a16="http://schemas.microsoft.com/office/drawing/2014/main" id="{C123F3CD-C4C9-2C7A-8B41-604E554FF781}"/>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53" name="Line 20214">
                              <a:extLst>
                                <a:ext uri="{FF2B5EF4-FFF2-40B4-BE49-F238E27FC236}">
                                  <a16:creationId xmlns:a16="http://schemas.microsoft.com/office/drawing/2014/main" id="{58E25CE3-0451-D998-BED6-E1A2AD6D2B1E}"/>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31" name="Line 20215">
                            <a:extLst>
                              <a:ext uri="{FF2B5EF4-FFF2-40B4-BE49-F238E27FC236}">
                                <a16:creationId xmlns:a16="http://schemas.microsoft.com/office/drawing/2014/main" id="{ACA22A28-9176-B5E4-F6EC-47504D21E3A3}"/>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2" name="Line 20216">
                            <a:extLst>
                              <a:ext uri="{FF2B5EF4-FFF2-40B4-BE49-F238E27FC236}">
                                <a16:creationId xmlns:a16="http://schemas.microsoft.com/office/drawing/2014/main" id="{424610B4-B986-BF40-1CDC-1C79ED7E7B62}"/>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33" name="Group 20217">
                            <a:extLst>
                              <a:ext uri="{FF2B5EF4-FFF2-40B4-BE49-F238E27FC236}">
                                <a16:creationId xmlns:a16="http://schemas.microsoft.com/office/drawing/2014/main" id="{AEE8D2A9-98AB-BC0C-96A4-B8626A771870}"/>
                              </a:ext>
                            </a:extLst>
                          </p:cNvPr>
                          <p:cNvGrpSpPr>
                            <a:grpSpLocks/>
                          </p:cNvGrpSpPr>
                          <p:nvPr/>
                        </p:nvGrpSpPr>
                        <p:grpSpPr bwMode="auto">
                          <a:xfrm flipV="1">
                            <a:off x="273" y="48"/>
                            <a:ext cx="4" cy="11"/>
                            <a:chOff x="273" y="39"/>
                            <a:chExt cx="4" cy="11"/>
                          </a:xfrm>
                        </p:grpSpPr>
                        <p:sp>
                          <p:nvSpPr>
                            <p:cNvPr id="448" name="Line 20218">
                              <a:extLst>
                                <a:ext uri="{FF2B5EF4-FFF2-40B4-BE49-F238E27FC236}">
                                  <a16:creationId xmlns:a16="http://schemas.microsoft.com/office/drawing/2014/main" id="{AF6DDE08-757B-0CB4-C0BD-B770C02C4EF1}"/>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9" name="Line 20219">
                              <a:extLst>
                                <a:ext uri="{FF2B5EF4-FFF2-40B4-BE49-F238E27FC236}">
                                  <a16:creationId xmlns:a16="http://schemas.microsoft.com/office/drawing/2014/main" id="{6091E54F-FBC1-623B-F05C-AA4EE97B4D1D}"/>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50" name="Line 20220">
                              <a:extLst>
                                <a:ext uri="{FF2B5EF4-FFF2-40B4-BE49-F238E27FC236}">
                                  <a16:creationId xmlns:a16="http://schemas.microsoft.com/office/drawing/2014/main" id="{2A3C7325-61FA-EE16-80F1-2F0756F14AFB}"/>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34" name="Line 20221">
                            <a:extLst>
                              <a:ext uri="{FF2B5EF4-FFF2-40B4-BE49-F238E27FC236}">
                                <a16:creationId xmlns:a16="http://schemas.microsoft.com/office/drawing/2014/main" id="{F0EB106D-EB75-79B7-2727-27F04AC75CAA}"/>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5" name="Line 20222">
                            <a:extLst>
                              <a:ext uri="{FF2B5EF4-FFF2-40B4-BE49-F238E27FC236}">
                                <a16:creationId xmlns:a16="http://schemas.microsoft.com/office/drawing/2014/main" id="{08C26B00-10D9-7D11-1FC4-F25880CB6EBC}"/>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36" name="Group 20223">
                            <a:extLst>
                              <a:ext uri="{FF2B5EF4-FFF2-40B4-BE49-F238E27FC236}">
                                <a16:creationId xmlns:a16="http://schemas.microsoft.com/office/drawing/2014/main" id="{57BC479F-55E9-94EE-9E2D-3D7863DCC2B6}"/>
                              </a:ext>
                            </a:extLst>
                          </p:cNvPr>
                          <p:cNvGrpSpPr>
                            <a:grpSpLocks/>
                          </p:cNvGrpSpPr>
                          <p:nvPr/>
                        </p:nvGrpSpPr>
                        <p:grpSpPr bwMode="auto">
                          <a:xfrm flipV="1">
                            <a:off x="273" y="160"/>
                            <a:ext cx="4" cy="11"/>
                            <a:chOff x="273" y="123"/>
                            <a:chExt cx="4" cy="11"/>
                          </a:xfrm>
                        </p:grpSpPr>
                        <p:sp>
                          <p:nvSpPr>
                            <p:cNvPr id="445" name="Line 20224">
                              <a:extLst>
                                <a:ext uri="{FF2B5EF4-FFF2-40B4-BE49-F238E27FC236}">
                                  <a16:creationId xmlns:a16="http://schemas.microsoft.com/office/drawing/2014/main" id="{5E2E25B8-B9D6-8093-E881-ED9E8D4B4CE7}"/>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6" name="Line 20225">
                              <a:extLst>
                                <a:ext uri="{FF2B5EF4-FFF2-40B4-BE49-F238E27FC236}">
                                  <a16:creationId xmlns:a16="http://schemas.microsoft.com/office/drawing/2014/main" id="{3717AFF2-6F62-956F-8E77-DD6983ED035D}"/>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7" name="Line 20226">
                              <a:extLst>
                                <a:ext uri="{FF2B5EF4-FFF2-40B4-BE49-F238E27FC236}">
                                  <a16:creationId xmlns:a16="http://schemas.microsoft.com/office/drawing/2014/main" id="{BECB5180-3B11-C4C9-6D72-692B6730564A}"/>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37" name="Line 20227">
                            <a:extLst>
                              <a:ext uri="{FF2B5EF4-FFF2-40B4-BE49-F238E27FC236}">
                                <a16:creationId xmlns:a16="http://schemas.microsoft.com/office/drawing/2014/main" id="{68367D64-8BE0-401B-7792-8259BE954248}"/>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8" name="Line 20228">
                            <a:extLst>
                              <a:ext uri="{FF2B5EF4-FFF2-40B4-BE49-F238E27FC236}">
                                <a16:creationId xmlns:a16="http://schemas.microsoft.com/office/drawing/2014/main" id="{984C9A77-C641-0597-E808-EFF7D62C5B7F}"/>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39" name="Group 20229">
                            <a:extLst>
                              <a:ext uri="{FF2B5EF4-FFF2-40B4-BE49-F238E27FC236}">
                                <a16:creationId xmlns:a16="http://schemas.microsoft.com/office/drawing/2014/main" id="{BB8187BB-4DA3-A6DF-CC02-30C38D6845F5}"/>
                              </a:ext>
                            </a:extLst>
                          </p:cNvPr>
                          <p:cNvGrpSpPr>
                            <a:grpSpLocks/>
                          </p:cNvGrpSpPr>
                          <p:nvPr/>
                        </p:nvGrpSpPr>
                        <p:grpSpPr bwMode="auto">
                          <a:xfrm flipV="1">
                            <a:off x="274" y="7"/>
                            <a:ext cx="4" cy="11"/>
                            <a:chOff x="274" y="9"/>
                            <a:chExt cx="4" cy="11"/>
                          </a:xfrm>
                        </p:grpSpPr>
                        <p:sp>
                          <p:nvSpPr>
                            <p:cNvPr id="442" name="Line 20230">
                              <a:extLst>
                                <a:ext uri="{FF2B5EF4-FFF2-40B4-BE49-F238E27FC236}">
                                  <a16:creationId xmlns:a16="http://schemas.microsoft.com/office/drawing/2014/main" id="{92F9573C-BD47-A1A8-6A31-C499635D70F8}"/>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3" name="Line 20231">
                              <a:extLst>
                                <a:ext uri="{FF2B5EF4-FFF2-40B4-BE49-F238E27FC236}">
                                  <a16:creationId xmlns:a16="http://schemas.microsoft.com/office/drawing/2014/main" id="{806882CC-BDE6-6ADD-512D-57971C0563E2}"/>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4" name="Line 20232">
                              <a:extLst>
                                <a:ext uri="{FF2B5EF4-FFF2-40B4-BE49-F238E27FC236}">
                                  <a16:creationId xmlns:a16="http://schemas.microsoft.com/office/drawing/2014/main" id="{3C2FAB4F-D3A3-F19A-5FE1-6FDB1436512C}"/>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40" name="Line 20233">
                            <a:extLst>
                              <a:ext uri="{FF2B5EF4-FFF2-40B4-BE49-F238E27FC236}">
                                <a16:creationId xmlns:a16="http://schemas.microsoft.com/office/drawing/2014/main" id="{1DFE588C-9981-55ED-6818-9C1162B66FE2}"/>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1" name="Line 20234">
                            <a:extLst>
                              <a:ext uri="{FF2B5EF4-FFF2-40B4-BE49-F238E27FC236}">
                                <a16:creationId xmlns:a16="http://schemas.microsoft.com/office/drawing/2014/main" id="{DBC8B1F2-9CBA-7C7F-C0B0-B42F3B3E917F}"/>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427" name="AutoShape 20235">
                        <a:extLst>
                          <a:ext uri="{FF2B5EF4-FFF2-40B4-BE49-F238E27FC236}">
                            <a16:creationId xmlns:a16="http://schemas.microsoft.com/office/drawing/2014/main" id="{AD9834D0-D62B-B8D8-16D1-49EE085CCF66}"/>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380" name="グループ化 379">
                    <a:extLst>
                      <a:ext uri="{FF2B5EF4-FFF2-40B4-BE49-F238E27FC236}">
                        <a16:creationId xmlns:a16="http://schemas.microsoft.com/office/drawing/2014/main" id="{2CEAC110-669C-9EC8-32FB-DCF603753168}"/>
                      </a:ext>
                    </a:extLst>
                  </p:cNvPr>
                  <p:cNvGrpSpPr/>
                  <p:nvPr/>
                </p:nvGrpSpPr>
                <p:grpSpPr>
                  <a:xfrm>
                    <a:off x="3575720" y="4900969"/>
                    <a:ext cx="2932846" cy="263154"/>
                    <a:chOff x="5272221" y="4222352"/>
                    <a:chExt cx="5453284" cy="515215"/>
                  </a:xfrm>
                </p:grpSpPr>
                <p:grpSp>
                  <p:nvGrpSpPr>
                    <p:cNvPr id="381" name="グループ化 380">
                      <a:extLst>
                        <a:ext uri="{FF2B5EF4-FFF2-40B4-BE49-F238E27FC236}">
                          <a16:creationId xmlns:a16="http://schemas.microsoft.com/office/drawing/2014/main" id="{C26F14A3-8B66-6406-0C1A-0F6F3434BA5C}"/>
                        </a:ext>
                      </a:extLst>
                    </p:cNvPr>
                    <p:cNvGrpSpPr/>
                    <p:nvPr/>
                  </p:nvGrpSpPr>
                  <p:grpSpPr>
                    <a:xfrm>
                      <a:off x="5272221" y="4226272"/>
                      <a:ext cx="5453284" cy="504056"/>
                      <a:chOff x="5306852" y="3284984"/>
                      <a:chExt cx="5453284" cy="504056"/>
                    </a:xfrm>
                  </p:grpSpPr>
                  <p:sp>
                    <p:nvSpPr>
                      <p:cNvPr id="419" name="四角形: 角を丸くする 418">
                        <a:extLst>
                          <a:ext uri="{FF2B5EF4-FFF2-40B4-BE49-F238E27FC236}">
                            <a16:creationId xmlns:a16="http://schemas.microsoft.com/office/drawing/2014/main" id="{CA646E53-B7C1-D48C-28DD-E94975B2173B}"/>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四角形: 角を丸くする 419">
                        <a:extLst>
                          <a:ext uri="{FF2B5EF4-FFF2-40B4-BE49-F238E27FC236}">
                            <a16:creationId xmlns:a16="http://schemas.microsoft.com/office/drawing/2014/main" id="{1BF8BF6D-4407-8ECE-5C9C-5828F66C7E48}"/>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四角形: 角を丸くする 420">
                        <a:extLst>
                          <a:ext uri="{FF2B5EF4-FFF2-40B4-BE49-F238E27FC236}">
                            <a16:creationId xmlns:a16="http://schemas.microsoft.com/office/drawing/2014/main" id="{1248E3CC-C9D0-8EE0-910B-A73BF6BA3B5D}"/>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四角形: 角を丸くする 421">
                        <a:extLst>
                          <a:ext uri="{FF2B5EF4-FFF2-40B4-BE49-F238E27FC236}">
                            <a16:creationId xmlns:a16="http://schemas.microsoft.com/office/drawing/2014/main" id="{D5B22B59-32B5-DB3F-9337-5AADED9A3139}"/>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四角形: 角を丸くする 422">
                        <a:extLst>
                          <a:ext uri="{FF2B5EF4-FFF2-40B4-BE49-F238E27FC236}">
                            <a16:creationId xmlns:a16="http://schemas.microsoft.com/office/drawing/2014/main" id="{10AD6FB1-58DC-1E86-CCD8-6E812040465B}"/>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2" name="フローチャート: 端子 381">
                      <a:extLst>
                        <a:ext uri="{FF2B5EF4-FFF2-40B4-BE49-F238E27FC236}">
                          <a16:creationId xmlns:a16="http://schemas.microsoft.com/office/drawing/2014/main" id="{35AFF975-D661-D747-4498-45BB59C5D7E0}"/>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フローチャート: 端子 382">
                      <a:extLst>
                        <a:ext uri="{FF2B5EF4-FFF2-40B4-BE49-F238E27FC236}">
                          <a16:creationId xmlns:a16="http://schemas.microsoft.com/office/drawing/2014/main" id="{DC63369E-F08E-5C29-3653-8D41F8B9642C}"/>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フローチャート: 端子 383">
                      <a:extLst>
                        <a:ext uri="{FF2B5EF4-FFF2-40B4-BE49-F238E27FC236}">
                          <a16:creationId xmlns:a16="http://schemas.microsoft.com/office/drawing/2014/main" id="{5EECC0C8-8E0B-B641-9ECA-4E7ED2E1D190}"/>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フローチャート: 端子 384">
                      <a:extLst>
                        <a:ext uri="{FF2B5EF4-FFF2-40B4-BE49-F238E27FC236}">
                          <a16:creationId xmlns:a16="http://schemas.microsoft.com/office/drawing/2014/main" id="{6645F447-84C5-EFD0-3EDC-38036E0D59A4}"/>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フローチャート: 端子 385">
                      <a:extLst>
                        <a:ext uri="{FF2B5EF4-FFF2-40B4-BE49-F238E27FC236}">
                          <a16:creationId xmlns:a16="http://schemas.microsoft.com/office/drawing/2014/main" id="{BEEE4DB2-FEA0-F140-C0E4-71BDDC0052EC}"/>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ローチャート: 端子 386">
                      <a:extLst>
                        <a:ext uri="{FF2B5EF4-FFF2-40B4-BE49-F238E27FC236}">
                          <a16:creationId xmlns:a16="http://schemas.microsoft.com/office/drawing/2014/main" id="{25B5729C-75C3-569E-32C4-994E91D8E27D}"/>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ローチャート: 端子 387">
                      <a:extLst>
                        <a:ext uri="{FF2B5EF4-FFF2-40B4-BE49-F238E27FC236}">
                          <a16:creationId xmlns:a16="http://schemas.microsoft.com/office/drawing/2014/main" id="{073317E6-0FEB-CA3C-1627-444797AC0B4B}"/>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ローチャート: 端子 388">
                      <a:extLst>
                        <a:ext uri="{FF2B5EF4-FFF2-40B4-BE49-F238E27FC236}">
                          <a16:creationId xmlns:a16="http://schemas.microsoft.com/office/drawing/2014/main" id="{6FDF1A2E-2F5F-BA0C-1A51-F88C4B36F303}"/>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ローチャート: 端子 389">
                      <a:extLst>
                        <a:ext uri="{FF2B5EF4-FFF2-40B4-BE49-F238E27FC236}">
                          <a16:creationId xmlns:a16="http://schemas.microsoft.com/office/drawing/2014/main" id="{B30F932F-9143-94A2-1FA5-73D6DEE5DF91}"/>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ローチャート: 端子 390">
                      <a:extLst>
                        <a:ext uri="{FF2B5EF4-FFF2-40B4-BE49-F238E27FC236}">
                          <a16:creationId xmlns:a16="http://schemas.microsoft.com/office/drawing/2014/main" id="{BFE0B800-2D1B-6E09-E2C9-50D5742FA61C}"/>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ローチャート: 端子 391">
                      <a:extLst>
                        <a:ext uri="{FF2B5EF4-FFF2-40B4-BE49-F238E27FC236}">
                          <a16:creationId xmlns:a16="http://schemas.microsoft.com/office/drawing/2014/main" id="{4693B605-9CA4-B573-1525-610148638D44}"/>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ローチャート: 端子 392">
                      <a:extLst>
                        <a:ext uri="{FF2B5EF4-FFF2-40B4-BE49-F238E27FC236}">
                          <a16:creationId xmlns:a16="http://schemas.microsoft.com/office/drawing/2014/main" id="{7ACCB1C7-3483-77A7-FA2C-34F68952FD57}"/>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ローチャート: 端子 393">
                      <a:extLst>
                        <a:ext uri="{FF2B5EF4-FFF2-40B4-BE49-F238E27FC236}">
                          <a16:creationId xmlns:a16="http://schemas.microsoft.com/office/drawing/2014/main" id="{C5046F72-0300-47AB-75AC-E9C596448C57}"/>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ローチャート: 端子 394">
                      <a:extLst>
                        <a:ext uri="{FF2B5EF4-FFF2-40B4-BE49-F238E27FC236}">
                          <a16:creationId xmlns:a16="http://schemas.microsoft.com/office/drawing/2014/main" id="{8A653DB3-0ECB-D0A2-98C5-AE8BF02139C3}"/>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ローチャート: 端子 395">
                      <a:extLst>
                        <a:ext uri="{FF2B5EF4-FFF2-40B4-BE49-F238E27FC236}">
                          <a16:creationId xmlns:a16="http://schemas.microsoft.com/office/drawing/2014/main" id="{90C2DB45-2945-A430-DA7A-C5430F83A1B1}"/>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ローチャート: 端子 396">
                      <a:extLst>
                        <a:ext uri="{FF2B5EF4-FFF2-40B4-BE49-F238E27FC236}">
                          <a16:creationId xmlns:a16="http://schemas.microsoft.com/office/drawing/2014/main" id="{A48B1D58-78DE-FCB1-A401-99693FB624E1}"/>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ローチャート: 端子 397">
                      <a:extLst>
                        <a:ext uri="{FF2B5EF4-FFF2-40B4-BE49-F238E27FC236}">
                          <a16:creationId xmlns:a16="http://schemas.microsoft.com/office/drawing/2014/main" id="{A5AF4841-76F8-C960-7A8D-CFFB5B0ECBE9}"/>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ローチャート: 端子 398">
                      <a:extLst>
                        <a:ext uri="{FF2B5EF4-FFF2-40B4-BE49-F238E27FC236}">
                          <a16:creationId xmlns:a16="http://schemas.microsoft.com/office/drawing/2014/main" id="{0F84F61A-DBDB-3033-AEAA-D1753BA89968}"/>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ローチャート: 端子 399">
                      <a:extLst>
                        <a:ext uri="{FF2B5EF4-FFF2-40B4-BE49-F238E27FC236}">
                          <a16:creationId xmlns:a16="http://schemas.microsoft.com/office/drawing/2014/main" id="{8E79F60E-108A-6B4D-389C-9A038972649C}"/>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ローチャート: 端子 400">
                      <a:extLst>
                        <a:ext uri="{FF2B5EF4-FFF2-40B4-BE49-F238E27FC236}">
                          <a16:creationId xmlns:a16="http://schemas.microsoft.com/office/drawing/2014/main" id="{313BE07E-83A4-DF55-E742-0195359B82B5}"/>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ローチャート: 端子 401">
                      <a:extLst>
                        <a:ext uri="{FF2B5EF4-FFF2-40B4-BE49-F238E27FC236}">
                          <a16:creationId xmlns:a16="http://schemas.microsoft.com/office/drawing/2014/main" id="{64C4549B-87A1-A148-CFE7-4E136100FA0F}"/>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ローチャート: 端子 402">
                      <a:extLst>
                        <a:ext uri="{FF2B5EF4-FFF2-40B4-BE49-F238E27FC236}">
                          <a16:creationId xmlns:a16="http://schemas.microsoft.com/office/drawing/2014/main" id="{85D080F8-CBF2-5C7B-28D0-AC30BEEF5115}"/>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ローチャート: 端子 403">
                      <a:extLst>
                        <a:ext uri="{FF2B5EF4-FFF2-40B4-BE49-F238E27FC236}">
                          <a16:creationId xmlns:a16="http://schemas.microsoft.com/office/drawing/2014/main" id="{7FB89FF7-01CA-7888-20F2-A0D3076B1B50}"/>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ローチャート: 端子 404">
                      <a:extLst>
                        <a:ext uri="{FF2B5EF4-FFF2-40B4-BE49-F238E27FC236}">
                          <a16:creationId xmlns:a16="http://schemas.microsoft.com/office/drawing/2014/main" id="{BB05B481-4AF6-9378-D294-AB9C2452654B}"/>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ローチャート: 端子 405">
                      <a:extLst>
                        <a:ext uri="{FF2B5EF4-FFF2-40B4-BE49-F238E27FC236}">
                          <a16:creationId xmlns:a16="http://schemas.microsoft.com/office/drawing/2014/main" id="{A577095F-F983-CB6A-53FF-ED9AEECD3F67}"/>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ローチャート: 端子 406">
                      <a:extLst>
                        <a:ext uri="{FF2B5EF4-FFF2-40B4-BE49-F238E27FC236}">
                          <a16:creationId xmlns:a16="http://schemas.microsoft.com/office/drawing/2014/main" id="{C75AC232-5353-BB48-7741-2C80E3F613AE}"/>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ローチャート: 端子 407">
                      <a:extLst>
                        <a:ext uri="{FF2B5EF4-FFF2-40B4-BE49-F238E27FC236}">
                          <a16:creationId xmlns:a16="http://schemas.microsoft.com/office/drawing/2014/main" id="{177FAB86-962F-9231-E38D-BBB68278691B}"/>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ローチャート: 端子 408">
                      <a:extLst>
                        <a:ext uri="{FF2B5EF4-FFF2-40B4-BE49-F238E27FC236}">
                          <a16:creationId xmlns:a16="http://schemas.microsoft.com/office/drawing/2014/main" id="{1ABDCD76-B4F1-F948-7B84-3E5A1058E77A}"/>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ローチャート: 端子 409">
                      <a:extLst>
                        <a:ext uri="{FF2B5EF4-FFF2-40B4-BE49-F238E27FC236}">
                          <a16:creationId xmlns:a16="http://schemas.microsoft.com/office/drawing/2014/main" id="{55D45245-CBA3-ABD4-E78A-20B76863DA40}"/>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ローチャート: 端子 410">
                      <a:extLst>
                        <a:ext uri="{FF2B5EF4-FFF2-40B4-BE49-F238E27FC236}">
                          <a16:creationId xmlns:a16="http://schemas.microsoft.com/office/drawing/2014/main" id="{EE2B3D30-FAE7-0748-1048-09E142894916}"/>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ローチャート: 端子 411">
                      <a:extLst>
                        <a:ext uri="{FF2B5EF4-FFF2-40B4-BE49-F238E27FC236}">
                          <a16:creationId xmlns:a16="http://schemas.microsoft.com/office/drawing/2014/main" id="{C2093F81-7C60-01A2-58E7-E10A944674BA}"/>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ローチャート: 端子 412">
                      <a:extLst>
                        <a:ext uri="{FF2B5EF4-FFF2-40B4-BE49-F238E27FC236}">
                          <a16:creationId xmlns:a16="http://schemas.microsoft.com/office/drawing/2014/main" id="{00997D13-BECA-2188-C3D5-5F64F60565BE}"/>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ローチャート: 端子 413">
                      <a:extLst>
                        <a:ext uri="{FF2B5EF4-FFF2-40B4-BE49-F238E27FC236}">
                          <a16:creationId xmlns:a16="http://schemas.microsoft.com/office/drawing/2014/main" id="{785A003A-6456-8DB5-DACE-DE9251BEF4C8}"/>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ローチャート: 端子 414">
                      <a:extLst>
                        <a:ext uri="{FF2B5EF4-FFF2-40B4-BE49-F238E27FC236}">
                          <a16:creationId xmlns:a16="http://schemas.microsoft.com/office/drawing/2014/main" id="{161B3668-99F7-E398-3E61-DE3EE45FFC74}"/>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ローチャート: 端子 415">
                      <a:extLst>
                        <a:ext uri="{FF2B5EF4-FFF2-40B4-BE49-F238E27FC236}">
                          <a16:creationId xmlns:a16="http://schemas.microsoft.com/office/drawing/2014/main" id="{CE771D8C-3B42-7179-C940-3D8D7880405D}"/>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ローチャート: 端子 416">
                      <a:extLst>
                        <a:ext uri="{FF2B5EF4-FFF2-40B4-BE49-F238E27FC236}">
                          <a16:creationId xmlns:a16="http://schemas.microsoft.com/office/drawing/2014/main" id="{3334D00C-42CE-A4BF-D960-79C631AFDA70}"/>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ローチャート: 端子 417">
                      <a:extLst>
                        <a:ext uri="{FF2B5EF4-FFF2-40B4-BE49-F238E27FC236}">
                          <a16:creationId xmlns:a16="http://schemas.microsoft.com/office/drawing/2014/main" id="{8332712B-0E81-77AE-827B-B453AA1581D7}"/>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78" name="正方形/長方形 377">
                  <a:extLst>
                    <a:ext uri="{FF2B5EF4-FFF2-40B4-BE49-F238E27FC236}">
                      <a16:creationId xmlns:a16="http://schemas.microsoft.com/office/drawing/2014/main" id="{B0B97A58-582D-7D4A-72B0-F3E618F09914}"/>
                    </a:ext>
                  </a:extLst>
                </p:cNvPr>
                <p:cNvSpPr/>
                <p:nvPr/>
              </p:nvSpPr>
              <p:spPr>
                <a:xfrm>
                  <a:off x="3046932" y="5636437"/>
                  <a:ext cx="641727" cy="390692"/>
                </a:xfrm>
                <a:prstGeom prst="rect">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42" name="グループ化 41">
                <a:extLst>
                  <a:ext uri="{FF2B5EF4-FFF2-40B4-BE49-F238E27FC236}">
                    <a16:creationId xmlns:a16="http://schemas.microsoft.com/office/drawing/2014/main" id="{0809859C-304E-FBF0-1B66-41557B11E2BE}"/>
                  </a:ext>
                </a:extLst>
              </p:cNvPr>
              <p:cNvGrpSpPr/>
              <p:nvPr/>
            </p:nvGrpSpPr>
            <p:grpSpPr>
              <a:xfrm>
                <a:off x="2794671" y="4136305"/>
                <a:ext cx="1208333" cy="549616"/>
                <a:chOff x="2763695" y="4130145"/>
                <a:chExt cx="1208333" cy="549616"/>
              </a:xfrm>
            </p:grpSpPr>
            <p:grpSp>
              <p:nvGrpSpPr>
                <p:cNvPr id="329" name="グループ化 328">
                  <a:extLst>
                    <a:ext uri="{FF2B5EF4-FFF2-40B4-BE49-F238E27FC236}">
                      <a16:creationId xmlns:a16="http://schemas.microsoft.com/office/drawing/2014/main" id="{2FFAEDB7-982D-1988-15E2-717AADE003EE}"/>
                    </a:ext>
                  </a:extLst>
                </p:cNvPr>
                <p:cNvGrpSpPr/>
                <p:nvPr/>
              </p:nvGrpSpPr>
              <p:grpSpPr>
                <a:xfrm rot="5400000">
                  <a:off x="3148382" y="3856115"/>
                  <a:ext cx="549616" cy="1097676"/>
                  <a:chOff x="1241707" y="3972722"/>
                  <a:chExt cx="824186" cy="1891740"/>
                </a:xfrm>
              </p:grpSpPr>
              <p:grpSp>
                <p:nvGrpSpPr>
                  <p:cNvPr id="343" name="グループ化 342">
                    <a:extLst>
                      <a:ext uri="{FF2B5EF4-FFF2-40B4-BE49-F238E27FC236}">
                        <a16:creationId xmlns:a16="http://schemas.microsoft.com/office/drawing/2014/main" id="{C7AABF59-C31C-B61F-1734-545C3E6647C2}"/>
                      </a:ext>
                    </a:extLst>
                  </p:cNvPr>
                  <p:cNvGrpSpPr/>
                  <p:nvPr/>
                </p:nvGrpSpPr>
                <p:grpSpPr>
                  <a:xfrm>
                    <a:off x="1451487" y="3972722"/>
                    <a:ext cx="371624" cy="773549"/>
                    <a:chOff x="2918423" y="2645221"/>
                    <a:chExt cx="371624" cy="773549"/>
                  </a:xfrm>
                </p:grpSpPr>
                <p:grpSp>
                  <p:nvGrpSpPr>
                    <p:cNvPr id="351" name="グループ化 350">
                      <a:extLst>
                        <a:ext uri="{FF2B5EF4-FFF2-40B4-BE49-F238E27FC236}">
                          <a16:creationId xmlns:a16="http://schemas.microsoft.com/office/drawing/2014/main" id="{08DE30C5-011C-B5D3-BDB5-CB040F2D87E9}"/>
                        </a:ext>
                      </a:extLst>
                    </p:cNvPr>
                    <p:cNvGrpSpPr/>
                    <p:nvPr/>
                  </p:nvGrpSpPr>
                  <p:grpSpPr>
                    <a:xfrm>
                      <a:off x="2918423" y="3133605"/>
                      <a:ext cx="371624" cy="285165"/>
                      <a:chOff x="4140200" y="3203575"/>
                      <a:chExt cx="781050" cy="663575"/>
                    </a:xfrm>
                  </p:grpSpPr>
                  <p:sp>
                    <p:nvSpPr>
                      <p:cNvPr id="374" name="フリーフォーム: 図形 373">
                        <a:extLst>
                          <a:ext uri="{FF2B5EF4-FFF2-40B4-BE49-F238E27FC236}">
                            <a16:creationId xmlns:a16="http://schemas.microsoft.com/office/drawing/2014/main" id="{5D045943-1D94-39AA-C22D-DD17431E2605}"/>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図形 374">
                        <a:extLst>
                          <a:ext uri="{FF2B5EF4-FFF2-40B4-BE49-F238E27FC236}">
                            <a16:creationId xmlns:a16="http://schemas.microsoft.com/office/drawing/2014/main" id="{DC770257-8C9C-BE3D-A0A6-9D488B92E589}"/>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図形 375">
                        <a:extLst>
                          <a:ext uri="{FF2B5EF4-FFF2-40B4-BE49-F238E27FC236}">
                            <a16:creationId xmlns:a16="http://schemas.microsoft.com/office/drawing/2014/main" id="{4200C9D7-F7CE-6BAB-D3DF-6C2B35F615B9}"/>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0" name="グループ化 129">
                      <a:extLst>
                        <a:ext uri="{FF2B5EF4-FFF2-40B4-BE49-F238E27FC236}">
                          <a16:creationId xmlns:a16="http://schemas.microsoft.com/office/drawing/2014/main" id="{F643393C-5206-BFE2-7343-8936759AD5E9}"/>
                        </a:ext>
                      </a:extLst>
                    </p:cNvPr>
                    <p:cNvGrpSpPr/>
                    <p:nvPr/>
                  </p:nvGrpSpPr>
                  <p:grpSpPr>
                    <a:xfrm rot="10800000">
                      <a:off x="3003453" y="2645221"/>
                      <a:ext cx="235664" cy="495885"/>
                      <a:chOff x="973101" y="963274"/>
                      <a:chExt cx="923288" cy="1999932"/>
                    </a:xfrm>
                  </p:grpSpPr>
                  <p:grpSp>
                    <p:nvGrpSpPr>
                      <p:cNvPr id="135" name="グループ化 134">
                        <a:extLst>
                          <a:ext uri="{FF2B5EF4-FFF2-40B4-BE49-F238E27FC236}">
                            <a16:creationId xmlns:a16="http://schemas.microsoft.com/office/drawing/2014/main" id="{36E47171-5461-D8A3-278C-F3152B400172}"/>
                          </a:ext>
                        </a:extLst>
                      </p:cNvPr>
                      <p:cNvGrpSpPr/>
                      <p:nvPr/>
                    </p:nvGrpSpPr>
                    <p:grpSpPr>
                      <a:xfrm>
                        <a:off x="973101" y="963274"/>
                        <a:ext cx="923288" cy="1999932"/>
                        <a:chOff x="926339" y="1781467"/>
                        <a:chExt cx="1547933" cy="2239998"/>
                      </a:xfrm>
                    </p:grpSpPr>
                    <p:cxnSp>
                      <p:nvCxnSpPr>
                        <p:cNvPr id="140" name="直線コネクタ 139">
                          <a:extLst>
                            <a:ext uri="{FF2B5EF4-FFF2-40B4-BE49-F238E27FC236}">
                              <a16:creationId xmlns:a16="http://schemas.microsoft.com/office/drawing/2014/main" id="{BAD6512F-5FD3-6467-02F8-F489A868988F}"/>
                            </a:ext>
                          </a:extLst>
                        </p:cNvPr>
                        <p:cNvCxnSpPr>
                          <a:cxnSpLocks/>
                        </p:cNvCxnSpPr>
                        <p:nvPr/>
                      </p:nvCxnSpPr>
                      <p:spPr>
                        <a:xfrm>
                          <a:off x="1295400" y="1791180"/>
                          <a:ext cx="100584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直線コネクタ 140">
                          <a:extLst>
                            <a:ext uri="{FF2B5EF4-FFF2-40B4-BE49-F238E27FC236}">
                              <a16:creationId xmlns:a16="http://schemas.microsoft.com/office/drawing/2014/main" id="{3E9F6197-0DD6-7748-7EC0-DCB95F43762E}"/>
                            </a:ext>
                          </a:extLst>
                        </p:cNvPr>
                        <p:cNvCxnSpPr>
                          <a:cxnSpLocks/>
                        </p:cNvCxnSpPr>
                        <p:nvPr/>
                      </p:nvCxnSpPr>
                      <p:spPr>
                        <a:xfrm>
                          <a:off x="1311571" y="1814945"/>
                          <a:ext cx="0" cy="8842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直線コネクタ 141">
                          <a:extLst>
                            <a:ext uri="{FF2B5EF4-FFF2-40B4-BE49-F238E27FC236}">
                              <a16:creationId xmlns:a16="http://schemas.microsoft.com/office/drawing/2014/main" id="{26B2F506-0904-3CFD-C00E-7F67A664BE3A}"/>
                            </a:ext>
                          </a:extLst>
                        </p:cNvPr>
                        <p:cNvCxnSpPr>
                          <a:cxnSpLocks/>
                        </p:cNvCxnSpPr>
                        <p:nvPr/>
                      </p:nvCxnSpPr>
                      <p:spPr>
                        <a:xfrm flipH="1">
                          <a:off x="2286001" y="1781467"/>
                          <a:ext cx="10160" cy="9177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a:extLst>
                            <a:ext uri="{FF2B5EF4-FFF2-40B4-BE49-F238E27FC236}">
                              <a16:creationId xmlns:a16="http://schemas.microsoft.com/office/drawing/2014/main" id="{8BC60772-F92F-D03F-8046-651BC198DBE0}"/>
                            </a:ext>
                          </a:extLst>
                        </p:cNvPr>
                        <p:cNvCxnSpPr>
                          <a:cxnSpLocks/>
                        </p:cNvCxnSpPr>
                        <p:nvPr/>
                      </p:nvCxnSpPr>
                      <p:spPr>
                        <a:xfrm>
                          <a:off x="2287385" y="2699181"/>
                          <a:ext cx="186887" cy="74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a:extLst>
                            <a:ext uri="{FF2B5EF4-FFF2-40B4-BE49-F238E27FC236}">
                              <a16:creationId xmlns:a16="http://schemas.microsoft.com/office/drawing/2014/main" id="{87971D4C-673B-F9F9-58B3-9D608FC21C7B}"/>
                            </a:ext>
                          </a:extLst>
                        </p:cNvPr>
                        <p:cNvCxnSpPr>
                          <a:cxnSpLocks/>
                        </p:cNvCxnSpPr>
                        <p:nvPr/>
                      </p:nvCxnSpPr>
                      <p:spPr>
                        <a:xfrm flipH="1">
                          <a:off x="2274768" y="2676841"/>
                          <a:ext cx="6987" cy="13103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直線コネクタ 158">
                          <a:extLst>
                            <a:ext uri="{FF2B5EF4-FFF2-40B4-BE49-F238E27FC236}">
                              <a16:creationId xmlns:a16="http://schemas.microsoft.com/office/drawing/2014/main" id="{DDA12DEB-5AF9-FA08-9CA9-35C1E2EA6A10}"/>
                            </a:ext>
                          </a:extLst>
                        </p:cNvPr>
                        <p:cNvCxnSpPr>
                          <a:cxnSpLocks/>
                        </p:cNvCxnSpPr>
                        <p:nvPr/>
                      </p:nvCxnSpPr>
                      <p:spPr>
                        <a:xfrm flipH="1">
                          <a:off x="1318048" y="2676841"/>
                          <a:ext cx="2183" cy="134462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a:extLst>
                            <a:ext uri="{FF2B5EF4-FFF2-40B4-BE49-F238E27FC236}">
                              <a16:creationId xmlns:a16="http://schemas.microsoft.com/office/drawing/2014/main" id="{CD299C5E-B31B-A26C-F1C9-BD91E7724013}"/>
                            </a:ext>
                          </a:extLst>
                        </p:cNvPr>
                        <p:cNvCxnSpPr>
                          <a:cxnSpLocks/>
                        </p:cNvCxnSpPr>
                        <p:nvPr/>
                      </p:nvCxnSpPr>
                      <p:spPr>
                        <a:xfrm>
                          <a:off x="2454694" y="2753052"/>
                          <a:ext cx="0" cy="10467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線コネクタ 173">
                          <a:extLst>
                            <a:ext uri="{FF2B5EF4-FFF2-40B4-BE49-F238E27FC236}">
                              <a16:creationId xmlns:a16="http://schemas.microsoft.com/office/drawing/2014/main" id="{0A8EF2D2-34D3-0CBA-09BE-13FC7037327A}"/>
                            </a:ext>
                          </a:extLst>
                        </p:cNvPr>
                        <p:cNvCxnSpPr>
                          <a:cxnSpLocks/>
                        </p:cNvCxnSpPr>
                        <p:nvPr/>
                      </p:nvCxnSpPr>
                      <p:spPr>
                        <a:xfrm>
                          <a:off x="1151713" y="2737843"/>
                          <a:ext cx="0" cy="10467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直線コネクタ 187">
                          <a:extLst>
                            <a:ext uri="{FF2B5EF4-FFF2-40B4-BE49-F238E27FC236}">
                              <a16:creationId xmlns:a16="http://schemas.microsoft.com/office/drawing/2014/main" id="{FFDFA418-8870-6259-B6C2-E2FF8AD25094}"/>
                            </a:ext>
                          </a:extLst>
                        </p:cNvPr>
                        <p:cNvCxnSpPr>
                          <a:cxnSpLocks/>
                        </p:cNvCxnSpPr>
                        <p:nvPr/>
                      </p:nvCxnSpPr>
                      <p:spPr>
                        <a:xfrm flipV="1">
                          <a:off x="1130226" y="2691427"/>
                          <a:ext cx="173711" cy="706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直線コネクタ 190">
                          <a:extLst>
                            <a:ext uri="{FF2B5EF4-FFF2-40B4-BE49-F238E27FC236}">
                              <a16:creationId xmlns:a16="http://schemas.microsoft.com/office/drawing/2014/main" id="{4744CF05-1A4C-E7E6-807A-D867B15A3E48}"/>
                            </a:ext>
                          </a:extLst>
                        </p:cNvPr>
                        <p:cNvCxnSpPr>
                          <a:cxnSpLocks/>
                        </p:cNvCxnSpPr>
                        <p:nvPr/>
                      </p:nvCxnSpPr>
                      <p:spPr>
                        <a:xfrm>
                          <a:off x="1142284" y="3771019"/>
                          <a:ext cx="171973" cy="22015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直線コネクタ 351">
                          <a:extLst>
                            <a:ext uri="{FF2B5EF4-FFF2-40B4-BE49-F238E27FC236}">
                              <a16:creationId xmlns:a16="http://schemas.microsoft.com/office/drawing/2014/main" id="{4DFF7318-8EC3-3A43-F100-FD6588356603}"/>
                            </a:ext>
                          </a:extLst>
                        </p:cNvPr>
                        <p:cNvCxnSpPr>
                          <a:cxnSpLocks/>
                        </p:cNvCxnSpPr>
                        <p:nvPr/>
                      </p:nvCxnSpPr>
                      <p:spPr>
                        <a:xfrm flipV="1">
                          <a:off x="2327970" y="3784600"/>
                          <a:ext cx="126724" cy="236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 name="直線コネクタ 352">
                          <a:extLst>
                            <a:ext uri="{FF2B5EF4-FFF2-40B4-BE49-F238E27FC236}">
                              <a16:creationId xmlns:a16="http://schemas.microsoft.com/office/drawing/2014/main" id="{0ADA18EB-F61E-BFC9-76F5-8D3A6F0503C9}"/>
                            </a:ext>
                          </a:extLst>
                        </p:cNvPr>
                        <p:cNvCxnSpPr>
                          <a:cxnSpLocks/>
                        </p:cNvCxnSpPr>
                        <p:nvPr/>
                      </p:nvCxnSpPr>
                      <p:spPr>
                        <a:xfrm>
                          <a:off x="1322120" y="4012797"/>
                          <a:ext cx="99968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4" name="直線コネクタ 353">
                          <a:extLst>
                            <a:ext uri="{FF2B5EF4-FFF2-40B4-BE49-F238E27FC236}">
                              <a16:creationId xmlns:a16="http://schemas.microsoft.com/office/drawing/2014/main" id="{CA5ABDA2-FA54-CFDA-09A3-014637136FCF}"/>
                            </a:ext>
                          </a:extLst>
                        </p:cNvPr>
                        <p:cNvCxnSpPr>
                          <a:cxnSpLocks/>
                          <a:stCxn id="356" idx="0"/>
                        </p:cNvCxnSpPr>
                        <p:nvPr/>
                      </p:nvCxnSpPr>
                      <p:spPr>
                        <a:xfrm>
                          <a:off x="2105316" y="2760748"/>
                          <a:ext cx="3350" cy="12304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直線コネクタ 354">
                          <a:extLst>
                            <a:ext uri="{FF2B5EF4-FFF2-40B4-BE49-F238E27FC236}">
                              <a16:creationId xmlns:a16="http://schemas.microsoft.com/office/drawing/2014/main" id="{D557A841-FB18-201D-891F-BC08887E06A2}"/>
                            </a:ext>
                          </a:extLst>
                        </p:cNvPr>
                        <p:cNvCxnSpPr>
                          <a:cxnSpLocks/>
                        </p:cNvCxnSpPr>
                        <p:nvPr/>
                      </p:nvCxnSpPr>
                      <p:spPr>
                        <a:xfrm flipH="1">
                          <a:off x="1483779" y="2691427"/>
                          <a:ext cx="10017" cy="132766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56" name="円弧 355">
                          <a:extLst>
                            <a:ext uri="{FF2B5EF4-FFF2-40B4-BE49-F238E27FC236}">
                              <a16:creationId xmlns:a16="http://schemas.microsoft.com/office/drawing/2014/main" id="{84D97065-2330-3AB8-9470-9BE8D8D8C56E}"/>
                            </a:ext>
                          </a:extLst>
                        </p:cNvPr>
                        <p:cNvSpPr/>
                        <p:nvPr/>
                      </p:nvSpPr>
                      <p:spPr>
                        <a:xfrm rot="16499957">
                          <a:off x="1972423" y="2599190"/>
                          <a:ext cx="618400" cy="353961"/>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357" name="円弧 356">
                          <a:extLst>
                            <a:ext uri="{FF2B5EF4-FFF2-40B4-BE49-F238E27FC236}">
                              <a16:creationId xmlns:a16="http://schemas.microsoft.com/office/drawing/2014/main" id="{48A48605-249B-B92C-2C2D-7A76E3103E50}"/>
                            </a:ext>
                          </a:extLst>
                        </p:cNvPr>
                        <p:cNvSpPr/>
                        <p:nvPr/>
                      </p:nvSpPr>
                      <p:spPr>
                        <a:xfrm rot="1579888">
                          <a:off x="926339" y="2460443"/>
                          <a:ext cx="590140" cy="365289"/>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358" name="直線コネクタ 357">
                          <a:extLst>
                            <a:ext uri="{FF2B5EF4-FFF2-40B4-BE49-F238E27FC236}">
                              <a16:creationId xmlns:a16="http://schemas.microsoft.com/office/drawing/2014/main" id="{4ED5E5C6-4F39-64F6-2CEF-E295A0C73EF3}"/>
                            </a:ext>
                          </a:extLst>
                        </p:cNvPr>
                        <p:cNvCxnSpPr>
                          <a:cxnSpLocks/>
                        </p:cNvCxnSpPr>
                        <p:nvPr/>
                      </p:nvCxnSpPr>
                      <p:spPr>
                        <a:xfrm>
                          <a:off x="1479849" y="276487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9" name="直線コネクタ 358">
                          <a:extLst>
                            <a:ext uri="{FF2B5EF4-FFF2-40B4-BE49-F238E27FC236}">
                              <a16:creationId xmlns:a16="http://schemas.microsoft.com/office/drawing/2014/main" id="{5B561A38-0FE4-91FA-2939-8F814DD40E1E}"/>
                            </a:ext>
                          </a:extLst>
                        </p:cNvPr>
                        <p:cNvCxnSpPr>
                          <a:cxnSpLocks/>
                        </p:cNvCxnSpPr>
                        <p:nvPr/>
                      </p:nvCxnSpPr>
                      <p:spPr>
                        <a:xfrm>
                          <a:off x="1484404" y="28468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0" name="直線コネクタ 359">
                          <a:extLst>
                            <a:ext uri="{FF2B5EF4-FFF2-40B4-BE49-F238E27FC236}">
                              <a16:creationId xmlns:a16="http://schemas.microsoft.com/office/drawing/2014/main" id="{7B20D239-1C4E-D85A-04CF-118FE62B061E}"/>
                            </a:ext>
                          </a:extLst>
                        </p:cNvPr>
                        <p:cNvCxnSpPr>
                          <a:cxnSpLocks/>
                        </p:cNvCxnSpPr>
                        <p:nvPr/>
                      </p:nvCxnSpPr>
                      <p:spPr>
                        <a:xfrm>
                          <a:off x="1488787" y="2937664"/>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1" name="直線コネクタ 360">
                          <a:extLst>
                            <a:ext uri="{FF2B5EF4-FFF2-40B4-BE49-F238E27FC236}">
                              <a16:creationId xmlns:a16="http://schemas.microsoft.com/office/drawing/2014/main" id="{491AB8C1-1655-7110-5343-0E5A2521A475}"/>
                            </a:ext>
                          </a:extLst>
                        </p:cNvPr>
                        <p:cNvCxnSpPr>
                          <a:cxnSpLocks/>
                        </p:cNvCxnSpPr>
                        <p:nvPr/>
                      </p:nvCxnSpPr>
                      <p:spPr>
                        <a:xfrm>
                          <a:off x="1498758" y="30186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 name="直線コネクタ 361">
                          <a:extLst>
                            <a:ext uri="{FF2B5EF4-FFF2-40B4-BE49-F238E27FC236}">
                              <a16:creationId xmlns:a16="http://schemas.microsoft.com/office/drawing/2014/main" id="{EFE44F49-AD4D-9D8E-77C8-2CAD56AC8795}"/>
                            </a:ext>
                          </a:extLst>
                        </p:cNvPr>
                        <p:cNvCxnSpPr>
                          <a:cxnSpLocks/>
                        </p:cNvCxnSpPr>
                        <p:nvPr/>
                      </p:nvCxnSpPr>
                      <p:spPr>
                        <a:xfrm>
                          <a:off x="1503969" y="309539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直線コネクタ 362">
                          <a:extLst>
                            <a:ext uri="{FF2B5EF4-FFF2-40B4-BE49-F238E27FC236}">
                              <a16:creationId xmlns:a16="http://schemas.microsoft.com/office/drawing/2014/main" id="{54B12B0B-FCA3-21A3-31A5-D9AB3019250E}"/>
                            </a:ext>
                          </a:extLst>
                        </p:cNvPr>
                        <p:cNvCxnSpPr>
                          <a:cxnSpLocks/>
                        </p:cNvCxnSpPr>
                        <p:nvPr/>
                      </p:nvCxnSpPr>
                      <p:spPr>
                        <a:xfrm>
                          <a:off x="1503969" y="318108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直線コネクタ 363">
                          <a:extLst>
                            <a:ext uri="{FF2B5EF4-FFF2-40B4-BE49-F238E27FC236}">
                              <a16:creationId xmlns:a16="http://schemas.microsoft.com/office/drawing/2014/main" id="{4A78BFC7-E072-8089-5891-12BC920CDFA3}"/>
                            </a:ext>
                          </a:extLst>
                        </p:cNvPr>
                        <p:cNvCxnSpPr>
                          <a:cxnSpLocks/>
                        </p:cNvCxnSpPr>
                        <p:nvPr/>
                      </p:nvCxnSpPr>
                      <p:spPr>
                        <a:xfrm>
                          <a:off x="1498757" y="3263467"/>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5" name="直線コネクタ 364">
                          <a:extLst>
                            <a:ext uri="{FF2B5EF4-FFF2-40B4-BE49-F238E27FC236}">
                              <a16:creationId xmlns:a16="http://schemas.microsoft.com/office/drawing/2014/main" id="{536D8F65-E20C-EEA0-AD22-E6ACCAB68524}"/>
                            </a:ext>
                          </a:extLst>
                        </p:cNvPr>
                        <p:cNvCxnSpPr>
                          <a:cxnSpLocks/>
                        </p:cNvCxnSpPr>
                        <p:nvPr/>
                      </p:nvCxnSpPr>
                      <p:spPr>
                        <a:xfrm>
                          <a:off x="1498757" y="334462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6" name="直線コネクタ 365">
                          <a:extLst>
                            <a:ext uri="{FF2B5EF4-FFF2-40B4-BE49-F238E27FC236}">
                              <a16:creationId xmlns:a16="http://schemas.microsoft.com/office/drawing/2014/main" id="{1C0ECA38-A99A-59C2-A640-15461BA31B4B}"/>
                            </a:ext>
                          </a:extLst>
                        </p:cNvPr>
                        <p:cNvCxnSpPr>
                          <a:cxnSpLocks/>
                        </p:cNvCxnSpPr>
                        <p:nvPr/>
                      </p:nvCxnSpPr>
                      <p:spPr>
                        <a:xfrm>
                          <a:off x="1498757" y="34160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直線コネクタ 366">
                          <a:extLst>
                            <a:ext uri="{FF2B5EF4-FFF2-40B4-BE49-F238E27FC236}">
                              <a16:creationId xmlns:a16="http://schemas.microsoft.com/office/drawing/2014/main" id="{3D7A064B-EAEC-154E-CB9F-5539AC6AE2C7}"/>
                            </a:ext>
                          </a:extLst>
                        </p:cNvPr>
                        <p:cNvCxnSpPr>
                          <a:cxnSpLocks/>
                        </p:cNvCxnSpPr>
                        <p:nvPr/>
                      </p:nvCxnSpPr>
                      <p:spPr>
                        <a:xfrm>
                          <a:off x="1488422" y="349170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直線コネクタ 367">
                          <a:extLst>
                            <a:ext uri="{FF2B5EF4-FFF2-40B4-BE49-F238E27FC236}">
                              <a16:creationId xmlns:a16="http://schemas.microsoft.com/office/drawing/2014/main" id="{BBEC9ED3-2DD1-0E6C-1831-946E9AC6FCEB}"/>
                            </a:ext>
                          </a:extLst>
                        </p:cNvPr>
                        <p:cNvCxnSpPr>
                          <a:cxnSpLocks/>
                        </p:cNvCxnSpPr>
                        <p:nvPr/>
                      </p:nvCxnSpPr>
                      <p:spPr>
                        <a:xfrm>
                          <a:off x="1493819" y="35724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9" name="直線コネクタ 368">
                          <a:extLst>
                            <a:ext uri="{FF2B5EF4-FFF2-40B4-BE49-F238E27FC236}">
                              <a16:creationId xmlns:a16="http://schemas.microsoft.com/office/drawing/2014/main" id="{EE508C58-8D3B-89FB-410B-A7DBD83E0A90}"/>
                            </a:ext>
                          </a:extLst>
                        </p:cNvPr>
                        <p:cNvCxnSpPr>
                          <a:cxnSpLocks/>
                        </p:cNvCxnSpPr>
                        <p:nvPr/>
                      </p:nvCxnSpPr>
                      <p:spPr>
                        <a:xfrm>
                          <a:off x="1498756" y="365360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0" name="直線コネクタ 369">
                          <a:extLst>
                            <a:ext uri="{FF2B5EF4-FFF2-40B4-BE49-F238E27FC236}">
                              <a16:creationId xmlns:a16="http://schemas.microsoft.com/office/drawing/2014/main" id="{A68D0AA3-4A99-E51F-E027-C7C25995993E}"/>
                            </a:ext>
                          </a:extLst>
                        </p:cNvPr>
                        <p:cNvCxnSpPr>
                          <a:cxnSpLocks/>
                        </p:cNvCxnSpPr>
                        <p:nvPr/>
                      </p:nvCxnSpPr>
                      <p:spPr>
                        <a:xfrm>
                          <a:off x="1479385" y="3728685"/>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1" name="直線コネクタ 370">
                          <a:extLst>
                            <a:ext uri="{FF2B5EF4-FFF2-40B4-BE49-F238E27FC236}">
                              <a16:creationId xmlns:a16="http://schemas.microsoft.com/office/drawing/2014/main" id="{01EDD1BC-9E56-DD48-CEF0-9DF8AF7869BA}"/>
                            </a:ext>
                          </a:extLst>
                        </p:cNvPr>
                        <p:cNvCxnSpPr>
                          <a:cxnSpLocks/>
                        </p:cNvCxnSpPr>
                        <p:nvPr/>
                      </p:nvCxnSpPr>
                      <p:spPr>
                        <a:xfrm>
                          <a:off x="1495773" y="379980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2" name="直線コネクタ 371">
                          <a:extLst>
                            <a:ext uri="{FF2B5EF4-FFF2-40B4-BE49-F238E27FC236}">
                              <a16:creationId xmlns:a16="http://schemas.microsoft.com/office/drawing/2014/main" id="{A3EC45F9-F3AE-07DB-3651-AF56397000F9}"/>
                            </a:ext>
                          </a:extLst>
                        </p:cNvPr>
                        <p:cNvCxnSpPr>
                          <a:cxnSpLocks/>
                        </p:cNvCxnSpPr>
                        <p:nvPr/>
                      </p:nvCxnSpPr>
                      <p:spPr>
                        <a:xfrm>
                          <a:off x="1495858" y="386071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3" name="直線コネクタ 372">
                          <a:extLst>
                            <a:ext uri="{FF2B5EF4-FFF2-40B4-BE49-F238E27FC236}">
                              <a16:creationId xmlns:a16="http://schemas.microsoft.com/office/drawing/2014/main" id="{C83FAD55-F102-AA10-E495-0ECF047E3398}"/>
                            </a:ext>
                          </a:extLst>
                        </p:cNvPr>
                        <p:cNvCxnSpPr>
                          <a:cxnSpLocks/>
                        </p:cNvCxnSpPr>
                        <p:nvPr/>
                      </p:nvCxnSpPr>
                      <p:spPr>
                        <a:xfrm>
                          <a:off x="1490898" y="393503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6" name="正方形/長方形 135">
                        <a:extLst>
                          <a:ext uri="{FF2B5EF4-FFF2-40B4-BE49-F238E27FC236}">
                            <a16:creationId xmlns:a16="http://schemas.microsoft.com/office/drawing/2014/main" id="{5C6A29DA-1550-2E29-750C-6466273ACDB2}"/>
                          </a:ext>
                        </a:extLst>
                      </p:cNvPr>
                      <p:cNvSpPr/>
                      <p:nvPr/>
                    </p:nvSpPr>
                    <p:spPr>
                      <a:xfrm>
                        <a:off x="1228514" y="1762689"/>
                        <a:ext cx="72861" cy="1187160"/>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正方形/長方形 136">
                        <a:extLst>
                          <a:ext uri="{FF2B5EF4-FFF2-40B4-BE49-F238E27FC236}">
                            <a16:creationId xmlns:a16="http://schemas.microsoft.com/office/drawing/2014/main" id="{557E1D77-E635-B23C-262E-A62B8137C402}"/>
                          </a:ext>
                        </a:extLst>
                      </p:cNvPr>
                      <p:cNvSpPr/>
                      <p:nvPr/>
                    </p:nvSpPr>
                    <p:spPr>
                      <a:xfrm>
                        <a:off x="1696292" y="1788084"/>
                        <a:ext cx="72226" cy="1151657"/>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フリーフォーム: 図形 137">
                        <a:extLst>
                          <a:ext uri="{FF2B5EF4-FFF2-40B4-BE49-F238E27FC236}">
                            <a16:creationId xmlns:a16="http://schemas.microsoft.com/office/drawing/2014/main" id="{98644341-D790-52B0-98AA-BF6D6B79787C}"/>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図形 138">
                        <a:extLst>
                          <a:ext uri="{FF2B5EF4-FFF2-40B4-BE49-F238E27FC236}">
                            <a16:creationId xmlns:a16="http://schemas.microsoft.com/office/drawing/2014/main" id="{FFC8D4BD-8895-B135-8BFB-A799EBF3D527}"/>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344" name="グループ化 343">
                    <a:extLst>
                      <a:ext uri="{FF2B5EF4-FFF2-40B4-BE49-F238E27FC236}">
                        <a16:creationId xmlns:a16="http://schemas.microsoft.com/office/drawing/2014/main" id="{1E228C7E-02E5-1DAE-4062-6C8E5B01B3D0}"/>
                      </a:ext>
                    </a:extLst>
                  </p:cNvPr>
                  <p:cNvGrpSpPr/>
                  <p:nvPr/>
                </p:nvGrpSpPr>
                <p:grpSpPr>
                  <a:xfrm>
                    <a:off x="1241707" y="4753421"/>
                    <a:ext cx="824186" cy="1111041"/>
                    <a:chOff x="1241707" y="4753421"/>
                    <a:chExt cx="824186" cy="1111041"/>
                  </a:xfrm>
                </p:grpSpPr>
                <p:grpSp>
                  <p:nvGrpSpPr>
                    <p:cNvPr id="345" name="グループ化 344">
                      <a:extLst>
                        <a:ext uri="{FF2B5EF4-FFF2-40B4-BE49-F238E27FC236}">
                          <a16:creationId xmlns:a16="http://schemas.microsoft.com/office/drawing/2014/main" id="{ABACCF06-46DD-C4C9-A4E0-06ED69EEA171}"/>
                        </a:ext>
                      </a:extLst>
                    </p:cNvPr>
                    <p:cNvGrpSpPr/>
                    <p:nvPr/>
                  </p:nvGrpSpPr>
                  <p:grpSpPr>
                    <a:xfrm rot="16200000">
                      <a:off x="1117930" y="4877198"/>
                      <a:ext cx="1071740" cy="824186"/>
                      <a:chOff x="2541622" y="3677632"/>
                      <a:chExt cx="1087653" cy="824186"/>
                    </a:xfrm>
                  </p:grpSpPr>
                  <p:sp>
                    <p:nvSpPr>
                      <p:cNvPr id="347" name="正方形/長方形 346">
                        <a:extLst>
                          <a:ext uri="{FF2B5EF4-FFF2-40B4-BE49-F238E27FC236}">
                            <a16:creationId xmlns:a16="http://schemas.microsoft.com/office/drawing/2014/main" id="{84F7F946-1CCB-3BC3-0CCB-F4815E7CC838}"/>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348" name="正方形/長方形 347">
                        <a:extLst>
                          <a:ext uri="{FF2B5EF4-FFF2-40B4-BE49-F238E27FC236}">
                            <a16:creationId xmlns:a16="http://schemas.microsoft.com/office/drawing/2014/main" id="{F86D2177-F563-8535-FF9C-019CF7C90CFC}"/>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349" name="正方形/長方形 348">
                        <a:extLst>
                          <a:ext uri="{FF2B5EF4-FFF2-40B4-BE49-F238E27FC236}">
                            <a16:creationId xmlns:a16="http://schemas.microsoft.com/office/drawing/2014/main" id="{9BA03295-C6EC-6747-9449-0BEE1D20D9B1}"/>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350" name="正方形/長方形 349">
                        <a:extLst>
                          <a:ext uri="{FF2B5EF4-FFF2-40B4-BE49-F238E27FC236}">
                            <a16:creationId xmlns:a16="http://schemas.microsoft.com/office/drawing/2014/main" id="{E7453B78-9F60-BD06-5324-1B050E469307}"/>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346" name="正方形/長方形 345">
                      <a:extLst>
                        <a:ext uri="{FF2B5EF4-FFF2-40B4-BE49-F238E27FC236}">
                          <a16:creationId xmlns:a16="http://schemas.microsoft.com/office/drawing/2014/main" id="{591C212E-6D66-9BD6-0C3E-363ED8A50FB9}"/>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30" name="台形 329">
                  <a:extLst>
                    <a:ext uri="{FF2B5EF4-FFF2-40B4-BE49-F238E27FC236}">
                      <a16:creationId xmlns:a16="http://schemas.microsoft.com/office/drawing/2014/main" id="{1EF01938-4FC5-B3F4-7E88-FDD529498B52}"/>
                    </a:ext>
                  </a:extLst>
                </p:cNvPr>
                <p:cNvSpPr/>
                <p:nvPr/>
              </p:nvSpPr>
              <p:spPr>
                <a:xfrm rot="5400000">
                  <a:off x="2802490" y="4353111"/>
                  <a:ext cx="126202" cy="67142"/>
                </a:xfrm>
                <a:prstGeom prst="trapezoid">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1" name="グループ化 330">
                  <a:extLst>
                    <a:ext uri="{FF2B5EF4-FFF2-40B4-BE49-F238E27FC236}">
                      <a16:creationId xmlns:a16="http://schemas.microsoft.com/office/drawing/2014/main" id="{9B8A5F34-C248-7FCC-52D6-81E22A84029A}"/>
                    </a:ext>
                  </a:extLst>
                </p:cNvPr>
                <p:cNvGrpSpPr/>
                <p:nvPr/>
              </p:nvGrpSpPr>
              <p:grpSpPr>
                <a:xfrm>
                  <a:off x="2857025" y="4279777"/>
                  <a:ext cx="75310" cy="210368"/>
                  <a:chOff x="2236576" y="4792072"/>
                  <a:chExt cx="114215" cy="310624"/>
                </a:xfrm>
              </p:grpSpPr>
              <p:sp>
                <p:nvSpPr>
                  <p:cNvPr id="335" name="正方形/長方形 334">
                    <a:extLst>
                      <a:ext uri="{FF2B5EF4-FFF2-40B4-BE49-F238E27FC236}">
                        <a16:creationId xmlns:a16="http://schemas.microsoft.com/office/drawing/2014/main" id="{443D0FCC-039E-66DB-B6F8-2B13F48C3FA0}"/>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36" name="楕円 335">
                    <a:extLst>
                      <a:ext uri="{FF2B5EF4-FFF2-40B4-BE49-F238E27FC236}">
                        <a16:creationId xmlns:a16="http://schemas.microsoft.com/office/drawing/2014/main" id="{43B9818E-FF36-64FE-D1DE-F52AD4240B90}"/>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32" name="グループ化 331">
                  <a:extLst>
                    <a:ext uri="{FF2B5EF4-FFF2-40B4-BE49-F238E27FC236}">
                      <a16:creationId xmlns:a16="http://schemas.microsoft.com/office/drawing/2014/main" id="{2F4CDA7F-3400-8433-706C-54A86200A9BD}"/>
                    </a:ext>
                  </a:extLst>
                </p:cNvPr>
                <p:cNvGrpSpPr/>
                <p:nvPr/>
              </p:nvGrpSpPr>
              <p:grpSpPr>
                <a:xfrm>
                  <a:off x="2763695" y="4280301"/>
                  <a:ext cx="75310" cy="210368"/>
                  <a:chOff x="2236576" y="4792072"/>
                  <a:chExt cx="114215" cy="310624"/>
                </a:xfrm>
              </p:grpSpPr>
              <p:sp>
                <p:nvSpPr>
                  <p:cNvPr id="333" name="正方形/長方形 332">
                    <a:extLst>
                      <a:ext uri="{FF2B5EF4-FFF2-40B4-BE49-F238E27FC236}">
                        <a16:creationId xmlns:a16="http://schemas.microsoft.com/office/drawing/2014/main" id="{CFC4196B-FA22-029B-3219-A69220D81A6B}"/>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楕円 333">
                    <a:extLst>
                      <a:ext uri="{FF2B5EF4-FFF2-40B4-BE49-F238E27FC236}">
                        <a16:creationId xmlns:a16="http://schemas.microsoft.com/office/drawing/2014/main" id="{68A29ED4-0C47-7242-7937-8B12AB670A79}"/>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4" name="正方形/長方形 43">
                <a:extLst>
                  <a:ext uri="{FF2B5EF4-FFF2-40B4-BE49-F238E27FC236}">
                    <a16:creationId xmlns:a16="http://schemas.microsoft.com/office/drawing/2014/main" id="{3B1A56C2-4A53-9CC5-C6EC-DFC0EDCF4EC1}"/>
                  </a:ext>
                </a:extLst>
              </p:cNvPr>
              <p:cNvSpPr/>
              <p:nvPr/>
            </p:nvSpPr>
            <p:spPr>
              <a:xfrm>
                <a:off x="2629649" y="4332857"/>
                <a:ext cx="148577" cy="125427"/>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7" name="グループ化 46">
                <a:extLst>
                  <a:ext uri="{FF2B5EF4-FFF2-40B4-BE49-F238E27FC236}">
                    <a16:creationId xmlns:a16="http://schemas.microsoft.com/office/drawing/2014/main" id="{2DCD2DF5-CB3F-87BF-5965-1603785D1FAC}"/>
                  </a:ext>
                </a:extLst>
              </p:cNvPr>
              <p:cNvGrpSpPr/>
              <p:nvPr/>
            </p:nvGrpSpPr>
            <p:grpSpPr>
              <a:xfrm>
                <a:off x="370312" y="3547225"/>
                <a:ext cx="2244118" cy="2504680"/>
                <a:chOff x="151825" y="1389997"/>
                <a:chExt cx="4431071" cy="4214122"/>
              </a:xfrm>
            </p:grpSpPr>
            <p:grpSp>
              <p:nvGrpSpPr>
                <p:cNvPr id="291" name="グループ化 290">
                  <a:extLst>
                    <a:ext uri="{FF2B5EF4-FFF2-40B4-BE49-F238E27FC236}">
                      <a16:creationId xmlns:a16="http://schemas.microsoft.com/office/drawing/2014/main" id="{CF2C299F-92FD-DF3F-AC29-9F3F18D5FC17}"/>
                    </a:ext>
                  </a:extLst>
                </p:cNvPr>
                <p:cNvGrpSpPr/>
                <p:nvPr/>
              </p:nvGrpSpPr>
              <p:grpSpPr>
                <a:xfrm>
                  <a:off x="2378157" y="1875251"/>
                  <a:ext cx="437835" cy="3226114"/>
                  <a:chOff x="2338673" y="2344339"/>
                  <a:chExt cx="437835" cy="2819172"/>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124" name="Rectangle 2750">
                    <a:extLst>
                      <a:ext uri="{FF2B5EF4-FFF2-40B4-BE49-F238E27FC236}">
                        <a16:creationId xmlns:a16="http://schemas.microsoft.com/office/drawing/2014/main" id="{B5E1B260-7847-B75A-D020-38042A3F8A4F}"/>
                      </a:ext>
                    </a:extLst>
                  </p:cNvPr>
                  <p:cNvSpPr>
                    <a:spLocks noChangeArrowheads="1"/>
                  </p:cNvSpPr>
                  <p:nvPr/>
                </p:nvSpPr>
                <p:spPr bwMode="auto">
                  <a:xfrm>
                    <a:off x="2406032" y="2360635"/>
                    <a:ext cx="314343" cy="28028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 name="Rectangle 2751">
                    <a:extLst>
                      <a:ext uri="{FF2B5EF4-FFF2-40B4-BE49-F238E27FC236}">
                        <a16:creationId xmlns:a16="http://schemas.microsoft.com/office/drawing/2014/main" id="{4BCAA7C4-33C7-B23B-105B-27211FF21963}"/>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7" name="Rectangle 2752">
                    <a:extLst>
                      <a:ext uri="{FF2B5EF4-FFF2-40B4-BE49-F238E27FC236}">
                        <a16:creationId xmlns:a16="http://schemas.microsoft.com/office/drawing/2014/main" id="{5C2E95AE-2056-D4CC-2693-C6BB9C2C1197}"/>
                      </a:ext>
                    </a:extLst>
                  </p:cNvPr>
                  <p:cNvSpPr>
                    <a:spLocks noChangeArrowheads="1"/>
                  </p:cNvSpPr>
                  <p:nvPr/>
                </p:nvSpPr>
                <p:spPr bwMode="auto">
                  <a:xfrm>
                    <a:off x="2338673" y="5065736"/>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92" name="アーチ 291">
                  <a:extLst>
                    <a:ext uri="{FF2B5EF4-FFF2-40B4-BE49-F238E27FC236}">
                      <a16:creationId xmlns:a16="http://schemas.microsoft.com/office/drawing/2014/main" id="{FB88BECB-8172-CD18-827E-AA52B77E13C1}"/>
                    </a:ext>
                  </a:extLst>
                </p:cNvPr>
                <p:cNvSpPr/>
                <p:nvPr/>
              </p:nvSpPr>
              <p:spPr>
                <a:xfrm>
                  <a:off x="2484499" y="1485016"/>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93" name="アーチ 292">
                  <a:extLst>
                    <a:ext uri="{FF2B5EF4-FFF2-40B4-BE49-F238E27FC236}">
                      <a16:creationId xmlns:a16="http://schemas.microsoft.com/office/drawing/2014/main" id="{A151A8F1-BBAC-2500-8F1F-733E15399494}"/>
                    </a:ext>
                  </a:extLst>
                </p:cNvPr>
                <p:cNvSpPr/>
                <p:nvPr/>
              </p:nvSpPr>
              <p:spPr>
                <a:xfrm rot="10800000">
                  <a:off x="2020192" y="4711130"/>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00" name="グループ化 99">
                  <a:extLst>
                    <a:ext uri="{FF2B5EF4-FFF2-40B4-BE49-F238E27FC236}">
                      <a16:creationId xmlns:a16="http://schemas.microsoft.com/office/drawing/2014/main" id="{F96A7008-BFA6-1CE5-6FCD-A1A2C41C07AE}"/>
                    </a:ext>
                  </a:extLst>
                </p:cNvPr>
                <p:cNvGrpSpPr/>
                <p:nvPr/>
              </p:nvGrpSpPr>
              <p:grpSpPr>
                <a:xfrm rot="16200000">
                  <a:off x="1033249" y="4284860"/>
                  <a:ext cx="437835" cy="2200683"/>
                  <a:chOff x="2338674" y="2344339"/>
                  <a:chExt cx="437835" cy="2819170"/>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121" name="Rectangle 2750">
                    <a:extLst>
                      <a:ext uri="{FF2B5EF4-FFF2-40B4-BE49-F238E27FC236}">
                        <a16:creationId xmlns:a16="http://schemas.microsoft.com/office/drawing/2014/main" id="{94F88E8C-32A0-3878-2E2C-C5B0EC007A70}"/>
                      </a:ext>
                    </a:extLst>
                  </p:cNvPr>
                  <p:cNvSpPr>
                    <a:spLocks noChangeArrowheads="1"/>
                  </p:cNvSpPr>
                  <p:nvPr/>
                </p:nvSpPr>
                <p:spPr bwMode="auto">
                  <a:xfrm>
                    <a:off x="2406033" y="2360634"/>
                    <a:ext cx="314343" cy="28028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2" name="Rectangle 2751">
                    <a:extLst>
                      <a:ext uri="{FF2B5EF4-FFF2-40B4-BE49-F238E27FC236}">
                        <a16:creationId xmlns:a16="http://schemas.microsoft.com/office/drawing/2014/main" id="{C229241F-DDD9-7F04-4CDB-52C8131A49DC}"/>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3" name="Rectangle 2752">
                    <a:extLst>
                      <a:ext uri="{FF2B5EF4-FFF2-40B4-BE49-F238E27FC236}">
                        <a16:creationId xmlns:a16="http://schemas.microsoft.com/office/drawing/2014/main" id="{933740EB-3FF7-00D0-272B-78E2F41E1BB7}"/>
                      </a:ext>
                    </a:extLst>
                  </p:cNvPr>
                  <p:cNvSpPr>
                    <a:spLocks noChangeArrowheads="1"/>
                  </p:cNvSpPr>
                  <p:nvPr/>
                </p:nvSpPr>
                <p:spPr bwMode="auto">
                  <a:xfrm>
                    <a:off x="2338674" y="5065733"/>
                    <a:ext cx="437835" cy="977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nvGrpSpPr>
                <p:cNvPr id="103" name="グループ化 102">
                  <a:extLst>
                    <a:ext uri="{FF2B5EF4-FFF2-40B4-BE49-F238E27FC236}">
                      <a16:creationId xmlns:a16="http://schemas.microsoft.com/office/drawing/2014/main" id="{F0909AFD-88AF-38E8-E493-EADA952181C4}"/>
                    </a:ext>
                  </a:extLst>
                </p:cNvPr>
                <p:cNvGrpSpPr/>
                <p:nvPr/>
              </p:nvGrpSpPr>
              <p:grpSpPr>
                <a:xfrm rot="16200000">
                  <a:off x="3000883" y="1218680"/>
                  <a:ext cx="437835" cy="780470"/>
                  <a:chOff x="2338673" y="2344339"/>
                  <a:chExt cx="437835" cy="2819172"/>
                </a:xfrm>
              </p:grpSpPr>
              <p:sp>
                <p:nvSpPr>
                  <p:cNvPr id="118" name="Rectangle 2750">
                    <a:extLst>
                      <a:ext uri="{FF2B5EF4-FFF2-40B4-BE49-F238E27FC236}">
                        <a16:creationId xmlns:a16="http://schemas.microsoft.com/office/drawing/2014/main" id="{00423F43-09B9-5541-E8F0-FAB016BCAEF2}"/>
                      </a:ext>
                    </a:extLst>
                  </p:cNvPr>
                  <p:cNvSpPr>
                    <a:spLocks noChangeArrowheads="1"/>
                  </p:cNvSpPr>
                  <p:nvPr/>
                </p:nvSpPr>
                <p:spPr bwMode="auto">
                  <a:xfrm>
                    <a:off x="2406032" y="2360635"/>
                    <a:ext cx="314343" cy="2802876"/>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9" name="Rectangle 2751">
                    <a:extLst>
                      <a:ext uri="{FF2B5EF4-FFF2-40B4-BE49-F238E27FC236}">
                        <a16:creationId xmlns:a16="http://schemas.microsoft.com/office/drawing/2014/main" id="{57999636-FA70-90CB-6CBB-498E796EB586}"/>
                      </a:ext>
                    </a:extLst>
                  </p:cNvPr>
                  <p:cNvSpPr>
                    <a:spLocks noChangeArrowheads="1"/>
                  </p:cNvSpPr>
                  <p:nvPr/>
                </p:nvSpPr>
                <p:spPr bwMode="auto">
                  <a:xfrm>
                    <a:off x="2344286" y="2344339"/>
                    <a:ext cx="432222"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0" name="Rectangle 2752">
                    <a:extLst>
                      <a:ext uri="{FF2B5EF4-FFF2-40B4-BE49-F238E27FC236}">
                        <a16:creationId xmlns:a16="http://schemas.microsoft.com/office/drawing/2014/main" id="{C23DE602-E338-CDA9-1EC7-845BA1EE017D}"/>
                      </a:ext>
                    </a:extLst>
                  </p:cNvPr>
                  <p:cNvSpPr>
                    <a:spLocks noChangeArrowheads="1"/>
                  </p:cNvSpPr>
                  <p:nvPr/>
                </p:nvSpPr>
                <p:spPr bwMode="auto">
                  <a:xfrm>
                    <a:off x="2338673" y="5065736"/>
                    <a:ext cx="437835"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08" name="アーチ 107">
                  <a:extLst>
                    <a:ext uri="{FF2B5EF4-FFF2-40B4-BE49-F238E27FC236}">
                      <a16:creationId xmlns:a16="http://schemas.microsoft.com/office/drawing/2014/main" id="{86D3B209-D301-09A9-BCBC-656D3DAB32D1}"/>
                    </a:ext>
                  </a:extLst>
                </p:cNvPr>
                <p:cNvSpPr/>
                <p:nvPr/>
              </p:nvSpPr>
              <p:spPr>
                <a:xfrm rot="5400000">
                  <a:off x="3267226" y="1458984"/>
                  <a:ext cx="690130" cy="780470"/>
                </a:xfrm>
                <a:prstGeom prst="blockArc">
                  <a:avLst>
                    <a:gd name="adj1" fmla="val 10800000"/>
                    <a:gd name="adj2" fmla="val 16288131"/>
                    <a:gd name="adj3" fmla="val 29831"/>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path path="circle">
                    <a:fillToRect l="50000" t="50000" r="50000" b="50000"/>
                  </a:path>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09" name="グループ化 108">
                  <a:extLst>
                    <a:ext uri="{FF2B5EF4-FFF2-40B4-BE49-F238E27FC236}">
                      <a16:creationId xmlns:a16="http://schemas.microsoft.com/office/drawing/2014/main" id="{12EC762C-FCAE-BA9C-E2B3-0929D5D99758}"/>
                    </a:ext>
                  </a:extLst>
                </p:cNvPr>
                <p:cNvGrpSpPr/>
                <p:nvPr/>
              </p:nvGrpSpPr>
              <p:grpSpPr>
                <a:xfrm>
                  <a:off x="3717784" y="1849220"/>
                  <a:ext cx="386579" cy="682205"/>
                  <a:chOff x="2344286" y="2344339"/>
                  <a:chExt cx="448486" cy="115481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115" name="Rectangle 2750">
                    <a:extLst>
                      <a:ext uri="{FF2B5EF4-FFF2-40B4-BE49-F238E27FC236}">
                        <a16:creationId xmlns:a16="http://schemas.microsoft.com/office/drawing/2014/main" id="{71E9EEB9-EAB7-069F-5877-9685D4D66A3A}"/>
                      </a:ext>
                    </a:extLst>
                  </p:cNvPr>
                  <p:cNvSpPr>
                    <a:spLocks noChangeArrowheads="1"/>
                  </p:cNvSpPr>
                  <p:nvPr/>
                </p:nvSpPr>
                <p:spPr bwMode="auto">
                  <a:xfrm>
                    <a:off x="2406032" y="2360636"/>
                    <a:ext cx="323617" cy="102094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6" name="Rectangle 2751">
                    <a:extLst>
                      <a:ext uri="{FF2B5EF4-FFF2-40B4-BE49-F238E27FC236}">
                        <a16:creationId xmlns:a16="http://schemas.microsoft.com/office/drawing/2014/main" id="{9EED98F1-D4CE-3F18-6684-92154D0BFF0E}"/>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7" name="Rectangle 2752">
                    <a:extLst>
                      <a:ext uri="{FF2B5EF4-FFF2-40B4-BE49-F238E27FC236}">
                        <a16:creationId xmlns:a16="http://schemas.microsoft.com/office/drawing/2014/main" id="{2F3637E5-833B-BDB0-EB94-597E2EF45C53}"/>
                      </a:ext>
                    </a:extLst>
                  </p:cNvPr>
                  <p:cNvSpPr>
                    <a:spLocks noChangeArrowheads="1"/>
                  </p:cNvSpPr>
                  <p:nvPr/>
                </p:nvSpPr>
                <p:spPr bwMode="auto">
                  <a:xfrm>
                    <a:off x="2354937" y="3401381"/>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10" name="アーチ 109">
                  <a:extLst>
                    <a:ext uri="{FF2B5EF4-FFF2-40B4-BE49-F238E27FC236}">
                      <a16:creationId xmlns:a16="http://schemas.microsoft.com/office/drawing/2014/main" id="{DF80F9B7-BCD7-13A3-E233-435FD6AB3B07}"/>
                    </a:ext>
                  </a:extLst>
                </p:cNvPr>
                <p:cNvSpPr/>
                <p:nvPr/>
              </p:nvSpPr>
              <p:spPr>
                <a:xfrm rot="16200000">
                  <a:off x="3847594" y="2155256"/>
                  <a:ext cx="690129" cy="780469"/>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11" name="グループ化 110">
                  <a:extLst>
                    <a:ext uri="{FF2B5EF4-FFF2-40B4-BE49-F238E27FC236}">
                      <a16:creationId xmlns:a16="http://schemas.microsoft.com/office/drawing/2014/main" id="{B95FFAA7-85B2-237B-C168-E8768487EDBE}"/>
                    </a:ext>
                  </a:extLst>
                </p:cNvPr>
                <p:cNvGrpSpPr/>
                <p:nvPr/>
              </p:nvGrpSpPr>
              <p:grpSpPr>
                <a:xfrm rot="16200000">
                  <a:off x="4175228" y="2600866"/>
                  <a:ext cx="364432" cy="450904"/>
                  <a:chOff x="3508454" y="2284425"/>
                  <a:chExt cx="438012" cy="137156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112" name="Rectangle 2750">
                    <a:extLst>
                      <a:ext uri="{FF2B5EF4-FFF2-40B4-BE49-F238E27FC236}">
                        <a16:creationId xmlns:a16="http://schemas.microsoft.com/office/drawing/2014/main" id="{ECBBADEA-7EC9-99D6-4E02-614B6C32C40F}"/>
                      </a:ext>
                    </a:extLst>
                  </p:cNvPr>
                  <p:cNvSpPr>
                    <a:spLocks noChangeArrowheads="1"/>
                  </p:cNvSpPr>
                  <p:nvPr/>
                </p:nvSpPr>
                <p:spPr bwMode="auto">
                  <a:xfrm>
                    <a:off x="3588654" y="2360634"/>
                    <a:ext cx="314343" cy="1295358"/>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 name="Rectangle 2751">
                    <a:extLst>
                      <a:ext uri="{FF2B5EF4-FFF2-40B4-BE49-F238E27FC236}">
                        <a16:creationId xmlns:a16="http://schemas.microsoft.com/office/drawing/2014/main" id="{E397DAEF-A805-49B3-881D-C4870C004AC5}"/>
                      </a:ext>
                    </a:extLst>
                  </p:cNvPr>
                  <p:cNvSpPr>
                    <a:spLocks noChangeArrowheads="1"/>
                  </p:cNvSpPr>
                  <p:nvPr/>
                </p:nvSpPr>
                <p:spPr bwMode="auto">
                  <a:xfrm>
                    <a:off x="3508454" y="2284425"/>
                    <a:ext cx="432221"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dirty="0"/>
                  </a:p>
                </p:txBody>
              </p:sp>
              <p:sp>
                <p:nvSpPr>
                  <p:cNvPr id="114" name="Rectangle 2752">
                    <a:extLst>
                      <a:ext uri="{FF2B5EF4-FFF2-40B4-BE49-F238E27FC236}">
                        <a16:creationId xmlns:a16="http://schemas.microsoft.com/office/drawing/2014/main" id="{CB60D426-8E72-1A5D-D448-EDDA239E562E}"/>
                      </a:ext>
                    </a:extLst>
                  </p:cNvPr>
                  <p:cNvSpPr>
                    <a:spLocks noChangeArrowheads="1"/>
                  </p:cNvSpPr>
                  <p:nvPr/>
                </p:nvSpPr>
                <p:spPr bwMode="auto">
                  <a:xfrm>
                    <a:off x="3508629" y="3343174"/>
                    <a:ext cx="437837"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pic>
            <p:nvPicPr>
              <p:cNvPr id="49" name="Picture 2">
                <a:extLst>
                  <a:ext uri="{FF2B5EF4-FFF2-40B4-BE49-F238E27FC236}">
                    <a16:creationId xmlns:a16="http://schemas.microsoft.com/office/drawing/2014/main" id="{F5EB92D1-7B9B-7EFA-4CBB-D5981482B01E}"/>
                  </a:ext>
                </a:extLst>
              </p:cNvPr>
              <p:cNvPicPr>
                <a:picLocks noChangeAspect="1" noChangeArrowheads="1"/>
              </p:cNvPicPr>
              <p:nvPr/>
            </p:nvPicPr>
            <p:blipFill rotWithShape="1">
              <a:blip r:embed="rId4" cstate="hqprint">
                <a:extLst>
                  <a:ext uri="{BEBA8EAE-BF5A-486C-A8C5-ECC9F3942E4B}">
                    <a14:imgProps xmlns:a14="http://schemas.microsoft.com/office/drawing/2010/main">
                      <a14:imgLayer r:embed="rId5">
                        <a14:imgEffect>
                          <a14:backgroundRemoval t="25700" b="81500" l="71100" r="96700">
                            <a14:foregroundMark x1="85700" y1="81500" x2="85700" y2="81500"/>
                            <a14:foregroundMark x1="85700" y1="81500" x2="85700" y2="81500"/>
                            <a14:foregroundMark x1="88100" y1="25700" x2="88100" y2="25700"/>
                            <a14:foregroundMark x1="88100" y1="25700" x2="88100" y2="25700"/>
                          </a14:backgroundRemoval>
                        </a14:imgEffect>
                      </a14:imgLayer>
                    </a14:imgProps>
                  </a:ext>
                  <a:ext uri="{28A0092B-C50C-407E-A947-70E740481C1C}">
                    <a14:useLocalDpi xmlns:a14="http://schemas.microsoft.com/office/drawing/2010/main" val="0"/>
                  </a:ext>
                </a:extLst>
              </a:blip>
              <a:srcRect l="67982" t="20081" b="12470"/>
              <a:stretch/>
            </p:blipFill>
            <p:spPr bwMode="auto">
              <a:xfrm>
                <a:off x="1691686" y="3201243"/>
                <a:ext cx="397014" cy="702176"/>
              </a:xfrm>
              <a:prstGeom prst="rect">
                <a:avLst/>
              </a:prstGeom>
              <a:noFill/>
              <a:extLst>
                <a:ext uri="{909E8E84-426E-40DD-AFC4-6F175D3DCCD1}">
                  <a14:hiddenFill xmlns:a14="http://schemas.microsoft.com/office/drawing/2010/main">
                    <a:solidFill>
                      <a:srgbClr val="FFFFFF"/>
                    </a:solidFill>
                  </a14:hiddenFill>
                </a:ext>
              </a:extLst>
            </p:spPr>
          </p:pic>
          <p:sp>
            <p:nvSpPr>
              <p:cNvPr id="52" name="L 字 51">
                <a:extLst>
                  <a:ext uri="{FF2B5EF4-FFF2-40B4-BE49-F238E27FC236}">
                    <a16:creationId xmlns:a16="http://schemas.microsoft.com/office/drawing/2014/main" id="{8D9554DB-A474-3B22-62BB-679711CBF436}"/>
                  </a:ext>
                </a:extLst>
              </p:cNvPr>
              <p:cNvSpPr/>
              <p:nvPr/>
            </p:nvSpPr>
            <p:spPr>
              <a:xfrm>
                <a:off x="1809345" y="3887253"/>
                <a:ext cx="3724002" cy="2274757"/>
              </a:xfrm>
              <a:prstGeom prst="corner">
                <a:avLst>
                  <a:gd name="adj1" fmla="val 4012"/>
                  <a:gd name="adj2" fmla="val 5318"/>
                </a:avLst>
              </a:prstGeom>
              <a:blipFill>
                <a:blip r:embed="rId6"/>
                <a:tile tx="0" ty="0" sx="100000" sy="100000" flip="none" algn="tl"/>
              </a:bli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88" name="グループ化 287">
                <a:extLst>
                  <a:ext uri="{FF2B5EF4-FFF2-40B4-BE49-F238E27FC236}">
                    <a16:creationId xmlns:a16="http://schemas.microsoft.com/office/drawing/2014/main" id="{C3FCFE41-CB92-CF2E-1C7E-214E4F82BC32}"/>
                  </a:ext>
                </a:extLst>
              </p:cNvPr>
              <p:cNvGrpSpPr/>
              <p:nvPr/>
            </p:nvGrpSpPr>
            <p:grpSpPr>
              <a:xfrm>
                <a:off x="2583263" y="4283217"/>
                <a:ext cx="75310" cy="210368"/>
                <a:chOff x="2236576" y="4792072"/>
                <a:chExt cx="114215" cy="310624"/>
              </a:xfrm>
            </p:grpSpPr>
            <p:sp>
              <p:nvSpPr>
                <p:cNvPr id="289" name="正方形/長方形 288">
                  <a:extLst>
                    <a:ext uri="{FF2B5EF4-FFF2-40B4-BE49-F238E27FC236}">
                      <a16:creationId xmlns:a16="http://schemas.microsoft.com/office/drawing/2014/main" id="{48FAD1AD-52C0-D053-BC14-A85C896B7C78}"/>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0" name="楕円 289">
                  <a:extLst>
                    <a:ext uri="{FF2B5EF4-FFF2-40B4-BE49-F238E27FC236}">
                      <a16:creationId xmlns:a16="http://schemas.microsoft.com/office/drawing/2014/main" id="{32635A72-280F-2357-9ACA-E8E728A69058}"/>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612" name="正方形/長方形 611">
              <a:extLst>
                <a:ext uri="{FF2B5EF4-FFF2-40B4-BE49-F238E27FC236}">
                  <a16:creationId xmlns:a16="http://schemas.microsoft.com/office/drawing/2014/main" id="{FE37F37B-0715-0B23-6BCD-BC0F9D1839F7}"/>
                </a:ext>
              </a:extLst>
            </p:cNvPr>
            <p:cNvSpPr/>
            <p:nvPr/>
          </p:nvSpPr>
          <p:spPr>
            <a:xfrm>
              <a:off x="7270304" y="4770426"/>
              <a:ext cx="347549" cy="220724"/>
            </a:xfrm>
            <a:prstGeom prst="rect">
              <a:avLst/>
            </a:prstGeom>
            <a:solidFill>
              <a:srgbClr val="11111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13" name="Picture 7">
              <a:extLst>
                <a:ext uri="{FF2B5EF4-FFF2-40B4-BE49-F238E27FC236}">
                  <a16:creationId xmlns:a16="http://schemas.microsoft.com/office/drawing/2014/main" id="{AF9D8CD2-FC60-84C7-4822-9096D9932D22}"/>
                </a:ext>
              </a:extLst>
            </p:cNvPr>
            <p:cNvPicPr>
              <a:picLocks noChangeAspect="1" noChangeArrowheads="1"/>
            </p:cNvPicPr>
            <p:nvPr/>
          </p:nvPicPr>
          <p:blipFill>
            <a:blip r:embed="rId7" cstate="hqprint">
              <a:clrChange>
                <a:clrFrom>
                  <a:srgbClr val="FFFBF0"/>
                </a:clrFrom>
                <a:clrTo>
                  <a:srgbClr val="FFFBF0">
                    <a:alpha val="0"/>
                  </a:srgbClr>
                </a:clrTo>
              </a:clrChange>
              <a:extLst>
                <a:ext uri="{28A0092B-C50C-407E-A947-70E740481C1C}">
                  <a14:useLocalDpi xmlns:a14="http://schemas.microsoft.com/office/drawing/2010/main" val="0"/>
                </a:ext>
              </a:extLst>
            </a:blip>
            <a:srcRect l="26875" t="6000" r="37500" b="14000"/>
            <a:stretch>
              <a:fillRect/>
            </a:stretch>
          </p:blipFill>
          <p:spPr bwMode="auto">
            <a:xfrm rot="10800000">
              <a:off x="7211963" y="4158586"/>
              <a:ext cx="489057" cy="682398"/>
            </a:xfrm>
            <a:prstGeom prst="rect">
              <a:avLst/>
            </a:prstGeom>
            <a:noFill/>
            <a:ln>
              <a:noFill/>
            </a:ln>
            <a:effectLst/>
            <a:extLst>
              <a:ext uri="{909E8E84-426E-40DD-AFC4-6F175D3DCCD1}">
                <a14:hiddenFill xmlns:a14="http://schemas.microsoft.com/office/drawing/2010/main">
                  <a:solidFill>
                    <a:srgbClr val="4F81BD"/>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grpSp>
          <p:nvGrpSpPr>
            <p:cNvPr id="616" name="グループ化 615">
              <a:extLst>
                <a:ext uri="{FF2B5EF4-FFF2-40B4-BE49-F238E27FC236}">
                  <a16:creationId xmlns:a16="http://schemas.microsoft.com/office/drawing/2014/main" id="{11889275-AA90-AD52-4AA2-9F48A9576443}"/>
                </a:ext>
              </a:extLst>
            </p:cNvPr>
            <p:cNvGrpSpPr/>
            <p:nvPr/>
          </p:nvGrpSpPr>
          <p:grpSpPr>
            <a:xfrm>
              <a:off x="7891566" y="2415040"/>
              <a:ext cx="4094830" cy="3283728"/>
              <a:chOff x="6704757" y="1701844"/>
              <a:chExt cx="5183195" cy="3887396"/>
            </a:xfrm>
          </p:grpSpPr>
          <p:pic>
            <p:nvPicPr>
              <p:cNvPr id="614" name="図 613">
                <a:extLst>
                  <a:ext uri="{FF2B5EF4-FFF2-40B4-BE49-F238E27FC236}">
                    <a16:creationId xmlns:a16="http://schemas.microsoft.com/office/drawing/2014/main" id="{74B3234F-2075-972A-B8DD-C11DDEA74B58}"/>
                  </a:ext>
                </a:extLst>
              </p:cNvPr>
              <p:cNvPicPr>
                <a:picLocks noChangeAspect="1"/>
              </p:cNvPicPr>
              <p:nvPr/>
            </p:nvPicPr>
            <p:blipFill>
              <a:blip r:embed="rId8"/>
              <a:stretch>
                <a:fillRect/>
              </a:stretch>
            </p:blipFill>
            <p:spPr>
              <a:xfrm rot="16200000">
                <a:off x="7352657" y="1053944"/>
                <a:ext cx="3887396" cy="5183195"/>
              </a:xfrm>
              <a:prstGeom prst="rect">
                <a:avLst/>
              </a:prstGeom>
            </p:spPr>
          </p:pic>
          <p:sp>
            <p:nvSpPr>
              <p:cNvPr id="615" name="吹き出し: 四角形 614">
                <a:extLst>
                  <a:ext uri="{FF2B5EF4-FFF2-40B4-BE49-F238E27FC236}">
                    <a16:creationId xmlns:a16="http://schemas.microsoft.com/office/drawing/2014/main" id="{A014F7C2-8C25-E71B-908C-C98855131755}"/>
                  </a:ext>
                </a:extLst>
              </p:cNvPr>
              <p:cNvSpPr/>
              <p:nvPr/>
            </p:nvSpPr>
            <p:spPr>
              <a:xfrm>
                <a:off x="7821077" y="3065300"/>
                <a:ext cx="2353132" cy="473894"/>
              </a:xfrm>
              <a:prstGeom prst="wedgeRectCallout">
                <a:avLst>
                  <a:gd name="adj1" fmla="val 17743"/>
                  <a:gd name="adj2" fmla="val -125773"/>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sz="2000" b="1" dirty="0"/>
                  <a:t>#123</a:t>
                </a:r>
                <a:r>
                  <a:rPr kumimoji="1" lang="ja-JP" altLang="en-US" sz="2000" b="1" dirty="0"/>
                  <a:t>タップ穴</a:t>
                </a:r>
              </a:p>
            </p:txBody>
          </p:sp>
        </p:grpSp>
        <p:pic>
          <p:nvPicPr>
            <p:cNvPr id="617" name="図 616">
              <a:extLst>
                <a:ext uri="{FF2B5EF4-FFF2-40B4-BE49-F238E27FC236}">
                  <a16:creationId xmlns:a16="http://schemas.microsoft.com/office/drawing/2014/main" id="{84B8314A-EFE1-C6D0-42E4-31D25C60C1F2}"/>
                </a:ext>
              </a:extLst>
            </p:cNvPr>
            <p:cNvPicPr>
              <a:picLocks noChangeAspect="1"/>
            </p:cNvPicPr>
            <p:nvPr/>
          </p:nvPicPr>
          <p:blipFill rotWithShape="1">
            <a:blip r:embed="rId9"/>
            <a:srcRect l="15418"/>
            <a:stretch/>
          </p:blipFill>
          <p:spPr>
            <a:xfrm>
              <a:off x="5460226" y="1586215"/>
              <a:ext cx="2237076" cy="1751463"/>
            </a:xfrm>
            <a:prstGeom prst="rect">
              <a:avLst/>
            </a:prstGeom>
          </p:spPr>
        </p:pic>
        <p:sp>
          <p:nvSpPr>
            <p:cNvPr id="618" name="テキスト ボックス 617">
              <a:extLst>
                <a:ext uri="{FF2B5EF4-FFF2-40B4-BE49-F238E27FC236}">
                  <a16:creationId xmlns:a16="http://schemas.microsoft.com/office/drawing/2014/main" id="{5C236755-0A1B-4602-185F-4EB449C02C2E}"/>
                </a:ext>
              </a:extLst>
            </p:cNvPr>
            <p:cNvSpPr txBox="1"/>
            <p:nvPr/>
          </p:nvSpPr>
          <p:spPr>
            <a:xfrm>
              <a:off x="7546693" y="1115420"/>
              <a:ext cx="1667200" cy="461665"/>
            </a:xfrm>
            <a:prstGeom prst="rect">
              <a:avLst/>
            </a:prstGeom>
            <a:noFill/>
          </p:spPr>
          <p:txBody>
            <a:bodyPr wrap="square" rtlCol="0">
              <a:spAutoFit/>
            </a:bodyPr>
            <a:lstStyle/>
            <a:p>
              <a:pPr algn="ctr"/>
              <a:r>
                <a:rPr lang="en-US" altLang="ja-JP" sz="2400" b="1" dirty="0"/>
                <a:t>26RST</a:t>
              </a:r>
              <a:endParaRPr lang="ja-JP" altLang="en-US" sz="2400" b="1" dirty="0"/>
            </a:p>
          </p:txBody>
        </p:sp>
      </p:grpSp>
      <p:sp>
        <p:nvSpPr>
          <p:cNvPr id="244" name="楕円 243">
            <a:extLst>
              <a:ext uri="{FF2B5EF4-FFF2-40B4-BE49-F238E27FC236}">
                <a16:creationId xmlns:a16="http://schemas.microsoft.com/office/drawing/2014/main" id="{4381F62F-7848-D693-00AF-BDA77F0675B8}"/>
              </a:ext>
            </a:extLst>
          </p:cNvPr>
          <p:cNvSpPr/>
          <p:nvPr/>
        </p:nvSpPr>
        <p:spPr>
          <a:xfrm>
            <a:off x="9906723" y="3035385"/>
            <a:ext cx="250754" cy="247258"/>
          </a:xfrm>
          <a:prstGeom prst="ellipse">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9" name="スライド番号プレースホルダー 3">
            <a:extLst>
              <a:ext uri="{FF2B5EF4-FFF2-40B4-BE49-F238E27FC236}">
                <a16:creationId xmlns:a16="http://schemas.microsoft.com/office/drawing/2014/main" id="{05D28BA1-4390-1D62-F06D-AC3F80F13193}"/>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45</a:t>
            </a:fld>
            <a:endParaRPr lang="ja-JP" altLang="en-US" dirty="0">
              <a:solidFill>
                <a:schemeClr val="bg1"/>
              </a:solidFill>
            </a:endParaRPr>
          </a:p>
        </p:txBody>
      </p:sp>
      <p:grpSp>
        <p:nvGrpSpPr>
          <p:cNvPr id="5" name="グループ化 4">
            <a:extLst>
              <a:ext uri="{FF2B5EF4-FFF2-40B4-BE49-F238E27FC236}">
                <a16:creationId xmlns:a16="http://schemas.microsoft.com/office/drawing/2014/main" id="{23F6F06A-EA4C-9971-4E51-22ECB60DE8E2}"/>
              </a:ext>
            </a:extLst>
          </p:cNvPr>
          <p:cNvGrpSpPr/>
          <p:nvPr/>
        </p:nvGrpSpPr>
        <p:grpSpPr>
          <a:xfrm>
            <a:off x="8454248" y="1600869"/>
            <a:ext cx="4784273" cy="726693"/>
            <a:chOff x="2435153" y="5873193"/>
            <a:chExt cx="3568128" cy="726693"/>
          </a:xfrm>
        </p:grpSpPr>
        <p:sp>
          <p:nvSpPr>
            <p:cNvPr id="621" name="テキスト ボックス 620">
              <a:extLst>
                <a:ext uri="{FF2B5EF4-FFF2-40B4-BE49-F238E27FC236}">
                  <a16:creationId xmlns:a16="http://schemas.microsoft.com/office/drawing/2014/main" id="{EF341C51-ADD2-4094-0047-B9B9726754BF}"/>
                </a:ext>
              </a:extLst>
            </p:cNvPr>
            <p:cNvSpPr txBox="1"/>
            <p:nvPr/>
          </p:nvSpPr>
          <p:spPr>
            <a:xfrm>
              <a:off x="2435153" y="5891770"/>
              <a:ext cx="3568128"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品質トラブル</a:t>
              </a:r>
            </a:p>
          </p:txBody>
        </p:sp>
        <p:sp>
          <p:nvSpPr>
            <p:cNvPr id="622" name="テキスト ボックス 621">
              <a:extLst>
                <a:ext uri="{FF2B5EF4-FFF2-40B4-BE49-F238E27FC236}">
                  <a16:creationId xmlns:a16="http://schemas.microsoft.com/office/drawing/2014/main" id="{0E225C2A-A2E2-6DD9-8355-FDEF1E7339D0}"/>
                </a:ext>
              </a:extLst>
            </p:cNvPr>
            <p:cNvSpPr txBox="1"/>
            <p:nvPr/>
          </p:nvSpPr>
          <p:spPr>
            <a:xfrm>
              <a:off x="2435153" y="5892000"/>
              <a:ext cx="3568128" cy="707886"/>
            </a:xfrm>
            <a:prstGeom prst="rect">
              <a:avLst/>
            </a:prstGeom>
            <a:noFill/>
          </p:spPr>
          <p:txBody>
            <a:bodyPr wrap="square" rtlCol="0">
              <a:spAutoFit/>
            </a:bodyPr>
            <a:lstStyle/>
            <a:p>
              <a:r>
                <a:rPr kumimoji="1" lang="ja-JP" altLang="en-US" sz="4000" b="1" dirty="0">
                  <a:ln w="76200">
                    <a:solidFill>
                      <a:schemeClr val="bg1"/>
                    </a:solidFill>
                  </a:ln>
                  <a:solidFill>
                    <a:schemeClr val="bg1"/>
                  </a:solidFill>
                </a:rPr>
                <a:t>品質トラブル</a:t>
              </a:r>
            </a:p>
          </p:txBody>
        </p:sp>
        <p:sp>
          <p:nvSpPr>
            <p:cNvPr id="623" name="テキスト ボックス 622">
              <a:extLst>
                <a:ext uri="{FF2B5EF4-FFF2-40B4-BE49-F238E27FC236}">
                  <a16:creationId xmlns:a16="http://schemas.microsoft.com/office/drawing/2014/main" id="{4FEA44D2-6E34-9BF9-BE44-627548FCB455}"/>
                </a:ext>
              </a:extLst>
            </p:cNvPr>
            <p:cNvSpPr txBox="1"/>
            <p:nvPr/>
          </p:nvSpPr>
          <p:spPr>
            <a:xfrm>
              <a:off x="2435153" y="5873193"/>
              <a:ext cx="3568128" cy="707886"/>
            </a:xfrm>
            <a:prstGeom prst="rect">
              <a:avLst/>
            </a:prstGeom>
            <a:noFill/>
          </p:spPr>
          <p:txBody>
            <a:bodyPr wrap="square" rtlCol="0">
              <a:spAutoFit/>
            </a:bodyPr>
            <a:lstStyle/>
            <a:p>
              <a:r>
                <a:rPr lang="ja-JP" altLang="en-US" sz="4000" b="1" dirty="0">
                  <a:ln w="254000">
                    <a:noFill/>
                  </a:ln>
                  <a:solidFill>
                    <a:srgbClr val="C00000"/>
                  </a:solidFill>
                </a:rPr>
                <a:t>品質トラブル</a:t>
              </a:r>
              <a:endParaRPr kumimoji="1" lang="ja-JP" altLang="en-US" sz="4000" b="1" dirty="0">
                <a:ln w="254000">
                  <a:noFill/>
                </a:ln>
                <a:solidFill>
                  <a:srgbClr val="C00000"/>
                </a:solidFill>
              </a:endParaRPr>
            </a:p>
          </p:txBody>
        </p:sp>
      </p:grpSp>
    </p:spTree>
    <p:extLst>
      <p:ext uri="{BB962C8B-B14F-4D97-AF65-F5344CB8AC3E}">
        <p14:creationId xmlns:p14="http://schemas.microsoft.com/office/powerpoint/2010/main" val="2633837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39"/>
                                        </p:tgtEl>
                                        <p:attrNameLst>
                                          <p:attrName>style.visibility</p:attrName>
                                        </p:attrNameLst>
                                      </p:cBhvr>
                                      <p:to>
                                        <p:strVal val="visible"/>
                                      </p:to>
                                    </p:set>
                                    <p:animEffect transition="in" filter="fade">
                                      <p:cBhvr>
                                        <p:cTn id="7" dur="1000"/>
                                        <p:tgtEl>
                                          <p:spTgt spid="339"/>
                                        </p:tgtEl>
                                      </p:cBhvr>
                                    </p:animEffect>
                                    <p:anim calcmode="lin" valueType="num">
                                      <p:cBhvr>
                                        <p:cTn id="8" dur="1000" fill="hold"/>
                                        <p:tgtEl>
                                          <p:spTgt spid="339"/>
                                        </p:tgtEl>
                                        <p:attrNameLst>
                                          <p:attrName>ppt_x</p:attrName>
                                        </p:attrNameLst>
                                      </p:cBhvr>
                                      <p:tavLst>
                                        <p:tav tm="0">
                                          <p:val>
                                            <p:strVal val="#ppt_x"/>
                                          </p:val>
                                        </p:tav>
                                        <p:tav tm="100000">
                                          <p:val>
                                            <p:strVal val="#ppt_x"/>
                                          </p:val>
                                        </p:tav>
                                      </p:tavLst>
                                    </p:anim>
                                    <p:anim calcmode="lin" valueType="num">
                                      <p:cBhvr>
                                        <p:cTn id="9" dur="1000" fill="hold"/>
                                        <p:tgtEl>
                                          <p:spTgt spid="3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path" presetSubtype="0" accel="50000" decel="50000" autoRev="1" fill="hold" nodeType="afterEffect">
                                  <p:stCondLst>
                                    <p:cond delay="0"/>
                                  </p:stCondLst>
                                  <p:childTnLst>
                                    <p:animMotion origin="layout" path="M -1.66667E-6 -2.22222E-6 L -1.66667E-6 0.14537 " pathEditMode="relative" rAng="0" ptsTypes="AA">
                                      <p:cBhvr>
                                        <p:cTn id="12" dur="1000" fill="hold"/>
                                        <p:tgtEl>
                                          <p:spTgt spid="164"/>
                                        </p:tgtEl>
                                        <p:attrNameLst>
                                          <p:attrName>ppt_x</p:attrName>
                                          <p:attrName>ppt_y</p:attrName>
                                        </p:attrNameLst>
                                      </p:cBhvr>
                                      <p:rCtr x="0" y="7269"/>
                                    </p:animMotion>
                                  </p:childTnLst>
                                </p:cTn>
                              </p:par>
                              <p:par>
                                <p:cTn id="13" presetID="42" presetClass="path" presetSubtype="0" accel="50000" decel="50000" autoRev="1" fill="hold" nodeType="withEffect">
                                  <p:stCondLst>
                                    <p:cond delay="0"/>
                                  </p:stCondLst>
                                  <p:childTnLst>
                                    <p:animMotion origin="layout" path="M -1.875E-6 -1.11111E-6 L -1.875E-6 0.14398 " pathEditMode="relative" rAng="0" ptsTypes="AA">
                                      <p:cBhvr>
                                        <p:cTn id="14" dur="1000" fill="hold"/>
                                        <p:tgtEl>
                                          <p:spTgt spid="185"/>
                                        </p:tgtEl>
                                        <p:attrNameLst>
                                          <p:attrName>ppt_x</p:attrName>
                                          <p:attrName>ppt_y</p:attrName>
                                        </p:attrNameLst>
                                      </p:cBhvr>
                                      <p:rCtr x="0" y="7199"/>
                                    </p:animMotion>
                                  </p:childTnLst>
                                </p:cTn>
                              </p:par>
                              <p:par>
                                <p:cTn id="15" presetID="42" presetClass="path" presetSubtype="0" accel="50000" decel="50000" autoRev="1" fill="hold" nodeType="withEffect">
                                  <p:stCondLst>
                                    <p:cond delay="0"/>
                                  </p:stCondLst>
                                  <p:childTnLst>
                                    <p:animMotion origin="layout" path="M 2.70833E-6 4.44444E-6 L 2.70833E-6 0.13541 " pathEditMode="relative" rAng="0" ptsTypes="AA">
                                      <p:cBhvr>
                                        <p:cTn id="16" dur="1000" fill="hold"/>
                                        <p:tgtEl>
                                          <p:spTgt spid="238"/>
                                        </p:tgtEl>
                                        <p:attrNameLst>
                                          <p:attrName>ppt_x</p:attrName>
                                          <p:attrName>ppt_y</p:attrName>
                                        </p:attrNameLst>
                                      </p:cBhvr>
                                      <p:rCtr x="0" y="6759"/>
                                    </p:animMotion>
                                  </p:childTnLst>
                                </p:cTn>
                              </p:par>
                              <p:par>
                                <p:cTn id="17" presetID="42" presetClass="path" presetSubtype="0" accel="50000" decel="50000" autoRev="1" fill="hold" nodeType="withEffect">
                                  <p:stCondLst>
                                    <p:cond delay="0"/>
                                  </p:stCondLst>
                                  <p:childTnLst>
                                    <p:animMotion origin="layout" path="M 2.70833E-6 1.48148E-6 L 2.70833E-6 0.16157 " pathEditMode="relative" rAng="0" ptsTypes="AA">
                                      <p:cBhvr>
                                        <p:cTn id="18" dur="1000" fill="hold"/>
                                        <p:tgtEl>
                                          <p:spTgt spid="259"/>
                                        </p:tgtEl>
                                        <p:attrNameLst>
                                          <p:attrName>ppt_x</p:attrName>
                                          <p:attrName>ppt_y</p:attrName>
                                        </p:attrNameLst>
                                      </p:cBhvr>
                                      <p:rCtr x="0" y="8079"/>
                                    </p:animMotion>
                                  </p:childTnLst>
                                </p:cTn>
                              </p:par>
                              <p:par>
                                <p:cTn id="19" presetID="42" presetClass="path" presetSubtype="0" accel="50000" decel="50000" autoRev="1" fill="hold" nodeType="withEffect">
                                  <p:stCondLst>
                                    <p:cond delay="0"/>
                                  </p:stCondLst>
                                  <p:childTnLst>
                                    <p:animMotion origin="layout" path="M 4.79167E-6 7.40741E-7 L 4.79167E-6 -0.17708 " pathEditMode="relative" rAng="0" ptsTypes="AA">
                                      <p:cBhvr>
                                        <p:cTn id="20" dur="1000" fill="hold"/>
                                        <p:tgtEl>
                                          <p:spTgt spid="167"/>
                                        </p:tgtEl>
                                        <p:attrNameLst>
                                          <p:attrName>ppt_x</p:attrName>
                                          <p:attrName>ppt_y</p:attrName>
                                        </p:attrNameLst>
                                      </p:cBhvr>
                                      <p:rCtr x="0" y="-8866"/>
                                    </p:animMotion>
                                  </p:childTnLst>
                                </p:cTn>
                              </p:par>
                              <p:par>
                                <p:cTn id="21" presetID="42" presetClass="path" presetSubtype="0" accel="50000" decel="50000" autoRev="1" fill="hold" nodeType="withEffect">
                                  <p:stCondLst>
                                    <p:cond delay="0"/>
                                  </p:stCondLst>
                                  <p:childTnLst>
                                    <p:animMotion origin="layout" path="M 1.875E-6 -1.48148E-6 L 1.875E-6 -0.15393 " pathEditMode="relative" rAng="0" ptsTypes="AA">
                                      <p:cBhvr>
                                        <p:cTn id="22" dur="1000" fill="hold"/>
                                        <p:tgtEl>
                                          <p:spTgt spid="168"/>
                                        </p:tgtEl>
                                        <p:attrNameLst>
                                          <p:attrName>ppt_x</p:attrName>
                                          <p:attrName>ppt_y</p:attrName>
                                        </p:attrNameLst>
                                      </p:cBhvr>
                                      <p:rCtr x="0" y="-7708"/>
                                    </p:animMotion>
                                  </p:childTnLst>
                                </p:cTn>
                              </p:par>
                              <p:par>
                                <p:cTn id="23" presetID="42" presetClass="path" presetSubtype="0" accel="50000" decel="50000" autoRev="1" fill="hold" nodeType="withEffect">
                                  <p:stCondLst>
                                    <p:cond delay="0"/>
                                  </p:stCondLst>
                                  <p:childTnLst>
                                    <p:animMotion origin="layout" path="M -3.54167E-6 -4.44444E-6 L -3.54167E-6 -0.16759 " pathEditMode="relative" rAng="0" ptsTypes="AA">
                                      <p:cBhvr>
                                        <p:cTn id="24" dur="1000" fill="hold"/>
                                        <p:tgtEl>
                                          <p:spTgt spid="166"/>
                                        </p:tgtEl>
                                        <p:attrNameLst>
                                          <p:attrName>ppt_x</p:attrName>
                                          <p:attrName>ppt_y</p:attrName>
                                        </p:attrNameLst>
                                      </p:cBhvr>
                                      <p:rCtr x="0" y="-8380"/>
                                    </p:animMotion>
                                  </p:childTnLst>
                                </p:cTn>
                              </p:par>
                              <p:par>
                                <p:cTn id="25" presetID="42" presetClass="path" presetSubtype="0" accel="50000" decel="50000" autoRev="1" fill="hold" nodeType="withEffect">
                                  <p:stCondLst>
                                    <p:cond delay="0"/>
                                  </p:stCondLst>
                                  <p:childTnLst>
                                    <p:animMotion origin="layout" path="M 4.58333E-6 -1.11111E-6 L 4.58333E-6 -0.14977 " pathEditMode="relative" rAng="0" ptsTypes="AA">
                                      <p:cBhvr>
                                        <p:cTn id="26" dur="1000" fill="hold"/>
                                        <p:tgtEl>
                                          <p:spTgt spid="165"/>
                                        </p:tgtEl>
                                        <p:attrNameLst>
                                          <p:attrName>ppt_x</p:attrName>
                                          <p:attrName>ppt_y</p:attrName>
                                        </p:attrNameLst>
                                      </p:cBhvr>
                                      <p:rCtr x="0" y="-7500"/>
                                    </p:animMotion>
                                  </p:childTnLst>
                                </p:cTn>
                              </p:par>
                            </p:childTnLst>
                          </p:cTn>
                        </p:par>
                        <p:par>
                          <p:cTn id="27" fill="hold">
                            <p:stCondLst>
                              <p:cond delay="3000"/>
                            </p:stCondLst>
                            <p:childTnLst>
                              <p:par>
                                <p:cTn id="28" presetID="63" presetClass="path" presetSubtype="0" accel="50000" decel="50000" fill="hold" nodeType="afterEffect">
                                  <p:stCondLst>
                                    <p:cond delay="0"/>
                                  </p:stCondLst>
                                  <p:childTnLst>
                                    <p:animMotion origin="layout" path="M 4.16667E-6 3.7037E-7 L 0.2086 0.00254 " pathEditMode="relative" rAng="0" ptsTypes="AA">
                                      <p:cBhvr>
                                        <p:cTn id="29" dur="1000" fill="hold"/>
                                        <p:tgtEl>
                                          <p:spTgt spid="322"/>
                                        </p:tgtEl>
                                        <p:attrNameLst>
                                          <p:attrName>ppt_x</p:attrName>
                                          <p:attrName>ppt_y</p:attrName>
                                        </p:attrNameLst>
                                      </p:cBhvr>
                                      <p:rCtr x="10365" y="185"/>
                                    </p:animMotion>
                                  </p:childTnLst>
                                </p:cTn>
                              </p:par>
                              <p:par>
                                <p:cTn id="30" presetID="63" presetClass="path" presetSubtype="0" accel="50000" decel="50000" fill="hold" nodeType="withEffect">
                                  <p:stCondLst>
                                    <p:cond delay="0"/>
                                  </p:stCondLst>
                                  <p:childTnLst>
                                    <p:animMotion origin="layout" path="M 4.16667E-7 4.07407E-6 L 0.20781 -0.00255 " pathEditMode="relative" rAng="0" ptsTypes="AA">
                                      <p:cBhvr>
                                        <p:cTn id="31" dur="1000" fill="hold"/>
                                        <p:tgtEl>
                                          <p:spTgt spid="308"/>
                                        </p:tgtEl>
                                        <p:attrNameLst>
                                          <p:attrName>ppt_x</p:attrName>
                                          <p:attrName>ppt_y</p:attrName>
                                        </p:attrNameLst>
                                      </p:cBhvr>
                                      <p:rCtr x="10469" y="-278"/>
                                    </p:animMotion>
                                  </p:childTnLst>
                                </p:cTn>
                              </p:par>
                              <p:par>
                                <p:cTn id="32" presetID="63" presetClass="path" presetSubtype="0" accel="50000" decel="50000" fill="hold" nodeType="withEffect">
                                  <p:stCondLst>
                                    <p:cond delay="0"/>
                                  </p:stCondLst>
                                  <p:childTnLst>
                                    <p:animMotion origin="layout" path="M -2.08333E-6 3.7037E-7 L 0.2181 3.7037E-7 " pathEditMode="relative" rAng="0" ptsTypes="AA">
                                      <p:cBhvr>
                                        <p:cTn id="33" dur="1000" fill="hold"/>
                                        <p:tgtEl>
                                          <p:spTgt spid="301"/>
                                        </p:tgtEl>
                                        <p:attrNameLst>
                                          <p:attrName>ppt_x</p:attrName>
                                          <p:attrName>ppt_y</p:attrName>
                                        </p:attrNameLst>
                                      </p:cBhvr>
                                      <p:rCtr x="10898" y="0"/>
                                    </p:animMotion>
                                  </p:childTnLst>
                                </p:cTn>
                              </p:par>
                              <p:par>
                                <p:cTn id="34" presetID="63" presetClass="path" presetSubtype="0" accel="50000" decel="50000" fill="hold" nodeType="withEffect">
                                  <p:stCondLst>
                                    <p:cond delay="0"/>
                                  </p:stCondLst>
                                  <p:childTnLst>
                                    <p:animMotion origin="layout" path="M -1.04167E-6 3.7037E-7 L 0.21094 3.7037E-7 " pathEditMode="relative" rAng="0" ptsTypes="AA">
                                      <p:cBhvr>
                                        <p:cTn id="35" dur="1000" fill="hold"/>
                                        <p:tgtEl>
                                          <p:spTgt spid="315"/>
                                        </p:tgtEl>
                                        <p:attrNameLst>
                                          <p:attrName>ppt_x</p:attrName>
                                          <p:attrName>ppt_y</p:attrName>
                                        </p:attrNameLst>
                                      </p:cBhvr>
                                      <p:rCtr x="10546" y="0"/>
                                    </p:animMotion>
                                  </p:childTnLst>
                                </p:cTn>
                              </p:par>
                              <p:par>
                                <p:cTn id="36" presetID="63" presetClass="path" presetSubtype="0" accel="50000" decel="50000" fill="hold" nodeType="withEffect">
                                  <p:stCondLst>
                                    <p:cond delay="0"/>
                                  </p:stCondLst>
                                  <p:childTnLst>
                                    <p:animMotion origin="layout" path="M 1.45833E-6 3.7037E-7 L 0.28906 3.7037E-7 " pathEditMode="relative" rAng="0" ptsTypes="AA">
                                      <p:cBhvr>
                                        <p:cTn id="37" dur="1000" fill="hold"/>
                                        <p:tgtEl>
                                          <p:spTgt spid="286"/>
                                        </p:tgtEl>
                                        <p:attrNameLst>
                                          <p:attrName>ppt_x</p:attrName>
                                          <p:attrName>ppt_y</p:attrName>
                                        </p:attrNameLst>
                                      </p:cBhvr>
                                      <p:rCtr x="14453" y="0"/>
                                    </p:animMotion>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620"/>
                                        </p:tgtEl>
                                        <p:attrNameLst>
                                          <p:attrName>style.visibility</p:attrName>
                                        </p:attrNameLst>
                                      </p:cBhvr>
                                      <p:to>
                                        <p:strVal val="visible"/>
                                      </p:to>
                                    </p:set>
                                    <p:animEffect transition="in" filter="fade">
                                      <p:cBhvr>
                                        <p:cTn id="41" dur="500"/>
                                        <p:tgtEl>
                                          <p:spTgt spid="62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4"/>
                                        </p:tgtEl>
                                        <p:attrNameLst>
                                          <p:attrName>style.visibility</p:attrName>
                                        </p:attrNameLst>
                                      </p:cBhvr>
                                      <p:to>
                                        <p:strVal val="visible"/>
                                      </p:to>
                                    </p:set>
                                    <p:animEffect transition="in" filter="fade">
                                      <p:cBhvr>
                                        <p:cTn id="44" dur="500"/>
                                        <p:tgtEl>
                                          <p:spTgt spid="244"/>
                                        </p:tgtEl>
                                      </p:cBhvr>
                                    </p:animEffect>
                                  </p:childTnLst>
                                </p:cTn>
                              </p:par>
                              <p:par>
                                <p:cTn id="45" presetID="10"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CC0368F6-4805-2663-E0B8-FC2D3B65F7C9}"/>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発生頻度の調査</a:t>
            </a:r>
            <a:endParaRPr lang="ja-JP" altLang="en-US" sz="3200" b="1" u="sng" dirty="0">
              <a:solidFill>
                <a:schemeClr val="bg1"/>
              </a:solidFill>
            </a:endParaRPr>
          </a:p>
        </p:txBody>
      </p:sp>
      <p:pic>
        <p:nvPicPr>
          <p:cNvPr id="7" name="図 6">
            <a:extLst>
              <a:ext uri="{FF2B5EF4-FFF2-40B4-BE49-F238E27FC236}">
                <a16:creationId xmlns:a16="http://schemas.microsoft.com/office/drawing/2014/main" id="{D2642E41-FEE0-795B-8C9A-8804D07BD5ED}"/>
              </a:ext>
            </a:extLst>
          </p:cNvPr>
          <p:cNvPicPr>
            <a:picLocks noChangeAspect="1"/>
          </p:cNvPicPr>
          <p:nvPr/>
        </p:nvPicPr>
        <p:blipFill>
          <a:blip r:embed="rId3"/>
          <a:stretch>
            <a:fillRect/>
          </a:stretch>
        </p:blipFill>
        <p:spPr>
          <a:xfrm>
            <a:off x="118662" y="648952"/>
            <a:ext cx="5920189" cy="3183921"/>
          </a:xfrm>
          <a:prstGeom prst="rect">
            <a:avLst/>
          </a:prstGeom>
          <a:ln>
            <a:solidFill>
              <a:schemeClr val="tx1"/>
            </a:solidFill>
          </a:ln>
        </p:spPr>
      </p:pic>
      <p:pic>
        <p:nvPicPr>
          <p:cNvPr id="17" name="図 16">
            <a:extLst>
              <a:ext uri="{FF2B5EF4-FFF2-40B4-BE49-F238E27FC236}">
                <a16:creationId xmlns:a16="http://schemas.microsoft.com/office/drawing/2014/main" id="{CD295757-8327-C010-47BF-F722B944435C}"/>
              </a:ext>
            </a:extLst>
          </p:cNvPr>
          <p:cNvPicPr>
            <a:picLocks noChangeAspect="1"/>
          </p:cNvPicPr>
          <p:nvPr/>
        </p:nvPicPr>
        <p:blipFill rotWithShape="1">
          <a:blip r:embed="rId4"/>
          <a:srcRect l="15418"/>
          <a:stretch/>
        </p:blipFill>
        <p:spPr>
          <a:xfrm>
            <a:off x="152464" y="4068020"/>
            <a:ext cx="2865610" cy="2243558"/>
          </a:xfrm>
          <a:prstGeom prst="rect">
            <a:avLst/>
          </a:prstGeom>
        </p:spPr>
      </p:pic>
      <p:grpSp>
        <p:nvGrpSpPr>
          <p:cNvPr id="22" name="グループ化 21">
            <a:extLst>
              <a:ext uri="{FF2B5EF4-FFF2-40B4-BE49-F238E27FC236}">
                <a16:creationId xmlns:a16="http://schemas.microsoft.com/office/drawing/2014/main" id="{2CEDC946-91C4-91DC-A496-58ACC5669EDC}"/>
              </a:ext>
            </a:extLst>
          </p:cNvPr>
          <p:cNvGrpSpPr/>
          <p:nvPr/>
        </p:nvGrpSpPr>
        <p:grpSpPr>
          <a:xfrm>
            <a:off x="4324571" y="659639"/>
            <a:ext cx="1849915" cy="734721"/>
            <a:chOff x="7749811" y="813146"/>
            <a:chExt cx="1849915" cy="734721"/>
          </a:xfrm>
        </p:grpSpPr>
        <p:sp>
          <p:nvSpPr>
            <p:cNvPr id="10" name="テキスト ボックス 1">
              <a:extLst>
                <a:ext uri="{FF2B5EF4-FFF2-40B4-BE49-F238E27FC236}">
                  <a16:creationId xmlns:a16="http://schemas.microsoft.com/office/drawing/2014/main" id="{8DA14564-1902-74BC-F2DF-9BDAE4354237}"/>
                </a:ext>
              </a:extLst>
            </p:cNvPr>
            <p:cNvSpPr txBox="1"/>
            <p:nvPr/>
          </p:nvSpPr>
          <p:spPr>
            <a:xfrm>
              <a:off x="7749811" y="813146"/>
              <a:ext cx="1813146" cy="33855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dirty="0"/>
                <a:t>期間：</a:t>
              </a:r>
              <a:r>
                <a:rPr lang="en-US" altLang="ja-JP" dirty="0"/>
                <a:t>2024/9/1</a:t>
              </a:r>
              <a:r>
                <a:rPr lang="ja-JP" altLang="en-US" dirty="0"/>
                <a:t>～</a:t>
              </a:r>
              <a:r>
                <a:rPr lang="en-US" altLang="ja-JP" dirty="0"/>
                <a:t>9/30</a:t>
              </a:r>
              <a:endParaRPr lang="ja-JP" altLang="en-US" dirty="0"/>
            </a:p>
          </p:txBody>
        </p:sp>
        <p:sp>
          <p:nvSpPr>
            <p:cNvPr id="12" name="テキスト ボックス 1">
              <a:extLst>
                <a:ext uri="{FF2B5EF4-FFF2-40B4-BE49-F238E27FC236}">
                  <a16:creationId xmlns:a16="http://schemas.microsoft.com/office/drawing/2014/main" id="{369D3194-E271-79DC-111E-76AA992F0FD4}"/>
                </a:ext>
              </a:extLst>
            </p:cNvPr>
            <p:cNvSpPr txBox="1"/>
            <p:nvPr/>
          </p:nvSpPr>
          <p:spPr>
            <a:xfrm>
              <a:off x="7749811" y="992041"/>
              <a:ext cx="1813146" cy="33855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dirty="0"/>
                <a:t>作成者：小林</a:t>
              </a:r>
            </a:p>
          </p:txBody>
        </p:sp>
        <p:sp>
          <p:nvSpPr>
            <p:cNvPr id="18" name="テキスト ボックス 1">
              <a:extLst>
                <a:ext uri="{FF2B5EF4-FFF2-40B4-BE49-F238E27FC236}">
                  <a16:creationId xmlns:a16="http://schemas.microsoft.com/office/drawing/2014/main" id="{D750ACEA-29E9-FAF1-B77F-CB71238DBE2A}"/>
                </a:ext>
              </a:extLst>
            </p:cNvPr>
            <p:cNvSpPr txBox="1"/>
            <p:nvPr/>
          </p:nvSpPr>
          <p:spPr>
            <a:xfrm>
              <a:off x="7786580" y="1209313"/>
              <a:ext cx="1813146" cy="33855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altLang="ja-JP" dirty="0"/>
                <a:t>N=79</a:t>
              </a:r>
              <a:r>
                <a:rPr lang="ja-JP" altLang="en-US" dirty="0"/>
                <a:t>個</a:t>
              </a:r>
            </a:p>
          </p:txBody>
        </p:sp>
      </p:grpSp>
      <p:sp>
        <p:nvSpPr>
          <p:cNvPr id="19" name="テキスト ボックス 18">
            <a:extLst>
              <a:ext uri="{FF2B5EF4-FFF2-40B4-BE49-F238E27FC236}">
                <a16:creationId xmlns:a16="http://schemas.microsoft.com/office/drawing/2014/main" id="{0B78AA3B-7403-AD46-03D4-04BBCE015EBD}"/>
              </a:ext>
            </a:extLst>
          </p:cNvPr>
          <p:cNvSpPr txBox="1"/>
          <p:nvPr/>
        </p:nvSpPr>
        <p:spPr>
          <a:xfrm>
            <a:off x="4604660" y="6052491"/>
            <a:ext cx="1571989" cy="369332"/>
          </a:xfrm>
          <a:prstGeom prst="rect">
            <a:avLst/>
          </a:prstGeom>
          <a:noFill/>
        </p:spPr>
        <p:txBody>
          <a:bodyPr wrap="square" rtlCol="0">
            <a:spAutoFit/>
          </a:bodyPr>
          <a:lstStyle/>
          <a:p>
            <a:r>
              <a:rPr lang="ja-JP" altLang="en-US" dirty="0"/>
              <a:t>製造リーダー</a:t>
            </a:r>
          </a:p>
        </p:txBody>
      </p:sp>
      <p:sp>
        <p:nvSpPr>
          <p:cNvPr id="20" name="スライド番号プレースホルダー 1">
            <a:extLst>
              <a:ext uri="{FF2B5EF4-FFF2-40B4-BE49-F238E27FC236}">
                <a16:creationId xmlns:a16="http://schemas.microsoft.com/office/drawing/2014/main" id="{4FCDDC0B-C69B-11FA-8E9E-D59917F0BAE9}"/>
              </a:ext>
            </a:extLst>
          </p:cNvPr>
          <p:cNvSpPr txBox="1">
            <a:spLocks/>
          </p:cNvSpPr>
          <p:nvPr/>
        </p:nvSpPr>
        <p:spPr>
          <a:xfrm>
            <a:off x="10091799" y="6426000"/>
            <a:ext cx="2057400" cy="432000"/>
          </a:xfrm>
          <a:prstGeom prst="rect">
            <a:avLst/>
          </a:prstGeom>
          <a:ln/>
        </p:spPr>
        <p:txBody>
          <a:bodyPr vert="horz" lIns="91440" tIns="45720" rIns="91440" bIns="45720" rtlCol="0" anchor="ctr"/>
          <a:lstStyle>
            <a:defPPr>
              <a:defRPr lang="ja-JP"/>
            </a:defPPr>
            <a:lvl1pPr marL="0" algn="l" defTabSz="914400" rtl="0" eaLnBrk="1" latinLnBrk="0" hangingPunct="1">
              <a:defRPr kumimoji="1" lang="ja-JP" altLang="en-US" sz="563" kern="1200">
                <a:solidFill>
                  <a:schemeClr val="bg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defRPr/>
            </a:pPr>
            <a:fld id="{44B71479-5601-46D2-9560-69BA22B0A92B}" type="slidenum">
              <a:rPr lang="en-US" altLang="ja-JP" sz="1800"/>
              <a:pPr algn="r">
                <a:defRPr/>
              </a:pPr>
              <a:t>46</a:t>
            </a:fld>
            <a:endParaRPr lang="en-US" altLang="ja-JP" sz="1800" dirty="0"/>
          </a:p>
        </p:txBody>
      </p:sp>
      <p:graphicFrame>
        <p:nvGraphicFramePr>
          <p:cNvPr id="27" name="表 12">
            <a:extLst>
              <a:ext uri="{FF2B5EF4-FFF2-40B4-BE49-F238E27FC236}">
                <a16:creationId xmlns:a16="http://schemas.microsoft.com/office/drawing/2014/main" id="{68E1D826-90E2-87A1-A9ED-311935D0D3D1}"/>
              </a:ext>
            </a:extLst>
          </p:cNvPr>
          <p:cNvGraphicFramePr>
            <a:graphicFrameLocks noGrp="1"/>
          </p:cNvGraphicFramePr>
          <p:nvPr/>
        </p:nvGraphicFramePr>
        <p:xfrm>
          <a:off x="6106607" y="2565362"/>
          <a:ext cx="6024268" cy="3101694"/>
        </p:xfrm>
        <a:graphic>
          <a:graphicData uri="http://schemas.openxmlformats.org/drawingml/2006/table">
            <a:tbl>
              <a:tblPr firstRow="1" bandRow="1">
                <a:tableStyleId>{5C22544A-7EE6-4342-B048-85BDC9FD1C3A}</a:tableStyleId>
              </a:tblPr>
              <a:tblGrid>
                <a:gridCol w="2375473">
                  <a:extLst>
                    <a:ext uri="{9D8B030D-6E8A-4147-A177-3AD203B41FA5}">
                      <a16:colId xmlns:a16="http://schemas.microsoft.com/office/drawing/2014/main" val="4185090310"/>
                    </a:ext>
                  </a:extLst>
                </a:gridCol>
                <a:gridCol w="3648795">
                  <a:extLst>
                    <a:ext uri="{9D8B030D-6E8A-4147-A177-3AD203B41FA5}">
                      <a16:colId xmlns:a16="http://schemas.microsoft.com/office/drawing/2014/main" val="867867220"/>
                    </a:ext>
                  </a:extLst>
                </a:gridCol>
              </a:tblGrid>
              <a:tr h="359582">
                <a:tc>
                  <a:txBody>
                    <a:bodyPr/>
                    <a:lstStyle/>
                    <a:p>
                      <a:r>
                        <a:rPr kumimoji="1" lang="ja-JP" altLang="en-US" sz="1600" b="1" dirty="0"/>
                        <a:t>点検項目</a:t>
                      </a:r>
                    </a:p>
                  </a:txBody>
                  <a:tcPr/>
                </a:tc>
                <a:tc>
                  <a:txBody>
                    <a:bodyPr/>
                    <a:lstStyle/>
                    <a:p>
                      <a:r>
                        <a:rPr kumimoji="1" lang="ja-JP" altLang="en-US" sz="1600" b="1" dirty="0"/>
                        <a:t>判定基準</a:t>
                      </a:r>
                    </a:p>
                  </a:txBody>
                  <a:tcPr/>
                </a:tc>
                <a:extLst>
                  <a:ext uri="{0D108BD9-81ED-4DB2-BD59-A6C34878D82A}">
                    <a16:rowId xmlns:a16="http://schemas.microsoft.com/office/drawing/2014/main" val="1915416579"/>
                  </a:ext>
                </a:extLst>
              </a:tr>
              <a:tr h="540748">
                <a:tc>
                  <a:txBody>
                    <a:bodyPr/>
                    <a:lstStyle/>
                    <a:p>
                      <a:pPr algn="l"/>
                      <a:r>
                        <a:rPr kumimoji="1" lang="ja-JP" altLang="en-US" sz="1600" b="1" dirty="0"/>
                        <a:t>主軸ツールクランプ力</a:t>
                      </a:r>
                    </a:p>
                  </a:txBody>
                  <a:tcPr anchor="ctr"/>
                </a:tc>
                <a:tc>
                  <a:txBody>
                    <a:bodyPr/>
                    <a:lstStyle/>
                    <a:p>
                      <a:pPr algn="l"/>
                      <a:r>
                        <a:rPr kumimoji="1" lang="ja-JP" altLang="en-US" sz="1600" b="1" dirty="0"/>
                        <a:t>クランプメーターにて</a:t>
                      </a:r>
                      <a:r>
                        <a:rPr kumimoji="1" lang="en-US" altLang="ja-JP" sz="1600" b="1" dirty="0"/>
                        <a:t>18</a:t>
                      </a:r>
                      <a:r>
                        <a:rPr kumimoji="1" lang="ja-JP" altLang="en-US" sz="1600" b="1" dirty="0"/>
                        <a:t>～</a:t>
                      </a:r>
                      <a:r>
                        <a:rPr kumimoji="1" lang="en-US" altLang="ja-JP" sz="1600" b="1" dirty="0"/>
                        <a:t>28KN</a:t>
                      </a:r>
                      <a:endParaRPr kumimoji="1" lang="ja-JP" altLang="en-US" sz="1600" b="1" dirty="0"/>
                    </a:p>
                  </a:txBody>
                  <a:tcPr anchor="ctr"/>
                </a:tc>
                <a:extLst>
                  <a:ext uri="{0D108BD9-81ED-4DB2-BD59-A6C34878D82A}">
                    <a16:rowId xmlns:a16="http://schemas.microsoft.com/office/drawing/2014/main" val="765302124"/>
                  </a:ext>
                </a:extLst>
              </a:tr>
              <a:tr h="574230">
                <a:tc>
                  <a:txBody>
                    <a:bodyPr/>
                    <a:lstStyle/>
                    <a:p>
                      <a:pPr algn="l"/>
                      <a:r>
                        <a:rPr kumimoji="1" lang="ja-JP" altLang="en-US" sz="1600" b="1" dirty="0"/>
                        <a:t>スピンドル振れ</a:t>
                      </a:r>
                    </a:p>
                  </a:txBody>
                  <a:tcPr anchor="ct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1600" b="1" dirty="0"/>
                        <a:t>200mm</a:t>
                      </a:r>
                      <a:r>
                        <a:rPr kumimoji="1" lang="ja-JP" altLang="en-US" sz="1600" b="1" dirty="0"/>
                        <a:t>テストバーにて根元</a:t>
                      </a:r>
                      <a:r>
                        <a:rPr kumimoji="1" lang="en-US" altLang="ja-JP" sz="1600" b="1" dirty="0"/>
                        <a:t>10μ</a:t>
                      </a:r>
                      <a:r>
                        <a:rPr kumimoji="1" lang="ja-JP" altLang="en-US" sz="1600" b="1" dirty="0"/>
                        <a:t>、</a:t>
                      </a:r>
                      <a:endParaRPr kumimoji="1" lang="en-US" altLang="ja-JP" sz="1600" b="1" dirty="0"/>
                    </a:p>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600" b="1" dirty="0"/>
                        <a:t>先端</a:t>
                      </a:r>
                      <a:r>
                        <a:rPr kumimoji="1" lang="en-US" altLang="ja-JP" sz="1600" b="1" dirty="0"/>
                        <a:t>15μ</a:t>
                      </a:r>
                      <a:endParaRPr kumimoji="1" lang="ja-JP" altLang="en-US" sz="1600" b="1" dirty="0"/>
                    </a:p>
                  </a:txBody>
                  <a:tcPr anchor="ctr"/>
                </a:tc>
                <a:extLst>
                  <a:ext uri="{0D108BD9-81ED-4DB2-BD59-A6C34878D82A}">
                    <a16:rowId xmlns:a16="http://schemas.microsoft.com/office/drawing/2014/main" val="718867202"/>
                  </a:ext>
                </a:extLst>
              </a:tr>
              <a:tr h="540748">
                <a:tc>
                  <a:txBody>
                    <a:bodyPr/>
                    <a:lstStyle/>
                    <a:p>
                      <a:pPr algn="l"/>
                      <a:r>
                        <a:rPr kumimoji="1" lang="ja-JP" altLang="en-US" sz="1600" b="1" dirty="0"/>
                        <a:t>軸芯クーラント圧力</a:t>
                      </a:r>
                    </a:p>
                  </a:txBody>
                  <a:tcPr anchor="ct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600" b="1" dirty="0"/>
                        <a:t>圧力計で目視にて</a:t>
                      </a:r>
                      <a:r>
                        <a:rPr kumimoji="1" lang="en-US" altLang="ja-JP" sz="1600" b="1" dirty="0"/>
                        <a:t>0.7</a:t>
                      </a:r>
                      <a:r>
                        <a:rPr kumimoji="1" lang="ja-JP" altLang="en-US" sz="1600" b="1" dirty="0"/>
                        <a:t>～</a:t>
                      </a:r>
                      <a:r>
                        <a:rPr kumimoji="1" lang="en-US" altLang="ja-JP" sz="1600" b="1" dirty="0"/>
                        <a:t>1.1Mpa</a:t>
                      </a:r>
                      <a:endParaRPr kumimoji="1" lang="ja-JP" altLang="en-US" sz="1600" b="1" dirty="0"/>
                    </a:p>
                  </a:txBody>
                  <a:tcPr anchor="ctr"/>
                </a:tc>
                <a:extLst>
                  <a:ext uri="{0D108BD9-81ED-4DB2-BD59-A6C34878D82A}">
                    <a16:rowId xmlns:a16="http://schemas.microsoft.com/office/drawing/2014/main" val="4257772987"/>
                  </a:ext>
                </a:extLst>
              </a:tr>
              <a:tr h="540748">
                <a:tc>
                  <a:txBody>
                    <a:bodyPr/>
                    <a:lstStyle/>
                    <a:p>
                      <a:pPr algn="l"/>
                      <a:r>
                        <a:rPr kumimoji="1" lang="ja-JP" altLang="en-US" sz="1600" b="1" dirty="0"/>
                        <a:t>軸芯クーラント流量</a:t>
                      </a:r>
                    </a:p>
                  </a:txBody>
                  <a:tcPr anchor="ctr"/>
                </a:tc>
                <a:tc>
                  <a:txBody>
                    <a:bodyPr/>
                    <a:lstStyle/>
                    <a:p>
                      <a:pPr algn="l"/>
                      <a:r>
                        <a:rPr kumimoji="1" lang="ja-JP" altLang="en-US" sz="1600" b="1" dirty="0"/>
                        <a:t>流量計で目視にて</a:t>
                      </a:r>
                      <a:r>
                        <a:rPr kumimoji="1" lang="en-US" altLang="ja-JP" sz="1600" b="1" dirty="0"/>
                        <a:t>1.0ℓ</a:t>
                      </a:r>
                      <a:r>
                        <a:rPr kumimoji="1" lang="ja-JP" altLang="en-US" sz="1600" b="1" dirty="0"/>
                        <a:t>以上</a:t>
                      </a:r>
                    </a:p>
                  </a:txBody>
                  <a:tcPr anchor="ctr"/>
                </a:tc>
                <a:extLst>
                  <a:ext uri="{0D108BD9-81ED-4DB2-BD59-A6C34878D82A}">
                    <a16:rowId xmlns:a16="http://schemas.microsoft.com/office/drawing/2014/main" val="439231294"/>
                  </a:ext>
                </a:extLst>
              </a:tr>
              <a:tr h="540748">
                <a:tc>
                  <a:txBody>
                    <a:bodyPr/>
                    <a:lstStyle/>
                    <a:p>
                      <a:pPr algn="l"/>
                      <a:r>
                        <a:rPr kumimoji="1" lang="ja-JP" altLang="en-US" sz="1600" b="1" dirty="0"/>
                        <a:t>各軸バックラッシュ測定</a:t>
                      </a:r>
                    </a:p>
                  </a:txBody>
                  <a:tcPr anchor="ctr"/>
                </a:tc>
                <a:tc>
                  <a:txBody>
                    <a:bodyPr/>
                    <a:lstStyle/>
                    <a:p>
                      <a:pPr algn="l"/>
                      <a:r>
                        <a:rPr kumimoji="1" lang="ja-JP" altLang="en-US" sz="1600" b="1" dirty="0"/>
                        <a:t>静的精度表と対比</a:t>
                      </a:r>
                    </a:p>
                  </a:txBody>
                  <a:tcPr anchor="ctr"/>
                </a:tc>
                <a:extLst>
                  <a:ext uri="{0D108BD9-81ED-4DB2-BD59-A6C34878D82A}">
                    <a16:rowId xmlns:a16="http://schemas.microsoft.com/office/drawing/2014/main" val="2788968335"/>
                  </a:ext>
                </a:extLst>
              </a:tr>
            </a:tbl>
          </a:graphicData>
        </a:graphic>
      </p:graphicFrame>
      <p:sp>
        <p:nvSpPr>
          <p:cNvPr id="29" name="吹き出し: 四角形 28">
            <a:extLst>
              <a:ext uri="{FF2B5EF4-FFF2-40B4-BE49-F238E27FC236}">
                <a16:creationId xmlns:a16="http://schemas.microsoft.com/office/drawing/2014/main" id="{5262DDC7-90F0-6443-A1A6-239E85EADDF7}"/>
              </a:ext>
            </a:extLst>
          </p:cNvPr>
          <p:cNvSpPr/>
          <p:nvPr/>
        </p:nvSpPr>
        <p:spPr>
          <a:xfrm>
            <a:off x="2896616" y="3909738"/>
            <a:ext cx="2940559" cy="547969"/>
          </a:xfrm>
          <a:prstGeom prst="wedgeRectCallout">
            <a:avLst>
              <a:gd name="adj1" fmla="val -5320"/>
              <a:gd name="adj2" fmla="val 76281"/>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rPr>
              <a:t>設備に不具合があるのかなぁ</a:t>
            </a:r>
            <a:endParaRPr lang="en-US" altLang="ja-JP" b="1" dirty="0">
              <a:solidFill>
                <a:schemeClr val="tx1"/>
              </a:solidFill>
            </a:endParaRPr>
          </a:p>
        </p:txBody>
      </p:sp>
      <p:sp>
        <p:nvSpPr>
          <p:cNvPr id="30" name="吹き出し: 四角形 29">
            <a:extLst>
              <a:ext uri="{FF2B5EF4-FFF2-40B4-BE49-F238E27FC236}">
                <a16:creationId xmlns:a16="http://schemas.microsoft.com/office/drawing/2014/main" id="{F2C303A1-30D3-5F8F-9E55-8BFBEB718B29}"/>
              </a:ext>
            </a:extLst>
          </p:cNvPr>
          <p:cNvSpPr/>
          <p:nvPr/>
        </p:nvSpPr>
        <p:spPr>
          <a:xfrm>
            <a:off x="1491757" y="5704989"/>
            <a:ext cx="1982675" cy="614366"/>
          </a:xfrm>
          <a:prstGeom prst="wedgeRectCallout">
            <a:avLst>
              <a:gd name="adj1" fmla="val 56407"/>
              <a:gd name="adj2" fmla="val -40877"/>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調査してみます</a:t>
            </a:r>
            <a:endParaRPr lang="en-US" altLang="ja-JP" sz="2000" b="1" dirty="0">
              <a:solidFill>
                <a:schemeClr val="tx1"/>
              </a:solidFill>
            </a:endParaRPr>
          </a:p>
        </p:txBody>
      </p:sp>
      <p:grpSp>
        <p:nvGrpSpPr>
          <p:cNvPr id="117" name="Group 62">
            <a:extLst>
              <a:ext uri="{FF2B5EF4-FFF2-40B4-BE49-F238E27FC236}">
                <a16:creationId xmlns:a16="http://schemas.microsoft.com/office/drawing/2014/main" id="{921F3022-756C-9AD7-E2CB-E0169A473911}"/>
              </a:ext>
            </a:extLst>
          </p:cNvPr>
          <p:cNvGrpSpPr>
            <a:grpSpLocks/>
          </p:cNvGrpSpPr>
          <p:nvPr/>
        </p:nvGrpSpPr>
        <p:grpSpPr bwMode="auto">
          <a:xfrm rot="21267678" flipH="1">
            <a:off x="4584763" y="4424565"/>
            <a:ext cx="799798" cy="1653670"/>
            <a:chOff x="0" y="-3"/>
            <a:chExt cx="214" cy="381"/>
          </a:xfrm>
        </p:grpSpPr>
        <p:grpSp>
          <p:nvGrpSpPr>
            <p:cNvPr id="118" name="Group 63">
              <a:extLst>
                <a:ext uri="{FF2B5EF4-FFF2-40B4-BE49-F238E27FC236}">
                  <a16:creationId xmlns:a16="http://schemas.microsoft.com/office/drawing/2014/main" id="{5A4A2D41-4B76-3818-DED7-5FB4B00FF7F5}"/>
                </a:ext>
              </a:extLst>
            </p:cNvPr>
            <p:cNvGrpSpPr>
              <a:grpSpLocks/>
            </p:cNvGrpSpPr>
            <p:nvPr/>
          </p:nvGrpSpPr>
          <p:grpSpPr bwMode="auto">
            <a:xfrm>
              <a:off x="0" y="-3"/>
              <a:ext cx="214" cy="381"/>
              <a:chOff x="0" y="-3"/>
              <a:chExt cx="214" cy="381"/>
            </a:xfrm>
          </p:grpSpPr>
          <p:sp>
            <p:nvSpPr>
              <p:cNvPr id="122" name="Freeform 64">
                <a:extLst>
                  <a:ext uri="{FF2B5EF4-FFF2-40B4-BE49-F238E27FC236}">
                    <a16:creationId xmlns:a16="http://schemas.microsoft.com/office/drawing/2014/main" id="{E7D8DC92-636D-3811-22AD-BD857ACF6B0B}"/>
                  </a:ext>
                </a:extLst>
              </p:cNvPr>
              <p:cNvSpPr>
                <a:spLocks noChangeAspect="1"/>
              </p:cNvSpPr>
              <p:nvPr/>
            </p:nvSpPr>
            <p:spPr bwMode="auto">
              <a:xfrm rot="295416">
                <a:off x="2" y="172"/>
                <a:ext cx="181" cy="206"/>
              </a:xfrm>
              <a:custGeom>
                <a:avLst/>
                <a:gdLst>
                  <a:gd name="T0" fmla="*/ 0 w 773"/>
                  <a:gd name="T1" fmla="*/ 0 h 973"/>
                  <a:gd name="T2" fmla="*/ 0 w 773"/>
                  <a:gd name="T3" fmla="*/ 0 h 973"/>
                  <a:gd name="T4" fmla="*/ 0 w 773"/>
                  <a:gd name="T5" fmla="*/ 0 h 973"/>
                  <a:gd name="T6" fmla="*/ 0 w 773"/>
                  <a:gd name="T7" fmla="*/ 0 h 973"/>
                  <a:gd name="T8" fmla="*/ 0 w 773"/>
                  <a:gd name="T9" fmla="*/ 0 h 973"/>
                  <a:gd name="T10" fmla="*/ 0 w 773"/>
                  <a:gd name="T11" fmla="*/ 0 h 973"/>
                  <a:gd name="T12" fmla="*/ 0 w 773"/>
                  <a:gd name="T13" fmla="*/ 0 h 973"/>
                  <a:gd name="T14" fmla="*/ 0 w 773"/>
                  <a:gd name="T15" fmla="*/ 0 h 973"/>
                  <a:gd name="T16" fmla="*/ 0 w 773"/>
                  <a:gd name="T17" fmla="*/ 0 h 973"/>
                  <a:gd name="T18" fmla="*/ 0 w 773"/>
                  <a:gd name="T19" fmla="*/ 0 h 973"/>
                  <a:gd name="T20" fmla="*/ 0 w 773"/>
                  <a:gd name="T21" fmla="*/ 0 h 973"/>
                  <a:gd name="T22" fmla="*/ 0 w 773"/>
                  <a:gd name="T23" fmla="*/ 0 h 973"/>
                  <a:gd name="T24" fmla="*/ 0 w 773"/>
                  <a:gd name="T25" fmla="*/ 0 h 973"/>
                  <a:gd name="T26" fmla="*/ 0 w 773"/>
                  <a:gd name="T27" fmla="*/ 0 h 973"/>
                  <a:gd name="T28" fmla="*/ 0 w 773"/>
                  <a:gd name="T29" fmla="*/ 0 h 973"/>
                  <a:gd name="T30" fmla="*/ 0 w 773"/>
                  <a:gd name="T31" fmla="*/ 0 h 973"/>
                  <a:gd name="T32" fmla="*/ 0 w 773"/>
                  <a:gd name="T33" fmla="*/ 0 h 973"/>
                  <a:gd name="T34" fmla="*/ 0 w 773"/>
                  <a:gd name="T35" fmla="*/ 0 h 973"/>
                  <a:gd name="T36" fmla="*/ 0 w 773"/>
                  <a:gd name="T37" fmla="*/ 0 h 973"/>
                  <a:gd name="T38" fmla="*/ 0 w 773"/>
                  <a:gd name="T39" fmla="*/ 0 h 973"/>
                  <a:gd name="T40" fmla="*/ 0 w 773"/>
                  <a:gd name="T41" fmla="*/ 0 h 973"/>
                  <a:gd name="T42" fmla="*/ 0 w 773"/>
                  <a:gd name="T43" fmla="*/ 0 h 973"/>
                  <a:gd name="T44" fmla="*/ 0 w 773"/>
                  <a:gd name="T45" fmla="*/ 0 h 973"/>
                  <a:gd name="T46" fmla="*/ 0 w 773"/>
                  <a:gd name="T47" fmla="*/ 0 h 973"/>
                  <a:gd name="T48" fmla="*/ 0 w 773"/>
                  <a:gd name="T49" fmla="*/ 0 h 973"/>
                  <a:gd name="T50" fmla="*/ 0 w 773"/>
                  <a:gd name="T51" fmla="*/ 0 h 973"/>
                  <a:gd name="T52" fmla="*/ 0 w 773"/>
                  <a:gd name="T53" fmla="*/ 0 h 973"/>
                  <a:gd name="T54" fmla="*/ 0 w 773"/>
                  <a:gd name="T55" fmla="*/ 0 h 973"/>
                  <a:gd name="T56" fmla="*/ 0 w 773"/>
                  <a:gd name="T57" fmla="*/ 0 h 973"/>
                  <a:gd name="T58" fmla="*/ 0 w 773"/>
                  <a:gd name="T59" fmla="*/ 0 h 973"/>
                  <a:gd name="T60" fmla="*/ 0 w 773"/>
                  <a:gd name="T61" fmla="*/ 0 h 973"/>
                  <a:gd name="T62" fmla="*/ 0 w 773"/>
                  <a:gd name="T63" fmla="*/ 0 h 973"/>
                  <a:gd name="T64" fmla="*/ 0 w 773"/>
                  <a:gd name="T65" fmla="*/ 0 h 973"/>
                  <a:gd name="T66" fmla="*/ 0 w 773"/>
                  <a:gd name="T67" fmla="*/ 0 h 973"/>
                  <a:gd name="T68" fmla="*/ 0 w 773"/>
                  <a:gd name="T69" fmla="*/ 0 h 973"/>
                  <a:gd name="T70" fmla="*/ 0 w 773"/>
                  <a:gd name="T71" fmla="*/ 0 h 973"/>
                  <a:gd name="T72" fmla="*/ 0 w 773"/>
                  <a:gd name="T73" fmla="*/ 0 h 973"/>
                  <a:gd name="T74" fmla="*/ 0 w 773"/>
                  <a:gd name="T75" fmla="*/ 0 h 973"/>
                  <a:gd name="T76" fmla="*/ 0 w 773"/>
                  <a:gd name="T77" fmla="*/ 0 h 97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3"/>
                  <a:gd name="T118" fmla="*/ 0 h 973"/>
                  <a:gd name="T119" fmla="*/ 773 w 773"/>
                  <a:gd name="T120" fmla="*/ 973 h 97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3" h="973">
                    <a:moveTo>
                      <a:pt x="438" y="54"/>
                    </a:moveTo>
                    <a:lnTo>
                      <a:pt x="408" y="58"/>
                    </a:lnTo>
                    <a:lnTo>
                      <a:pt x="400" y="90"/>
                    </a:lnTo>
                    <a:lnTo>
                      <a:pt x="349" y="66"/>
                    </a:lnTo>
                    <a:lnTo>
                      <a:pt x="299" y="40"/>
                    </a:lnTo>
                    <a:lnTo>
                      <a:pt x="252" y="11"/>
                    </a:lnTo>
                    <a:lnTo>
                      <a:pt x="260" y="3"/>
                    </a:lnTo>
                    <a:lnTo>
                      <a:pt x="272" y="0"/>
                    </a:lnTo>
                    <a:lnTo>
                      <a:pt x="283" y="0"/>
                    </a:lnTo>
                    <a:lnTo>
                      <a:pt x="292" y="2"/>
                    </a:lnTo>
                    <a:lnTo>
                      <a:pt x="259" y="10"/>
                    </a:lnTo>
                    <a:lnTo>
                      <a:pt x="251" y="18"/>
                    </a:lnTo>
                    <a:lnTo>
                      <a:pt x="230" y="67"/>
                    </a:lnTo>
                    <a:lnTo>
                      <a:pt x="267" y="101"/>
                    </a:lnTo>
                    <a:lnTo>
                      <a:pt x="305" y="131"/>
                    </a:lnTo>
                    <a:lnTo>
                      <a:pt x="349" y="157"/>
                    </a:lnTo>
                    <a:lnTo>
                      <a:pt x="392" y="179"/>
                    </a:lnTo>
                    <a:lnTo>
                      <a:pt x="349" y="157"/>
                    </a:lnTo>
                    <a:lnTo>
                      <a:pt x="307" y="131"/>
                    </a:lnTo>
                    <a:lnTo>
                      <a:pt x="267" y="102"/>
                    </a:lnTo>
                    <a:lnTo>
                      <a:pt x="230" y="70"/>
                    </a:lnTo>
                    <a:lnTo>
                      <a:pt x="184" y="86"/>
                    </a:lnTo>
                    <a:lnTo>
                      <a:pt x="140" y="109"/>
                    </a:lnTo>
                    <a:lnTo>
                      <a:pt x="100" y="136"/>
                    </a:lnTo>
                    <a:lnTo>
                      <a:pt x="64" y="166"/>
                    </a:lnTo>
                    <a:lnTo>
                      <a:pt x="32" y="203"/>
                    </a:lnTo>
                    <a:lnTo>
                      <a:pt x="17" y="218"/>
                    </a:lnTo>
                    <a:lnTo>
                      <a:pt x="8" y="234"/>
                    </a:lnTo>
                    <a:lnTo>
                      <a:pt x="1" y="253"/>
                    </a:lnTo>
                    <a:lnTo>
                      <a:pt x="0" y="274"/>
                    </a:lnTo>
                    <a:lnTo>
                      <a:pt x="3" y="293"/>
                    </a:lnTo>
                    <a:lnTo>
                      <a:pt x="9" y="309"/>
                    </a:lnTo>
                    <a:lnTo>
                      <a:pt x="11" y="327"/>
                    </a:lnTo>
                    <a:lnTo>
                      <a:pt x="9" y="344"/>
                    </a:lnTo>
                    <a:lnTo>
                      <a:pt x="4" y="410"/>
                    </a:lnTo>
                    <a:lnTo>
                      <a:pt x="4" y="475"/>
                    </a:lnTo>
                    <a:lnTo>
                      <a:pt x="9" y="541"/>
                    </a:lnTo>
                    <a:lnTo>
                      <a:pt x="20" y="607"/>
                    </a:lnTo>
                    <a:lnTo>
                      <a:pt x="44" y="728"/>
                    </a:lnTo>
                    <a:lnTo>
                      <a:pt x="75" y="848"/>
                    </a:lnTo>
                    <a:lnTo>
                      <a:pt x="110" y="967"/>
                    </a:lnTo>
                    <a:lnTo>
                      <a:pt x="177" y="973"/>
                    </a:lnTo>
                    <a:lnTo>
                      <a:pt x="244" y="973"/>
                    </a:lnTo>
                    <a:lnTo>
                      <a:pt x="312" y="967"/>
                    </a:lnTo>
                    <a:lnTo>
                      <a:pt x="379" y="954"/>
                    </a:lnTo>
                    <a:lnTo>
                      <a:pt x="445" y="936"/>
                    </a:lnTo>
                    <a:lnTo>
                      <a:pt x="507" y="911"/>
                    </a:lnTo>
                    <a:lnTo>
                      <a:pt x="568" y="880"/>
                    </a:lnTo>
                    <a:lnTo>
                      <a:pt x="625" y="843"/>
                    </a:lnTo>
                    <a:lnTo>
                      <a:pt x="621" y="787"/>
                    </a:lnTo>
                    <a:lnTo>
                      <a:pt x="611" y="731"/>
                    </a:lnTo>
                    <a:lnTo>
                      <a:pt x="600" y="675"/>
                    </a:lnTo>
                    <a:lnTo>
                      <a:pt x="584" y="621"/>
                    </a:lnTo>
                    <a:lnTo>
                      <a:pt x="545" y="618"/>
                    </a:lnTo>
                    <a:lnTo>
                      <a:pt x="509" y="608"/>
                    </a:lnTo>
                    <a:lnTo>
                      <a:pt x="545" y="618"/>
                    </a:lnTo>
                    <a:lnTo>
                      <a:pt x="584" y="621"/>
                    </a:lnTo>
                    <a:lnTo>
                      <a:pt x="622" y="621"/>
                    </a:lnTo>
                    <a:lnTo>
                      <a:pt x="661" y="616"/>
                    </a:lnTo>
                    <a:lnTo>
                      <a:pt x="686" y="611"/>
                    </a:lnTo>
                    <a:lnTo>
                      <a:pt x="710" y="603"/>
                    </a:lnTo>
                    <a:lnTo>
                      <a:pt x="731" y="587"/>
                    </a:lnTo>
                    <a:lnTo>
                      <a:pt x="749" y="568"/>
                    </a:lnTo>
                    <a:lnTo>
                      <a:pt x="760" y="544"/>
                    </a:lnTo>
                    <a:lnTo>
                      <a:pt x="768" y="523"/>
                    </a:lnTo>
                    <a:lnTo>
                      <a:pt x="773" y="503"/>
                    </a:lnTo>
                    <a:lnTo>
                      <a:pt x="771" y="480"/>
                    </a:lnTo>
                    <a:lnTo>
                      <a:pt x="766" y="459"/>
                    </a:lnTo>
                    <a:lnTo>
                      <a:pt x="757" y="439"/>
                    </a:lnTo>
                    <a:lnTo>
                      <a:pt x="718" y="375"/>
                    </a:lnTo>
                    <a:lnTo>
                      <a:pt x="675" y="311"/>
                    </a:lnTo>
                    <a:lnTo>
                      <a:pt x="629" y="251"/>
                    </a:lnTo>
                    <a:lnTo>
                      <a:pt x="579" y="194"/>
                    </a:lnTo>
                    <a:lnTo>
                      <a:pt x="508" y="136"/>
                    </a:lnTo>
                    <a:lnTo>
                      <a:pt x="500" y="88"/>
                    </a:lnTo>
                    <a:lnTo>
                      <a:pt x="492" y="76"/>
                    </a:lnTo>
                    <a:lnTo>
                      <a:pt x="472" y="62"/>
                    </a:lnTo>
                    <a:lnTo>
                      <a:pt x="438" y="54"/>
                    </a:lnTo>
                    <a:close/>
                  </a:path>
                </a:pathLst>
              </a:custGeom>
              <a:solidFill>
                <a:srgbClr val="FFFFFF"/>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23" name="Freeform 65">
                <a:extLst>
                  <a:ext uri="{FF2B5EF4-FFF2-40B4-BE49-F238E27FC236}">
                    <a16:creationId xmlns:a16="http://schemas.microsoft.com/office/drawing/2014/main" id="{76BA87D5-6A90-A05E-EBE7-CD5EDD469C13}"/>
                  </a:ext>
                </a:extLst>
              </p:cNvPr>
              <p:cNvSpPr>
                <a:spLocks noChangeAspect="1"/>
              </p:cNvSpPr>
              <p:nvPr/>
            </p:nvSpPr>
            <p:spPr bwMode="auto">
              <a:xfrm rot="295416">
                <a:off x="121" y="227"/>
                <a:ext cx="5" cy="12"/>
              </a:xfrm>
              <a:custGeom>
                <a:avLst/>
                <a:gdLst>
                  <a:gd name="T0" fmla="*/ 0 w 20"/>
                  <a:gd name="T1" fmla="*/ 0 h 61"/>
                  <a:gd name="T2" fmla="*/ 0 w 20"/>
                  <a:gd name="T3" fmla="*/ 0 h 61"/>
                  <a:gd name="T4" fmla="*/ 0 w 20"/>
                  <a:gd name="T5" fmla="*/ 0 h 61"/>
                  <a:gd name="T6" fmla="*/ 0 w 20"/>
                  <a:gd name="T7" fmla="*/ 0 h 61"/>
                  <a:gd name="T8" fmla="*/ 0 w 20"/>
                  <a:gd name="T9" fmla="*/ 0 h 61"/>
                  <a:gd name="T10" fmla="*/ 0 60000 65536"/>
                  <a:gd name="T11" fmla="*/ 0 60000 65536"/>
                  <a:gd name="T12" fmla="*/ 0 60000 65536"/>
                  <a:gd name="T13" fmla="*/ 0 60000 65536"/>
                  <a:gd name="T14" fmla="*/ 0 60000 65536"/>
                  <a:gd name="T15" fmla="*/ 0 w 20"/>
                  <a:gd name="T16" fmla="*/ 0 h 61"/>
                  <a:gd name="T17" fmla="*/ 20 w 20"/>
                  <a:gd name="T18" fmla="*/ 61 h 61"/>
                </a:gdLst>
                <a:ahLst/>
                <a:cxnLst>
                  <a:cxn ang="T10">
                    <a:pos x="T0" y="T1"/>
                  </a:cxn>
                  <a:cxn ang="T11">
                    <a:pos x="T2" y="T3"/>
                  </a:cxn>
                  <a:cxn ang="T12">
                    <a:pos x="T4" y="T5"/>
                  </a:cxn>
                  <a:cxn ang="T13">
                    <a:pos x="T6" y="T7"/>
                  </a:cxn>
                  <a:cxn ang="T14">
                    <a:pos x="T8" y="T9"/>
                  </a:cxn>
                </a:cxnLst>
                <a:rect l="T15" t="T16" r="T17" b="T18"/>
                <a:pathLst>
                  <a:path w="20" h="61">
                    <a:moveTo>
                      <a:pt x="0" y="0"/>
                    </a:moveTo>
                    <a:lnTo>
                      <a:pt x="10" y="13"/>
                    </a:lnTo>
                    <a:lnTo>
                      <a:pt x="16" y="29"/>
                    </a:lnTo>
                    <a:lnTo>
                      <a:pt x="20" y="44"/>
                    </a:lnTo>
                    <a:lnTo>
                      <a:pt x="16" y="6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24" name="Freeform 66">
                <a:extLst>
                  <a:ext uri="{FF2B5EF4-FFF2-40B4-BE49-F238E27FC236}">
                    <a16:creationId xmlns:a16="http://schemas.microsoft.com/office/drawing/2014/main" id="{C8C19788-3183-9FA1-C02B-5BE2A1CBD3EB}"/>
                  </a:ext>
                </a:extLst>
              </p:cNvPr>
              <p:cNvSpPr>
                <a:spLocks noChangeAspect="1"/>
              </p:cNvSpPr>
              <p:nvPr/>
            </p:nvSpPr>
            <p:spPr bwMode="auto">
              <a:xfrm rot="295416">
                <a:off x="154" y="264"/>
                <a:ext cx="10" cy="9"/>
              </a:xfrm>
              <a:custGeom>
                <a:avLst/>
                <a:gdLst>
                  <a:gd name="T0" fmla="*/ 0 w 40"/>
                  <a:gd name="T1" fmla="*/ 0 h 43"/>
                  <a:gd name="T2" fmla="*/ 0 w 40"/>
                  <a:gd name="T3" fmla="*/ 0 h 43"/>
                  <a:gd name="T4" fmla="*/ 0 w 40"/>
                  <a:gd name="T5" fmla="*/ 0 h 43"/>
                  <a:gd name="T6" fmla="*/ 0 w 40"/>
                  <a:gd name="T7" fmla="*/ 0 h 43"/>
                  <a:gd name="T8" fmla="*/ 0 w 40"/>
                  <a:gd name="T9" fmla="*/ 0 h 43"/>
                  <a:gd name="T10" fmla="*/ 0 w 40"/>
                  <a:gd name="T11" fmla="*/ 0 h 43"/>
                  <a:gd name="T12" fmla="*/ 0 w 40"/>
                  <a:gd name="T13" fmla="*/ 0 h 43"/>
                  <a:gd name="T14" fmla="*/ 0 60000 65536"/>
                  <a:gd name="T15" fmla="*/ 0 60000 65536"/>
                  <a:gd name="T16" fmla="*/ 0 60000 65536"/>
                  <a:gd name="T17" fmla="*/ 0 60000 65536"/>
                  <a:gd name="T18" fmla="*/ 0 60000 65536"/>
                  <a:gd name="T19" fmla="*/ 0 60000 65536"/>
                  <a:gd name="T20" fmla="*/ 0 60000 65536"/>
                  <a:gd name="T21" fmla="*/ 0 w 40"/>
                  <a:gd name="T22" fmla="*/ 0 h 43"/>
                  <a:gd name="T23" fmla="*/ 40 w 40"/>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3">
                    <a:moveTo>
                      <a:pt x="0" y="0"/>
                    </a:moveTo>
                    <a:lnTo>
                      <a:pt x="13" y="0"/>
                    </a:lnTo>
                    <a:lnTo>
                      <a:pt x="24" y="3"/>
                    </a:lnTo>
                    <a:lnTo>
                      <a:pt x="33" y="10"/>
                    </a:lnTo>
                    <a:lnTo>
                      <a:pt x="38" y="19"/>
                    </a:lnTo>
                    <a:lnTo>
                      <a:pt x="40" y="31"/>
                    </a:lnTo>
                    <a:lnTo>
                      <a:pt x="38"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25" name="Freeform 67">
                <a:extLst>
                  <a:ext uri="{FF2B5EF4-FFF2-40B4-BE49-F238E27FC236}">
                    <a16:creationId xmlns:a16="http://schemas.microsoft.com/office/drawing/2014/main" id="{98963581-BAA4-1514-7C3F-C997582A0902}"/>
                  </a:ext>
                </a:extLst>
              </p:cNvPr>
              <p:cNvSpPr>
                <a:spLocks noChangeAspect="1"/>
              </p:cNvSpPr>
              <p:nvPr/>
            </p:nvSpPr>
            <p:spPr bwMode="auto">
              <a:xfrm rot="295416">
                <a:off x="148" y="266"/>
                <a:ext cx="8" cy="6"/>
              </a:xfrm>
              <a:custGeom>
                <a:avLst/>
                <a:gdLst>
                  <a:gd name="T0" fmla="*/ 0 w 32"/>
                  <a:gd name="T1" fmla="*/ 0 h 26"/>
                  <a:gd name="T2" fmla="*/ 0 w 32"/>
                  <a:gd name="T3" fmla="*/ 0 h 26"/>
                  <a:gd name="T4" fmla="*/ 0 w 32"/>
                  <a:gd name="T5" fmla="*/ 0 h 26"/>
                  <a:gd name="T6" fmla="*/ 0 w 32"/>
                  <a:gd name="T7" fmla="*/ 0 h 26"/>
                  <a:gd name="T8" fmla="*/ 0 w 32"/>
                  <a:gd name="T9" fmla="*/ 0 h 26"/>
                  <a:gd name="T10" fmla="*/ 0 60000 65536"/>
                  <a:gd name="T11" fmla="*/ 0 60000 65536"/>
                  <a:gd name="T12" fmla="*/ 0 60000 65536"/>
                  <a:gd name="T13" fmla="*/ 0 60000 65536"/>
                  <a:gd name="T14" fmla="*/ 0 60000 65536"/>
                  <a:gd name="T15" fmla="*/ 0 w 32"/>
                  <a:gd name="T16" fmla="*/ 0 h 26"/>
                  <a:gd name="T17" fmla="*/ 32 w 32"/>
                  <a:gd name="T18" fmla="*/ 26 h 26"/>
                </a:gdLst>
                <a:ahLst/>
                <a:cxnLst>
                  <a:cxn ang="T10">
                    <a:pos x="T0" y="T1"/>
                  </a:cxn>
                  <a:cxn ang="T11">
                    <a:pos x="T2" y="T3"/>
                  </a:cxn>
                  <a:cxn ang="T12">
                    <a:pos x="T4" y="T5"/>
                  </a:cxn>
                  <a:cxn ang="T13">
                    <a:pos x="T6" y="T7"/>
                  </a:cxn>
                  <a:cxn ang="T14">
                    <a:pos x="T8" y="T9"/>
                  </a:cxn>
                </a:cxnLst>
                <a:rect l="T15" t="T16" r="T17" b="T18"/>
                <a:pathLst>
                  <a:path w="32" h="26">
                    <a:moveTo>
                      <a:pt x="0" y="0"/>
                    </a:moveTo>
                    <a:lnTo>
                      <a:pt x="12" y="0"/>
                    </a:lnTo>
                    <a:lnTo>
                      <a:pt x="22" y="5"/>
                    </a:lnTo>
                    <a:lnTo>
                      <a:pt x="30" y="13"/>
                    </a:lnTo>
                    <a:lnTo>
                      <a:pt x="32" y="2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26" name="Freeform 68">
                <a:extLst>
                  <a:ext uri="{FF2B5EF4-FFF2-40B4-BE49-F238E27FC236}">
                    <a16:creationId xmlns:a16="http://schemas.microsoft.com/office/drawing/2014/main" id="{5B6AF3DB-6752-5AF1-D23A-1A81B87816E2}"/>
                  </a:ext>
                </a:extLst>
              </p:cNvPr>
              <p:cNvSpPr>
                <a:spLocks noChangeAspect="1"/>
              </p:cNvSpPr>
              <p:nvPr/>
            </p:nvSpPr>
            <p:spPr bwMode="auto">
              <a:xfrm rot="295416">
                <a:off x="102" y="220"/>
                <a:ext cx="9" cy="40"/>
              </a:xfrm>
              <a:custGeom>
                <a:avLst/>
                <a:gdLst>
                  <a:gd name="T0" fmla="*/ 0 w 35"/>
                  <a:gd name="T1" fmla="*/ 0 h 192"/>
                  <a:gd name="T2" fmla="*/ 0 w 35"/>
                  <a:gd name="T3" fmla="*/ 0 h 192"/>
                  <a:gd name="T4" fmla="*/ 0 w 35"/>
                  <a:gd name="T5" fmla="*/ 0 h 192"/>
                  <a:gd name="T6" fmla="*/ 0 w 35"/>
                  <a:gd name="T7" fmla="*/ 0 h 192"/>
                  <a:gd name="T8" fmla="*/ 0 w 35"/>
                  <a:gd name="T9" fmla="*/ 0 h 192"/>
                  <a:gd name="T10" fmla="*/ 0 w 35"/>
                  <a:gd name="T11" fmla="*/ 0 h 192"/>
                  <a:gd name="T12" fmla="*/ 0 w 35"/>
                  <a:gd name="T13" fmla="*/ 0 h 192"/>
                  <a:gd name="T14" fmla="*/ 0 60000 65536"/>
                  <a:gd name="T15" fmla="*/ 0 60000 65536"/>
                  <a:gd name="T16" fmla="*/ 0 60000 65536"/>
                  <a:gd name="T17" fmla="*/ 0 60000 65536"/>
                  <a:gd name="T18" fmla="*/ 0 60000 65536"/>
                  <a:gd name="T19" fmla="*/ 0 60000 65536"/>
                  <a:gd name="T20" fmla="*/ 0 60000 65536"/>
                  <a:gd name="T21" fmla="*/ 0 w 35"/>
                  <a:gd name="T22" fmla="*/ 0 h 192"/>
                  <a:gd name="T23" fmla="*/ 35 w 35"/>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192">
                    <a:moveTo>
                      <a:pt x="0" y="0"/>
                    </a:moveTo>
                    <a:lnTo>
                      <a:pt x="16" y="30"/>
                    </a:lnTo>
                    <a:lnTo>
                      <a:pt x="27" y="61"/>
                    </a:lnTo>
                    <a:lnTo>
                      <a:pt x="34" y="93"/>
                    </a:lnTo>
                    <a:lnTo>
                      <a:pt x="35" y="126"/>
                    </a:lnTo>
                    <a:lnTo>
                      <a:pt x="32" y="158"/>
                    </a:lnTo>
                    <a:lnTo>
                      <a:pt x="24" y="19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27" name="Freeform 69">
                <a:extLst>
                  <a:ext uri="{FF2B5EF4-FFF2-40B4-BE49-F238E27FC236}">
                    <a16:creationId xmlns:a16="http://schemas.microsoft.com/office/drawing/2014/main" id="{1B5292D9-90F4-68D2-7783-010FE0DF0D79}"/>
                  </a:ext>
                </a:extLst>
              </p:cNvPr>
              <p:cNvSpPr>
                <a:spLocks noChangeAspect="1"/>
              </p:cNvSpPr>
              <p:nvPr/>
            </p:nvSpPr>
            <p:spPr bwMode="auto">
              <a:xfrm rot="295416">
                <a:off x="50" y="235"/>
                <a:ext cx="48" cy="58"/>
              </a:xfrm>
              <a:custGeom>
                <a:avLst/>
                <a:gdLst>
                  <a:gd name="T0" fmla="*/ 0 w 213"/>
                  <a:gd name="T1" fmla="*/ 0 h 277"/>
                  <a:gd name="T2" fmla="*/ 0 w 213"/>
                  <a:gd name="T3" fmla="*/ 0 h 277"/>
                  <a:gd name="T4" fmla="*/ 0 w 213"/>
                  <a:gd name="T5" fmla="*/ 0 h 277"/>
                  <a:gd name="T6" fmla="*/ 0 w 213"/>
                  <a:gd name="T7" fmla="*/ 0 h 277"/>
                  <a:gd name="T8" fmla="*/ 0 w 213"/>
                  <a:gd name="T9" fmla="*/ 0 h 277"/>
                  <a:gd name="T10" fmla="*/ 0 w 213"/>
                  <a:gd name="T11" fmla="*/ 0 h 277"/>
                  <a:gd name="T12" fmla="*/ 0 w 213"/>
                  <a:gd name="T13" fmla="*/ 0 h 277"/>
                  <a:gd name="T14" fmla="*/ 0 w 213"/>
                  <a:gd name="T15" fmla="*/ 0 h 277"/>
                  <a:gd name="T16" fmla="*/ 0 w 213"/>
                  <a:gd name="T17" fmla="*/ 0 h 277"/>
                  <a:gd name="T18" fmla="*/ 0 w 213"/>
                  <a:gd name="T19" fmla="*/ 0 h 277"/>
                  <a:gd name="T20" fmla="*/ 0 w 213"/>
                  <a:gd name="T21" fmla="*/ 0 h 277"/>
                  <a:gd name="T22" fmla="*/ 0 w 213"/>
                  <a:gd name="T23" fmla="*/ 0 h 277"/>
                  <a:gd name="T24" fmla="*/ 0 w 213"/>
                  <a:gd name="T25" fmla="*/ 0 h 277"/>
                  <a:gd name="T26" fmla="*/ 0 w 213"/>
                  <a:gd name="T27" fmla="*/ 0 h 277"/>
                  <a:gd name="T28" fmla="*/ 0 w 213"/>
                  <a:gd name="T29" fmla="*/ 0 h 277"/>
                  <a:gd name="T30" fmla="*/ 0 w 213"/>
                  <a:gd name="T31" fmla="*/ 0 h 277"/>
                  <a:gd name="T32" fmla="*/ 0 w 213"/>
                  <a:gd name="T33" fmla="*/ 0 h 277"/>
                  <a:gd name="T34" fmla="*/ 0 w 213"/>
                  <a:gd name="T35" fmla="*/ 0 h 277"/>
                  <a:gd name="T36" fmla="*/ 0 w 213"/>
                  <a:gd name="T37" fmla="*/ 0 h 277"/>
                  <a:gd name="T38" fmla="*/ 0 w 213"/>
                  <a:gd name="T39" fmla="*/ 0 h 277"/>
                  <a:gd name="T40" fmla="*/ 0 w 213"/>
                  <a:gd name="T41" fmla="*/ 0 h 277"/>
                  <a:gd name="T42" fmla="*/ 0 w 213"/>
                  <a:gd name="T43" fmla="*/ 0 h 277"/>
                  <a:gd name="T44" fmla="*/ 0 w 213"/>
                  <a:gd name="T45" fmla="*/ 0 h 277"/>
                  <a:gd name="T46" fmla="*/ 0 w 213"/>
                  <a:gd name="T47" fmla="*/ 0 h 277"/>
                  <a:gd name="T48" fmla="*/ 0 w 213"/>
                  <a:gd name="T49" fmla="*/ 0 h 277"/>
                  <a:gd name="T50" fmla="*/ 0 w 213"/>
                  <a:gd name="T51" fmla="*/ 0 h 277"/>
                  <a:gd name="T52" fmla="*/ 0 w 213"/>
                  <a:gd name="T53" fmla="*/ 0 h 277"/>
                  <a:gd name="T54" fmla="*/ 0 w 213"/>
                  <a:gd name="T55" fmla="*/ 0 h 277"/>
                  <a:gd name="T56" fmla="*/ 0 w 213"/>
                  <a:gd name="T57" fmla="*/ 0 h 277"/>
                  <a:gd name="T58" fmla="*/ 0 w 213"/>
                  <a:gd name="T59" fmla="*/ 0 h 277"/>
                  <a:gd name="T60" fmla="*/ 0 w 213"/>
                  <a:gd name="T61" fmla="*/ 0 h 277"/>
                  <a:gd name="T62" fmla="*/ 0 w 213"/>
                  <a:gd name="T63" fmla="*/ 0 h 277"/>
                  <a:gd name="T64" fmla="*/ 0 w 213"/>
                  <a:gd name="T65" fmla="*/ 0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3"/>
                  <a:gd name="T100" fmla="*/ 0 h 277"/>
                  <a:gd name="T101" fmla="*/ 213 w 213"/>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3" h="277">
                    <a:moveTo>
                      <a:pt x="213" y="156"/>
                    </a:moveTo>
                    <a:lnTo>
                      <a:pt x="208" y="128"/>
                    </a:lnTo>
                    <a:lnTo>
                      <a:pt x="197" y="103"/>
                    </a:lnTo>
                    <a:lnTo>
                      <a:pt x="182" y="79"/>
                    </a:lnTo>
                    <a:lnTo>
                      <a:pt x="165" y="58"/>
                    </a:lnTo>
                    <a:lnTo>
                      <a:pt x="142" y="40"/>
                    </a:lnTo>
                    <a:lnTo>
                      <a:pt x="132" y="24"/>
                    </a:lnTo>
                    <a:lnTo>
                      <a:pt x="118" y="12"/>
                    </a:lnTo>
                    <a:lnTo>
                      <a:pt x="100" y="4"/>
                    </a:lnTo>
                    <a:lnTo>
                      <a:pt x="81" y="0"/>
                    </a:lnTo>
                    <a:lnTo>
                      <a:pt x="76" y="8"/>
                    </a:lnTo>
                    <a:lnTo>
                      <a:pt x="75" y="16"/>
                    </a:lnTo>
                    <a:lnTo>
                      <a:pt x="78" y="24"/>
                    </a:lnTo>
                    <a:lnTo>
                      <a:pt x="83" y="31"/>
                    </a:lnTo>
                    <a:lnTo>
                      <a:pt x="107" y="31"/>
                    </a:lnTo>
                    <a:lnTo>
                      <a:pt x="129" y="37"/>
                    </a:lnTo>
                    <a:lnTo>
                      <a:pt x="150" y="48"/>
                    </a:lnTo>
                    <a:lnTo>
                      <a:pt x="128" y="37"/>
                    </a:lnTo>
                    <a:lnTo>
                      <a:pt x="105" y="31"/>
                    </a:lnTo>
                    <a:lnTo>
                      <a:pt x="80" y="29"/>
                    </a:lnTo>
                    <a:lnTo>
                      <a:pt x="56" y="32"/>
                    </a:lnTo>
                    <a:lnTo>
                      <a:pt x="33" y="40"/>
                    </a:lnTo>
                    <a:lnTo>
                      <a:pt x="12" y="53"/>
                    </a:lnTo>
                    <a:lnTo>
                      <a:pt x="3" y="63"/>
                    </a:lnTo>
                    <a:lnTo>
                      <a:pt x="0" y="76"/>
                    </a:lnTo>
                    <a:lnTo>
                      <a:pt x="1" y="87"/>
                    </a:lnTo>
                    <a:lnTo>
                      <a:pt x="8" y="98"/>
                    </a:lnTo>
                    <a:lnTo>
                      <a:pt x="17" y="106"/>
                    </a:lnTo>
                    <a:lnTo>
                      <a:pt x="30" y="108"/>
                    </a:lnTo>
                    <a:lnTo>
                      <a:pt x="68" y="90"/>
                    </a:lnTo>
                    <a:lnTo>
                      <a:pt x="110" y="80"/>
                    </a:lnTo>
                    <a:lnTo>
                      <a:pt x="59" y="96"/>
                    </a:lnTo>
                    <a:lnTo>
                      <a:pt x="11" y="119"/>
                    </a:lnTo>
                    <a:lnTo>
                      <a:pt x="4" y="132"/>
                    </a:lnTo>
                    <a:lnTo>
                      <a:pt x="6" y="148"/>
                    </a:lnTo>
                    <a:lnTo>
                      <a:pt x="12" y="160"/>
                    </a:lnTo>
                    <a:lnTo>
                      <a:pt x="24" y="170"/>
                    </a:lnTo>
                    <a:lnTo>
                      <a:pt x="38" y="175"/>
                    </a:lnTo>
                    <a:lnTo>
                      <a:pt x="52" y="172"/>
                    </a:lnTo>
                    <a:lnTo>
                      <a:pt x="78" y="154"/>
                    </a:lnTo>
                    <a:lnTo>
                      <a:pt x="105" y="140"/>
                    </a:lnTo>
                    <a:lnTo>
                      <a:pt x="136" y="128"/>
                    </a:lnTo>
                    <a:lnTo>
                      <a:pt x="89" y="151"/>
                    </a:lnTo>
                    <a:lnTo>
                      <a:pt x="44" y="176"/>
                    </a:lnTo>
                    <a:lnTo>
                      <a:pt x="40" y="188"/>
                    </a:lnTo>
                    <a:lnTo>
                      <a:pt x="40" y="200"/>
                    </a:lnTo>
                    <a:lnTo>
                      <a:pt x="43" y="212"/>
                    </a:lnTo>
                    <a:lnTo>
                      <a:pt x="52" y="221"/>
                    </a:lnTo>
                    <a:lnTo>
                      <a:pt x="64" y="226"/>
                    </a:lnTo>
                    <a:lnTo>
                      <a:pt x="76" y="226"/>
                    </a:lnTo>
                    <a:lnTo>
                      <a:pt x="88" y="221"/>
                    </a:lnTo>
                    <a:lnTo>
                      <a:pt x="116" y="202"/>
                    </a:lnTo>
                    <a:lnTo>
                      <a:pt x="145" y="188"/>
                    </a:lnTo>
                    <a:lnTo>
                      <a:pt x="108" y="208"/>
                    </a:lnTo>
                    <a:lnTo>
                      <a:pt x="75" y="234"/>
                    </a:lnTo>
                    <a:lnTo>
                      <a:pt x="72" y="247"/>
                    </a:lnTo>
                    <a:lnTo>
                      <a:pt x="75" y="260"/>
                    </a:lnTo>
                    <a:lnTo>
                      <a:pt x="84" y="271"/>
                    </a:lnTo>
                    <a:lnTo>
                      <a:pt x="96" y="277"/>
                    </a:lnTo>
                    <a:lnTo>
                      <a:pt x="110" y="277"/>
                    </a:lnTo>
                    <a:lnTo>
                      <a:pt x="123" y="272"/>
                    </a:lnTo>
                    <a:lnTo>
                      <a:pt x="147" y="255"/>
                    </a:lnTo>
                    <a:lnTo>
                      <a:pt x="169" y="234"/>
                    </a:lnTo>
                    <a:lnTo>
                      <a:pt x="187" y="210"/>
                    </a:lnTo>
                    <a:lnTo>
                      <a:pt x="201" y="184"/>
                    </a:lnTo>
                    <a:lnTo>
                      <a:pt x="213" y="156"/>
                    </a:lnTo>
                    <a:close/>
                  </a:path>
                </a:pathLst>
              </a:custGeom>
              <a:solidFill>
                <a:srgbClr val="FDEAA6"/>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28" name="Freeform 70">
                <a:extLst>
                  <a:ext uri="{FF2B5EF4-FFF2-40B4-BE49-F238E27FC236}">
                    <a16:creationId xmlns:a16="http://schemas.microsoft.com/office/drawing/2014/main" id="{D97C3BE4-DE28-B6EA-69C3-513B045D4B21}"/>
                  </a:ext>
                </a:extLst>
              </p:cNvPr>
              <p:cNvSpPr>
                <a:spLocks noChangeAspect="1"/>
              </p:cNvSpPr>
              <p:nvPr/>
            </p:nvSpPr>
            <p:spPr bwMode="auto">
              <a:xfrm rot="295416">
                <a:off x="111" y="242"/>
                <a:ext cx="43" cy="28"/>
              </a:xfrm>
              <a:custGeom>
                <a:avLst/>
                <a:gdLst>
                  <a:gd name="T0" fmla="*/ 0 w 185"/>
                  <a:gd name="T1" fmla="*/ 0 h 137"/>
                  <a:gd name="T2" fmla="*/ 0 w 185"/>
                  <a:gd name="T3" fmla="*/ 0 h 137"/>
                  <a:gd name="T4" fmla="*/ 0 w 185"/>
                  <a:gd name="T5" fmla="*/ 0 h 137"/>
                  <a:gd name="T6" fmla="*/ 0 w 185"/>
                  <a:gd name="T7" fmla="*/ 0 h 137"/>
                  <a:gd name="T8" fmla="*/ 0 w 185"/>
                  <a:gd name="T9" fmla="*/ 0 h 137"/>
                  <a:gd name="T10" fmla="*/ 0 w 185"/>
                  <a:gd name="T11" fmla="*/ 0 h 137"/>
                  <a:gd name="T12" fmla="*/ 0 w 185"/>
                  <a:gd name="T13" fmla="*/ 0 h 137"/>
                  <a:gd name="T14" fmla="*/ 0 w 185"/>
                  <a:gd name="T15" fmla="*/ 0 h 137"/>
                  <a:gd name="T16" fmla="*/ 0 w 185"/>
                  <a:gd name="T17" fmla="*/ 0 h 137"/>
                  <a:gd name="T18" fmla="*/ 0 w 185"/>
                  <a:gd name="T19" fmla="*/ 0 h 137"/>
                  <a:gd name="T20" fmla="*/ 0 w 185"/>
                  <a:gd name="T21" fmla="*/ 0 h 137"/>
                  <a:gd name="T22" fmla="*/ 0 w 185"/>
                  <a:gd name="T23" fmla="*/ 0 h 137"/>
                  <a:gd name="T24" fmla="*/ 0 w 185"/>
                  <a:gd name="T25" fmla="*/ 0 h 137"/>
                  <a:gd name="T26" fmla="*/ 0 w 185"/>
                  <a:gd name="T27" fmla="*/ 0 h 137"/>
                  <a:gd name="T28" fmla="*/ 0 w 185"/>
                  <a:gd name="T29" fmla="*/ 0 h 137"/>
                  <a:gd name="T30" fmla="*/ 0 w 185"/>
                  <a:gd name="T31" fmla="*/ 0 h 137"/>
                  <a:gd name="T32" fmla="*/ 0 w 185"/>
                  <a:gd name="T33" fmla="*/ 0 h 137"/>
                  <a:gd name="T34" fmla="*/ 0 w 185"/>
                  <a:gd name="T35" fmla="*/ 0 h 137"/>
                  <a:gd name="T36" fmla="*/ 0 w 185"/>
                  <a:gd name="T37" fmla="*/ 0 h 137"/>
                  <a:gd name="T38" fmla="*/ 0 w 185"/>
                  <a:gd name="T39" fmla="*/ 0 h 137"/>
                  <a:gd name="T40" fmla="*/ 0 w 185"/>
                  <a:gd name="T41" fmla="*/ 0 h 137"/>
                  <a:gd name="T42" fmla="*/ 0 w 185"/>
                  <a:gd name="T43" fmla="*/ 0 h 137"/>
                  <a:gd name="T44" fmla="*/ 0 w 185"/>
                  <a:gd name="T45" fmla="*/ 0 h 137"/>
                  <a:gd name="T46" fmla="*/ 0 w 185"/>
                  <a:gd name="T47" fmla="*/ 0 h 137"/>
                  <a:gd name="T48" fmla="*/ 0 w 185"/>
                  <a:gd name="T49" fmla="*/ 0 h 137"/>
                  <a:gd name="T50" fmla="*/ 0 w 185"/>
                  <a:gd name="T51" fmla="*/ 0 h 1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5"/>
                  <a:gd name="T79" fmla="*/ 0 h 137"/>
                  <a:gd name="T80" fmla="*/ 185 w 185"/>
                  <a:gd name="T81" fmla="*/ 137 h 1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5" h="137">
                    <a:moveTo>
                      <a:pt x="1" y="64"/>
                    </a:moveTo>
                    <a:lnTo>
                      <a:pt x="0" y="48"/>
                    </a:lnTo>
                    <a:lnTo>
                      <a:pt x="1" y="32"/>
                    </a:lnTo>
                    <a:lnTo>
                      <a:pt x="11" y="17"/>
                    </a:lnTo>
                    <a:lnTo>
                      <a:pt x="22" y="8"/>
                    </a:lnTo>
                    <a:lnTo>
                      <a:pt x="38" y="1"/>
                    </a:lnTo>
                    <a:lnTo>
                      <a:pt x="20" y="30"/>
                    </a:lnTo>
                    <a:lnTo>
                      <a:pt x="38" y="1"/>
                    </a:lnTo>
                    <a:lnTo>
                      <a:pt x="64" y="0"/>
                    </a:lnTo>
                    <a:lnTo>
                      <a:pt x="88" y="1"/>
                    </a:lnTo>
                    <a:lnTo>
                      <a:pt x="112" y="9"/>
                    </a:lnTo>
                    <a:lnTo>
                      <a:pt x="134" y="22"/>
                    </a:lnTo>
                    <a:lnTo>
                      <a:pt x="153" y="38"/>
                    </a:lnTo>
                    <a:lnTo>
                      <a:pt x="169" y="59"/>
                    </a:lnTo>
                    <a:lnTo>
                      <a:pt x="180" y="81"/>
                    </a:lnTo>
                    <a:lnTo>
                      <a:pt x="185" y="107"/>
                    </a:lnTo>
                    <a:lnTo>
                      <a:pt x="174" y="120"/>
                    </a:lnTo>
                    <a:lnTo>
                      <a:pt x="158" y="131"/>
                    </a:lnTo>
                    <a:lnTo>
                      <a:pt x="140" y="136"/>
                    </a:lnTo>
                    <a:lnTo>
                      <a:pt x="121" y="137"/>
                    </a:lnTo>
                    <a:lnTo>
                      <a:pt x="110" y="117"/>
                    </a:lnTo>
                    <a:lnTo>
                      <a:pt x="92" y="97"/>
                    </a:lnTo>
                    <a:lnTo>
                      <a:pt x="73" y="83"/>
                    </a:lnTo>
                    <a:lnTo>
                      <a:pt x="51" y="72"/>
                    </a:lnTo>
                    <a:lnTo>
                      <a:pt x="27" y="65"/>
                    </a:lnTo>
                    <a:lnTo>
                      <a:pt x="1" y="64"/>
                    </a:lnTo>
                    <a:close/>
                  </a:path>
                </a:pathLst>
              </a:custGeom>
              <a:solidFill>
                <a:srgbClr val="FDEAA6"/>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29" name="Freeform 71">
                <a:extLst>
                  <a:ext uri="{FF2B5EF4-FFF2-40B4-BE49-F238E27FC236}">
                    <a16:creationId xmlns:a16="http://schemas.microsoft.com/office/drawing/2014/main" id="{CBC23A92-E2AB-7233-DBCA-D1845E1C6A97}"/>
                  </a:ext>
                </a:extLst>
              </p:cNvPr>
              <p:cNvSpPr>
                <a:spLocks/>
              </p:cNvSpPr>
              <p:nvPr/>
            </p:nvSpPr>
            <p:spPr bwMode="auto">
              <a:xfrm rot="834031">
                <a:off x="0" y="177"/>
                <a:ext cx="138" cy="154"/>
              </a:xfrm>
              <a:custGeom>
                <a:avLst/>
                <a:gdLst>
                  <a:gd name="T0" fmla="*/ 1138064510 w 51"/>
                  <a:gd name="T1" fmla="*/ 0 h 50"/>
                  <a:gd name="T2" fmla="*/ 1098939108 w 51"/>
                  <a:gd name="T3" fmla="*/ 2147483647 h 50"/>
                  <a:gd name="T4" fmla="*/ 669137923 w 51"/>
                  <a:gd name="T5" fmla="*/ 2147483647 h 50"/>
                  <a:gd name="T6" fmla="*/ 314751864 w 51"/>
                  <a:gd name="T7" fmla="*/ 2147483647 h 50"/>
                  <a:gd name="T8" fmla="*/ 67461805 w 51"/>
                  <a:gd name="T9" fmla="*/ 2147483647 h 50"/>
                  <a:gd name="T10" fmla="*/ 0 w 51"/>
                  <a:gd name="T11" fmla="*/ 2147483647 h 50"/>
                  <a:gd name="T12" fmla="*/ 314751864 w 51"/>
                  <a:gd name="T13" fmla="*/ 2147483647 h 50"/>
                  <a:gd name="T14" fmla="*/ 536905951 w 51"/>
                  <a:gd name="T15" fmla="*/ 2147483647 h 50"/>
                  <a:gd name="T16" fmla="*/ 1098939108 w 51"/>
                  <a:gd name="T17" fmla="*/ 2147483647 h 50"/>
                  <a:gd name="T18" fmla="*/ 1635872248 w 51"/>
                  <a:gd name="T19" fmla="*/ 2147483647 h 50"/>
                  <a:gd name="T20" fmla="*/ 1989736786 w 51"/>
                  <a:gd name="T21" fmla="*/ 2147483647 h 50"/>
                  <a:gd name="T22" fmla="*/ 2147483647 w 51"/>
                  <a:gd name="T23" fmla="*/ 2147483647 h 50"/>
                  <a:gd name="T24" fmla="*/ 2147483647 w 51"/>
                  <a:gd name="T25" fmla="*/ 2147483647 h 50"/>
                  <a:gd name="T26" fmla="*/ 2147483647 w 51"/>
                  <a:gd name="T27" fmla="*/ 2147483647 h 50"/>
                  <a:gd name="T28" fmla="*/ 2147483647 w 51"/>
                  <a:gd name="T29" fmla="*/ 2147483647 h 50"/>
                  <a:gd name="T30" fmla="*/ 2147483647 w 51"/>
                  <a:gd name="T31" fmla="*/ 2147483647 h 50"/>
                  <a:gd name="T32" fmla="*/ 2147483647 w 51"/>
                  <a:gd name="T33" fmla="*/ 2147483647 h 50"/>
                  <a:gd name="T34" fmla="*/ 2147483647 w 51"/>
                  <a:gd name="T35" fmla="*/ 2147483647 h 50"/>
                  <a:gd name="T36" fmla="*/ 1742960390 w 51"/>
                  <a:gd name="T37" fmla="*/ 2147483647 h 50"/>
                  <a:gd name="T38" fmla="*/ 1520795825 w 51"/>
                  <a:gd name="T39" fmla="*/ 2147483647 h 50"/>
                  <a:gd name="T40" fmla="*/ 1025445114 w 51"/>
                  <a:gd name="T41" fmla="*/ 2147483647 h 50"/>
                  <a:gd name="T42" fmla="*/ 669137923 w 51"/>
                  <a:gd name="T43" fmla="*/ 2147483647 h 50"/>
                  <a:gd name="T44" fmla="*/ 536905951 w 51"/>
                  <a:gd name="T45" fmla="*/ 2147483647 h 50"/>
                  <a:gd name="T46" fmla="*/ 1138064510 w 51"/>
                  <a:gd name="T47" fmla="*/ 2147483647 h 50"/>
                  <a:gd name="T48" fmla="*/ 1272269308 w 51"/>
                  <a:gd name="T49" fmla="*/ 2147483647 h 50"/>
                  <a:gd name="T50" fmla="*/ 1810608640 w 51"/>
                  <a:gd name="T51" fmla="*/ 2147483647 h 50"/>
                  <a:gd name="T52" fmla="*/ 2121945206 w 51"/>
                  <a:gd name="T53" fmla="*/ 2147483647 h 50"/>
                  <a:gd name="T54" fmla="*/ 1941381774 w 51"/>
                  <a:gd name="T55" fmla="*/ 1169594999 h 50"/>
                  <a:gd name="T56" fmla="*/ 1700092992 w 51"/>
                  <a:gd name="T57" fmla="*/ 1169594999 h 50"/>
                  <a:gd name="T58" fmla="*/ 1452803993 w 51"/>
                  <a:gd name="T59" fmla="*/ 594625506 h 50"/>
                  <a:gd name="T60" fmla="*/ 1138064510 w 51"/>
                  <a:gd name="T61" fmla="*/ 0 h 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
                  <a:gd name="T94" fmla="*/ 0 h 50"/>
                  <a:gd name="T95" fmla="*/ 51 w 51"/>
                  <a:gd name="T96" fmla="*/ 50 h 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 h="50">
                    <a:moveTo>
                      <a:pt x="19" y="0"/>
                    </a:moveTo>
                    <a:lnTo>
                      <a:pt x="18" y="4"/>
                    </a:lnTo>
                    <a:lnTo>
                      <a:pt x="11" y="6"/>
                    </a:lnTo>
                    <a:lnTo>
                      <a:pt x="5" y="12"/>
                    </a:lnTo>
                    <a:lnTo>
                      <a:pt x="1" y="15"/>
                    </a:lnTo>
                    <a:lnTo>
                      <a:pt x="0" y="19"/>
                    </a:lnTo>
                    <a:lnTo>
                      <a:pt x="5" y="29"/>
                    </a:lnTo>
                    <a:lnTo>
                      <a:pt x="9" y="35"/>
                    </a:lnTo>
                    <a:lnTo>
                      <a:pt x="18" y="44"/>
                    </a:lnTo>
                    <a:lnTo>
                      <a:pt x="27" y="48"/>
                    </a:lnTo>
                    <a:lnTo>
                      <a:pt x="33" y="50"/>
                    </a:lnTo>
                    <a:lnTo>
                      <a:pt x="41" y="47"/>
                    </a:lnTo>
                    <a:lnTo>
                      <a:pt x="44" y="43"/>
                    </a:lnTo>
                    <a:lnTo>
                      <a:pt x="51" y="24"/>
                    </a:lnTo>
                    <a:lnTo>
                      <a:pt x="46" y="22"/>
                    </a:lnTo>
                    <a:lnTo>
                      <a:pt x="42" y="30"/>
                    </a:lnTo>
                    <a:lnTo>
                      <a:pt x="40" y="39"/>
                    </a:lnTo>
                    <a:lnTo>
                      <a:pt x="37" y="43"/>
                    </a:lnTo>
                    <a:lnTo>
                      <a:pt x="29" y="42"/>
                    </a:lnTo>
                    <a:lnTo>
                      <a:pt x="25" y="40"/>
                    </a:lnTo>
                    <a:lnTo>
                      <a:pt x="17" y="31"/>
                    </a:lnTo>
                    <a:lnTo>
                      <a:pt x="11" y="22"/>
                    </a:lnTo>
                    <a:lnTo>
                      <a:pt x="9" y="17"/>
                    </a:lnTo>
                    <a:lnTo>
                      <a:pt x="19" y="9"/>
                    </a:lnTo>
                    <a:lnTo>
                      <a:pt x="21" y="5"/>
                    </a:lnTo>
                    <a:lnTo>
                      <a:pt x="30" y="8"/>
                    </a:lnTo>
                    <a:lnTo>
                      <a:pt x="35" y="9"/>
                    </a:lnTo>
                    <a:lnTo>
                      <a:pt x="32" y="2"/>
                    </a:lnTo>
                    <a:lnTo>
                      <a:pt x="28" y="2"/>
                    </a:lnTo>
                    <a:lnTo>
                      <a:pt x="24" y="1"/>
                    </a:lnTo>
                    <a:lnTo>
                      <a:pt x="19" y="0"/>
                    </a:lnTo>
                    <a:close/>
                  </a:path>
                </a:pathLst>
              </a:custGeom>
              <a:solidFill>
                <a:srgbClr val="006600"/>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0" name="Freeform 72">
                <a:extLst>
                  <a:ext uri="{FF2B5EF4-FFF2-40B4-BE49-F238E27FC236}">
                    <a16:creationId xmlns:a16="http://schemas.microsoft.com/office/drawing/2014/main" id="{ACCCDA9E-A59D-9DD6-7CC4-12D4FADD8DEE}"/>
                  </a:ext>
                </a:extLst>
              </p:cNvPr>
              <p:cNvSpPr>
                <a:spLocks/>
              </p:cNvSpPr>
              <p:nvPr/>
            </p:nvSpPr>
            <p:spPr bwMode="auto">
              <a:xfrm rot="834031">
                <a:off x="110" y="188"/>
                <a:ext cx="19" cy="25"/>
              </a:xfrm>
              <a:custGeom>
                <a:avLst/>
                <a:gdLst>
                  <a:gd name="T0" fmla="*/ 451394885 w 7"/>
                  <a:gd name="T1" fmla="*/ 1558751657 h 8"/>
                  <a:gd name="T2" fmla="*/ 191868853 w 7"/>
                  <a:gd name="T3" fmla="*/ 0 h 8"/>
                  <a:gd name="T4" fmla="*/ 70688514 w 7"/>
                  <a:gd name="T5" fmla="*/ 737171448 h 8"/>
                  <a:gd name="T6" fmla="*/ 0 w 7"/>
                  <a:gd name="T7" fmla="*/ 2147483647 h 8"/>
                  <a:gd name="T8" fmla="*/ 329910699 w 7"/>
                  <a:gd name="T9" fmla="*/ 2147483647 h 8"/>
                  <a:gd name="T10" fmla="*/ 451394885 w 7"/>
                  <a:gd name="T11" fmla="*/ 2147483647 h 8"/>
                  <a:gd name="T12" fmla="*/ 0 60000 65536"/>
                  <a:gd name="T13" fmla="*/ 0 60000 65536"/>
                  <a:gd name="T14" fmla="*/ 0 60000 65536"/>
                  <a:gd name="T15" fmla="*/ 0 60000 65536"/>
                  <a:gd name="T16" fmla="*/ 0 60000 65536"/>
                  <a:gd name="T17" fmla="*/ 0 60000 65536"/>
                  <a:gd name="T18" fmla="*/ 0 w 7"/>
                  <a:gd name="T19" fmla="*/ 0 h 8"/>
                  <a:gd name="T20" fmla="*/ 7 w 7"/>
                  <a:gd name="T21" fmla="*/ 8 h 8"/>
                </a:gdLst>
                <a:ahLst/>
                <a:cxnLst>
                  <a:cxn ang="T12">
                    <a:pos x="T0" y="T1"/>
                  </a:cxn>
                  <a:cxn ang="T13">
                    <a:pos x="T2" y="T3"/>
                  </a:cxn>
                  <a:cxn ang="T14">
                    <a:pos x="T4" y="T5"/>
                  </a:cxn>
                  <a:cxn ang="T15">
                    <a:pos x="T6" y="T7"/>
                  </a:cxn>
                  <a:cxn ang="T16">
                    <a:pos x="T8" y="T9"/>
                  </a:cxn>
                  <a:cxn ang="T17">
                    <a:pos x="T10" y="T11"/>
                  </a:cxn>
                </a:cxnLst>
                <a:rect l="T18" t="T19" r="T20" b="T21"/>
                <a:pathLst>
                  <a:path w="7" h="8">
                    <a:moveTo>
                      <a:pt x="7" y="2"/>
                    </a:moveTo>
                    <a:lnTo>
                      <a:pt x="3" y="0"/>
                    </a:lnTo>
                    <a:lnTo>
                      <a:pt x="1" y="1"/>
                    </a:lnTo>
                    <a:lnTo>
                      <a:pt x="0" y="8"/>
                    </a:lnTo>
                    <a:lnTo>
                      <a:pt x="5" y="7"/>
                    </a:lnTo>
                    <a:lnTo>
                      <a:pt x="7" y="3"/>
                    </a:lnTo>
                  </a:path>
                </a:pathLst>
              </a:custGeom>
              <a:solidFill>
                <a:srgbClr val="006600"/>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1" name="Freeform 73">
                <a:extLst>
                  <a:ext uri="{FF2B5EF4-FFF2-40B4-BE49-F238E27FC236}">
                    <a16:creationId xmlns:a16="http://schemas.microsoft.com/office/drawing/2014/main" id="{6A29F72A-DC15-1CC6-2AC9-B699F024DCB4}"/>
                  </a:ext>
                </a:extLst>
              </p:cNvPr>
              <p:cNvSpPr>
                <a:spLocks/>
              </p:cNvSpPr>
              <p:nvPr/>
            </p:nvSpPr>
            <p:spPr bwMode="auto">
              <a:xfrm rot="834031">
                <a:off x="113" y="209"/>
                <a:ext cx="76" cy="99"/>
              </a:xfrm>
              <a:custGeom>
                <a:avLst/>
                <a:gdLst>
                  <a:gd name="T0" fmla="*/ 0 w 28"/>
                  <a:gd name="T1" fmla="*/ 1346165322 h 32"/>
                  <a:gd name="T2" fmla="*/ 632714333 w 28"/>
                  <a:gd name="T3" fmla="*/ 2147483647 h 32"/>
                  <a:gd name="T4" fmla="*/ 1276048859 w 28"/>
                  <a:gd name="T5" fmla="*/ 2147483647 h 32"/>
                  <a:gd name="T6" fmla="*/ 1527729869 w 28"/>
                  <a:gd name="T7" fmla="*/ 2147483647 h 32"/>
                  <a:gd name="T8" fmla="*/ 1346392703 w 28"/>
                  <a:gd name="T9" fmla="*/ 2147483647 h 32"/>
                  <a:gd name="T10" fmla="*/ 520786775 w 28"/>
                  <a:gd name="T11" fmla="*/ 2147483647 h 32"/>
                  <a:gd name="T12" fmla="*/ 374517301 w 28"/>
                  <a:gd name="T13" fmla="*/ 2147483647 h 32"/>
                  <a:gd name="T14" fmla="*/ 962624597 w 28"/>
                  <a:gd name="T15" fmla="*/ 2147483647 h 32"/>
                  <a:gd name="T16" fmla="*/ 1413563830 w 28"/>
                  <a:gd name="T17" fmla="*/ 2147483647 h 32"/>
                  <a:gd name="T18" fmla="*/ 1675370295 w 28"/>
                  <a:gd name="T19" fmla="*/ 2147483647 h 32"/>
                  <a:gd name="T20" fmla="*/ 1787303412 w 28"/>
                  <a:gd name="T21" fmla="*/ 2147483647 h 32"/>
                  <a:gd name="T22" fmla="*/ 1717367450 w 28"/>
                  <a:gd name="T23" fmla="*/ 2147483647 h 32"/>
                  <a:gd name="T24" fmla="*/ 1458317829 w 28"/>
                  <a:gd name="T25" fmla="*/ 2147483647 h 32"/>
                  <a:gd name="T26" fmla="*/ 824671172 w 28"/>
                  <a:gd name="T27" fmla="*/ 2147483647 h 32"/>
                  <a:gd name="T28" fmla="*/ 520786775 w 28"/>
                  <a:gd name="T29" fmla="*/ 1978894216 h 32"/>
                  <a:gd name="T30" fmla="*/ 70688514 w 28"/>
                  <a:gd name="T31" fmla="*/ 0 h 32"/>
                  <a:gd name="T32" fmla="*/ 0 w 28"/>
                  <a:gd name="T33" fmla="*/ 134616532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0" y="2"/>
                    </a:moveTo>
                    <a:lnTo>
                      <a:pt x="10" y="7"/>
                    </a:lnTo>
                    <a:lnTo>
                      <a:pt x="20" y="16"/>
                    </a:lnTo>
                    <a:lnTo>
                      <a:pt x="24" y="21"/>
                    </a:lnTo>
                    <a:lnTo>
                      <a:pt x="21" y="25"/>
                    </a:lnTo>
                    <a:lnTo>
                      <a:pt x="8" y="27"/>
                    </a:lnTo>
                    <a:lnTo>
                      <a:pt x="6" y="32"/>
                    </a:lnTo>
                    <a:lnTo>
                      <a:pt x="15" y="32"/>
                    </a:lnTo>
                    <a:lnTo>
                      <a:pt x="22" y="30"/>
                    </a:lnTo>
                    <a:lnTo>
                      <a:pt x="26" y="27"/>
                    </a:lnTo>
                    <a:lnTo>
                      <a:pt x="28" y="22"/>
                    </a:lnTo>
                    <a:lnTo>
                      <a:pt x="27" y="18"/>
                    </a:lnTo>
                    <a:lnTo>
                      <a:pt x="23" y="15"/>
                    </a:lnTo>
                    <a:lnTo>
                      <a:pt x="13" y="6"/>
                    </a:lnTo>
                    <a:lnTo>
                      <a:pt x="8" y="3"/>
                    </a:lnTo>
                    <a:lnTo>
                      <a:pt x="1" y="0"/>
                    </a:lnTo>
                    <a:lnTo>
                      <a:pt x="0" y="2"/>
                    </a:lnTo>
                    <a:close/>
                  </a:path>
                </a:pathLst>
              </a:custGeom>
              <a:solidFill>
                <a:srgbClr val="006600"/>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2" name="Freeform 74">
                <a:extLst>
                  <a:ext uri="{FF2B5EF4-FFF2-40B4-BE49-F238E27FC236}">
                    <a16:creationId xmlns:a16="http://schemas.microsoft.com/office/drawing/2014/main" id="{4ECDD599-349A-0B95-A93B-5018EEC7451C}"/>
                  </a:ext>
                </a:extLst>
              </p:cNvPr>
              <p:cNvSpPr>
                <a:spLocks/>
              </p:cNvSpPr>
              <p:nvPr/>
            </p:nvSpPr>
            <p:spPr bwMode="auto">
              <a:xfrm rot="834031" flipH="1">
                <a:off x="57" y="31"/>
                <a:ext cx="126" cy="165"/>
              </a:xfrm>
              <a:custGeom>
                <a:avLst/>
                <a:gdLst>
                  <a:gd name="T0" fmla="*/ 1 w 179"/>
                  <a:gd name="T1" fmla="*/ 1 h 268"/>
                  <a:gd name="T2" fmla="*/ 1 w 179"/>
                  <a:gd name="T3" fmla="*/ 1 h 268"/>
                  <a:gd name="T4" fmla="*/ 1 w 179"/>
                  <a:gd name="T5" fmla="*/ 1 h 268"/>
                  <a:gd name="T6" fmla="*/ 1 w 179"/>
                  <a:gd name="T7" fmla="*/ 1 h 268"/>
                  <a:gd name="T8" fmla="*/ 1 w 179"/>
                  <a:gd name="T9" fmla="*/ 1 h 268"/>
                  <a:gd name="T10" fmla="*/ 1 w 179"/>
                  <a:gd name="T11" fmla="*/ 1 h 268"/>
                  <a:gd name="T12" fmla="*/ 1 w 179"/>
                  <a:gd name="T13" fmla="*/ 1 h 268"/>
                  <a:gd name="T14" fmla="*/ 1 w 179"/>
                  <a:gd name="T15" fmla="*/ 1 h 268"/>
                  <a:gd name="T16" fmla="*/ 1 w 179"/>
                  <a:gd name="T17" fmla="*/ 1 h 268"/>
                  <a:gd name="T18" fmla="*/ 1 w 179"/>
                  <a:gd name="T19" fmla="*/ 1 h 268"/>
                  <a:gd name="T20" fmla="*/ 1 w 179"/>
                  <a:gd name="T21" fmla="*/ 1 h 268"/>
                  <a:gd name="T22" fmla="*/ 1 w 179"/>
                  <a:gd name="T23" fmla="*/ 1 h 268"/>
                  <a:gd name="T24" fmla="*/ 1 w 179"/>
                  <a:gd name="T25" fmla="*/ 1 h 268"/>
                  <a:gd name="T26" fmla="*/ 1 w 179"/>
                  <a:gd name="T27" fmla="*/ 1 h 268"/>
                  <a:gd name="T28" fmla="*/ 1 w 179"/>
                  <a:gd name="T29" fmla="*/ 1 h 268"/>
                  <a:gd name="T30" fmla="*/ 1 w 179"/>
                  <a:gd name="T31" fmla="*/ 1 h 268"/>
                  <a:gd name="T32" fmla="*/ 1 w 179"/>
                  <a:gd name="T33" fmla="*/ 1 h 268"/>
                  <a:gd name="T34" fmla="*/ 1 w 179"/>
                  <a:gd name="T35" fmla="*/ 1 h 268"/>
                  <a:gd name="T36" fmla="*/ 1 w 179"/>
                  <a:gd name="T37" fmla="*/ 1 h 268"/>
                  <a:gd name="T38" fmla="*/ 1 w 179"/>
                  <a:gd name="T39" fmla="*/ 1 h 268"/>
                  <a:gd name="T40" fmla="*/ 1 w 179"/>
                  <a:gd name="T41" fmla="*/ 1 h 268"/>
                  <a:gd name="T42" fmla="*/ 1 w 179"/>
                  <a:gd name="T43" fmla="*/ 1 h 268"/>
                  <a:gd name="T44" fmla="*/ 0 w 179"/>
                  <a:gd name="T45" fmla="*/ 1 h 268"/>
                  <a:gd name="T46" fmla="*/ 0 w 179"/>
                  <a:gd name="T47" fmla="*/ 1 h 268"/>
                  <a:gd name="T48" fmla="*/ 1 w 179"/>
                  <a:gd name="T49" fmla="*/ 1 h 268"/>
                  <a:gd name="T50" fmla="*/ 1 w 179"/>
                  <a:gd name="T51" fmla="*/ 1 h 268"/>
                  <a:gd name="T52" fmla="*/ 1 w 179"/>
                  <a:gd name="T53" fmla="*/ 1 h 268"/>
                  <a:gd name="T54" fmla="*/ 1 w 179"/>
                  <a:gd name="T55" fmla="*/ 1 h 268"/>
                  <a:gd name="T56" fmla="*/ 1 w 179"/>
                  <a:gd name="T57" fmla="*/ 0 h 268"/>
                  <a:gd name="T58" fmla="*/ 1 w 179"/>
                  <a:gd name="T59" fmla="*/ 0 h 268"/>
                  <a:gd name="T60" fmla="*/ 1 w 179"/>
                  <a:gd name="T61" fmla="*/ 1 h 268"/>
                  <a:gd name="T62" fmla="*/ 1 w 179"/>
                  <a:gd name="T63" fmla="*/ 1 h 268"/>
                  <a:gd name="T64" fmla="*/ 1 w 179"/>
                  <a:gd name="T65" fmla="*/ 1 h 268"/>
                  <a:gd name="T66" fmla="*/ 1 w 179"/>
                  <a:gd name="T67" fmla="*/ 1 h 268"/>
                  <a:gd name="T68" fmla="*/ 1 w 179"/>
                  <a:gd name="T69" fmla="*/ 1 h 268"/>
                  <a:gd name="T70" fmla="*/ 1 w 179"/>
                  <a:gd name="T71" fmla="*/ 1 h 268"/>
                  <a:gd name="T72" fmla="*/ 1 w 179"/>
                  <a:gd name="T73" fmla="*/ 1 h 2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268"/>
                  <a:gd name="T113" fmla="*/ 179 w 179"/>
                  <a:gd name="T114" fmla="*/ 268 h 2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268">
                    <a:moveTo>
                      <a:pt x="164" y="38"/>
                    </a:moveTo>
                    <a:lnTo>
                      <a:pt x="164" y="52"/>
                    </a:lnTo>
                    <a:lnTo>
                      <a:pt x="162" y="67"/>
                    </a:lnTo>
                    <a:lnTo>
                      <a:pt x="173" y="85"/>
                    </a:lnTo>
                    <a:lnTo>
                      <a:pt x="177" y="108"/>
                    </a:lnTo>
                    <a:lnTo>
                      <a:pt x="179" y="126"/>
                    </a:lnTo>
                    <a:lnTo>
                      <a:pt x="178" y="158"/>
                    </a:lnTo>
                    <a:lnTo>
                      <a:pt x="176" y="174"/>
                    </a:lnTo>
                    <a:lnTo>
                      <a:pt x="171" y="195"/>
                    </a:lnTo>
                    <a:lnTo>
                      <a:pt x="161" y="211"/>
                    </a:lnTo>
                    <a:lnTo>
                      <a:pt x="150" y="226"/>
                    </a:lnTo>
                    <a:lnTo>
                      <a:pt x="138" y="243"/>
                    </a:lnTo>
                    <a:lnTo>
                      <a:pt x="123" y="256"/>
                    </a:lnTo>
                    <a:lnTo>
                      <a:pt x="106" y="266"/>
                    </a:lnTo>
                    <a:lnTo>
                      <a:pt x="87" y="268"/>
                    </a:lnTo>
                    <a:lnTo>
                      <a:pt x="69" y="265"/>
                    </a:lnTo>
                    <a:lnTo>
                      <a:pt x="53" y="256"/>
                    </a:lnTo>
                    <a:lnTo>
                      <a:pt x="39" y="238"/>
                    </a:lnTo>
                    <a:lnTo>
                      <a:pt x="35" y="233"/>
                    </a:lnTo>
                    <a:lnTo>
                      <a:pt x="27" y="222"/>
                    </a:lnTo>
                    <a:lnTo>
                      <a:pt x="16" y="208"/>
                    </a:lnTo>
                    <a:lnTo>
                      <a:pt x="3" y="167"/>
                    </a:lnTo>
                    <a:lnTo>
                      <a:pt x="0" y="96"/>
                    </a:lnTo>
                    <a:lnTo>
                      <a:pt x="0" y="94"/>
                    </a:lnTo>
                    <a:lnTo>
                      <a:pt x="8" y="42"/>
                    </a:lnTo>
                    <a:lnTo>
                      <a:pt x="22" y="20"/>
                    </a:lnTo>
                    <a:lnTo>
                      <a:pt x="44" y="8"/>
                    </a:lnTo>
                    <a:lnTo>
                      <a:pt x="55" y="3"/>
                    </a:lnTo>
                    <a:lnTo>
                      <a:pt x="65" y="0"/>
                    </a:lnTo>
                    <a:lnTo>
                      <a:pt x="77" y="0"/>
                    </a:lnTo>
                    <a:lnTo>
                      <a:pt x="96" y="2"/>
                    </a:lnTo>
                    <a:lnTo>
                      <a:pt x="117" y="8"/>
                    </a:lnTo>
                    <a:lnTo>
                      <a:pt x="135" y="20"/>
                    </a:lnTo>
                    <a:lnTo>
                      <a:pt x="141" y="22"/>
                    </a:lnTo>
                    <a:lnTo>
                      <a:pt x="146" y="25"/>
                    </a:lnTo>
                    <a:lnTo>
                      <a:pt x="155" y="29"/>
                    </a:lnTo>
                    <a:lnTo>
                      <a:pt x="164" y="38"/>
                    </a:lnTo>
                    <a:close/>
                  </a:path>
                </a:pathLst>
              </a:custGeom>
              <a:solidFill>
                <a:srgbClr val="FDEAA6"/>
              </a:solidFill>
              <a:ln w="6350">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33" name="Freeform 75">
                <a:extLst>
                  <a:ext uri="{FF2B5EF4-FFF2-40B4-BE49-F238E27FC236}">
                    <a16:creationId xmlns:a16="http://schemas.microsoft.com/office/drawing/2014/main" id="{C95ED80E-DC5F-6EA8-4B5C-9D2F04A5CAE4}"/>
                  </a:ext>
                </a:extLst>
              </p:cNvPr>
              <p:cNvSpPr>
                <a:spLocks/>
              </p:cNvSpPr>
              <p:nvPr/>
            </p:nvSpPr>
            <p:spPr bwMode="auto">
              <a:xfrm rot="834031" flipH="1">
                <a:off x="69" y="175"/>
                <a:ext cx="68" cy="22"/>
              </a:xfrm>
              <a:custGeom>
                <a:avLst/>
                <a:gdLst>
                  <a:gd name="T0" fmla="*/ 0 w 98"/>
                  <a:gd name="T1" fmla="*/ 0 h 30"/>
                  <a:gd name="T2" fmla="*/ 1 w 98"/>
                  <a:gd name="T3" fmla="*/ 1 h 30"/>
                  <a:gd name="T4" fmla="*/ 1 w 98"/>
                  <a:gd name="T5" fmla="*/ 1 h 30"/>
                  <a:gd name="T6" fmla="*/ 1 w 98"/>
                  <a:gd name="T7" fmla="*/ 1 h 30"/>
                  <a:gd name="T8" fmla="*/ 1 w 98"/>
                  <a:gd name="T9" fmla="*/ 1 h 30"/>
                  <a:gd name="T10" fmla="*/ 1 w 98"/>
                  <a:gd name="T11" fmla="*/ 1 h 30"/>
                  <a:gd name="T12" fmla="*/ 1 w 98"/>
                  <a:gd name="T13" fmla="*/ 1 h 30"/>
                  <a:gd name="T14" fmla="*/ 1 w 98"/>
                  <a:gd name="T15" fmla="*/ 1 h 30"/>
                  <a:gd name="T16" fmla="*/ 1 w 98"/>
                  <a:gd name="T17" fmla="*/ 1 h 30"/>
                  <a:gd name="T18" fmla="*/ 1 w 98"/>
                  <a:gd name="T19" fmla="*/ 1 h 30"/>
                  <a:gd name="T20" fmla="*/ 1 w 98"/>
                  <a:gd name="T21" fmla="*/ 1 h 30"/>
                  <a:gd name="T22" fmla="*/ 1 w 98"/>
                  <a:gd name="T23" fmla="*/ 1 h 30"/>
                  <a:gd name="T24" fmla="*/ 1 w 98"/>
                  <a:gd name="T25" fmla="*/ 1 h 30"/>
                  <a:gd name="T26" fmla="*/ 1 w 98"/>
                  <a:gd name="T27" fmla="*/ 1 h 30"/>
                  <a:gd name="T28" fmla="*/ 1 w 98"/>
                  <a:gd name="T29" fmla="*/ 1 h 30"/>
                  <a:gd name="T30" fmla="*/ 1 w 98"/>
                  <a:gd name="T31" fmla="*/ 1 h 30"/>
                  <a:gd name="T32" fmla="*/ 1 w 98"/>
                  <a:gd name="T33" fmla="*/ 1 h 30"/>
                  <a:gd name="T34" fmla="*/ 1 w 98"/>
                  <a:gd name="T35" fmla="*/ 1 h 30"/>
                  <a:gd name="T36" fmla="*/ 1 w 98"/>
                  <a:gd name="T37" fmla="*/ 1 h 30"/>
                  <a:gd name="T38" fmla="*/ 0 w 98"/>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8"/>
                  <a:gd name="T61" fmla="*/ 0 h 30"/>
                  <a:gd name="T62" fmla="*/ 98 w 98"/>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8" h="30">
                    <a:moveTo>
                      <a:pt x="0" y="0"/>
                    </a:moveTo>
                    <a:lnTo>
                      <a:pt x="8" y="6"/>
                    </a:lnTo>
                    <a:lnTo>
                      <a:pt x="13" y="10"/>
                    </a:lnTo>
                    <a:lnTo>
                      <a:pt x="21" y="16"/>
                    </a:lnTo>
                    <a:lnTo>
                      <a:pt x="26" y="19"/>
                    </a:lnTo>
                    <a:lnTo>
                      <a:pt x="36" y="22"/>
                    </a:lnTo>
                    <a:lnTo>
                      <a:pt x="51" y="24"/>
                    </a:lnTo>
                    <a:lnTo>
                      <a:pt x="67" y="22"/>
                    </a:lnTo>
                    <a:lnTo>
                      <a:pt x="81" y="16"/>
                    </a:lnTo>
                    <a:lnTo>
                      <a:pt x="89" y="9"/>
                    </a:lnTo>
                    <a:lnTo>
                      <a:pt x="98" y="5"/>
                    </a:lnTo>
                    <a:lnTo>
                      <a:pt x="89" y="15"/>
                    </a:lnTo>
                    <a:lnTo>
                      <a:pt x="81" y="21"/>
                    </a:lnTo>
                    <a:lnTo>
                      <a:pt x="71" y="26"/>
                    </a:lnTo>
                    <a:lnTo>
                      <a:pt x="56" y="29"/>
                    </a:lnTo>
                    <a:lnTo>
                      <a:pt x="41" y="30"/>
                    </a:lnTo>
                    <a:lnTo>
                      <a:pt x="24" y="25"/>
                    </a:lnTo>
                    <a:lnTo>
                      <a:pt x="13" y="19"/>
                    </a:lnTo>
                    <a:lnTo>
                      <a:pt x="8" y="15"/>
                    </a:lnTo>
                    <a:lnTo>
                      <a:pt x="0" y="0"/>
                    </a:lnTo>
                    <a:close/>
                  </a:path>
                </a:pathLst>
              </a:custGeom>
              <a:solidFill>
                <a:srgbClr val="0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34" name="Freeform 76">
                <a:extLst>
                  <a:ext uri="{FF2B5EF4-FFF2-40B4-BE49-F238E27FC236}">
                    <a16:creationId xmlns:a16="http://schemas.microsoft.com/office/drawing/2014/main" id="{99039846-8B09-1140-164C-04AD8900BF27}"/>
                  </a:ext>
                </a:extLst>
              </p:cNvPr>
              <p:cNvSpPr>
                <a:spLocks/>
              </p:cNvSpPr>
              <p:nvPr/>
            </p:nvSpPr>
            <p:spPr bwMode="auto">
              <a:xfrm rot="834031" flipH="1">
                <a:off x="173" y="123"/>
                <a:ext cx="12" cy="38"/>
              </a:xfrm>
              <a:custGeom>
                <a:avLst/>
                <a:gdLst>
                  <a:gd name="T0" fmla="*/ 1 w 17"/>
                  <a:gd name="T1" fmla="*/ 1 h 53"/>
                  <a:gd name="T2" fmla="*/ 0 w 17"/>
                  <a:gd name="T3" fmla="*/ 1 h 53"/>
                  <a:gd name="T4" fmla="*/ 1 w 17"/>
                  <a:gd name="T5" fmla="*/ 1 h 53"/>
                  <a:gd name="T6" fmla="*/ 1 w 17"/>
                  <a:gd name="T7" fmla="*/ 1 h 53"/>
                  <a:gd name="T8" fmla="*/ 1 w 17"/>
                  <a:gd name="T9" fmla="*/ 1 h 53"/>
                  <a:gd name="T10" fmla="*/ 1 w 17"/>
                  <a:gd name="T11" fmla="*/ 1 h 53"/>
                  <a:gd name="T12" fmla="*/ 1 w 17"/>
                  <a:gd name="T13" fmla="*/ 1 h 53"/>
                  <a:gd name="T14" fmla="*/ 1 w 17"/>
                  <a:gd name="T15" fmla="*/ 1 h 53"/>
                  <a:gd name="T16" fmla="*/ 1 w 17"/>
                  <a:gd name="T17" fmla="*/ 1 h 53"/>
                  <a:gd name="T18" fmla="*/ 1 w 17"/>
                  <a:gd name="T19" fmla="*/ 0 h 53"/>
                  <a:gd name="T20" fmla="*/ 1 w 17"/>
                  <a:gd name="T21" fmla="*/ 1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53"/>
                  <a:gd name="T35" fmla="*/ 17 w 17"/>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53">
                    <a:moveTo>
                      <a:pt x="4" y="2"/>
                    </a:moveTo>
                    <a:lnTo>
                      <a:pt x="0" y="12"/>
                    </a:lnTo>
                    <a:lnTo>
                      <a:pt x="9" y="35"/>
                    </a:lnTo>
                    <a:lnTo>
                      <a:pt x="13" y="47"/>
                    </a:lnTo>
                    <a:lnTo>
                      <a:pt x="14" y="52"/>
                    </a:lnTo>
                    <a:lnTo>
                      <a:pt x="17" y="53"/>
                    </a:lnTo>
                    <a:lnTo>
                      <a:pt x="12" y="32"/>
                    </a:lnTo>
                    <a:lnTo>
                      <a:pt x="10" y="22"/>
                    </a:lnTo>
                    <a:lnTo>
                      <a:pt x="8" y="14"/>
                    </a:lnTo>
                    <a:lnTo>
                      <a:pt x="5" y="0"/>
                    </a:lnTo>
                    <a:lnTo>
                      <a:pt x="4" y="2"/>
                    </a:lnTo>
                    <a:close/>
                  </a:path>
                </a:pathLst>
              </a:custGeom>
              <a:solidFill>
                <a:srgbClr val="FDEAA6"/>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5" name="Freeform 77">
                <a:extLst>
                  <a:ext uri="{FF2B5EF4-FFF2-40B4-BE49-F238E27FC236}">
                    <a16:creationId xmlns:a16="http://schemas.microsoft.com/office/drawing/2014/main" id="{3C4A7A8F-10AA-F4EA-34DA-833FC2929FC5}"/>
                  </a:ext>
                </a:extLst>
              </p:cNvPr>
              <p:cNvSpPr>
                <a:spLocks/>
              </p:cNvSpPr>
              <p:nvPr/>
            </p:nvSpPr>
            <p:spPr bwMode="auto">
              <a:xfrm rot="834031" flipH="1">
                <a:off x="41" y="76"/>
                <a:ext cx="22" cy="57"/>
              </a:xfrm>
              <a:custGeom>
                <a:avLst/>
                <a:gdLst>
                  <a:gd name="T0" fmla="*/ 1 w 31"/>
                  <a:gd name="T1" fmla="*/ 0 h 80"/>
                  <a:gd name="T2" fmla="*/ 1 w 31"/>
                  <a:gd name="T3" fmla="*/ 1 h 80"/>
                  <a:gd name="T4" fmla="*/ 1 w 31"/>
                  <a:gd name="T5" fmla="*/ 1 h 80"/>
                  <a:gd name="T6" fmla="*/ 1 w 31"/>
                  <a:gd name="T7" fmla="*/ 1 h 80"/>
                  <a:gd name="T8" fmla="*/ 1 w 31"/>
                  <a:gd name="T9" fmla="*/ 1 h 80"/>
                  <a:gd name="T10" fmla="*/ 1 w 31"/>
                  <a:gd name="T11" fmla="*/ 1 h 80"/>
                  <a:gd name="T12" fmla="*/ 1 w 31"/>
                  <a:gd name="T13" fmla="*/ 1 h 80"/>
                  <a:gd name="T14" fmla="*/ 1 w 31"/>
                  <a:gd name="T15" fmla="*/ 1 h 80"/>
                  <a:gd name="T16" fmla="*/ 0 w 31"/>
                  <a:gd name="T17" fmla="*/ 1 h 80"/>
                  <a:gd name="T18" fmla="*/ 1 w 31"/>
                  <a:gd name="T19" fmla="*/ 1 h 80"/>
                  <a:gd name="T20" fmla="*/ 1 w 31"/>
                  <a:gd name="T21" fmla="*/ 1 h 80"/>
                  <a:gd name="T22" fmla="*/ 1 w 31"/>
                  <a:gd name="T23" fmla="*/ 1 h 80"/>
                  <a:gd name="T24" fmla="*/ 1 w 31"/>
                  <a:gd name="T25" fmla="*/ 1 h 80"/>
                  <a:gd name="T26" fmla="*/ 1 w 31"/>
                  <a:gd name="T27" fmla="*/ 1 h 80"/>
                  <a:gd name="T28" fmla="*/ 1 w 31"/>
                  <a:gd name="T29" fmla="*/ 1 h 80"/>
                  <a:gd name="T30" fmla="*/ 1 w 31"/>
                  <a:gd name="T31" fmla="*/ 0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
                  <a:gd name="T49" fmla="*/ 0 h 80"/>
                  <a:gd name="T50" fmla="*/ 31 w 31"/>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 h="80">
                    <a:moveTo>
                      <a:pt x="21" y="0"/>
                    </a:moveTo>
                    <a:lnTo>
                      <a:pt x="28" y="2"/>
                    </a:lnTo>
                    <a:cubicBezTo>
                      <a:pt x="29" y="5"/>
                      <a:pt x="31" y="14"/>
                      <a:pt x="31" y="21"/>
                    </a:cubicBezTo>
                    <a:cubicBezTo>
                      <a:pt x="31" y="28"/>
                      <a:pt x="30" y="37"/>
                      <a:pt x="29" y="43"/>
                    </a:cubicBezTo>
                    <a:lnTo>
                      <a:pt x="26" y="56"/>
                    </a:lnTo>
                    <a:lnTo>
                      <a:pt x="21" y="70"/>
                    </a:lnTo>
                    <a:lnTo>
                      <a:pt x="17" y="77"/>
                    </a:lnTo>
                    <a:lnTo>
                      <a:pt x="9" y="80"/>
                    </a:lnTo>
                    <a:lnTo>
                      <a:pt x="0" y="78"/>
                    </a:lnTo>
                    <a:lnTo>
                      <a:pt x="5" y="60"/>
                    </a:lnTo>
                    <a:lnTo>
                      <a:pt x="5" y="58"/>
                    </a:lnTo>
                    <a:lnTo>
                      <a:pt x="11" y="33"/>
                    </a:lnTo>
                    <a:lnTo>
                      <a:pt x="11" y="29"/>
                    </a:lnTo>
                    <a:lnTo>
                      <a:pt x="14" y="19"/>
                    </a:lnTo>
                    <a:lnTo>
                      <a:pt x="20" y="3"/>
                    </a:lnTo>
                    <a:lnTo>
                      <a:pt x="21" y="0"/>
                    </a:lnTo>
                    <a:close/>
                  </a:path>
                </a:pathLst>
              </a:custGeom>
              <a:solidFill>
                <a:srgbClr val="FDEAA6"/>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6" name="Freeform 78">
                <a:extLst>
                  <a:ext uri="{FF2B5EF4-FFF2-40B4-BE49-F238E27FC236}">
                    <a16:creationId xmlns:a16="http://schemas.microsoft.com/office/drawing/2014/main" id="{F2DBF2C4-8D8B-58BE-3434-1BA84D20204D}"/>
                  </a:ext>
                </a:extLst>
              </p:cNvPr>
              <p:cNvSpPr>
                <a:spLocks/>
              </p:cNvSpPr>
              <p:nvPr/>
            </p:nvSpPr>
            <p:spPr bwMode="auto">
              <a:xfrm rot="834031" flipH="1">
                <a:off x="102" y="101"/>
                <a:ext cx="40" cy="45"/>
              </a:xfrm>
              <a:custGeom>
                <a:avLst/>
                <a:gdLst>
                  <a:gd name="T0" fmla="*/ 1 w 57"/>
                  <a:gd name="T1" fmla="*/ 1 h 62"/>
                  <a:gd name="T2" fmla="*/ 0 w 57"/>
                  <a:gd name="T3" fmla="*/ 1 h 62"/>
                  <a:gd name="T4" fmla="*/ 1 w 57"/>
                  <a:gd name="T5" fmla="*/ 1 h 62"/>
                  <a:gd name="T6" fmla="*/ 1 w 57"/>
                  <a:gd name="T7" fmla="*/ 1 h 62"/>
                  <a:gd name="T8" fmla="*/ 1 w 57"/>
                  <a:gd name="T9" fmla="*/ 1 h 62"/>
                  <a:gd name="T10" fmla="*/ 1 w 57"/>
                  <a:gd name="T11" fmla="*/ 1 h 62"/>
                  <a:gd name="T12" fmla="*/ 1 w 57"/>
                  <a:gd name="T13" fmla="*/ 1 h 62"/>
                  <a:gd name="T14" fmla="*/ 1 w 57"/>
                  <a:gd name="T15" fmla="*/ 1 h 62"/>
                  <a:gd name="T16" fmla="*/ 1 w 57"/>
                  <a:gd name="T17" fmla="*/ 1 h 62"/>
                  <a:gd name="T18" fmla="*/ 1 w 57"/>
                  <a:gd name="T19" fmla="*/ 1 h 62"/>
                  <a:gd name="T20" fmla="*/ 1 w 57"/>
                  <a:gd name="T21" fmla="*/ 1 h 62"/>
                  <a:gd name="T22" fmla="*/ 1 w 57"/>
                  <a:gd name="T23" fmla="*/ 1 h 62"/>
                  <a:gd name="T24" fmla="*/ 1 w 57"/>
                  <a:gd name="T25" fmla="*/ 1 h 62"/>
                  <a:gd name="T26" fmla="*/ 1 w 57"/>
                  <a:gd name="T27" fmla="*/ 1 h 62"/>
                  <a:gd name="T28" fmla="*/ 1 w 57"/>
                  <a:gd name="T29" fmla="*/ 1 h 62"/>
                  <a:gd name="T30" fmla="*/ 1 w 57"/>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7"/>
                  <a:gd name="T49" fmla="*/ 0 h 62"/>
                  <a:gd name="T50" fmla="*/ 57 w 57"/>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7" h="62">
                    <a:moveTo>
                      <a:pt x="4" y="39"/>
                    </a:moveTo>
                    <a:lnTo>
                      <a:pt x="0" y="49"/>
                    </a:lnTo>
                    <a:lnTo>
                      <a:pt x="3" y="57"/>
                    </a:lnTo>
                    <a:lnTo>
                      <a:pt x="8" y="58"/>
                    </a:lnTo>
                    <a:lnTo>
                      <a:pt x="15" y="56"/>
                    </a:lnTo>
                    <a:lnTo>
                      <a:pt x="23" y="62"/>
                    </a:lnTo>
                    <a:lnTo>
                      <a:pt x="31" y="62"/>
                    </a:lnTo>
                    <a:lnTo>
                      <a:pt x="38" y="57"/>
                    </a:lnTo>
                    <a:lnTo>
                      <a:pt x="51" y="58"/>
                    </a:lnTo>
                    <a:lnTo>
                      <a:pt x="57" y="51"/>
                    </a:lnTo>
                    <a:lnTo>
                      <a:pt x="57" y="44"/>
                    </a:lnTo>
                    <a:lnTo>
                      <a:pt x="52" y="36"/>
                    </a:lnTo>
                    <a:lnTo>
                      <a:pt x="44" y="27"/>
                    </a:lnTo>
                    <a:lnTo>
                      <a:pt x="42" y="15"/>
                    </a:lnTo>
                    <a:lnTo>
                      <a:pt x="41" y="9"/>
                    </a:lnTo>
                    <a:lnTo>
                      <a:pt x="40"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7" name="Freeform 79">
                <a:extLst>
                  <a:ext uri="{FF2B5EF4-FFF2-40B4-BE49-F238E27FC236}">
                    <a16:creationId xmlns:a16="http://schemas.microsoft.com/office/drawing/2014/main" id="{F3B01F26-1D5A-2A73-77E7-9BBD55DF7F51}"/>
                  </a:ext>
                </a:extLst>
              </p:cNvPr>
              <p:cNvSpPr>
                <a:spLocks/>
              </p:cNvSpPr>
              <p:nvPr/>
            </p:nvSpPr>
            <p:spPr bwMode="auto">
              <a:xfrm rot="834031" flipH="1">
                <a:off x="50" y="40"/>
                <a:ext cx="30" cy="84"/>
              </a:xfrm>
              <a:custGeom>
                <a:avLst/>
                <a:gdLst>
                  <a:gd name="T0" fmla="*/ 0 w 43"/>
                  <a:gd name="T1" fmla="*/ 0 h 158"/>
                  <a:gd name="T2" fmla="*/ 1 w 43"/>
                  <a:gd name="T3" fmla="*/ 1 h 158"/>
                  <a:gd name="T4" fmla="*/ 1 w 43"/>
                  <a:gd name="T5" fmla="*/ 1 h 158"/>
                  <a:gd name="T6" fmla="*/ 1 w 43"/>
                  <a:gd name="T7" fmla="*/ 1 h 158"/>
                  <a:gd name="T8" fmla="*/ 1 w 43"/>
                  <a:gd name="T9" fmla="*/ 1 h 158"/>
                  <a:gd name="T10" fmla="*/ 1 w 43"/>
                  <a:gd name="T11" fmla="*/ 1 h 158"/>
                  <a:gd name="T12" fmla="*/ 1 w 43"/>
                  <a:gd name="T13" fmla="*/ 1 h 158"/>
                  <a:gd name="T14" fmla="*/ 1 w 43"/>
                  <a:gd name="T15" fmla="*/ 1 h 158"/>
                  <a:gd name="T16" fmla="*/ 1 w 43"/>
                  <a:gd name="T17" fmla="*/ 1 h 158"/>
                  <a:gd name="T18" fmla="*/ 1 w 43"/>
                  <a:gd name="T19" fmla="*/ 1 h 158"/>
                  <a:gd name="T20" fmla="*/ 1 w 43"/>
                  <a:gd name="T21" fmla="*/ 1 h 158"/>
                  <a:gd name="T22" fmla="*/ 1 w 43"/>
                  <a:gd name="T23" fmla="*/ 1 h 158"/>
                  <a:gd name="T24" fmla="*/ 1 w 43"/>
                  <a:gd name="T25" fmla="*/ 1 h 158"/>
                  <a:gd name="T26" fmla="*/ 1 w 43"/>
                  <a:gd name="T27" fmla="*/ 1 h 158"/>
                  <a:gd name="T28" fmla="*/ 1 w 43"/>
                  <a:gd name="T29" fmla="*/ 1 h 158"/>
                  <a:gd name="T30" fmla="*/ 1 w 43"/>
                  <a:gd name="T31" fmla="*/ 1 h 158"/>
                  <a:gd name="T32" fmla="*/ 1 w 43"/>
                  <a:gd name="T33" fmla="*/ 1 h 158"/>
                  <a:gd name="T34" fmla="*/ 0 w 43"/>
                  <a:gd name="T35" fmla="*/ 0 h 1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158"/>
                  <a:gd name="T56" fmla="*/ 43 w 43"/>
                  <a:gd name="T57" fmla="*/ 158 h 1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158">
                    <a:moveTo>
                      <a:pt x="0" y="0"/>
                    </a:moveTo>
                    <a:lnTo>
                      <a:pt x="31" y="19"/>
                    </a:lnTo>
                    <a:lnTo>
                      <a:pt x="41" y="41"/>
                    </a:lnTo>
                    <a:lnTo>
                      <a:pt x="43" y="59"/>
                    </a:lnTo>
                    <a:lnTo>
                      <a:pt x="40" y="73"/>
                    </a:lnTo>
                    <a:lnTo>
                      <a:pt x="34" y="88"/>
                    </a:lnTo>
                    <a:cubicBezTo>
                      <a:pt x="33" y="96"/>
                      <a:pt x="32" y="104"/>
                      <a:pt x="30" y="112"/>
                    </a:cubicBezTo>
                    <a:cubicBezTo>
                      <a:pt x="30" y="114"/>
                      <a:pt x="28" y="117"/>
                      <a:pt x="28" y="117"/>
                    </a:cubicBezTo>
                    <a:cubicBezTo>
                      <a:pt x="26" y="130"/>
                      <a:pt x="20" y="142"/>
                      <a:pt x="20" y="155"/>
                    </a:cubicBezTo>
                    <a:lnTo>
                      <a:pt x="17" y="158"/>
                    </a:lnTo>
                    <a:lnTo>
                      <a:pt x="22" y="131"/>
                    </a:lnTo>
                    <a:lnTo>
                      <a:pt x="23" y="98"/>
                    </a:lnTo>
                    <a:lnTo>
                      <a:pt x="20" y="71"/>
                    </a:lnTo>
                    <a:lnTo>
                      <a:pt x="16" y="53"/>
                    </a:lnTo>
                    <a:lnTo>
                      <a:pt x="6" y="38"/>
                    </a:lnTo>
                    <a:lnTo>
                      <a:pt x="8" y="12"/>
                    </a:lnTo>
                    <a:lnTo>
                      <a:pt x="8" y="8"/>
                    </a:lnTo>
                    <a:lnTo>
                      <a:pt x="0" y="0"/>
                    </a:lnTo>
                    <a:close/>
                  </a:path>
                </a:pathLst>
              </a:custGeom>
              <a:solidFill>
                <a:srgbClr val="8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8" name="Freeform 80">
                <a:extLst>
                  <a:ext uri="{FF2B5EF4-FFF2-40B4-BE49-F238E27FC236}">
                    <a16:creationId xmlns:a16="http://schemas.microsoft.com/office/drawing/2014/main" id="{A0483956-68F3-04B7-1331-4B3F534452CF}"/>
                  </a:ext>
                </a:extLst>
              </p:cNvPr>
              <p:cNvSpPr>
                <a:spLocks/>
              </p:cNvSpPr>
              <p:nvPr/>
            </p:nvSpPr>
            <p:spPr bwMode="auto">
              <a:xfrm rot="834031" flipH="1">
                <a:off x="170" y="63"/>
                <a:ext cx="24" cy="102"/>
              </a:xfrm>
              <a:custGeom>
                <a:avLst/>
                <a:gdLst>
                  <a:gd name="T0" fmla="*/ 1 w 34"/>
                  <a:gd name="T1" fmla="*/ 0 h 170"/>
                  <a:gd name="T2" fmla="*/ 1 w 34"/>
                  <a:gd name="T3" fmla="*/ 1 h 170"/>
                  <a:gd name="T4" fmla="*/ 1 w 34"/>
                  <a:gd name="T5" fmla="*/ 1 h 170"/>
                  <a:gd name="T6" fmla="*/ 1 w 34"/>
                  <a:gd name="T7" fmla="*/ 1 h 170"/>
                  <a:gd name="T8" fmla="*/ 0 w 34"/>
                  <a:gd name="T9" fmla="*/ 1 h 170"/>
                  <a:gd name="T10" fmla="*/ 1 w 34"/>
                  <a:gd name="T11" fmla="*/ 1 h 170"/>
                  <a:gd name="T12" fmla="*/ 1 w 34"/>
                  <a:gd name="T13" fmla="*/ 1 h 170"/>
                  <a:gd name="T14" fmla="*/ 1 w 34"/>
                  <a:gd name="T15" fmla="*/ 1 h 170"/>
                  <a:gd name="T16" fmla="*/ 1 w 34"/>
                  <a:gd name="T17" fmla="*/ 1 h 170"/>
                  <a:gd name="T18" fmla="*/ 1 w 34"/>
                  <a:gd name="T19" fmla="*/ 1 h 170"/>
                  <a:gd name="T20" fmla="*/ 1 w 34"/>
                  <a:gd name="T21" fmla="*/ 1 h 170"/>
                  <a:gd name="T22" fmla="*/ 1 w 34"/>
                  <a:gd name="T23" fmla="*/ 1 h 170"/>
                  <a:gd name="T24" fmla="*/ 1 w 34"/>
                  <a:gd name="T25" fmla="*/ 1 h 170"/>
                  <a:gd name="T26" fmla="*/ 1 w 34"/>
                  <a:gd name="T27" fmla="*/ 1 h 170"/>
                  <a:gd name="T28" fmla="*/ 1 w 34"/>
                  <a:gd name="T29" fmla="*/ 1 h 170"/>
                  <a:gd name="T30" fmla="*/ 1 w 34"/>
                  <a:gd name="T31" fmla="*/ 1 h 170"/>
                  <a:gd name="T32" fmla="*/ 1 w 34"/>
                  <a:gd name="T33" fmla="*/ 1 h 170"/>
                  <a:gd name="T34" fmla="*/ 1 w 34"/>
                  <a:gd name="T35" fmla="*/ 0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170"/>
                  <a:gd name="T56" fmla="*/ 34 w 34"/>
                  <a:gd name="T57" fmla="*/ 170 h 17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170">
                    <a:moveTo>
                      <a:pt x="34" y="0"/>
                    </a:moveTo>
                    <a:cubicBezTo>
                      <a:pt x="32" y="0"/>
                      <a:pt x="29" y="0"/>
                      <a:pt x="26" y="2"/>
                    </a:cubicBezTo>
                    <a:lnTo>
                      <a:pt x="17" y="12"/>
                    </a:lnTo>
                    <a:lnTo>
                      <a:pt x="3" y="40"/>
                    </a:lnTo>
                    <a:lnTo>
                      <a:pt x="0" y="64"/>
                    </a:lnTo>
                    <a:lnTo>
                      <a:pt x="4" y="90"/>
                    </a:lnTo>
                    <a:lnTo>
                      <a:pt x="7" y="101"/>
                    </a:lnTo>
                    <a:lnTo>
                      <a:pt x="10" y="116"/>
                    </a:lnTo>
                    <a:lnTo>
                      <a:pt x="12" y="124"/>
                    </a:lnTo>
                    <a:lnTo>
                      <a:pt x="17" y="144"/>
                    </a:lnTo>
                    <a:lnTo>
                      <a:pt x="24" y="170"/>
                    </a:lnTo>
                    <a:lnTo>
                      <a:pt x="18" y="131"/>
                    </a:lnTo>
                    <a:lnTo>
                      <a:pt x="16" y="79"/>
                    </a:lnTo>
                    <a:lnTo>
                      <a:pt x="16" y="61"/>
                    </a:lnTo>
                    <a:lnTo>
                      <a:pt x="18" y="50"/>
                    </a:lnTo>
                    <a:lnTo>
                      <a:pt x="23" y="18"/>
                    </a:lnTo>
                    <a:lnTo>
                      <a:pt x="32" y="4"/>
                    </a:lnTo>
                    <a:lnTo>
                      <a:pt x="34" y="0"/>
                    </a:lnTo>
                    <a:close/>
                  </a:path>
                </a:pathLst>
              </a:custGeom>
              <a:solidFill>
                <a:srgbClr val="8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9" name="Freeform 81">
                <a:extLst>
                  <a:ext uri="{FF2B5EF4-FFF2-40B4-BE49-F238E27FC236}">
                    <a16:creationId xmlns:a16="http://schemas.microsoft.com/office/drawing/2014/main" id="{81C1B3F9-74D0-E603-F3F8-635FD3B2C5DB}"/>
                  </a:ext>
                </a:extLst>
              </p:cNvPr>
              <p:cNvSpPr>
                <a:spLocks/>
              </p:cNvSpPr>
              <p:nvPr/>
            </p:nvSpPr>
            <p:spPr bwMode="auto">
              <a:xfrm rot="834031" flipH="1">
                <a:off x="86" y="89"/>
                <a:ext cx="27" cy="6"/>
              </a:xfrm>
              <a:custGeom>
                <a:avLst/>
                <a:gdLst>
                  <a:gd name="T0" fmla="*/ 0 w 38"/>
                  <a:gd name="T1" fmla="*/ 2 h 8"/>
                  <a:gd name="T2" fmla="*/ 1 w 38"/>
                  <a:gd name="T3" fmla="*/ 2 h 8"/>
                  <a:gd name="T4" fmla="*/ 1 w 38"/>
                  <a:gd name="T5" fmla="*/ 1 h 8"/>
                  <a:gd name="T6" fmla="*/ 1 w 38"/>
                  <a:gd name="T7" fmla="*/ 0 h 8"/>
                  <a:gd name="T8" fmla="*/ 1 w 38"/>
                  <a:gd name="T9" fmla="*/ 0 h 8"/>
                  <a:gd name="T10" fmla="*/ 1 w 38"/>
                  <a:gd name="T11" fmla="*/ 2 h 8"/>
                  <a:gd name="T12" fmla="*/ 1 w 38"/>
                  <a:gd name="T13" fmla="*/ 2 h 8"/>
                  <a:gd name="T14" fmla="*/ 1 w 38"/>
                  <a:gd name="T15" fmla="*/ 2 h 8"/>
                  <a:gd name="T16" fmla="*/ 1 w 38"/>
                  <a:gd name="T17" fmla="*/ 2 h 8"/>
                  <a:gd name="T18" fmla="*/ 1 w 38"/>
                  <a:gd name="T19" fmla="*/ 2 h 8"/>
                  <a:gd name="T20" fmla="*/ 1 w 38"/>
                  <a:gd name="T21" fmla="*/ 2 h 8"/>
                  <a:gd name="T22" fmla="*/ 1 w 38"/>
                  <a:gd name="T23" fmla="*/ 2 h 8"/>
                  <a:gd name="T24" fmla="*/ 0 w 38"/>
                  <a:gd name="T25" fmla="*/ 2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8"/>
                  <a:gd name="T41" fmla="*/ 38 w 38"/>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8">
                    <a:moveTo>
                      <a:pt x="0" y="8"/>
                    </a:moveTo>
                    <a:lnTo>
                      <a:pt x="3" y="3"/>
                    </a:lnTo>
                    <a:lnTo>
                      <a:pt x="8" y="1"/>
                    </a:lnTo>
                    <a:lnTo>
                      <a:pt x="14" y="0"/>
                    </a:lnTo>
                    <a:lnTo>
                      <a:pt x="26" y="0"/>
                    </a:lnTo>
                    <a:lnTo>
                      <a:pt x="33" y="2"/>
                    </a:lnTo>
                    <a:lnTo>
                      <a:pt x="38" y="8"/>
                    </a:lnTo>
                    <a:lnTo>
                      <a:pt x="32" y="7"/>
                    </a:lnTo>
                    <a:lnTo>
                      <a:pt x="26" y="7"/>
                    </a:lnTo>
                    <a:lnTo>
                      <a:pt x="19" y="8"/>
                    </a:lnTo>
                    <a:lnTo>
                      <a:pt x="8" y="8"/>
                    </a:lnTo>
                    <a:lnTo>
                      <a:pt x="3" y="7"/>
                    </a:lnTo>
                    <a:lnTo>
                      <a:pt x="0" y="8"/>
                    </a:lnTo>
                    <a:close/>
                  </a:path>
                </a:pathLst>
              </a:custGeom>
              <a:solidFill>
                <a:srgbClr val="FFFFFF"/>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0" name="Freeform 82">
                <a:extLst>
                  <a:ext uri="{FF2B5EF4-FFF2-40B4-BE49-F238E27FC236}">
                    <a16:creationId xmlns:a16="http://schemas.microsoft.com/office/drawing/2014/main" id="{FE26A89D-2F24-EC11-40A4-693E118CE92F}"/>
                  </a:ext>
                </a:extLst>
              </p:cNvPr>
              <p:cNvSpPr>
                <a:spLocks/>
              </p:cNvSpPr>
              <p:nvPr/>
            </p:nvSpPr>
            <p:spPr bwMode="auto">
              <a:xfrm rot="834031" flipH="1">
                <a:off x="143" y="103"/>
                <a:ext cx="27" cy="8"/>
              </a:xfrm>
              <a:custGeom>
                <a:avLst/>
                <a:gdLst>
                  <a:gd name="T0" fmla="*/ 1 w 38"/>
                  <a:gd name="T1" fmla="*/ 2 h 10"/>
                  <a:gd name="T2" fmla="*/ 1 w 38"/>
                  <a:gd name="T3" fmla="*/ 2 h 10"/>
                  <a:gd name="T4" fmla="*/ 1 w 38"/>
                  <a:gd name="T5" fmla="*/ 0 h 10"/>
                  <a:gd name="T6" fmla="*/ 1 w 38"/>
                  <a:gd name="T7" fmla="*/ 0 h 10"/>
                  <a:gd name="T8" fmla="*/ 1 w 38"/>
                  <a:gd name="T9" fmla="*/ 2 h 10"/>
                  <a:gd name="T10" fmla="*/ 1 w 38"/>
                  <a:gd name="T11" fmla="*/ 2 h 10"/>
                  <a:gd name="T12" fmla="*/ 0 w 38"/>
                  <a:gd name="T13" fmla="*/ 2 h 10"/>
                  <a:gd name="T14" fmla="*/ 1 w 38"/>
                  <a:gd name="T15" fmla="*/ 2 h 10"/>
                  <a:gd name="T16" fmla="*/ 1 w 38"/>
                  <a:gd name="T17" fmla="*/ 2 h 10"/>
                  <a:gd name="T18" fmla="*/ 1 w 38"/>
                  <a:gd name="T19" fmla="*/ 2 h 10"/>
                  <a:gd name="T20" fmla="*/ 1 w 38"/>
                  <a:gd name="T21" fmla="*/ 2 h 10"/>
                  <a:gd name="T22" fmla="*/ 1 w 38"/>
                  <a:gd name="T23" fmla="*/ 2 h 10"/>
                  <a:gd name="T24" fmla="*/ 1 w 38"/>
                  <a:gd name="T25" fmla="*/ 2 h 10"/>
                  <a:gd name="T26" fmla="*/ 1 w 38"/>
                  <a:gd name="T27" fmla="*/ 2 h 10"/>
                  <a:gd name="T28" fmla="*/ 1 w 38"/>
                  <a:gd name="T29" fmla="*/ 2 h 10"/>
                  <a:gd name="T30" fmla="*/ 1 w 38"/>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0"/>
                  <a:gd name="T50" fmla="*/ 38 w 3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0">
                    <a:moveTo>
                      <a:pt x="38" y="8"/>
                    </a:moveTo>
                    <a:lnTo>
                      <a:pt x="34" y="3"/>
                    </a:lnTo>
                    <a:lnTo>
                      <a:pt x="24" y="0"/>
                    </a:lnTo>
                    <a:lnTo>
                      <a:pt x="15" y="0"/>
                    </a:lnTo>
                    <a:lnTo>
                      <a:pt x="7" y="2"/>
                    </a:lnTo>
                    <a:lnTo>
                      <a:pt x="5" y="5"/>
                    </a:lnTo>
                    <a:lnTo>
                      <a:pt x="0" y="10"/>
                    </a:lnTo>
                    <a:lnTo>
                      <a:pt x="5" y="8"/>
                    </a:lnTo>
                    <a:lnTo>
                      <a:pt x="10" y="7"/>
                    </a:lnTo>
                    <a:lnTo>
                      <a:pt x="14" y="7"/>
                    </a:lnTo>
                    <a:lnTo>
                      <a:pt x="18" y="7"/>
                    </a:lnTo>
                    <a:lnTo>
                      <a:pt x="23" y="8"/>
                    </a:lnTo>
                    <a:lnTo>
                      <a:pt x="29" y="8"/>
                    </a:lnTo>
                    <a:lnTo>
                      <a:pt x="32" y="8"/>
                    </a:lnTo>
                    <a:lnTo>
                      <a:pt x="35" y="7"/>
                    </a:lnTo>
                    <a:lnTo>
                      <a:pt x="38" y="8"/>
                    </a:lnTo>
                    <a:close/>
                  </a:path>
                </a:pathLst>
              </a:custGeom>
              <a:solidFill>
                <a:srgbClr val="FFFFFF"/>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41" name="Freeform 83">
                <a:extLst>
                  <a:ext uri="{FF2B5EF4-FFF2-40B4-BE49-F238E27FC236}">
                    <a16:creationId xmlns:a16="http://schemas.microsoft.com/office/drawing/2014/main" id="{65BACD72-A8F0-D047-B910-9BA7C0B38AF9}"/>
                  </a:ext>
                </a:extLst>
              </p:cNvPr>
              <p:cNvSpPr>
                <a:spLocks/>
              </p:cNvSpPr>
              <p:nvPr/>
            </p:nvSpPr>
            <p:spPr bwMode="auto">
              <a:xfrm rot="834031" flipH="1">
                <a:off x="156" y="104"/>
                <a:ext cx="11" cy="6"/>
              </a:xfrm>
              <a:custGeom>
                <a:avLst/>
                <a:gdLst>
                  <a:gd name="T0" fmla="*/ 1 w 15"/>
                  <a:gd name="T1" fmla="*/ 2 h 8"/>
                  <a:gd name="T2" fmla="*/ 1 w 15"/>
                  <a:gd name="T3" fmla="*/ 2 h 8"/>
                  <a:gd name="T4" fmla="*/ 1 w 15"/>
                  <a:gd name="T5" fmla="*/ 2 h 8"/>
                  <a:gd name="T6" fmla="*/ 1 w 15"/>
                  <a:gd name="T7" fmla="*/ 2 h 8"/>
                  <a:gd name="T8" fmla="*/ 1 w 15"/>
                  <a:gd name="T9" fmla="*/ 2 h 8"/>
                  <a:gd name="T10" fmla="*/ 0 w 15"/>
                  <a:gd name="T11" fmla="*/ 2 h 8"/>
                  <a:gd name="T12" fmla="*/ 1 w 15"/>
                  <a:gd name="T13" fmla="*/ 1 h 8"/>
                  <a:gd name="T14" fmla="*/ 1 w 15"/>
                  <a:gd name="T15" fmla="*/ 0 h 8"/>
                  <a:gd name="T16" fmla="*/ 1 w 15"/>
                  <a:gd name="T17" fmla="*/ 0 h 8"/>
                  <a:gd name="T18" fmla="*/ 1 w 15"/>
                  <a:gd name="T19" fmla="*/ 2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8"/>
                  <a:gd name="T32" fmla="*/ 15 w 1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8">
                    <a:moveTo>
                      <a:pt x="14" y="2"/>
                    </a:moveTo>
                    <a:lnTo>
                      <a:pt x="15" y="4"/>
                    </a:lnTo>
                    <a:lnTo>
                      <a:pt x="13" y="8"/>
                    </a:lnTo>
                    <a:lnTo>
                      <a:pt x="5" y="8"/>
                    </a:lnTo>
                    <a:lnTo>
                      <a:pt x="2" y="7"/>
                    </a:lnTo>
                    <a:lnTo>
                      <a:pt x="0" y="4"/>
                    </a:lnTo>
                    <a:lnTo>
                      <a:pt x="1" y="1"/>
                    </a:lnTo>
                    <a:lnTo>
                      <a:pt x="3" y="0"/>
                    </a:lnTo>
                    <a:lnTo>
                      <a:pt x="8" y="0"/>
                    </a:lnTo>
                    <a:lnTo>
                      <a:pt x="14" y="2"/>
                    </a:lnTo>
                    <a:close/>
                  </a:path>
                </a:pathLst>
              </a:custGeom>
              <a:solidFill>
                <a:srgbClr val="0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2" name="Freeform 84">
                <a:extLst>
                  <a:ext uri="{FF2B5EF4-FFF2-40B4-BE49-F238E27FC236}">
                    <a16:creationId xmlns:a16="http://schemas.microsoft.com/office/drawing/2014/main" id="{0443AFA0-E447-021D-BBB5-3C2335BE8A35}"/>
                  </a:ext>
                </a:extLst>
              </p:cNvPr>
              <p:cNvSpPr>
                <a:spLocks/>
              </p:cNvSpPr>
              <p:nvPr/>
            </p:nvSpPr>
            <p:spPr bwMode="auto">
              <a:xfrm rot="834031" flipH="1">
                <a:off x="102" y="91"/>
                <a:ext cx="11" cy="6"/>
              </a:xfrm>
              <a:custGeom>
                <a:avLst/>
                <a:gdLst>
                  <a:gd name="T0" fmla="*/ 1 w 16"/>
                  <a:gd name="T1" fmla="*/ 1 h 8"/>
                  <a:gd name="T2" fmla="*/ 0 w 16"/>
                  <a:gd name="T3" fmla="*/ 2 h 8"/>
                  <a:gd name="T4" fmla="*/ 1 w 16"/>
                  <a:gd name="T5" fmla="*/ 2 h 8"/>
                  <a:gd name="T6" fmla="*/ 1 w 16"/>
                  <a:gd name="T7" fmla="*/ 2 h 8"/>
                  <a:gd name="T8" fmla="*/ 1 w 16"/>
                  <a:gd name="T9" fmla="*/ 2 h 8"/>
                  <a:gd name="T10" fmla="*/ 1 w 16"/>
                  <a:gd name="T11" fmla="*/ 2 h 8"/>
                  <a:gd name="T12" fmla="*/ 1 w 16"/>
                  <a:gd name="T13" fmla="*/ 1 h 8"/>
                  <a:gd name="T14" fmla="*/ 1 w 16"/>
                  <a:gd name="T15" fmla="*/ 0 h 8"/>
                  <a:gd name="T16" fmla="*/ 1 w 16"/>
                  <a:gd name="T17" fmla="*/ 0 h 8"/>
                  <a:gd name="T18" fmla="*/ 1 w 16"/>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8"/>
                  <a:gd name="T32" fmla="*/ 16 w 1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8">
                    <a:moveTo>
                      <a:pt x="2" y="1"/>
                    </a:moveTo>
                    <a:lnTo>
                      <a:pt x="0" y="5"/>
                    </a:lnTo>
                    <a:lnTo>
                      <a:pt x="2" y="8"/>
                    </a:lnTo>
                    <a:lnTo>
                      <a:pt x="7" y="8"/>
                    </a:lnTo>
                    <a:lnTo>
                      <a:pt x="15" y="7"/>
                    </a:lnTo>
                    <a:lnTo>
                      <a:pt x="16" y="6"/>
                    </a:lnTo>
                    <a:lnTo>
                      <a:pt x="15" y="1"/>
                    </a:lnTo>
                    <a:lnTo>
                      <a:pt x="13" y="0"/>
                    </a:lnTo>
                    <a:lnTo>
                      <a:pt x="8" y="0"/>
                    </a:lnTo>
                    <a:lnTo>
                      <a:pt x="2" y="1"/>
                    </a:lnTo>
                    <a:close/>
                  </a:path>
                </a:pathLst>
              </a:custGeom>
              <a:solidFill>
                <a:srgbClr val="0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43" name="Freeform 85">
                <a:extLst>
                  <a:ext uri="{FF2B5EF4-FFF2-40B4-BE49-F238E27FC236}">
                    <a16:creationId xmlns:a16="http://schemas.microsoft.com/office/drawing/2014/main" id="{D1EB6804-1C6C-8C9D-AB0C-30121090A1A7}"/>
                  </a:ext>
                </a:extLst>
              </p:cNvPr>
              <p:cNvSpPr>
                <a:spLocks/>
              </p:cNvSpPr>
              <p:nvPr/>
            </p:nvSpPr>
            <p:spPr bwMode="auto">
              <a:xfrm rot="834031" flipH="1">
                <a:off x="135" y="52"/>
                <a:ext cx="25" cy="5"/>
              </a:xfrm>
              <a:custGeom>
                <a:avLst/>
                <a:gdLst>
                  <a:gd name="T0" fmla="*/ 0 w 35"/>
                  <a:gd name="T1" fmla="*/ 1 h 8"/>
                  <a:gd name="T2" fmla="*/ 1 w 35"/>
                  <a:gd name="T3" fmla="*/ 1 h 8"/>
                  <a:gd name="T4" fmla="*/ 1 w 35"/>
                  <a:gd name="T5" fmla="*/ 1 h 8"/>
                  <a:gd name="T6" fmla="*/ 1 w 35"/>
                  <a:gd name="T7" fmla="*/ 1 h 8"/>
                  <a:gd name="T8" fmla="*/ 1 w 35"/>
                  <a:gd name="T9" fmla="*/ 1 h 8"/>
                  <a:gd name="T10" fmla="*/ 1 w 35"/>
                  <a:gd name="T11" fmla="*/ 0 h 8"/>
                  <a:gd name="T12" fmla="*/ 1 w 35"/>
                  <a:gd name="T13" fmla="*/ 0 h 8"/>
                  <a:gd name="T14" fmla="*/ 0 w 35"/>
                  <a:gd name="T15" fmla="*/ 1 h 8"/>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8"/>
                  <a:gd name="T26" fmla="*/ 35 w 3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8">
                    <a:moveTo>
                      <a:pt x="0" y="4"/>
                    </a:moveTo>
                    <a:lnTo>
                      <a:pt x="16" y="6"/>
                    </a:lnTo>
                    <a:lnTo>
                      <a:pt x="22" y="8"/>
                    </a:lnTo>
                    <a:lnTo>
                      <a:pt x="29" y="5"/>
                    </a:lnTo>
                    <a:lnTo>
                      <a:pt x="35" y="1"/>
                    </a:lnTo>
                    <a:lnTo>
                      <a:pt x="23" y="0"/>
                    </a:lnTo>
                    <a:lnTo>
                      <a:pt x="9" y="0"/>
                    </a:lnTo>
                    <a:lnTo>
                      <a:pt x="0" y="4"/>
                    </a:lnTo>
                    <a:close/>
                  </a:path>
                </a:pathLst>
              </a:custGeom>
              <a:solidFill>
                <a:srgbClr val="8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grpSp>
            <p:nvGrpSpPr>
              <p:cNvPr id="144" name="Group 86">
                <a:extLst>
                  <a:ext uri="{FF2B5EF4-FFF2-40B4-BE49-F238E27FC236}">
                    <a16:creationId xmlns:a16="http://schemas.microsoft.com/office/drawing/2014/main" id="{33E1EE5D-F570-7F24-8075-96C44A6A7393}"/>
                  </a:ext>
                </a:extLst>
              </p:cNvPr>
              <p:cNvGrpSpPr>
                <a:grpSpLocks/>
              </p:cNvGrpSpPr>
              <p:nvPr/>
            </p:nvGrpSpPr>
            <p:grpSpPr bwMode="auto">
              <a:xfrm rot="834031" flipH="1">
                <a:off x="61" y="-3"/>
                <a:ext cx="153" cy="97"/>
                <a:chOff x="61" y="0"/>
                <a:chExt cx="218" cy="136"/>
              </a:xfrm>
            </p:grpSpPr>
            <p:sp>
              <p:nvSpPr>
                <p:cNvPr id="152" name="Freeform 87">
                  <a:extLst>
                    <a:ext uri="{FF2B5EF4-FFF2-40B4-BE49-F238E27FC236}">
                      <a16:creationId xmlns:a16="http://schemas.microsoft.com/office/drawing/2014/main" id="{81FC8C6B-C3E9-11F2-5287-658DF9E2B0ED}"/>
                    </a:ext>
                  </a:extLst>
                </p:cNvPr>
                <p:cNvSpPr>
                  <a:spLocks/>
                </p:cNvSpPr>
                <p:nvPr/>
              </p:nvSpPr>
              <p:spPr bwMode="auto">
                <a:xfrm>
                  <a:off x="75" y="0"/>
                  <a:ext cx="204" cy="136"/>
                </a:xfrm>
                <a:custGeom>
                  <a:avLst/>
                  <a:gdLst>
                    <a:gd name="T0" fmla="*/ 0 w 204"/>
                    <a:gd name="T1" fmla="*/ 81 h 136"/>
                    <a:gd name="T2" fmla="*/ 9 w 204"/>
                    <a:gd name="T3" fmla="*/ 55 h 136"/>
                    <a:gd name="T4" fmla="*/ 31 w 204"/>
                    <a:gd name="T5" fmla="*/ 28 h 136"/>
                    <a:gd name="T6" fmla="*/ 55 w 204"/>
                    <a:gd name="T7" fmla="*/ 12 h 136"/>
                    <a:gd name="T8" fmla="*/ 73 w 204"/>
                    <a:gd name="T9" fmla="*/ 4 h 136"/>
                    <a:gd name="T10" fmla="*/ 101 w 204"/>
                    <a:gd name="T11" fmla="*/ 0 h 136"/>
                    <a:gd name="T12" fmla="*/ 136 w 204"/>
                    <a:gd name="T13" fmla="*/ 8 h 136"/>
                    <a:gd name="T14" fmla="*/ 173 w 204"/>
                    <a:gd name="T15" fmla="*/ 25 h 136"/>
                    <a:gd name="T16" fmla="*/ 192 w 204"/>
                    <a:gd name="T17" fmla="*/ 48 h 136"/>
                    <a:gd name="T18" fmla="*/ 201 w 204"/>
                    <a:gd name="T19" fmla="*/ 79 h 136"/>
                    <a:gd name="T20" fmla="*/ 204 w 204"/>
                    <a:gd name="T21" fmla="*/ 108 h 136"/>
                    <a:gd name="T22" fmla="*/ 204 w 204"/>
                    <a:gd name="T23" fmla="*/ 136 h 136"/>
                    <a:gd name="T24" fmla="*/ 195 w 204"/>
                    <a:gd name="T25" fmla="*/ 117 h 136"/>
                    <a:gd name="T26" fmla="*/ 190 w 204"/>
                    <a:gd name="T27" fmla="*/ 108 h 136"/>
                    <a:gd name="T28" fmla="*/ 175 w 204"/>
                    <a:gd name="T29" fmla="*/ 95 h 136"/>
                    <a:gd name="T30" fmla="*/ 142 w 204"/>
                    <a:gd name="T31" fmla="*/ 75 h 136"/>
                    <a:gd name="T32" fmla="*/ 109 w 204"/>
                    <a:gd name="T33" fmla="*/ 55 h 136"/>
                    <a:gd name="T34" fmla="*/ 72 w 204"/>
                    <a:gd name="T35" fmla="*/ 38 h 136"/>
                    <a:gd name="T36" fmla="*/ 43 w 204"/>
                    <a:gd name="T37" fmla="*/ 38 h 136"/>
                    <a:gd name="T38" fmla="*/ 22 w 204"/>
                    <a:gd name="T39" fmla="*/ 57 h 136"/>
                    <a:gd name="T40" fmla="*/ 15 w 204"/>
                    <a:gd name="T41" fmla="*/ 64 h 136"/>
                    <a:gd name="T42" fmla="*/ 5 w 204"/>
                    <a:gd name="T43" fmla="*/ 75 h 136"/>
                    <a:gd name="T44" fmla="*/ 0 w 204"/>
                    <a:gd name="T45" fmla="*/ 81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36"/>
                    <a:gd name="T71" fmla="*/ 204 w 204"/>
                    <a:gd name="T72" fmla="*/ 136 h 1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36">
                      <a:moveTo>
                        <a:pt x="0" y="81"/>
                      </a:moveTo>
                      <a:lnTo>
                        <a:pt x="9" y="55"/>
                      </a:lnTo>
                      <a:lnTo>
                        <a:pt x="31" y="28"/>
                      </a:lnTo>
                      <a:lnTo>
                        <a:pt x="55" y="12"/>
                      </a:lnTo>
                      <a:lnTo>
                        <a:pt x="73" y="4"/>
                      </a:lnTo>
                      <a:lnTo>
                        <a:pt x="101" y="0"/>
                      </a:lnTo>
                      <a:lnTo>
                        <a:pt x="136" y="8"/>
                      </a:lnTo>
                      <a:lnTo>
                        <a:pt x="173" y="25"/>
                      </a:lnTo>
                      <a:lnTo>
                        <a:pt x="192" y="48"/>
                      </a:lnTo>
                      <a:lnTo>
                        <a:pt x="201" y="79"/>
                      </a:lnTo>
                      <a:lnTo>
                        <a:pt x="204" y="108"/>
                      </a:lnTo>
                      <a:lnTo>
                        <a:pt x="204" y="136"/>
                      </a:lnTo>
                      <a:lnTo>
                        <a:pt x="195" y="117"/>
                      </a:lnTo>
                      <a:lnTo>
                        <a:pt x="190" y="108"/>
                      </a:lnTo>
                      <a:lnTo>
                        <a:pt x="175" y="95"/>
                      </a:lnTo>
                      <a:lnTo>
                        <a:pt x="142" y="75"/>
                      </a:lnTo>
                      <a:lnTo>
                        <a:pt x="109" y="55"/>
                      </a:lnTo>
                      <a:lnTo>
                        <a:pt x="72" y="38"/>
                      </a:lnTo>
                      <a:lnTo>
                        <a:pt x="43" y="38"/>
                      </a:lnTo>
                      <a:lnTo>
                        <a:pt x="22" y="57"/>
                      </a:lnTo>
                      <a:lnTo>
                        <a:pt x="15" y="64"/>
                      </a:lnTo>
                      <a:lnTo>
                        <a:pt x="5" y="75"/>
                      </a:lnTo>
                      <a:lnTo>
                        <a:pt x="0" y="81"/>
                      </a:lnTo>
                      <a:close/>
                    </a:path>
                  </a:pathLst>
                </a:custGeom>
                <a:solidFill>
                  <a:srgbClr val="FFFFFF"/>
                </a:solidFill>
                <a:ln w="6350">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3" name="Freeform 88">
                  <a:extLst>
                    <a:ext uri="{FF2B5EF4-FFF2-40B4-BE49-F238E27FC236}">
                      <a16:creationId xmlns:a16="http://schemas.microsoft.com/office/drawing/2014/main" id="{74832668-09D1-54E4-570E-D2C869BDA81C}"/>
                    </a:ext>
                  </a:extLst>
                </p:cNvPr>
                <p:cNvSpPr>
                  <a:spLocks/>
                </p:cNvSpPr>
                <p:nvPr/>
              </p:nvSpPr>
              <p:spPr bwMode="auto">
                <a:xfrm>
                  <a:off x="258" y="43"/>
                  <a:ext cx="4" cy="60"/>
                </a:xfrm>
                <a:custGeom>
                  <a:avLst/>
                  <a:gdLst>
                    <a:gd name="T0" fmla="*/ 4 w 4"/>
                    <a:gd name="T1" fmla="*/ 0 h 60"/>
                    <a:gd name="T2" fmla="*/ 2 w 4"/>
                    <a:gd name="T3" fmla="*/ 19 h 60"/>
                    <a:gd name="T4" fmla="*/ 1 w 4"/>
                    <a:gd name="T5" fmla="*/ 38 h 60"/>
                    <a:gd name="T6" fmla="*/ 1 w 4"/>
                    <a:gd name="T7" fmla="*/ 54 h 60"/>
                    <a:gd name="T8" fmla="*/ 0 w 4"/>
                    <a:gd name="T9" fmla="*/ 60 h 60"/>
                    <a:gd name="T10" fmla="*/ 0 60000 65536"/>
                    <a:gd name="T11" fmla="*/ 0 60000 65536"/>
                    <a:gd name="T12" fmla="*/ 0 60000 65536"/>
                    <a:gd name="T13" fmla="*/ 0 60000 65536"/>
                    <a:gd name="T14" fmla="*/ 0 60000 65536"/>
                    <a:gd name="T15" fmla="*/ 0 w 4"/>
                    <a:gd name="T16" fmla="*/ 0 h 60"/>
                    <a:gd name="T17" fmla="*/ 4 w 4"/>
                    <a:gd name="T18" fmla="*/ 60 h 60"/>
                  </a:gdLst>
                  <a:ahLst/>
                  <a:cxnLst>
                    <a:cxn ang="T10">
                      <a:pos x="T0" y="T1"/>
                    </a:cxn>
                    <a:cxn ang="T11">
                      <a:pos x="T2" y="T3"/>
                    </a:cxn>
                    <a:cxn ang="T12">
                      <a:pos x="T4" y="T5"/>
                    </a:cxn>
                    <a:cxn ang="T13">
                      <a:pos x="T6" y="T7"/>
                    </a:cxn>
                    <a:cxn ang="T14">
                      <a:pos x="T8" y="T9"/>
                    </a:cxn>
                  </a:cxnLst>
                  <a:rect l="T15" t="T16" r="T17" b="T18"/>
                  <a:pathLst>
                    <a:path w="4" h="60">
                      <a:moveTo>
                        <a:pt x="4" y="0"/>
                      </a:moveTo>
                      <a:lnTo>
                        <a:pt x="2" y="19"/>
                      </a:lnTo>
                      <a:lnTo>
                        <a:pt x="1" y="38"/>
                      </a:lnTo>
                      <a:lnTo>
                        <a:pt x="1" y="54"/>
                      </a:lnTo>
                      <a:lnTo>
                        <a:pt x="0" y="6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4" name="Freeform 89">
                  <a:extLst>
                    <a:ext uri="{FF2B5EF4-FFF2-40B4-BE49-F238E27FC236}">
                      <a16:creationId xmlns:a16="http://schemas.microsoft.com/office/drawing/2014/main" id="{E5C8183B-7FC6-1969-7970-7F541E886E4D}"/>
                    </a:ext>
                  </a:extLst>
                </p:cNvPr>
                <p:cNvSpPr>
                  <a:spLocks/>
                </p:cNvSpPr>
                <p:nvPr/>
              </p:nvSpPr>
              <p:spPr bwMode="auto">
                <a:xfrm>
                  <a:off x="127" y="5"/>
                  <a:ext cx="136" cy="38"/>
                </a:xfrm>
                <a:custGeom>
                  <a:avLst/>
                  <a:gdLst>
                    <a:gd name="T0" fmla="*/ 136 w 136"/>
                    <a:gd name="T1" fmla="*/ 38 h 38"/>
                    <a:gd name="T2" fmla="*/ 115 w 136"/>
                    <a:gd name="T3" fmla="*/ 19 h 38"/>
                    <a:gd name="T4" fmla="*/ 89 w 136"/>
                    <a:gd name="T5" fmla="*/ 10 h 38"/>
                    <a:gd name="T6" fmla="*/ 71 w 136"/>
                    <a:gd name="T7" fmla="*/ 5 h 38"/>
                    <a:gd name="T8" fmla="*/ 46 w 136"/>
                    <a:gd name="T9" fmla="*/ 0 h 38"/>
                    <a:gd name="T10" fmla="*/ 25 w 136"/>
                    <a:gd name="T11" fmla="*/ 0 h 38"/>
                    <a:gd name="T12" fmla="*/ 10 w 136"/>
                    <a:gd name="T13" fmla="*/ 5 h 38"/>
                    <a:gd name="T14" fmla="*/ 0 w 136"/>
                    <a:gd name="T15" fmla="*/ 9 h 38"/>
                    <a:gd name="T16" fmla="*/ 0 60000 65536"/>
                    <a:gd name="T17" fmla="*/ 0 60000 65536"/>
                    <a:gd name="T18" fmla="*/ 0 60000 65536"/>
                    <a:gd name="T19" fmla="*/ 0 60000 65536"/>
                    <a:gd name="T20" fmla="*/ 0 60000 65536"/>
                    <a:gd name="T21" fmla="*/ 0 60000 65536"/>
                    <a:gd name="T22" fmla="*/ 0 60000 65536"/>
                    <a:gd name="T23" fmla="*/ 0 60000 65536"/>
                    <a:gd name="T24" fmla="*/ 0 w 136"/>
                    <a:gd name="T25" fmla="*/ 0 h 38"/>
                    <a:gd name="T26" fmla="*/ 136 w 136"/>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 h="38">
                      <a:moveTo>
                        <a:pt x="136" y="38"/>
                      </a:moveTo>
                      <a:lnTo>
                        <a:pt x="115" y="19"/>
                      </a:lnTo>
                      <a:lnTo>
                        <a:pt x="89" y="10"/>
                      </a:lnTo>
                      <a:lnTo>
                        <a:pt x="71" y="5"/>
                      </a:lnTo>
                      <a:lnTo>
                        <a:pt x="46" y="0"/>
                      </a:lnTo>
                      <a:lnTo>
                        <a:pt x="25" y="0"/>
                      </a:lnTo>
                      <a:lnTo>
                        <a:pt x="10" y="5"/>
                      </a:lnTo>
                      <a:lnTo>
                        <a:pt x="0" y="9"/>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5" name="WordArt 90">
                  <a:extLst>
                    <a:ext uri="{FF2B5EF4-FFF2-40B4-BE49-F238E27FC236}">
                      <a16:creationId xmlns:a16="http://schemas.microsoft.com/office/drawing/2014/main" id="{7BBD9A02-67A8-8410-4A9D-9AE18E3747D1}"/>
                    </a:ext>
                  </a:extLst>
                </p:cNvPr>
                <p:cNvSpPr>
                  <a:spLocks noChangeArrowheads="1" noChangeShapeType="1" noTextEdit="1"/>
                </p:cNvSpPr>
                <p:nvPr/>
              </p:nvSpPr>
              <p:spPr bwMode="auto">
                <a:xfrm rot="247205">
                  <a:off x="133" y="28"/>
                  <a:ext cx="68" cy="44"/>
                </a:xfrm>
                <a:prstGeom prst="rect">
                  <a:avLst/>
                </a:prstGeom>
              </p:spPr>
              <p:txBody>
                <a:bodyPr wrap="none" numCol="1" fromWordArt="1">
                  <a:prstTxWarp prst="textPlain">
                    <a:avLst>
                      <a:gd name="adj" fmla="val 54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b="1" kern="10" dirty="0" err="1">
                      <a:ln w="9525">
                        <a:solidFill>
                          <a:srgbClr val="339966"/>
                        </a:solidFill>
                        <a:round/>
                        <a:headEnd/>
                        <a:tailEnd/>
                      </a:ln>
                      <a:solidFill>
                        <a:srgbClr val="008000"/>
                      </a:solidFill>
                      <a:latin typeface="Cataneo BT"/>
                    </a:rPr>
                    <a:t>Jatco</a:t>
                  </a:r>
                  <a:endParaRPr lang="ja-JP" altLang="en-US" sz="3600" b="1" kern="10" dirty="0">
                    <a:ln w="9525">
                      <a:solidFill>
                        <a:srgbClr val="339966"/>
                      </a:solidFill>
                      <a:round/>
                      <a:headEnd/>
                      <a:tailEnd/>
                    </a:ln>
                    <a:solidFill>
                      <a:srgbClr val="008000"/>
                    </a:solidFill>
                    <a:latin typeface="Cataneo BT"/>
                  </a:endParaRPr>
                </a:p>
              </p:txBody>
            </p:sp>
            <p:sp>
              <p:nvSpPr>
                <p:cNvPr id="156" name="Freeform 91">
                  <a:extLst>
                    <a:ext uri="{FF2B5EF4-FFF2-40B4-BE49-F238E27FC236}">
                      <a16:creationId xmlns:a16="http://schemas.microsoft.com/office/drawing/2014/main" id="{BC5F8C84-38C5-B77E-C7AB-849476787CC1}"/>
                    </a:ext>
                  </a:extLst>
                </p:cNvPr>
                <p:cNvSpPr>
                  <a:spLocks/>
                </p:cNvSpPr>
                <p:nvPr/>
              </p:nvSpPr>
              <p:spPr bwMode="auto">
                <a:xfrm>
                  <a:off x="61" y="38"/>
                  <a:ext cx="208" cy="92"/>
                </a:xfrm>
                <a:custGeom>
                  <a:avLst/>
                  <a:gdLst>
                    <a:gd name="T0" fmla="*/ 10 w 208"/>
                    <a:gd name="T1" fmla="*/ 92 h 92"/>
                    <a:gd name="T2" fmla="*/ 0 w 208"/>
                    <a:gd name="T3" fmla="*/ 79 h 92"/>
                    <a:gd name="T4" fmla="*/ 10 w 208"/>
                    <a:gd name="T5" fmla="*/ 50 h 92"/>
                    <a:gd name="T6" fmla="*/ 19 w 208"/>
                    <a:gd name="T7" fmla="*/ 36 h 92"/>
                    <a:gd name="T8" fmla="*/ 26 w 208"/>
                    <a:gd name="T9" fmla="*/ 29 h 92"/>
                    <a:gd name="T10" fmla="*/ 32 w 208"/>
                    <a:gd name="T11" fmla="*/ 23 h 92"/>
                    <a:gd name="T12" fmla="*/ 51 w 208"/>
                    <a:gd name="T13" fmla="*/ 5 h 92"/>
                    <a:gd name="T14" fmla="*/ 58 w 208"/>
                    <a:gd name="T15" fmla="*/ 0 h 92"/>
                    <a:gd name="T16" fmla="*/ 74 w 208"/>
                    <a:gd name="T17" fmla="*/ 0 h 92"/>
                    <a:gd name="T18" fmla="*/ 84 w 208"/>
                    <a:gd name="T19" fmla="*/ 0 h 92"/>
                    <a:gd name="T20" fmla="*/ 87 w 208"/>
                    <a:gd name="T21" fmla="*/ 1 h 92"/>
                    <a:gd name="T22" fmla="*/ 89 w 208"/>
                    <a:gd name="T23" fmla="*/ 1 h 92"/>
                    <a:gd name="T24" fmla="*/ 90 w 208"/>
                    <a:gd name="T25" fmla="*/ 2 h 92"/>
                    <a:gd name="T26" fmla="*/ 97 w 208"/>
                    <a:gd name="T27" fmla="*/ 5 h 92"/>
                    <a:gd name="T28" fmla="*/ 118 w 208"/>
                    <a:gd name="T29" fmla="*/ 15 h 92"/>
                    <a:gd name="T30" fmla="*/ 124 w 208"/>
                    <a:gd name="T31" fmla="*/ 18 h 92"/>
                    <a:gd name="T32" fmla="*/ 151 w 208"/>
                    <a:gd name="T33" fmla="*/ 34 h 92"/>
                    <a:gd name="T34" fmla="*/ 189 w 208"/>
                    <a:gd name="T35" fmla="*/ 57 h 92"/>
                    <a:gd name="T36" fmla="*/ 206 w 208"/>
                    <a:gd name="T37" fmla="*/ 72 h 92"/>
                    <a:gd name="T38" fmla="*/ 208 w 208"/>
                    <a:gd name="T39" fmla="*/ 79 h 92"/>
                    <a:gd name="T40" fmla="*/ 204 w 208"/>
                    <a:gd name="T41" fmla="*/ 76 h 92"/>
                    <a:gd name="T42" fmla="*/ 186 w 208"/>
                    <a:gd name="T43" fmla="*/ 65 h 92"/>
                    <a:gd name="T44" fmla="*/ 173 w 208"/>
                    <a:gd name="T45" fmla="*/ 57 h 92"/>
                    <a:gd name="T46" fmla="*/ 146 w 208"/>
                    <a:gd name="T47" fmla="*/ 43 h 92"/>
                    <a:gd name="T48" fmla="*/ 128 w 208"/>
                    <a:gd name="T49" fmla="*/ 30 h 92"/>
                    <a:gd name="T50" fmla="*/ 111 w 208"/>
                    <a:gd name="T51" fmla="*/ 18 h 92"/>
                    <a:gd name="T52" fmla="*/ 93 w 208"/>
                    <a:gd name="T53" fmla="*/ 9 h 92"/>
                    <a:gd name="T54" fmla="*/ 70 w 208"/>
                    <a:gd name="T55" fmla="*/ 5 h 92"/>
                    <a:gd name="T56" fmla="*/ 54 w 208"/>
                    <a:gd name="T57" fmla="*/ 6 h 92"/>
                    <a:gd name="T58" fmla="*/ 38 w 208"/>
                    <a:gd name="T59" fmla="*/ 19 h 92"/>
                    <a:gd name="T60" fmla="*/ 17 w 208"/>
                    <a:gd name="T61" fmla="*/ 41 h 92"/>
                    <a:gd name="T62" fmla="*/ 9 w 208"/>
                    <a:gd name="T63" fmla="*/ 52 h 92"/>
                    <a:gd name="T64" fmla="*/ 5 w 208"/>
                    <a:gd name="T65" fmla="*/ 66 h 92"/>
                    <a:gd name="T66" fmla="*/ 0 w 208"/>
                    <a:gd name="T67" fmla="*/ 80 h 92"/>
                    <a:gd name="T68" fmla="*/ 10 w 208"/>
                    <a:gd name="T69" fmla="*/ 92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8"/>
                    <a:gd name="T106" fmla="*/ 0 h 92"/>
                    <a:gd name="T107" fmla="*/ 208 w 208"/>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8" h="92">
                      <a:moveTo>
                        <a:pt x="10" y="92"/>
                      </a:moveTo>
                      <a:lnTo>
                        <a:pt x="0" y="79"/>
                      </a:lnTo>
                      <a:lnTo>
                        <a:pt x="10" y="50"/>
                      </a:lnTo>
                      <a:lnTo>
                        <a:pt x="19" y="36"/>
                      </a:lnTo>
                      <a:lnTo>
                        <a:pt x="26" y="29"/>
                      </a:lnTo>
                      <a:lnTo>
                        <a:pt x="32" y="23"/>
                      </a:lnTo>
                      <a:lnTo>
                        <a:pt x="51" y="5"/>
                      </a:lnTo>
                      <a:lnTo>
                        <a:pt x="58" y="0"/>
                      </a:lnTo>
                      <a:lnTo>
                        <a:pt x="74" y="0"/>
                      </a:lnTo>
                      <a:lnTo>
                        <a:pt x="84" y="0"/>
                      </a:lnTo>
                      <a:lnTo>
                        <a:pt x="87" y="1"/>
                      </a:lnTo>
                      <a:lnTo>
                        <a:pt x="89" y="1"/>
                      </a:lnTo>
                      <a:lnTo>
                        <a:pt x="90" y="2"/>
                      </a:lnTo>
                      <a:lnTo>
                        <a:pt x="97" y="5"/>
                      </a:lnTo>
                      <a:lnTo>
                        <a:pt x="118" y="15"/>
                      </a:lnTo>
                      <a:lnTo>
                        <a:pt x="124" y="18"/>
                      </a:lnTo>
                      <a:lnTo>
                        <a:pt x="151" y="34"/>
                      </a:lnTo>
                      <a:lnTo>
                        <a:pt x="189" y="57"/>
                      </a:lnTo>
                      <a:lnTo>
                        <a:pt x="206" y="72"/>
                      </a:lnTo>
                      <a:lnTo>
                        <a:pt x="208" y="79"/>
                      </a:lnTo>
                      <a:lnTo>
                        <a:pt x="204" y="76"/>
                      </a:lnTo>
                      <a:lnTo>
                        <a:pt x="186" y="65"/>
                      </a:lnTo>
                      <a:lnTo>
                        <a:pt x="173" y="57"/>
                      </a:lnTo>
                      <a:lnTo>
                        <a:pt x="146" y="43"/>
                      </a:lnTo>
                      <a:lnTo>
                        <a:pt x="128" y="30"/>
                      </a:lnTo>
                      <a:lnTo>
                        <a:pt x="111" y="18"/>
                      </a:lnTo>
                      <a:lnTo>
                        <a:pt x="93" y="9"/>
                      </a:lnTo>
                      <a:lnTo>
                        <a:pt x="70" y="5"/>
                      </a:lnTo>
                      <a:lnTo>
                        <a:pt x="54" y="6"/>
                      </a:lnTo>
                      <a:lnTo>
                        <a:pt x="38" y="19"/>
                      </a:lnTo>
                      <a:lnTo>
                        <a:pt x="17" y="41"/>
                      </a:lnTo>
                      <a:lnTo>
                        <a:pt x="9" y="52"/>
                      </a:lnTo>
                      <a:lnTo>
                        <a:pt x="5" y="66"/>
                      </a:lnTo>
                      <a:lnTo>
                        <a:pt x="0" y="80"/>
                      </a:lnTo>
                      <a:lnTo>
                        <a:pt x="10" y="92"/>
                      </a:lnTo>
                      <a:close/>
                    </a:path>
                  </a:pathLst>
                </a:custGeom>
                <a:solidFill>
                  <a:schemeClr val="bg1">
                    <a:lumMod val="95000"/>
                  </a:schemeClr>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57" name="Freeform 92">
                  <a:extLst>
                    <a:ext uri="{FF2B5EF4-FFF2-40B4-BE49-F238E27FC236}">
                      <a16:creationId xmlns:a16="http://schemas.microsoft.com/office/drawing/2014/main" id="{C93F4724-6F41-9CC4-116B-426C348A453A}"/>
                    </a:ext>
                  </a:extLst>
                </p:cNvPr>
                <p:cNvSpPr>
                  <a:spLocks/>
                </p:cNvSpPr>
                <p:nvPr/>
              </p:nvSpPr>
              <p:spPr bwMode="auto">
                <a:xfrm>
                  <a:off x="62" y="43"/>
                  <a:ext cx="137" cy="87"/>
                </a:xfrm>
                <a:custGeom>
                  <a:avLst/>
                  <a:gdLst>
                    <a:gd name="T0" fmla="*/ 9 w 137"/>
                    <a:gd name="T1" fmla="*/ 87 h 87"/>
                    <a:gd name="T2" fmla="*/ 22 w 137"/>
                    <a:gd name="T3" fmla="*/ 62 h 87"/>
                    <a:gd name="T4" fmla="*/ 32 w 137"/>
                    <a:gd name="T5" fmla="*/ 50 h 87"/>
                    <a:gd name="T6" fmla="*/ 39 w 137"/>
                    <a:gd name="T7" fmla="*/ 50 h 87"/>
                    <a:gd name="T8" fmla="*/ 43 w 137"/>
                    <a:gd name="T9" fmla="*/ 44 h 87"/>
                    <a:gd name="T10" fmla="*/ 69 w 137"/>
                    <a:gd name="T11" fmla="*/ 31 h 87"/>
                    <a:gd name="T12" fmla="*/ 84 w 137"/>
                    <a:gd name="T13" fmla="*/ 25 h 87"/>
                    <a:gd name="T14" fmla="*/ 105 w 137"/>
                    <a:gd name="T15" fmla="*/ 25 h 87"/>
                    <a:gd name="T16" fmla="*/ 121 w 137"/>
                    <a:gd name="T17" fmla="*/ 28 h 87"/>
                    <a:gd name="T18" fmla="*/ 135 w 137"/>
                    <a:gd name="T19" fmla="*/ 33 h 87"/>
                    <a:gd name="T20" fmla="*/ 137 w 137"/>
                    <a:gd name="T21" fmla="*/ 33 h 87"/>
                    <a:gd name="T22" fmla="*/ 112 w 137"/>
                    <a:gd name="T23" fmla="*/ 15 h 87"/>
                    <a:gd name="T24" fmla="*/ 88 w 137"/>
                    <a:gd name="T25" fmla="*/ 3 h 87"/>
                    <a:gd name="T26" fmla="*/ 68 w 137"/>
                    <a:gd name="T27" fmla="*/ 0 h 87"/>
                    <a:gd name="T28" fmla="*/ 54 w 137"/>
                    <a:gd name="T29" fmla="*/ 1 h 87"/>
                    <a:gd name="T30" fmla="*/ 35 w 137"/>
                    <a:gd name="T31" fmla="*/ 15 h 87"/>
                    <a:gd name="T32" fmla="*/ 16 w 137"/>
                    <a:gd name="T33" fmla="*/ 36 h 87"/>
                    <a:gd name="T34" fmla="*/ 7 w 137"/>
                    <a:gd name="T35" fmla="*/ 49 h 87"/>
                    <a:gd name="T36" fmla="*/ 0 w 137"/>
                    <a:gd name="T37" fmla="*/ 71 h 87"/>
                    <a:gd name="T38" fmla="*/ 0 w 137"/>
                    <a:gd name="T39" fmla="*/ 75 h 87"/>
                    <a:gd name="T40" fmla="*/ 9 w 137"/>
                    <a:gd name="T41" fmla="*/ 87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7"/>
                    <a:gd name="T64" fmla="*/ 0 h 87"/>
                    <a:gd name="T65" fmla="*/ 137 w 137"/>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7" h="87">
                      <a:moveTo>
                        <a:pt x="9" y="87"/>
                      </a:moveTo>
                      <a:lnTo>
                        <a:pt x="22" y="62"/>
                      </a:lnTo>
                      <a:lnTo>
                        <a:pt x="32" y="50"/>
                      </a:lnTo>
                      <a:lnTo>
                        <a:pt x="39" y="50"/>
                      </a:lnTo>
                      <a:lnTo>
                        <a:pt x="43" y="44"/>
                      </a:lnTo>
                      <a:lnTo>
                        <a:pt x="69" y="31"/>
                      </a:lnTo>
                      <a:lnTo>
                        <a:pt x="84" y="25"/>
                      </a:lnTo>
                      <a:lnTo>
                        <a:pt x="105" y="25"/>
                      </a:lnTo>
                      <a:lnTo>
                        <a:pt x="121" y="28"/>
                      </a:lnTo>
                      <a:lnTo>
                        <a:pt x="135" y="33"/>
                      </a:lnTo>
                      <a:lnTo>
                        <a:pt x="137" y="33"/>
                      </a:lnTo>
                      <a:lnTo>
                        <a:pt x="112" y="15"/>
                      </a:lnTo>
                      <a:cubicBezTo>
                        <a:pt x="104" y="11"/>
                        <a:pt x="97" y="3"/>
                        <a:pt x="88" y="3"/>
                      </a:cubicBezTo>
                      <a:lnTo>
                        <a:pt x="68" y="0"/>
                      </a:lnTo>
                      <a:lnTo>
                        <a:pt x="54" y="1"/>
                      </a:lnTo>
                      <a:lnTo>
                        <a:pt x="35" y="15"/>
                      </a:lnTo>
                      <a:lnTo>
                        <a:pt x="16" y="36"/>
                      </a:lnTo>
                      <a:lnTo>
                        <a:pt x="7" y="49"/>
                      </a:lnTo>
                      <a:lnTo>
                        <a:pt x="0" y="71"/>
                      </a:lnTo>
                      <a:lnTo>
                        <a:pt x="0" y="75"/>
                      </a:lnTo>
                      <a:lnTo>
                        <a:pt x="9" y="87"/>
                      </a:lnTo>
                      <a:close/>
                    </a:path>
                  </a:pathLst>
                </a:custGeom>
                <a:solidFill>
                  <a:schemeClr val="bg1">
                    <a:lumMod val="95000"/>
                  </a:schemeClr>
                </a:solidFill>
                <a:ln w="6350">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grpSp>
          <p:sp>
            <p:nvSpPr>
              <p:cNvPr id="145" name="Freeform 93">
                <a:extLst>
                  <a:ext uri="{FF2B5EF4-FFF2-40B4-BE49-F238E27FC236}">
                    <a16:creationId xmlns:a16="http://schemas.microsoft.com/office/drawing/2014/main" id="{8DC0B8D3-14D5-8A91-AB90-5FEDA5F77459}"/>
                  </a:ext>
                </a:extLst>
              </p:cNvPr>
              <p:cNvSpPr>
                <a:spLocks/>
              </p:cNvSpPr>
              <p:nvPr/>
            </p:nvSpPr>
            <p:spPr bwMode="auto">
              <a:xfrm rot="834031" flipH="1">
                <a:off x="96" y="157"/>
                <a:ext cx="34" cy="6"/>
              </a:xfrm>
              <a:custGeom>
                <a:avLst/>
                <a:gdLst>
                  <a:gd name="T0" fmla="*/ 0 w 34"/>
                  <a:gd name="T1" fmla="*/ 3 h 6"/>
                  <a:gd name="T2" fmla="*/ 18 w 34"/>
                  <a:gd name="T3" fmla="*/ 0 h 6"/>
                  <a:gd name="T4" fmla="*/ 34 w 34"/>
                  <a:gd name="T5" fmla="*/ 6 h 6"/>
                  <a:gd name="T6" fmla="*/ 0 60000 65536"/>
                  <a:gd name="T7" fmla="*/ 0 60000 65536"/>
                  <a:gd name="T8" fmla="*/ 0 60000 65536"/>
                  <a:gd name="T9" fmla="*/ 0 w 34"/>
                  <a:gd name="T10" fmla="*/ 0 h 6"/>
                  <a:gd name="T11" fmla="*/ 34 w 34"/>
                  <a:gd name="T12" fmla="*/ 6 h 6"/>
                </a:gdLst>
                <a:ahLst/>
                <a:cxnLst>
                  <a:cxn ang="T6">
                    <a:pos x="T0" y="T1"/>
                  </a:cxn>
                  <a:cxn ang="T7">
                    <a:pos x="T2" y="T3"/>
                  </a:cxn>
                  <a:cxn ang="T8">
                    <a:pos x="T4" y="T5"/>
                  </a:cxn>
                </a:cxnLst>
                <a:rect l="T9" t="T10" r="T11" b="T12"/>
                <a:pathLst>
                  <a:path w="34" h="6">
                    <a:moveTo>
                      <a:pt x="0" y="3"/>
                    </a:moveTo>
                    <a:lnTo>
                      <a:pt x="18" y="0"/>
                    </a:lnTo>
                    <a:lnTo>
                      <a:pt x="34" y="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6" name="Freeform 94">
                <a:extLst>
                  <a:ext uri="{FF2B5EF4-FFF2-40B4-BE49-F238E27FC236}">
                    <a16:creationId xmlns:a16="http://schemas.microsoft.com/office/drawing/2014/main" id="{6F5C4032-2D58-38D1-EE85-5713C97C34D0}"/>
                  </a:ext>
                </a:extLst>
              </p:cNvPr>
              <p:cNvSpPr>
                <a:spLocks noChangeAspect="1"/>
              </p:cNvSpPr>
              <p:nvPr/>
            </p:nvSpPr>
            <p:spPr bwMode="auto">
              <a:xfrm rot="295416">
                <a:off x="7" y="250"/>
                <a:ext cx="128" cy="83"/>
              </a:xfrm>
              <a:custGeom>
                <a:avLst/>
                <a:gdLst>
                  <a:gd name="T0" fmla="*/ 0 w 541"/>
                  <a:gd name="T1" fmla="*/ 0 h 403"/>
                  <a:gd name="T2" fmla="*/ 0 w 541"/>
                  <a:gd name="T3" fmla="*/ 0 h 403"/>
                  <a:gd name="T4" fmla="*/ 0 w 541"/>
                  <a:gd name="T5" fmla="*/ 0 h 403"/>
                  <a:gd name="T6" fmla="*/ 0 w 541"/>
                  <a:gd name="T7" fmla="*/ 0 h 403"/>
                  <a:gd name="T8" fmla="*/ 0 w 541"/>
                  <a:gd name="T9" fmla="*/ 0 h 403"/>
                  <a:gd name="T10" fmla="*/ 0 w 541"/>
                  <a:gd name="T11" fmla="*/ 0 h 403"/>
                  <a:gd name="T12" fmla="*/ 0 w 541"/>
                  <a:gd name="T13" fmla="*/ 0 h 403"/>
                  <a:gd name="T14" fmla="*/ 0 w 541"/>
                  <a:gd name="T15" fmla="*/ 0 h 403"/>
                  <a:gd name="T16" fmla="*/ 0 w 541"/>
                  <a:gd name="T17" fmla="*/ 0 h 403"/>
                  <a:gd name="T18" fmla="*/ 0 w 541"/>
                  <a:gd name="T19" fmla="*/ 0 h 403"/>
                  <a:gd name="T20" fmla="*/ 0 w 541"/>
                  <a:gd name="T21" fmla="*/ 0 h 403"/>
                  <a:gd name="T22" fmla="*/ 0 w 541"/>
                  <a:gd name="T23" fmla="*/ 0 h 403"/>
                  <a:gd name="T24" fmla="*/ 0 w 541"/>
                  <a:gd name="T25" fmla="*/ 0 h 403"/>
                  <a:gd name="T26" fmla="*/ 0 w 541"/>
                  <a:gd name="T27" fmla="*/ 0 h 403"/>
                  <a:gd name="T28" fmla="*/ 0 w 541"/>
                  <a:gd name="T29" fmla="*/ 0 h 403"/>
                  <a:gd name="T30" fmla="*/ 0 w 541"/>
                  <a:gd name="T31" fmla="*/ 0 h 403"/>
                  <a:gd name="T32" fmla="*/ 0 w 541"/>
                  <a:gd name="T33" fmla="*/ 0 h 403"/>
                  <a:gd name="T34" fmla="*/ 0 w 541"/>
                  <a:gd name="T35" fmla="*/ 0 h 403"/>
                  <a:gd name="T36" fmla="*/ 0 w 541"/>
                  <a:gd name="T37" fmla="*/ 0 h 403"/>
                  <a:gd name="T38" fmla="*/ 0 w 541"/>
                  <a:gd name="T39" fmla="*/ 0 h 403"/>
                  <a:gd name="T40" fmla="*/ 0 w 541"/>
                  <a:gd name="T41" fmla="*/ 0 h 403"/>
                  <a:gd name="T42" fmla="*/ 0 w 541"/>
                  <a:gd name="T43" fmla="*/ 0 h 403"/>
                  <a:gd name="T44" fmla="*/ 0 w 541"/>
                  <a:gd name="T45" fmla="*/ 0 h 403"/>
                  <a:gd name="T46" fmla="*/ 0 w 541"/>
                  <a:gd name="T47" fmla="*/ 0 h 403"/>
                  <a:gd name="T48" fmla="*/ 0 w 541"/>
                  <a:gd name="T49" fmla="*/ 0 h 403"/>
                  <a:gd name="T50" fmla="*/ 0 w 541"/>
                  <a:gd name="T51" fmla="*/ 0 h 403"/>
                  <a:gd name="T52" fmla="*/ 0 w 541"/>
                  <a:gd name="T53" fmla="*/ 0 h 403"/>
                  <a:gd name="T54" fmla="*/ 0 w 541"/>
                  <a:gd name="T55" fmla="*/ 0 h 403"/>
                  <a:gd name="T56" fmla="*/ 0 w 541"/>
                  <a:gd name="T57" fmla="*/ 0 h 403"/>
                  <a:gd name="T58" fmla="*/ 0 w 541"/>
                  <a:gd name="T59" fmla="*/ 0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1"/>
                  <a:gd name="T91" fmla="*/ 0 h 403"/>
                  <a:gd name="T92" fmla="*/ 541 w 541"/>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1" h="403">
                    <a:moveTo>
                      <a:pt x="368" y="75"/>
                    </a:moveTo>
                    <a:lnTo>
                      <a:pt x="392" y="54"/>
                    </a:lnTo>
                    <a:lnTo>
                      <a:pt x="412" y="29"/>
                    </a:lnTo>
                    <a:lnTo>
                      <a:pt x="424" y="0"/>
                    </a:lnTo>
                    <a:lnTo>
                      <a:pt x="453" y="3"/>
                    </a:lnTo>
                    <a:lnTo>
                      <a:pt x="480" y="13"/>
                    </a:lnTo>
                    <a:lnTo>
                      <a:pt x="506" y="29"/>
                    </a:lnTo>
                    <a:lnTo>
                      <a:pt x="527" y="48"/>
                    </a:lnTo>
                    <a:lnTo>
                      <a:pt x="541" y="74"/>
                    </a:lnTo>
                    <a:lnTo>
                      <a:pt x="501" y="171"/>
                    </a:lnTo>
                    <a:lnTo>
                      <a:pt x="456" y="269"/>
                    </a:lnTo>
                    <a:lnTo>
                      <a:pt x="405" y="363"/>
                    </a:lnTo>
                    <a:lnTo>
                      <a:pt x="381" y="381"/>
                    </a:lnTo>
                    <a:lnTo>
                      <a:pt x="352" y="395"/>
                    </a:lnTo>
                    <a:lnTo>
                      <a:pt x="322" y="402"/>
                    </a:lnTo>
                    <a:lnTo>
                      <a:pt x="290" y="403"/>
                    </a:lnTo>
                    <a:lnTo>
                      <a:pt x="259" y="398"/>
                    </a:lnTo>
                    <a:lnTo>
                      <a:pt x="218" y="373"/>
                    </a:lnTo>
                    <a:lnTo>
                      <a:pt x="179" y="342"/>
                    </a:lnTo>
                    <a:lnTo>
                      <a:pt x="144" y="307"/>
                    </a:lnTo>
                    <a:lnTo>
                      <a:pt x="115" y="269"/>
                    </a:lnTo>
                    <a:lnTo>
                      <a:pt x="79" y="214"/>
                    </a:lnTo>
                    <a:lnTo>
                      <a:pt x="47" y="157"/>
                    </a:lnTo>
                    <a:lnTo>
                      <a:pt x="21" y="96"/>
                    </a:lnTo>
                    <a:lnTo>
                      <a:pt x="0" y="91"/>
                    </a:lnTo>
                    <a:lnTo>
                      <a:pt x="2" y="101"/>
                    </a:lnTo>
                    <a:lnTo>
                      <a:pt x="8" y="107"/>
                    </a:lnTo>
                    <a:lnTo>
                      <a:pt x="16" y="112"/>
                    </a:lnTo>
                    <a:lnTo>
                      <a:pt x="0" y="123"/>
                    </a:lnTo>
                    <a:lnTo>
                      <a:pt x="29" y="16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7" name="Freeform 95">
                <a:extLst>
                  <a:ext uri="{FF2B5EF4-FFF2-40B4-BE49-F238E27FC236}">
                    <a16:creationId xmlns:a16="http://schemas.microsoft.com/office/drawing/2014/main" id="{44530C6B-C0AC-E525-55A5-F15798093DD4}"/>
                  </a:ext>
                </a:extLst>
              </p:cNvPr>
              <p:cNvSpPr>
                <a:spLocks noChangeAspect="1"/>
              </p:cNvSpPr>
              <p:nvPr/>
            </p:nvSpPr>
            <p:spPr bwMode="auto">
              <a:xfrm rot="295416">
                <a:off x="82" y="291"/>
                <a:ext cx="8" cy="15"/>
              </a:xfrm>
              <a:custGeom>
                <a:avLst/>
                <a:gdLst>
                  <a:gd name="T0" fmla="*/ 0 w 30"/>
                  <a:gd name="T1" fmla="*/ 0 h 66"/>
                  <a:gd name="T2" fmla="*/ 0 w 30"/>
                  <a:gd name="T3" fmla="*/ 0 h 66"/>
                  <a:gd name="T4" fmla="*/ 0 w 30"/>
                  <a:gd name="T5" fmla="*/ 0 h 66"/>
                  <a:gd name="T6" fmla="*/ 0 w 30"/>
                  <a:gd name="T7" fmla="*/ 0 h 66"/>
                  <a:gd name="T8" fmla="*/ 0 w 30"/>
                  <a:gd name="T9" fmla="*/ 0 h 66"/>
                  <a:gd name="T10" fmla="*/ 0 60000 65536"/>
                  <a:gd name="T11" fmla="*/ 0 60000 65536"/>
                  <a:gd name="T12" fmla="*/ 0 60000 65536"/>
                  <a:gd name="T13" fmla="*/ 0 60000 65536"/>
                  <a:gd name="T14" fmla="*/ 0 60000 65536"/>
                  <a:gd name="T15" fmla="*/ 0 w 30"/>
                  <a:gd name="T16" fmla="*/ 0 h 66"/>
                  <a:gd name="T17" fmla="*/ 30 w 30"/>
                  <a:gd name="T18" fmla="*/ 66 h 66"/>
                </a:gdLst>
                <a:ahLst/>
                <a:cxnLst>
                  <a:cxn ang="T10">
                    <a:pos x="T0" y="T1"/>
                  </a:cxn>
                  <a:cxn ang="T11">
                    <a:pos x="T2" y="T3"/>
                  </a:cxn>
                  <a:cxn ang="T12">
                    <a:pos x="T4" y="T5"/>
                  </a:cxn>
                  <a:cxn ang="T13">
                    <a:pos x="T6" y="T7"/>
                  </a:cxn>
                  <a:cxn ang="T14">
                    <a:pos x="T8" y="T9"/>
                  </a:cxn>
                </a:cxnLst>
                <a:rect l="T15" t="T16" r="T17" b="T18"/>
                <a:pathLst>
                  <a:path w="30" h="66">
                    <a:moveTo>
                      <a:pt x="0" y="0"/>
                    </a:moveTo>
                    <a:lnTo>
                      <a:pt x="12" y="13"/>
                    </a:lnTo>
                    <a:lnTo>
                      <a:pt x="22" y="29"/>
                    </a:lnTo>
                    <a:lnTo>
                      <a:pt x="28" y="46"/>
                    </a:lnTo>
                    <a:lnTo>
                      <a:pt x="30" y="6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8" name="Freeform 96">
                <a:extLst>
                  <a:ext uri="{FF2B5EF4-FFF2-40B4-BE49-F238E27FC236}">
                    <a16:creationId xmlns:a16="http://schemas.microsoft.com/office/drawing/2014/main" id="{6EA009E1-A9B6-69AD-4E7A-09D191B8C614}"/>
                  </a:ext>
                </a:extLst>
              </p:cNvPr>
              <p:cNvSpPr>
                <a:spLocks noChangeAspect="1"/>
              </p:cNvSpPr>
              <p:nvPr/>
            </p:nvSpPr>
            <p:spPr bwMode="auto">
              <a:xfrm rot="295416">
                <a:off x="77" y="295"/>
                <a:ext cx="8" cy="9"/>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60000 65536"/>
                  <a:gd name="T13" fmla="*/ 0 60000 65536"/>
                  <a:gd name="T14" fmla="*/ 0 60000 65536"/>
                  <a:gd name="T15" fmla="*/ 0 60000 65536"/>
                  <a:gd name="T16" fmla="*/ 0 60000 65536"/>
                  <a:gd name="T17" fmla="*/ 0 60000 65536"/>
                  <a:gd name="T18" fmla="*/ 0 w 25"/>
                  <a:gd name="T19" fmla="*/ 0 h 53"/>
                  <a:gd name="T20" fmla="*/ 25 w 2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25" h="53">
                    <a:moveTo>
                      <a:pt x="0" y="0"/>
                    </a:moveTo>
                    <a:lnTo>
                      <a:pt x="12" y="7"/>
                    </a:lnTo>
                    <a:lnTo>
                      <a:pt x="22" y="16"/>
                    </a:lnTo>
                    <a:lnTo>
                      <a:pt x="25" y="27"/>
                    </a:lnTo>
                    <a:lnTo>
                      <a:pt x="24" y="40"/>
                    </a:lnTo>
                    <a:lnTo>
                      <a:pt x="19"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9" name="Freeform 97">
                <a:extLst>
                  <a:ext uri="{FF2B5EF4-FFF2-40B4-BE49-F238E27FC236}">
                    <a16:creationId xmlns:a16="http://schemas.microsoft.com/office/drawing/2014/main" id="{B8E6004C-B566-5FE3-AAC9-3A8EAC670076}"/>
                  </a:ext>
                </a:extLst>
              </p:cNvPr>
              <p:cNvSpPr>
                <a:spLocks noChangeAspect="1"/>
              </p:cNvSpPr>
              <p:nvPr/>
            </p:nvSpPr>
            <p:spPr bwMode="auto">
              <a:xfrm rot="295416">
                <a:off x="68" y="294"/>
                <a:ext cx="9" cy="6"/>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60000 65536"/>
                  <a:gd name="T15" fmla="*/ 0 60000 65536"/>
                  <a:gd name="T16" fmla="*/ 0 60000 65536"/>
                  <a:gd name="T17" fmla="*/ 0 60000 65536"/>
                  <a:gd name="T18" fmla="*/ 0 60000 65536"/>
                  <a:gd name="T19" fmla="*/ 0 60000 65536"/>
                  <a:gd name="T20" fmla="*/ 0 60000 65536"/>
                  <a:gd name="T21" fmla="*/ 0 w 26"/>
                  <a:gd name="T22" fmla="*/ 0 h 39"/>
                  <a:gd name="T23" fmla="*/ 26 w 2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39">
                    <a:moveTo>
                      <a:pt x="0" y="0"/>
                    </a:moveTo>
                    <a:lnTo>
                      <a:pt x="11" y="2"/>
                    </a:lnTo>
                    <a:lnTo>
                      <a:pt x="21" y="7"/>
                    </a:lnTo>
                    <a:lnTo>
                      <a:pt x="26" y="13"/>
                    </a:lnTo>
                    <a:lnTo>
                      <a:pt x="26" y="23"/>
                    </a:lnTo>
                    <a:lnTo>
                      <a:pt x="21" y="31"/>
                    </a:lnTo>
                    <a:lnTo>
                      <a:pt x="13" y="3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0" name="Freeform 98">
                <a:extLst>
                  <a:ext uri="{FF2B5EF4-FFF2-40B4-BE49-F238E27FC236}">
                    <a16:creationId xmlns:a16="http://schemas.microsoft.com/office/drawing/2014/main" id="{7389044E-7D80-1669-7F8E-D2655432AE7E}"/>
                  </a:ext>
                </a:extLst>
              </p:cNvPr>
              <p:cNvSpPr>
                <a:spLocks noChangeAspect="1"/>
              </p:cNvSpPr>
              <p:nvPr/>
            </p:nvSpPr>
            <p:spPr bwMode="auto">
              <a:xfrm rot="295416">
                <a:off x="109" y="311"/>
                <a:ext cx="11" cy="53"/>
              </a:xfrm>
              <a:custGeom>
                <a:avLst/>
                <a:gdLst>
                  <a:gd name="T0" fmla="*/ 0 w 40"/>
                  <a:gd name="T1" fmla="*/ 0 h 248"/>
                  <a:gd name="T2" fmla="*/ 0 w 40"/>
                  <a:gd name="T3" fmla="*/ 0 h 248"/>
                  <a:gd name="T4" fmla="*/ 0 w 40"/>
                  <a:gd name="T5" fmla="*/ 0 h 248"/>
                  <a:gd name="T6" fmla="*/ 0 w 40"/>
                  <a:gd name="T7" fmla="*/ 0 h 248"/>
                  <a:gd name="T8" fmla="*/ 0 w 40"/>
                  <a:gd name="T9" fmla="*/ 0 h 248"/>
                  <a:gd name="T10" fmla="*/ 0 60000 65536"/>
                  <a:gd name="T11" fmla="*/ 0 60000 65536"/>
                  <a:gd name="T12" fmla="*/ 0 60000 65536"/>
                  <a:gd name="T13" fmla="*/ 0 60000 65536"/>
                  <a:gd name="T14" fmla="*/ 0 60000 65536"/>
                  <a:gd name="T15" fmla="*/ 0 w 40"/>
                  <a:gd name="T16" fmla="*/ 0 h 248"/>
                  <a:gd name="T17" fmla="*/ 40 w 40"/>
                  <a:gd name="T18" fmla="*/ 248 h 248"/>
                </a:gdLst>
                <a:ahLst/>
                <a:cxnLst>
                  <a:cxn ang="T10">
                    <a:pos x="T0" y="T1"/>
                  </a:cxn>
                  <a:cxn ang="T11">
                    <a:pos x="T2" y="T3"/>
                  </a:cxn>
                  <a:cxn ang="T12">
                    <a:pos x="T4" y="T5"/>
                  </a:cxn>
                  <a:cxn ang="T13">
                    <a:pos x="T6" y="T7"/>
                  </a:cxn>
                  <a:cxn ang="T14">
                    <a:pos x="T8" y="T9"/>
                  </a:cxn>
                </a:cxnLst>
                <a:rect l="T15" t="T16" r="T17" b="T18"/>
                <a:pathLst>
                  <a:path w="40" h="248">
                    <a:moveTo>
                      <a:pt x="0" y="0"/>
                    </a:moveTo>
                    <a:lnTo>
                      <a:pt x="16" y="61"/>
                    </a:lnTo>
                    <a:lnTo>
                      <a:pt x="29" y="122"/>
                    </a:lnTo>
                    <a:lnTo>
                      <a:pt x="37" y="186"/>
                    </a:lnTo>
                    <a:lnTo>
                      <a:pt x="40" y="24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1" name="Freeform 99">
                <a:extLst>
                  <a:ext uri="{FF2B5EF4-FFF2-40B4-BE49-F238E27FC236}">
                    <a16:creationId xmlns:a16="http://schemas.microsoft.com/office/drawing/2014/main" id="{29EB68D6-11E8-5DEA-4CAC-7D8EE3FC8350}"/>
                  </a:ext>
                </a:extLst>
              </p:cNvPr>
              <p:cNvSpPr>
                <a:spLocks noChangeAspect="1"/>
              </p:cNvSpPr>
              <p:nvPr/>
            </p:nvSpPr>
            <p:spPr bwMode="auto">
              <a:xfrm rot="295416">
                <a:off x="126" y="343"/>
                <a:ext cx="14" cy="9"/>
              </a:xfrm>
              <a:custGeom>
                <a:avLst/>
                <a:gdLst>
                  <a:gd name="T0" fmla="*/ 0 w 67"/>
                  <a:gd name="T1" fmla="*/ 0 h 40"/>
                  <a:gd name="T2" fmla="*/ 0 w 67"/>
                  <a:gd name="T3" fmla="*/ 0 h 40"/>
                  <a:gd name="T4" fmla="*/ 0 w 67"/>
                  <a:gd name="T5" fmla="*/ 0 h 40"/>
                  <a:gd name="T6" fmla="*/ 0 w 67"/>
                  <a:gd name="T7" fmla="*/ 0 h 40"/>
                  <a:gd name="T8" fmla="*/ 0 w 67"/>
                  <a:gd name="T9" fmla="*/ 0 h 40"/>
                  <a:gd name="T10" fmla="*/ 0 60000 65536"/>
                  <a:gd name="T11" fmla="*/ 0 60000 65536"/>
                  <a:gd name="T12" fmla="*/ 0 60000 65536"/>
                  <a:gd name="T13" fmla="*/ 0 60000 65536"/>
                  <a:gd name="T14" fmla="*/ 0 60000 65536"/>
                  <a:gd name="T15" fmla="*/ 0 w 67"/>
                  <a:gd name="T16" fmla="*/ 0 h 40"/>
                  <a:gd name="T17" fmla="*/ 67 w 67"/>
                  <a:gd name="T18" fmla="*/ 40 h 40"/>
                </a:gdLst>
                <a:ahLst/>
                <a:cxnLst>
                  <a:cxn ang="T10">
                    <a:pos x="T0" y="T1"/>
                  </a:cxn>
                  <a:cxn ang="T11">
                    <a:pos x="T2" y="T3"/>
                  </a:cxn>
                  <a:cxn ang="T12">
                    <a:pos x="T4" y="T5"/>
                  </a:cxn>
                  <a:cxn ang="T13">
                    <a:pos x="T6" y="T7"/>
                  </a:cxn>
                  <a:cxn ang="T14">
                    <a:pos x="T8" y="T9"/>
                  </a:cxn>
                </a:cxnLst>
                <a:rect l="T15" t="T16" r="T17" b="T18"/>
                <a:pathLst>
                  <a:path w="67" h="40">
                    <a:moveTo>
                      <a:pt x="67" y="0"/>
                    </a:moveTo>
                    <a:lnTo>
                      <a:pt x="55" y="15"/>
                    </a:lnTo>
                    <a:lnTo>
                      <a:pt x="39" y="27"/>
                    </a:lnTo>
                    <a:lnTo>
                      <a:pt x="21" y="35"/>
                    </a:lnTo>
                    <a:lnTo>
                      <a:pt x="0" y="4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grpSp>
        <p:sp>
          <p:nvSpPr>
            <p:cNvPr id="119" name="Freeform 100">
              <a:extLst>
                <a:ext uri="{FF2B5EF4-FFF2-40B4-BE49-F238E27FC236}">
                  <a16:creationId xmlns:a16="http://schemas.microsoft.com/office/drawing/2014/main" id="{69965708-302F-761C-1453-211AC97C56A3}"/>
                </a:ext>
              </a:extLst>
            </p:cNvPr>
            <p:cNvSpPr>
              <a:spLocks/>
            </p:cNvSpPr>
            <p:nvPr/>
          </p:nvSpPr>
          <p:spPr bwMode="auto">
            <a:xfrm rot="20749682" flipH="1">
              <a:off x="87" y="72"/>
              <a:ext cx="38" cy="8"/>
            </a:xfrm>
            <a:custGeom>
              <a:avLst/>
              <a:gdLst>
                <a:gd name="T0" fmla="*/ 0 w 54"/>
                <a:gd name="T1" fmla="*/ 1 h 12"/>
                <a:gd name="T2" fmla="*/ 1 w 54"/>
                <a:gd name="T3" fmla="*/ 1 h 12"/>
                <a:gd name="T4" fmla="*/ 1 w 54"/>
                <a:gd name="T5" fmla="*/ 0 h 12"/>
                <a:gd name="T6" fmla="*/ 1 w 54"/>
                <a:gd name="T7" fmla="*/ 0 h 12"/>
                <a:gd name="T8" fmla="*/ 1 w 54"/>
                <a:gd name="T9" fmla="*/ 1 h 12"/>
                <a:gd name="T10" fmla="*/ 0 60000 65536"/>
                <a:gd name="T11" fmla="*/ 0 60000 65536"/>
                <a:gd name="T12" fmla="*/ 0 60000 65536"/>
                <a:gd name="T13" fmla="*/ 0 60000 65536"/>
                <a:gd name="T14" fmla="*/ 0 60000 65536"/>
                <a:gd name="T15" fmla="*/ 0 w 54"/>
                <a:gd name="T16" fmla="*/ 0 h 12"/>
                <a:gd name="T17" fmla="*/ 54 w 54"/>
                <a:gd name="T18" fmla="*/ 12 h 12"/>
              </a:gdLst>
              <a:ahLst/>
              <a:cxnLst>
                <a:cxn ang="T10">
                  <a:pos x="T0" y="T1"/>
                </a:cxn>
                <a:cxn ang="T11">
                  <a:pos x="T2" y="T3"/>
                </a:cxn>
                <a:cxn ang="T12">
                  <a:pos x="T4" y="T5"/>
                </a:cxn>
                <a:cxn ang="T13">
                  <a:pos x="T6" y="T7"/>
                </a:cxn>
                <a:cxn ang="T14">
                  <a:pos x="T8" y="T9"/>
                </a:cxn>
              </a:cxnLst>
              <a:rect l="T15" t="T16" r="T17" b="T18"/>
              <a:pathLst>
                <a:path w="54" h="12">
                  <a:moveTo>
                    <a:pt x="0" y="12"/>
                  </a:moveTo>
                  <a:lnTo>
                    <a:pt x="13" y="5"/>
                  </a:lnTo>
                  <a:lnTo>
                    <a:pt x="29" y="0"/>
                  </a:lnTo>
                  <a:lnTo>
                    <a:pt x="42" y="0"/>
                  </a:lnTo>
                  <a:lnTo>
                    <a:pt x="54" y="8"/>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20" name="Freeform 101">
              <a:extLst>
                <a:ext uri="{FF2B5EF4-FFF2-40B4-BE49-F238E27FC236}">
                  <a16:creationId xmlns:a16="http://schemas.microsoft.com/office/drawing/2014/main" id="{9F9C9E6C-F62E-D1D4-906D-BEDBEBE83D02}"/>
                </a:ext>
              </a:extLst>
            </p:cNvPr>
            <p:cNvSpPr>
              <a:spLocks/>
            </p:cNvSpPr>
            <p:nvPr/>
          </p:nvSpPr>
          <p:spPr bwMode="auto">
            <a:xfrm rot="2427934">
              <a:off x="142" y="85"/>
              <a:ext cx="38" cy="8"/>
            </a:xfrm>
            <a:custGeom>
              <a:avLst/>
              <a:gdLst>
                <a:gd name="T0" fmla="*/ 0 w 54"/>
                <a:gd name="T1" fmla="*/ 1 h 12"/>
                <a:gd name="T2" fmla="*/ 1 w 54"/>
                <a:gd name="T3" fmla="*/ 1 h 12"/>
                <a:gd name="T4" fmla="*/ 1 w 54"/>
                <a:gd name="T5" fmla="*/ 0 h 12"/>
                <a:gd name="T6" fmla="*/ 1 w 54"/>
                <a:gd name="T7" fmla="*/ 0 h 12"/>
                <a:gd name="T8" fmla="*/ 1 w 54"/>
                <a:gd name="T9" fmla="*/ 1 h 12"/>
                <a:gd name="T10" fmla="*/ 0 60000 65536"/>
                <a:gd name="T11" fmla="*/ 0 60000 65536"/>
                <a:gd name="T12" fmla="*/ 0 60000 65536"/>
                <a:gd name="T13" fmla="*/ 0 60000 65536"/>
                <a:gd name="T14" fmla="*/ 0 60000 65536"/>
                <a:gd name="T15" fmla="*/ 0 w 54"/>
                <a:gd name="T16" fmla="*/ 0 h 12"/>
                <a:gd name="T17" fmla="*/ 54 w 54"/>
                <a:gd name="T18" fmla="*/ 12 h 12"/>
              </a:gdLst>
              <a:ahLst/>
              <a:cxnLst>
                <a:cxn ang="T10">
                  <a:pos x="T0" y="T1"/>
                </a:cxn>
                <a:cxn ang="T11">
                  <a:pos x="T2" y="T3"/>
                </a:cxn>
                <a:cxn ang="T12">
                  <a:pos x="T4" y="T5"/>
                </a:cxn>
                <a:cxn ang="T13">
                  <a:pos x="T6" y="T7"/>
                </a:cxn>
                <a:cxn ang="T14">
                  <a:pos x="T8" y="T9"/>
                </a:cxn>
              </a:cxnLst>
              <a:rect l="T15" t="T16" r="T17" b="T18"/>
              <a:pathLst>
                <a:path w="54" h="12">
                  <a:moveTo>
                    <a:pt x="0" y="12"/>
                  </a:moveTo>
                  <a:lnTo>
                    <a:pt x="13" y="5"/>
                  </a:lnTo>
                  <a:lnTo>
                    <a:pt x="29" y="0"/>
                  </a:lnTo>
                  <a:lnTo>
                    <a:pt x="42" y="0"/>
                  </a:lnTo>
                  <a:lnTo>
                    <a:pt x="54" y="8"/>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21" name="Freeform 102">
              <a:extLst>
                <a:ext uri="{FF2B5EF4-FFF2-40B4-BE49-F238E27FC236}">
                  <a16:creationId xmlns:a16="http://schemas.microsoft.com/office/drawing/2014/main" id="{704898E8-9210-5DB7-01FF-BB0B425E5426}"/>
                </a:ext>
              </a:extLst>
            </p:cNvPr>
            <p:cNvSpPr>
              <a:spLocks/>
            </p:cNvSpPr>
            <p:nvPr/>
          </p:nvSpPr>
          <p:spPr bwMode="auto">
            <a:xfrm>
              <a:off x="131" y="73"/>
              <a:ext cx="11" cy="12"/>
            </a:xfrm>
            <a:custGeom>
              <a:avLst/>
              <a:gdLst>
                <a:gd name="T0" fmla="*/ 11 w 11"/>
                <a:gd name="T1" fmla="*/ 0 h 12"/>
                <a:gd name="T2" fmla="*/ 8 w 11"/>
                <a:gd name="T3" fmla="*/ 11 h 12"/>
                <a:gd name="T4" fmla="*/ 0 w 11"/>
                <a:gd name="T5" fmla="*/ 12 h 12"/>
                <a:gd name="T6" fmla="*/ 0 60000 65536"/>
                <a:gd name="T7" fmla="*/ 0 60000 65536"/>
                <a:gd name="T8" fmla="*/ 0 60000 65536"/>
                <a:gd name="T9" fmla="*/ 0 w 11"/>
                <a:gd name="T10" fmla="*/ 0 h 12"/>
                <a:gd name="T11" fmla="*/ 11 w 11"/>
                <a:gd name="T12" fmla="*/ 12 h 12"/>
              </a:gdLst>
              <a:ahLst/>
              <a:cxnLst>
                <a:cxn ang="T6">
                  <a:pos x="T0" y="T1"/>
                </a:cxn>
                <a:cxn ang="T7">
                  <a:pos x="T2" y="T3"/>
                </a:cxn>
                <a:cxn ang="T8">
                  <a:pos x="T4" y="T5"/>
                </a:cxn>
              </a:cxnLst>
              <a:rect l="T9" t="T10" r="T11" b="T12"/>
              <a:pathLst>
                <a:path w="11" h="12">
                  <a:moveTo>
                    <a:pt x="11" y="0"/>
                  </a:moveTo>
                  <a:lnTo>
                    <a:pt x="8" y="11"/>
                  </a:lnTo>
                  <a:lnTo>
                    <a:pt x="0"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grpSp>
      <p:grpSp>
        <p:nvGrpSpPr>
          <p:cNvPr id="326" name="グループ化 325">
            <a:extLst>
              <a:ext uri="{FF2B5EF4-FFF2-40B4-BE49-F238E27FC236}">
                <a16:creationId xmlns:a16="http://schemas.microsoft.com/office/drawing/2014/main" id="{0718EBD5-DA3E-EDEB-AD6A-B63AE95747DB}"/>
              </a:ext>
            </a:extLst>
          </p:cNvPr>
          <p:cNvGrpSpPr/>
          <p:nvPr/>
        </p:nvGrpSpPr>
        <p:grpSpPr>
          <a:xfrm>
            <a:off x="3526360" y="4717220"/>
            <a:ext cx="1073410" cy="1567582"/>
            <a:chOff x="6569342" y="4451733"/>
            <a:chExt cx="1234004" cy="1871968"/>
          </a:xfrm>
        </p:grpSpPr>
        <p:grpSp>
          <p:nvGrpSpPr>
            <p:cNvPr id="327" name="Group 59">
              <a:extLst>
                <a:ext uri="{FF2B5EF4-FFF2-40B4-BE49-F238E27FC236}">
                  <a16:creationId xmlns:a16="http://schemas.microsoft.com/office/drawing/2014/main" id="{43798686-21EF-C67F-E2A5-CA8E3C21A29E}"/>
                </a:ext>
              </a:extLst>
            </p:cNvPr>
            <p:cNvGrpSpPr>
              <a:grpSpLocks/>
            </p:cNvGrpSpPr>
            <p:nvPr/>
          </p:nvGrpSpPr>
          <p:grpSpPr bwMode="auto">
            <a:xfrm>
              <a:off x="6736211" y="4959636"/>
              <a:ext cx="993641" cy="1364065"/>
              <a:chOff x="5004" y="2021"/>
              <a:chExt cx="564" cy="1873"/>
            </a:xfrm>
          </p:grpSpPr>
          <p:sp>
            <p:nvSpPr>
              <p:cNvPr id="329" name="Freeform 60">
                <a:extLst>
                  <a:ext uri="{FF2B5EF4-FFF2-40B4-BE49-F238E27FC236}">
                    <a16:creationId xmlns:a16="http://schemas.microsoft.com/office/drawing/2014/main" id="{62997F69-CCE4-37F8-1507-52C90C929C0F}"/>
                  </a:ext>
                </a:extLst>
              </p:cNvPr>
              <p:cNvSpPr>
                <a:spLocks noChangeAspect="1"/>
              </p:cNvSpPr>
              <p:nvPr/>
            </p:nvSpPr>
            <p:spPr bwMode="auto">
              <a:xfrm rot="-412931">
                <a:off x="5188" y="2339"/>
                <a:ext cx="127" cy="472"/>
              </a:xfrm>
              <a:custGeom>
                <a:avLst/>
                <a:gdLst>
                  <a:gd name="T0" fmla="*/ 180 w 180"/>
                  <a:gd name="T1" fmla="*/ 0 h 442"/>
                  <a:gd name="T2" fmla="*/ 129 w 180"/>
                  <a:gd name="T3" fmla="*/ 43 h 442"/>
                  <a:gd name="T4" fmla="*/ 86 w 180"/>
                  <a:gd name="T5" fmla="*/ 91 h 442"/>
                  <a:gd name="T6" fmla="*/ 52 w 180"/>
                  <a:gd name="T7" fmla="*/ 142 h 442"/>
                  <a:gd name="T8" fmla="*/ 26 w 180"/>
                  <a:gd name="T9" fmla="*/ 195 h 442"/>
                  <a:gd name="T10" fmla="*/ 9 w 180"/>
                  <a:gd name="T11" fmla="*/ 252 h 442"/>
                  <a:gd name="T12" fmla="*/ 0 w 180"/>
                  <a:gd name="T13" fmla="*/ 312 h 442"/>
                  <a:gd name="T14" fmla="*/ 0 w 180"/>
                  <a:gd name="T15" fmla="*/ 377 h 442"/>
                  <a:gd name="T16" fmla="*/ 9 w 180"/>
                  <a:gd name="T17"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442">
                    <a:moveTo>
                      <a:pt x="180" y="0"/>
                    </a:moveTo>
                    <a:lnTo>
                      <a:pt x="129" y="43"/>
                    </a:lnTo>
                    <a:lnTo>
                      <a:pt x="86" y="91"/>
                    </a:lnTo>
                    <a:lnTo>
                      <a:pt x="52" y="142"/>
                    </a:lnTo>
                    <a:lnTo>
                      <a:pt x="26" y="195"/>
                    </a:lnTo>
                    <a:lnTo>
                      <a:pt x="9" y="252"/>
                    </a:lnTo>
                    <a:lnTo>
                      <a:pt x="0" y="312"/>
                    </a:lnTo>
                    <a:lnTo>
                      <a:pt x="0" y="377"/>
                    </a:lnTo>
                    <a:lnTo>
                      <a:pt x="9" y="44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30" name="Freeform 61">
                <a:extLst>
                  <a:ext uri="{FF2B5EF4-FFF2-40B4-BE49-F238E27FC236}">
                    <a16:creationId xmlns:a16="http://schemas.microsoft.com/office/drawing/2014/main" id="{66A906C5-6C4F-E2AA-2AC0-DEAD8EBEC9F5}"/>
                  </a:ext>
                </a:extLst>
              </p:cNvPr>
              <p:cNvSpPr>
                <a:spLocks noChangeAspect="1"/>
              </p:cNvSpPr>
              <p:nvPr/>
            </p:nvSpPr>
            <p:spPr bwMode="auto">
              <a:xfrm rot="-412931">
                <a:off x="5157" y="2575"/>
                <a:ext cx="50" cy="67"/>
              </a:xfrm>
              <a:custGeom>
                <a:avLst/>
                <a:gdLst>
                  <a:gd name="T0" fmla="*/ 0 w 79"/>
                  <a:gd name="T1" fmla="*/ 0 h 65"/>
                  <a:gd name="T2" fmla="*/ 0 w 79"/>
                  <a:gd name="T3" fmla="*/ 26 h 65"/>
                  <a:gd name="T4" fmla="*/ 3 w 79"/>
                  <a:gd name="T5" fmla="*/ 46 h 65"/>
                  <a:gd name="T6" fmla="*/ 12 w 79"/>
                  <a:gd name="T7" fmla="*/ 60 h 65"/>
                  <a:gd name="T8" fmla="*/ 24 w 79"/>
                  <a:gd name="T9" fmla="*/ 65 h 65"/>
                  <a:gd name="T10" fmla="*/ 41 w 79"/>
                  <a:gd name="T11" fmla="*/ 65 h 65"/>
                  <a:gd name="T12" fmla="*/ 60 w 79"/>
                  <a:gd name="T13" fmla="*/ 55 h 65"/>
                  <a:gd name="T14" fmla="*/ 79 w 79"/>
                  <a:gd name="T15" fmla="*/ 41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5">
                    <a:moveTo>
                      <a:pt x="0" y="0"/>
                    </a:moveTo>
                    <a:lnTo>
                      <a:pt x="0" y="26"/>
                    </a:lnTo>
                    <a:lnTo>
                      <a:pt x="3" y="46"/>
                    </a:lnTo>
                    <a:lnTo>
                      <a:pt x="12" y="60"/>
                    </a:lnTo>
                    <a:lnTo>
                      <a:pt x="24" y="65"/>
                    </a:lnTo>
                    <a:lnTo>
                      <a:pt x="41" y="65"/>
                    </a:lnTo>
                    <a:lnTo>
                      <a:pt x="60" y="55"/>
                    </a:lnTo>
                    <a:lnTo>
                      <a:pt x="79"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31" name="Freeform 62">
                <a:extLst>
                  <a:ext uri="{FF2B5EF4-FFF2-40B4-BE49-F238E27FC236}">
                    <a16:creationId xmlns:a16="http://schemas.microsoft.com/office/drawing/2014/main" id="{52665DF3-EAE0-9593-98C3-47F39BE63B93}"/>
                  </a:ext>
                </a:extLst>
              </p:cNvPr>
              <p:cNvSpPr>
                <a:spLocks noChangeAspect="1"/>
              </p:cNvSpPr>
              <p:nvPr/>
            </p:nvSpPr>
            <p:spPr bwMode="auto">
              <a:xfrm rot="-412931">
                <a:off x="5165" y="2642"/>
                <a:ext cx="42" cy="15"/>
              </a:xfrm>
              <a:custGeom>
                <a:avLst/>
                <a:gdLst>
                  <a:gd name="T0" fmla="*/ 0 w 53"/>
                  <a:gd name="T1" fmla="*/ 0 h 27"/>
                  <a:gd name="T2" fmla="*/ 7 w 53"/>
                  <a:gd name="T3" fmla="*/ 17 h 27"/>
                  <a:gd name="T4" fmla="*/ 19 w 53"/>
                  <a:gd name="T5" fmla="*/ 27 h 27"/>
                  <a:gd name="T6" fmla="*/ 31 w 53"/>
                  <a:gd name="T7" fmla="*/ 27 h 27"/>
                  <a:gd name="T8" fmla="*/ 43 w 53"/>
                  <a:gd name="T9" fmla="*/ 17 h 27"/>
                  <a:gd name="T10" fmla="*/ 53 w 53"/>
                  <a:gd name="T11" fmla="*/ 0 h 27"/>
                </a:gdLst>
                <a:ahLst/>
                <a:cxnLst>
                  <a:cxn ang="0">
                    <a:pos x="T0" y="T1"/>
                  </a:cxn>
                  <a:cxn ang="0">
                    <a:pos x="T2" y="T3"/>
                  </a:cxn>
                  <a:cxn ang="0">
                    <a:pos x="T4" y="T5"/>
                  </a:cxn>
                  <a:cxn ang="0">
                    <a:pos x="T6" y="T7"/>
                  </a:cxn>
                  <a:cxn ang="0">
                    <a:pos x="T8" y="T9"/>
                  </a:cxn>
                  <a:cxn ang="0">
                    <a:pos x="T10" y="T11"/>
                  </a:cxn>
                </a:cxnLst>
                <a:rect l="0" t="0" r="r" b="b"/>
                <a:pathLst>
                  <a:path w="53" h="27">
                    <a:moveTo>
                      <a:pt x="0" y="0"/>
                    </a:moveTo>
                    <a:lnTo>
                      <a:pt x="7" y="17"/>
                    </a:lnTo>
                    <a:lnTo>
                      <a:pt x="19" y="27"/>
                    </a:lnTo>
                    <a:lnTo>
                      <a:pt x="31" y="27"/>
                    </a:lnTo>
                    <a:lnTo>
                      <a:pt x="43" y="17"/>
                    </a:lnTo>
                    <a:lnTo>
                      <a:pt x="5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32" name="Freeform 63">
                <a:extLst>
                  <a:ext uri="{FF2B5EF4-FFF2-40B4-BE49-F238E27FC236}">
                    <a16:creationId xmlns:a16="http://schemas.microsoft.com/office/drawing/2014/main" id="{1C853392-FDAA-66EC-4053-ADB3594D2101}"/>
                  </a:ext>
                </a:extLst>
              </p:cNvPr>
              <p:cNvSpPr>
                <a:spLocks noChangeAspect="1"/>
              </p:cNvSpPr>
              <p:nvPr/>
            </p:nvSpPr>
            <p:spPr bwMode="auto">
              <a:xfrm rot="-412931">
                <a:off x="5184" y="2652"/>
                <a:ext cx="27" cy="16"/>
              </a:xfrm>
              <a:custGeom>
                <a:avLst/>
                <a:gdLst>
                  <a:gd name="T0" fmla="*/ 0 w 39"/>
                  <a:gd name="T1" fmla="*/ 0 h 7"/>
                  <a:gd name="T2" fmla="*/ 12 w 39"/>
                  <a:gd name="T3" fmla="*/ 7 h 7"/>
                  <a:gd name="T4" fmla="*/ 27 w 39"/>
                  <a:gd name="T5" fmla="*/ 7 h 7"/>
                  <a:gd name="T6" fmla="*/ 39 w 39"/>
                  <a:gd name="T7" fmla="*/ 0 h 7"/>
                </a:gdLst>
                <a:ahLst/>
                <a:cxnLst>
                  <a:cxn ang="0">
                    <a:pos x="T0" y="T1"/>
                  </a:cxn>
                  <a:cxn ang="0">
                    <a:pos x="T2" y="T3"/>
                  </a:cxn>
                  <a:cxn ang="0">
                    <a:pos x="T4" y="T5"/>
                  </a:cxn>
                  <a:cxn ang="0">
                    <a:pos x="T6" y="T7"/>
                  </a:cxn>
                </a:cxnLst>
                <a:rect l="0" t="0" r="r" b="b"/>
                <a:pathLst>
                  <a:path w="39" h="7">
                    <a:moveTo>
                      <a:pt x="0" y="0"/>
                    </a:moveTo>
                    <a:lnTo>
                      <a:pt x="12" y="7"/>
                    </a:lnTo>
                    <a:lnTo>
                      <a:pt x="27" y="7"/>
                    </a:lnTo>
                    <a:lnTo>
                      <a:pt x="3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33" name="Freeform 64">
                <a:extLst>
                  <a:ext uri="{FF2B5EF4-FFF2-40B4-BE49-F238E27FC236}">
                    <a16:creationId xmlns:a16="http://schemas.microsoft.com/office/drawing/2014/main" id="{B2E549E1-9FB2-C483-6682-B65235565759}"/>
                  </a:ext>
                </a:extLst>
              </p:cNvPr>
              <p:cNvSpPr>
                <a:spLocks noChangeAspect="1"/>
              </p:cNvSpPr>
              <p:nvPr/>
            </p:nvSpPr>
            <p:spPr bwMode="auto">
              <a:xfrm rot="-412931">
                <a:off x="5392" y="2231"/>
                <a:ext cx="7" cy="98"/>
              </a:xfrm>
              <a:custGeom>
                <a:avLst/>
                <a:gdLst>
                  <a:gd name="T0" fmla="*/ 14 w 14"/>
                  <a:gd name="T1" fmla="*/ 0 h 94"/>
                  <a:gd name="T2" fmla="*/ 2 w 14"/>
                  <a:gd name="T3" fmla="*/ 32 h 94"/>
                  <a:gd name="T4" fmla="*/ 0 w 14"/>
                  <a:gd name="T5" fmla="*/ 63 h 94"/>
                  <a:gd name="T6" fmla="*/ 7 w 14"/>
                  <a:gd name="T7" fmla="*/ 94 h 94"/>
                </a:gdLst>
                <a:ahLst/>
                <a:cxnLst>
                  <a:cxn ang="0">
                    <a:pos x="T0" y="T1"/>
                  </a:cxn>
                  <a:cxn ang="0">
                    <a:pos x="T2" y="T3"/>
                  </a:cxn>
                  <a:cxn ang="0">
                    <a:pos x="T4" y="T5"/>
                  </a:cxn>
                  <a:cxn ang="0">
                    <a:pos x="T6" y="T7"/>
                  </a:cxn>
                </a:cxnLst>
                <a:rect l="0" t="0" r="r" b="b"/>
                <a:pathLst>
                  <a:path w="14" h="94">
                    <a:moveTo>
                      <a:pt x="14" y="0"/>
                    </a:moveTo>
                    <a:lnTo>
                      <a:pt x="2" y="32"/>
                    </a:lnTo>
                    <a:lnTo>
                      <a:pt x="0" y="63"/>
                    </a:lnTo>
                    <a:lnTo>
                      <a:pt x="7" y="9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34" name="Freeform 65">
                <a:extLst>
                  <a:ext uri="{FF2B5EF4-FFF2-40B4-BE49-F238E27FC236}">
                    <a16:creationId xmlns:a16="http://schemas.microsoft.com/office/drawing/2014/main" id="{B4592EA7-6C6A-48C3-9111-DA790C80AAE4}"/>
                  </a:ext>
                </a:extLst>
              </p:cNvPr>
              <p:cNvSpPr>
                <a:spLocks noChangeAspect="1"/>
              </p:cNvSpPr>
              <p:nvPr/>
            </p:nvSpPr>
            <p:spPr bwMode="auto">
              <a:xfrm rot="-412931">
                <a:off x="5357" y="2278"/>
                <a:ext cx="15" cy="46"/>
              </a:xfrm>
              <a:custGeom>
                <a:avLst/>
                <a:gdLst>
                  <a:gd name="T0" fmla="*/ 0 w 24"/>
                  <a:gd name="T1" fmla="*/ 0 h 41"/>
                  <a:gd name="T2" fmla="*/ 5 w 24"/>
                  <a:gd name="T3" fmla="*/ 17 h 41"/>
                  <a:gd name="T4" fmla="*/ 12 w 24"/>
                  <a:gd name="T5" fmla="*/ 29 h 41"/>
                  <a:gd name="T6" fmla="*/ 24 w 24"/>
                  <a:gd name="T7" fmla="*/ 41 h 41"/>
                </a:gdLst>
                <a:ahLst/>
                <a:cxnLst>
                  <a:cxn ang="0">
                    <a:pos x="T0" y="T1"/>
                  </a:cxn>
                  <a:cxn ang="0">
                    <a:pos x="T2" y="T3"/>
                  </a:cxn>
                  <a:cxn ang="0">
                    <a:pos x="T4" y="T5"/>
                  </a:cxn>
                  <a:cxn ang="0">
                    <a:pos x="T6" y="T7"/>
                  </a:cxn>
                </a:cxnLst>
                <a:rect l="0" t="0" r="r" b="b"/>
                <a:pathLst>
                  <a:path w="24" h="41">
                    <a:moveTo>
                      <a:pt x="0" y="0"/>
                    </a:moveTo>
                    <a:lnTo>
                      <a:pt x="5" y="17"/>
                    </a:lnTo>
                    <a:lnTo>
                      <a:pt x="12" y="29"/>
                    </a:lnTo>
                    <a:lnTo>
                      <a:pt x="24"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35" name="Freeform 66">
                <a:extLst>
                  <a:ext uri="{FF2B5EF4-FFF2-40B4-BE49-F238E27FC236}">
                    <a16:creationId xmlns:a16="http://schemas.microsoft.com/office/drawing/2014/main" id="{80248312-08B1-9C46-2706-8187B1D325EF}"/>
                  </a:ext>
                </a:extLst>
              </p:cNvPr>
              <p:cNvSpPr>
                <a:spLocks noChangeAspect="1"/>
              </p:cNvSpPr>
              <p:nvPr/>
            </p:nvSpPr>
            <p:spPr bwMode="auto">
              <a:xfrm rot="-412931">
                <a:off x="5173" y="2827"/>
                <a:ext cx="57" cy="256"/>
              </a:xfrm>
              <a:custGeom>
                <a:avLst/>
                <a:gdLst>
                  <a:gd name="T0" fmla="*/ 67 w 91"/>
                  <a:gd name="T1" fmla="*/ 21 h 237"/>
                  <a:gd name="T2" fmla="*/ 72 w 91"/>
                  <a:gd name="T3" fmla="*/ 53 h 237"/>
                  <a:gd name="T4" fmla="*/ 72 w 91"/>
                  <a:gd name="T5" fmla="*/ 62 h 237"/>
                  <a:gd name="T6" fmla="*/ 65 w 91"/>
                  <a:gd name="T7" fmla="*/ 69 h 237"/>
                  <a:gd name="T8" fmla="*/ 55 w 91"/>
                  <a:gd name="T9" fmla="*/ 72 h 237"/>
                  <a:gd name="T10" fmla="*/ 45 w 91"/>
                  <a:gd name="T11" fmla="*/ 67 h 237"/>
                  <a:gd name="T12" fmla="*/ 31 w 91"/>
                  <a:gd name="T13" fmla="*/ 65 h 237"/>
                  <a:gd name="T14" fmla="*/ 19 w 91"/>
                  <a:gd name="T15" fmla="*/ 69 h 237"/>
                  <a:gd name="T16" fmla="*/ 9 w 91"/>
                  <a:gd name="T17" fmla="*/ 79 h 237"/>
                  <a:gd name="T18" fmla="*/ 5 w 91"/>
                  <a:gd name="T19" fmla="*/ 91 h 237"/>
                  <a:gd name="T20" fmla="*/ 0 w 91"/>
                  <a:gd name="T21" fmla="*/ 115 h 237"/>
                  <a:gd name="T22" fmla="*/ 0 w 91"/>
                  <a:gd name="T23" fmla="*/ 137 h 237"/>
                  <a:gd name="T24" fmla="*/ 5 w 91"/>
                  <a:gd name="T25" fmla="*/ 161 h 237"/>
                  <a:gd name="T26" fmla="*/ 17 w 91"/>
                  <a:gd name="T27" fmla="*/ 185 h 237"/>
                  <a:gd name="T28" fmla="*/ 33 w 91"/>
                  <a:gd name="T29" fmla="*/ 206 h 237"/>
                  <a:gd name="T30" fmla="*/ 57 w 91"/>
                  <a:gd name="T31" fmla="*/ 225 h 237"/>
                  <a:gd name="T32" fmla="*/ 81 w 91"/>
                  <a:gd name="T33" fmla="*/ 237 h 237"/>
                  <a:gd name="T34" fmla="*/ 91 w 91"/>
                  <a:gd name="T35" fmla="*/ 0 h 237"/>
                  <a:gd name="T36" fmla="*/ 67 w 91"/>
                  <a:gd name="T37" fmla="*/ 2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237">
                    <a:moveTo>
                      <a:pt x="67" y="21"/>
                    </a:moveTo>
                    <a:lnTo>
                      <a:pt x="72" y="53"/>
                    </a:lnTo>
                    <a:lnTo>
                      <a:pt x="72" y="62"/>
                    </a:lnTo>
                    <a:lnTo>
                      <a:pt x="65" y="69"/>
                    </a:lnTo>
                    <a:lnTo>
                      <a:pt x="55" y="72"/>
                    </a:lnTo>
                    <a:lnTo>
                      <a:pt x="45" y="67"/>
                    </a:lnTo>
                    <a:lnTo>
                      <a:pt x="31" y="65"/>
                    </a:lnTo>
                    <a:lnTo>
                      <a:pt x="19" y="69"/>
                    </a:lnTo>
                    <a:lnTo>
                      <a:pt x="9" y="79"/>
                    </a:lnTo>
                    <a:lnTo>
                      <a:pt x="5" y="91"/>
                    </a:lnTo>
                    <a:lnTo>
                      <a:pt x="0" y="115"/>
                    </a:lnTo>
                    <a:lnTo>
                      <a:pt x="0" y="137"/>
                    </a:lnTo>
                    <a:lnTo>
                      <a:pt x="5" y="161"/>
                    </a:lnTo>
                    <a:lnTo>
                      <a:pt x="17" y="185"/>
                    </a:lnTo>
                    <a:lnTo>
                      <a:pt x="33" y="206"/>
                    </a:lnTo>
                    <a:lnTo>
                      <a:pt x="57" y="225"/>
                    </a:lnTo>
                    <a:lnTo>
                      <a:pt x="81" y="237"/>
                    </a:lnTo>
                    <a:lnTo>
                      <a:pt x="91" y="0"/>
                    </a:lnTo>
                    <a:lnTo>
                      <a:pt x="67" y="21"/>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336" name="Freeform 67">
                <a:extLst>
                  <a:ext uri="{FF2B5EF4-FFF2-40B4-BE49-F238E27FC236}">
                    <a16:creationId xmlns:a16="http://schemas.microsoft.com/office/drawing/2014/main" id="{EEB0C760-197B-467D-A712-0184CBE1A04F}"/>
                  </a:ext>
                </a:extLst>
              </p:cNvPr>
              <p:cNvSpPr>
                <a:spLocks noChangeAspect="1"/>
              </p:cNvSpPr>
              <p:nvPr/>
            </p:nvSpPr>
            <p:spPr bwMode="auto">
              <a:xfrm rot="-412931">
                <a:off x="5188" y="2904"/>
                <a:ext cx="35" cy="82"/>
              </a:xfrm>
              <a:custGeom>
                <a:avLst/>
                <a:gdLst>
                  <a:gd name="T0" fmla="*/ 16 w 52"/>
                  <a:gd name="T1" fmla="*/ 0 h 84"/>
                  <a:gd name="T2" fmla="*/ 24 w 52"/>
                  <a:gd name="T3" fmla="*/ 17 h 84"/>
                  <a:gd name="T4" fmla="*/ 21 w 52"/>
                  <a:gd name="T5" fmla="*/ 36 h 84"/>
                  <a:gd name="T6" fmla="*/ 14 w 52"/>
                  <a:gd name="T7" fmla="*/ 55 h 84"/>
                  <a:gd name="T8" fmla="*/ 0 w 52"/>
                  <a:gd name="T9" fmla="*/ 67 h 84"/>
                  <a:gd name="T10" fmla="*/ 14 w 52"/>
                  <a:gd name="T11" fmla="*/ 65 h 84"/>
                  <a:gd name="T12" fmla="*/ 21 w 52"/>
                  <a:gd name="T13" fmla="*/ 55 h 84"/>
                  <a:gd name="T14" fmla="*/ 21 w 52"/>
                  <a:gd name="T15" fmla="*/ 84 h 84"/>
                  <a:gd name="T16" fmla="*/ 28 w 52"/>
                  <a:gd name="T17" fmla="*/ 55 h 84"/>
                  <a:gd name="T18" fmla="*/ 33 w 52"/>
                  <a:gd name="T19" fmla="*/ 41 h 84"/>
                  <a:gd name="T20" fmla="*/ 48 w 52"/>
                  <a:gd name="T21" fmla="*/ 31 h 84"/>
                  <a:gd name="T22" fmla="*/ 43 w 52"/>
                  <a:gd name="T23" fmla="*/ 19 h 84"/>
                  <a:gd name="T24" fmla="*/ 45 w 52"/>
                  <a:gd name="T25" fmla="*/ 10 h 84"/>
                  <a:gd name="T26" fmla="*/ 52 w 52"/>
                  <a:gd name="T27" fmla="*/ 0 h 84"/>
                  <a:gd name="T28" fmla="*/ 33 w 52"/>
                  <a:gd name="T29" fmla="*/ 22 h 84"/>
                  <a:gd name="T30" fmla="*/ 21 w 52"/>
                  <a:gd name="T31" fmla="*/ 4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16" y="0"/>
                    </a:moveTo>
                    <a:lnTo>
                      <a:pt x="24" y="17"/>
                    </a:lnTo>
                    <a:lnTo>
                      <a:pt x="21" y="36"/>
                    </a:lnTo>
                    <a:lnTo>
                      <a:pt x="14" y="55"/>
                    </a:lnTo>
                    <a:lnTo>
                      <a:pt x="0" y="67"/>
                    </a:lnTo>
                    <a:lnTo>
                      <a:pt x="14" y="65"/>
                    </a:lnTo>
                    <a:lnTo>
                      <a:pt x="21" y="55"/>
                    </a:lnTo>
                    <a:lnTo>
                      <a:pt x="21" y="84"/>
                    </a:lnTo>
                    <a:lnTo>
                      <a:pt x="28" y="55"/>
                    </a:lnTo>
                    <a:lnTo>
                      <a:pt x="33" y="41"/>
                    </a:lnTo>
                    <a:lnTo>
                      <a:pt x="48" y="31"/>
                    </a:lnTo>
                    <a:lnTo>
                      <a:pt x="43" y="19"/>
                    </a:lnTo>
                    <a:lnTo>
                      <a:pt x="45" y="10"/>
                    </a:lnTo>
                    <a:lnTo>
                      <a:pt x="52" y="0"/>
                    </a:lnTo>
                    <a:lnTo>
                      <a:pt x="33" y="22"/>
                    </a:lnTo>
                    <a:lnTo>
                      <a:pt x="21" y="4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37" name="Freeform 68">
                <a:extLst>
                  <a:ext uri="{FF2B5EF4-FFF2-40B4-BE49-F238E27FC236}">
                    <a16:creationId xmlns:a16="http://schemas.microsoft.com/office/drawing/2014/main" id="{5293CEBA-54DF-1E60-F3DA-EF4952CC9634}"/>
                  </a:ext>
                </a:extLst>
              </p:cNvPr>
              <p:cNvSpPr>
                <a:spLocks noChangeAspect="1"/>
              </p:cNvSpPr>
              <p:nvPr/>
            </p:nvSpPr>
            <p:spPr bwMode="auto">
              <a:xfrm rot="-412931">
                <a:off x="5445" y="2447"/>
                <a:ext cx="27" cy="46"/>
              </a:xfrm>
              <a:custGeom>
                <a:avLst/>
                <a:gdLst>
                  <a:gd name="T0" fmla="*/ 19 w 31"/>
                  <a:gd name="T1" fmla="*/ 0 h 45"/>
                  <a:gd name="T2" fmla="*/ 0 w 31"/>
                  <a:gd name="T3" fmla="*/ 19 h 45"/>
                  <a:gd name="T4" fmla="*/ 12 w 31"/>
                  <a:gd name="T5" fmla="*/ 45 h 45"/>
                  <a:gd name="T6" fmla="*/ 31 w 31"/>
                  <a:gd name="T7" fmla="*/ 26 h 45"/>
                  <a:gd name="T8" fmla="*/ 19 w 31"/>
                  <a:gd name="T9" fmla="*/ 0 h 45"/>
                </a:gdLst>
                <a:ahLst/>
                <a:cxnLst>
                  <a:cxn ang="0">
                    <a:pos x="T0" y="T1"/>
                  </a:cxn>
                  <a:cxn ang="0">
                    <a:pos x="T2" y="T3"/>
                  </a:cxn>
                  <a:cxn ang="0">
                    <a:pos x="T4" y="T5"/>
                  </a:cxn>
                  <a:cxn ang="0">
                    <a:pos x="T6" y="T7"/>
                  </a:cxn>
                  <a:cxn ang="0">
                    <a:pos x="T8" y="T9"/>
                  </a:cxn>
                </a:cxnLst>
                <a:rect l="0" t="0" r="r" b="b"/>
                <a:pathLst>
                  <a:path w="31" h="45">
                    <a:moveTo>
                      <a:pt x="19" y="0"/>
                    </a:moveTo>
                    <a:lnTo>
                      <a:pt x="0" y="19"/>
                    </a:lnTo>
                    <a:lnTo>
                      <a:pt x="12" y="45"/>
                    </a:lnTo>
                    <a:lnTo>
                      <a:pt x="31" y="26"/>
                    </a:lnTo>
                    <a:lnTo>
                      <a:pt x="19"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338" name="Freeform 69">
                <a:extLst>
                  <a:ext uri="{FF2B5EF4-FFF2-40B4-BE49-F238E27FC236}">
                    <a16:creationId xmlns:a16="http://schemas.microsoft.com/office/drawing/2014/main" id="{6A2DF9A2-152E-D044-B0B3-964FD724BACB}"/>
                  </a:ext>
                </a:extLst>
              </p:cNvPr>
              <p:cNvSpPr>
                <a:spLocks noChangeAspect="1"/>
              </p:cNvSpPr>
              <p:nvPr/>
            </p:nvSpPr>
            <p:spPr bwMode="auto">
              <a:xfrm rot="-412931">
                <a:off x="5461" y="2488"/>
                <a:ext cx="26" cy="36"/>
              </a:xfrm>
              <a:custGeom>
                <a:avLst/>
                <a:gdLst>
                  <a:gd name="T0" fmla="*/ 0 w 34"/>
                  <a:gd name="T1" fmla="*/ 0 h 29"/>
                  <a:gd name="T2" fmla="*/ 8 w 34"/>
                  <a:gd name="T3" fmla="*/ 26 h 29"/>
                  <a:gd name="T4" fmla="*/ 34 w 34"/>
                  <a:gd name="T5" fmla="*/ 29 h 29"/>
                  <a:gd name="T6" fmla="*/ 27 w 34"/>
                  <a:gd name="T7" fmla="*/ 2 h 29"/>
                  <a:gd name="T8" fmla="*/ 0 w 34"/>
                  <a:gd name="T9" fmla="*/ 0 h 29"/>
                </a:gdLst>
                <a:ahLst/>
                <a:cxnLst>
                  <a:cxn ang="0">
                    <a:pos x="T0" y="T1"/>
                  </a:cxn>
                  <a:cxn ang="0">
                    <a:pos x="T2" y="T3"/>
                  </a:cxn>
                  <a:cxn ang="0">
                    <a:pos x="T4" y="T5"/>
                  </a:cxn>
                  <a:cxn ang="0">
                    <a:pos x="T6" y="T7"/>
                  </a:cxn>
                  <a:cxn ang="0">
                    <a:pos x="T8" y="T9"/>
                  </a:cxn>
                </a:cxnLst>
                <a:rect l="0" t="0" r="r" b="b"/>
                <a:pathLst>
                  <a:path w="34" h="29">
                    <a:moveTo>
                      <a:pt x="0" y="0"/>
                    </a:moveTo>
                    <a:lnTo>
                      <a:pt x="8" y="26"/>
                    </a:lnTo>
                    <a:lnTo>
                      <a:pt x="34" y="29"/>
                    </a:lnTo>
                    <a:lnTo>
                      <a:pt x="27" y="2"/>
                    </a:lnTo>
                    <a:lnTo>
                      <a:pt x="0"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339" name="Freeform 70">
                <a:extLst>
                  <a:ext uri="{FF2B5EF4-FFF2-40B4-BE49-F238E27FC236}">
                    <a16:creationId xmlns:a16="http://schemas.microsoft.com/office/drawing/2014/main" id="{38F11801-CEB9-E77C-BDC4-C03824ADA688}"/>
                  </a:ext>
                </a:extLst>
              </p:cNvPr>
              <p:cNvSpPr>
                <a:spLocks noChangeAspect="1"/>
              </p:cNvSpPr>
              <p:nvPr/>
            </p:nvSpPr>
            <p:spPr bwMode="auto">
              <a:xfrm rot="-412931">
                <a:off x="5445" y="2493"/>
                <a:ext cx="23" cy="36"/>
              </a:xfrm>
              <a:custGeom>
                <a:avLst/>
                <a:gdLst>
                  <a:gd name="T0" fmla="*/ 36 w 36"/>
                  <a:gd name="T1" fmla="*/ 0 h 26"/>
                  <a:gd name="T2" fmla="*/ 7 w 36"/>
                  <a:gd name="T3" fmla="*/ 0 h 26"/>
                  <a:gd name="T4" fmla="*/ 0 w 36"/>
                  <a:gd name="T5" fmla="*/ 26 h 26"/>
                  <a:gd name="T6" fmla="*/ 27 w 36"/>
                  <a:gd name="T7" fmla="*/ 26 h 26"/>
                  <a:gd name="T8" fmla="*/ 36 w 36"/>
                  <a:gd name="T9" fmla="*/ 0 h 26"/>
                </a:gdLst>
                <a:ahLst/>
                <a:cxnLst>
                  <a:cxn ang="0">
                    <a:pos x="T0" y="T1"/>
                  </a:cxn>
                  <a:cxn ang="0">
                    <a:pos x="T2" y="T3"/>
                  </a:cxn>
                  <a:cxn ang="0">
                    <a:pos x="T4" y="T5"/>
                  </a:cxn>
                  <a:cxn ang="0">
                    <a:pos x="T6" y="T7"/>
                  </a:cxn>
                  <a:cxn ang="0">
                    <a:pos x="T8" y="T9"/>
                  </a:cxn>
                </a:cxnLst>
                <a:rect l="0" t="0" r="r" b="b"/>
                <a:pathLst>
                  <a:path w="36" h="26">
                    <a:moveTo>
                      <a:pt x="36" y="0"/>
                    </a:moveTo>
                    <a:lnTo>
                      <a:pt x="7" y="0"/>
                    </a:lnTo>
                    <a:lnTo>
                      <a:pt x="0" y="26"/>
                    </a:lnTo>
                    <a:lnTo>
                      <a:pt x="27" y="26"/>
                    </a:lnTo>
                    <a:lnTo>
                      <a:pt x="36"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340" name="Freeform 71">
                <a:extLst>
                  <a:ext uri="{FF2B5EF4-FFF2-40B4-BE49-F238E27FC236}">
                    <a16:creationId xmlns:a16="http://schemas.microsoft.com/office/drawing/2014/main" id="{90B436B1-59C7-9E3C-AE2D-199A0FF73841}"/>
                  </a:ext>
                </a:extLst>
              </p:cNvPr>
              <p:cNvSpPr>
                <a:spLocks noChangeAspect="1"/>
              </p:cNvSpPr>
              <p:nvPr/>
            </p:nvSpPr>
            <p:spPr bwMode="auto">
              <a:xfrm rot="21187069" flipH="1">
                <a:off x="5062" y="2339"/>
                <a:ext cx="15" cy="21"/>
              </a:xfrm>
              <a:custGeom>
                <a:avLst/>
                <a:gdLst>
                  <a:gd name="T0" fmla="*/ 19 w 19"/>
                  <a:gd name="T1" fmla="*/ 4 h 15"/>
                  <a:gd name="T2" fmla="*/ 13 w 19"/>
                  <a:gd name="T3" fmla="*/ 13 h 15"/>
                  <a:gd name="T4" fmla="*/ 6 w 19"/>
                  <a:gd name="T5" fmla="*/ 15 h 15"/>
                  <a:gd name="T6" fmla="*/ 0 w 19"/>
                  <a:gd name="T7" fmla="*/ 11 h 15"/>
                  <a:gd name="T8" fmla="*/ 0 w 19"/>
                  <a:gd name="T9" fmla="*/ 0 h 15"/>
                </a:gdLst>
                <a:ahLst/>
                <a:cxnLst>
                  <a:cxn ang="0">
                    <a:pos x="T0" y="T1"/>
                  </a:cxn>
                  <a:cxn ang="0">
                    <a:pos x="T2" y="T3"/>
                  </a:cxn>
                  <a:cxn ang="0">
                    <a:pos x="T4" y="T5"/>
                  </a:cxn>
                  <a:cxn ang="0">
                    <a:pos x="T6" y="T7"/>
                  </a:cxn>
                  <a:cxn ang="0">
                    <a:pos x="T8" y="T9"/>
                  </a:cxn>
                </a:cxnLst>
                <a:rect l="0" t="0" r="r" b="b"/>
                <a:pathLst>
                  <a:path w="19" h="15">
                    <a:moveTo>
                      <a:pt x="19" y="4"/>
                    </a:moveTo>
                    <a:lnTo>
                      <a:pt x="13" y="13"/>
                    </a:lnTo>
                    <a:lnTo>
                      <a:pt x="6" y="15"/>
                    </a:lnTo>
                    <a:lnTo>
                      <a:pt x="0" y="1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41" name="Freeform 72">
                <a:extLst>
                  <a:ext uri="{FF2B5EF4-FFF2-40B4-BE49-F238E27FC236}">
                    <a16:creationId xmlns:a16="http://schemas.microsoft.com/office/drawing/2014/main" id="{4CCBD51F-695B-EFA0-CF0C-E9D6661979AB}"/>
                  </a:ext>
                </a:extLst>
              </p:cNvPr>
              <p:cNvSpPr>
                <a:spLocks noChangeAspect="1"/>
              </p:cNvSpPr>
              <p:nvPr/>
            </p:nvSpPr>
            <p:spPr bwMode="auto">
              <a:xfrm rot="21187069" flipH="1">
                <a:off x="5023" y="3232"/>
                <a:ext cx="8" cy="46"/>
              </a:xfrm>
              <a:custGeom>
                <a:avLst/>
                <a:gdLst>
                  <a:gd name="T0" fmla="*/ 0 w 6"/>
                  <a:gd name="T1" fmla="*/ 0 h 39"/>
                  <a:gd name="T2" fmla="*/ 6 w 6"/>
                  <a:gd name="T3" fmla="*/ 13 h 39"/>
                  <a:gd name="T4" fmla="*/ 6 w 6"/>
                  <a:gd name="T5" fmla="*/ 26 h 39"/>
                  <a:gd name="T6" fmla="*/ 0 w 6"/>
                  <a:gd name="T7" fmla="*/ 39 h 39"/>
                </a:gdLst>
                <a:ahLst/>
                <a:cxnLst>
                  <a:cxn ang="0">
                    <a:pos x="T0" y="T1"/>
                  </a:cxn>
                  <a:cxn ang="0">
                    <a:pos x="T2" y="T3"/>
                  </a:cxn>
                  <a:cxn ang="0">
                    <a:pos x="T4" y="T5"/>
                  </a:cxn>
                  <a:cxn ang="0">
                    <a:pos x="T6" y="T7"/>
                  </a:cxn>
                </a:cxnLst>
                <a:rect l="0" t="0" r="r" b="b"/>
                <a:pathLst>
                  <a:path w="6" h="39">
                    <a:moveTo>
                      <a:pt x="0" y="0"/>
                    </a:moveTo>
                    <a:lnTo>
                      <a:pt x="6" y="13"/>
                    </a:lnTo>
                    <a:lnTo>
                      <a:pt x="6" y="26"/>
                    </a:lnTo>
                    <a:lnTo>
                      <a:pt x="0" y="3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42" name="Freeform 73">
                <a:extLst>
                  <a:ext uri="{FF2B5EF4-FFF2-40B4-BE49-F238E27FC236}">
                    <a16:creationId xmlns:a16="http://schemas.microsoft.com/office/drawing/2014/main" id="{09D5814F-99B8-1BFF-B7BE-1081C527D43C}"/>
                  </a:ext>
                </a:extLst>
              </p:cNvPr>
              <p:cNvSpPr>
                <a:spLocks noChangeAspect="1"/>
              </p:cNvSpPr>
              <p:nvPr/>
            </p:nvSpPr>
            <p:spPr bwMode="auto">
              <a:xfrm flipH="1">
                <a:off x="5019" y="2021"/>
                <a:ext cx="465" cy="416"/>
              </a:xfrm>
              <a:custGeom>
                <a:avLst/>
                <a:gdLst>
                  <a:gd name="T0" fmla="*/ 112 w 120"/>
                  <a:gd name="T1" fmla="*/ 57 h 81"/>
                  <a:gd name="T2" fmla="*/ 118 w 120"/>
                  <a:gd name="T3" fmla="*/ 66 h 81"/>
                  <a:gd name="T4" fmla="*/ 120 w 120"/>
                  <a:gd name="T5" fmla="*/ 69 h 81"/>
                  <a:gd name="T6" fmla="*/ 120 w 120"/>
                  <a:gd name="T7" fmla="*/ 73 h 81"/>
                  <a:gd name="T8" fmla="*/ 119 w 120"/>
                  <a:gd name="T9" fmla="*/ 76 h 81"/>
                  <a:gd name="T10" fmla="*/ 116 w 120"/>
                  <a:gd name="T11" fmla="*/ 79 h 81"/>
                  <a:gd name="T12" fmla="*/ 113 w 120"/>
                  <a:gd name="T13" fmla="*/ 81 h 81"/>
                  <a:gd name="T14" fmla="*/ 101 w 120"/>
                  <a:gd name="T15" fmla="*/ 79 h 81"/>
                  <a:gd name="T16" fmla="*/ 102 w 120"/>
                  <a:gd name="T17" fmla="*/ 76 h 81"/>
                  <a:gd name="T18" fmla="*/ 102 w 120"/>
                  <a:gd name="T19" fmla="*/ 72 h 81"/>
                  <a:gd name="T20" fmla="*/ 101 w 120"/>
                  <a:gd name="T21" fmla="*/ 69 h 81"/>
                  <a:gd name="T22" fmla="*/ 99 w 120"/>
                  <a:gd name="T23" fmla="*/ 67 h 81"/>
                  <a:gd name="T24" fmla="*/ 97 w 120"/>
                  <a:gd name="T25" fmla="*/ 65 h 81"/>
                  <a:gd name="T26" fmla="*/ 83 w 120"/>
                  <a:gd name="T27" fmla="*/ 64 h 81"/>
                  <a:gd name="T28" fmla="*/ 69 w 120"/>
                  <a:gd name="T29" fmla="*/ 63 h 81"/>
                  <a:gd name="T30" fmla="*/ 56 w 120"/>
                  <a:gd name="T31" fmla="*/ 66 h 81"/>
                  <a:gd name="T32" fmla="*/ 41 w 120"/>
                  <a:gd name="T33" fmla="*/ 68 h 81"/>
                  <a:gd name="T34" fmla="*/ 28 w 120"/>
                  <a:gd name="T35" fmla="*/ 72 h 81"/>
                  <a:gd name="T36" fmla="*/ 7 w 120"/>
                  <a:gd name="T37" fmla="*/ 76 h 81"/>
                  <a:gd name="T38" fmla="*/ 5 w 120"/>
                  <a:gd name="T39" fmla="*/ 70 h 81"/>
                  <a:gd name="T40" fmla="*/ 2 w 120"/>
                  <a:gd name="T41" fmla="*/ 63 h 81"/>
                  <a:gd name="T42" fmla="*/ 0 w 120"/>
                  <a:gd name="T43" fmla="*/ 55 h 81"/>
                  <a:gd name="T44" fmla="*/ 0 w 120"/>
                  <a:gd name="T45" fmla="*/ 48 h 81"/>
                  <a:gd name="T46" fmla="*/ 2 w 120"/>
                  <a:gd name="T47" fmla="*/ 41 h 81"/>
                  <a:gd name="T48" fmla="*/ 4 w 120"/>
                  <a:gd name="T49" fmla="*/ 34 h 81"/>
                  <a:gd name="T50" fmla="*/ 8 w 120"/>
                  <a:gd name="T51" fmla="*/ 28 h 81"/>
                  <a:gd name="T52" fmla="*/ 12 w 120"/>
                  <a:gd name="T53" fmla="*/ 22 h 81"/>
                  <a:gd name="T54" fmla="*/ 18 w 120"/>
                  <a:gd name="T55" fmla="*/ 18 h 81"/>
                  <a:gd name="T56" fmla="*/ 25 w 120"/>
                  <a:gd name="T57" fmla="*/ 12 h 81"/>
                  <a:gd name="T58" fmla="*/ 32 w 120"/>
                  <a:gd name="T59" fmla="*/ 8 h 81"/>
                  <a:gd name="T60" fmla="*/ 41 w 120"/>
                  <a:gd name="T61" fmla="*/ 4 h 81"/>
                  <a:gd name="T62" fmla="*/ 49 w 120"/>
                  <a:gd name="T63" fmla="*/ 2 h 81"/>
                  <a:gd name="T64" fmla="*/ 58 w 120"/>
                  <a:gd name="T65" fmla="*/ 0 h 81"/>
                  <a:gd name="T66" fmla="*/ 67 w 120"/>
                  <a:gd name="T67" fmla="*/ 0 h 81"/>
                  <a:gd name="T68" fmla="*/ 75 w 120"/>
                  <a:gd name="T69" fmla="*/ 1 h 81"/>
                  <a:gd name="T70" fmla="*/ 84 w 120"/>
                  <a:gd name="T71" fmla="*/ 4 h 81"/>
                  <a:gd name="T72" fmla="*/ 92 w 120"/>
                  <a:gd name="T73" fmla="*/ 8 h 81"/>
                  <a:gd name="T74" fmla="*/ 99 w 120"/>
                  <a:gd name="T75" fmla="*/ 12 h 81"/>
                  <a:gd name="T76" fmla="*/ 103 w 120"/>
                  <a:gd name="T77" fmla="*/ 15 h 81"/>
                  <a:gd name="T78" fmla="*/ 105 w 120"/>
                  <a:gd name="T79" fmla="*/ 19 h 81"/>
                  <a:gd name="T80" fmla="*/ 108 w 120"/>
                  <a:gd name="T81" fmla="*/ 24 h 81"/>
                  <a:gd name="T82" fmla="*/ 108 w 120"/>
                  <a:gd name="T83" fmla="*/ 29 h 81"/>
                  <a:gd name="T84" fmla="*/ 110 w 120"/>
                  <a:gd name="T85" fmla="*/ 35 h 81"/>
                  <a:gd name="T86" fmla="*/ 109 w 120"/>
                  <a:gd name="T87" fmla="*/ 40 h 81"/>
                  <a:gd name="T88" fmla="*/ 112 w 120"/>
                  <a:gd name="T89"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81">
                    <a:moveTo>
                      <a:pt x="112" y="57"/>
                    </a:moveTo>
                    <a:lnTo>
                      <a:pt x="118" y="66"/>
                    </a:lnTo>
                    <a:lnTo>
                      <a:pt x="120" y="69"/>
                    </a:lnTo>
                    <a:lnTo>
                      <a:pt x="120" y="73"/>
                    </a:lnTo>
                    <a:lnTo>
                      <a:pt x="119" y="76"/>
                    </a:lnTo>
                    <a:lnTo>
                      <a:pt x="116" y="79"/>
                    </a:lnTo>
                    <a:lnTo>
                      <a:pt x="113" y="81"/>
                    </a:lnTo>
                    <a:lnTo>
                      <a:pt x="101" y="79"/>
                    </a:lnTo>
                    <a:lnTo>
                      <a:pt x="102" y="76"/>
                    </a:lnTo>
                    <a:lnTo>
                      <a:pt x="102" y="72"/>
                    </a:lnTo>
                    <a:lnTo>
                      <a:pt x="101" y="69"/>
                    </a:lnTo>
                    <a:lnTo>
                      <a:pt x="99" y="67"/>
                    </a:lnTo>
                    <a:lnTo>
                      <a:pt x="97" y="65"/>
                    </a:lnTo>
                    <a:lnTo>
                      <a:pt x="83" y="64"/>
                    </a:lnTo>
                    <a:lnTo>
                      <a:pt x="69" y="63"/>
                    </a:lnTo>
                    <a:lnTo>
                      <a:pt x="56" y="66"/>
                    </a:lnTo>
                    <a:lnTo>
                      <a:pt x="41" y="68"/>
                    </a:lnTo>
                    <a:lnTo>
                      <a:pt x="28" y="72"/>
                    </a:lnTo>
                    <a:lnTo>
                      <a:pt x="7" y="76"/>
                    </a:lnTo>
                    <a:lnTo>
                      <a:pt x="5" y="70"/>
                    </a:lnTo>
                    <a:lnTo>
                      <a:pt x="2" y="63"/>
                    </a:lnTo>
                    <a:lnTo>
                      <a:pt x="0" y="55"/>
                    </a:lnTo>
                    <a:lnTo>
                      <a:pt x="0" y="48"/>
                    </a:lnTo>
                    <a:lnTo>
                      <a:pt x="2" y="41"/>
                    </a:lnTo>
                    <a:lnTo>
                      <a:pt x="4" y="34"/>
                    </a:lnTo>
                    <a:lnTo>
                      <a:pt x="8" y="28"/>
                    </a:lnTo>
                    <a:lnTo>
                      <a:pt x="12" y="22"/>
                    </a:lnTo>
                    <a:lnTo>
                      <a:pt x="18" y="18"/>
                    </a:lnTo>
                    <a:lnTo>
                      <a:pt x="25" y="12"/>
                    </a:lnTo>
                    <a:lnTo>
                      <a:pt x="32" y="8"/>
                    </a:lnTo>
                    <a:lnTo>
                      <a:pt x="41" y="4"/>
                    </a:lnTo>
                    <a:lnTo>
                      <a:pt x="49" y="2"/>
                    </a:lnTo>
                    <a:lnTo>
                      <a:pt x="58" y="0"/>
                    </a:lnTo>
                    <a:lnTo>
                      <a:pt x="67" y="0"/>
                    </a:lnTo>
                    <a:lnTo>
                      <a:pt x="75" y="1"/>
                    </a:lnTo>
                    <a:lnTo>
                      <a:pt x="84" y="4"/>
                    </a:lnTo>
                    <a:lnTo>
                      <a:pt x="92" y="8"/>
                    </a:lnTo>
                    <a:lnTo>
                      <a:pt x="99" y="12"/>
                    </a:lnTo>
                    <a:lnTo>
                      <a:pt x="103" y="15"/>
                    </a:lnTo>
                    <a:lnTo>
                      <a:pt x="105" y="19"/>
                    </a:lnTo>
                    <a:lnTo>
                      <a:pt x="108" y="24"/>
                    </a:lnTo>
                    <a:lnTo>
                      <a:pt x="108" y="29"/>
                    </a:lnTo>
                    <a:lnTo>
                      <a:pt x="110" y="35"/>
                    </a:lnTo>
                    <a:lnTo>
                      <a:pt x="109" y="40"/>
                    </a:lnTo>
                    <a:lnTo>
                      <a:pt x="112" y="57"/>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343" name="Freeform 74">
                <a:extLst>
                  <a:ext uri="{FF2B5EF4-FFF2-40B4-BE49-F238E27FC236}">
                    <a16:creationId xmlns:a16="http://schemas.microsoft.com/office/drawing/2014/main" id="{1B62AD75-CACA-3E0F-A7CA-27711B1DC213}"/>
                  </a:ext>
                </a:extLst>
              </p:cNvPr>
              <p:cNvSpPr>
                <a:spLocks noChangeAspect="1"/>
              </p:cNvSpPr>
              <p:nvPr/>
            </p:nvSpPr>
            <p:spPr bwMode="auto">
              <a:xfrm rot="21187069" flipH="1">
                <a:off x="5031" y="2324"/>
                <a:ext cx="96" cy="66"/>
              </a:xfrm>
              <a:custGeom>
                <a:avLst/>
                <a:gdLst>
                  <a:gd name="T0" fmla="*/ 137 w 137"/>
                  <a:gd name="T1" fmla="*/ 51 h 51"/>
                  <a:gd name="T2" fmla="*/ 132 w 137"/>
                  <a:gd name="T3" fmla="*/ 33 h 51"/>
                  <a:gd name="T4" fmla="*/ 122 w 137"/>
                  <a:gd name="T5" fmla="*/ 17 h 51"/>
                  <a:gd name="T6" fmla="*/ 106 w 137"/>
                  <a:gd name="T7" fmla="*/ 6 h 51"/>
                  <a:gd name="T8" fmla="*/ 89 w 137"/>
                  <a:gd name="T9" fmla="*/ 0 h 51"/>
                  <a:gd name="T10" fmla="*/ 71 w 137"/>
                  <a:gd name="T11" fmla="*/ 0 h 51"/>
                  <a:gd name="T12" fmla="*/ 0 w 137"/>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137" h="51">
                    <a:moveTo>
                      <a:pt x="137" y="51"/>
                    </a:moveTo>
                    <a:lnTo>
                      <a:pt x="132" y="33"/>
                    </a:lnTo>
                    <a:lnTo>
                      <a:pt x="122" y="17"/>
                    </a:lnTo>
                    <a:lnTo>
                      <a:pt x="106" y="6"/>
                    </a:lnTo>
                    <a:lnTo>
                      <a:pt x="89" y="0"/>
                    </a:lnTo>
                    <a:lnTo>
                      <a:pt x="71"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44" name="Freeform 75">
                <a:extLst>
                  <a:ext uri="{FF2B5EF4-FFF2-40B4-BE49-F238E27FC236}">
                    <a16:creationId xmlns:a16="http://schemas.microsoft.com/office/drawing/2014/main" id="{28D48DC8-8E85-D89B-8E13-61C6BAAB5A4D}"/>
                  </a:ext>
                </a:extLst>
              </p:cNvPr>
              <p:cNvSpPr>
                <a:spLocks noChangeAspect="1"/>
              </p:cNvSpPr>
              <p:nvPr/>
            </p:nvSpPr>
            <p:spPr bwMode="auto">
              <a:xfrm rot="21187069" flipH="1">
                <a:off x="5050" y="2319"/>
                <a:ext cx="449" cy="600"/>
              </a:xfrm>
              <a:custGeom>
                <a:avLst/>
                <a:gdLst>
                  <a:gd name="T0" fmla="*/ 579 w 645"/>
                  <a:gd name="T1" fmla="*/ 18 h 562"/>
                  <a:gd name="T2" fmla="*/ 594 w 645"/>
                  <a:gd name="T3" fmla="*/ 61 h 562"/>
                  <a:gd name="T4" fmla="*/ 589 w 645"/>
                  <a:gd name="T5" fmla="*/ 106 h 562"/>
                  <a:gd name="T6" fmla="*/ 628 w 645"/>
                  <a:gd name="T7" fmla="*/ 135 h 562"/>
                  <a:gd name="T8" fmla="*/ 645 w 645"/>
                  <a:gd name="T9" fmla="*/ 181 h 562"/>
                  <a:gd name="T10" fmla="*/ 637 w 645"/>
                  <a:gd name="T11" fmla="*/ 228 h 562"/>
                  <a:gd name="T12" fmla="*/ 603 w 645"/>
                  <a:gd name="T13" fmla="*/ 262 h 562"/>
                  <a:gd name="T14" fmla="*/ 584 w 645"/>
                  <a:gd name="T15" fmla="*/ 303 h 562"/>
                  <a:gd name="T16" fmla="*/ 576 w 645"/>
                  <a:gd name="T17" fmla="*/ 361 h 562"/>
                  <a:gd name="T18" fmla="*/ 552 w 645"/>
                  <a:gd name="T19" fmla="*/ 413 h 562"/>
                  <a:gd name="T20" fmla="*/ 511 w 645"/>
                  <a:gd name="T21" fmla="*/ 449 h 562"/>
                  <a:gd name="T22" fmla="*/ 460 w 645"/>
                  <a:gd name="T23" fmla="*/ 466 h 562"/>
                  <a:gd name="T24" fmla="*/ 449 w 645"/>
                  <a:gd name="T25" fmla="*/ 549 h 562"/>
                  <a:gd name="T26" fmla="*/ 394 w 645"/>
                  <a:gd name="T27" fmla="*/ 562 h 562"/>
                  <a:gd name="T28" fmla="*/ 340 w 645"/>
                  <a:gd name="T29" fmla="*/ 550 h 562"/>
                  <a:gd name="T30" fmla="*/ 298 w 645"/>
                  <a:gd name="T31" fmla="*/ 515 h 562"/>
                  <a:gd name="T32" fmla="*/ 271 w 645"/>
                  <a:gd name="T33" fmla="*/ 442 h 562"/>
                  <a:gd name="T34" fmla="*/ 215 w 645"/>
                  <a:gd name="T35" fmla="*/ 396 h 562"/>
                  <a:gd name="T36" fmla="*/ 174 w 645"/>
                  <a:gd name="T37" fmla="*/ 338 h 562"/>
                  <a:gd name="T38" fmla="*/ 117 w 645"/>
                  <a:gd name="T39" fmla="*/ 338 h 562"/>
                  <a:gd name="T40" fmla="*/ 64 w 645"/>
                  <a:gd name="T41" fmla="*/ 315 h 562"/>
                  <a:gd name="T42" fmla="*/ 25 w 645"/>
                  <a:gd name="T43" fmla="*/ 271 h 562"/>
                  <a:gd name="T44" fmla="*/ 8 w 645"/>
                  <a:gd name="T45" fmla="*/ 216 h 562"/>
                  <a:gd name="T46" fmla="*/ 0 w 645"/>
                  <a:gd name="T47" fmla="*/ 174 h 562"/>
                  <a:gd name="T48" fmla="*/ 13 w 645"/>
                  <a:gd name="T49" fmla="*/ 135 h 562"/>
                  <a:gd name="T50" fmla="*/ 45 w 645"/>
                  <a:gd name="T51" fmla="*/ 108 h 562"/>
                  <a:gd name="T52" fmla="*/ 88 w 645"/>
                  <a:gd name="T53" fmla="*/ 101 h 562"/>
                  <a:gd name="T54" fmla="*/ 127 w 645"/>
                  <a:gd name="T55" fmla="*/ 116 h 562"/>
                  <a:gd name="T56" fmla="*/ 159 w 645"/>
                  <a:gd name="T57" fmla="*/ 193 h 562"/>
                  <a:gd name="T58" fmla="*/ 186 w 645"/>
                  <a:gd name="T59" fmla="*/ 161 h 562"/>
                  <a:gd name="T60" fmla="*/ 191 w 645"/>
                  <a:gd name="T61" fmla="*/ 100 h 562"/>
                  <a:gd name="T62" fmla="*/ 194 w 645"/>
                  <a:gd name="T63" fmla="*/ 72 h 562"/>
                  <a:gd name="T64" fmla="*/ 215 w 645"/>
                  <a:gd name="T65" fmla="*/ 55 h 562"/>
                  <a:gd name="T66" fmla="*/ 364 w 645"/>
                  <a:gd name="T67" fmla="*/ 15 h 562"/>
                  <a:gd name="T68" fmla="*/ 518 w 645"/>
                  <a:gd name="T6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562">
                    <a:moveTo>
                      <a:pt x="564" y="1"/>
                    </a:moveTo>
                    <a:lnTo>
                      <a:pt x="579" y="18"/>
                    </a:lnTo>
                    <a:lnTo>
                      <a:pt x="589" y="39"/>
                    </a:lnTo>
                    <a:lnTo>
                      <a:pt x="594" y="61"/>
                    </a:lnTo>
                    <a:lnTo>
                      <a:pt x="594" y="84"/>
                    </a:lnTo>
                    <a:lnTo>
                      <a:pt x="589" y="106"/>
                    </a:lnTo>
                    <a:lnTo>
                      <a:pt x="610" y="118"/>
                    </a:lnTo>
                    <a:lnTo>
                      <a:pt x="628" y="135"/>
                    </a:lnTo>
                    <a:lnTo>
                      <a:pt x="640" y="157"/>
                    </a:lnTo>
                    <a:lnTo>
                      <a:pt x="645" y="181"/>
                    </a:lnTo>
                    <a:lnTo>
                      <a:pt x="643" y="205"/>
                    </a:lnTo>
                    <a:lnTo>
                      <a:pt x="637" y="228"/>
                    </a:lnTo>
                    <a:lnTo>
                      <a:pt x="621" y="247"/>
                    </a:lnTo>
                    <a:lnTo>
                      <a:pt x="603" y="262"/>
                    </a:lnTo>
                    <a:lnTo>
                      <a:pt x="581" y="272"/>
                    </a:lnTo>
                    <a:lnTo>
                      <a:pt x="584" y="303"/>
                    </a:lnTo>
                    <a:lnTo>
                      <a:pt x="582" y="332"/>
                    </a:lnTo>
                    <a:lnTo>
                      <a:pt x="576" y="361"/>
                    </a:lnTo>
                    <a:lnTo>
                      <a:pt x="564" y="389"/>
                    </a:lnTo>
                    <a:lnTo>
                      <a:pt x="552" y="413"/>
                    </a:lnTo>
                    <a:lnTo>
                      <a:pt x="533" y="433"/>
                    </a:lnTo>
                    <a:lnTo>
                      <a:pt x="511" y="449"/>
                    </a:lnTo>
                    <a:lnTo>
                      <a:pt x="488" y="459"/>
                    </a:lnTo>
                    <a:lnTo>
                      <a:pt x="460" y="466"/>
                    </a:lnTo>
                    <a:lnTo>
                      <a:pt x="471" y="532"/>
                    </a:lnTo>
                    <a:lnTo>
                      <a:pt x="449" y="549"/>
                    </a:lnTo>
                    <a:lnTo>
                      <a:pt x="422" y="559"/>
                    </a:lnTo>
                    <a:lnTo>
                      <a:pt x="394" y="562"/>
                    </a:lnTo>
                    <a:lnTo>
                      <a:pt x="367" y="559"/>
                    </a:lnTo>
                    <a:lnTo>
                      <a:pt x="340" y="550"/>
                    </a:lnTo>
                    <a:lnTo>
                      <a:pt x="316" y="535"/>
                    </a:lnTo>
                    <a:lnTo>
                      <a:pt x="298" y="515"/>
                    </a:lnTo>
                    <a:lnTo>
                      <a:pt x="301" y="459"/>
                    </a:lnTo>
                    <a:lnTo>
                      <a:pt x="271" y="442"/>
                    </a:lnTo>
                    <a:lnTo>
                      <a:pt x="242" y="422"/>
                    </a:lnTo>
                    <a:lnTo>
                      <a:pt x="215" y="396"/>
                    </a:lnTo>
                    <a:lnTo>
                      <a:pt x="193" y="369"/>
                    </a:lnTo>
                    <a:lnTo>
                      <a:pt x="174" y="338"/>
                    </a:lnTo>
                    <a:lnTo>
                      <a:pt x="145" y="342"/>
                    </a:lnTo>
                    <a:lnTo>
                      <a:pt x="117" y="338"/>
                    </a:lnTo>
                    <a:lnTo>
                      <a:pt x="89" y="330"/>
                    </a:lnTo>
                    <a:lnTo>
                      <a:pt x="64" y="315"/>
                    </a:lnTo>
                    <a:lnTo>
                      <a:pt x="42" y="294"/>
                    </a:lnTo>
                    <a:lnTo>
                      <a:pt x="25" y="271"/>
                    </a:lnTo>
                    <a:lnTo>
                      <a:pt x="13" y="244"/>
                    </a:lnTo>
                    <a:lnTo>
                      <a:pt x="8" y="216"/>
                    </a:lnTo>
                    <a:lnTo>
                      <a:pt x="1" y="196"/>
                    </a:lnTo>
                    <a:lnTo>
                      <a:pt x="0" y="174"/>
                    </a:lnTo>
                    <a:lnTo>
                      <a:pt x="5" y="154"/>
                    </a:lnTo>
                    <a:lnTo>
                      <a:pt x="13" y="135"/>
                    </a:lnTo>
                    <a:lnTo>
                      <a:pt x="28" y="120"/>
                    </a:lnTo>
                    <a:lnTo>
                      <a:pt x="45" y="108"/>
                    </a:lnTo>
                    <a:lnTo>
                      <a:pt x="66" y="101"/>
                    </a:lnTo>
                    <a:lnTo>
                      <a:pt x="88" y="101"/>
                    </a:lnTo>
                    <a:lnTo>
                      <a:pt x="108" y="106"/>
                    </a:lnTo>
                    <a:lnTo>
                      <a:pt x="127" y="116"/>
                    </a:lnTo>
                    <a:lnTo>
                      <a:pt x="142" y="132"/>
                    </a:lnTo>
                    <a:lnTo>
                      <a:pt x="159" y="193"/>
                    </a:lnTo>
                    <a:lnTo>
                      <a:pt x="191" y="193"/>
                    </a:lnTo>
                    <a:lnTo>
                      <a:pt x="186" y="161"/>
                    </a:lnTo>
                    <a:lnTo>
                      <a:pt x="186" y="130"/>
                    </a:lnTo>
                    <a:lnTo>
                      <a:pt x="191" y="100"/>
                    </a:lnTo>
                    <a:lnTo>
                      <a:pt x="191" y="86"/>
                    </a:lnTo>
                    <a:lnTo>
                      <a:pt x="194" y="72"/>
                    </a:lnTo>
                    <a:lnTo>
                      <a:pt x="203" y="62"/>
                    </a:lnTo>
                    <a:lnTo>
                      <a:pt x="215" y="55"/>
                    </a:lnTo>
                    <a:lnTo>
                      <a:pt x="289" y="33"/>
                    </a:lnTo>
                    <a:lnTo>
                      <a:pt x="364" y="15"/>
                    </a:lnTo>
                    <a:lnTo>
                      <a:pt x="440" y="5"/>
                    </a:lnTo>
                    <a:lnTo>
                      <a:pt x="518" y="0"/>
                    </a:lnTo>
                    <a:lnTo>
                      <a:pt x="564" y="1"/>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345" name="Freeform 76">
                <a:extLst>
                  <a:ext uri="{FF2B5EF4-FFF2-40B4-BE49-F238E27FC236}">
                    <a16:creationId xmlns:a16="http://schemas.microsoft.com/office/drawing/2014/main" id="{6A31AEF3-BFBD-08E5-753E-2C4C6B3816EF}"/>
                  </a:ext>
                </a:extLst>
              </p:cNvPr>
              <p:cNvSpPr>
                <a:spLocks noChangeAspect="1"/>
              </p:cNvSpPr>
              <p:nvPr/>
            </p:nvSpPr>
            <p:spPr bwMode="auto">
              <a:xfrm rot="21187069" flipH="1">
                <a:off x="5403" y="2503"/>
                <a:ext cx="65" cy="113"/>
              </a:xfrm>
              <a:custGeom>
                <a:avLst/>
                <a:gdLst>
                  <a:gd name="T0" fmla="*/ 88 w 102"/>
                  <a:gd name="T1" fmla="*/ 16 h 104"/>
                  <a:gd name="T2" fmla="*/ 73 w 102"/>
                  <a:gd name="T3" fmla="*/ 4 h 104"/>
                  <a:gd name="T4" fmla="*/ 56 w 102"/>
                  <a:gd name="T5" fmla="*/ 0 h 104"/>
                  <a:gd name="T6" fmla="*/ 37 w 102"/>
                  <a:gd name="T7" fmla="*/ 0 h 104"/>
                  <a:gd name="T8" fmla="*/ 22 w 102"/>
                  <a:gd name="T9" fmla="*/ 9 h 104"/>
                  <a:gd name="T10" fmla="*/ 8 w 102"/>
                  <a:gd name="T11" fmla="*/ 21 h 104"/>
                  <a:gd name="T12" fmla="*/ 2 w 102"/>
                  <a:gd name="T13" fmla="*/ 38 h 104"/>
                  <a:gd name="T14" fmla="*/ 0 w 102"/>
                  <a:gd name="T15" fmla="*/ 56 h 104"/>
                  <a:gd name="T16" fmla="*/ 3 w 102"/>
                  <a:gd name="T17" fmla="*/ 73 h 104"/>
                  <a:gd name="T18" fmla="*/ 13 w 102"/>
                  <a:gd name="T19" fmla="*/ 88 h 104"/>
                  <a:gd name="T20" fmla="*/ 29 w 102"/>
                  <a:gd name="T21" fmla="*/ 99 h 104"/>
                  <a:gd name="T22" fmla="*/ 47 w 102"/>
                  <a:gd name="T23" fmla="*/ 104 h 104"/>
                  <a:gd name="T24" fmla="*/ 64 w 102"/>
                  <a:gd name="T25" fmla="*/ 102 h 104"/>
                  <a:gd name="T26" fmla="*/ 81 w 102"/>
                  <a:gd name="T27" fmla="*/ 93 h 104"/>
                  <a:gd name="T28" fmla="*/ 93 w 102"/>
                  <a:gd name="T29" fmla="*/ 80 h 104"/>
                  <a:gd name="T30" fmla="*/ 102 w 102"/>
                  <a:gd name="T31" fmla="*/ 6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04">
                    <a:moveTo>
                      <a:pt x="88" y="16"/>
                    </a:moveTo>
                    <a:lnTo>
                      <a:pt x="73" y="4"/>
                    </a:lnTo>
                    <a:lnTo>
                      <a:pt x="56" y="0"/>
                    </a:lnTo>
                    <a:lnTo>
                      <a:pt x="37" y="0"/>
                    </a:lnTo>
                    <a:lnTo>
                      <a:pt x="22" y="9"/>
                    </a:lnTo>
                    <a:lnTo>
                      <a:pt x="8" y="21"/>
                    </a:lnTo>
                    <a:lnTo>
                      <a:pt x="2" y="38"/>
                    </a:lnTo>
                    <a:lnTo>
                      <a:pt x="0" y="56"/>
                    </a:lnTo>
                    <a:lnTo>
                      <a:pt x="3" y="73"/>
                    </a:lnTo>
                    <a:lnTo>
                      <a:pt x="13" y="88"/>
                    </a:lnTo>
                    <a:lnTo>
                      <a:pt x="29" y="99"/>
                    </a:lnTo>
                    <a:lnTo>
                      <a:pt x="47" y="104"/>
                    </a:lnTo>
                    <a:lnTo>
                      <a:pt x="64" y="102"/>
                    </a:lnTo>
                    <a:lnTo>
                      <a:pt x="81" y="93"/>
                    </a:lnTo>
                    <a:lnTo>
                      <a:pt x="93" y="80"/>
                    </a:lnTo>
                    <a:lnTo>
                      <a:pt x="102" y="6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46" name="Freeform 77">
                <a:extLst>
                  <a:ext uri="{FF2B5EF4-FFF2-40B4-BE49-F238E27FC236}">
                    <a16:creationId xmlns:a16="http://schemas.microsoft.com/office/drawing/2014/main" id="{1F5E6EF0-2C93-C3BA-E935-571EDCBB43AD}"/>
                  </a:ext>
                </a:extLst>
              </p:cNvPr>
              <p:cNvSpPr>
                <a:spLocks noChangeAspect="1"/>
              </p:cNvSpPr>
              <p:nvPr/>
            </p:nvSpPr>
            <p:spPr bwMode="auto">
              <a:xfrm rot="21187069" flipH="1">
                <a:off x="5054" y="2498"/>
                <a:ext cx="15" cy="67"/>
              </a:xfrm>
              <a:custGeom>
                <a:avLst/>
                <a:gdLst>
                  <a:gd name="T0" fmla="*/ 0 w 24"/>
                  <a:gd name="T1" fmla="*/ 3 h 57"/>
                  <a:gd name="T2" fmla="*/ 7 w 24"/>
                  <a:gd name="T3" fmla="*/ 0 h 57"/>
                  <a:gd name="T4" fmla="*/ 16 w 24"/>
                  <a:gd name="T5" fmla="*/ 3 h 57"/>
                  <a:gd name="T6" fmla="*/ 21 w 24"/>
                  <a:gd name="T7" fmla="*/ 10 h 57"/>
                  <a:gd name="T8" fmla="*/ 24 w 24"/>
                  <a:gd name="T9" fmla="*/ 22 h 57"/>
                  <a:gd name="T10" fmla="*/ 24 w 24"/>
                  <a:gd name="T11" fmla="*/ 35 h 57"/>
                  <a:gd name="T12" fmla="*/ 21 w 24"/>
                  <a:gd name="T13" fmla="*/ 47 h 57"/>
                  <a:gd name="T14" fmla="*/ 16 w 24"/>
                  <a:gd name="T15" fmla="*/ 54 h 57"/>
                  <a:gd name="T16" fmla="*/ 7 w 24"/>
                  <a:gd name="T17" fmla="*/ 57 h 57"/>
                  <a:gd name="T18" fmla="*/ 0 w 24"/>
                  <a:gd name="T1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57">
                    <a:moveTo>
                      <a:pt x="0" y="3"/>
                    </a:moveTo>
                    <a:lnTo>
                      <a:pt x="7" y="0"/>
                    </a:lnTo>
                    <a:lnTo>
                      <a:pt x="16" y="3"/>
                    </a:lnTo>
                    <a:lnTo>
                      <a:pt x="21" y="10"/>
                    </a:lnTo>
                    <a:lnTo>
                      <a:pt x="24" y="22"/>
                    </a:lnTo>
                    <a:lnTo>
                      <a:pt x="24" y="35"/>
                    </a:lnTo>
                    <a:lnTo>
                      <a:pt x="21" y="47"/>
                    </a:lnTo>
                    <a:lnTo>
                      <a:pt x="16" y="54"/>
                    </a:lnTo>
                    <a:lnTo>
                      <a:pt x="7" y="57"/>
                    </a:lnTo>
                    <a:lnTo>
                      <a:pt x="0" y="5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47" name="Freeform 78">
                <a:extLst>
                  <a:ext uri="{FF2B5EF4-FFF2-40B4-BE49-F238E27FC236}">
                    <a16:creationId xmlns:a16="http://schemas.microsoft.com/office/drawing/2014/main" id="{0F48F442-AC4F-E271-90A5-AA8CDA2F2B9A}"/>
                  </a:ext>
                </a:extLst>
              </p:cNvPr>
              <p:cNvSpPr>
                <a:spLocks noChangeAspect="1"/>
              </p:cNvSpPr>
              <p:nvPr/>
            </p:nvSpPr>
            <p:spPr bwMode="auto">
              <a:xfrm rot="21187069" flipH="1">
                <a:off x="5085" y="2457"/>
                <a:ext cx="0" cy="98"/>
              </a:xfrm>
              <a:custGeom>
                <a:avLst/>
                <a:gdLst>
                  <a:gd name="T0" fmla="*/ 0 w 2"/>
                  <a:gd name="T1" fmla="*/ 0 h 93"/>
                  <a:gd name="T2" fmla="*/ 0 w 2"/>
                  <a:gd name="T3" fmla="*/ 31 h 93"/>
                  <a:gd name="T4" fmla="*/ 0 w 2"/>
                  <a:gd name="T5" fmla="*/ 63 h 93"/>
                  <a:gd name="T6" fmla="*/ 2 w 2"/>
                  <a:gd name="T7" fmla="*/ 93 h 93"/>
                </a:gdLst>
                <a:ahLst/>
                <a:cxnLst>
                  <a:cxn ang="0">
                    <a:pos x="T0" y="T1"/>
                  </a:cxn>
                  <a:cxn ang="0">
                    <a:pos x="T2" y="T3"/>
                  </a:cxn>
                  <a:cxn ang="0">
                    <a:pos x="T4" y="T5"/>
                  </a:cxn>
                  <a:cxn ang="0">
                    <a:pos x="T6" y="T7"/>
                  </a:cxn>
                </a:cxnLst>
                <a:rect l="0" t="0" r="r" b="b"/>
                <a:pathLst>
                  <a:path w="2" h="93">
                    <a:moveTo>
                      <a:pt x="0" y="0"/>
                    </a:moveTo>
                    <a:lnTo>
                      <a:pt x="0" y="31"/>
                    </a:lnTo>
                    <a:lnTo>
                      <a:pt x="0" y="63"/>
                    </a:lnTo>
                    <a:lnTo>
                      <a:pt x="2" y="9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48" name="Freeform 79">
                <a:extLst>
                  <a:ext uri="{FF2B5EF4-FFF2-40B4-BE49-F238E27FC236}">
                    <a16:creationId xmlns:a16="http://schemas.microsoft.com/office/drawing/2014/main" id="{7E096B58-09EB-5389-BF90-CB35C19E9228}"/>
                  </a:ext>
                </a:extLst>
              </p:cNvPr>
              <p:cNvSpPr>
                <a:spLocks noChangeAspect="1"/>
              </p:cNvSpPr>
              <p:nvPr/>
            </p:nvSpPr>
            <p:spPr bwMode="auto">
              <a:xfrm rot="21187069" flipH="1">
                <a:off x="5204" y="2421"/>
                <a:ext cx="69" cy="144"/>
              </a:xfrm>
              <a:custGeom>
                <a:avLst/>
                <a:gdLst>
                  <a:gd name="T0" fmla="*/ 88 w 95"/>
                  <a:gd name="T1" fmla="*/ 83 h 136"/>
                  <a:gd name="T2" fmla="*/ 93 w 95"/>
                  <a:gd name="T3" fmla="*/ 65 h 136"/>
                  <a:gd name="T4" fmla="*/ 95 w 95"/>
                  <a:gd name="T5" fmla="*/ 46 h 136"/>
                  <a:gd name="T6" fmla="*/ 93 w 95"/>
                  <a:gd name="T7" fmla="*/ 29 h 136"/>
                  <a:gd name="T8" fmla="*/ 86 w 95"/>
                  <a:gd name="T9" fmla="*/ 15 h 136"/>
                  <a:gd name="T10" fmla="*/ 76 w 95"/>
                  <a:gd name="T11" fmla="*/ 5 h 136"/>
                  <a:gd name="T12" fmla="*/ 64 w 95"/>
                  <a:gd name="T13" fmla="*/ 0 h 136"/>
                  <a:gd name="T14" fmla="*/ 52 w 95"/>
                  <a:gd name="T15" fmla="*/ 2 h 136"/>
                  <a:gd name="T16" fmla="*/ 39 w 95"/>
                  <a:gd name="T17" fmla="*/ 9 h 136"/>
                  <a:gd name="T18" fmla="*/ 25 w 95"/>
                  <a:gd name="T19" fmla="*/ 20 h 136"/>
                  <a:gd name="T20" fmla="*/ 13 w 95"/>
                  <a:gd name="T21" fmla="*/ 36 h 136"/>
                  <a:gd name="T22" fmla="*/ 5 w 95"/>
                  <a:gd name="T23" fmla="*/ 53 h 136"/>
                  <a:gd name="T24" fmla="*/ 0 w 95"/>
                  <a:gd name="T25" fmla="*/ 73 h 136"/>
                  <a:gd name="T26" fmla="*/ 0 w 95"/>
                  <a:gd name="T27" fmla="*/ 92 h 136"/>
                  <a:gd name="T28" fmla="*/ 2 w 95"/>
                  <a:gd name="T29" fmla="*/ 109 h 136"/>
                  <a:gd name="T30" fmla="*/ 8 w 95"/>
                  <a:gd name="T31" fmla="*/ 122 h 136"/>
                  <a:gd name="T32" fmla="*/ 17 w 95"/>
                  <a:gd name="T33" fmla="*/ 131 h 136"/>
                  <a:gd name="T34" fmla="*/ 29 w 95"/>
                  <a:gd name="T35" fmla="*/ 136 h 136"/>
                  <a:gd name="T36" fmla="*/ 42 w 95"/>
                  <a:gd name="T37" fmla="*/ 134 h 136"/>
                  <a:gd name="T38" fmla="*/ 56 w 95"/>
                  <a:gd name="T39" fmla="*/ 127 h 136"/>
                  <a:gd name="T40" fmla="*/ 69 w 95"/>
                  <a:gd name="T41" fmla="*/ 117 h 136"/>
                  <a:gd name="T42" fmla="*/ 80 w 95"/>
                  <a:gd name="T43" fmla="*/ 102 h 136"/>
                  <a:gd name="T44" fmla="*/ 88 w 95"/>
                  <a:gd name="T45" fmla="*/ 8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136">
                    <a:moveTo>
                      <a:pt x="88" y="83"/>
                    </a:moveTo>
                    <a:lnTo>
                      <a:pt x="93" y="65"/>
                    </a:lnTo>
                    <a:lnTo>
                      <a:pt x="95" y="46"/>
                    </a:lnTo>
                    <a:lnTo>
                      <a:pt x="93" y="29"/>
                    </a:lnTo>
                    <a:lnTo>
                      <a:pt x="86" y="15"/>
                    </a:lnTo>
                    <a:lnTo>
                      <a:pt x="76" y="5"/>
                    </a:lnTo>
                    <a:lnTo>
                      <a:pt x="64" y="0"/>
                    </a:lnTo>
                    <a:lnTo>
                      <a:pt x="52" y="2"/>
                    </a:lnTo>
                    <a:lnTo>
                      <a:pt x="39" y="9"/>
                    </a:lnTo>
                    <a:lnTo>
                      <a:pt x="25" y="20"/>
                    </a:lnTo>
                    <a:lnTo>
                      <a:pt x="13" y="36"/>
                    </a:lnTo>
                    <a:lnTo>
                      <a:pt x="5" y="53"/>
                    </a:lnTo>
                    <a:lnTo>
                      <a:pt x="0" y="73"/>
                    </a:lnTo>
                    <a:lnTo>
                      <a:pt x="0" y="92"/>
                    </a:lnTo>
                    <a:lnTo>
                      <a:pt x="2" y="109"/>
                    </a:lnTo>
                    <a:lnTo>
                      <a:pt x="8" y="122"/>
                    </a:lnTo>
                    <a:lnTo>
                      <a:pt x="17" y="131"/>
                    </a:lnTo>
                    <a:lnTo>
                      <a:pt x="29" y="136"/>
                    </a:lnTo>
                    <a:lnTo>
                      <a:pt x="42" y="134"/>
                    </a:lnTo>
                    <a:lnTo>
                      <a:pt x="56" y="127"/>
                    </a:lnTo>
                    <a:lnTo>
                      <a:pt x="69" y="117"/>
                    </a:lnTo>
                    <a:lnTo>
                      <a:pt x="80" y="102"/>
                    </a:lnTo>
                    <a:lnTo>
                      <a:pt x="88" y="83"/>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349" name="Freeform 80">
                <a:extLst>
                  <a:ext uri="{FF2B5EF4-FFF2-40B4-BE49-F238E27FC236}">
                    <a16:creationId xmlns:a16="http://schemas.microsoft.com/office/drawing/2014/main" id="{CACCB8CF-8F08-2ECB-FB5C-493C59A1EE93}"/>
                  </a:ext>
                </a:extLst>
              </p:cNvPr>
              <p:cNvSpPr>
                <a:spLocks noChangeAspect="1"/>
              </p:cNvSpPr>
              <p:nvPr/>
            </p:nvSpPr>
            <p:spPr bwMode="auto">
              <a:xfrm rot="21187069" flipH="1">
                <a:off x="5215" y="2473"/>
                <a:ext cx="35" cy="82"/>
              </a:xfrm>
              <a:custGeom>
                <a:avLst/>
                <a:gdLst>
                  <a:gd name="T0" fmla="*/ 49 w 53"/>
                  <a:gd name="T1" fmla="*/ 45 h 72"/>
                  <a:gd name="T2" fmla="*/ 53 w 53"/>
                  <a:gd name="T3" fmla="*/ 30 h 72"/>
                  <a:gd name="T4" fmla="*/ 51 w 53"/>
                  <a:gd name="T5" fmla="*/ 17 h 72"/>
                  <a:gd name="T6" fmla="*/ 48 w 53"/>
                  <a:gd name="T7" fmla="*/ 6 h 72"/>
                  <a:gd name="T8" fmla="*/ 39 w 53"/>
                  <a:gd name="T9" fmla="*/ 0 h 72"/>
                  <a:gd name="T10" fmla="*/ 29 w 53"/>
                  <a:gd name="T11" fmla="*/ 0 h 72"/>
                  <a:gd name="T12" fmla="*/ 19 w 53"/>
                  <a:gd name="T13" fmla="*/ 5 h 72"/>
                  <a:gd name="T14" fmla="*/ 10 w 53"/>
                  <a:gd name="T15" fmla="*/ 15 h 72"/>
                  <a:gd name="T16" fmla="*/ 4 w 53"/>
                  <a:gd name="T17" fmla="*/ 28 h 72"/>
                  <a:gd name="T18" fmla="*/ 0 w 53"/>
                  <a:gd name="T19" fmla="*/ 42 h 72"/>
                  <a:gd name="T20" fmla="*/ 0 w 53"/>
                  <a:gd name="T21" fmla="*/ 56 h 72"/>
                  <a:gd name="T22" fmla="*/ 5 w 53"/>
                  <a:gd name="T23" fmla="*/ 67 h 72"/>
                  <a:gd name="T24" fmla="*/ 12 w 53"/>
                  <a:gd name="T25" fmla="*/ 72 h 72"/>
                  <a:gd name="T26" fmla="*/ 22 w 53"/>
                  <a:gd name="T27" fmla="*/ 72 h 72"/>
                  <a:gd name="T28" fmla="*/ 32 w 53"/>
                  <a:gd name="T29" fmla="*/ 67 h 72"/>
                  <a:gd name="T30" fmla="*/ 43 w 53"/>
                  <a:gd name="T31" fmla="*/ 57 h 72"/>
                  <a:gd name="T32" fmla="*/ 49 w 53"/>
                  <a:gd name="T33"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2">
                    <a:moveTo>
                      <a:pt x="49" y="45"/>
                    </a:moveTo>
                    <a:lnTo>
                      <a:pt x="53" y="30"/>
                    </a:lnTo>
                    <a:lnTo>
                      <a:pt x="51" y="17"/>
                    </a:lnTo>
                    <a:lnTo>
                      <a:pt x="48" y="6"/>
                    </a:lnTo>
                    <a:lnTo>
                      <a:pt x="39" y="0"/>
                    </a:lnTo>
                    <a:lnTo>
                      <a:pt x="29" y="0"/>
                    </a:lnTo>
                    <a:lnTo>
                      <a:pt x="19" y="5"/>
                    </a:lnTo>
                    <a:lnTo>
                      <a:pt x="10" y="15"/>
                    </a:lnTo>
                    <a:lnTo>
                      <a:pt x="4" y="28"/>
                    </a:lnTo>
                    <a:lnTo>
                      <a:pt x="0" y="42"/>
                    </a:lnTo>
                    <a:lnTo>
                      <a:pt x="0" y="56"/>
                    </a:lnTo>
                    <a:lnTo>
                      <a:pt x="5" y="67"/>
                    </a:lnTo>
                    <a:lnTo>
                      <a:pt x="12" y="72"/>
                    </a:lnTo>
                    <a:lnTo>
                      <a:pt x="22" y="72"/>
                    </a:lnTo>
                    <a:lnTo>
                      <a:pt x="32" y="67"/>
                    </a:lnTo>
                    <a:lnTo>
                      <a:pt x="43" y="57"/>
                    </a:lnTo>
                    <a:lnTo>
                      <a:pt x="49" y="45"/>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350" name="Freeform 81">
                <a:extLst>
                  <a:ext uri="{FF2B5EF4-FFF2-40B4-BE49-F238E27FC236}">
                    <a16:creationId xmlns:a16="http://schemas.microsoft.com/office/drawing/2014/main" id="{2778E407-691F-86D9-4909-40DB120F9E55}"/>
                  </a:ext>
                </a:extLst>
              </p:cNvPr>
              <p:cNvSpPr>
                <a:spLocks noChangeAspect="1"/>
              </p:cNvSpPr>
              <p:nvPr/>
            </p:nvSpPr>
            <p:spPr bwMode="auto">
              <a:xfrm rot="21187069" flipH="1">
                <a:off x="5215" y="2503"/>
                <a:ext cx="27" cy="47"/>
              </a:xfrm>
              <a:custGeom>
                <a:avLst/>
                <a:gdLst>
                  <a:gd name="T0" fmla="*/ 30 w 32"/>
                  <a:gd name="T1" fmla="*/ 27 h 44"/>
                  <a:gd name="T2" fmla="*/ 32 w 32"/>
                  <a:gd name="T3" fmla="*/ 15 h 44"/>
                  <a:gd name="T4" fmla="*/ 30 w 32"/>
                  <a:gd name="T5" fmla="*/ 5 h 44"/>
                  <a:gd name="T6" fmla="*/ 24 w 32"/>
                  <a:gd name="T7" fmla="*/ 0 h 44"/>
                  <a:gd name="T8" fmla="*/ 15 w 32"/>
                  <a:gd name="T9" fmla="*/ 0 h 44"/>
                  <a:gd name="T10" fmla="*/ 8 w 32"/>
                  <a:gd name="T11" fmla="*/ 6 h 44"/>
                  <a:gd name="T12" fmla="*/ 2 w 32"/>
                  <a:gd name="T13" fmla="*/ 17 h 44"/>
                  <a:gd name="T14" fmla="*/ 0 w 32"/>
                  <a:gd name="T15" fmla="*/ 29 h 44"/>
                  <a:gd name="T16" fmla="*/ 2 w 32"/>
                  <a:gd name="T17" fmla="*/ 39 h 44"/>
                  <a:gd name="T18" fmla="*/ 8 w 32"/>
                  <a:gd name="T19" fmla="*/ 44 h 44"/>
                  <a:gd name="T20" fmla="*/ 15 w 32"/>
                  <a:gd name="T21" fmla="*/ 44 h 44"/>
                  <a:gd name="T22" fmla="*/ 24 w 32"/>
                  <a:gd name="T23" fmla="*/ 37 h 44"/>
                  <a:gd name="T24" fmla="*/ 30 w 32"/>
                  <a:gd name="T25"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0" y="27"/>
                    </a:moveTo>
                    <a:lnTo>
                      <a:pt x="32" y="15"/>
                    </a:lnTo>
                    <a:lnTo>
                      <a:pt x="30" y="5"/>
                    </a:lnTo>
                    <a:lnTo>
                      <a:pt x="24" y="0"/>
                    </a:lnTo>
                    <a:lnTo>
                      <a:pt x="15" y="0"/>
                    </a:lnTo>
                    <a:lnTo>
                      <a:pt x="8" y="6"/>
                    </a:lnTo>
                    <a:lnTo>
                      <a:pt x="2" y="17"/>
                    </a:lnTo>
                    <a:lnTo>
                      <a:pt x="0" y="29"/>
                    </a:lnTo>
                    <a:lnTo>
                      <a:pt x="2" y="39"/>
                    </a:lnTo>
                    <a:lnTo>
                      <a:pt x="8" y="44"/>
                    </a:lnTo>
                    <a:lnTo>
                      <a:pt x="15" y="44"/>
                    </a:lnTo>
                    <a:lnTo>
                      <a:pt x="24" y="37"/>
                    </a:lnTo>
                    <a:lnTo>
                      <a:pt x="30" y="27"/>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351" name="Freeform 82">
                <a:extLst>
                  <a:ext uri="{FF2B5EF4-FFF2-40B4-BE49-F238E27FC236}">
                    <a16:creationId xmlns:a16="http://schemas.microsoft.com/office/drawing/2014/main" id="{EBC9D096-27D8-BB37-10B9-DEBC2B345FFB}"/>
                  </a:ext>
                </a:extLst>
              </p:cNvPr>
              <p:cNvSpPr>
                <a:spLocks noChangeAspect="1"/>
              </p:cNvSpPr>
              <p:nvPr/>
            </p:nvSpPr>
            <p:spPr bwMode="auto">
              <a:xfrm rot="21187069" flipH="1">
                <a:off x="5092" y="2432"/>
                <a:ext cx="50" cy="118"/>
              </a:xfrm>
              <a:custGeom>
                <a:avLst/>
                <a:gdLst>
                  <a:gd name="T0" fmla="*/ 5 w 74"/>
                  <a:gd name="T1" fmla="*/ 64 h 107"/>
                  <a:gd name="T2" fmla="*/ 0 w 74"/>
                  <a:gd name="T3" fmla="*/ 46 h 107"/>
                  <a:gd name="T4" fmla="*/ 0 w 74"/>
                  <a:gd name="T5" fmla="*/ 29 h 107"/>
                  <a:gd name="T6" fmla="*/ 5 w 74"/>
                  <a:gd name="T7" fmla="*/ 14 h 107"/>
                  <a:gd name="T8" fmla="*/ 13 w 74"/>
                  <a:gd name="T9" fmla="*/ 3 h 107"/>
                  <a:gd name="T10" fmla="*/ 25 w 74"/>
                  <a:gd name="T11" fmla="*/ 0 h 107"/>
                  <a:gd name="T12" fmla="*/ 37 w 74"/>
                  <a:gd name="T13" fmla="*/ 2 h 107"/>
                  <a:gd name="T14" fmla="*/ 51 w 74"/>
                  <a:gd name="T15" fmla="*/ 10 h 107"/>
                  <a:gd name="T16" fmla="*/ 62 w 74"/>
                  <a:gd name="T17" fmla="*/ 24 h 107"/>
                  <a:gd name="T18" fmla="*/ 71 w 74"/>
                  <a:gd name="T19" fmla="*/ 41 h 107"/>
                  <a:gd name="T20" fmla="*/ 74 w 74"/>
                  <a:gd name="T21" fmla="*/ 59 h 107"/>
                  <a:gd name="T22" fmla="*/ 74 w 74"/>
                  <a:gd name="T23" fmla="*/ 78 h 107"/>
                  <a:gd name="T24" fmla="*/ 71 w 74"/>
                  <a:gd name="T25" fmla="*/ 92 h 107"/>
                  <a:gd name="T26" fmla="*/ 62 w 74"/>
                  <a:gd name="T27" fmla="*/ 102 h 107"/>
                  <a:gd name="T28" fmla="*/ 51 w 74"/>
                  <a:gd name="T29" fmla="*/ 107 h 107"/>
                  <a:gd name="T30" fmla="*/ 37 w 74"/>
                  <a:gd name="T31" fmla="*/ 103 h 107"/>
                  <a:gd name="T32" fmla="*/ 25 w 74"/>
                  <a:gd name="T33" fmla="*/ 95 h 107"/>
                  <a:gd name="T34" fmla="*/ 13 w 74"/>
                  <a:gd name="T35" fmla="*/ 81 h 107"/>
                  <a:gd name="T36" fmla="*/ 5 w 74"/>
                  <a:gd name="T37" fmla="*/ 6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07">
                    <a:moveTo>
                      <a:pt x="5" y="64"/>
                    </a:moveTo>
                    <a:lnTo>
                      <a:pt x="0" y="46"/>
                    </a:lnTo>
                    <a:lnTo>
                      <a:pt x="0" y="29"/>
                    </a:lnTo>
                    <a:lnTo>
                      <a:pt x="5" y="14"/>
                    </a:lnTo>
                    <a:lnTo>
                      <a:pt x="13" y="3"/>
                    </a:lnTo>
                    <a:lnTo>
                      <a:pt x="25" y="0"/>
                    </a:lnTo>
                    <a:lnTo>
                      <a:pt x="37" y="2"/>
                    </a:lnTo>
                    <a:lnTo>
                      <a:pt x="51" y="10"/>
                    </a:lnTo>
                    <a:lnTo>
                      <a:pt x="62" y="24"/>
                    </a:lnTo>
                    <a:lnTo>
                      <a:pt x="71" y="41"/>
                    </a:lnTo>
                    <a:lnTo>
                      <a:pt x="74" y="59"/>
                    </a:lnTo>
                    <a:lnTo>
                      <a:pt x="74" y="78"/>
                    </a:lnTo>
                    <a:lnTo>
                      <a:pt x="71" y="92"/>
                    </a:lnTo>
                    <a:lnTo>
                      <a:pt x="62" y="102"/>
                    </a:lnTo>
                    <a:lnTo>
                      <a:pt x="51" y="107"/>
                    </a:lnTo>
                    <a:lnTo>
                      <a:pt x="37" y="103"/>
                    </a:lnTo>
                    <a:lnTo>
                      <a:pt x="25" y="95"/>
                    </a:lnTo>
                    <a:lnTo>
                      <a:pt x="13" y="81"/>
                    </a:lnTo>
                    <a:lnTo>
                      <a:pt x="5" y="64"/>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352" name="Freeform 83">
                <a:extLst>
                  <a:ext uri="{FF2B5EF4-FFF2-40B4-BE49-F238E27FC236}">
                    <a16:creationId xmlns:a16="http://schemas.microsoft.com/office/drawing/2014/main" id="{0B6D96FF-8631-86D9-EDFD-BF3025E6E111}"/>
                  </a:ext>
                </a:extLst>
              </p:cNvPr>
              <p:cNvSpPr>
                <a:spLocks noChangeAspect="1"/>
              </p:cNvSpPr>
              <p:nvPr/>
            </p:nvSpPr>
            <p:spPr bwMode="auto">
              <a:xfrm rot="21187069" flipH="1">
                <a:off x="5100" y="2473"/>
                <a:ext cx="34" cy="66"/>
              </a:xfrm>
              <a:custGeom>
                <a:avLst/>
                <a:gdLst>
                  <a:gd name="T0" fmla="*/ 2 w 41"/>
                  <a:gd name="T1" fmla="*/ 37 h 59"/>
                  <a:gd name="T2" fmla="*/ 0 w 41"/>
                  <a:gd name="T3" fmla="*/ 24 h 59"/>
                  <a:gd name="T4" fmla="*/ 0 w 41"/>
                  <a:gd name="T5" fmla="*/ 12 h 59"/>
                  <a:gd name="T6" fmla="*/ 7 w 41"/>
                  <a:gd name="T7" fmla="*/ 4 h 59"/>
                  <a:gd name="T8" fmla="*/ 13 w 41"/>
                  <a:gd name="T9" fmla="*/ 0 h 59"/>
                  <a:gd name="T10" fmla="*/ 24 w 41"/>
                  <a:gd name="T11" fmla="*/ 4 h 59"/>
                  <a:gd name="T12" fmla="*/ 32 w 41"/>
                  <a:gd name="T13" fmla="*/ 12 h 59"/>
                  <a:gd name="T14" fmla="*/ 39 w 41"/>
                  <a:gd name="T15" fmla="*/ 24 h 59"/>
                  <a:gd name="T16" fmla="*/ 41 w 41"/>
                  <a:gd name="T17" fmla="*/ 37 h 59"/>
                  <a:gd name="T18" fmla="*/ 41 w 41"/>
                  <a:gd name="T19" fmla="*/ 49 h 59"/>
                  <a:gd name="T20" fmla="*/ 34 w 41"/>
                  <a:gd name="T21" fmla="*/ 56 h 59"/>
                  <a:gd name="T22" fmla="*/ 27 w 41"/>
                  <a:gd name="T23" fmla="*/ 59 h 59"/>
                  <a:gd name="T24" fmla="*/ 17 w 41"/>
                  <a:gd name="T25" fmla="*/ 56 h 59"/>
                  <a:gd name="T26" fmla="*/ 8 w 41"/>
                  <a:gd name="T27" fmla="*/ 49 h 59"/>
                  <a:gd name="T28" fmla="*/ 2 w 41"/>
                  <a:gd name="T2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9">
                    <a:moveTo>
                      <a:pt x="2" y="37"/>
                    </a:moveTo>
                    <a:lnTo>
                      <a:pt x="0" y="24"/>
                    </a:lnTo>
                    <a:lnTo>
                      <a:pt x="0" y="12"/>
                    </a:lnTo>
                    <a:lnTo>
                      <a:pt x="7" y="4"/>
                    </a:lnTo>
                    <a:lnTo>
                      <a:pt x="13" y="0"/>
                    </a:lnTo>
                    <a:lnTo>
                      <a:pt x="24" y="4"/>
                    </a:lnTo>
                    <a:lnTo>
                      <a:pt x="32" y="12"/>
                    </a:lnTo>
                    <a:lnTo>
                      <a:pt x="39" y="24"/>
                    </a:lnTo>
                    <a:lnTo>
                      <a:pt x="41" y="37"/>
                    </a:lnTo>
                    <a:lnTo>
                      <a:pt x="41" y="49"/>
                    </a:lnTo>
                    <a:lnTo>
                      <a:pt x="34" y="56"/>
                    </a:lnTo>
                    <a:lnTo>
                      <a:pt x="27" y="59"/>
                    </a:lnTo>
                    <a:lnTo>
                      <a:pt x="17" y="56"/>
                    </a:lnTo>
                    <a:lnTo>
                      <a:pt x="8" y="49"/>
                    </a:lnTo>
                    <a:lnTo>
                      <a:pt x="2" y="37"/>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353" name="Freeform 84">
                <a:extLst>
                  <a:ext uri="{FF2B5EF4-FFF2-40B4-BE49-F238E27FC236}">
                    <a16:creationId xmlns:a16="http://schemas.microsoft.com/office/drawing/2014/main" id="{B0448206-AB63-7543-0A5B-C5CA6A447671}"/>
                  </a:ext>
                </a:extLst>
              </p:cNvPr>
              <p:cNvSpPr>
                <a:spLocks noChangeAspect="1"/>
              </p:cNvSpPr>
              <p:nvPr/>
            </p:nvSpPr>
            <p:spPr bwMode="auto">
              <a:xfrm rot="21187069" flipH="1">
                <a:off x="5111" y="2493"/>
                <a:ext cx="23" cy="51"/>
              </a:xfrm>
              <a:custGeom>
                <a:avLst/>
                <a:gdLst>
                  <a:gd name="T0" fmla="*/ 2 w 27"/>
                  <a:gd name="T1" fmla="*/ 22 h 36"/>
                  <a:gd name="T2" fmla="*/ 0 w 27"/>
                  <a:gd name="T3" fmla="*/ 12 h 36"/>
                  <a:gd name="T4" fmla="*/ 2 w 27"/>
                  <a:gd name="T5" fmla="*/ 4 h 36"/>
                  <a:gd name="T6" fmla="*/ 7 w 27"/>
                  <a:gd name="T7" fmla="*/ 0 h 36"/>
                  <a:gd name="T8" fmla="*/ 13 w 27"/>
                  <a:gd name="T9" fmla="*/ 0 h 36"/>
                  <a:gd name="T10" fmla="*/ 20 w 27"/>
                  <a:gd name="T11" fmla="*/ 5 h 36"/>
                  <a:gd name="T12" fmla="*/ 25 w 27"/>
                  <a:gd name="T13" fmla="*/ 14 h 36"/>
                  <a:gd name="T14" fmla="*/ 27 w 27"/>
                  <a:gd name="T15" fmla="*/ 22 h 36"/>
                  <a:gd name="T16" fmla="*/ 25 w 27"/>
                  <a:gd name="T17" fmla="*/ 31 h 36"/>
                  <a:gd name="T18" fmla="*/ 20 w 27"/>
                  <a:gd name="T19" fmla="*/ 36 h 36"/>
                  <a:gd name="T20" fmla="*/ 13 w 27"/>
                  <a:gd name="T21" fmla="*/ 36 h 36"/>
                  <a:gd name="T22" fmla="*/ 7 w 27"/>
                  <a:gd name="T23" fmla="*/ 31 h 36"/>
                  <a:gd name="T24" fmla="*/ 2 w 27"/>
                  <a:gd name="T25"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6">
                    <a:moveTo>
                      <a:pt x="2" y="22"/>
                    </a:moveTo>
                    <a:lnTo>
                      <a:pt x="0" y="12"/>
                    </a:lnTo>
                    <a:lnTo>
                      <a:pt x="2" y="4"/>
                    </a:lnTo>
                    <a:lnTo>
                      <a:pt x="7" y="0"/>
                    </a:lnTo>
                    <a:lnTo>
                      <a:pt x="13" y="0"/>
                    </a:lnTo>
                    <a:lnTo>
                      <a:pt x="20" y="5"/>
                    </a:lnTo>
                    <a:lnTo>
                      <a:pt x="25" y="14"/>
                    </a:lnTo>
                    <a:lnTo>
                      <a:pt x="27" y="22"/>
                    </a:lnTo>
                    <a:lnTo>
                      <a:pt x="25" y="31"/>
                    </a:lnTo>
                    <a:lnTo>
                      <a:pt x="20" y="36"/>
                    </a:lnTo>
                    <a:lnTo>
                      <a:pt x="13" y="36"/>
                    </a:lnTo>
                    <a:lnTo>
                      <a:pt x="7" y="31"/>
                    </a:lnTo>
                    <a:lnTo>
                      <a:pt x="2" y="22"/>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354" name="Freeform 85">
                <a:extLst>
                  <a:ext uri="{FF2B5EF4-FFF2-40B4-BE49-F238E27FC236}">
                    <a16:creationId xmlns:a16="http://schemas.microsoft.com/office/drawing/2014/main" id="{1C5FB12A-B575-80C4-C275-A02F9DE8CFA1}"/>
                  </a:ext>
                </a:extLst>
              </p:cNvPr>
              <p:cNvSpPr>
                <a:spLocks noChangeAspect="1"/>
              </p:cNvSpPr>
              <p:nvPr/>
            </p:nvSpPr>
            <p:spPr bwMode="auto">
              <a:xfrm rot="21187069" flipH="1">
                <a:off x="5315" y="2360"/>
                <a:ext cx="111" cy="159"/>
              </a:xfrm>
              <a:custGeom>
                <a:avLst/>
                <a:gdLst>
                  <a:gd name="T0" fmla="*/ 161 w 161"/>
                  <a:gd name="T1" fmla="*/ 0 h 151"/>
                  <a:gd name="T2" fmla="*/ 146 w 161"/>
                  <a:gd name="T3" fmla="*/ 5 h 151"/>
                  <a:gd name="T4" fmla="*/ 132 w 161"/>
                  <a:gd name="T5" fmla="*/ 14 h 151"/>
                  <a:gd name="T6" fmla="*/ 122 w 161"/>
                  <a:gd name="T7" fmla="*/ 25 h 151"/>
                  <a:gd name="T8" fmla="*/ 117 w 161"/>
                  <a:gd name="T9" fmla="*/ 41 h 151"/>
                  <a:gd name="T10" fmla="*/ 112 w 161"/>
                  <a:gd name="T11" fmla="*/ 75 h 151"/>
                  <a:gd name="T12" fmla="*/ 112 w 161"/>
                  <a:gd name="T13" fmla="*/ 110 h 151"/>
                  <a:gd name="T14" fmla="*/ 117 w 161"/>
                  <a:gd name="T15" fmla="*/ 144 h 151"/>
                  <a:gd name="T16" fmla="*/ 76 w 161"/>
                  <a:gd name="T17" fmla="*/ 151 h 151"/>
                  <a:gd name="T18" fmla="*/ 71 w 161"/>
                  <a:gd name="T19" fmla="*/ 125 h 151"/>
                  <a:gd name="T20" fmla="*/ 61 w 161"/>
                  <a:gd name="T21" fmla="*/ 100 h 151"/>
                  <a:gd name="T22" fmla="*/ 46 w 161"/>
                  <a:gd name="T23" fmla="*/ 80 h 151"/>
                  <a:gd name="T24" fmla="*/ 24 w 161"/>
                  <a:gd name="T25" fmla="*/ 63 h 151"/>
                  <a:gd name="T26" fmla="*/ 0 w 161"/>
                  <a:gd name="T27" fmla="*/ 51 h 151"/>
                  <a:gd name="T28" fmla="*/ 161 w 161"/>
                  <a:gd name="T2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151">
                    <a:moveTo>
                      <a:pt x="161" y="0"/>
                    </a:moveTo>
                    <a:lnTo>
                      <a:pt x="146" y="5"/>
                    </a:lnTo>
                    <a:lnTo>
                      <a:pt x="132" y="14"/>
                    </a:lnTo>
                    <a:lnTo>
                      <a:pt x="122" y="25"/>
                    </a:lnTo>
                    <a:lnTo>
                      <a:pt x="117" y="41"/>
                    </a:lnTo>
                    <a:lnTo>
                      <a:pt x="112" y="75"/>
                    </a:lnTo>
                    <a:lnTo>
                      <a:pt x="112" y="110"/>
                    </a:lnTo>
                    <a:lnTo>
                      <a:pt x="117" y="144"/>
                    </a:lnTo>
                    <a:lnTo>
                      <a:pt x="76" y="151"/>
                    </a:lnTo>
                    <a:lnTo>
                      <a:pt x="71" y="125"/>
                    </a:lnTo>
                    <a:lnTo>
                      <a:pt x="61" y="100"/>
                    </a:lnTo>
                    <a:lnTo>
                      <a:pt x="46" y="80"/>
                    </a:lnTo>
                    <a:lnTo>
                      <a:pt x="24" y="63"/>
                    </a:lnTo>
                    <a:lnTo>
                      <a:pt x="0" y="51"/>
                    </a:lnTo>
                    <a:lnTo>
                      <a:pt x="161" y="0"/>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355" name="Freeform 86">
                <a:extLst>
                  <a:ext uri="{FF2B5EF4-FFF2-40B4-BE49-F238E27FC236}">
                    <a16:creationId xmlns:a16="http://schemas.microsoft.com/office/drawing/2014/main" id="{F8AE290F-5E9B-78C9-AAA5-350495273256}"/>
                  </a:ext>
                </a:extLst>
              </p:cNvPr>
              <p:cNvSpPr>
                <a:spLocks noChangeAspect="1"/>
              </p:cNvSpPr>
              <p:nvPr/>
            </p:nvSpPr>
            <p:spPr bwMode="auto">
              <a:xfrm rot="21187069" flipH="1">
                <a:off x="5138" y="2498"/>
                <a:ext cx="58" cy="113"/>
              </a:xfrm>
              <a:custGeom>
                <a:avLst/>
                <a:gdLst>
                  <a:gd name="T0" fmla="*/ 37 w 76"/>
                  <a:gd name="T1" fmla="*/ 0 h 108"/>
                  <a:gd name="T2" fmla="*/ 49 w 76"/>
                  <a:gd name="T3" fmla="*/ 32 h 108"/>
                  <a:gd name="T4" fmla="*/ 76 w 76"/>
                  <a:gd name="T5" fmla="*/ 73 h 108"/>
                  <a:gd name="T6" fmla="*/ 69 w 76"/>
                  <a:gd name="T7" fmla="*/ 86 h 108"/>
                  <a:gd name="T8" fmla="*/ 59 w 76"/>
                  <a:gd name="T9" fmla="*/ 98 h 108"/>
                  <a:gd name="T10" fmla="*/ 44 w 76"/>
                  <a:gd name="T11" fmla="*/ 105 h 108"/>
                  <a:gd name="T12" fmla="*/ 29 w 76"/>
                  <a:gd name="T13" fmla="*/ 108 h 108"/>
                  <a:gd name="T14" fmla="*/ 14 w 76"/>
                  <a:gd name="T15" fmla="*/ 105 h 108"/>
                  <a:gd name="T16" fmla="*/ 0 w 76"/>
                  <a:gd name="T17"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08">
                    <a:moveTo>
                      <a:pt x="37" y="0"/>
                    </a:moveTo>
                    <a:lnTo>
                      <a:pt x="49" y="32"/>
                    </a:lnTo>
                    <a:lnTo>
                      <a:pt x="76" y="73"/>
                    </a:lnTo>
                    <a:lnTo>
                      <a:pt x="69" y="86"/>
                    </a:lnTo>
                    <a:lnTo>
                      <a:pt x="59" y="98"/>
                    </a:lnTo>
                    <a:lnTo>
                      <a:pt x="44" y="105"/>
                    </a:lnTo>
                    <a:lnTo>
                      <a:pt x="29" y="108"/>
                    </a:lnTo>
                    <a:lnTo>
                      <a:pt x="14" y="105"/>
                    </a:lnTo>
                    <a:lnTo>
                      <a:pt x="0"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56" name="Freeform 87">
                <a:extLst>
                  <a:ext uri="{FF2B5EF4-FFF2-40B4-BE49-F238E27FC236}">
                    <a16:creationId xmlns:a16="http://schemas.microsoft.com/office/drawing/2014/main" id="{B05303E3-5B8F-D6AC-5AA2-0BC220D97CE4}"/>
                  </a:ext>
                </a:extLst>
              </p:cNvPr>
              <p:cNvSpPr>
                <a:spLocks noChangeAspect="1"/>
              </p:cNvSpPr>
              <p:nvPr/>
            </p:nvSpPr>
            <p:spPr bwMode="auto">
              <a:xfrm rot="21187069" flipH="1">
                <a:off x="5280" y="2616"/>
                <a:ext cx="50" cy="67"/>
              </a:xfrm>
              <a:custGeom>
                <a:avLst/>
                <a:gdLst>
                  <a:gd name="T0" fmla="*/ 62 w 62"/>
                  <a:gd name="T1" fmla="*/ 0 h 64"/>
                  <a:gd name="T2" fmla="*/ 42 w 62"/>
                  <a:gd name="T3" fmla="*/ 3 h 64"/>
                  <a:gd name="T4" fmla="*/ 25 w 62"/>
                  <a:gd name="T5" fmla="*/ 13 h 64"/>
                  <a:gd name="T6" fmla="*/ 13 w 62"/>
                  <a:gd name="T7" fmla="*/ 27 h 64"/>
                  <a:gd name="T8" fmla="*/ 5 w 62"/>
                  <a:gd name="T9" fmla="*/ 44 h 64"/>
                  <a:gd name="T10" fmla="*/ 0 w 62"/>
                  <a:gd name="T11" fmla="*/ 64 h 64"/>
                </a:gdLst>
                <a:ahLst/>
                <a:cxnLst>
                  <a:cxn ang="0">
                    <a:pos x="T0" y="T1"/>
                  </a:cxn>
                  <a:cxn ang="0">
                    <a:pos x="T2" y="T3"/>
                  </a:cxn>
                  <a:cxn ang="0">
                    <a:pos x="T4" y="T5"/>
                  </a:cxn>
                  <a:cxn ang="0">
                    <a:pos x="T6" y="T7"/>
                  </a:cxn>
                  <a:cxn ang="0">
                    <a:pos x="T8" y="T9"/>
                  </a:cxn>
                  <a:cxn ang="0">
                    <a:pos x="T10" y="T11"/>
                  </a:cxn>
                </a:cxnLst>
                <a:rect l="0" t="0" r="r" b="b"/>
                <a:pathLst>
                  <a:path w="62" h="64">
                    <a:moveTo>
                      <a:pt x="62" y="0"/>
                    </a:moveTo>
                    <a:lnTo>
                      <a:pt x="42" y="3"/>
                    </a:lnTo>
                    <a:lnTo>
                      <a:pt x="25" y="13"/>
                    </a:lnTo>
                    <a:lnTo>
                      <a:pt x="13" y="27"/>
                    </a:lnTo>
                    <a:lnTo>
                      <a:pt x="5" y="44"/>
                    </a:lnTo>
                    <a:lnTo>
                      <a:pt x="0" y="6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57" name="Freeform 88">
                <a:extLst>
                  <a:ext uri="{FF2B5EF4-FFF2-40B4-BE49-F238E27FC236}">
                    <a16:creationId xmlns:a16="http://schemas.microsoft.com/office/drawing/2014/main" id="{CAD6CEF1-6AE4-0E02-F3F7-EE6C77E21FD6}"/>
                  </a:ext>
                </a:extLst>
              </p:cNvPr>
              <p:cNvSpPr>
                <a:spLocks noChangeAspect="1"/>
              </p:cNvSpPr>
              <p:nvPr/>
            </p:nvSpPr>
            <p:spPr bwMode="auto">
              <a:xfrm rot="21187069" flipH="1">
                <a:off x="5111" y="2627"/>
                <a:ext cx="43" cy="97"/>
              </a:xfrm>
              <a:custGeom>
                <a:avLst/>
                <a:gdLst>
                  <a:gd name="T0" fmla="*/ 0 w 50"/>
                  <a:gd name="T1" fmla="*/ 0 h 97"/>
                  <a:gd name="T2" fmla="*/ 19 w 50"/>
                  <a:gd name="T3" fmla="*/ 7 h 97"/>
                  <a:gd name="T4" fmla="*/ 34 w 50"/>
                  <a:gd name="T5" fmla="*/ 21 h 97"/>
                  <a:gd name="T6" fmla="*/ 44 w 50"/>
                  <a:gd name="T7" fmla="*/ 38 h 97"/>
                  <a:gd name="T8" fmla="*/ 50 w 50"/>
                  <a:gd name="T9" fmla="*/ 58 h 97"/>
                  <a:gd name="T10" fmla="*/ 46 w 50"/>
                  <a:gd name="T11" fmla="*/ 78 h 97"/>
                  <a:gd name="T12" fmla="*/ 38 w 50"/>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50" h="97">
                    <a:moveTo>
                      <a:pt x="0" y="0"/>
                    </a:moveTo>
                    <a:lnTo>
                      <a:pt x="19" y="7"/>
                    </a:lnTo>
                    <a:lnTo>
                      <a:pt x="34" y="21"/>
                    </a:lnTo>
                    <a:lnTo>
                      <a:pt x="44" y="38"/>
                    </a:lnTo>
                    <a:lnTo>
                      <a:pt x="50" y="58"/>
                    </a:lnTo>
                    <a:lnTo>
                      <a:pt x="46" y="78"/>
                    </a:lnTo>
                    <a:lnTo>
                      <a:pt x="38"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58" name="Freeform 89">
                <a:extLst>
                  <a:ext uri="{FF2B5EF4-FFF2-40B4-BE49-F238E27FC236}">
                    <a16:creationId xmlns:a16="http://schemas.microsoft.com/office/drawing/2014/main" id="{552261C0-2BB3-ED43-55B1-30D2C8E4A263}"/>
                  </a:ext>
                </a:extLst>
              </p:cNvPr>
              <p:cNvSpPr>
                <a:spLocks noChangeAspect="1"/>
              </p:cNvSpPr>
              <p:nvPr/>
            </p:nvSpPr>
            <p:spPr bwMode="auto">
              <a:xfrm rot="21187069" flipH="1">
                <a:off x="5161" y="2344"/>
                <a:ext cx="16" cy="46"/>
              </a:xfrm>
              <a:custGeom>
                <a:avLst/>
                <a:gdLst>
                  <a:gd name="T0" fmla="*/ 0 w 17"/>
                  <a:gd name="T1" fmla="*/ 0 h 34"/>
                  <a:gd name="T2" fmla="*/ 8 w 17"/>
                  <a:gd name="T3" fmla="*/ 5 h 34"/>
                  <a:gd name="T4" fmla="*/ 15 w 17"/>
                  <a:gd name="T5" fmla="*/ 14 h 34"/>
                  <a:gd name="T6" fmla="*/ 17 w 17"/>
                  <a:gd name="T7" fmla="*/ 24 h 34"/>
                  <a:gd name="T8" fmla="*/ 14 w 17"/>
                  <a:gd name="T9" fmla="*/ 34 h 34"/>
                </a:gdLst>
                <a:ahLst/>
                <a:cxnLst>
                  <a:cxn ang="0">
                    <a:pos x="T0" y="T1"/>
                  </a:cxn>
                  <a:cxn ang="0">
                    <a:pos x="T2" y="T3"/>
                  </a:cxn>
                  <a:cxn ang="0">
                    <a:pos x="T4" y="T5"/>
                  </a:cxn>
                  <a:cxn ang="0">
                    <a:pos x="T6" y="T7"/>
                  </a:cxn>
                  <a:cxn ang="0">
                    <a:pos x="T8" y="T9"/>
                  </a:cxn>
                </a:cxnLst>
                <a:rect l="0" t="0" r="r" b="b"/>
                <a:pathLst>
                  <a:path w="17" h="34">
                    <a:moveTo>
                      <a:pt x="0" y="0"/>
                    </a:moveTo>
                    <a:lnTo>
                      <a:pt x="8" y="5"/>
                    </a:lnTo>
                    <a:lnTo>
                      <a:pt x="15" y="14"/>
                    </a:lnTo>
                    <a:lnTo>
                      <a:pt x="17" y="24"/>
                    </a:lnTo>
                    <a:lnTo>
                      <a:pt x="14" y="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59" name="Freeform 90">
                <a:extLst>
                  <a:ext uri="{FF2B5EF4-FFF2-40B4-BE49-F238E27FC236}">
                    <a16:creationId xmlns:a16="http://schemas.microsoft.com/office/drawing/2014/main" id="{0B264EDB-89BF-3924-8489-0417E9B7CAAD}"/>
                  </a:ext>
                </a:extLst>
              </p:cNvPr>
              <p:cNvSpPr>
                <a:spLocks noChangeAspect="1"/>
              </p:cNvSpPr>
              <p:nvPr/>
            </p:nvSpPr>
            <p:spPr bwMode="auto">
              <a:xfrm rot="21187069" flipH="1">
                <a:off x="5134" y="2339"/>
                <a:ext cx="8" cy="31"/>
              </a:xfrm>
              <a:custGeom>
                <a:avLst/>
                <a:gdLst>
                  <a:gd name="T0" fmla="*/ 12 w 12"/>
                  <a:gd name="T1" fmla="*/ 0 h 32"/>
                  <a:gd name="T2" fmla="*/ 5 w 12"/>
                  <a:gd name="T3" fmla="*/ 15 h 32"/>
                  <a:gd name="T4" fmla="*/ 0 w 12"/>
                  <a:gd name="T5" fmla="*/ 32 h 32"/>
                </a:gdLst>
                <a:ahLst/>
                <a:cxnLst>
                  <a:cxn ang="0">
                    <a:pos x="T0" y="T1"/>
                  </a:cxn>
                  <a:cxn ang="0">
                    <a:pos x="T2" y="T3"/>
                  </a:cxn>
                  <a:cxn ang="0">
                    <a:pos x="T4" y="T5"/>
                  </a:cxn>
                </a:cxnLst>
                <a:rect l="0" t="0" r="r" b="b"/>
                <a:pathLst>
                  <a:path w="12" h="32">
                    <a:moveTo>
                      <a:pt x="12" y="0"/>
                    </a:moveTo>
                    <a:lnTo>
                      <a:pt x="5" y="15"/>
                    </a:lnTo>
                    <a:lnTo>
                      <a:pt x="0" y="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0" name="Freeform 91">
                <a:extLst>
                  <a:ext uri="{FF2B5EF4-FFF2-40B4-BE49-F238E27FC236}">
                    <a16:creationId xmlns:a16="http://schemas.microsoft.com/office/drawing/2014/main" id="{A4663A05-DA1E-4F42-1F90-92035D80D22F}"/>
                  </a:ext>
                </a:extLst>
              </p:cNvPr>
              <p:cNvSpPr>
                <a:spLocks noChangeAspect="1"/>
              </p:cNvSpPr>
              <p:nvPr/>
            </p:nvSpPr>
            <p:spPr bwMode="auto">
              <a:xfrm rot="21187069" flipH="1">
                <a:off x="5142" y="2339"/>
                <a:ext cx="8" cy="31"/>
              </a:xfrm>
              <a:custGeom>
                <a:avLst/>
                <a:gdLst>
                  <a:gd name="T0" fmla="*/ 13 w 13"/>
                  <a:gd name="T1" fmla="*/ 0 h 36"/>
                  <a:gd name="T2" fmla="*/ 6 w 13"/>
                  <a:gd name="T3" fmla="*/ 7 h 36"/>
                  <a:gd name="T4" fmla="*/ 0 w 13"/>
                  <a:gd name="T5" fmla="*/ 15 h 36"/>
                  <a:gd name="T6" fmla="*/ 0 w 13"/>
                  <a:gd name="T7" fmla="*/ 26 h 36"/>
                  <a:gd name="T8" fmla="*/ 1 w 13"/>
                  <a:gd name="T9" fmla="*/ 36 h 36"/>
                </a:gdLst>
                <a:ahLst/>
                <a:cxnLst>
                  <a:cxn ang="0">
                    <a:pos x="T0" y="T1"/>
                  </a:cxn>
                  <a:cxn ang="0">
                    <a:pos x="T2" y="T3"/>
                  </a:cxn>
                  <a:cxn ang="0">
                    <a:pos x="T4" y="T5"/>
                  </a:cxn>
                  <a:cxn ang="0">
                    <a:pos x="T6" y="T7"/>
                  </a:cxn>
                  <a:cxn ang="0">
                    <a:pos x="T8" y="T9"/>
                  </a:cxn>
                </a:cxnLst>
                <a:rect l="0" t="0" r="r" b="b"/>
                <a:pathLst>
                  <a:path w="13" h="36">
                    <a:moveTo>
                      <a:pt x="13" y="0"/>
                    </a:moveTo>
                    <a:lnTo>
                      <a:pt x="6" y="7"/>
                    </a:lnTo>
                    <a:lnTo>
                      <a:pt x="0" y="15"/>
                    </a:lnTo>
                    <a:lnTo>
                      <a:pt x="0" y="26"/>
                    </a:lnTo>
                    <a:lnTo>
                      <a:pt x="1"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1" name="Freeform 92">
                <a:extLst>
                  <a:ext uri="{FF2B5EF4-FFF2-40B4-BE49-F238E27FC236}">
                    <a16:creationId xmlns:a16="http://schemas.microsoft.com/office/drawing/2014/main" id="{8156E592-6D8C-69C6-3DB3-63B10C0BDC43}"/>
                  </a:ext>
                </a:extLst>
              </p:cNvPr>
              <p:cNvSpPr>
                <a:spLocks noChangeAspect="1"/>
              </p:cNvSpPr>
              <p:nvPr/>
            </p:nvSpPr>
            <p:spPr bwMode="auto">
              <a:xfrm rot="21187069" flipH="1">
                <a:off x="5154" y="2349"/>
                <a:ext cx="15" cy="31"/>
              </a:xfrm>
              <a:custGeom>
                <a:avLst/>
                <a:gdLst>
                  <a:gd name="T0" fmla="*/ 0 w 13"/>
                  <a:gd name="T1" fmla="*/ 0 h 24"/>
                  <a:gd name="T2" fmla="*/ 8 w 13"/>
                  <a:gd name="T3" fmla="*/ 5 h 24"/>
                  <a:gd name="T4" fmla="*/ 13 w 13"/>
                  <a:gd name="T5" fmla="*/ 15 h 24"/>
                  <a:gd name="T6" fmla="*/ 11 w 13"/>
                  <a:gd name="T7" fmla="*/ 24 h 24"/>
                </a:gdLst>
                <a:ahLst/>
                <a:cxnLst>
                  <a:cxn ang="0">
                    <a:pos x="T0" y="T1"/>
                  </a:cxn>
                  <a:cxn ang="0">
                    <a:pos x="T2" y="T3"/>
                  </a:cxn>
                  <a:cxn ang="0">
                    <a:pos x="T4" y="T5"/>
                  </a:cxn>
                  <a:cxn ang="0">
                    <a:pos x="T6" y="T7"/>
                  </a:cxn>
                </a:cxnLst>
                <a:rect l="0" t="0" r="r" b="b"/>
                <a:pathLst>
                  <a:path w="13" h="24">
                    <a:moveTo>
                      <a:pt x="0" y="0"/>
                    </a:moveTo>
                    <a:lnTo>
                      <a:pt x="8" y="5"/>
                    </a:lnTo>
                    <a:lnTo>
                      <a:pt x="13" y="15"/>
                    </a:lnTo>
                    <a:lnTo>
                      <a:pt x="11"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2" name="Freeform 93">
                <a:extLst>
                  <a:ext uri="{FF2B5EF4-FFF2-40B4-BE49-F238E27FC236}">
                    <a16:creationId xmlns:a16="http://schemas.microsoft.com/office/drawing/2014/main" id="{C2EAACA5-9F1C-23E5-F64E-CA09F24485A1}"/>
                  </a:ext>
                </a:extLst>
              </p:cNvPr>
              <p:cNvSpPr>
                <a:spLocks noChangeAspect="1"/>
              </p:cNvSpPr>
              <p:nvPr/>
            </p:nvSpPr>
            <p:spPr bwMode="auto">
              <a:xfrm rot="21187069" flipH="1">
                <a:off x="5065" y="2339"/>
                <a:ext cx="27" cy="51"/>
              </a:xfrm>
              <a:custGeom>
                <a:avLst/>
                <a:gdLst>
                  <a:gd name="T0" fmla="*/ 36 w 36"/>
                  <a:gd name="T1" fmla="*/ 0 h 36"/>
                  <a:gd name="T2" fmla="*/ 25 w 36"/>
                  <a:gd name="T3" fmla="*/ 2 h 36"/>
                  <a:gd name="T4" fmla="*/ 17 w 36"/>
                  <a:gd name="T5" fmla="*/ 9 h 36"/>
                  <a:gd name="T6" fmla="*/ 8 w 36"/>
                  <a:gd name="T7" fmla="*/ 17 h 36"/>
                  <a:gd name="T8" fmla="*/ 2 w 36"/>
                  <a:gd name="T9" fmla="*/ 26 h 36"/>
                  <a:gd name="T10" fmla="*/ 0 w 36"/>
                  <a:gd name="T11" fmla="*/ 36 h 36"/>
                </a:gdLst>
                <a:ahLst/>
                <a:cxnLst>
                  <a:cxn ang="0">
                    <a:pos x="T0" y="T1"/>
                  </a:cxn>
                  <a:cxn ang="0">
                    <a:pos x="T2" y="T3"/>
                  </a:cxn>
                  <a:cxn ang="0">
                    <a:pos x="T4" y="T5"/>
                  </a:cxn>
                  <a:cxn ang="0">
                    <a:pos x="T6" y="T7"/>
                  </a:cxn>
                  <a:cxn ang="0">
                    <a:pos x="T8" y="T9"/>
                  </a:cxn>
                  <a:cxn ang="0">
                    <a:pos x="T10" y="T11"/>
                  </a:cxn>
                </a:cxnLst>
                <a:rect l="0" t="0" r="r" b="b"/>
                <a:pathLst>
                  <a:path w="36" h="36">
                    <a:moveTo>
                      <a:pt x="36" y="0"/>
                    </a:moveTo>
                    <a:lnTo>
                      <a:pt x="25" y="2"/>
                    </a:lnTo>
                    <a:lnTo>
                      <a:pt x="17" y="9"/>
                    </a:lnTo>
                    <a:lnTo>
                      <a:pt x="8" y="17"/>
                    </a:lnTo>
                    <a:lnTo>
                      <a:pt x="2" y="26"/>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3" name="Freeform 94">
                <a:extLst>
                  <a:ext uri="{FF2B5EF4-FFF2-40B4-BE49-F238E27FC236}">
                    <a16:creationId xmlns:a16="http://schemas.microsoft.com/office/drawing/2014/main" id="{FFA4BAD3-C3BA-E05F-0992-6D93346C7E49}"/>
                  </a:ext>
                </a:extLst>
              </p:cNvPr>
              <p:cNvSpPr>
                <a:spLocks noChangeAspect="1"/>
              </p:cNvSpPr>
              <p:nvPr/>
            </p:nvSpPr>
            <p:spPr bwMode="auto">
              <a:xfrm rot="21187069" flipH="1">
                <a:off x="5204" y="2380"/>
                <a:ext cx="84" cy="21"/>
              </a:xfrm>
              <a:custGeom>
                <a:avLst/>
                <a:gdLst>
                  <a:gd name="T0" fmla="*/ 0 w 111"/>
                  <a:gd name="T1" fmla="*/ 19 h 19"/>
                  <a:gd name="T2" fmla="*/ 21 w 111"/>
                  <a:gd name="T3" fmla="*/ 7 h 19"/>
                  <a:gd name="T4" fmla="*/ 44 w 111"/>
                  <a:gd name="T5" fmla="*/ 0 h 19"/>
                  <a:gd name="T6" fmla="*/ 66 w 111"/>
                  <a:gd name="T7" fmla="*/ 0 h 19"/>
                  <a:gd name="T8" fmla="*/ 89 w 111"/>
                  <a:gd name="T9" fmla="*/ 7 h 19"/>
                  <a:gd name="T10" fmla="*/ 111 w 111"/>
                  <a:gd name="T11" fmla="*/ 19 h 19"/>
                </a:gdLst>
                <a:ahLst/>
                <a:cxnLst>
                  <a:cxn ang="0">
                    <a:pos x="T0" y="T1"/>
                  </a:cxn>
                  <a:cxn ang="0">
                    <a:pos x="T2" y="T3"/>
                  </a:cxn>
                  <a:cxn ang="0">
                    <a:pos x="T4" y="T5"/>
                  </a:cxn>
                  <a:cxn ang="0">
                    <a:pos x="T6" y="T7"/>
                  </a:cxn>
                  <a:cxn ang="0">
                    <a:pos x="T8" y="T9"/>
                  </a:cxn>
                  <a:cxn ang="0">
                    <a:pos x="T10" y="T11"/>
                  </a:cxn>
                </a:cxnLst>
                <a:rect l="0" t="0" r="r" b="b"/>
                <a:pathLst>
                  <a:path w="111" h="19">
                    <a:moveTo>
                      <a:pt x="0" y="19"/>
                    </a:moveTo>
                    <a:lnTo>
                      <a:pt x="21" y="7"/>
                    </a:lnTo>
                    <a:lnTo>
                      <a:pt x="44" y="0"/>
                    </a:lnTo>
                    <a:lnTo>
                      <a:pt x="66" y="0"/>
                    </a:lnTo>
                    <a:lnTo>
                      <a:pt x="89" y="7"/>
                    </a:lnTo>
                    <a:lnTo>
                      <a:pt x="111" y="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4" name="Freeform 95">
                <a:extLst>
                  <a:ext uri="{FF2B5EF4-FFF2-40B4-BE49-F238E27FC236}">
                    <a16:creationId xmlns:a16="http://schemas.microsoft.com/office/drawing/2014/main" id="{CE0891AF-3497-3502-39A5-18536AE47400}"/>
                  </a:ext>
                </a:extLst>
              </p:cNvPr>
              <p:cNvSpPr>
                <a:spLocks noChangeAspect="1"/>
              </p:cNvSpPr>
              <p:nvPr/>
            </p:nvSpPr>
            <p:spPr bwMode="auto">
              <a:xfrm rot="21187069" flipH="1">
                <a:off x="5035" y="2375"/>
                <a:ext cx="84" cy="15"/>
              </a:xfrm>
              <a:custGeom>
                <a:avLst/>
                <a:gdLst>
                  <a:gd name="T0" fmla="*/ 111 w 111"/>
                  <a:gd name="T1" fmla="*/ 17 h 17"/>
                  <a:gd name="T2" fmla="*/ 89 w 111"/>
                  <a:gd name="T3" fmla="*/ 5 h 17"/>
                  <a:gd name="T4" fmla="*/ 67 w 111"/>
                  <a:gd name="T5" fmla="*/ 0 h 17"/>
                  <a:gd name="T6" fmla="*/ 44 w 111"/>
                  <a:gd name="T7" fmla="*/ 0 h 17"/>
                  <a:gd name="T8" fmla="*/ 22 w 111"/>
                  <a:gd name="T9" fmla="*/ 5 h 17"/>
                  <a:gd name="T10" fmla="*/ 0 w 111"/>
                  <a:gd name="T11" fmla="*/ 17 h 17"/>
                </a:gdLst>
                <a:ahLst/>
                <a:cxnLst>
                  <a:cxn ang="0">
                    <a:pos x="T0" y="T1"/>
                  </a:cxn>
                  <a:cxn ang="0">
                    <a:pos x="T2" y="T3"/>
                  </a:cxn>
                  <a:cxn ang="0">
                    <a:pos x="T4" y="T5"/>
                  </a:cxn>
                  <a:cxn ang="0">
                    <a:pos x="T6" y="T7"/>
                  </a:cxn>
                  <a:cxn ang="0">
                    <a:pos x="T8" y="T9"/>
                  </a:cxn>
                  <a:cxn ang="0">
                    <a:pos x="T10" y="T11"/>
                  </a:cxn>
                </a:cxnLst>
                <a:rect l="0" t="0" r="r" b="b"/>
                <a:pathLst>
                  <a:path w="111" h="17">
                    <a:moveTo>
                      <a:pt x="111" y="17"/>
                    </a:moveTo>
                    <a:lnTo>
                      <a:pt x="89" y="5"/>
                    </a:lnTo>
                    <a:lnTo>
                      <a:pt x="67" y="0"/>
                    </a:lnTo>
                    <a:lnTo>
                      <a:pt x="44" y="0"/>
                    </a:lnTo>
                    <a:lnTo>
                      <a:pt x="22" y="5"/>
                    </a:lnTo>
                    <a:lnTo>
                      <a:pt x="0" y="1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5" name="Freeform 96">
                <a:extLst>
                  <a:ext uri="{FF2B5EF4-FFF2-40B4-BE49-F238E27FC236}">
                    <a16:creationId xmlns:a16="http://schemas.microsoft.com/office/drawing/2014/main" id="{0A8F2935-E528-55AB-7F82-BA30615B48C1}"/>
                  </a:ext>
                </a:extLst>
              </p:cNvPr>
              <p:cNvSpPr>
                <a:spLocks noChangeAspect="1"/>
              </p:cNvSpPr>
              <p:nvPr/>
            </p:nvSpPr>
            <p:spPr bwMode="auto">
              <a:xfrm rot="21187069" flipH="1">
                <a:off x="5342" y="2370"/>
                <a:ext cx="15" cy="128"/>
              </a:xfrm>
              <a:custGeom>
                <a:avLst/>
                <a:gdLst>
                  <a:gd name="T0" fmla="*/ 19 w 19"/>
                  <a:gd name="T1" fmla="*/ 0 h 115"/>
                  <a:gd name="T2" fmla="*/ 9 w 19"/>
                  <a:gd name="T3" fmla="*/ 22 h 115"/>
                  <a:gd name="T4" fmla="*/ 2 w 19"/>
                  <a:gd name="T5" fmla="*/ 45 h 115"/>
                  <a:gd name="T6" fmla="*/ 0 w 19"/>
                  <a:gd name="T7" fmla="*/ 69 h 115"/>
                  <a:gd name="T8" fmla="*/ 5 w 19"/>
                  <a:gd name="T9" fmla="*/ 93 h 115"/>
                  <a:gd name="T10" fmla="*/ 16 w 19"/>
                  <a:gd name="T11" fmla="*/ 115 h 115"/>
                </a:gdLst>
                <a:ahLst/>
                <a:cxnLst>
                  <a:cxn ang="0">
                    <a:pos x="T0" y="T1"/>
                  </a:cxn>
                  <a:cxn ang="0">
                    <a:pos x="T2" y="T3"/>
                  </a:cxn>
                  <a:cxn ang="0">
                    <a:pos x="T4" y="T5"/>
                  </a:cxn>
                  <a:cxn ang="0">
                    <a:pos x="T6" y="T7"/>
                  </a:cxn>
                  <a:cxn ang="0">
                    <a:pos x="T8" y="T9"/>
                  </a:cxn>
                  <a:cxn ang="0">
                    <a:pos x="T10" y="T11"/>
                  </a:cxn>
                </a:cxnLst>
                <a:rect l="0" t="0" r="r" b="b"/>
                <a:pathLst>
                  <a:path w="19" h="115">
                    <a:moveTo>
                      <a:pt x="19" y="0"/>
                    </a:moveTo>
                    <a:lnTo>
                      <a:pt x="9" y="22"/>
                    </a:lnTo>
                    <a:lnTo>
                      <a:pt x="2" y="45"/>
                    </a:lnTo>
                    <a:lnTo>
                      <a:pt x="0" y="69"/>
                    </a:lnTo>
                    <a:lnTo>
                      <a:pt x="5" y="93"/>
                    </a:lnTo>
                    <a:lnTo>
                      <a:pt x="16" y="1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6" name="Freeform 97">
                <a:extLst>
                  <a:ext uri="{FF2B5EF4-FFF2-40B4-BE49-F238E27FC236}">
                    <a16:creationId xmlns:a16="http://schemas.microsoft.com/office/drawing/2014/main" id="{32E0AE3A-E80D-F828-EAFC-1AD98360E880}"/>
                  </a:ext>
                </a:extLst>
              </p:cNvPr>
              <p:cNvSpPr>
                <a:spLocks noChangeAspect="1"/>
              </p:cNvSpPr>
              <p:nvPr/>
            </p:nvSpPr>
            <p:spPr bwMode="auto">
              <a:xfrm rot="21187069" flipH="1">
                <a:off x="5361" y="2390"/>
                <a:ext cx="19" cy="129"/>
              </a:xfrm>
              <a:custGeom>
                <a:avLst/>
                <a:gdLst>
                  <a:gd name="T0" fmla="*/ 18 w 18"/>
                  <a:gd name="T1" fmla="*/ 0 h 119"/>
                  <a:gd name="T2" fmla="*/ 6 w 18"/>
                  <a:gd name="T3" fmla="*/ 22 h 119"/>
                  <a:gd name="T4" fmla="*/ 0 w 18"/>
                  <a:gd name="T5" fmla="*/ 46 h 119"/>
                  <a:gd name="T6" fmla="*/ 0 w 18"/>
                  <a:gd name="T7" fmla="*/ 71 h 119"/>
                  <a:gd name="T8" fmla="*/ 3 w 18"/>
                  <a:gd name="T9" fmla="*/ 97 h 119"/>
                  <a:gd name="T10" fmla="*/ 13 w 18"/>
                  <a:gd name="T11" fmla="*/ 119 h 119"/>
                </a:gdLst>
                <a:ahLst/>
                <a:cxnLst>
                  <a:cxn ang="0">
                    <a:pos x="T0" y="T1"/>
                  </a:cxn>
                  <a:cxn ang="0">
                    <a:pos x="T2" y="T3"/>
                  </a:cxn>
                  <a:cxn ang="0">
                    <a:pos x="T4" y="T5"/>
                  </a:cxn>
                  <a:cxn ang="0">
                    <a:pos x="T6" y="T7"/>
                  </a:cxn>
                  <a:cxn ang="0">
                    <a:pos x="T8" y="T9"/>
                  </a:cxn>
                  <a:cxn ang="0">
                    <a:pos x="T10" y="T11"/>
                  </a:cxn>
                </a:cxnLst>
                <a:rect l="0" t="0" r="r" b="b"/>
                <a:pathLst>
                  <a:path w="18" h="119">
                    <a:moveTo>
                      <a:pt x="18" y="0"/>
                    </a:moveTo>
                    <a:lnTo>
                      <a:pt x="6" y="22"/>
                    </a:lnTo>
                    <a:lnTo>
                      <a:pt x="0" y="46"/>
                    </a:lnTo>
                    <a:lnTo>
                      <a:pt x="0" y="71"/>
                    </a:lnTo>
                    <a:lnTo>
                      <a:pt x="3" y="97"/>
                    </a:lnTo>
                    <a:lnTo>
                      <a:pt x="13" y="1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7" name="Freeform 98">
                <a:extLst>
                  <a:ext uri="{FF2B5EF4-FFF2-40B4-BE49-F238E27FC236}">
                    <a16:creationId xmlns:a16="http://schemas.microsoft.com/office/drawing/2014/main" id="{A7D7077B-BDD5-096B-541B-89D746CBB20C}"/>
                  </a:ext>
                </a:extLst>
              </p:cNvPr>
              <p:cNvSpPr>
                <a:spLocks noChangeAspect="1"/>
              </p:cNvSpPr>
              <p:nvPr/>
            </p:nvSpPr>
            <p:spPr bwMode="auto">
              <a:xfrm rot="21187069" flipH="1">
                <a:off x="5357" y="2365"/>
                <a:ext cx="11" cy="143"/>
              </a:xfrm>
              <a:custGeom>
                <a:avLst/>
                <a:gdLst>
                  <a:gd name="T0" fmla="*/ 20 w 20"/>
                  <a:gd name="T1" fmla="*/ 0 h 125"/>
                  <a:gd name="T2" fmla="*/ 8 w 20"/>
                  <a:gd name="T3" fmla="*/ 23 h 125"/>
                  <a:gd name="T4" fmla="*/ 1 w 20"/>
                  <a:gd name="T5" fmla="*/ 49 h 125"/>
                  <a:gd name="T6" fmla="*/ 0 w 20"/>
                  <a:gd name="T7" fmla="*/ 74 h 125"/>
                  <a:gd name="T8" fmla="*/ 5 w 20"/>
                  <a:gd name="T9" fmla="*/ 101 h 125"/>
                  <a:gd name="T10" fmla="*/ 13 w 20"/>
                  <a:gd name="T11" fmla="*/ 125 h 125"/>
                </a:gdLst>
                <a:ahLst/>
                <a:cxnLst>
                  <a:cxn ang="0">
                    <a:pos x="T0" y="T1"/>
                  </a:cxn>
                  <a:cxn ang="0">
                    <a:pos x="T2" y="T3"/>
                  </a:cxn>
                  <a:cxn ang="0">
                    <a:pos x="T4" y="T5"/>
                  </a:cxn>
                  <a:cxn ang="0">
                    <a:pos x="T6" y="T7"/>
                  </a:cxn>
                  <a:cxn ang="0">
                    <a:pos x="T8" y="T9"/>
                  </a:cxn>
                  <a:cxn ang="0">
                    <a:pos x="T10" y="T11"/>
                  </a:cxn>
                </a:cxnLst>
                <a:rect l="0" t="0" r="r" b="b"/>
                <a:pathLst>
                  <a:path w="20" h="125">
                    <a:moveTo>
                      <a:pt x="20" y="0"/>
                    </a:moveTo>
                    <a:lnTo>
                      <a:pt x="8" y="23"/>
                    </a:lnTo>
                    <a:lnTo>
                      <a:pt x="1" y="49"/>
                    </a:lnTo>
                    <a:lnTo>
                      <a:pt x="0" y="74"/>
                    </a:lnTo>
                    <a:lnTo>
                      <a:pt x="5" y="101"/>
                    </a:lnTo>
                    <a:lnTo>
                      <a:pt x="13" y="12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8" name="Freeform 99">
                <a:extLst>
                  <a:ext uri="{FF2B5EF4-FFF2-40B4-BE49-F238E27FC236}">
                    <a16:creationId xmlns:a16="http://schemas.microsoft.com/office/drawing/2014/main" id="{088CD5DA-E7C9-428A-E7F0-CE08DFCF14C5}"/>
                  </a:ext>
                </a:extLst>
              </p:cNvPr>
              <p:cNvSpPr>
                <a:spLocks noChangeAspect="1"/>
              </p:cNvSpPr>
              <p:nvPr/>
            </p:nvSpPr>
            <p:spPr bwMode="auto">
              <a:xfrm rot="21187069" flipH="1">
                <a:off x="5380" y="2385"/>
                <a:ext cx="8" cy="67"/>
              </a:xfrm>
              <a:custGeom>
                <a:avLst/>
                <a:gdLst>
                  <a:gd name="T0" fmla="*/ 14 w 14"/>
                  <a:gd name="T1" fmla="*/ 0 h 49"/>
                  <a:gd name="T2" fmla="*/ 5 w 14"/>
                  <a:gd name="T3" fmla="*/ 15 h 49"/>
                  <a:gd name="T4" fmla="*/ 0 w 14"/>
                  <a:gd name="T5" fmla="*/ 32 h 49"/>
                  <a:gd name="T6" fmla="*/ 2 w 14"/>
                  <a:gd name="T7" fmla="*/ 49 h 49"/>
                </a:gdLst>
                <a:ahLst/>
                <a:cxnLst>
                  <a:cxn ang="0">
                    <a:pos x="T0" y="T1"/>
                  </a:cxn>
                  <a:cxn ang="0">
                    <a:pos x="T2" y="T3"/>
                  </a:cxn>
                  <a:cxn ang="0">
                    <a:pos x="T4" y="T5"/>
                  </a:cxn>
                  <a:cxn ang="0">
                    <a:pos x="T6" y="T7"/>
                  </a:cxn>
                </a:cxnLst>
                <a:rect l="0" t="0" r="r" b="b"/>
                <a:pathLst>
                  <a:path w="14" h="49">
                    <a:moveTo>
                      <a:pt x="14" y="0"/>
                    </a:moveTo>
                    <a:lnTo>
                      <a:pt x="5" y="15"/>
                    </a:lnTo>
                    <a:lnTo>
                      <a:pt x="0" y="32"/>
                    </a:lnTo>
                    <a:lnTo>
                      <a:pt x="2" y="4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69" name="Freeform 100">
                <a:extLst>
                  <a:ext uri="{FF2B5EF4-FFF2-40B4-BE49-F238E27FC236}">
                    <a16:creationId xmlns:a16="http://schemas.microsoft.com/office/drawing/2014/main" id="{82EB6685-C20F-9238-47E5-097BD00B0FB9}"/>
                  </a:ext>
                </a:extLst>
              </p:cNvPr>
              <p:cNvSpPr>
                <a:spLocks noChangeAspect="1"/>
              </p:cNvSpPr>
              <p:nvPr/>
            </p:nvSpPr>
            <p:spPr bwMode="auto">
              <a:xfrm rot="21187069" flipH="1">
                <a:off x="5395" y="2396"/>
                <a:ext cx="0" cy="30"/>
              </a:xfrm>
              <a:custGeom>
                <a:avLst/>
                <a:gdLst>
                  <a:gd name="T0" fmla="*/ 7 w 7"/>
                  <a:gd name="T1" fmla="*/ 0 h 32"/>
                  <a:gd name="T2" fmla="*/ 0 w 7"/>
                  <a:gd name="T3" fmla="*/ 15 h 32"/>
                  <a:gd name="T4" fmla="*/ 2 w 7"/>
                  <a:gd name="T5" fmla="*/ 32 h 32"/>
                </a:gdLst>
                <a:ahLst/>
                <a:cxnLst>
                  <a:cxn ang="0">
                    <a:pos x="T0" y="T1"/>
                  </a:cxn>
                  <a:cxn ang="0">
                    <a:pos x="T2" y="T3"/>
                  </a:cxn>
                  <a:cxn ang="0">
                    <a:pos x="T4" y="T5"/>
                  </a:cxn>
                </a:cxnLst>
                <a:rect l="0" t="0" r="r" b="b"/>
                <a:pathLst>
                  <a:path w="7" h="32">
                    <a:moveTo>
                      <a:pt x="7" y="0"/>
                    </a:moveTo>
                    <a:lnTo>
                      <a:pt x="0" y="15"/>
                    </a:lnTo>
                    <a:lnTo>
                      <a:pt x="2" y="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0" name="Freeform 101">
                <a:extLst>
                  <a:ext uri="{FF2B5EF4-FFF2-40B4-BE49-F238E27FC236}">
                    <a16:creationId xmlns:a16="http://schemas.microsoft.com/office/drawing/2014/main" id="{B4FCF4EA-4F3B-407A-52E2-6C089211724E}"/>
                  </a:ext>
                </a:extLst>
              </p:cNvPr>
              <p:cNvSpPr>
                <a:spLocks noChangeAspect="1"/>
              </p:cNvSpPr>
              <p:nvPr/>
            </p:nvSpPr>
            <p:spPr bwMode="auto">
              <a:xfrm rot="21187069" flipH="1">
                <a:off x="5192" y="2365"/>
                <a:ext cx="27" cy="31"/>
              </a:xfrm>
              <a:custGeom>
                <a:avLst/>
                <a:gdLst>
                  <a:gd name="T0" fmla="*/ 0 w 35"/>
                  <a:gd name="T1" fmla="*/ 0 h 36"/>
                  <a:gd name="T2" fmla="*/ 11 w 35"/>
                  <a:gd name="T3" fmla="*/ 3 h 36"/>
                  <a:gd name="T4" fmla="*/ 23 w 35"/>
                  <a:gd name="T5" fmla="*/ 12 h 36"/>
                  <a:gd name="T6" fmla="*/ 30 w 35"/>
                  <a:gd name="T7" fmla="*/ 24 h 36"/>
                  <a:gd name="T8" fmla="*/ 35 w 35"/>
                  <a:gd name="T9" fmla="*/ 36 h 36"/>
                </a:gdLst>
                <a:ahLst/>
                <a:cxnLst>
                  <a:cxn ang="0">
                    <a:pos x="T0" y="T1"/>
                  </a:cxn>
                  <a:cxn ang="0">
                    <a:pos x="T2" y="T3"/>
                  </a:cxn>
                  <a:cxn ang="0">
                    <a:pos x="T4" y="T5"/>
                  </a:cxn>
                  <a:cxn ang="0">
                    <a:pos x="T6" y="T7"/>
                  </a:cxn>
                  <a:cxn ang="0">
                    <a:pos x="T8" y="T9"/>
                  </a:cxn>
                </a:cxnLst>
                <a:rect l="0" t="0" r="r" b="b"/>
                <a:pathLst>
                  <a:path w="35" h="36">
                    <a:moveTo>
                      <a:pt x="0" y="0"/>
                    </a:moveTo>
                    <a:lnTo>
                      <a:pt x="11" y="3"/>
                    </a:lnTo>
                    <a:lnTo>
                      <a:pt x="23" y="12"/>
                    </a:lnTo>
                    <a:lnTo>
                      <a:pt x="30" y="24"/>
                    </a:lnTo>
                    <a:lnTo>
                      <a:pt x="35"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1" name="Freeform 102">
                <a:extLst>
                  <a:ext uri="{FF2B5EF4-FFF2-40B4-BE49-F238E27FC236}">
                    <a16:creationId xmlns:a16="http://schemas.microsoft.com/office/drawing/2014/main" id="{CC64B23D-4B20-F1B0-B7A3-851E18E8DF7C}"/>
                  </a:ext>
                </a:extLst>
              </p:cNvPr>
              <p:cNvSpPr>
                <a:spLocks noChangeAspect="1"/>
              </p:cNvSpPr>
              <p:nvPr/>
            </p:nvSpPr>
            <p:spPr bwMode="auto">
              <a:xfrm rot="21187069" flipH="1">
                <a:off x="5200" y="2360"/>
                <a:ext cx="27" cy="30"/>
              </a:xfrm>
              <a:custGeom>
                <a:avLst/>
                <a:gdLst>
                  <a:gd name="T0" fmla="*/ 0 w 37"/>
                  <a:gd name="T1" fmla="*/ 0 h 36"/>
                  <a:gd name="T2" fmla="*/ 14 w 37"/>
                  <a:gd name="T3" fmla="*/ 3 h 36"/>
                  <a:gd name="T4" fmla="*/ 25 w 37"/>
                  <a:gd name="T5" fmla="*/ 12 h 36"/>
                  <a:gd name="T6" fmla="*/ 32 w 37"/>
                  <a:gd name="T7" fmla="*/ 24 h 36"/>
                  <a:gd name="T8" fmla="*/ 37 w 37"/>
                  <a:gd name="T9" fmla="*/ 36 h 36"/>
                </a:gdLst>
                <a:ahLst/>
                <a:cxnLst>
                  <a:cxn ang="0">
                    <a:pos x="T0" y="T1"/>
                  </a:cxn>
                  <a:cxn ang="0">
                    <a:pos x="T2" y="T3"/>
                  </a:cxn>
                  <a:cxn ang="0">
                    <a:pos x="T4" y="T5"/>
                  </a:cxn>
                  <a:cxn ang="0">
                    <a:pos x="T6" y="T7"/>
                  </a:cxn>
                  <a:cxn ang="0">
                    <a:pos x="T8" y="T9"/>
                  </a:cxn>
                </a:cxnLst>
                <a:rect l="0" t="0" r="r" b="b"/>
                <a:pathLst>
                  <a:path w="37" h="36">
                    <a:moveTo>
                      <a:pt x="0" y="0"/>
                    </a:moveTo>
                    <a:lnTo>
                      <a:pt x="14" y="3"/>
                    </a:lnTo>
                    <a:lnTo>
                      <a:pt x="25" y="12"/>
                    </a:lnTo>
                    <a:lnTo>
                      <a:pt x="32" y="24"/>
                    </a:lnTo>
                    <a:lnTo>
                      <a:pt x="37"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2" name="Freeform 103">
                <a:extLst>
                  <a:ext uri="{FF2B5EF4-FFF2-40B4-BE49-F238E27FC236}">
                    <a16:creationId xmlns:a16="http://schemas.microsoft.com/office/drawing/2014/main" id="{2A7F04DD-9C80-7F7A-1B37-1C1A3198F867}"/>
                  </a:ext>
                </a:extLst>
              </p:cNvPr>
              <p:cNvSpPr>
                <a:spLocks noChangeAspect="1"/>
              </p:cNvSpPr>
              <p:nvPr/>
            </p:nvSpPr>
            <p:spPr bwMode="auto">
              <a:xfrm rot="21187069" flipH="1">
                <a:off x="5211" y="2375"/>
                <a:ext cx="35" cy="36"/>
              </a:xfrm>
              <a:custGeom>
                <a:avLst/>
                <a:gdLst>
                  <a:gd name="T0" fmla="*/ 0 w 49"/>
                  <a:gd name="T1" fmla="*/ 0 h 36"/>
                  <a:gd name="T2" fmla="*/ 15 w 49"/>
                  <a:gd name="T3" fmla="*/ 3 h 36"/>
                  <a:gd name="T4" fmla="*/ 29 w 49"/>
                  <a:gd name="T5" fmla="*/ 12 h 36"/>
                  <a:gd name="T6" fmla="*/ 41 w 49"/>
                  <a:gd name="T7" fmla="*/ 24 h 36"/>
                  <a:gd name="T8" fmla="*/ 49 w 49"/>
                  <a:gd name="T9" fmla="*/ 36 h 36"/>
                </a:gdLst>
                <a:ahLst/>
                <a:cxnLst>
                  <a:cxn ang="0">
                    <a:pos x="T0" y="T1"/>
                  </a:cxn>
                  <a:cxn ang="0">
                    <a:pos x="T2" y="T3"/>
                  </a:cxn>
                  <a:cxn ang="0">
                    <a:pos x="T4" y="T5"/>
                  </a:cxn>
                  <a:cxn ang="0">
                    <a:pos x="T6" y="T7"/>
                  </a:cxn>
                  <a:cxn ang="0">
                    <a:pos x="T8" y="T9"/>
                  </a:cxn>
                </a:cxnLst>
                <a:rect l="0" t="0" r="r" b="b"/>
                <a:pathLst>
                  <a:path w="49" h="36">
                    <a:moveTo>
                      <a:pt x="0" y="0"/>
                    </a:moveTo>
                    <a:lnTo>
                      <a:pt x="15" y="3"/>
                    </a:lnTo>
                    <a:lnTo>
                      <a:pt x="29" y="12"/>
                    </a:lnTo>
                    <a:lnTo>
                      <a:pt x="41" y="24"/>
                    </a:lnTo>
                    <a:lnTo>
                      <a:pt x="49"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3" name="Freeform 104">
                <a:extLst>
                  <a:ext uri="{FF2B5EF4-FFF2-40B4-BE49-F238E27FC236}">
                    <a16:creationId xmlns:a16="http://schemas.microsoft.com/office/drawing/2014/main" id="{168EB87D-2596-4A72-27BE-F5A7F89F0FED}"/>
                  </a:ext>
                </a:extLst>
              </p:cNvPr>
              <p:cNvSpPr>
                <a:spLocks noChangeAspect="1"/>
              </p:cNvSpPr>
              <p:nvPr/>
            </p:nvSpPr>
            <p:spPr bwMode="auto">
              <a:xfrm rot="21187069" flipH="1">
                <a:off x="5242" y="2380"/>
                <a:ext cx="27" cy="0"/>
              </a:xfrm>
              <a:custGeom>
                <a:avLst/>
                <a:gdLst>
                  <a:gd name="T0" fmla="*/ 0 w 35"/>
                  <a:gd name="T1" fmla="*/ 4 h 16"/>
                  <a:gd name="T2" fmla="*/ 10 w 35"/>
                  <a:gd name="T3" fmla="*/ 0 h 16"/>
                  <a:gd name="T4" fmla="*/ 20 w 35"/>
                  <a:gd name="T5" fmla="*/ 2 h 16"/>
                  <a:gd name="T6" fmla="*/ 30 w 35"/>
                  <a:gd name="T7" fmla="*/ 7 h 16"/>
                  <a:gd name="T8" fmla="*/ 35 w 35"/>
                  <a:gd name="T9" fmla="*/ 16 h 16"/>
                </a:gdLst>
                <a:ahLst/>
                <a:cxnLst>
                  <a:cxn ang="0">
                    <a:pos x="T0" y="T1"/>
                  </a:cxn>
                  <a:cxn ang="0">
                    <a:pos x="T2" y="T3"/>
                  </a:cxn>
                  <a:cxn ang="0">
                    <a:pos x="T4" y="T5"/>
                  </a:cxn>
                  <a:cxn ang="0">
                    <a:pos x="T6" y="T7"/>
                  </a:cxn>
                  <a:cxn ang="0">
                    <a:pos x="T8" y="T9"/>
                  </a:cxn>
                </a:cxnLst>
                <a:rect l="0" t="0" r="r" b="b"/>
                <a:pathLst>
                  <a:path w="35" h="16">
                    <a:moveTo>
                      <a:pt x="0" y="4"/>
                    </a:moveTo>
                    <a:lnTo>
                      <a:pt x="10" y="0"/>
                    </a:lnTo>
                    <a:lnTo>
                      <a:pt x="20" y="2"/>
                    </a:lnTo>
                    <a:lnTo>
                      <a:pt x="30" y="7"/>
                    </a:lnTo>
                    <a:lnTo>
                      <a:pt x="35" y="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4" name="Freeform 105">
                <a:extLst>
                  <a:ext uri="{FF2B5EF4-FFF2-40B4-BE49-F238E27FC236}">
                    <a16:creationId xmlns:a16="http://schemas.microsoft.com/office/drawing/2014/main" id="{C22E218D-E1FB-54E2-8E1B-26DE65277880}"/>
                  </a:ext>
                </a:extLst>
              </p:cNvPr>
              <p:cNvSpPr>
                <a:spLocks noChangeAspect="1"/>
              </p:cNvSpPr>
              <p:nvPr/>
            </p:nvSpPr>
            <p:spPr bwMode="auto">
              <a:xfrm rot="21187069" flipH="1">
                <a:off x="5257" y="2375"/>
                <a:ext cx="27" cy="0"/>
              </a:xfrm>
              <a:custGeom>
                <a:avLst/>
                <a:gdLst>
                  <a:gd name="T0" fmla="*/ 0 w 36"/>
                  <a:gd name="T1" fmla="*/ 4 h 16"/>
                  <a:gd name="T2" fmla="*/ 10 w 36"/>
                  <a:gd name="T3" fmla="*/ 0 h 16"/>
                  <a:gd name="T4" fmla="*/ 20 w 36"/>
                  <a:gd name="T5" fmla="*/ 2 h 16"/>
                  <a:gd name="T6" fmla="*/ 29 w 36"/>
                  <a:gd name="T7" fmla="*/ 7 h 16"/>
                  <a:gd name="T8" fmla="*/ 36 w 36"/>
                  <a:gd name="T9" fmla="*/ 16 h 16"/>
                </a:gdLst>
                <a:ahLst/>
                <a:cxnLst>
                  <a:cxn ang="0">
                    <a:pos x="T0" y="T1"/>
                  </a:cxn>
                  <a:cxn ang="0">
                    <a:pos x="T2" y="T3"/>
                  </a:cxn>
                  <a:cxn ang="0">
                    <a:pos x="T4" y="T5"/>
                  </a:cxn>
                  <a:cxn ang="0">
                    <a:pos x="T6" y="T7"/>
                  </a:cxn>
                  <a:cxn ang="0">
                    <a:pos x="T8" y="T9"/>
                  </a:cxn>
                </a:cxnLst>
                <a:rect l="0" t="0" r="r" b="b"/>
                <a:pathLst>
                  <a:path w="36" h="16">
                    <a:moveTo>
                      <a:pt x="0" y="4"/>
                    </a:moveTo>
                    <a:lnTo>
                      <a:pt x="10" y="0"/>
                    </a:lnTo>
                    <a:lnTo>
                      <a:pt x="20" y="2"/>
                    </a:lnTo>
                    <a:lnTo>
                      <a:pt x="29" y="7"/>
                    </a:lnTo>
                    <a:lnTo>
                      <a:pt x="36" y="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5" name="Freeform 106">
                <a:extLst>
                  <a:ext uri="{FF2B5EF4-FFF2-40B4-BE49-F238E27FC236}">
                    <a16:creationId xmlns:a16="http://schemas.microsoft.com/office/drawing/2014/main" id="{EE9C3595-D75C-9C37-F76A-F728263AB3A7}"/>
                  </a:ext>
                </a:extLst>
              </p:cNvPr>
              <p:cNvSpPr>
                <a:spLocks noChangeAspect="1"/>
              </p:cNvSpPr>
              <p:nvPr/>
            </p:nvSpPr>
            <p:spPr bwMode="auto">
              <a:xfrm rot="21187069" flipH="1">
                <a:off x="5111" y="2360"/>
                <a:ext cx="27" cy="30"/>
              </a:xfrm>
              <a:custGeom>
                <a:avLst/>
                <a:gdLst>
                  <a:gd name="T0" fmla="*/ 37 w 37"/>
                  <a:gd name="T1" fmla="*/ 0 h 24"/>
                  <a:gd name="T2" fmla="*/ 25 w 37"/>
                  <a:gd name="T3" fmla="*/ 0 h 24"/>
                  <a:gd name="T4" fmla="*/ 14 w 37"/>
                  <a:gd name="T5" fmla="*/ 5 h 24"/>
                  <a:gd name="T6" fmla="*/ 5 w 37"/>
                  <a:gd name="T7" fmla="*/ 14 h 24"/>
                  <a:gd name="T8" fmla="*/ 0 w 37"/>
                  <a:gd name="T9" fmla="*/ 24 h 24"/>
                </a:gdLst>
                <a:ahLst/>
                <a:cxnLst>
                  <a:cxn ang="0">
                    <a:pos x="T0" y="T1"/>
                  </a:cxn>
                  <a:cxn ang="0">
                    <a:pos x="T2" y="T3"/>
                  </a:cxn>
                  <a:cxn ang="0">
                    <a:pos x="T4" y="T5"/>
                  </a:cxn>
                  <a:cxn ang="0">
                    <a:pos x="T6" y="T7"/>
                  </a:cxn>
                  <a:cxn ang="0">
                    <a:pos x="T8" y="T9"/>
                  </a:cxn>
                </a:cxnLst>
                <a:rect l="0" t="0" r="r" b="b"/>
                <a:pathLst>
                  <a:path w="37" h="24">
                    <a:moveTo>
                      <a:pt x="37" y="0"/>
                    </a:moveTo>
                    <a:lnTo>
                      <a:pt x="25" y="0"/>
                    </a:lnTo>
                    <a:lnTo>
                      <a:pt x="14" y="5"/>
                    </a:lnTo>
                    <a:lnTo>
                      <a:pt x="5"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6" name="Freeform 107">
                <a:extLst>
                  <a:ext uri="{FF2B5EF4-FFF2-40B4-BE49-F238E27FC236}">
                    <a16:creationId xmlns:a16="http://schemas.microsoft.com/office/drawing/2014/main" id="{666DFE9F-45C8-986C-6E17-E961FD0F5D62}"/>
                  </a:ext>
                </a:extLst>
              </p:cNvPr>
              <p:cNvSpPr>
                <a:spLocks noChangeAspect="1"/>
              </p:cNvSpPr>
              <p:nvPr/>
            </p:nvSpPr>
            <p:spPr bwMode="auto">
              <a:xfrm rot="21187069" flipH="1">
                <a:off x="5273" y="2370"/>
                <a:ext cx="15" cy="20"/>
              </a:xfrm>
              <a:custGeom>
                <a:avLst/>
                <a:gdLst>
                  <a:gd name="T0" fmla="*/ 0 w 24"/>
                  <a:gd name="T1" fmla="*/ 2 h 14"/>
                  <a:gd name="T2" fmla="*/ 8 w 24"/>
                  <a:gd name="T3" fmla="*/ 0 h 14"/>
                  <a:gd name="T4" fmla="*/ 15 w 24"/>
                  <a:gd name="T5" fmla="*/ 0 h 14"/>
                  <a:gd name="T6" fmla="*/ 20 w 24"/>
                  <a:gd name="T7" fmla="*/ 5 h 14"/>
                  <a:gd name="T8" fmla="*/ 24 w 24"/>
                  <a:gd name="T9" fmla="*/ 14 h 14"/>
                </a:gdLst>
                <a:ahLst/>
                <a:cxnLst>
                  <a:cxn ang="0">
                    <a:pos x="T0" y="T1"/>
                  </a:cxn>
                  <a:cxn ang="0">
                    <a:pos x="T2" y="T3"/>
                  </a:cxn>
                  <a:cxn ang="0">
                    <a:pos x="T4" y="T5"/>
                  </a:cxn>
                  <a:cxn ang="0">
                    <a:pos x="T6" y="T7"/>
                  </a:cxn>
                  <a:cxn ang="0">
                    <a:pos x="T8" y="T9"/>
                  </a:cxn>
                </a:cxnLst>
                <a:rect l="0" t="0" r="r" b="b"/>
                <a:pathLst>
                  <a:path w="24" h="14">
                    <a:moveTo>
                      <a:pt x="0" y="2"/>
                    </a:moveTo>
                    <a:lnTo>
                      <a:pt x="8" y="0"/>
                    </a:lnTo>
                    <a:lnTo>
                      <a:pt x="15" y="0"/>
                    </a:lnTo>
                    <a:lnTo>
                      <a:pt x="20" y="5"/>
                    </a:lnTo>
                    <a:lnTo>
                      <a:pt x="24" y="1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7" name="Freeform 108">
                <a:extLst>
                  <a:ext uri="{FF2B5EF4-FFF2-40B4-BE49-F238E27FC236}">
                    <a16:creationId xmlns:a16="http://schemas.microsoft.com/office/drawing/2014/main" id="{B3371340-20CB-9B93-DBF3-2598B2EFA3AF}"/>
                  </a:ext>
                </a:extLst>
              </p:cNvPr>
              <p:cNvSpPr>
                <a:spLocks noChangeAspect="1"/>
              </p:cNvSpPr>
              <p:nvPr/>
            </p:nvSpPr>
            <p:spPr bwMode="auto">
              <a:xfrm rot="21187069" flipH="1">
                <a:off x="5062" y="2365"/>
                <a:ext cx="15" cy="31"/>
              </a:xfrm>
              <a:custGeom>
                <a:avLst/>
                <a:gdLst>
                  <a:gd name="T0" fmla="*/ 23 w 23"/>
                  <a:gd name="T1" fmla="*/ 0 h 24"/>
                  <a:gd name="T2" fmla="*/ 13 w 23"/>
                  <a:gd name="T3" fmla="*/ 2 h 24"/>
                  <a:gd name="T4" fmla="*/ 6 w 23"/>
                  <a:gd name="T5" fmla="*/ 7 h 24"/>
                  <a:gd name="T6" fmla="*/ 1 w 23"/>
                  <a:gd name="T7" fmla="*/ 14 h 24"/>
                  <a:gd name="T8" fmla="*/ 0 w 23"/>
                  <a:gd name="T9" fmla="*/ 24 h 24"/>
                </a:gdLst>
                <a:ahLst/>
                <a:cxnLst>
                  <a:cxn ang="0">
                    <a:pos x="T0" y="T1"/>
                  </a:cxn>
                  <a:cxn ang="0">
                    <a:pos x="T2" y="T3"/>
                  </a:cxn>
                  <a:cxn ang="0">
                    <a:pos x="T4" y="T5"/>
                  </a:cxn>
                  <a:cxn ang="0">
                    <a:pos x="T6" y="T7"/>
                  </a:cxn>
                  <a:cxn ang="0">
                    <a:pos x="T8" y="T9"/>
                  </a:cxn>
                </a:cxnLst>
                <a:rect l="0" t="0" r="r" b="b"/>
                <a:pathLst>
                  <a:path w="23" h="24">
                    <a:moveTo>
                      <a:pt x="23" y="0"/>
                    </a:moveTo>
                    <a:lnTo>
                      <a:pt x="13" y="2"/>
                    </a:lnTo>
                    <a:lnTo>
                      <a:pt x="6" y="7"/>
                    </a:lnTo>
                    <a:lnTo>
                      <a:pt x="1"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8" name="Freeform 109">
                <a:extLst>
                  <a:ext uri="{FF2B5EF4-FFF2-40B4-BE49-F238E27FC236}">
                    <a16:creationId xmlns:a16="http://schemas.microsoft.com/office/drawing/2014/main" id="{77268FB0-6D9D-30E2-2EF9-6CF9B4AF78B9}"/>
                  </a:ext>
                </a:extLst>
              </p:cNvPr>
              <p:cNvSpPr>
                <a:spLocks noChangeAspect="1"/>
              </p:cNvSpPr>
              <p:nvPr/>
            </p:nvSpPr>
            <p:spPr bwMode="auto">
              <a:xfrm rot="21187069" flipH="1">
                <a:off x="5069" y="2360"/>
                <a:ext cx="16" cy="30"/>
              </a:xfrm>
              <a:custGeom>
                <a:avLst/>
                <a:gdLst>
                  <a:gd name="T0" fmla="*/ 24 w 24"/>
                  <a:gd name="T1" fmla="*/ 0 h 24"/>
                  <a:gd name="T2" fmla="*/ 13 w 24"/>
                  <a:gd name="T3" fmla="*/ 2 h 24"/>
                  <a:gd name="T4" fmla="*/ 7 w 24"/>
                  <a:gd name="T5" fmla="*/ 7 h 24"/>
                  <a:gd name="T6" fmla="*/ 2 w 24"/>
                  <a:gd name="T7" fmla="*/ 14 h 24"/>
                  <a:gd name="T8" fmla="*/ 0 w 24"/>
                  <a:gd name="T9" fmla="*/ 24 h 24"/>
                </a:gdLst>
                <a:ahLst/>
                <a:cxnLst>
                  <a:cxn ang="0">
                    <a:pos x="T0" y="T1"/>
                  </a:cxn>
                  <a:cxn ang="0">
                    <a:pos x="T2" y="T3"/>
                  </a:cxn>
                  <a:cxn ang="0">
                    <a:pos x="T4" y="T5"/>
                  </a:cxn>
                  <a:cxn ang="0">
                    <a:pos x="T6" y="T7"/>
                  </a:cxn>
                  <a:cxn ang="0">
                    <a:pos x="T8" y="T9"/>
                  </a:cxn>
                </a:cxnLst>
                <a:rect l="0" t="0" r="r" b="b"/>
                <a:pathLst>
                  <a:path w="24" h="24">
                    <a:moveTo>
                      <a:pt x="24" y="0"/>
                    </a:moveTo>
                    <a:lnTo>
                      <a:pt x="13" y="2"/>
                    </a:lnTo>
                    <a:lnTo>
                      <a:pt x="7" y="7"/>
                    </a:lnTo>
                    <a:lnTo>
                      <a:pt x="2"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79" name="Freeform 110">
                <a:extLst>
                  <a:ext uri="{FF2B5EF4-FFF2-40B4-BE49-F238E27FC236}">
                    <a16:creationId xmlns:a16="http://schemas.microsoft.com/office/drawing/2014/main" id="{D7A3761C-1A88-9B46-D33C-FBE79BB134A3}"/>
                  </a:ext>
                </a:extLst>
              </p:cNvPr>
              <p:cNvSpPr>
                <a:spLocks noChangeAspect="1"/>
              </p:cNvSpPr>
              <p:nvPr/>
            </p:nvSpPr>
            <p:spPr bwMode="auto">
              <a:xfrm rot="21187069" flipH="1">
                <a:off x="5073" y="2334"/>
                <a:ext cx="35" cy="51"/>
              </a:xfrm>
              <a:custGeom>
                <a:avLst/>
                <a:gdLst>
                  <a:gd name="T0" fmla="*/ 48 w 48"/>
                  <a:gd name="T1" fmla="*/ 0 h 36"/>
                  <a:gd name="T2" fmla="*/ 32 w 48"/>
                  <a:gd name="T3" fmla="*/ 4 h 36"/>
                  <a:gd name="T4" fmla="*/ 19 w 48"/>
                  <a:gd name="T5" fmla="*/ 12 h 36"/>
                  <a:gd name="T6" fmla="*/ 7 w 48"/>
                  <a:gd name="T7" fmla="*/ 22 h 36"/>
                  <a:gd name="T8" fmla="*/ 0 w 48"/>
                  <a:gd name="T9" fmla="*/ 36 h 36"/>
                </a:gdLst>
                <a:ahLst/>
                <a:cxnLst>
                  <a:cxn ang="0">
                    <a:pos x="T0" y="T1"/>
                  </a:cxn>
                  <a:cxn ang="0">
                    <a:pos x="T2" y="T3"/>
                  </a:cxn>
                  <a:cxn ang="0">
                    <a:pos x="T4" y="T5"/>
                  </a:cxn>
                  <a:cxn ang="0">
                    <a:pos x="T6" y="T7"/>
                  </a:cxn>
                  <a:cxn ang="0">
                    <a:pos x="T8" y="T9"/>
                  </a:cxn>
                </a:cxnLst>
                <a:rect l="0" t="0" r="r" b="b"/>
                <a:pathLst>
                  <a:path w="48" h="36">
                    <a:moveTo>
                      <a:pt x="48" y="0"/>
                    </a:moveTo>
                    <a:lnTo>
                      <a:pt x="32" y="4"/>
                    </a:lnTo>
                    <a:lnTo>
                      <a:pt x="19" y="12"/>
                    </a:lnTo>
                    <a:lnTo>
                      <a:pt x="7" y="22"/>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80" name="Freeform 111">
                <a:extLst>
                  <a:ext uri="{FF2B5EF4-FFF2-40B4-BE49-F238E27FC236}">
                    <a16:creationId xmlns:a16="http://schemas.microsoft.com/office/drawing/2014/main" id="{7D09940D-5AB6-2713-25B4-BD0E4346CAA7}"/>
                  </a:ext>
                </a:extLst>
              </p:cNvPr>
              <p:cNvSpPr>
                <a:spLocks noChangeAspect="1"/>
              </p:cNvSpPr>
              <p:nvPr/>
            </p:nvSpPr>
            <p:spPr bwMode="auto">
              <a:xfrm rot="21187069" flipH="1">
                <a:off x="5227" y="2365"/>
                <a:ext cx="30" cy="15"/>
              </a:xfrm>
              <a:custGeom>
                <a:avLst/>
                <a:gdLst>
                  <a:gd name="T0" fmla="*/ 0 w 47"/>
                  <a:gd name="T1" fmla="*/ 0 h 24"/>
                  <a:gd name="T2" fmla="*/ 13 w 47"/>
                  <a:gd name="T3" fmla="*/ 0 h 24"/>
                  <a:gd name="T4" fmla="*/ 28 w 47"/>
                  <a:gd name="T5" fmla="*/ 5 h 24"/>
                  <a:gd name="T6" fmla="*/ 40 w 47"/>
                  <a:gd name="T7" fmla="*/ 14 h 24"/>
                  <a:gd name="T8" fmla="*/ 47 w 47"/>
                  <a:gd name="T9" fmla="*/ 24 h 24"/>
                </a:gdLst>
                <a:ahLst/>
                <a:cxnLst>
                  <a:cxn ang="0">
                    <a:pos x="T0" y="T1"/>
                  </a:cxn>
                  <a:cxn ang="0">
                    <a:pos x="T2" y="T3"/>
                  </a:cxn>
                  <a:cxn ang="0">
                    <a:pos x="T4" y="T5"/>
                  </a:cxn>
                  <a:cxn ang="0">
                    <a:pos x="T6" y="T7"/>
                  </a:cxn>
                  <a:cxn ang="0">
                    <a:pos x="T8" y="T9"/>
                  </a:cxn>
                </a:cxnLst>
                <a:rect l="0" t="0" r="r" b="b"/>
                <a:pathLst>
                  <a:path w="47" h="24">
                    <a:moveTo>
                      <a:pt x="0" y="0"/>
                    </a:moveTo>
                    <a:lnTo>
                      <a:pt x="13" y="0"/>
                    </a:lnTo>
                    <a:lnTo>
                      <a:pt x="28" y="5"/>
                    </a:lnTo>
                    <a:lnTo>
                      <a:pt x="40" y="14"/>
                    </a:lnTo>
                    <a:lnTo>
                      <a:pt x="47"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81" name="Freeform 112">
                <a:extLst>
                  <a:ext uri="{FF2B5EF4-FFF2-40B4-BE49-F238E27FC236}">
                    <a16:creationId xmlns:a16="http://schemas.microsoft.com/office/drawing/2014/main" id="{823EB61B-3430-9E14-606A-CFD836D0DE18}"/>
                  </a:ext>
                </a:extLst>
              </p:cNvPr>
              <p:cNvSpPr>
                <a:spLocks noChangeAspect="1"/>
              </p:cNvSpPr>
              <p:nvPr/>
            </p:nvSpPr>
            <p:spPr bwMode="auto">
              <a:xfrm rot="21187069" flipH="1">
                <a:off x="5096" y="2349"/>
                <a:ext cx="23" cy="47"/>
              </a:xfrm>
              <a:custGeom>
                <a:avLst/>
                <a:gdLst>
                  <a:gd name="T0" fmla="*/ 36 w 36"/>
                  <a:gd name="T1" fmla="*/ 0 h 48"/>
                  <a:gd name="T2" fmla="*/ 22 w 36"/>
                  <a:gd name="T3" fmla="*/ 7 h 48"/>
                  <a:gd name="T4" fmla="*/ 11 w 36"/>
                  <a:gd name="T5" fmla="*/ 19 h 48"/>
                  <a:gd name="T6" fmla="*/ 4 w 36"/>
                  <a:gd name="T7" fmla="*/ 34 h 48"/>
                  <a:gd name="T8" fmla="*/ 0 w 36"/>
                  <a:gd name="T9" fmla="*/ 48 h 48"/>
                </a:gdLst>
                <a:ahLst/>
                <a:cxnLst>
                  <a:cxn ang="0">
                    <a:pos x="T0" y="T1"/>
                  </a:cxn>
                  <a:cxn ang="0">
                    <a:pos x="T2" y="T3"/>
                  </a:cxn>
                  <a:cxn ang="0">
                    <a:pos x="T4" y="T5"/>
                  </a:cxn>
                  <a:cxn ang="0">
                    <a:pos x="T6" y="T7"/>
                  </a:cxn>
                  <a:cxn ang="0">
                    <a:pos x="T8" y="T9"/>
                  </a:cxn>
                </a:cxnLst>
                <a:rect l="0" t="0" r="r" b="b"/>
                <a:pathLst>
                  <a:path w="36" h="48">
                    <a:moveTo>
                      <a:pt x="36" y="0"/>
                    </a:moveTo>
                    <a:lnTo>
                      <a:pt x="22" y="7"/>
                    </a:lnTo>
                    <a:lnTo>
                      <a:pt x="11" y="19"/>
                    </a:lnTo>
                    <a:lnTo>
                      <a:pt x="4" y="34"/>
                    </a:lnTo>
                    <a:lnTo>
                      <a:pt x="0" y="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82" name="Freeform 113">
                <a:extLst>
                  <a:ext uri="{FF2B5EF4-FFF2-40B4-BE49-F238E27FC236}">
                    <a16:creationId xmlns:a16="http://schemas.microsoft.com/office/drawing/2014/main" id="{51243379-D44C-043C-354C-6E776D7D67A2}"/>
                  </a:ext>
                </a:extLst>
              </p:cNvPr>
              <p:cNvSpPr>
                <a:spLocks noChangeAspect="1"/>
              </p:cNvSpPr>
              <p:nvPr/>
            </p:nvSpPr>
            <p:spPr bwMode="auto">
              <a:xfrm rot="21187069" flipH="1">
                <a:off x="5111" y="2360"/>
                <a:ext cx="16" cy="30"/>
              </a:xfrm>
              <a:custGeom>
                <a:avLst/>
                <a:gdLst>
                  <a:gd name="T0" fmla="*/ 23 w 23"/>
                  <a:gd name="T1" fmla="*/ 0 h 36"/>
                  <a:gd name="T2" fmla="*/ 11 w 23"/>
                  <a:gd name="T3" fmla="*/ 5 h 36"/>
                  <a:gd name="T4" fmla="*/ 3 w 23"/>
                  <a:gd name="T5" fmla="*/ 14 h 36"/>
                  <a:gd name="T6" fmla="*/ 0 w 23"/>
                  <a:gd name="T7" fmla="*/ 24 h 36"/>
                  <a:gd name="T8" fmla="*/ 0 w 23"/>
                  <a:gd name="T9" fmla="*/ 36 h 36"/>
                </a:gdLst>
                <a:ahLst/>
                <a:cxnLst>
                  <a:cxn ang="0">
                    <a:pos x="T0" y="T1"/>
                  </a:cxn>
                  <a:cxn ang="0">
                    <a:pos x="T2" y="T3"/>
                  </a:cxn>
                  <a:cxn ang="0">
                    <a:pos x="T4" y="T5"/>
                  </a:cxn>
                  <a:cxn ang="0">
                    <a:pos x="T6" y="T7"/>
                  </a:cxn>
                  <a:cxn ang="0">
                    <a:pos x="T8" y="T9"/>
                  </a:cxn>
                </a:cxnLst>
                <a:rect l="0" t="0" r="r" b="b"/>
                <a:pathLst>
                  <a:path w="23" h="36">
                    <a:moveTo>
                      <a:pt x="23" y="0"/>
                    </a:moveTo>
                    <a:lnTo>
                      <a:pt x="11" y="5"/>
                    </a:lnTo>
                    <a:lnTo>
                      <a:pt x="3" y="14"/>
                    </a:lnTo>
                    <a:lnTo>
                      <a:pt x="0" y="24"/>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83" name="Freeform 114">
                <a:extLst>
                  <a:ext uri="{FF2B5EF4-FFF2-40B4-BE49-F238E27FC236}">
                    <a16:creationId xmlns:a16="http://schemas.microsoft.com/office/drawing/2014/main" id="{6CA2A387-D2A2-46EE-7217-5A400D33757D}"/>
                  </a:ext>
                </a:extLst>
              </p:cNvPr>
              <p:cNvSpPr>
                <a:spLocks noChangeAspect="1"/>
              </p:cNvSpPr>
              <p:nvPr/>
            </p:nvSpPr>
            <p:spPr bwMode="auto">
              <a:xfrm rot="21187069" flipH="1">
                <a:off x="5265" y="2642"/>
                <a:ext cx="42" cy="128"/>
              </a:xfrm>
              <a:custGeom>
                <a:avLst/>
                <a:gdLst>
                  <a:gd name="T0" fmla="*/ 61 w 61"/>
                  <a:gd name="T1" fmla="*/ 0 h 121"/>
                  <a:gd name="T2" fmla="*/ 39 w 61"/>
                  <a:gd name="T3" fmla="*/ 14 h 121"/>
                  <a:gd name="T4" fmla="*/ 20 w 61"/>
                  <a:gd name="T5" fmla="*/ 31 h 121"/>
                  <a:gd name="T6" fmla="*/ 8 w 61"/>
                  <a:gd name="T7" fmla="*/ 49 h 121"/>
                  <a:gd name="T8" fmla="*/ 2 w 61"/>
                  <a:gd name="T9" fmla="*/ 71 h 121"/>
                  <a:gd name="T10" fmla="*/ 0 w 61"/>
                  <a:gd name="T11" fmla="*/ 95 h 121"/>
                  <a:gd name="T12" fmla="*/ 3 w 61"/>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61" h="121">
                    <a:moveTo>
                      <a:pt x="61" y="0"/>
                    </a:moveTo>
                    <a:lnTo>
                      <a:pt x="39" y="14"/>
                    </a:lnTo>
                    <a:lnTo>
                      <a:pt x="20" y="31"/>
                    </a:lnTo>
                    <a:lnTo>
                      <a:pt x="8" y="49"/>
                    </a:lnTo>
                    <a:lnTo>
                      <a:pt x="2" y="71"/>
                    </a:lnTo>
                    <a:lnTo>
                      <a:pt x="0" y="95"/>
                    </a:lnTo>
                    <a:lnTo>
                      <a:pt x="3" y="1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84" name="Freeform 115">
                <a:extLst>
                  <a:ext uri="{FF2B5EF4-FFF2-40B4-BE49-F238E27FC236}">
                    <a16:creationId xmlns:a16="http://schemas.microsoft.com/office/drawing/2014/main" id="{9413AD2A-0AFD-F9EF-F6EE-C5A09E850315}"/>
                  </a:ext>
                </a:extLst>
              </p:cNvPr>
              <p:cNvSpPr>
                <a:spLocks noChangeAspect="1"/>
              </p:cNvSpPr>
              <p:nvPr/>
            </p:nvSpPr>
            <p:spPr bwMode="auto">
              <a:xfrm rot="21187069" flipH="1">
                <a:off x="5108" y="2596"/>
                <a:ext cx="15" cy="31"/>
              </a:xfrm>
              <a:custGeom>
                <a:avLst/>
                <a:gdLst>
                  <a:gd name="T0" fmla="*/ 0 w 24"/>
                  <a:gd name="T1" fmla="*/ 0 h 24"/>
                  <a:gd name="T2" fmla="*/ 14 w 24"/>
                  <a:gd name="T3" fmla="*/ 10 h 24"/>
                  <a:gd name="T4" fmla="*/ 24 w 24"/>
                  <a:gd name="T5" fmla="*/ 24 h 24"/>
                </a:gdLst>
                <a:ahLst/>
                <a:cxnLst>
                  <a:cxn ang="0">
                    <a:pos x="T0" y="T1"/>
                  </a:cxn>
                  <a:cxn ang="0">
                    <a:pos x="T2" y="T3"/>
                  </a:cxn>
                  <a:cxn ang="0">
                    <a:pos x="T4" y="T5"/>
                  </a:cxn>
                </a:cxnLst>
                <a:rect l="0" t="0" r="r" b="b"/>
                <a:pathLst>
                  <a:path w="24" h="24">
                    <a:moveTo>
                      <a:pt x="0" y="0"/>
                    </a:moveTo>
                    <a:lnTo>
                      <a:pt x="14" y="10"/>
                    </a:lnTo>
                    <a:lnTo>
                      <a:pt x="24"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85" name="Freeform 116">
                <a:extLst>
                  <a:ext uri="{FF2B5EF4-FFF2-40B4-BE49-F238E27FC236}">
                    <a16:creationId xmlns:a16="http://schemas.microsoft.com/office/drawing/2014/main" id="{D75B2872-5502-7738-77AB-0FA23F4D9DAC}"/>
                  </a:ext>
                </a:extLst>
              </p:cNvPr>
              <p:cNvSpPr>
                <a:spLocks noChangeAspect="1"/>
              </p:cNvSpPr>
              <p:nvPr/>
            </p:nvSpPr>
            <p:spPr bwMode="auto">
              <a:xfrm rot="21187069" flipH="1">
                <a:off x="5004" y="2791"/>
                <a:ext cx="564" cy="1103"/>
              </a:xfrm>
              <a:custGeom>
                <a:avLst/>
                <a:gdLst>
                  <a:gd name="T0" fmla="*/ 444 w 818"/>
                  <a:gd name="T1" fmla="*/ 71 h 1030"/>
                  <a:gd name="T2" fmla="*/ 369 w 818"/>
                  <a:gd name="T3" fmla="*/ 70 h 1030"/>
                  <a:gd name="T4" fmla="*/ 267 w 818"/>
                  <a:gd name="T5" fmla="*/ 12 h 1030"/>
                  <a:gd name="T6" fmla="*/ 288 w 818"/>
                  <a:gd name="T7" fmla="*/ 0 h 1030"/>
                  <a:gd name="T8" fmla="*/ 310 w 818"/>
                  <a:gd name="T9" fmla="*/ 2 h 1030"/>
                  <a:gd name="T10" fmla="*/ 266 w 818"/>
                  <a:gd name="T11" fmla="*/ 19 h 1030"/>
                  <a:gd name="T12" fmla="*/ 283 w 818"/>
                  <a:gd name="T13" fmla="*/ 107 h 1030"/>
                  <a:gd name="T14" fmla="*/ 369 w 818"/>
                  <a:gd name="T15" fmla="*/ 166 h 1030"/>
                  <a:gd name="T16" fmla="*/ 369 w 818"/>
                  <a:gd name="T17" fmla="*/ 166 h 1030"/>
                  <a:gd name="T18" fmla="*/ 283 w 818"/>
                  <a:gd name="T19" fmla="*/ 109 h 1030"/>
                  <a:gd name="T20" fmla="*/ 194 w 818"/>
                  <a:gd name="T21" fmla="*/ 92 h 1030"/>
                  <a:gd name="T22" fmla="*/ 106 w 818"/>
                  <a:gd name="T23" fmla="*/ 144 h 1030"/>
                  <a:gd name="T24" fmla="*/ 34 w 818"/>
                  <a:gd name="T25" fmla="*/ 215 h 1030"/>
                  <a:gd name="T26" fmla="*/ 8 w 818"/>
                  <a:gd name="T27" fmla="*/ 248 h 1030"/>
                  <a:gd name="T28" fmla="*/ 0 w 818"/>
                  <a:gd name="T29" fmla="*/ 290 h 1030"/>
                  <a:gd name="T30" fmla="*/ 10 w 818"/>
                  <a:gd name="T31" fmla="*/ 327 h 1030"/>
                  <a:gd name="T32" fmla="*/ 10 w 818"/>
                  <a:gd name="T33" fmla="*/ 364 h 1030"/>
                  <a:gd name="T34" fmla="*/ 5 w 818"/>
                  <a:gd name="T35" fmla="*/ 503 h 1030"/>
                  <a:gd name="T36" fmla="*/ 22 w 818"/>
                  <a:gd name="T37" fmla="*/ 642 h 1030"/>
                  <a:gd name="T38" fmla="*/ 79 w 818"/>
                  <a:gd name="T39" fmla="*/ 898 h 1030"/>
                  <a:gd name="T40" fmla="*/ 188 w 818"/>
                  <a:gd name="T41" fmla="*/ 1030 h 1030"/>
                  <a:gd name="T42" fmla="*/ 330 w 818"/>
                  <a:gd name="T43" fmla="*/ 1024 h 1030"/>
                  <a:gd name="T44" fmla="*/ 471 w 818"/>
                  <a:gd name="T45" fmla="*/ 991 h 1030"/>
                  <a:gd name="T46" fmla="*/ 601 w 818"/>
                  <a:gd name="T47" fmla="*/ 932 h 1030"/>
                  <a:gd name="T48" fmla="*/ 657 w 818"/>
                  <a:gd name="T49" fmla="*/ 834 h 1030"/>
                  <a:gd name="T50" fmla="*/ 635 w 818"/>
                  <a:gd name="T51" fmla="*/ 715 h 1030"/>
                  <a:gd name="T52" fmla="*/ 577 w 818"/>
                  <a:gd name="T53" fmla="*/ 654 h 1030"/>
                  <a:gd name="T54" fmla="*/ 577 w 818"/>
                  <a:gd name="T55" fmla="*/ 654 h 1030"/>
                  <a:gd name="T56" fmla="*/ 659 w 818"/>
                  <a:gd name="T57" fmla="*/ 658 h 1030"/>
                  <a:gd name="T58" fmla="*/ 727 w 818"/>
                  <a:gd name="T59" fmla="*/ 647 h 1030"/>
                  <a:gd name="T60" fmla="*/ 774 w 818"/>
                  <a:gd name="T61" fmla="*/ 622 h 1030"/>
                  <a:gd name="T62" fmla="*/ 804 w 818"/>
                  <a:gd name="T63" fmla="*/ 576 h 1030"/>
                  <a:gd name="T64" fmla="*/ 818 w 818"/>
                  <a:gd name="T65" fmla="*/ 532 h 1030"/>
                  <a:gd name="T66" fmla="*/ 811 w 818"/>
                  <a:gd name="T67" fmla="*/ 486 h 1030"/>
                  <a:gd name="T68" fmla="*/ 776 w 818"/>
                  <a:gd name="T69" fmla="*/ 409 h 1030"/>
                  <a:gd name="T70" fmla="*/ 713 w 818"/>
                  <a:gd name="T71" fmla="*/ 303 h 1030"/>
                  <a:gd name="T72" fmla="*/ 633 w 818"/>
                  <a:gd name="T73" fmla="*/ 210 h 1030"/>
                  <a:gd name="T74" fmla="*/ 540 w 818"/>
                  <a:gd name="T75" fmla="*/ 132 h 1030"/>
                  <a:gd name="T76" fmla="*/ 484 w 818"/>
                  <a:gd name="T77" fmla="*/ 95 h 1030"/>
                  <a:gd name="T78" fmla="*/ 457 w 818"/>
                  <a:gd name="T79" fmla="*/ 7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8" h="1030">
                    <a:moveTo>
                      <a:pt x="457" y="71"/>
                    </a:moveTo>
                    <a:lnTo>
                      <a:pt x="444" y="71"/>
                    </a:lnTo>
                    <a:lnTo>
                      <a:pt x="423" y="95"/>
                    </a:lnTo>
                    <a:lnTo>
                      <a:pt x="369" y="70"/>
                    </a:lnTo>
                    <a:lnTo>
                      <a:pt x="316" y="42"/>
                    </a:lnTo>
                    <a:lnTo>
                      <a:pt x="267" y="12"/>
                    </a:lnTo>
                    <a:lnTo>
                      <a:pt x="276" y="3"/>
                    </a:lnTo>
                    <a:lnTo>
                      <a:pt x="288" y="0"/>
                    </a:lnTo>
                    <a:lnTo>
                      <a:pt x="300" y="0"/>
                    </a:lnTo>
                    <a:lnTo>
                      <a:pt x="310" y="2"/>
                    </a:lnTo>
                    <a:lnTo>
                      <a:pt x="274" y="10"/>
                    </a:lnTo>
                    <a:lnTo>
                      <a:pt x="266" y="19"/>
                    </a:lnTo>
                    <a:lnTo>
                      <a:pt x="244" y="71"/>
                    </a:lnTo>
                    <a:lnTo>
                      <a:pt x="283" y="107"/>
                    </a:lnTo>
                    <a:lnTo>
                      <a:pt x="323" y="139"/>
                    </a:lnTo>
                    <a:lnTo>
                      <a:pt x="369" y="166"/>
                    </a:lnTo>
                    <a:lnTo>
                      <a:pt x="415" y="190"/>
                    </a:lnTo>
                    <a:lnTo>
                      <a:pt x="369" y="166"/>
                    </a:lnTo>
                    <a:lnTo>
                      <a:pt x="325" y="139"/>
                    </a:lnTo>
                    <a:lnTo>
                      <a:pt x="283" y="109"/>
                    </a:lnTo>
                    <a:lnTo>
                      <a:pt x="244" y="75"/>
                    </a:lnTo>
                    <a:lnTo>
                      <a:pt x="194" y="92"/>
                    </a:lnTo>
                    <a:lnTo>
                      <a:pt x="149" y="115"/>
                    </a:lnTo>
                    <a:lnTo>
                      <a:pt x="106" y="144"/>
                    </a:lnTo>
                    <a:lnTo>
                      <a:pt x="67" y="176"/>
                    </a:lnTo>
                    <a:lnTo>
                      <a:pt x="34" y="215"/>
                    </a:lnTo>
                    <a:lnTo>
                      <a:pt x="18" y="231"/>
                    </a:lnTo>
                    <a:lnTo>
                      <a:pt x="8" y="248"/>
                    </a:lnTo>
                    <a:lnTo>
                      <a:pt x="1" y="268"/>
                    </a:lnTo>
                    <a:lnTo>
                      <a:pt x="0" y="290"/>
                    </a:lnTo>
                    <a:lnTo>
                      <a:pt x="3" y="310"/>
                    </a:lnTo>
                    <a:lnTo>
                      <a:pt x="10" y="327"/>
                    </a:lnTo>
                    <a:lnTo>
                      <a:pt x="11" y="346"/>
                    </a:lnTo>
                    <a:lnTo>
                      <a:pt x="10" y="364"/>
                    </a:lnTo>
                    <a:lnTo>
                      <a:pt x="5" y="434"/>
                    </a:lnTo>
                    <a:lnTo>
                      <a:pt x="5" y="503"/>
                    </a:lnTo>
                    <a:lnTo>
                      <a:pt x="10" y="573"/>
                    </a:lnTo>
                    <a:lnTo>
                      <a:pt x="22" y="642"/>
                    </a:lnTo>
                    <a:lnTo>
                      <a:pt x="47" y="771"/>
                    </a:lnTo>
                    <a:lnTo>
                      <a:pt x="79" y="898"/>
                    </a:lnTo>
                    <a:lnTo>
                      <a:pt x="117" y="1024"/>
                    </a:lnTo>
                    <a:lnTo>
                      <a:pt x="188" y="1030"/>
                    </a:lnTo>
                    <a:lnTo>
                      <a:pt x="259" y="1030"/>
                    </a:lnTo>
                    <a:lnTo>
                      <a:pt x="330" y="1024"/>
                    </a:lnTo>
                    <a:lnTo>
                      <a:pt x="401" y="1010"/>
                    </a:lnTo>
                    <a:lnTo>
                      <a:pt x="471" y="991"/>
                    </a:lnTo>
                    <a:lnTo>
                      <a:pt x="537" y="964"/>
                    </a:lnTo>
                    <a:lnTo>
                      <a:pt x="601" y="932"/>
                    </a:lnTo>
                    <a:lnTo>
                      <a:pt x="662" y="893"/>
                    </a:lnTo>
                    <a:lnTo>
                      <a:pt x="657" y="834"/>
                    </a:lnTo>
                    <a:lnTo>
                      <a:pt x="647" y="775"/>
                    </a:lnTo>
                    <a:lnTo>
                      <a:pt x="635" y="715"/>
                    </a:lnTo>
                    <a:lnTo>
                      <a:pt x="618" y="658"/>
                    </a:lnTo>
                    <a:lnTo>
                      <a:pt x="577" y="654"/>
                    </a:lnTo>
                    <a:lnTo>
                      <a:pt x="538" y="644"/>
                    </a:lnTo>
                    <a:lnTo>
                      <a:pt x="577" y="654"/>
                    </a:lnTo>
                    <a:lnTo>
                      <a:pt x="618" y="658"/>
                    </a:lnTo>
                    <a:lnTo>
                      <a:pt x="659" y="658"/>
                    </a:lnTo>
                    <a:lnTo>
                      <a:pt x="699" y="653"/>
                    </a:lnTo>
                    <a:lnTo>
                      <a:pt x="727" y="647"/>
                    </a:lnTo>
                    <a:lnTo>
                      <a:pt x="752" y="639"/>
                    </a:lnTo>
                    <a:lnTo>
                      <a:pt x="774" y="622"/>
                    </a:lnTo>
                    <a:lnTo>
                      <a:pt x="793" y="602"/>
                    </a:lnTo>
                    <a:lnTo>
                      <a:pt x="804" y="576"/>
                    </a:lnTo>
                    <a:lnTo>
                      <a:pt x="813" y="554"/>
                    </a:lnTo>
                    <a:lnTo>
                      <a:pt x="818" y="532"/>
                    </a:lnTo>
                    <a:lnTo>
                      <a:pt x="816" y="508"/>
                    </a:lnTo>
                    <a:lnTo>
                      <a:pt x="811" y="486"/>
                    </a:lnTo>
                    <a:lnTo>
                      <a:pt x="801" y="464"/>
                    </a:lnTo>
                    <a:lnTo>
                      <a:pt x="776" y="409"/>
                    </a:lnTo>
                    <a:lnTo>
                      <a:pt x="747" y="354"/>
                    </a:lnTo>
                    <a:lnTo>
                      <a:pt x="713" y="303"/>
                    </a:lnTo>
                    <a:lnTo>
                      <a:pt x="676" y="256"/>
                    </a:lnTo>
                    <a:lnTo>
                      <a:pt x="633" y="210"/>
                    </a:lnTo>
                    <a:lnTo>
                      <a:pt x="588" y="170"/>
                    </a:lnTo>
                    <a:lnTo>
                      <a:pt x="540" y="132"/>
                    </a:lnTo>
                    <a:lnTo>
                      <a:pt x="483" y="119"/>
                    </a:lnTo>
                    <a:lnTo>
                      <a:pt x="484" y="95"/>
                    </a:lnTo>
                    <a:lnTo>
                      <a:pt x="483" y="71"/>
                    </a:lnTo>
                    <a:lnTo>
                      <a:pt x="457" y="71"/>
                    </a:lnTo>
                    <a:close/>
                  </a:path>
                </a:pathLst>
              </a:custGeom>
              <a:solidFill>
                <a:srgbClr val="000080"/>
              </a:solidFill>
              <a:ln w="9525">
                <a:solidFill>
                  <a:srgbClr val="000000"/>
                </a:solidFill>
                <a:prstDash val="solid"/>
                <a:round/>
                <a:headEnd/>
                <a:tailEnd/>
              </a:ln>
            </p:spPr>
            <p:txBody>
              <a:bodyPr/>
              <a:lstStyle/>
              <a:p>
                <a:endParaRPr lang="ja-JP" altLang="en-US" dirty="0"/>
              </a:p>
            </p:txBody>
          </p:sp>
          <p:sp>
            <p:nvSpPr>
              <p:cNvPr id="386" name="Freeform 117">
                <a:extLst>
                  <a:ext uri="{FF2B5EF4-FFF2-40B4-BE49-F238E27FC236}">
                    <a16:creationId xmlns:a16="http://schemas.microsoft.com/office/drawing/2014/main" id="{CF3CC3B5-3115-C1F9-EEBE-AFFBF106F7AB}"/>
                  </a:ext>
                </a:extLst>
              </p:cNvPr>
              <p:cNvSpPr>
                <a:spLocks noChangeAspect="1"/>
              </p:cNvSpPr>
              <p:nvPr/>
            </p:nvSpPr>
            <p:spPr bwMode="auto">
              <a:xfrm rot="21187069" flipH="1">
                <a:off x="5196" y="2898"/>
                <a:ext cx="34" cy="98"/>
              </a:xfrm>
              <a:custGeom>
                <a:avLst/>
                <a:gdLst>
                  <a:gd name="T0" fmla="*/ 45 w 45"/>
                  <a:gd name="T1" fmla="*/ 0 h 91"/>
                  <a:gd name="T2" fmla="*/ 20 w 45"/>
                  <a:gd name="T3" fmla="*/ 91 h 91"/>
                  <a:gd name="T4" fmla="*/ 0 w 45"/>
                  <a:gd name="T5" fmla="*/ 12 h 91"/>
                </a:gdLst>
                <a:ahLst/>
                <a:cxnLst>
                  <a:cxn ang="0">
                    <a:pos x="T0" y="T1"/>
                  </a:cxn>
                  <a:cxn ang="0">
                    <a:pos x="T2" y="T3"/>
                  </a:cxn>
                  <a:cxn ang="0">
                    <a:pos x="T4" y="T5"/>
                  </a:cxn>
                </a:cxnLst>
                <a:rect l="0" t="0" r="r" b="b"/>
                <a:pathLst>
                  <a:path w="45" h="91">
                    <a:moveTo>
                      <a:pt x="45" y="0"/>
                    </a:moveTo>
                    <a:lnTo>
                      <a:pt x="20" y="91"/>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87" name="Freeform 118">
                <a:extLst>
                  <a:ext uri="{FF2B5EF4-FFF2-40B4-BE49-F238E27FC236}">
                    <a16:creationId xmlns:a16="http://schemas.microsoft.com/office/drawing/2014/main" id="{6DD5A5AF-D364-252C-DF94-062D3A8A1ACC}"/>
                  </a:ext>
                </a:extLst>
              </p:cNvPr>
              <p:cNvSpPr>
                <a:spLocks noChangeAspect="1"/>
              </p:cNvSpPr>
              <p:nvPr/>
            </p:nvSpPr>
            <p:spPr bwMode="auto">
              <a:xfrm rot="21187069" flipH="1">
                <a:off x="5169" y="3078"/>
                <a:ext cx="15" cy="62"/>
              </a:xfrm>
              <a:custGeom>
                <a:avLst/>
                <a:gdLst>
                  <a:gd name="T0" fmla="*/ 0 w 20"/>
                  <a:gd name="T1" fmla="*/ 0 h 64"/>
                  <a:gd name="T2" fmla="*/ 10 w 20"/>
                  <a:gd name="T3" fmla="*/ 13 h 64"/>
                  <a:gd name="T4" fmla="*/ 17 w 20"/>
                  <a:gd name="T5" fmla="*/ 30 h 64"/>
                  <a:gd name="T6" fmla="*/ 20 w 20"/>
                  <a:gd name="T7" fmla="*/ 45 h 64"/>
                  <a:gd name="T8" fmla="*/ 17 w 20"/>
                  <a:gd name="T9" fmla="*/ 64 h 64"/>
                </a:gdLst>
                <a:ahLst/>
                <a:cxnLst>
                  <a:cxn ang="0">
                    <a:pos x="T0" y="T1"/>
                  </a:cxn>
                  <a:cxn ang="0">
                    <a:pos x="T2" y="T3"/>
                  </a:cxn>
                  <a:cxn ang="0">
                    <a:pos x="T4" y="T5"/>
                  </a:cxn>
                  <a:cxn ang="0">
                    <a:pos x="T6" y="T7"/>
                  </a:cxn>
                  <a:cxn ang="0">
                    <a:pos x="T8" y="T9"/>
                  </a:cxn>
                </a:cxnLst>
                <a:rect l="0" t="0" r="r" b="b"/>
                <a:pathLst>
                  <a:path w="20" h="64">
                    <a:moveTo>
                      <a:pt x="0" y="0"/>
                    </a:moveTo>
                    <a:lnTo>
                      <a:pt x="10" y="13"/>
                    </a:lnTo>
                    <a:lnTo>
                      <a:pt x="17" y="30"/>
                    </a:lnTo>
                    <a:lnTo>
                      <a:pt x="20" y="45"/>
                    </a:lnTo>
                    <a:lnTo>
                      <a:pt x="17" y="6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88" name="Freeform 119">
                <a:extLst>
                  <a:ext uri="{FF2B5EF4-FFF2-40B4-BE49-F238E27FC236}">
                    <a16:creationId xmlns:a16="http://schemas.microsoft.com/office/drawing/2014/main" id="{6C47036C-0A33-C40B-E3F1-69FBC1C06AD7}"/>
                  </a:ext>
                </a:extLst>
              </p:cNvPr>
              <p:cNvSpPr>
                <a:spLocks noChangeAspect="1"/>
              </p:cNvSpPr>
              <p:nvPr/>
            </p:nvSpPr>
            <p:spPr bwMode="auto">
              <a:xfrm rot="21187069" flipH="1">
                <a:off x="5157" y="3206"/>
                <a:ext cx="399" cy="452"/>
              </a:xfrm>
              <a:custGeom>
                <a:avLst/>
                <a:gdLst>
                  <a:gd name="T0" fmla="*/ 390 w 573"/>
                  <a:gd name="T1" fmla="*/ 80 h 427"/>
                  <a:gd name="T2" fmla="*/ 415 w 573"/>
                  <a:gd name="T3" fmla="*/ 58 h 427"/>
                  <a:gd name="T4" fmla="*/ 436 w 573"/>
                  <a:gd name="T5" fmla="*/ 30 h 427"/>
                  <a:gd name="T6" fmla="*/ 449 w 573"/>
                  <a:gd name="T7" fmla="*/ 0 h 427"/>
                  <a:gd name="T8" fmla="*/ 480 w 573"/>
                  <a:gd name="T9" fmla="*/ 3 h 427"/>
                  <a:gd name="T10" fmla="*/ 509 w 573"/>
                  <a:gd name="T11" fmla="*/ 14 h 427"/>
                  <a:gd name="T12" fmla="*/ 536 w 573"/>
                  <a:gd name="T13" fmla="*/ 30 h 427"/>
                  <a:gd name="T14" fmla="*/ 558 w 573"/>
                  <a:gd name="T15" fmla="*/ 51 h 427"/>
                  <a:gd name="T16" fmla="*/ 573 w 573"/>
                  <a:gd name="T17" fmla="*/ 78 h 427"/>
                  <a:gd name="T18" fmla="*/ 531 w 573"/>
                  <a:gd name="T19" fmla="*/ 181 h 427"/>
                  <a:gd name="T20" fmla="*/ 483 w 573"/>
                  <a:gd name="T21" fmla="*/ 285 h 427"/>
                  <a:gd name="T22" fmla="*/ 429 w 573"/>
                  <a:gd name="T23" fmla="*/ 385 h 427"/>
                  <a:gd name="T24" fmla="*/ 403 w 573"/>
                  <a:gd name="T25" fmla="*/ 403 h 427"/>
                  <a:gd name="T26" fmla="*/ 373 w 573"/>
                  <a:gd name="T27" fmla="*/ 419 h 427"/>
                  <a:gd name="T28" fmla="*/ 341 w 573"/>
                  <a:gd name="T29" fmla="*/ 425 h 427"/>
                  <a:gd name="T30" fmla="*/ 307 w 573"/>
                  <a:gd name="T31" fmla="*/ 427 h 427"/>
                  <a:gd name="T32" fmla="*/ 275 w 573"/>
                  <a:gd name="T33" fmla="*/ 422 h 427"/>
                  <a:gd name="T34" fmla="*/ 231 w 573"/>
                  <a:gd name="T35" fmla="*/ 395 h 427"/>
                  <a:gd name="T36" fmla="*/ 190 w 573"/>
                  <a:gd name="T37" fmla="*/ 363 h 427"/>
                  <a:gd name="T38" fmla="*/ 153 w 573"/>
                  <a:gd name="T39" fmla="*/ 325 h 427"/>
                  <a:gd name="T40" fmla="*/ 122 w 573"/>
                  <a:gd name="T41" fmla="*/ 285 h 427"/>
                  <a:gd name="T42" fmla="*/ 83 w 573"/>
                  <a:gd name="T43" fmla="*/ 227 h 427"/>
                  <a:gd name="T44" fmla="*/ 49 w 573"/>
                  <a:gd name="T45" fmla="*/ 166 h 427"/>
                  <a:gd name="T46" fmla="*/ 22 w 573"/>
                  <a:gd name="T47" fmla="*/ 102 h 427"/>
                  <a:gd name="T48" fmla="*/ 0 w 573"/>
                  <a:gd name="T49" fmla="*/ 97 h 427"/>
                  <a:gd name="T50" fmla="*/ 2 w 573"/>
                  <a:gd name="T51" fmla="*/ 107 h 427"/>
                  <a:gd name="T52" fmla="*/ 9 w 573"/>
                  <a:gd name="T53" fmla="*/ 113 h 427"/>
                  <a:gd name="T54" fmla="*/ 17 w 573"/>
                  <a:gd name="T55" fmla="*/ 119 h 427"/>
                  <a:gd name="T56" fmla="*/ 0 w 573"/>
                  <a:gd name="T57" fmla="*/ 130 h 427"/>
                  <a:gd name="T58" fmla="*/ 31 w 573"/>
                  <a:gd name="T59" fmla="*/ 1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3" h="427">
                    <a:moveTo>
                      <a:pt x="390" y="80"/>
                    </a:moveTo>
                    <a:lnTo>
                      <a:pt x="415" y="58"/>
                    </a:lnTo>
                    <a:lnTo>
                      <a:pt x="436" y="30"/>
                    </a:lnTo>
                    <a:lnTo>
                      <a:pt x="449" y="0"/>
                    </a:lnTo>
                    <a:lnTo>
                      <a:pt x="480" y="3"/>
                    </a:lnTo>
                    <a:lnTo>
                      <a:pt x="509" y="14"/>
                    </a:lnTo>
                    <a:lnTo>
                      <a:pt x="536" y="30"/>
                    </a:lnTo>
                    <a:lnTo>
                      <a:pt x="558" y="51"/>
                    </a:lnTo>
                    <a:lnTo>
                      <a:pt x="573" y="78"/>
                    </a:lnTo>
                    <a:lnTo>
                      <a:pt x="531" y="181"/>
                    </a:lnTo>
                    <a:lnTo>
                      <a:pt x="483" y="285"/>
                    </a:lnTo>
                    <a:lnTo>
                      <a:pt x="429" y="385"/>
                    </a:lnTo>
                    <a:lnTo>
                      <a:pt x="403" y="403"/>
                    </a:lnTo>
                    <a:lnTo>
                      <a:pt x="373" y="419"/>
                    </a:lnTo>
                    <a:lnTo>
                      <a:pt x="341" y="425"/>
                    </a:lnTo>
                    <a:lnTo>
                      <a:pt x="307" y="427"/>
                    </a:lnTo>
                    <a:lnTo>
                      <a:pt x="275" y="422"/>
                    </a:lnTo>
                    <a:lnTo>
                      <a:pt x="231" y="395"/>
                    </a:lnTo>
                    <a:lnTo>
                      <a:pt x="190" y="363"/>
                    </a:lnTo>
                    <a:lnTo>
                      <a:pt x="153" y="325"/>
                    </a:lnTo>
                    <a:lnTo>
                      <a:pt x="122" y="285"/>
                    </a:lnTo>
                    <a:lnTo>
                      <a:pt x="83" y="227"/>
                    </a:lnTo>
                    <a:lnTo>
                      <a:pt x="49" y="166"/>
                    </a:lnTo>
                    <a:lnTo>
                      <a:pt x="22" y="102"/>
                    </a:lnTo>
                    <a:lnTo>
                      <a:pt x="0" y="97"/>
                    </a:lnTo>
                    <a:lnTo>
                      <a:pt x="2" y="107"/>
                    </a:lnTo>
                    <a:lnTo>
                      <a:pt x="9" y="113"/>
                    </a:lnTo>
                    <a:lnTo>
                      <a:pt x="17" y="119"/>
                    </a:lnTo>
                    <a:lnTo>
                      <a:pt x="0" y="130"/>
                    </a:lnTo>
                    <a:lnTo>
                      <a:pt x="31" y="17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89" name="Freeform 120">
                <a:extLst>
                  <a:ext uri="{FF2B5EF4-FFF2-40B4-BE49-F238E27FC236}">
                    <a16:creationId xmlns:a16="http://schemas.microsoft.com/office/drawing/2014/main" id="{A903BC95-823F-EC9E-BD00-FC1675DACAED}"/>
                  </a:ext>
                </a:extLst>
              </p:cNvPr>
              <p:cNvSpPr>
                <a:spLocks noChangeAspect="1"/>
              </p:cNvSpPr>
              <p:nvPr/>
            </p:nvSpPr>
            <p:spPr bwMode="auto">
              <a:xfrm rot="21187069" flipH="1">
                <a:off x="5307" y="3417"/>
                <a:ext cx="23" cy="77"/>
              </a:xfrm>
              <a:custGeom>
                <a:avLst/>
                <a:gdLst>
                  <a:gd name="T0" fmla="*/ 0 w 32"/>
                  <a:gd name="T1" fmla="*/ 0 h 70"/>
                  <a:gd name="T2" fmla="*/ 14 w 32"/>
                  <a:gd name="T3" fmla="*/ 14 h 70"/>
                  <a:gd name="T4" fmla="*/ 24 w 32"/>
                  <a:gd name="T5" fmla="*/ 31 h 70"/>
                  <a:gd name="T6" fmla="*/ 31 w 32"/>
                  <a:gd name="T7" fmla="*/ 49 h 70"/>
                  <a:gd name="T8" fmla="*/ 32 w 32"/>
                  <a:gd name="T9" fmla="*/ 70 h 70"/>
                </a:gdLst>
                <a:ahLst/>
                <a:cxnLst>
                  <a:cxn ang="0">
                    <a:pos x="T0" y="T1"/>
                  </a:cxn>
                  <a:cxn ang="0">
                    <a:pos x="T2" y="T3"/>
                  </a:cxn>
                  <a:cxn ang="0">
                    <a:pos x="T4" y="T5"/>
                  </a:cxn>
                  <a:cxn ang="0">
                    <a:pos x="T6" y="T7"/>
                  </a:cxn>
                  <a:cxn ang="0">
                    <a:pos x="T8" y="T9"/>
                  </a:cxn>
                </a:cxnLst>
                <a:rect l="0" t="0" r="r" b="b"/>
                <a:pathLst>
                  <a:path w="32" h="70">
                    <a:moveTo>
                      <a:pt x="0" y="0"/>
                    </a:moveTo>
                    <a:lnTo>
                      <a:pt x="14" y="14"/>
                    </a:lnTo>
                    <a:lnTo>
                      <a:pt x="24" y="31"/>
                    </a:lnTo>
                    <a:lnTo>
                      <a:pt x="31" y="49"/>
                    </a:lnTo>
                    <a:lnTo>
                      <a:pt x="32" y="7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0" name="Freeform 121">
                <a:extLst>
                  <a:ext uri="{FF2B5EF4-FFF2-40B4-BE49-F238E27FC236}">
                    <a16:creationId xmlns:a16="http://schemas.microsoft.com/office/drawing/2014/main" id="{A7113782-9D83-E451-F15F-B3223DFF722F}"/>
                  </a:ext>
                </a:extLst>
              </p:cNvPr>
              <p:cNvSpPr>
                <a:spLocks noChangeAspect="1"/>
              </p:cNvSpPr>
              <p:nvPr/>
            </p:nvSpPr>
            <p:spPr bwMode="auto">
              <a:xfrm rot="21187069" flipH="1">
                <a:off x="5326" y="3442"/>
                <a:ext cx="27" cy="67"/>
              </a:xfrm>
              <a:custGeom>
                <a:avLst/>
                <a:gdLst>
                  <a:gd name="T0" fmla="*/ 0 w 27"/>
                  <a:gd name="T1" fmla="*/ 0 h 56"/>
                  <a:gd name="T2" fmla="*/ 14 w 27"/>
                  <a:gd name="T3" fmla="*/ 7 h 56"/>
                  <a:gd name="T4" fmla="*/ 24 w 27"/>
                  <a:gd name="T5" fmla="*/ 17 h 56"/>
                  <a:gd name="T6" fmla="*/ 27 w 27"/>
                  <a:gd name="T7" fmla="*/ 29 h 56"/>
                  <a:gd name="T8" fmla="*/ 25 w 27"/>
                  <a:gd name="T9" fmla="*/ 43 h 56"/>
                  <a:gd name="T10" fmla="*/ 20 w 27"/>
                  <a:gd name="T11" fmla="*/ 56 h 56"/>
                </a:gdLst>
                <a:ahLst/>
                <a:cxnLst>
                  <a:cxn ang="0">
                    <a:pos x="T0" y="T1"/>
                  </a:cxn>
                  <a:cxn ang="0">
                    <a:pos x="T2" y="T3"/>
                  </a:cxn>
                  <a:cxn ang="0">
                    <a:pos x="T4" y="T5"/>
                  </a:cxn>
                  <a:cxn ang="0">
                    <a:pos x="T6" y="T7"/>
                  </a:cxn>
                  <a:cxn ang="0">
                    <a:pos x="T8" y="T9"/>
                  </a:cxn>
                  <a:cxn ang="0">
                    <a:pos x="T10" y="T11"/>
                  </a:cxn>
                </a:cxnLst>
                <a:rect l="0" t="0" r="r" b="b"/>
                <a:pathLst>
                  <a:path w="27" h="56">
                    <a:moveTo>
                      <a:pt x="0" y="0"/>
                    </a:moveTo>
                    <a:lnTo>
                      <a:pt x="14" y="7"/>
                    </a:lnTo>
                    <a:lnTo>
                      <a:pt x="24" y="17"/>
                    </a:lnTo>
                    <a:lnTo>
                      <a:pt x="27" y="29"/>
                    </a:lnTo>
                    <a:lnTo>
                      <a:pt x="25" y="43"/>
                    </a:lnTo>
                    <a:lnTo>
                      <a:pt x="20" y="5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1" name="Freeform 122">
                <a:extLst>
                  <a:ext uri="{FF2B5EF4-FFF2-40B4-BE49-F238E27FC236}">
                    <a16:creationId xmlns:a16="http://schemas.microsoft.com/office/drawing/2014/main" id="{3286D061-AEB5-BDED-D567-DE7BED1F4466}"/>
                  </a:ext>
                </a:extLst>
              </p:cNvPr>
              <p:cNvSpPr>
                <a:spLocks noChangeAspect="1"/>
              </p:cNvSpPr>
              <p:nvPr/>
            </p:nvSpPr>
            <p:spPr bwMode="auto">
              <a:xfrm rot="21187069" flipH="1">
                <a:off x="5342" y="3437"/>
                <a:ext cx="26" cy="46"/>
              </a:xfrm>
              <a:custGeom>
                <a:avLst/>
                <a:gdLst>
                  <a:gd name="T0" fmla="*/ 0 w 27"/>
                  <a:gd name="T1" fmla="*/ 0 h 41"/>
                  <a:gd name="T2" fmla="*/ 12 w 27"/>
                  <a:gd name="T3" fmla="*/ 2 h 41"/>
                  <a:gd name="T4" fmla="*/ 22 w 27"/>
                  <a:gd name="T5" fmla="*/ 7 h 41"/>
                  <a:gd name="T6" fmla="*/ 27 w 27"/>
                  <a:gd name="T7" fmla="*/ 14 h 41"/>
                  <a:gd name="T8" fmla="*/ 27 w 27"/>
                  <a:gd name="T9" fmla="*/ 24 h 41"/>
                  <a:gd name="T10" fmla="*/ 22 w 27"/>
                  <a:gd name="T11" fmla="*/ 32 h 41"/>
                  <a:gd name="T12" fmla="*/ 14 w 2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27" h="41">
                    <a:moveTo>
                      <a:pt x="0" y="0"/>
                    </a:moveTo>
                    <a:lnTo>
                      <a:pt x="12" y="2"/>
                    </a:lnTo>
                    <a:lnTo>
                      <a:pt x="22" y="7"/>
                    </a:lnTo>
                    <a:lnTo>
                      <a:pt x="27" y="14"/>
                    </a:lnTo>
                    <a:lnTo>
                      <a:pt x="27" y="24"/>
                    </a:lnTo>
                    <a:lnTo>
                      <a:pt x="22" y="32"/>
                    </a:lnTo>
                    <a:lnTo>
                      <a:pt x="14"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2" name="Freeform 123">
                <a:extLst>
                  <a:ext uri="{FF2B5EF4-FFF2-40B4-BE49-F238E27FC236}">
                    <a16:creationId xmlns:a16="http://schemas.microsoft.com/office/drawing/2014/main" id="{93DDF454-C716-E2C3-23DC-D9C0ADE26AEF}"/>
                  </a:ext>
                </a:extLst>
              </p:cNvPr>
              <p:cNvSpPr>
                <a:spLocks noChangeAspect="1"/>
              </p:cNvSpPr>
              <p:nvPr/>
            </p:nvSpPr>
            <p:spPr bwMode="auto">
              <a:xfrm rot="21187069" flipH="1">
                <a:off x="5058" y="3278"/>
                <a:ext cx="30" cy="52"/>
              </a:xfrm>
              <a:custGeom>
                <a:avLst/>
                <a:gdLst>
                  <a:gd name="T0" fmla="*/ 0 w 42"/>
                  <a:gd name="T1" fmla="*/ 0 h 45"/>
                  <a:gd name="T2" fmla="*/ 13 w 42"/>
                  <a:gd name="T3" fmla="*/ 0 h 45"/>
                  <a:gd name="T4" fmla="*/ 25 w 42"/>
                  <a:gd name="T5" fmla="*/ 3 h 45"/>
                  <a:gd name="T6" fmla="*/ 35 w 42"/>
                  <a:gd name="T7" fmla="*/ 10 h 45"/>
                  <a:gd name="T8" fmla="*/ 41 w 42"/>
                  <a:gd name="T9" fmla="*/ 20 h 45"/>
                  <a:gd name="T10" fmla="*/ 42 w 42"/>
                  <a:gd name="T11" fmla="*/ 32 h 45"/>
                  <a:gd name="T12" fmla="*/ 41 w 4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0" y="0"/>
                    </a:moveTo>
                    <a:lnTo>
                      <a:pt x="13" y="0"/>
                    </a:lnTo>
                    <a:lnTo>
                      <a:pt x="25" y="3"/>
                    </a:lnTo>
                    <a:lnTo>
                      <a:pt x="35" y="10"/>
                    </a:lnTo>
                    <a:lnTo>
                      <a:pt x="41" y="20"/>
                    </a:lnTo>
                    <a:lnTo>
                      <a:pt x="42" y="32"/>
                    </a:lnTo>
                    <a:lnTo>
                      <a:pt x="41" y="4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3" name="Freeform 124">
                <a:extLst>
                  <a:ext uri="{FF2B5EF4-FFF2-40B4-BE49-F238E27FC236}">
                    <a16:creationId xmlns:a16="http://schemas.microsoft.com/office/drawing/2014/main" id="{A2AFA40B-7A0A-11B1-F50F-F8993F478987}"/>
                  </a:ext>
                </a:extLst>
              </p:cNvPr>
              <p:cNvSpPr>
                <a:spLocks noChangeAspect="1"/>
              </p:cNvSpPr>
              <p:nvPr/>
            </p:nvSpPr>
            <p:spPr bwMode="auto">
              <a:xfrm rot="21187069" flipH="1">
                <a:off x="5085" y="3294"/>
                <a:ext cx="15" cy="30"/>
              </a:xfrm>
              <a:custGeom>
                <a:avLst/>
                <a:gdLst>
                  <a:gd name="T0" fmla="*/ 0 w 33"/>
                  <a:gd name="T1" fmla="*/ 0 h 27"/>
                  <a:gd name="T2" fmla="*/ 13 w 33"/>
                  <a:gd name="T3" fmla="*/ 0 h 27"/>
                  <a:gd name="T4" fmla="*/ 23 w 33"/>
                  <a:gd name="T5" fmla="*/ 5 h 27"/>
                  <a:gd name="T6" fmla="*/ 32 w 33"/>
                  <a:gd name="T7" fmla="*/ 13 h 27"/>
                  <a:gd name="T8" fmla="*/ 33 w 33"/>
                  <a:gd name="T9" fmla="*/ 27 h 27"/>
                </a:gdLst>
                <a:ahLst/>
                <a:cxnLst>
                  <a:cxn ang="0">
                    <a:pos x="T0" y="T1"/>
                  </a:cxn>
                  <a:cxn ang="0">
                    <a:pos x="T2" y="T3"/>
                  </a:cxn>
                  <a:cxn ang="0">
                    <a:pos x="T4" y="T5"/>
                  </a:cxn>
                  <a:cxn ang="0">
                    <a:pos x="T6" y="T7"/>
                  </a:cxn>
                  <a:cxn ang="0">
                    <a:pos x="T8" y="T9"/>
                  </a:cxn>
                </a:cxnLst>
                <a:rect l="0" t="0" r="r" b="b"/>
                <a:pathLst>
                  <a:path w="33" h="27">
                    <a:moveTo>
                      <a:pt x="0" y="0"/>
                    </a:moveTo>
                    <a:lnTo>
                      <a:pt x="13" y="0"/>
                    </a:lnTo>
                    <a:lnTo>
                      <a:pt x="23" y="5"/>
                    </a:lnTo>
                    <a:lnTo>
                      <a:pt x="32" y="13"/>
                    </a:lnTo>
                    <a:lnTo>
                      <a:pt x="33" y="2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4" name="Freeform 125">
                <a:extLst>
                  <a:ext uri="{FF2B5EF4-FFF2-40B4-BE49-F238E27FC236}">
                    <a16:creationId xmlns:a16="http://schemas.microsoft.com/office/drawing/2014/main" id="{5C83A149-4564-B459-7CCF-0DA376587E58}"/>
                  </a:ext>
                </a:extLst>
              </p:cNvPr>
              <p:cNvSpPr>
                <a:spLocks noChangeAspect="1"/>
              </p:cNvSpPr>
              <p:nvPr/>
            </p:nvSpPr>
            <p:spPr bwMode="auto">
              <a:xfrm rot="21187069" flipH="1">
                <a:off x="5100" y="3304"/>
                <a:ext cx="11" cy="15"/>
              </a:xfrm>
              <a:custGeom>
                <a:avLst/>
                <a:gdLst>
                  <a:gd name="T0" fmla="*/ 0 w 17"/>
                  <a:gd name="T1" fmla="*/ 0 h 22"/>
                  <a:gd name="T2" fmla="*/ 11 w 17"/>
                  <a:gd name="T3" fmla="*/ 8 h 22"/>
                  <a:gd name="T4" fmla="*/ 17 w 17"/>
                  <a:gd name="T5" fmla="*/ 22 h 22"/>
                </a:gdLst>
                <a:ahLst/>
                <a:cxnLst>
                  <a:cxn ang="0">
                    <a:pos x="T0" y="T1"/>
                  </a:cxn>
                  <a:cxn ang="0">
                    <a:pos x="T2" y="T3"/>
                  </a:cxn>
                  <a:cxn ang="0">
                    <a:pos x="T4" y="T5"/>
                  </a:cxn>
                </a:cxnLst>
                <a:rect l="0" t="0" r="r" b="b"/>
                <a:pathLst>
                  <a:path w="17" h="22">
                    <a:moveTo>
                      <a:pt x="0" y="0"/>
                    </a:moveTo>
                    <a:lnTo>
                      <a:pt x="11" y="8"/>
                    </a:lnTo>
                    <a:lnTo>
                      <a:pt x="17" y="2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5" name="Freeform 126">
                <a:extLst>
                  <a:ext uri="{FF2B5EF4-FFF2-40B4-BE49-F238E27FC236}">
                    <a16:creationId xmlns:a16="http://schemas.microsoft.com/office/drawing/2014/main" id="{E9318C25-E392-B6DC-2B94-B033DDB4ADA0}"/>
                  </a:ext>
                </a:extLst>
              </p:cNvPr>
              <p:cNvSpPr>
                <a:spLocks noChangeAspect="1"/>
              </p:cNvSpPr>
              <p:nvPr/>
            </p:nvSpPr>
            <p:spPr bwMode="auto">
              <a:xfrm rot="21187069" flipH="1">
                <a:off x="5361" y="3802"/>
                <a:ext cx="195" cy="30"/>
              </a:xfrm>
              <a:custGeom>
                <a:avLst/>
                <a:gdLst>
                  <a:gd name="T0" fmla="*/ 0 w 283"/>
                  <a:gd name="T1" fmla="*/ 29 h 39"/>
                  <a:gd name="T2" fmla="*/ 48 w 283"/>
                  <a:gd name="T3" fmla="*/ 36 h 39"/>
                  <a:gd name="T4" fmla="*/ 97 w 283"/>
                  <a:gd name="T5" fmla="*/ 39 h 39"/>
                  <a:gd name="T6" fmla="*/ 144 w 283"/>
                  <a:gd name="T7" fmla="*/ 37 h 39"/>
                  <a:gd name="T8" fmla="*/ 192 w 283"/>
                  <a:gd name="T9" fmla="*/ 31 h 39"/>
                  <a:gd name="T10" fmla="*/ 238 w 283"/>
                  <a:gd name="T11" fmla="*/ 17 h 39"/>
                  <a:gd name="T12" fmla="*/ 283 w 283"/>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83" h="39">
                    <a:moveTo>
                      <a:pt x="0" y="29"/>
                    </a:moveTo>
                    <a:lnTo>
                      <a:pt x="48" y="36"/>
                    </a:lnTo>
                    <a:lnTo>
                      <a:pt x="97" y="39"/>
                    </a:lnTo>
                    <a:lnTo>
                      <a:pt x="144" y="37"/>
                    </a:lnTo>
                    <a:lnTo>
                      <a:pt x="192" y="31"/>
                    </a:lnTo>
                    <a:lnTo>
                      <a:pt x="238" y="17"/>
                    </a:lnTo>
                    <a:lnTo>
                      <a:pt x="28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6" name="Freeform 127">
                <a:extLst>
                  <a:ext uri="{FF2B5EF4-FFF2-40B4-BE49-F238E27FC236}">
                    <a16:creationId xmlns:a16="http://schemas.microsoft.com/office/drawing/2014/main" id="{09131D6A-DC2C-D449-87AA-A535ED0C4AFB}"/>
                  </a:ext>
                </a:extLst>
              </p:cNvPr>
              <p:cNvSpPr>
                <a:spLocks noChangeAspect="1"/>
              </p:cNvSpPr>
              <p:nvPr/>
            </p:nvSpPr>
            <p:spPr bwMode="auto">
              <a:xfrm rot="21187069" flipH="1">
                <a:off x="5223" y="3047"/>
                <a:ext cx="27" cy="226"/>
              </a:xfrm>
              <a:custGeom>
                <a:avLst/>
                <a:gdLst>
                  <a:gd name="T0" fmla="*/ 0 w 38"/>
                  <a:gd name="T1" fmla="*/ 0 h 203"/>
                  <a:gd name="T2" fmla="*/ 17 w 38"/>
                  <a:gd name="T3" fmla="*/ 32 h 203"/>
                  <a:gd name="T4" fmla="*/ 29 w 38"/>
                  <a:gd name="T5" fmla="*/ 64 h 203"/>
                  <a:gd name="T6" fmla="*/ 36 w 38"/>
                  <a:gd name="T7" fmla="*/ 98 h 203"/>
                  <a:gd name="T8" fmla="*/ 38 w 38"/>
                  <a:gd name="T9" fmla="*/ 133 h 203"/>
                  <a:gd name="T10" fmla="*/ 34 w 38"/>
                  <a:gd name="T11" fmla="*/ 167 h 203"/>
                  <a:gd name="T12" fmla="*/ 26 w 38"/>
                  <a:gd name="T13" fmla="*/ 203 h 203"/>
                </a:gdLst>
                <a:ahLst/>
                <a:cxnLst>
                  <a:cxn ang="0">
                    <a:pos x="T0" y="T1"/>
                  </a:cxn>
                  <a:cxn ang="0">
                    <a:pos x="T2" y="T3"/>
                  </a:cxn>
                  <a:cxn ang="0">
                    <a:pos x="T4" y="T5"/>
                  </a:cxn>
                  <a:cxn ang="0">
                    <a:pos x="T6" y="T7"/>
                  </a:cxn>
                  <a:cxn ang="0">
                    <a:pos x="T8" y="T9"/>
                  </a:cxn>
                  <a:cxn ang="0">
                    <a:pos x="T10" y="T11"/>
                  </a:cxn>
                  <a:cxn ang="0">
                    <a:pos x="T12" y="T13"/>
                  </a:cxn>
                </a:cxnLst>
                <a:rect l="0" t="0" r="r" b="b"/>
                <a:pathLst>
                  <a:path w="38" h="203">
                    <a:moveTo>
                      <a:pt x="0" y="0"/>
                    </a:moveTo>
                    <a:lnTo>
                      <a:pt x="17" y="32"/>
                    </a:lnTo>
                    <a:lnTo>
                      <a:pt x="29" y="64"/>
                    </a:lnTo>
                    <a:lnTo>
                      <a:pt x="36" y="98"/>
                    </a:lnTo>
                    <a:lnTo>
                      <a:pt x="38" y="133"/>
                    </a:lnTo>
                    <a:lnTo>
                      <a:pt x="34" y="167"/>
                    </a:lnTo>
                    <a:lnTo>
                      <a:pt x="26" y="20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7" name="Freeform 128">
                <a:extLst>
                  <a:ext uri="{FF2B5EF4-FFF2-40B4-BE49-F238E27FC236}">
                    <a16:creationId xmlns:a16="http://schemas.microsoft.com/office/drawing/2014/main" id="{5E7DAB91-DEFB-B23F-B649-ED0058A85853}"/>
                  </a:ext>
                </a:extLst>
              </p:cNvPr>
              <p:cNvSpPr>
                <a:spLocks noChangeAspect="1"/>
              </p:cNvSpPr>
              <p:nvPr/>
            </p:nvSpPr>
            <p:spPr bwMode="auto">
              <a:xfrm rot="21187069" flipH="1">
                <a:off x="5230" y="3545"/>
                <a:ext cx="35" cy="272"/>
              </a:xfrm>
              <a:custGeom>
                <a:avLst/>
                <a:gdLst>
                  <a:gd name="T0" fmla="*/ 0 w 43"/>
                  <a:gd name="T1" fmla="*/ 0 h 262"/>
                  <a:gd name="T2" fmla="*/ 17 w 43"/>
                  <a:gd name="T3" fmla="*/ 64 h 262"/>
                  <a:gd name="T4" fmla="*/ 31 w 43"/>
                  <a:gd name="T5" fmla="*/ 129 h 262"/>
                  <a:gd name="T6" fmla="*/ 39 w 43"/>
                  <a:gd name="T7" fmla="*/ 196 h 262"/>
                  <a:gd name="T8" fmla="*/ 43 w 43"/>
                  <a:gd name="T9" fmla="*/ 262 h 262"/>
                </a:gdLst>
                <a:ahLst/>
                <a:cxnLst>
                  <a:cxn ang="0">
                    <a:pos x="T0" y="T1"/>
                  </a:cxn>
                  <a:cxn ang="0">
                    <a:pos x="T2" y="T3"/>
                  </a:cxn>
                  <a:cxn ang="0">
                    <a:pos x="T4" y="T5"/>
                  </a:cxn>
                  <a:cxn ang="0">
                    <a:pos x="T6" y="T7"/>
                  </a:cxn>
                  <a:cxn ang="0">
                    <a:pos x="T8" y="T9"/>
                  </a:cxn>
                </a:cxnLst>
                <a:rect l="0" t="0" r="r" b="b"/>
                <a:pathLst>
                  <a:path w="43" h="262">
                    <a:moveTo>
                      <a:pt x="0" y="0"/>
                    </a:moveTo>
                    <a:lnTo>
                      <a:pt x="17" y="64"/>
                    </a:lnTo>
                    <a:lnTo>
                      <a:pt x="31" y="129"/>
                    </a:lnTo>
                    <a:lnTo>
                      <a:pt x="39" y="196"/>
                    </a:lnTo>
                    <a:lnTo>
                      <a:pt x="43" y="26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8" name="Freeform 129">
                <a:extLst>
                  <a:ext uri="{FF2B5EF4-FFF2-40B4-BE49-F238E27FC236}">
                    <a16:creationId xmlns:a16="http://schemas.microsoft.com/office/drawing/2014/main" id="{AF294A09-CA82-C06A-AA2C-E99505506E5A}"/>
                  </a:ext>
                </a:extLst>
              </p:cNvPr>
              <p:cNvSpPr>
                <a:spLocks noChangeAspect="1"/>
              </p:cNvSpPr>
              <p:nvPr/>
            </p:nvSpPr>
            <p:spPr bwMode="auto">
              <a:xfrm rot="21187069" flipH="1">
                <a:off x="5161" y="3714"/>
                <a:ext cx="50" cy="47"/>
              </a:xfrm>
              <a:custGeom>
                <a:avLst/>
                <a:gdLst>
                  <a:gd name="T0" fmla="*/ 71 w 71"/>
                  <a:gd name="T1" fmla="*/ 0 h 43"/>
                  <a:gd name="T2" fmla="*/ 57 w 71"/>
                  <a:gd name="T3" fmla="*/ 16 h 43"/>
                  <a:gd name="T4" fmla="*/ 40 w 71"/>
                  <a:gd name="T5" fmla="*/ 29 h 43"/>
                  <a:gd name="T6" fmla="*/ 22 w 71"/>
                  <a:gd name="T7" fmla="*/ 38 h 43"/>
                  <a:gd name="T8" fmla="*/ 0 w 71"/>
                  <a:gd name="T9" fmla="*/ 43 h 43"/>
                </a:gdLst>
                <a:ahLst/>
                <a:cxnLst>
                  <a:cxn ang="0">
                    <a:pos x="T0" y="T1"/>
                  </a:cxn>
                  <a:cxn ang="0">
                    <a:pos x="T2" y="T3"/>
                  </a:cxn>
                  <a:cxn ang="0">
                    <a:pos x="T4" y="T5"/>
                  </a:cxn>
                  <a:cxn ang="0">
                    <a:pos x="T6" y="T7"/>
                  </a:cxn>
                  <a:cxn ang="0">
                    <a:pos x="T8" y="T9"/>
                  </a:cxn>
                </a:cxnLst>
                <a:rect l="0" t="0" r="r" b="b"/>
                <a:pathLst>
                  <a:path w="71" h="43">
                    <a:moveTo>
                      <a:pt x="71" y="0"/>
                    </a:moveTo>
                    <a:lnTo>
                      <a:pt x="57" y="16"/>
                    </a:lnTo>
                    <a:lnTo>
                      <a:pt x="40" y="29"/>
                    </a:lnTo>
                    <a:lnTo>
                      <a:pt x="22" y="38"/>
                    </a:lnTo>
                    <a:lnTo>
                      <a:pt x="0" y="4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99" name="Freeform 130">
                <a:extLst>
                  <a:ext uri="{FF2B5EF4-FFF2-40B4-BE49-F238E27FC236}">
                    <a16:creationId xmlns:a16="http://schemas.microsoft.com/office/drawing/2014/main" id="{29C37E5A-2646-E54C-5F8F-0840462D8B1F}"/>
                  </a:ext>
                </a:extLst>
              </p:cNvPr>
              <p:cNvSpPr>
                <a:spLocks noChangeAspect="1"/>
              </p:cNvSpPr>
              <p:nvPr/>
            </p:nvSpPr>
            <p:spPr bwMode="auto">
              <a:xfrm rot="21187069" flipH="1">
                <a:off x="5146" y="2981"/>
                <a:ext cx="58" cy="30"/>
              </a:xfrm>
              <a:custGeom>
                <a:avLst/>
                <a:gdLst>
                  <a:gd name="T0" fmla="*/ 82 w 82"/>
                  <a:gd name="T1" fmla="*/ 0 h 29"/>
                  <a:gd name="T2" fmla="*/ 68 w 82"/>
                  <a:gd name="T3" fmla="*/ 15 h 29"/>
                  <a:gd name="T4" fmla="*/ 53 w 82"/>
                  <a:gd name="T5" fmla="*/ 26 h 29"/>
                  <a:gd name="T6" fmla="*/ 36 w 82"/>
                  <a:gd name="T7" fmla="*/ 29 h 29"/>
                  <a:gd name="T8" fmla="*/ 19 w 82"/>
                  <a:gd name="T9" fmla="*/ 29 h 29"/>
                  <a:gd name="T10" fmla="*/ 0 w 82"/>
                  <a:gd name="T11" fmla="*/ 24 h 29"/>
                </a:gdLst>
                <a:ahLst/>
                <a:cxnLst>
                  <a:cxn ang="0">
                    <a:pos x="T0" y="T1"/>
                  </a:cxn>
                  <a:cxn ang="0">
                    <a:pos x="T2" y="T3"/>
                  </a:cxn>
                  <a:cxn ang="0">
                    <a:pos x="T4" y="T5"/>
                  </a:cxn>
                  <a:cxn ang="0">
                    <a:pos x="T6" y="T7"/>
                  </a:cxn>
                  <a:cxn ang="0">
                    <a:pos x="T8" y="T9"/>
                  </a:cxn>
                  <a:cxn ang="0">
                    <a:pos x="T10" y="T11"/>
                  </a:cxn>
                </a:cxnLst>
                <a:rect l="0" t="0" r="r" b="b"/>
                <a:pathLst>
                  <a:path w="82" h="29">
                    <a:moveTo>
                      <a:pt x="82" y="0"/>
                    </a:moveTo>
                    <a:lnTo>
                      <a:pt x="68" y="15"/>
                    </a:lnTo>
                    <a:lnTo>
                      <a:pt x="53" y="26"/>
                    </a:lnTo>
                    <a:lnTo>
                      <a:pt x="36" y="29"/>
                    </a:lnTo>
                    <a:lnTo>
                      <a:pt x="19" y="29"/>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00" name="Freeform 131">
                <a:extLst>
                  <a:ext uri="{FF2B5EF4-FFF2-40B4-BE49-F238E27FC236}">
                    <a16:creationId xmlns:a16="http://schemas.microsoft.com/office/drawing/2014/main" id="{F1B05BA2-D4A5-7A30-9895-B0B0852405A7}"/>
                  </a:ext>
                </a:extLst>
              </p:cNvPr>
              <p:cNvSpPr>
                <a:spLocks noChangeAspect="1"/>
              </p:cNvSpPr>
              <p:nvPr/>
            </p:nvSpPr>
            <p:spPr bwMode="auto">
              <a:xfrm rot="21187069" flipH="1">
                <a:off x="5273" y="3124"/>
                <a:ext cx="157" cy="308"/>
              </a:xfrm>
              <a:custGeom>
                <a:avLst/>
                <a:gdLst>
                  <a:gd name="T0" fmla="*/ 220 w 225"/>
                  <a:gd name="T1" fmla="*/ 136 h 293"/>
                  <a:gd name="T2" fmla="*/ 193 w 225"/>
                  <a:gd name="T3" fmla="*/ 83 h 293"/>
                  <a:gd name="T4" fmla="*/ 151 w 225"/>
                  <a:gd name="T5" fmla="*/ 42 h 293"/>
                  <a:gd name="T6" fmla="*/ 125 w 225"/>
                  <a:gd name="T7" fmla="*/ 12 h 293"/>
                  <a:gd name="T8" fmla="*/ 86 w 225"/>
                  <a:gd name="T9" fmla="*/ 0 h 293"/>
                  <a:gd name="T10" fmla="*/ 80 w 225"/>
                  <a:gd name="T11" fmla="*/ 17 h 293"/>
                  <a:gd name="T12" fmla="*/ 88 w 225"/>
                  <a:gd name="T13" fmla="*/ 32 h 293"/>
                  <a:gd name="T14" fmla="*/ 137 w 225"/>
                  <a:gd name="T15" fmla="*/ 39 h 293"/>
                  <a:gd name="T16" fmla="*/ 136 w 225"/>
                  <a:gd name="T17" fmla="*/ 39 h 293"/>
                  <a:gd name="T18" fmla="*/ 85 w 225"/>
                  <a:gd name="T19" fmla="*/ 31 h 293"/>
                  <a:gd name="T20" fmla="*/ 36 w 225"/>
                  <a:gd name="T21" fmla="*/ 42 h 293"/>
                  <a:gd name="T22" fmla="*/ 3 w 225"/>
                  <a:gd name="T23" fmla="*/ 66 h 293"/>
                  <a:gd name="T24" fmla="*/ 2 w 225"/>
                  <a:gd name="T25" fmla="*/ 92 h 293"/>
                  <a:gd name="T26" fmla="*/ 19 w 225"/>
                  <a:gd name="T27" fmla="*/ 112 h 293"/>
                  <a:gd name="T28" fmla="*/ 73 w 225"/>
                  <a:gd name="T29" fmla="*/ 95 h 293"/>
                  <a:gd name="T30" fmla="*/ 63 w 225"/>
                  <a:gd name="T31" fmla="*/ 102 h 293"/>
                  <a:gd name="T32" fmla="*/ 5 w 225"/>
                  <a:gd name="T33" fmla="*/ 139 h 293"/>
                  <a:gd name="T34" fmla="*/ 14 w 225"/>
                  <a:gd name="T35" fmla="*/ 169 h 293"/>
                  <a:gd name="T36" fmla="*/ 41 w 225"/>
                  <a:gd name="T37" fmla="*/ 185 h 293"/>
                  <a:gd name="T38" fmla="*/ 83 w 225"/>
                  <a:gd name="T39" fmla="*/ 163 h 293"/>
                  <a:gd name="T40" fmla="*/ 144 w 225"/>
                  <a:gd name="T41" fmla="*/ 136 h 293"/>
                  <a:gd name="T42" fmla="*/ 47 w 225"/>
                  <a:gd name="T43" fmla="*/ 186 h 293"/>
                  <a:gd name="T44" fmla="*/ 42 w 225"/>
                  <a:gd name="T45" fmla="*/ 212 h 293"/>
                  <a:gd name="T46" fmla="*/ 56 w 225"/>
                  <a:gd name="T47" fmla="*/ 234 h 293"/>
                  <a:gd name="T48" fmla="*/ 81 w 225"/>
                  <a:gd name="T49" fmla="*/ 239 h 293"/>
                  <a:gd name="T50" fmla="*/ 124 w 225"/>
                  <a:gd name="T51" fmla="*/ 214 h 293"/>
                  <a:gd name="T52" fmla="*/ 115 w 225"/>
                  <a:gd name="T53" fmla="*/ 220 h 293"/>
                  <a:gd name="T54" fmla="*/ 76 w 225"/>
                  <a:gd name="T55" fmla="*/ 261 h 293"/>
                  <a:gd name="T56" fmla="*/ 90 w 225"/>
                  <a:gd name="T57" fmla="*/ 286 h 293"/>
                  <a:gd name="T58" fmla="*/ 117 w 225"/>
                  <a:gd name="T59" fmla="*/ 293 h 293"/>
                  <a:gd name="T60" fmla="*/ 156 w 225"/>
                  <a:gd name="T61" fmla="*/ 269 h 293"/>
                  <a:gd name="T62" fmla="*/ 198 w 225"/>
                  <a:gd name="T63" fmla="*/ 222 h 293"/>
                  <a:gd name="T64" fmla="*/ 225 w 225"/>
                  <a:gd name="T65" fmla="*/ 16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293">
                    <a:moveTo>
                      <a:pt x="225" y="164"/>
                    </a:moveTo>
                    <a:lnTo>
                      <a:pt x="220" y="136"/>
                    </a:lnTo>
                    <a:lnTo>
                      <a:pt x="208" y="108"/>
                    </a:lnTo>
                    <a:lnTo>
                      <a:pt x="193" y="83"/>
                    </a:lnTo>
                    <a:lnTo>
                      <a:pt x="174" y="61"/>
                    </a:lnTo>
                    <a:lnTo>
                      <a:pt x="151" y="42"/>
                    </a:lnTo>
                    <a:lnTo>
                      <a:pt x="141" y="25"/>
                    </a:lnTo>
                    <a:lnTo>
                      <a:pt x="125" y="12"/>
                    </a:lnTo>
                    <a:lnTo>
                      <a:pt x="107" y="3"/>
                    </a:lnTo>
                    <a:lnTo>
                      <a:pt x="86" y="0"/>
                    </a:lnTo>
                    <a:lnTo>
                      <a:pt x="81" y="8"/>
                    </a:lnTo>
                    <a:lnTo>
                      <a:pt x="80" y="17"/>
                    </a:lnTo>
                    <a:lnTo>
                      <a:pt x="83" y="25"/>
                    </a:lnTo>
                    <a:lnTo>
                      <a:pt x="88" y="32"/>
                    </a:lnTo>
                    <a:lnTo>
                      <a:pt x="113" y="32"/>
                    </a:lnTo>
                    <a:lnTo>
                      <a:pt x="137" y="39"/>
                    </a:lnTo>
                    <a:lnTo>
                      <a:pt x="159" y="51"/>
                    </a:lnTo>
                    <a:lnTo>
                      <a:pt x="136" y="39"/>
                    </a:lnTo>
                    <a:lnTo>
                      <a:pt x="112" y="32"/>
                    </a:lnTo>
                    <a:lnTo>
                      <a:pt x="85" y="31"/>
                    </a:lnTo>
                    <a:lnTo>
                      <a:pt x="59" y="34"/>
                    </a:lnTo>
                    <a:lnTo>
                      <a:pt x="36" y="42"/>
                    </a:lnTo>
                    <a:lnTo>
                      <a:pt x="14" y="56"/>
                    </a:lnTo>
                    <a:lnTo>
                      <a:pt x="3" y="66"/>
                    </a:lnTo>
                    <a:lnTo>
                      <a:pt x="0" y="80"/>
                    </a:lnTo>
                    <a:lnTo>
                      <a:pt x="2" y="92"/>
                    </a:lnTo>
                    <a:lnTo>
                      <a:pt x="8" y="103"/>
                    </a:lnTo>
                    <a:lnTo>
                      <a:pt x="19" y="112"/>
                    </a:lnTo>
                    <a:lnTo>
                      <a:pt x="32" y="114"/>
                    </a:lnTo>
                    <a:lnTo>
                      <a:pt x="73" y="95"/>
                    </a:lnTo>
                    <a:lnTo>
                      <a:pt x="117" y="85"/>
                    </a:lnTo>
                    <a:lnTo>
                      <a:pt x="63" y="102"/>
                    </a:lnTo>
                    <a:lnTo>
                      <a:pt x="12" y="125"/>
                    </a:lnTo>
                    <a:lnTo>
                      <a:pt x="5" y="139"/>
                    </a:lnTo>
                    <a:lnTo>
                      <a:pt x="7" y="156"/>
                    </a:lnTo>
                    <a:lnTo>
                      <a:pt x="14" y="169"/>
                    </a:lnTo>
                    <a:lnTo>
                      <a:pt x="25" y="180"/>
                    </a:lnTo>
                    <a:lnTo>
                      <a:pt x="41" y="185"/>
                    </a:lnTo>
                    <a:lnTo>
                      <a:pt x="56" y="181"/>
                    </a:lnTo>
                    <a:lnTo>
                      <a:pt x="83" y="163"/>
                    </a:lnTo>
                    <a:lnTo>
                      <a:pt x="112" y="147"/>
                    </a:lnTo>
                    <a:lnTo>
                      <a:pt x="144" y="136"/>
                    </a:lnTo>
                    <a:lnTo>
                      <a:pt x="95" y="159"/>
                    </a:lnTo>
                    <a:lnTo>
                      <a:pt x="47" y="186"/>
                    </a:lnTo>
                    <a:lnTo>
                      <a:pt x="42" y="198"/>
                    </a:lnTo>
                    <a:lnTo>
                      <a:pt x="42" y="212"/>
                    </a:lnTo>
                    <a:lnTo>
                      <a:pt x="46" y="224"/>
                    </a:lnTo>
                    <a:lnTo>
                      <a:pt x="56" y="234"/>
                    </a:lnTo>
                    <a:lnTo>
                      <a:pt x="68" y="239"/>
                    </a:lnTo>
                    <a:lnTo>
                      <a:pt x="81" y="239"/>
                    </a:lnTo>
                    <a:lnTo>
                      <a:pt x="93" y="234"/>
                    </a:lnTo>
                    <a:lnTo>
                      <a:pt x="124" y="214"/>
                    </a:lnTo>
                    <a:lnTo>
                      <a:pt x="154" y="198"/>
                    </a:lnTo>
                    <a:lnTo>
                      <a:pt x="115" y="220"/>
                    </a:lnTo>
                    <a:lnTo>
                      <a:pt x="80" y="247"/>
                    </a:lnTo>
                    <a:lnTo>
                      <a:pt x="76" y="261"/>
                    </a:lnTo>
                    <a:lnTo>
                      <a:pt x="80" y="275"/>
                    </a:lnTo>
                    <a:lnTo>
                      <a:pt x="90" y="286"/>
                    </a:lnTo>
                    <a:lnTo>
                      <a:pt x="102" y="293"/>
                    </a:lnTo>
                    <a:lnTo>
                      <a:pt x="117" y="293"/>
                    </a:lnTo>
                    <a:lnTo>
                      <a:pt x="130" y="288"/>
                    </a:lnTo>
                    <a:lnTo>
                      <a:pt x="156" y="269"/>
                    </a:lnTo>
                    <a:lnTo>
                      <a:pt x="180" y="247"/>
                    </a:lnTo>
                    <a:lnTo>
                      <a:pt x="198" y="222"/>
                    </a:lnTo>
                    <a:lnTo>
                      <a:pt x="213" y="195"/>
                    </a:lnTo>
                    <a:lnTo>
                      <a:pt x="225" y="164"/>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401" name="Freeform 132">
                <a:extLst>
                  <a:ext uri="{FF2B5EF4-FFF2-40B4-BE49-F238E27FC236}">
                    <a16:creationId xmlns:a16="http://schemas.microsoft.com/office/drawing/2014/main" id="{F8DC3844-5E4C-DC77-786F-1E30AB216FD7}"/>
                  </a:ext>
                </a:extLst>
              </p:cNvPr>
              <p:cNvSpPr>
                <a:spLocks noChangeAspect="1"/>
              </p:cNvSpPr>
              <p:nvPr/>
            </p:nvSpPr>
            <p:spPr bwMode="auto">
              <a:xfrm rot="21187069" flipH="1">
                <a:off x="5088" y="3150"/>
                <a:ext cx="139" cy="164"/>
              </a:xfrm>
              <a:custGeom>
                <a:avLst/>
                <a:gdLst>
                  <a:gd name="T0" fmla="*/ 2 w 197"/>
                  <a:gd name="T1" fmla="*/ 68 h 146"/>
                  <a:gd name="T2" fmla="*/ 0 w 197"/>
                  <a:gd name="T3" fmla="*/ 51 h 146"/>
                  <a:gd name="T4" fmla="*/ 2 w 197"/>
                  <a:gd name="T5" fmla="*/ 34 h 146"/>
                  <a:gd name="T6" fmla="*/ 12 w 197"/>
                  <a:gd name="T7" fmla="*/ 19 h 146"/>
                  <a:gd name="T8" fmla="*/ 24 w 197"/>
                  <a:gd name="T9" fmla="*/ 9 h 146"/>
                  <a:gd name="T10" fmla="*/ 41 w 197"/>
                  <a:gd name="T11" fmla="*/ 2 h 146"/>
                  <a:gd name="T12" fmla="*/ 22 w 197"/>
                  <a:gd name="T13" fmla="*/ 32 h 146"/>
                  <a:gd name="T14" fmla="*/ 41 w 197"/>
                  <a:gd name="T15" fmla="*/ 2 h 146"/>
                  <a:gd name="T16" fmla="*/ 68 w 197"/>
                  <a:gd name="T17" fmla="*/ 0 h 146"/>
                  <a:gd name="T18" fmla="*/ 93 w 197"/>
                  <a:gd name="T19" fmla="*/ 2 h 146"/>
                  <a:gd name="T20" fmla="*/ 119 w 197"/>
                  <a:gd name="T21" fmla="*/ 10 h 146"/>
                  <a:gd name="T22" fmla="*/ 142 w 197"/>
                  <a:gd name="T23" fmla="*/ 24 h 146"/>
                  <a:gd name="T24" fmla="*/ 163 w 197"/>
                  <a:gd name="T25" fmla="*/ 41 h 146"/>
                  <a:gd name="T26" fmla="*/ 180 w 197"/>
                  <a:gd name="T27" fmla="*/ 63 h 146"/>
                  <a:gd name="T28" fmla="*/ 192 w 197"/>
                  <a:gd name="T29" fmla="*/ 87 h 146"/>
                  <a:gd name="T30" fmla="*/ 197 w 197"/>
                  <a:gd name="T31" fmla="*/ 114 h 146"/>
                  <a:gd name="T32" fmla="*/ 185 w 197"/>
                  <a:gd name="T33" fmla="*/ 127 h 146"/>
                  <a:gd name="T34" fmla="*/ 168 w 197"/>
                  <a:gd name="T35" fmla="*/ 139 h 146"/>
                  <a:gd name="T36" fmla="*/ 149 w 197"/>
                  <a:gd name="T37" fmla="*/ 144 h 146"/>
                  <a:gd name="T38" fmla="*/ 129 w 197"/>
                  <a:gd name="T39" fmla="*/ 146 h 146"/>
                  <a:gd name="T40" fmla="*/ 117 w 197"/>
                  <a:gd name="T41" fmla="*/ 124 h 146"/>
                  <a:gd name="T42" fmla="*/ 98 w 197"/>
                  <a:gd name="T43" fmla="*/ 104 h 146"/>
                  <a:gd name="T44" fmla="*/ 78 w 197"/>
                  <a:gd name="T45" fmla="*/ 88 h 146"/>
                  <a:gd name="T46" fmla="*/ 54 w 197"/>
                  <a:gd name="T47" fmla="*/ 77 h 146"/>
                  <a:gd name="T48" fmla="*/ 29 w 197"/>
                  <a:gd name="T49" fmla="*/ 70 h 146"/>
                  <a:gd name="T50" fmla="*/ 2 w 197"/>
                  <a:gd name="T51" fmla="*/ 6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146">
                    <a:moveTo>
                      <a:pt x="2" y="68"/>
                    </a:moveTo>
                    <a:lnTo>
                      <a:pt x="0" y="51"/>
                    </a:lnTo>
                    <a:lnTo>
                      <a:pt x="2" y="34"/>
                    </a:lnTo>
                    <a:lnTo>
                      <a:pt x="12" y="19"/>
                    </a:lnTo>
                    <a:lnTo>
                      <a:pt x="24" y="9"/>
                    </a:lnTo>
                    <a:lnTo>
                      <a:pt x="41" y="2"/>
                    </a:lnTo>
                    <a:lnTo>
                      <a:pt x="22" y="32"/>
                    </a:lnTo>
                    <a:lnTo>
                      <a:pt x="41" y="2"/>
                    </a:lnTo>
                    <a:lnTo>
                      <a:pt x="68" y="0"/>
                    </a:lnTo>
                    <a:lnTo>
                      <a:pt x="93" y="2"/>
                    </a:lnTo>
                    <a:lnTo>
                      <a:pt x="119" y="10"/>
                    </a:lnTo>
                    <a:lnTo>
                      <a:pt x="142" y="24"/>
                    </a:lnTo>
                    <a:lnTo>
                      <a:pt x="163" y="41"/>
                    </a:lnTo>
                    <a:lnTo>
                      <a:pt x="180" y="63"/>
                    </a:lnTo>
                    <a:lnTo>
                      <a:pt x="192" y="87"/>
                    </a:lnTo>
                    <a:lnTo>
                      <a:pt x="197" y="114"/>
                    </a:lnTo>
                    <a:lnTo>
                      <a:pt x="185" y="127"/>
                    </a:lnTo>
                    <a:lnTo>
                      <a:pt x="168" y="139"/>
                    </a:lnTo>
                    <a:lnTo>
                      <a:pt x="149" y="144"/>
                    </a:lnTo>
                    <a:lnTo>
                      <a:pt x="129" y="146"/>
                    </a:lnTo>
                    <a:lnTo>
                      <a:pt x="117" y="124"/>
                    </a:lnTo>
                    <a:lnTo>
                      <a:pt x="98" y="104"/>
                    </a:lnTo>
                    <a:lnTo>
                      <a:pt x="78" y="88"/>
                    </a:lnTo>
                    <a:lnTo>
                      <a:pt x="54" y="77"/>
                    </a:lnTo>
                    <a:lnTo>
                      <a:pt x="29" y="70"/>
                    </a:lnTo>
                    <a:lnTo>
                      <a:pt x="2" y="68"/>
                    </a:lnTo>
                    <a:close/>
                  </a:path>
                </a:pathLst>
              </a:custGeom>
              <a:solidFill>
                <a:srgbClr val="FDEAA6"/>
              </a:solidFill>
              <a:ln w="9525">
                <a:solidFill>
                  <a:srgbClr val="000000"/>
                </a:solidFill>
                <a:prstDash val="solid"/>
                <a:round/>
                <a:headEnd/>
                <a:tailEnd/>
              </a:ln>
            </p:spPr>
            <p:txBody>
              <a:bodyPr/>
              <a:lstStyle/>
              <a:p>
                <a:endParaRPr lang="ja-JP" altLang="en-US" dirty="0"/>
              </a:p>
            </p:txBody>
          </p:sp>
          <p:grpSp>
            <p:nvGrpSpPr>
              <p:cNvPr id="402" name="Group 133">
                <a:extLst>
                  <a:ext uri="{FF2B5EF4-FFF2-40B4-BE49-F238E27FC236}">
                    <a16:creationId xmlns:a16="http://schemas.microsoft.com/office/drawing/2014/main" id="{BAD3CC97-BD98-CDD0-2E04-F5C387CA7A7D}"/>
                  </a:ext>
                </a:extLst>
              </p:cNvPr>
              <p:cNvGrpSpPr>
                <a:grpSpLocks noChangeAspect="1"/>
              </p:cNvGrpSpPr>
              <p:nvPr/>
            </p:nvGrpSpPr>
            <p:grpSpPr bwMode="auto">
              <a:xfrm rot="21187069" flipH="1">
                <a:off x="5046" y="2329"/>
                <a:ext cx="346" cy="195"/>
                <a:chOff x="2492" y="1734"/>
                <a:chExt cx="498" cy="175"/>
              </a:xfrm>
            </p:grpSpPr>
            <p:sp>
              <p:nvSpPr>
                <p:cNvPr id="405" name="Freeform 134">
                  <a:extLst>
                    <a:ext uri="{FF2B5EF4-FFF2-40B4-BE49-F238E27FC236}">
                      <a16:creationId xmlns:a16="http://schemas.microsoft.com/office/drawing/2014/main" id="{0AB73A63-AC8F-FD71-9CDA-B7F6384CE204}"/>
                    </a:ext>
                  </a:extLst>
                </p:cNvPr>
                <p:cNvSpPr>
                  <a:spLocks noChangeAspect="1"/>
                </p:cNvSpPr>
                <p:nvPr/>
              </p:nvSpPr>
              <p:spPr bwMode="auto">
                <a:xfrm>
                  <a:off x="2646" y="1766"/>
                  <a:ext cx="111" cy="19"/>
                </a:xfrm>
                <a:custGeom>
                  <a:avLst/>
                  <a:gdLst>
                    <a:gd name="T0" fmla="*/ 0 w 111"/>
                    <a:gd name="T1" fmla="*/ 19 h 19"/>
                    <a:gd name="T2" fmla="*/ 21 w 111"/>
                    <a:gd name="T3" fmla="*/ 7 h 19"/>
                    <a:gd name="T4" fmla="*/ 44 w 111"/>
                    <a:gd name="T5" fmla="*/ 0 h 19"/>
                    <a:gd name="T6" fmla="*/ 66 w 111"/>
                    <a:gd name="T7" fmla="*/ 0 h 19"/>
                    <a:gd name="T8" fmla="*/ 89 w 111"/>
                    <a:gd name="T9" fmla="*/ 7 h 19"/>
                    <a:gd name="T10" fmla="*/ 111 w 111"/>
                    <a:gd name="T11" fmla="*/ 19 h 19"/>
                  </a:gdLst>
                  <a:ahLst/>
                  <a:cxnLst>
                    <a:cxn ang="0">
                      <a:pos x="T0" y="T1"/>
                    </a:cxn>
                    <a:cxn ang="0">
                      <a:pos x="T2" y="T3"/>
                    </a:cxn>
                    <a:cxn ang="0">
                      <a:pos x="T4" y="T5"/>
                    </a:cxn>
                    <a:cxn ang="0">
                      <a:pos x="T6" y="T7"/>
                    </a:cxn>
                    <a:cxn ang="0">
                      <a:pos x="T8" y="T9"/>
                    </a:cxn>
                    <a:cxn ang="0">
                      <a:pos x="T10" y="T11"/>
                    </a:cxn>
                  </a:cxnLst>
                  <a:rect l="0" t="0" r="r" b="b"/>
                  <a:pathLst>
                    <a:path w="111" h="19">
                      <a:moveTo>
                        <a:pt x="0" y="19"/>
                      </a:moveTo>
                      <a:lnTo>
                        <a:pt x="21" y="7"/>
                      </a:lnTo>
                      <a:lnTo>
                        <a:pt x="44" y="0"/>
                      </a:lnTo>
                      <a:lnTo>
                        <a:pt x="66" y="0"/>
                      </a:lnTo>
                      <a:lnTo>
                        <a:pt x="89" y="7"/>
                      </a:lnTo>
                      <a:lnTo>
                        <a:pt x="111" y="19"/>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06" name="Freeform 135">
                  <a:extLst>
                    <a:ext uri="{FF2B5EF4-FFF2-40B4-BE49-F238E27FC236}">
                      <a16:creationId xmlns:a16="http://schemas.microsoft.com/office/drawing/2014/main" id="{601EF134-7D80-B4CA-FFE2-570D043EEAFE}"/>
                    </a:ext>
                  </a:extLst>
                </p:cNvPr>
                <p:cNvSpPr>
                  <a:spLocks noChangeAspect="1"/>
                </p:cNvSpPr>
                <p:nvPr/>
              </p:nvSpPr>
              <p:spPr bwMode="auto">
                <a:xfrm>
                  <a:off x="2879" y="1751"/>
                  <a:ext cx="111" cy="17"/>
                </a:xfrm>
                <a:custGeom>
                  <a:avLst/>
                  <a:gdLst>
                    <a:gd name="T0" fmla="*/ 111 w 111"/>
                    <a:gd name="T1" fmla="*/ 17 h 17"/>
                    <a:gd name="T2" fmla="*/ 89 w 111"/>
                    <a:gd name="T3" fmla="*/ 5 h 17"/>
                    <a:gd name="T4" fmla="*/ 67 w 111"/>
                    <a:gd name="T5" fmla="*/ 0 h 17"/>
                    <a:gd name="T6" fmla="*/ 44 w 111"/>
                    <a:gd name="T7" fmla="*/ 0 h 17"/>
                    <a:gd name="T8" fmla="*/ 22 w 111"/>
                    <a:gd name="T9" fmla="*/ 5 h 17"/>
                    <a:gd name="T10" fmla="*/ 0 w 111"/>
                    <a:gd name="T11" fmla="*/ 17 h 17"/>
                  </a:gdLst>
                  <a:ahLst/>
                  <a:cxnLst>
                    <a:cxn ang="0">
                      <a:pos x="T0" y="T1"/>
                    </a:cxn>
                    <a:cxn ang="0">
                      <a:pos x="T2" y="T3"/>
                    </a:cxn>
                    <a:cxn ang="0">
                      <a:pos x="T4" y="T5"/>
                    </a:cxn>
                    <a:cxn ang="0">
                      <a:pos x="T6" y="T7"/>
                    </a:cxn>
                    <a:cxn ang="0">
                      <a:pos x="T8" y="T9"/>
                    </a:cxn>
                    <a:cxn ang="0">
                      <a:pos x="T10" y="T11"/>
                    </a:cxn>
                  </a:cxnLst>
                  <a:rect l="0" t="0" r="r" b="b"/>
                  <a:pathLst>
                    <a:path w="111" h="17">
                      <a:moveTo>
                        <a:pt x="111" y="17"/>
                      </a:moveTo>
                      <a:lnTo>
                        <a:pt x="89" y="5"/>
                      </a:lnTo>
                      <a:lnTo>
                        <a:pt x="67" y="0"/>
                      </a:lnTo>
                      <a:lnTo>
                        <a:pt x="44" y="0"/>
                      </a:lnTo>
                      <a:lnTo>
                        <a:pt x="22" y="5"/>
                      </a:lnTo>
                      <a:lnTo>
                        <a:pt x="0" y="17"/>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07" name="Freeform 136">
                  <a:extLst>
                    <a:ext uri="{FF2B5EF4-FFF2-40B4-BE49-F238E27FC236}">
                      <a16:creationId xmlns:a16="http://schemas.microsoft.com/office/drawing/2014/main" id="{C7A179A9-3A0F-332A-727B-664C5327C4FD}"/>
                    </a:ext>
                  </a:extLst>
                </p:cNvPr>
                <p:cNvSpPr>
                  <a:spLocks noChangeAspect="1"/>
                </p:cNvSpPr>
                <p:nvPr/>
              </p:nvSpPr>
              <p:spPr bwMode="auto">
                <a:xfrm>
                  <a:off x="2558" y="1782"/>
                  <a:ext cx="19" cy="115"/>
                </a:xfrm>
                <a:custGeom>
                  <a:avLst/>
                  <a:gdLst>
                    <a:gd name="T0" fmla="*/ 19 w 19"/>
                    <a:gd name="T1" fmla="*/ 0 h 115"/>
                    <a:gd name="T2" fmla="*/ 9 w 19"/>
                    <a:gd name="T3" fmla="*/ 22 h 115"/>
                    <a:gd name="T4" fmla="*/ 2 w 19"/>
                    <a:gd name="T5" fmla="*/ 45 h 115"/>
                    <a:gd name="T6" fmla="*/ 0 w 19"/>
                    <a:gd name="T7" fmla="*/ 69 h 115"/>
                    <a:gd name="T8" fmla="*/ 5 w 19"/>
                    <a:gd name="T9" fmla="*/ 93 h 115"/>
                    <a:gd name="T10" fmla="*/ 16 w 19"/>
                    <a:gd name="T11" fmla="*/ 115 h 115"/>
                  </a:gdLst>
                  <a:ahLst/>
                  <a:cxnLst>
                    <a:cxn ang="0">
                      <a:pos x="T0" y="T1"/>
                    </a:cxn>
                    <a:cxn ang="0">
                      <a:pos x="T2" y="T3"/>
                    </a:cxn>
                    <a:cxn ang="0">
                      <a:pos x="T4" y="T5"/>
                    </a:cxn>
                    <a:cxn ang="0">
                      <a:pos x="T6" y="T7"/>
                    </a:cxn>
                    <a:cxn ang="0">
                      <a:pos x="T8" y="T9"/>
                    </a:cxn>
                    <a:cxn ang="0">
                      <a:pos x="T10" y="T11"/>
                    </a:cxn>
                  </a:cxnLst>
                  <a:rect l="0" t="0" r="r" b="b"/>
                  <a:pathLst>
                    <a:path w="19" h="115">
                      <a:moveTo>
                        <a:pt x="19" y="0"/>
                      </a:moveTo>
                      <a:lnTo>
                        <a:pt x="9" y="22"/>
                      </a:lnTo>
                      <a:lnTo>
                        <a:pt x="2" y="45"/>
                      </a:lnTo>
                      <a:lnTo>
                        <a:pt x="0" y="69"/>
                      </a:lnTo>
                      <a:lnTo>
                        <a:pt x="5" y="93"/>
                      </a:lnTo>
                      <a:lnTo>
                        <a:pt x="16" y="115"/>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08" name="Freeform 137">
                  <a:extLst>
                    <a:ext uri="{FF2B5EF4-FFF2-40B4-BE49-F238E27FC236}">
                      <a16:creationId xmlns:a16="http://schemas.microsoft.com/office/drawing/2014/main" id="{9E1CEBCF-E1AA-2001-3945-9E08E26E648E}"/>
                    </a:ext>
                  </a:extLst>
                </p:cNvPr>
                <p:cNvSpPr>
                  <a:spLocks noChangeAspect="1"/>
                </p:cNvSpPr>
                <p:nvPr/>
              </p:nvSpPr>
              <p:spPr bwMode="auto">
                <a:xfrm>
                  <a:off x="2523" y="1790"/>
                  <a:ext cx="18" cy="119"/>
                </a:xfrm>
                <a:custGeom>
                  <a:avLst/>
                  <a:gdLst>
                    <a:gd name="T0" fmla="*/ 18 w 18"/>
                    <a:gd name="T1" fmla="*/ 0 h 119"/>
                    <a:gd name="T2" fmla="*/ 6 w 18"/>
                    <a:gd name="T3" fmla="*/ 22 h 119"/>
                    <a:gd name="T4" fmla="*/ 0 w 18"/>
                    <a:gd name="T5" fmla="*/ 46 h 119"/>
                    <a:gd name="T6" fmla="*/ 0 w 18"/>
                    <a:gd name="T7" fmla="*/ 71 h 119"/>
                    <a:gd name="T8" fmla="*/ 3 w 18"/>
                    <a:gd name="T9" fmla="*/ 97 h 119"/>
                    <a:gd name="T10" fmla="*/ 13 w 18"/>
                    <a:gd name="T11" fmla="*/ 119 h 119"/>
                  </a:gdLst>
                  <a:ahLst/>
                  <a:cxnLst>
                    <a:cxn ang="0">
                      <a:pos x="T0" y="T1"/>
                    </a:cxn>
                    <a:cxn ang="0">
                      <a:pos x="T2" y="T3"/>
                    </a:cxn>
                    <a:cxn ang="0">
                      <a:pos x="T4" y="T5"/>
                    </a:cxn>
                    <a:cxn ang="0">
                      <a:pos x="T6" y="T7"/>
                    </a:cxn>
                    <a:cxn ang="0">
                      <a:pos x="T8" y="T9"/>
                    </a:cxn>
                    <a:cxn ang="0">
                      <a:pos x="T10" y="T11"/>
                    </a:cxn>
                  </a:cxnLst>
                  <a:rect l="0" t="0" r="r" b="b"/>
                  <a:pathLst>
                    <a:path w="18" h="119">
                      <a:moveTo>
                        <a:pt x="18" y="0"/>
                      </a:moveTo>
                      <a:lnTo>
                        <a:pt x="6" y="22"/>
                      </a:lnTo>
                      <a:lnTo>
                        <a:pt x="0" y="46"/>
                      </a:lnTo>
                      <a:lnTo>
                        <a:pt x="0" y="71"/>
                      </a:lnTo>
                      <a:lnTo>
                        <a:pt x="3" y="97"/>
                      </a:lnTo>
                      <a:lnTo>
                        <a:pt x="13" y="119"/>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09" name="Freeform 138">
                  <a:extLst>
                    <a:ext uri="{FF2B5EF4-FFF2-40B4-BE49-F238E27FC236}">
                      <a16:creationId xmlns:a16="http://schemas.microsoft.com/office/drawing/2014/main" id="{E63CA936-5FF0-FC81-3BB1-A30D97D27C2A}"/>
                    </a:ext>
                  </a:extLst>
                </p:cNvPr>
                <p:cNvSpPr>
                  <a:spLocks noChangeAspect="1"/>
                </p:cNvSpPr>
                <p:nvPr/>
              </p:nvSpPr>
              <p:spPr bwMode="auto">
                <a:xfrm>
                  <a:off x="2540" y="1782"/>
                  <a:ext cx="20" cy="125"/>
                </a:xfrm>
                <a:custGeom>
                  <a:avLst/>
                  <a:gdLst>
                    <a:gd name="T0" fmla="*/ 20 w 20"/>
                    <a:gd name="T1" fmla="*/ 0 h 125"/>
                    <a:gd name="T2" fmla="*/ 8 w 20"/>
                    <a:gd name="T3" fmla="*/ 23 h 125"/>
                    <a:gd name="T4" fmla="*/ 1 w 20"/>
                    <a:gd name="T5" fmla="*/ 49 h 125"/>
                    <a:gd name="T6" fmla="*/ 0 w 20"/>
                    <a:gd name="T7" fmla="*/ 74 h 125"/>
                    <a:gd name="T8" fmla="*/ 5 w 20"/>
                    <a:gd name="T9" fmla="*/ 101 h 125"/>
                    <a:gd name="T10" fmla="*/ 13 w 20"/>
                    <a:gd name="T11" fmla="*/ 125 h 125"/>
                  </a:gdLst>
                  <a:ahLst/>
                  <a:cxnLst>
                    <a:cxn ang="0">
                      <a:pos x="T0" y="T1"/>
                    </a:cxn>
                    <a:cxn ang="0">
                      <a:pos x="T2" y="T3"/>
                    </a:cxn>
                    <a:cxn ang="0">
                      <a:pos x="T4" y="T5"/>
                    </a:cxn>
                    <a:cxn ang="0">
                      <a:pos x="T6" y="T7"/>
                    </a:cxn>
                    <a:cxn ang="0">
                      <a:pos x="T8" y="T9"/>
                    </a:cxn>
                    <a:cxn ang="0">
                      <a:pos x="T10" y="T11"/>
                    </a:cxn>
                  </a:cxnLst>
                  <a:rect l="0" t="0" r="r" b="b"/>
                  <a:pathLst>
                    <a:path w="20" h="125">
                      <a:moveTo>
                        <a:pt x="20" y="0"/>
                      </a:moveTo>
                      <a:lnTo>
                        <a:pt x="8" y="23"/>
                      </a:lnTo>
                      <a:lnTo>
                        <a:pt x="1" y="49"/>
                      </a:lnTo>
                      <a:lnTo>
                        <a:pt x="0" y="74"/>
                      </a:lnTo>
                      <a:lnTo>
                        <a:pt x="5" y="101"/>
                      </a:lnTo>
                      <a:lnTo>
                        <a:pt x="13" y="125"/>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0" name="Freeform 139">
                  <a:extLst>
                    <a:ext uri="{FF2B5EF4-FFF2-40B4-BE49-F238E27FC236}">
                      <a16:creationId xmlns:a16="http://schemas.microsoft.com/office/drawing/2014/main" id="{5A93F8C6-C2F2-30B1-8A9A-D84281165D28}"/>
                    </a:ext>
                  </a:extLst>
                </p:cNvPr>
                <p:cNvSpPr>
                  <a:spLocks noChangeAspect="1"/>
                </p:cNvSpPr>
                <p:nvPr/>
              </p:nvSpPr>
              <p:spPr bwMode="auto">
                <a:xfrm>
                  <a:off x="2504" y="1794"/>
                  <a:ext cx="14" cy="49"/>
                </a:xfrm>
                <a:custGeom>
                  <a:avLst/>
                  <a:gdLst>
                    <a:gd name="T0" fmla="*/ 14 w 14"/>
                    <a:gd name="T1" fmla="*/ 0 h 49"/>
                    <a:gd name="T2" fmla="*/ 5 w 14"/>
                    <a:gd name="T3" fmla="*/ 15 h 49"/>
                    <a:gd name="T4" fmla="*/ 0 w 14"/>
                    <a:gd name="T5" fmla="*/ 32 h 49"/>
                    <a:gd name="T6" fmla="*/ 2 w 14"/>
                    <a:gd name="T7" fmla="*/ 49 h 49"/>
                  </a:gdLst>
                  <a:ahLst/>
                  <a:cxnLst>
                    <a:cxn ang="0">
                      <a:pos x="T0" y="T1"/>
                    </a:cxn>
                    <a:cxn ang="0">
                      <a:pos x="T2" y="T3"/>
                    </a:cxn>
                    <a:cxn ang="0">
                      <a:pos x="T4" y="T5"/>
                    </a:cxn>
                    <a:cxn ang="0">
                      <a:pos x="T6" y="T7"/>
                    </a:cxn>
                  </a:cxnLst>
                  <a:rect l="0" t="0" r="r" b="b"/>
                  <a:pathLst>
                    <a:path w="14" h="49">
                      <a:moveTo>
                        <a:pt x="14" y="0"/>
                      </a:moveTo>
                      <a:lnTo>
                        <a:pt x="5" y="15"/>
                      </a:lnTo>
                      <a:lnTo>
                        <a:pt x="0" y="32"/>
                      </a:lnTo>
                      <a:lnTo>
                        <a:pt x="2" y="49"/>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1" name="Freeform 140">
                  <a:extLst>
                    <a:ext uri="{FF2B5EF4-FFF2-40B4-BE49-F238E27FC236}">
                      <a16:creationId xmlns:a16="http://schemas.microsoft.com/office/drawing/2014/main" id="{542255DA-97A5-7D42-23EB-84187D9F0E56}"/>
                    </a:ext>
                  </a:extLst>
                </p:cNvPr>
                <p:cNvSpPr>
                  <a:spLocks noChangeAspect="1"/>
                </p:cNvSpPr>
                <p:nvPr/>
              </p:nvSpPr>
              <p:spPr bwMode="auto">
                <a:xfrm>
                  <a:off x="2492" y="1799"/>
                  <a:ext cx="7" cy="32"/>
                </a:xfrm>
                <a:custGeom>
                  <a:avLst/>
                  <a:gdLst>
                    <a:gd name="T0" fmla="*/ 7 w 7"/>
                    <a:gd name="T1" fmla="*/ 0 h 32"/>
                    <a:gd name="T2" fmla="*/ 0 w 7"/>
                    <a:gd name="T3" fmla="*/ 15 h 32"/>
                    <a:gd name="T4" fmla="*/ 2 w 7"/>
                    <a:gd name="T5" fmla="*/ 32 h 32"/>
                  </a:gdLst>
                  <a:ahLst/>
                  <a:cxnLst>
                    <a:cxn ang="0">
                      <a:pos x="T0" y="T1"/>
                    </a:cxn>
                    <a:cxn ang="0">
                      <a:pos x="T2" y="T3"/>
                    </a:cxn>
                    <a:cxn ang="0">
                      <a:pos x="T4" y="T5"/>
                    </a:cxn>
                  </a:cxnLst>
                  <a:rect l="0" t="0" r="r" b="b"/>
                  <a:pathLst>
                    <a:path w="7" h="32">
                      <a:moveTo>
                        <a:pt x="7" y="0"/>
                      </a:moveTo>
                      <a:lnTo>
                        <a:pt x="0" y="15"/>
                      </a:lnTo>
                      <a:lnTo>
                        <a:pt x="2" y="32"/>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2" name="Freeform 141">
                  <a:extLst>
                    <a:ext uri="{FF2B5EF4-FFF2-40B4-BE49-F238E27FC236}">
                      <a16:creationId xmlns:a16="http://schemas.microsoft.com/office/drawing/2014/main" id="{1B722524-7AFB-76B5-64F2-2AC28E2EE996}"/>
                    </a:ext>
                  </a:extLst>
                </p:cNvPr>
                <p:cNvSpPr>
                  <a:spLocks noChangeAspect="1"/>
                </p:cNvSpPr>
                <p:nvPr/>
              </p:nvSpPr>
              <p:spPr bwMode="auto">
                <a:xfrm>
                  <a:off x="2735" y="1758"/>
                  <a:ext cx="35" cy="36"/>
                </a:xfrm>
                <a:custGeom>
                  <a:avLst/>
                  <a:gdLst>
                    <a:gd name="T0" fmla="*/ 0 w 35"/>
                    <a:gd name="T1" fmla="*/ 0 h 36"/>
                    <a:gd name="T2" fmla="*/ 11 w 35"/>
                    <a:gd name="T3" fmla="*/ 3 h 36"/>
                    <a:gd name="T4" fmla="*/ 23 w 35"/>
                    <a:gd name="T5" fmla="*/ 12 h 36"/>
                    <a:gd name="T6" fmla="*/ 30 w 35"/>
                    <a:gd name="T7" fmla="*/ 24 h 36"/>
                    <a:gd name="T8" fmla="*/ 35 w 35"/>
                    <a:gd name="T9" fmla="*/ 36 h 36"/>
                  </a:gdLst>
                  <a:ahLst/>
                  <a:cxnLst>
                    <a:cxn ang="0">
                      <a:pos x="T0" y="T1"/>
                    </a:cxn>
                    <a:cxn ang="0">
                      <a:pos x="T2" y="T3"/>
                    </a:cxn>
                    <a:cxn ang="0">
                      <a:pos x="T4" y="T5"/>
                    </a:cxn>
                    <a:cxn ang="0">
                      <a:pos x="T6" y="T7"/>
                    </a:cxn>
                    <a:cxn ang="0">
                      <a:pos x="T8" y="T9"/>
                    </a:cxn>
                  </a:cxnLst>
                  <a:rect l="0" t="0" r="r" b="b"/>
                  <a:pathLst>
                    <a:path w="35" h="36">
                      <a:moveTo>
                        <a:pt x="0" y="0"/>
                      </a:moveTo>
                      <a:lnTo>
                        <a:pt x="11" y="3"/>
                      </a:lnTo>
                      <a:lnTo>
                        <a:pt x="23" y="12"/>
                      </a:lnTo>
                      <a:lnTo>
                        <a:pt x="30" y="24"/>
                      </a:lnTo>
                      <a:lnTo>
                        <a:pt x="35"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3" name="Freeform 142">
                  <a:extLst>
                    <a:ext uri="{FF2B5EF4-FFF2-40B4-BE49-F238E27FC236}">
                      <a16:creationId xmlns:a16="http://schemas.microsoft.com/office/drawing/2014/main" id="{085A1C00-CD02-9A53-0A80-2D2C119A0323}"/>
                    </a:ext>
                  </a:extLst>
                </p:cNvPr>
                <p:cNvSpPr>
                  <a:spLocks noChangeAspect="1"/>
                </p:cNvSpPr>
                <p:nvPr/>
              </p:nvSpPr>
              <p:spPr bwMode="auto">
                <a:xfrm>
                  <a:off x="2721" y="1758"/>
                  <a:ext cx="37" cy="36"/>
                </a:xfrm>
                <a:custGeom>
                  <a:avLst/>
                  <a:gdLst>
                    <a:gd name="T0" fmla="*/ 0 w 37"/>
                    <a:gd name="T1" fmla="*/ 0 h 36"/>
                    <a:gd name="T2" fmla="*/ 14 w 37"/>
                    <a:gd name="T3" fmla="*/ 3 h 36"/>
                    <a:gd name="T4" fmla="*/ 25 w 37"/>
                    <a:gd name="T5" fmla="*/ 12 h 36"/>
                    <a:gd name="T6" fmla="*/ 32 w 37"/>
                    <a:gd name="T7" fmla="*/ 24 h 36"/>
                    <a:gd name="T8" fmla="*/ 37 w 37"/>
                    <a:gd name="T9" fmla="*/ 36 h 36"/>
                  </a:gdLst>
                  <a:ahLst/>
                  <a:cxnLst>
                    <a:cxn ang="0">
                      <a:pos x="T0" y="T1"/>
                    </a:cxn>
                    <a:cxn ang="0">
                      <a:pos x="T2" y="T3"/>
                    </a:cxn>
                    <a:cxn ang="0">
                      <a:pos x="T4" y="T5"/>
                    </a:cxn>
                    <a:cxn ang="0">
                      <a:pos x="T6" y="T7"/>
                    </a:cxn>
                    <a:cxn ang="0">
                      <a:pos x="T8" y="T9"/>
                    </a:cxn>
                  </a:cxnLst>
                  <a:rect l="0" t="0" r="r" b="b"/>
                  <a:pathLst>
                    <a:path w="37" h="36">
                      <a:moveTo>
                        <a:pt x="0" y="0"/>
                      </a:moveTo>
                      <a:lnTo>
                        <a:pt x="14" y="3"/>
                      </a:lnTo>
                      <a:lnTo>
                        <a:pt x="25" y="12"/>
                      </a:lnTo>
                      <a:lnTo>
                        <a:pt x="32" y="24"/>
                      </a:lnTo>
                      <a:lnTo>
                        <a:pt x="37"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4" name="Freeform 143">
                  <a:extLst>
                    <a:ext uri="{FF2B5EF4-FFF2-40B4-BE49-F238E27FC236}">
                      <a16:creationId xmlns:a16="http://schemas.microsoft.com/office/drawing/2014/main" id="{F16C8CBF-0C3E-0248-A4E3-C6FA2A25BB25}"/>
                    </a:ext>
                  </a:extLst>
                </p:cNvPr>
                <p:cNvSpPr>
                  <a:spLocks noChangeAspect="1"/>
                </p:cNvSpPr>
                <p:nvPr/>
              </p:nvSpPr>
              <p:spPr bwMode="auto">
                <a:xfrm>
                  <a:off x="2697" y="1758"/>
                  <a:ext cx="49" cy="36"/>
                </a:xfrm>
                <a:custGeom>
                  <a:avLst/>
                  <a:gdLst>
                    <a:gd name="T0" fmla="*/ 0 w 49"/>
                    <a:gd name="T1" fmla="*/ 0 h 36"/>
                    <a:gd name="T2" fmla="*/ 15 w 49"/>
                    <a:gd name="T3" fmla="*/ 3 h 36"/>
                    <a:gd name="T4" fmla="*/ 29 w 49"/>
                    <a:gd name="T5" fmla="*/ 12 h 36"/>
                    <a:gd name="T6" fmla="*/ 41 w 49"/>
                    <a:gd name="T7" fmla="*/ 24 h 36"/>
                    <a:gd name="T8" fmla="*/ 49 w 49"/>
                    <a:gd name="T9" fmla="*/ 36 h 36"/>
                  </a:gdLst>
                  <a:ahLst/>
                  <a:cxnLst>
                    <a:cxn ang="0">
                      <a:pos x="T0" y="T1"/>
                    </a:cxn>
                    <a:cxn ang="0">
                      <a:pos x="T2" y="T3"/>
                    </a:cxn>
                    <a:cxn ang="0">
                      <a:pos x="T4" y="T5"/>
                    </a:cxn>
                    <a:cxn ang="0">
                      <a:pos x="T6" y="T7"/>
                    </a:cxn>
                    <a:cxn ang="0">
                      <a:pos x="T8" y="T9"/>
                    </a:cxn>
                  </a:cxnLst>
                  <a:rect l="0" t="0" r="r" b="b"/>
                  <a:pathLst>
                    <a:path w="49" h="36">
                      <a:moveTo>
                        <a:pt x="0" y="0"/>
                      </a:moveTo>
                      <a:lnTo>
                        <a:pt x="15" y="3"/>
                      </a:lnTo>
                      <a:lnTo>
                        <a:pt x="29" y="12"/>
                      </a:lnTo>
                      <a:lnTo>
                        <a:pt x="41" y="24"/>
                      </a:lnTo>
                      <a:lnTo>
                        <a:pt x="49"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5" name="Freeform 144">
                  <a:extLst>
                    <a:ext uri="{FF2B5EF4-FFF2-40B4-BE49-F238E27FC236}">
                      <a16:creationId xmlns:a16="http://schemas.microsoft.com/office/drawing/2014/main" id="{0D290454-ED0B-D19F-7903-F46A8C72A072}"/>
                    </a:ext>
                  </a:extLst>
                </p:cNvPr>
                <p:cNvSpPr>
                  <a:spLocks noChangeAspect="1"/>
                </p:cNvSpPr>
                <p:nvPr/>
              </p:nvSpPr>
              <p:spPr bwMode="auto">
                <a:xfrm>
                  <a:off x="2662" y="1766"/>
                  <a:ext cx="35" cy="16"/>
                </a:xfrm>
                <a:custGeom>
                  <a:avLst/>
                  <a:gdLst>
                    <a:gd name="T0" fmla="*/ 0 w 35"/>
                    <a:gd name="T1" fmla="*/ 4 h 16"/>
                    <a:gd name="T2" fmla="*/ 10 w 35"/>
                    <a:gd name="T3" fmla="*/ 0 h 16"/>
                    <a:gd name="T4" fmla="*/ 20 w 35"/>
                    <a:gd name="T5" fmla="*/ 2 h 16"/>
                    <a:gd name="T6" fmla="*/ 30 w 35"/>
                    <a:gd name="T7" fmla="*/ 7 h 16"/>
                    <a:gd name="T8" fmla="*/ 35 w 35"/>
                    <a:gd name="T9" fmla="*/ 16 h 16"/>
                  </a:gdLst>
                  <a:ahLst/>
                  <a:cxnLst>
                    <a:cxn ang="0">
                      <a:pos x="T0" y="T1"/>
                    </a:cxn>
                    <a:cxn ang="0">
                      <a:pos x="T2" y="T3"/>
                    </a:cxn>
                    <a:cxn ang="0">
                      <a:pos x="T4" y="T5"/>
                    </a:cxn>
                    <a:cxn ang="0">
                      <a:pos x="T6" y="T7"/>
                    </a:cxn>
                    <a:cxn ang="0">
                      <a:pos x="T8" y="T9"/>
                    </a:cxn>
                  </a:cxnLst>
                  <a:rect l="0" t="0" r="r" b="b"/>
                  <a:pathLst>
                    <a:path w="35" h="16">
                      <a:moveTo>
                        <a:pt x="0" y="4"/>
                      </a:moveTo>
                      <a:lnTo>
                        <a:pt x="10" y="0"/>
                      </a:lnTo>
                      <a:lnTo>
                        <a:pt x="20" y="2"/>
                      </a:lnTo>
                      <a:lnTo>
                        <a:pt x="30" y="7"/>
                      </a:lnTo>
                      <a:lnTo>
                        <a:pt x="35" y="1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6" name="Freeform 145">
                  <a:extLst>
                    <a:ext uri="{FF2B5EF4-FFF2-40B4-BE49-F238E27FC236}">
                      <a16:creationId xmlns:a16="http://schemas.microsoft.com/office/drawing/2014/main" id="{B7041D47-A7A5-3964-0BD1-C90DC5B1C2F7}"/>
                    </a:ext>
                  </a:extLst>
                </p:cNvPr>
                <p:cNvSpPr>
                  <a:spLocks noChangeAspect="1"/>
                </p:cNvSpPr>
                <p:nvPr/>
              </p:nvSpPr>
              <p:spPr bwMode="auto">
                <a:xfrm>
                  <a:off x="2638" y="1766"/>
                  <a:ext cx="36" cy="16"/>
                </a:xfrm>
                <a:custGeom>
                  <a:avLst/>
                  <a:gdLst>
                    <a:gd name="T0" fmla="*/ 0 w 36"/>
                    <a:gd name="T1" fmla="*/ 4 h 16"/>
                    <a:gd name="T2" fmla="*/ 10 w 36"/>
                    <a:gd name="T3" fmla="*/ 0 h 16"/>
                    <a:gd name="T4" fmla="*/ 20 w 36"/>
                    <a:gd name="T5" fmla="*/ 2 h 16"/>
                    <a:gd name="T6" fmla="*/ 29 w 36"/>
                    <a:gd name="T7" fmla="*/ 7 h 16"/>
                    <a:gd name="T8" fmla="*/ 36 w 36"/>
                    <a:gd name="T9" fmla="*/ 16 h 16"/>
                  </a:gdLst>
                  <a:ahLst/>
                  <a:cxnLst>
                    <a:cxn ang="0">
                      <a:pos x="T0" y="T1"/>
                    </a:cxn>
                    <a:cxn ang="0">
                      <a:pos x="T2" y="T3"/>
                    </a:cxn>
                    <a:cxn ang="0">
                      <a:pos x="T4" y="T5"/>
                    </a:cxn>
                    <a:cxn ang="0">
                      <a:pos x="T6" y="T7"/>
                    </a:cxn>
                    <a:cxn ang="0">
                      <a:pos x="T8" y="T9"/>
                    </a:cxn>
                  </a:cxnLst>
                  <a:rect l="0" t="0" r="r" b="b"/>
                  <a:pathLst>
                    <a:path w="36" h="16">
                      <a:moveTo>
                        <a:pt x="0" y="4"/>
                      </a:moveTo>
                      <a:lnTo>
                        <a:pt x="10" y="0"/>
                      </a:lnTo>
                      <a:lnTo>
                        <a:pt x="20" y="2"/>
                      </a:lnTo>
                      <a:lnTo>
                        <a:pt x="29" y="7"/>
                      </a:lnTo>
                      <a:lnTo>
                        <a:pt x="36" y="1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7" name="Freeform 146">
                  <a:extLst>
                    <a:ext uri="{FF2B5EF4-FFF2-40B4-BE49-F238E27FC236}">
                      <a16:creationId xmlns:a16="http://schemas.microsoft.com/office/drawing/2014/main" id="{12BED793-E328-CDC0-68A7-F54921739B80}"/>
                    </a:ext>
                  </a:extLst>
                </p:cNvPr>
                <p:cNvSpPr>
                  <a:spLocks noChangeAspect="1"/>
                </p:cNvSpPr>
                <p:nvPr/>
              </p:nvSpPr>
              <p:spPr bwMode="auto">
                <a:xfrm>
                  <a:off x="2865" y="1746"/>
                  <a:ext cx="37" cy="24"/>
                </a:xfrm>
                <a:custGeom>
                  <a:avLst/>
                  <a:gdLst>
                    <a:gd name="T0" fmla="*/ 37 w 37"/>
                    <a:gd name="T1" fmla="*/ 0 h 24"/>
                    <a:gd name="T2" fmla="*/ 25 w 37"/>
                    <a:gd name="T3" fmla="*/ 0 h 24"/>
                    <a:gd name="T4" fmla="*/ 14 w 37"/>
                    <a:gd name="T5" fmla="*/ 5 h 24"/>
                    <a:gd name="T6" fmla="*/ 5 w 37"/>
                    <a:gd name="T7" fmla="*/ 14 h 24"/>
                    <a:gd name="T8" fmla="*/ 0 w 37"/>
                    <a:gd name="T9" fmla="*/ 24 h 24"/>
                  </a:gdLst>
                  <a:ahLst/>
                  <a:cxnLst>
                    <a:cxn ang="0">
                      <a:pos x="T0" y="T1"/>
                    </a:cxn>
                    <a:cxn ang="0">
                      <a:pos x="T2" y="T3"/>
                    </a:cxn>
                    <a:cxn ang="0">
                      <a:pos x="T4" y="T5"/>
                    </a:cxn>
                    <a:cxn ang="0">
                      <a:pos x="T6" y="T7"/>
                    </a:cxn>
                    <a:cxn ang="0">
                      <a:pos x="T8" y="T9"/>
                    </a:cxn>
                  </a:cxnLst>
                  <a:rect l="0" t="0" r="r" b="b"/>
                  <a:pathLst>
                    <a:path w="37" h="24">
                      <a:moveTo>
                        <a:pt x="37" y="0"/>
                      </a:moveTo>
                      <a:lnTo>
                        <a:pt x="25" y="0"/>
                      </a:lnTo>
                      <a:lnTo>
                        <a:pt x="14" y="5"/>
                      </a:lnTo>
                      <a:lnTo>
                        <a:pt x="5"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8" name="Freeform 147">
                  <a:extLst>
                    <a:ext uri="{FF2B5EF4-FFF2-40B4-BE49-F238E27FC236}">
                      <a16:creationId xmlns:a16="http://schemas.microsoft.com/office/drawing/2014/main" id="{D4B04AC0-4D7D-3F46-FDF0-EC9EFC5F7D04}"/>
                    </a:ext>
                  </a:extLst>
                </p:cNvPr>
                <p:cNvSpPr>
                  <a:spLocks noChangeAspect="1"/>
                </p:cNvSpPr>
                <p:nvPr/>
              </p:nvSpPr>
              <p:spPr bwMode="auto">
                <a:xfrm>
                  <a:off x="2638" y="1780"/>
                  <a:ext cx="24" cy="14"/>
                </a:xfrm>
                <a:custGeom>
                  <a:avLst/>
                  <a:gdLst>
                    <a:gd name="T0" fmla="*/ 0 w 24"/>
                    <a:gd name="T1" fmla="*/ 2 h 14"/>
                    <a:gd name="T2" fmla="*/ 8 w 24"/>
                    <a:gd name="T3" fmla="*/ 0 h 14"/>
                    <a:gd name="T4" fmla="*/ 15 w 24"/>
                    <a:gd name="T5" fmla="*/ 0 h 14"/>
                    <a:gd name="T6" fmla="*/ 20 w 24"/>
                    <a:gd name="T7" fmla="*/ 5 h 14"/>
                    <a:gd name="T8" fmla="*/ 24 w 24"/>
                    <a:gd name="T9" fmla="*/ 14 h 14"/>
                  </a:gdLst>
                  <a:ahLst/>
                  <a:cxnLst>
                    <a:cxn ang="0">
                      <a:pos x="T0" y="T1"/>
                    </a:cxn>
                    <a:cxn ang="0">
                      <a:pos x="T2" y="T3"/>
                    </a:cxn>
                    <a:cxn ang="0">
                      <a:pos x="T4" y="T5"/>
                    </a:cxn>
                    <a:cxn ang="0">
                      <a:pos x="T6" y="T7"/>
                    </a:cxn>
                    <a:cxn ang="0">
                      <a:pos x="T8" y="T9"/>
                    </a:cxn>
                  </a:cxnLst>
                  <a:rect l="0" t="0" r="r" b="b"/>
                  <a:pathLst>
                    <a:path w="24" h="14">
                      <a:moveTo>
                        <a:pt x="0" y="2"/>
                      </a:moveTo>
                      <a:lnTo>
                        <a:pt x="8" y="0"/>
                      </a:lnTo>
                      <a:lnTo>
                        <a:pt x="15" y="0"/>
                      </a:lnTo>
                      <a:lnTo>
                        <a:pt x="20" y="5"/>
                      </a:lnTo>
                      <a:lnTo>
                        <a:pt x="24" y="1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19" name="Freeform 148">
                  <a:extLst>
                    <a:ext uri="{FF2B5EF4-FFF2-40B4-BE49-F238E27FC236}">
                      <a16:creationId xmlns:a16="http://schemas.microsoft.com/office/drawing/2014/main" id="{556EFAB5-2747-0646-4454-84A281CF4448}"/>
                    </a:ext>
                  </a:extLst>
                </p:cNvPr>
                <p:cNvSpPr>
                  <a:spLocks noChangeAspect="1"/>
                </p:cNvSpPr>
                <p:nvPr/>
              </p:nvSpPr>
              <p:spPr bwMode="auto">
                <a:xfrm>
                  <a:off x="2950" y="1746"/>
                  <a:ext cx="23" cy="24"/>
                </a:xfrm>
                <a:custGeom>
                  <a:avLst/>
                  <a:gdLst>
                    <a:gd name="T0" fmla="*/ 23 w 23"/>
                    <a:gd name="T1" fmla="*/ 0 h 24"/>
                    <a:gd name="T2" fmla="*/ 13 w 23"/>
                    <a:gd name="T3" fmla="*/ 2 h 24"/>
                    <a:gd name="T4" fmla="*/ 6 w 23"/>
                    <a:gd name="T5" fmla="*/ 7 h 24"/>
                    <a:gd name="T6" fmla="*/ 1 w 23"/>
                    <a:gd name="T7" fmla="*/ 14 h 24"/>
                    <a:gd name="T8" fmla="*/ 0 w 23"/>
                    <a:gd name="T9" fmla="*/ 24 h 24"/>
                  </a:gdLst>
                  <a:ahLst/>
                  <a:cxnLst>
                    <a:cxn ang="0">
                      <a:pos x="T0" y="T1"/>
                    </a:cxn>
                    <a:cxn ang="0">
                      <a:pos x="T2" y="T3"/>
                    </a:cxn>
                    <a:cxn ang="0">
                      <a:pos x="T4" y="T5"/>
                    </a:cxn>
                    <a:cxn ang="0">
                      <a:pos x="T6" y="T7"/>
                    </a:cxn>
                    <a:cxn ang="0">
                      <a:pos x="T8" y="T9"/>
                    </a:cxn>
                  </a:cxnLst>
                  <a:rect l="0" t="0" r="r" b="b"/>
                  <a:pathLst>
                    <a:path w="23" h="24">
                      <a:moveTo>
                        <a:pt x="23" y="0"/>
                      </a:moveTo>
                      <a:lnTo>
                        <a:pt x="13" y="2"/>
                      </a:lnTo>
                      <a:lnTo>
                        <a:pt x="6" y="7"/>
                      </a:lnTo>
                      <a:lnTo>
                        <a:pt x="1"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0" name="Freeform 149">
                  <a:extLst>
                    <a:ext uri="{FF2B5EF4-FFF2-40B4-BE49-F238E27FC236}">
                      <a16:creationId xmlns:a16="http://schemas.microsoft.com/office/drawing/2014/main" id="{65CA4ED3-77F8-5AEA-74D8-0D129289792C}"/>
                    </a:ext>
                  </a:extLst>
                </p:cNvPr>
                <p:cNvSpPr>
                  <a:spLocks noChangeAspect="1"/>
                </p:cNvSpPr>
                <p:nvPr/>
              </p:nvSpPr>
              <p:spPr bwMode="auto">
                <a:xfrm>
                  <a:off x="2938" y="1746"/>
                  <a:ext cx="24" cy="24"/>
                </a:xfrm>
                <a:custGeom>
                  <a:avLst/>
                  <a:gdLst>
                    <a:gd name="T0" fmla="*/ 24 w 24"/>
                    <a:gd name="T1" fmla="*/ 0 h 24"/>
                    <a:gd name="T2" fmla="*/ 13 w 24"/>
                    <a:gd name="T3" fmla="*/ 2 h 24"/>
                    <a:gd name="T4" fmla="*/ 7 w 24"/>
                    <a:gd name="T5" fmla="*/ 7 h 24"/>
                    <a:gd name="T6" fmla="*/ 2 w 24"/>
                    <a:gd name="T7" fmla="*/ 14 h 24"/>
                    <a:gd name="T8" fmla="*/ 0 w 24"/>
                    <a:gd name="T9" fmla="*/ 24 h 24"/>
                  </a:gdLst>
                  <a:ahLst/>
                  <a:cxnLst>
                    <a:cxn ang="0">
                      <a:pos x="T0" y="T1"/>
                    </a:cxn>
                    <a:cxn ang="0">
                      <a:pos x="T2" y="T3"/>
                    </a:cxn>
                    <a:cxn ang="0">
                      <a:pos x="T4" y="T5"/>
                    </a:cxn>
                    <a:cxn ang="0">
                      <a:pos x="T6" y="T7"/>
                    </a:cxn>
                    <a:cxn ang="0">
                      <a:pos x="T8" y="T9"/>
                    </a:cxn>
                  </a:cxnLst>
                  <a:rect l="0" t="0" r="r" b="b"/>
                  <a:pathLst>
                    <a:path w="24" h="24">
                      <a:moveTo>
                        <a:pt x="24" y="0"/>
                      </a:moveTo>
                      <a:lnTo>
                        <a:pt x="13" y="2"/>
                      </a:lnTo>
                      <a:lnTo>
                        <a:pt x="7" y="7"/>
                      </a:lnTo>
                      <a:lnTo>
                        <a:pt x="2"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1" name="Freeform 150">
                  <a:extLst>
                    <a:ext uri="{FF2B5EF4-FFF2-40B4-BE49-F238E27FC236}">
                      <a16:creationId xmlns:a16="http://schemas.microsoft.com/office/drawing/2014/main" id="{B37386C6-AB5B-8E00-4299-546BE57AF341}"/>
                    </a:ext>
                  </a:extLst>
                </p:cNvPr>
                <p:cNvSpPr>
                  <a:spLocks noChangeAspect="1"/>
                </p:cNvSpPr>
                <p:nvPr/>
              </p:nvSpPr>
              <p:spPr bwMode="auto">
                <a:xfrm>
                  <a:off x="2902" y="1734"/>
                  <a:ext cx="48" cy="36"/>
                </a:xfrm>
                <a:custGeom>
                  <a:avLst/>
                  <a:gdLst>
                    <a:gd name="T0" fmla="*/ 48 w 48"/>
                    <a:gd name="T1" fmla="*/ 0 h 36"/>
                    <a:gd name="T2" fmla="*/ 32 w 48"/>
                    <a:gd name="T3" fmla="*/ 4 h 36"/>
                    <a:gd name="T4" fmla="*/ 19 w 48"/>
                    <a:gd name="T5" fmla="*/ 12 h 36"/>
                    <a:gd name="T6" fmla="*/ 7 w 48"/>
                    <a:gd name="T7" fmla="*/ 22 h 36"/>
                    <a:gd name="T8" fmla="*/ 0 w 48"/>
                    <a:gd name="T9" fmla="*/ 36 h 36"/>
                  </a:gdLst>
                  <a:ahLst/>
                  <a:cxnLst>
                    <a:cxn ang="0">
                      <a:pos x="T0" y="T1"/>
                    </a:cxn>
                    <a:cxn ang="0">
                      <a:pos x="T2" y="T3"/>
                    </a:cxn>
                    <a:cxn ang="0">
                      <a:pos x="T4" y="T5"/>
                    </a:cxn>
                    <a:cxn ang="0">
                      <a:pos x="T6" y="T7"/>
                    </a:cxn>
                    <a:cxn ang="0">
                      <a:pos x="T8" y="T9"/>
                    </a:cxn>
                  </a:cxnLst>
                  <a:rect l="0" t="0" r="r" b="b"/>
                  <a:pathLst>
                    <a:path w="48" h="36">
                      <a:moveTo>
                        <a:pt x="48" y="0"/>
                      </a:moveTo>
                      <a:lnTo>
                        <a:pt x="32" y="4"/>
                      </a:lnTo>
                      <a:lnTo>
                        <a:pt x="19" y="12"/>
                      </a:lnTo>
                      <a:lnTo>
                        <a:pt x="7" y="22"/>
                      </a:lnTo>
                      <a:lnTo>
                        <a:pt x="0"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2" name="Freeform 151">
                  <a:extLst>
                    <a:ext uri="{FF2B5EF4-FFF2-40B4-BE49-F238E27FC236}">
                      <a16:creationId xmlns:a16="http://schemas.microsoft.com/office/drawing/2014/main" id="{011CC0CE-1CE0-10F6-8175-E7407B9FEE34}"/>
                    </a:ext>
                  </a:extLst>
                </p:cNvPr>
                <p:cNvSpPr>
                  <a:spLocks noChangeAspect="1"/>
                </p:cNvSpPr>
                <p:nvPr/>
              </p:nvSpPr>
              <p:spPr bwMode="auto">
                <a:xfrm>
                  <a:off x="2674" y="1758"/>
                  <a:ext cx="47" cy="24"/>
                </a:xfrm>
                <a:custGeom>
                  <a:avLst/>
                  <a:gdLst>
                    <a:gd name="T0" fmla="*/ 0 w 47"/>
                    <a:gd name="T1" fmla="*/ 0 h 24"/>
                    <a:gd name="T2" fmla="*/ 13 w 47"/>
                    <a:gd name="T3" fmla="*/ 0 h 24"/>
                    <a:gd name="T4" fmla="*/ 28 w 47"/>
                    <a:gd name="T5" fmla="*/ 5 h 24"/>
                    <a:gd name="T6" fmla="*/ 40 w 47"/>
                    <a:gd name="T7" fmla="*/ 14 h 24"/>
                    <a:gd name="T8" fmla="*/ 47 w 47"/>
                    <a:gd name="T9" fmla="*/ 24 h 24"/>
                  </a:gdLst>
                  <a:ahLst/>
                  <a:cxnLst>
                    <a:cxn ang="0">
                      <a:pos x="T0" y="T1"/>
                    </a:cxn>
                    <a:cxn ang="0">
                      <a:pos x="T2" y="T3"/>
                    </a:cxn>
                    <a:cxn ang="0">
                      <a:pos x="T4" y="T5"/>
                    </a:cxn>
                    <a:cxn ang="0">
                      <a:pos x="T6" y="T7"/>
                    </a:cxn>
                    <a:cxn ang="0">
                      <a:pos x="T8" y="T9"/>
                    </a:cxn>
                  </a:cxnLst>
                  <a:rect l="0" t="0" r="r" b="b"/>
                  <a:pathLst>
                    <a:path w="47" h="24">
                      <a:moveTo>
                        <a:pt x="0" y="0"/>
                      </a:moveTo>
                      <a:lnTo>
                        <a:pt x="13" y="0"/>
                      </a:lnTo>
                      <a:lnTo>
                        <a:pt x="28" y="5"/>
                      </a:lnTo>
                      <a:lnTo>
                        <a:pt x="40" y="14"/>
                      </a:lnTo>
                      <a:lnTo>
                        <a:pt x="47"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3" name="Freeform 152">
                  <a:extLst>
                    <a:ext uri="{FF2B5EF4-FFF2-40B4-BE49-F238E27FC236}">
                      <a16:creationId xmlns:a16="http://schemas.microsoft.com/office/drawing/2014/main" id="{F926AD06-18C0-1101-D3FB-6784C72ADD21}"/>
                    </a:ext>
                  </a:extLst>
                </p:cNvPr>
                <p:cNvSpPr>
                  <a:spLocks noChangeAspect="1"/>
                </p:cNvSpPr>
                <p:nvPr/>
              </p:nvSpPr>
              <p:spPr bwMode="auto">
                <a:xfrm>
                  <a:off x="2890" y="1734"/>
                  <a:ext cx="36" cy="48"/>
                </a:xfrm>
                <a:custGeom>
                  <a:avLst/>
                  <a:gdLst>
                    <a:gd name="T0" fmla="*/ 36 w 36"/>
                    <a:gd name="T1" fmla="*/ 0 h 48"/>
                    <a:gd name="T2" fmla="*/ 22 w 36"/>
                    <a:gd name="T3" fmla="*/ 7 h 48"/>
                    <a:gd name="T4" fmla="*/ 11 w 36"/>
                    <a:gd name="T5" fmla="*/ 19 h 48"/>
                    <a:gd name="T6" fmla="*/ 4 w 36"/>
                    <a:gd name="T7" fmla="*/ 34 h 48"/>
                    <a:gd name="T8" fmla="*/ 0 w 36"/>
                    <a:gd name="T9" fmla="*/ 48 h 48"/>
                  </a:gdLst>
                  <a:ahLst/>
                  <a:cxnLst>
                    <a:cxn ang="0">
                      <a:pos x="T0" y="T1"/>
                    </a:cxn>
                    <a:cxn ang="0">
                      <a:pos x="T2" y="T3"/>
                    </a:cxn>
                    <a:cxn ang="0">
                      <a:pos x="T4" y="T5"/>
                    </a:cxn>
                    <a:cxn ang="0">
                      <a:pos x="T6" y="T7"/>
                    </a:cxn>
                    <a:cxn ang="0">
                      <a:pos x="T8" y="T9"/>
                    </a:cxn>
                  </a:cxnLst>
                  <a:rect l="0" t="0" r="r" b="b"/>
                  <a:pathLst>
                    <a:path w="36" h="48">
                      <a:moveTo>
                        <a:pt x="36" y="0"/>
                      </a:moveTo>
                      <a:lnTo>
                        <a:pt x="22" y="7"/>
                      </a:lnTo>
                      <a:lnTo>
                        <a:pt x="11" y="19"/>
                      </a:lnTo>
                      <a:lnTo>
                        <a:pt x="4" y="34"/>
                      </a:lnTo>
                      <a:lnTo>
                        <a:pt x="0" y="48"/>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4" name="Freeform 153">
                  <a:extLst>
                    <a:ext uri="{FF2B5EF4-FFF2-40B4-BE49-F238E27FC236}">
                      <a16:creationId xmlns:a16="http://schemas.microsoft.com/office/drawing/2014/main" id="{81A4966B-C120-F78B-0E17-DD38294EC688}"/>
                    </a:ext>
                  </a:extLst>
                </p:cNvPr>
                <p:cNvSpPr>
                  <a:spLocks noChangeAspect="1"/>
                </p:cNvSpPr>
                <p:nvPr/>
              </p:nvSpPr>
              <p:spPr bwMode="auto">
                <a:xfrm>
                  <a:off x="2879" y="1746"/>
                  <a:ext cx="23" cy="36"/>
                </a:xfrm>
                <a:custGeom>
                  <a:avLst/>
                  <a:gdLst>
                    <a:gd name="T0" fmla="*/ 23 w 23"/>
                    <a:gd name="T1" fmla="*/ 0 h 36"/>
                    <a:gd name="T2" fmla="*/ 11 w 23"/>
                    <a:gd name="T3" fmla="*/ 5 h 36"/>
                    <a:gd name="T4" fmla="*/ 3 w 23"/>
                    <a:gd name="T5" fmla="*/ 14 h 36"/>
                    <a:gd name="T6" fmla="*/ 0 w 23"/>
                    <a:gd name="T7" fmla="*/ 24 h 36"/>
                    <a:gd name="T8" fmla="*/ 0 w 23"/>
                    <a:gd name="T9" fmla="*/ 36 h 36"/>
                  </a:gdLst>
                  <a:ahLst/>
                  <a:cxnLst>
                    <a:cxn ang="0">
                      <a:pos x="T0" y="T1"/>
                    </a:cxn>
                    <a:cxn ang="0">
                      <a:pos x="T2" y="T3"/>
                    </a:cxn>
                    <a:cxn ang="0">
                      <a:pos x="T4" y="T5"/>
                    </a:cxn>
                    <a:cxn ang="0">
                      <a:pos x="T6" y="T7"/>
                    </a:cxn>
                    <a:cxn ang="0">
                      <a:pos x="T8" y="T9"/>
                    </a:cxn>
                  </a:cxnLst>
                  <a:rect l="0" t="0" r="r" b="b"/>
                  <a:pathLst>
                    <a:path w="23" h="36">
                      <a:moveTo>
                        <a:pt x="23" y="0"/>
                      </a:moveTo>
                      <a:lnTo>
                        <a:pt x="11" y="5"/>
                      </a:lnTo>
                      <a:lnTo>
                        <a:pt x="3" y="14"/>
                      </a:lnTo>
                      <a:lnTo>
                        <a:pt x="0" y="24"/>
                      </a:lnTo>
                      <a:lnTo>
                        <a:pt x="0"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grpSp>
          <p:sp>
            <p:nvSpPr>
              <p:cNvPr id="403" name="WordArt 154">
                <a:extLst>
                  <a:ext uri="{FF2B5EF4-FFF2-40B4-BE49-F238E27FC236}">
                    <a16:creationId xmlns:a16="http://schemas.microsoft.com/office/drawing/2014/main" id="{9AF7D555-D213-98F0-7734-4B6764F20C2E}"/>
                  </a:ext>
                </a:extLst>
              </p:cNvPr>
              <p:cNvSpPr>
                <a:spLocks noChangeArrowheads="1" noChangeShapeType="1" noTextEdit="1"/>
              </p:cNvSpPr>
              <p:nvPr/>
            </p:nvSpPr>
            <p:spPr bwMode="auto">
              <a:xfrm rot="330944">
                <a:off x="5062" y="2206"/>
                <a:ext cx="142" cy="6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4000"/>
                  </a:avLst>
                </a:prstTxWarp>
              </a:bodyPr>
              <a:lstStyle/>
              <a:p>
                <a:pPr algn="ctr"/>
                <a:r>
                  <a:rPr lang="en-US" altLang="ja-JP" sz="3600" b="1" kern="10" dirty="0">
                    <a:ln w="9525">
                      <a:solidFill>
                        <a:srgbClr val="339966"/>
                      </a:solidFill>
                      <a:round/>
                      <a:headEnd/>
                      <a:tailEnd/>
                    </a:ln>
                    <a:solidFill>
                      <a:srgbClr val="FFFFFF"/>
                    </a:solidFill>
                    <a:latin typeface="Cataneo BT"/>
                  </a:rPr>
                  <a:t>Jatco</a:t>
                </a:r>
                <a:endParaRPr lang="ja-JP" altLang="en-US" sz="3600" b="1" kern="10" dirty="0">
                  <a:ln w="9525">
                    <a:solidFill>
                      <a:srgbClr val="339966"/>
                    </a:solidFill>
                    <a:round/>
                    <a:headEnd/>
                    <a:tailEnd/>
                  </a:ln>
                  <a:solidFill>
                    <a:srgbClr val="FFFFFF"/>
                  </a:solidFill>
                  <a:latin typeface="Cataneo BT"/>
                </a:endParaRPr>
              </a:p>
            </p:txBody>
          </p:sp>
          <p:sp>
            <p:nvSpPr>
              <p:cNvPr id="404" name="Freeform 155">
                <a:extLst>
                  <a:ext uri="{FF2B5EF4-FFF2-40B4-BE49-F238E27FC236}">
                    <a16:creationId xmlns:a16="http://schemas.microsoft.com/office/drawing/2014/main" id="{EAC4173D-772E-072E-0E48-EFB15E316FAE}"/>
                  </a:ext>
                </a:extLst>
              </p:cNvPr>
              <p:cNvSpPr>
                <a:spLocks/>
              </p:cNvSpPr>
              <p:nvPr/>
            </p:nvSpPr>
            <p:spPr bwMode="auto">
              <a:xfrm flipH="1">
                <a:off x="5058" y="2313"/>
                <a:ext cx="403" cy="77"/>
              </a:xfrm>
              <a:custGeom>
                <a:avLst/>
                <a:gdLst>
                  <a:gd name="T0" fmla="*/ 0 w 93"/>
                  <a:gd name="T1" fmla="*/ 12 h 12"/>
                  <a:gd name="T2" fmla="*/ 14 w 93"/>
                  <a:gd name="T3" fmla="*/ 9 h 12"/>
                  <a:gd name="T4" fmla="*/ 31 w 93"/>
                  <a:gd name="T5" fmla="*/ 5 h 12"/>
                  <a:gd name="T6" fmla="*/ 45 w 93"/>
                  <a:gd name="T7" fmla="*/ 2 h 12"/>
                  <a:gd name="T8" fmla="*/ 60 w 93"/>
                  <a:gd name="T9" fmla="*/ 1 h 12"/>
                  <a:gd name="T10" fmla="*/ 79 w 93"/>
                  <a:gd name="T11" fmla="*/ 0 h 12"/>
                  <a:gd name="T12" fmla="*/ 93 w 9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3" h="12">
                    <a:moveTo>
                      <a:pt x="0" y="12"/>
                    </a:moveTo>
                    <a:cubicBezTo>
                      <a:pt x="2" y="12"/>
                      <a:pt x="9" y="10"/>
                      <a:pt x="14" y="9"/>
                    </a:cubicBezTo>
                    <a:cubicBezTo>
                      <a:pt x="19" y="8"/>
                      <a:pt x="26" y="6"/>
                      <a:pt x="31" y="5"/>
                    </a:cubicBezTo>
                    <a:cubicBezTo>
                      <a:pt x="36" y="4"/>
                      <a:pt x="40" y="3"/>
                      <a:pt x="45" y="2"/>
                    </a:cubicBezTo>
                    <a:cubicBezTo>
                      <a:pt x="50" y="1"/>
                      <a:pt x="54" y="1"/>
                      <a:pt x="60" y="1"/>
                    </a:cubicBezTo>
                    <a:cubicBezTo>
                      <a:pt x="66" y="1"/>
                      <a:pt x="74" y="0"/>
                      <a:pt x="79" y="0"/>
                    </a:cubicBezTo>
                    <a:cubicBezTo>
                      <a:pt x="84" y="0"/>
                      <a:pt x="90" y="0"/>
                      <a:pt x="93" y="0"/>
                    </a:cubicBezTo>
                  </a:path>
                </a:pathLst>
              </a:custGeom>
              <a:noFill/>
              <a:ln w="9525">
                <a:solidFill>
                  <a:srgbClr val="00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grpSp>
        <p:pic>
          <p:nvPicPr>
            <p:cNvPr id="328" name="図 327" descr="メガネをかけた男性の顔のcg&#10;&#10;自動的に生成された説明">
              <a:extLst>
                <a:ext uri="{FF2B5EF4-FFF2-40B4-BE49-F238E27FC236}">
                  <a16:creationId xmlns:a16="http://schemas.microsoft.com/office/drawing/2014/main" id="{7A54C961-EF7A-61B7-DCAF-097E084B47D6}"/>
                </a:ext>
              </a:extLst>
            </p:cNvPr>
            <p:cNvPicPr>
              <a:picLocks noChangeAspect="1"/>
            </p:cNvPicPr>
            <p:nvPr/>
          </p:nvPicPr>
          <p:blipFill>
            <a:blip r:embed="rId5" cstate="print">
              <a:clrChange>
                <a:clrFrom>
                  <a:srgbClr val="EC1C24"/>
                </a:clrFrom>
                <a:clrTo>
                  <a:srgbClr val="EC1C24">
                    <a:alpha val="0"/>
                  </a:srgbClr>
                </a:clrTo>
              </a:clrChange>
              <a:extLst>
                <a:ext uri="{28A0092B-C50C-407E-A947-70E740481C1C}">
                  <a14:useLocalDpi xmlns:a14="http://schemas.microsoft.com/office/drawing/2010/main" val="0"/>
                </a:ext>
              </a:extLst>
            </a:blip>
            <a:stretch>
              <a:fillRect/>
            </a:stretch>
          </p:blipFill>
          <p:spPr>
            <a:xfrm>
              <a:off x="6569342" y="4451733"/>
              <a:ext cx="1234004" cy="1631529"/>
            </a:xfrm>
            <a:prstGeom prst="rect">
              <a:avLst/>
            </a:prstGeom>
          </p:spPr>
        </p:pic>
      </p:grpSp>
      <p:sp>
        <p:nvSpPr>
          <p:cNvPr id="6" name="テキスト ボックス 5">
            <a:extLst>
              <a:ext uri="{FF2B5EF4-FFF2-40B4-BE49-F238E27FC236}">
                <a16:creationId xmlns:a16="http://schemas.microsoft.com/office/drawing/2014/main" id="{CB86D833-6723-EB62-D68A-4CA7AE63EF04}"/>
              </a:ext>
            </a:extLst>
          </p:cNvPr>
          <p:cNvSpPr txBox="1"/>
          <p:nvPr/>
        </p:nvSpPr>
        <p:spPr>
          <a:xfrm>
            <a:off x="6108095" y="5738014"/>
            <a:ext cx="6022780" cy="584775"/>
          </a:xfrm>
          <a:prstGeom prst="rect">
            <a:avLst/>
          </a:prstGeom>
          <a:solidFill>
            <a:schemeClr val="tx2">
              <a:lumMod val="10000"/>
              <a:lumOff val="90000"/>
            </a:schemeClr>
          </a:solidFill>
          <a:ln>
            <a:solidFill>
              <a:schemeClr val="tx1"/>
            </a:solidFill>
          </a:ln>
        </p:spPr>
        <p:txBody>
          <a:bodyPr wrap="square" rtlCol="0">
            <a:spAutoFit/>
          </a:bodyPr>
          <a:lstStyle/>
          <a:p>
            <a:pPr algn="ctr"/>
            <a:r>
              <a:rPr lang="ja-JP" altLang="en-US" sz="3200" b="1" dirty="0"/>
              <a:t>設備点検基準書の項目を点検</a:t>
            </a:r>
            <a:endParaRPr lang="en-US" altLang="ja-JP" sz="3200" b="1" dirty="0"/>
          </a:p>
        </p:txBody>
      </p:sp>
      <p:sp>
        <p:nvSpPr>
          <p:cNvPr id="15" name="テキスト ボックス 1">
            <a:extLst>
              <a:ext uri="{FF2B5EF4-FFF2-40B4-BE49-F238E27FC236}">
                <a16:creationId xmlns:a16="http://schemas.microsoft.com/office/drawing/2014/main" id="{A1EB19A0-21AC-EA8E-EB97-A62ADDE1D838}"/>
              </a:ext>
            </a:extLst>
          </p:cNvPr>
          <p:cNvSpPr txBox="1"/>
          <p:nvPr/>
        </p:nvSpPr>
        <p:spPr>
          <a:xfrm>
            <a:off x="27230" y="659437"/>
            <a:ext cx="740178" cy="33855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dirty="0"/>
              <a:t>（個）</a:t>
            </a:r>
          </a:p>
        </p:txBody>
      </p:sp>
      <p:grpSp>
        <p:nvGrpSpPr>
          <p:cNvPr id="3" name="グループ化 2">
            <a:extLst>
              <a:ext uri="{FF2B5EF4-FFF2-40B4-BE49-F238E27FC236}">
                <a16:creationId xmlns:a16="http://schemas.microsoft.com/office/drawing/2014/main" id="{D52D01C3-8D51-93FD-F18D-23AF128520A0}"/>
              </a:ext>
            </a:extLst>
          </p:cNvPr>
          <p:cNvGrpSpPr/>
          <p:nvPr/>
        </p:nvGrpSpPr>
        <p:grpSpPr>
          <a:xfrm>
            <a:off x="1670928" y="2808033"/>
            <a:ext cx="4784273" cy="707886"/>
            <a:chOff x="2435153" y="5891770"/>
            <a:chExt cx="3568128" cy="707886"/>
          </a:xfrm>
        </p:grpSpPr>
        <p:sp>
          <p:nvSpPr>
            <p:cNvPr id="4" name="テキスト ボックス 3">
              <a:extLst>
                <a:ext uri="{FF2B5EF4-FFF2-40B4-BE49-F238E27FC236}">
                  <a16:creationId xmlns:a16="http://schemas.microsoft.com/office/drawing/2014/main" id="{59DEE8E3-CA25-11CD-A0C5-985CA529CD17}"/>
                </a:ext>
              </a:extLst>
            </p:cNvPr>
            <p:cNvSpPr txBox="1"/>
            <p:nvPr/>
          </p:nvSpPr>
          <p:spPr>
            <a:xfrm>
              <a:off x="2435153" y="5891770"/>
              <a:ext cx="3568128"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慢性的に発生</a:t>
              </a:r>
            </a:p>
          </p:txBody>
        </p:sp>
        <p:sp>
          <p:nvSpPr>
            <p:cNvPr id="5" name="テキスト ボックス 4">
              <a:extLst>
                <a:ext uri="{FF2B5EF4-FFF2-40B4-BE49-F238E27FC236}">
                  <a16:creationId xmlns:a16="http://schemas.microsoft.com/office/drawing/2014/main" id="{D7970851-BE5F-0EAB-9B6E-FC6989552C0E}"/>
                </a:ext>
              </a:extLst>
            </p:cNvPr>
            <p:cNvSpPr txBox="1"/>
            <p:nvPr/>
          </p:nvSpPr>
          <p:spPr>
            <a:xfrm>
              <a:off x="2435153" y="5891770"/>
              <a:ext cx="3568128" cy="707886"/>
            </a:xfrm>
            <a:prstGeom prst="rect">
              <a:avLst/>
            </a:prstGeom>
            <a:noFill/>
          </p:spPr>
          <p:txBody>
            <a:bodyPr wrap="square" rtlCol="0">
              <a:spAutoFit/>
            </a:bodyPr>
            <a:lstStyle/>
            <a:p>
              <a:r>
                <a:rPr kumimoji="1" lang="ja-JP" altLang="en-US" sz="4000" b="1" dirty="0">
                  <a:ln w="76200">
                    <a:solidFill>
                      <a:schemeClr val="bg1"/>
                    </a:solidFill>
                  </a:ln>
                  <a:solidFill>
                    <a:schemeClr val="bg1"/>
                  </a:solidFill>
                </a:rPr>
                <a:t>慢性的に発生</a:t>
              </a:r>
            </a:p>
          </p:txBody>
        </p:sp>
        <p:sp>
          <p:nvSpPr>
            <p:cNvPr id="8" name="テキスト ボックス 7">
              <a:extLst>
                <a:ext uri="{FF2B5EF4-FFF2-40B4-BE49-F238E27FC236}">
                  <a16:creationId xmlns:a16="http://schemas.microsoft.com/office/drawing/2014/main" id="{D62B84C2-51D0-2F09-2405-FF11A7048A57}"/>
                </a:ext>
              </a:extLst>
            </p:cNvPr>
            <p:cNvSpPr txBox="1"/>
            <p:nvPr/>
          </p:nvSpPr>
          <p:spPr>
            <a:xfrm>
              <a:off x="2435153" y="5891770"/>
              <a:ext cx="3568128" cy="707886"/>
            </a:xfrm>
            <a:prstGeom prst="rect">
              <a:avLst/>
            </a:prstGeom>
            <a:noFill/>
          </p:spPr>
          <p:txBody>
            <a:bodyPr wrap="square" rtlCol="0">
              <a:spAutoFit/>
            </a:bodyPr>
            <a:lstStyle/>
            <a:p>
              <a:r>
                <a:rPr lang="ja-JP" altLang="en-US" sz="4000" b="1" dirty="0">
                  <a:ln w="254000">
                    <a:noFill/>
                  </a:ln>
                  <a:solidFill>
                    <a:srgbClr val="C00000"/>
                  </a:solidFill>
                </a:rPr>
                <a:t>慢性的に発生</a:t>
              </a:r>
              <a:endParaRPr kumimoji="1" lang="ja-JP" altLang="en-US" sz="4000" b="1" dirty="0">
                <a:ln w="254000">
                  <a:noFill/>
                </a:ln>
                <a:solidFill>
                  <a:srgbClr val="C00000"/>
                </a:solidFill>
              </a:endParaRPr>
            </a:p>
          </p:txBody>
        </p:sp>
      </p:grpSp>
      <p:pic>
        <p:nvPicPr>
          <p:cNvPr id="16" name="図 15">
            <a:extLst>
              <a:ext uri="{FF2B5EF4-FFF2-40B4-BE49-F238E27FC236}">
                <a16:creationId xmlns:a16="http://schemas.microsoft.com/office/drawing/2014/main" id="{5C3F811D-C489-B237-57F7-F0B5067FADF1}"/>
              </a:ext>
            </a:extLst>
          </p:cNvPr>
          <p:cNvPicPr>
            <a:picLocks noChangeAspect="1"/>
          </p:cNvPicPr>
          <p:nvPr/>
        </p:nvPicPr>
        <p:blipFill>
          <a:blip r:embed="rId6"/>
          <a:stretch>
            <a:fillRect/>
          </a:stretch>
        </p:blipFill>
        <p:spPr>
          <a:xfrm>
            <a:off x="6119688" y="501487"/>
            <a:ext cx="5343020" cy="2005638"/>
          </a:xfrm>
          <a:prstGeom prst="rect">
            <a:avLst/>
          </a:prstGeom>
        </p:spPr>
      </p:pic>
      <p:grpSp>
        <p:nvGrpSpPr>
          <p:cNvPr id="21" name="グループ化 20">
            <a:extLst>
              <a:ext uri="{FF2B5EF4-FFF2-40B4-BE49-F238E27FC236}">
                <a16:creationId xmlns:a16="http://schemas.microsoft.com/office/drawing/2014/main" id="{A2293DAB-6689-E89B-482A-44F6EB005A74}"/>
              </a:ext>
            </a:extLst>
          </p:cNvPr>
          <p:cNvGrpSpPr/>
          <p:nvPr/>
        </p:nvGrpSpPr>
        <p:grpSpPr>
          <a:xfrm rot="530770">
            <a:off x="10980515" y="636755"/>
            <a:ext cx="1126058" cy="1759224"/>
            <a:chOff x="6817977" y="4534865"/>
            <a:chExt cx="1126058" cy="1759224"/>
          </a:xfrm>
        </p:grpSpPr>
        <p:grpSp>
          <p:nvGrpSpPr>
            <p:cNvPr id="23" name="Group 59">
              <a:extLst>
                <a:ext uri="{FF2B5EF4-FFF2-40B4-BE49-F238E27FC236}">
                  <a16:creationId xmlns:a16="http://schemas.microsoft.com/office/drawing/2014/main" id="{7DE3985E-28C1-46E1-FEB0-A91EB143CF51}"/>
                </a:ext>
              </a:extLst>
            </p:cNvPr>
            <p:cNvGrpSpPr>
              <a:grpSpLocks/>
            </p:cNvGrpSpPr>
            <p:nvPr/>
          </p:nvGrpSpPr>
          <p:grpSpPr bwMode="auto">
            <a:xfrm>
              <a:off x="7028683" y="5239660"/>
              <a:ext cx="806858" cy="1054429"/>
              <a:chOff x="5004" y="2021"/>
              <a:chExt cx="564" cy="1873"/>
            </a:xfrm>
          </p:grpSpPr>
          <p:sp>
            <p:nvSpPr>
              <p:cNvPr id="31" name="Freeform 60">
                <a:extLst>
                  <a:ext uri="{FF2B5EF4-FFF2-40B4-BE49-F238E27FC236}">
                    <a16:creationId xmlns:a16="http://schemas.microsoft.com/office/drawing/2014/main" id="{E15405EB-815B-3868-C87A-A9D5B7EC1085}"/>
                  </a:ext>
                </a:extLst>
              </p:cNvPr>
              <p:cNvSpPr>
                <a:spLocks noChangeAspect="1"/>
              </p:cNvSpPr>
              <p:nvPr/>
            </p:nvSpPr>
            <p:spPr bwMode="auto">
              <a:xfrm rot="-412931">
                <a:off x="5188" y="2339"/>
                <a:ext cx="127" cy="472"/>
              </a:xfrm>
              <a:custGeom>
                <a:avLst/>
                <a:gdLst>
                  <a:gd name="T0" fmla="*/ 180 w 180"/>
                  <a:gd name="T1" fmla="*/ 0 h 442"/>
                  <a:gd name="T2" fmla="*/ 129 w 180"/>
                  <a:gd name="T3" fmla="*/ 43 h 442"/>
                  <a:gd name="T4" fmla="*/ 86 w 180"/>
                  <a:gd name="T5" fmla="*/ 91 h 442"/>
                  <a:gd name="T6" fmla="*/ 52 w 180"/>
                  <a:gd name="T7" fmla="*/ 142 h 442"/>
                  <a:gd name="T8" fmla="*/ 26 w 180"/>
                  <a:gd name="T9" fmla="*/ 195 h 442"/>
                  <a:gd name="T10" fmla="*/ 9 w 180"/>
                  <a:gd name="T11" fmla="*/ 252 h 442"/>
                  <a:gd name="T12" fmla="*/ 0 w 180"/>
                  <a:gd name="T13" fmla="*/ 312 h 442"/>
                  <a:gd name="T14" fmla="*/ 0 w 180"/>
                  <a:gd name="T15" fmla="*/ 377 h 442"/>
                  <a:gd name="T16" fmla="*/ 9 w 180"/>
                  <a:gd name="T17"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442">
                    <a:moveTo>
                      <a:pt x="180" y="0"/>
                    </a:moveTo>
                    <a:lnTo>
                      <a:pt x="129" y="43"/>
                    </a:lnTo>
                    <a:lnTo>
                      <a:pt x="86" y="91"/>
                    </a:lnTo>
                    <a:lnTo>
                      <a:pt x="52" y="142"/>
                    </a:lnTo>
                    <a:lnTo>
                      <a:pt x="26" y="195"/>
                    </a:lnTo>
                    <a:lnTo>
                      <a:pt x="9" y="252"/>
                    </a:lnTo>
                    <a:lnTo>
                      <a:pt x="0" y="312"/>
                    </a:lnTo>
                    <a:lnTo>
                      <a:pt x="0" y="377"/>
                    </a:lnTo>
                    <a:lnTo>
                      <a:pt x="9" y="44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4" name="Freeform 61">
                <a:extLst>
                  <a:ext uri="{FF2B5EF4-FFF2-40B4-BE49-F238E27FC236}">
                    <a16:creationId xmlns:a16="http://schemas.microsoft.com/office/drawing/2014/main" id="{6CF4AA7F-7C2E-3C00-43E8-44331EE752C2}"/>
                  </a:ext>
                </a:extLst>
              </p:cNvPr>
              <p:cNvSpPr>
                <a:spLocks noChangeAspect="1"/>
              </p:cNvSpPr>
              <p:nvPr/>
            </p:nvSpPr>
            <p:spPr bwMode="auto">
              <a:xfrm rot="-412931">
                <a:off x="5157" y="2575"/>
                <a:ext cx="50" cy="67"/>
              </a:xfrm>
              <a:custGeom>
                <a:avLst/>
                <a:gdLst>
                  <a:gd name="T0" fmla="*/ 0 w 79"/>
                  <a:gd name="T1" fmla="*/ 0 h 65"/>
                  <a:gd name="T2" fmla="*/ 0 w 79"/>
                  <a:gd name="T3" fmla="*/ 26 h 65"/>
                  <a:gd name="T4" fmla="*/ 3 w 79"/>
                  <a:gd name="T5" fmla="*/ 46 h 65"/>
                  <a:gd name="T6" fmla="*/ 12 w 79"/>
                  <a:gd name="T7" fmla="*/ 60 h 65"/>
                  <a:gd name="T8" fmla="*/ 24 w 79"/>
                  <a:gd name="T9" fmla="*/ 65 h 65"/>
                  <a:gd name="T10" fmla="*/ 41 w 79"/>
                  <a:gd name="T11" fmla="*/ 65 h 65"/>
                  <a:gd name="T12" fmla="*/ 60 w 79"/>
                  <a:gd name="T13" fmla="*/ 55 h 65"/>
                  <a:gd name="T14" fmla="*/ 79 w 79"/>
                  <a:gd name="T15" fmla="*/ 41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5">
                    <a:moveTo>
                      <a:pt x="0" y="0"/>
                    </a:moveTo>
                    <a:lnTo>
                      <a:pt x="0" y="26"/>
                    </a:lnTo>
                    <a:lnTo>
                      <a:pt x="3" y="46"/>
                    </a:lnTo>
                    <a:lnTo>
                      <a:pt x="12" y="60"/>
                    </a:lnTo>
                    <a:lnTo>
                      <a:pt x="24" y="65"/>
                    </a:lnTo>
                    <a:lnTo>
                      <a:pt x="41" y="65"/>
                    </a:lnTo>
                    <a:lnTo>
                      <a:pt x="60" y="55"/>
                    </a:lnTo>
                    <a:lnTo>
                      <a:pt x="79"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5" name="Freeform 62">
                <a:extLst>
                  <a:ext uri="{FF2B5EF4-FFF2-40B4-BE49-F238E27FC236}">
                    <a16:creationId xmlns:a16="http://schemas.microsoft.com/office/drawing/2014/main" id="{18F31623-8843-549E-ED17-7B787B078433}"/>
                  </a:ext>
                </a:extLst>
              </p:cNvPr>
              <p:cNvSpPr>
                <a:spLocks noChangeAspect="1"/>
              </p:cNvSpPr>
              <p:nvPr/>
            </p:nvSpPr>
            <p:spPr bwMode="auto">
              <a:xfrm rot="-412931">
                <a:off x="5165" y="2642"/>
                <a:ext cx="42" cy="15"/>
              </a:xfrm>
              <a:custGeom>
                <a:avLst/>
                <a:gdLst>
                  <a:gd name="T0" fmla="*/ 0 w 53"/>
                  <a:gd name="T1" fmla="*/ 0 h 27"/>
                  <a:gd name="T2" fmla="*/ 7 w 53"/>
                  <a:gd name="T3" fmla="*/ 17 h 27"/>
                  <a:gd name="T4" fmla="*/ 19 w 53"/>
                  <a:gd name="T5" fmla="*/ 27 h 27"/>
                  <a:gd name="T6" fmla="*/ 31 w 53"/>
                  <a:gd name="T7" fmla="*/ 27 h 27"/>
                  <a:gd name="T8" fmla="*/ 43 w 53"/>
                  <a:gd name="T9" fmla="*/ 17 h 27"/>
                  <a:gd name="T10" fmla="*/ 53 w 53"/>
                  <a:gd name="T11" fmla="*/ 0 h 27"/>
                </a:gdLst>
                <a:ahLst/>
                <a:cxnLst>
                  <a:cxn ang="0">
                    <a:pos x="T0" y="T1"/>
                  </a:cxn>
                  <a:cxn ang="0">
                    <a:pos x="T2" y="T3"/>
                  </a:cxn>
                  <a:cxn ang="0">
                    <a:pos x="T4" y="T5"/>
                  </a:cxn>
                  <a:cxn ang="0">
                    <a:pos x="T6" y="T7"/>
                  </a:cxn>
                  <a:cxn ang="0">
                    <a:pos x="T8" y="T9"/>
                  </a:cxn>
                  <a:cxn ang="0">
                    <a:pos x="T10" y="T11"/>
                  </a:cxn>
                </a:cxnLst>
                <a:rect l="0" t="0" r="r" b="b"/>
                <a:pathLst>
                  <a:path w="53" h="27">
                    <a:moveTo>
                      <a:pt x="0" y="0"/>
                    </a:moveTo>
                    <a:lnTo>
                      <a:pt x="7" y="17"/>
                    </a:lnTo>
                    <a:lnTo>
                      <a:pt x="19" y="27"/>
                    </a:lnTo>
                    <a:lnTo>
                      <a:pt x="31" y="27"/>
                    </a:lnTo>
                    <a:lnTo>
                      <a:pt x="43" y="17"/>
                    </a:lnTo>
                    <a:lnTo>
                      <a:pt x="5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6" name="Freeform 63">
                <a:extLst>
                  <a:ext uri="{FF2B5EF4-FFF2-40B4-BE49-F238E27FC236}">
                    <a16:creationId xmlns:a16="http://schemas.microsoft.com/office/drawing/2014/main" id="{021AFBAC-73B3-958F-7286-EC35D1AE8B0E}"/>
                  </a:ext>
                </a:extLst>
              </p:cNvPr>
              <p:cNvSpPr>
                <a:spLocks noChangeAspect="1"/>
              </p:cNvSpPr>
              <p:nvPr/>
            </p:nvSpPr>
            <p:spPr bwMode="auto">
              <a:xfrm rot="-412931">
                <a:off x="5184" y="2652"/>
                <a:ext cx="27" cy="16"/>
              </a:xfrm>
              <a:custGeom>
                <a:avLst/>
                <a:gdLst>
                  <a:gd name="T0" fmla="*/ 0 w 39"/>
                  <a:gd name="T1" fmla="*/ 0 h 7"/>
                  <a:gd name="T2" fmla="*/ 12 w 39"/>
                  <a:gd name="T3" fmla="*/ 7 h 7"/>
                  <a:gd name="T4" fmla="*/ 27 w 39"/>
                  <a:gd name="T5" fmla="*/ 7 h 7"/>
                  <a:gd name="T6" fmla="*/ 39 w 39"/>
                  <a:gd name="T7" fmla="*/ 0 h 7"/>
                </a:gdLst>
                <a:ahLst/>
                <a:cxnLst>
                  <a:cxn ang="0">
                    <a:pos x="T0" y="T1"/>
                  </a:cxn>
                  <a:cxn ang="0">
                    <a:pos x="T2" y="T3"/>
                  </a:cxn>
                  <a:cxn ang="0">
                    <a:pos x="T4" y="T5"/>
                  </a:cxn>
                  <a:cxn ang="0">
                    <a:pos x="T6" y="T7"/>
                  </a:cxn>
                </a:cxnLst>
                <a:rect l="0" t="0" r="r" b="b"/>
                <a:pathLst>
                  <a:path w="39" h="7">
                    <a:moveTo>
                      <a:pt x="0" y="0"/>
                    </a:moveTo>
                    <a:lnTo>
                      <a:pt x="12" y="7"/>
                    </a:lnTo>
                    <a:lnTo>
                      <a:pt x="27" y="7"/>
                    </a:lnTo>
                    <a:lnTo>
                      <a:pt x="3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7" name="Freeform 64">
                <a:extLst>
                  <a:ext uri="{FF2B5EF4-FFF2-40B4-BE49-F238E27FC236}">
                    <a16:creationId xmlns:a16="http://schemas.microsoft.com/office/drawing/2014/main" id="{66CD7A38-1D38-88A2-3B35-F64C1E12C40B}"/>
                  </a:ext>
                </a:extLst>
              </p:cNvPr>
              <p:cNvSpPr>
                <a:spLocks noChangeAspect="1"/>
              </p:cNvSpPr>
              <p:nvPr/>
            </p:nvSpPr>
            <p:spPr bwMode="auto">
              <a:xfrm rot="-412931">
                <a:off x="5392" y="2231"/>
                <a:ext cx="7" cy="98"/>
              </a:xfrm>
              <a:custGeom>
                <a:avLst/>
                <a:gdLst>
                  <a:gd name="T0" fmla="*/ 14 w 14"/>
                  <a:gd name="T1" fmla="*/ 0 h 94"/>
                  <a:gd name="T2" fmla="*/ 2 w 14"/>
                  <a:gd name="T3" fmla="*/ 32 h 94"/>
                  <a:gd name="T4" fmla="*/ 0 w 14"/>
                  <a:gd name="T5" fmla="*/ 63 h 94"/>
                  <a:gd name="T6" fmla="*/ 7 w 14"/>
                  <a:gd name="T7" fmla="*/ 94 h 94"/>
                </a:gdLst>
                <a:ahLst/>
                <a:cxnLst>
                  <a:cxn ang="0">
                    <a:pos x="T0" y="T1"/>
                  </a:cxn>
                  <a:cxn ang="0">
                    <a:pos x="T2" y="T3"/>
                  </a:cxn>
                  <a:cxn ang="0">
                    <a:pos x="T4" y="T5"/>
                  </a:cxn>
                  <a:cxn ang="0">
                    <a:pos x="T6" y="T7"/>
                  </a:cxn>
                </a:cxnLst>
                <a:rect l="0" t="0" r="r" b="b"/>
                <a:pathLst>
                  <a:path w="14" h="94">
                    <a:moveTo>
                      <a:pt x="14" y="0"/>
                    </a:moveTo>
                    <a:lnTo>
                      <a:pt x="2" y="32"/>
                    </a:lnTo>
                    <a:lnTo>
                      <a:pt x="0" y="63"/>
                    </a:lnTo>
                    <a:lnTo>
                      <a:pt x="7" y="9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8" name="Freeform 65">
                <a:extLst>
                  <a:ext uri="{FF2B5EF4-FFF2-40B4-BE49-F238E27FC236}">
                    <a16:creationId xmlns:a16="http://schemas.microsoft.com/office/drawing/2014/main" id="{79E605B2-523D-A9B1-1F73-40892DB22246}"/>
                  </a:ext>
                </a:extLst>
              </p:cNvPr>
              <p:cNvSpPr>
                <a:spLocks noChangeAspect="1"/>
              </p:cNvSpPr>
              <p:nvPr/>
            </p:nvSpPr>
            <p:spPr bwMode="auto">
              <a:xfrm rot="-412931">
                <a:off x="5357" y="2278"/>
                <a:ext cx="15" cy="46"/>
              </a:xfrm>
              <a:custGeom>
                <a:avLst/>
                <a:gdLst>
                  <a:gd name="T0" fmla="*/ 0 w 24"/>
                  <a:gd name="T1" fmla="*/ 0 h 41"/>
                  <a:gd name="T2" fmla="*/ 5 w 24"/>
                  <a:gd name="T3" fmla="*/ 17 h 41"/>
                  <a:gd name="T4" fmla="*/ 12 w 24"/>
                  <a:gd name="T5" fmla="*/ 29 h 41"/>
                  <a:gd name="T6" fmla="*/ 24 w 24"/>
                  <a:gd name="T7" fmla="*/ 41 h 41"/>
                </a:gdLst>
                <a:ahLst/>
                <a:cxnLst>
                  <a:cxn ang="0">
                    <a:pos x="T0" y="T1"/>
                  </a:cxn>
                  <a:cxn ang="0">
                    <a:pos x="T2" y="T3"/>
                  </a:cxn>
                  <a:cxn ang="0">
                    <a:pos x="T4" y="T5"/>
                  </a:cxn>
                  <a:cxn ang="0">
                    <a:pos x="T6" y="T7"/>
                  </a:cxn>
                </a:cxnLst>
                <a:rect l="0" t="0" r="r" b="b"/>
                <a:pathLst>
                  <a:path w="24" h="41">
                    <a:moveTo>
                      <a:pt x="0" y="0"/>
                    </a:moveTo>
                    <a:lnTo>
                      <a:pt x="5" y="17"/>
                    </a:lnTo>
                    <a:lnTo>
                      <a:pt x="12" y="29"/>
                    </a:lnTo>
                    <a:lnTo>
                      <a:pt x="24"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9" name="Freeform 66">
                <a:extLst>
                  <a:ext uri="{FF2B5EF4-FFF2-40B4-BE49-F238E27FC236}">
                    <a16:creationId xmlns:a16="http://schemas.microsoft.com/office/drawing/2014/main" id="{A4809BF5-9B87-C73E-1AC7-A4BD4A2F091B}"/>
                  </a:ext>
                </a:extLst>
              </p:cNvPr>
              <p:cNvSpPr>
                <a:spLocks noChangeAspect="1"/>
              </p:cNvSpPr>
              <p:nvPr/>
            </p:nvSpPr>
            <p:spPr bwMode="auto">
              <a:xfrm rot="-412931">
                <a:off x="5173" y="2827"/>
                <a:ext cx="57" cy="256"/>
              </a:xfrm>
              <a:custGeom>
                <a:avLst/>
                <a:gdLst>
                  <a:gd name="T0" fmla="*/ 67 w 91"/>
                  <a:gd name="T1" fmla="*/ 21 h 237"/>
                  <a:gd name="T2" fmla="*/ 72 w 91"/>
                  <a:gd name="T3" fmla="*/ 53 h 237"/>
                  <a:gd name="T4" fmla="*/ 72 w 91"/>
                  <a:gd name="T5" fmla="*/ 62 h 237"/>
                  <a:gd name="T6" fmla="*/ 65 w 91"/>
                  <a:gd name="T7" fmla="*/ 69 h 237"/>
                  <a:gd name="T8" fmla="*/ 55 w 91"/>
                  <a:gd name="T9" fmla="*/ 72 h 237"/>
                  <a:gd name="T10" fmla="*/ 45 w 91"/>
                  <a:gd name="T11" fmla="*/ 67 h 237"/>
                  <a:gd name="T12" fmla="*/ 31 w 91"/>
                  <a:gd name="T13" fmla="*/ 65 h 237"/>
                  <a:gd name="T14" fmla="*/ 19 w 91"/>
                  <a:gd name="T15" fmla="*/ 69 h 237"/>
                  <a:gd name="T16" fmla="*/ 9 w 91"/>
                  <a:gd name="T17" fmla="*/ 79 h 237"/>
                  <a:gd name="T18" fmla="*/ 5 w 91"/>
                  <a:gd name="T19" fmla="*/ 91 h 237"/>
                  <a:gd name="T20" fmla="*/ 0 w 91"/>
                  <a:gd name="T21" fmla="*/ 115 h 237"/>
                  <a:gd name="T22" fmla="*/ 0 w 91"/>
                  <a:gd name="T23" fmla="*/ 137 h 237"/>
                  <a:gd name="T24" fmla="*/ 5 w 91"/>
                  <a:gd name="T25" fmla="*/ 161 h 237"/>
                  <a:gd name="T26" fmla="*/ 17 w 91"/>
                  <a:gd name="T27" fmla="*/ 185 h 237"/>
                  <a:gd name="T28" fmla="*/ 33 w 91"/>
                  <a:gd name="T29" fmla="*/ 206 h 237"/>
                  <a:gd name="T30" fmla="*/ 57 w 91"/>
                  <a:gd name="T31" fmla="*/ 225 h 237"/>
                  <a:gd name="T32" fmla="*/ 81 w 91"/>
                  <a:gd name="T33" fmla="*/ 237 h 237"/>
                  <a:gd name="T34" fmla="*/ 91 w 91"/>
                  <a:gd name="T35" fmla="*/ 0 h 237"/>
                  <a:gd name="T36" fmla="*/ 67 w 91"/>
                  <a:gd name="T37" fmla="*/ 2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237">
                    <a:moveTo>
                      <a:pt x="67" y="21"/>
                    </a:moveTo>
                    <a:lnTo>
                      <a:pt x="72" y="53"/>
                    </a:lnTo>
                    <a:lnTo>
                      <a:pt x="72" y="62"/>
                    </a:lnTo>
                    <a:lnTo>
                      <a:pt x="65" y="69"/>
                    </a:lnTo>
                    <a:lnTo>
                      <a:pt x="55" y="72"/>
                    </a:lnTo>
                    <a:lnTo>
                      <a:pt x="45" y="67"/>
                    </a:lnTo>
                    <a:lnTo>
                      <a:pt x="31" y="65"/>
                    </a:lnTo>
                    <a:lnTo>
                      <a:pt x="19" y="69"/>
                    </a:lnTo>
                    <a:lnTo>
                      <a:pt x="9" y="79"/>
                    </a:lnTo>
                    <a:lnTo>
                      <a:pt x="5" y="91"/>
                    </a:lnTo>
                    <a:lnTo>
                      <a:pt x="0" y="115"/>
                    </a:lnTo>
                    <a:lnTo>
                      <a:pt x="0" y="137"/>
                    </a:lnTo>
                    <a:lnTo>
                      <a:pt x="5" y="161"/>
                    </a:lnTo>
                    <a:lnTo>
                      <a:pt x="17" y="185"/>
                    </a:lnTo>
                    <a:lnTo>
                      <a:pt x="33" y="206"/>
                    </a:lnTo>
                    <a:lnTo>
                      <a:pt x="57" y="225"/>
                    </a:lnTo>
                    <a:lnTo>
                      <a:pt x="81" y="237"/>
                    </a:lnTo>
                    <a:lnTo>
                      <a:pt x="91" y="0"/>
                    </a:lnTo>
                    <a:lnTo>
                      <a:pt x="67" y="21"/>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230" name="Freeform 67">
                <a:extLst>
                  <a:ext uri="{FF2B5EF4-FFF2-40B4-BE49-F238E27FC236}">
                    <a16:creationId xmlns:a16="http://schemas.microsoft.com/office/drawing/2014/main" id="{942E3E17-EF75-795B-47E0-E709E3100484}"/>
                  </a:ext>
                </a:extLst>
              </p:cNvPr>
              <p:cNvSpPr>
                <a:spLocks noChangeAspect="1"/>
              </p:cNvSpPr>
              <p:nvPr/>
            </p:nvSpPr>
            <p:spPr bwMode="auto">
              <a:xfrm rot="-412931">
                <a:off x="5188" y="2904"/>
                <a:ext cx="35" cy="82"/>
              </a:xfrm>
              <a:custGeom>
                <a:avLst/>
                <a:gdLst>
                  <a:gd name="T0" fmla="*/ 16 w 52"/>
                  <a:gd name="T1" fmla="*/ 0 h 84"/>
                  <a:gd name="T2" fmla="*/ 24 w 52"/>
                  <a:gd name="T3" fmla="*/ 17 h 84"/>
                  <a:gd name="T4" fmla="*/ 21 w 52"/>
                  <a:gd name="T5" fmla="*/ 36 h 84"/>
                  <a:gd name="T6" fmla="*/ 14 w 52"/>
                  <a:gd name="T7" fmla="*/ 55 h 84"/>
                  <a:gd name="T8" fmla="*/ 0 w 52"/>
                  <a:gd name="T9" fmla="*/ 67 h 84"/>
                  <a:gd name="T10" fmla="*/ 14 w 52"/>
                  <a:gd name="T11" fmla="*/ 65 h 84"/>
                  <a:gd name="T12" fmla="*/ 21 w 52"/>
                  <a:gd name="T13" fmla="*/ 55 h 84"/>
                  <a:gd name="T14" fmla="*/ 21 w 52"/>
                  <a:gd name="T15" fmla="*/ 84 h 84"/>
                  <a:gd name="T16" fmla="*/ 28 w 52"/>
                  <a:gd name="T17" fmla="*/ 55 h 84"/>
                  <a:gd name="T18" fmla="*/ 33 w 52"/>
                  <a:gd name="T19" fmla="*/ 41 h 84"/>
                  <a:gd name="T20" fmla="*/ 48 w 52"/>
                  <a:gd name="T21" fmla="*/ 31 h 84"/>
                  <a:gd name="T22" fmla="*/ 43 w 52"/>
                  <a:gd name="T23" fmla="*/ 19 h 84"/>
                  <a:gd name="T24" fmla="*/ 45 w 52"/>
                  <a:gd name="T25" fmla="*/ 10 h 84"/>
                  <a:gd name="T26" fmla="*/ 52 w 52"/>
                  <a:gd name="T27" fmla="*/ 0 h 84"/>
                  <a:gd name="T28" fmla="*/ 33 w 52"/>
                  <a:gd name="T29" fmla="*/ 22 h 84"/>
                  <a:gd name="T30" fmla="*/ 21 w 52"/>
                  <a:gd name="T31" fmla="*/ 4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16" y="0"/>
                    </a:moveTo>
                    <a:lnTo>
                      <a:pt x="24" y="17"/>
                    </a:lnTo>
                    <a:lnTo>
                      <a:pt x="21" y="36"/>
                    </a:lnTo>
                    <a:lnTo>
                      <a:pt x="14" y="55"/>
                    </a:lnTo>
                    <a:lnTo>
                      <a:pt x="0" y="67"/>
                    </a:lnTo>
                    <a:lnTo>
                      <a:pt x="14" y="65"/>
                    </a:lnTo>
                    <a:lnTo>
                      <a:pt x="21" y="55"/>
                    </a:lnTo>
                    <a:lnTo>
                      <a:pt x="21" y="84"/>
                    </a:lnTo>
                    <a:lnTo>
                      <a:pt x="28" y="55"/>
                    </a:lnTo>
                    <a:lnTo>
                      <a:pt x="33" y="41"/>
                    </a:lnTo>
                    <a:lnTo>
                      <a:pt x="48" y="31"/>
                    </a:lnTo>
                    <a:lnTo>
                      <a:pt x="43" y="19"/>
                    </a:lnTo>
                    <a:lnTo>
                      <a:pt x="45" y="10"/>
                    </a:lnTo>
                    <a:lnTo>
                      <a:pt x="52" y="0"/>
                    </a:lnTo>
                    <a:lnTo>
                      <a:pt x="33" y="22"/>
                    </a:lnTo>
                    <a:lnTo>
                      <a:pt x="21" y="4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1" name="Freeform 68">
                <a:extLst>
                  <a:ext uri="{FF2B5EF4-FFF2-40B4-BE49-F238E27FC236}">
                    <a16:creationId xmlns:a16="http://schemas.microsoft.com/office/drawing/2014/main" id="{2D02586F-D012-E64D-5EAE-5C35B69C1408}"/>
                  </a:ext>
                </a:extLst>
              </p:cNvPr>
              <p:cNvSpPr>
                <a:spLocks noChangeAspect="1"/>
              </p:cNvSpPr>
              <p:nvPr/>
            </p:nvSpPr>
            <p:spPr bwMode="auto">
              <a:xfrm rot="-412931">
                <a:off x="5445" y="2447"/>
                <a:ext cx="27" cy="46"/>
              </a:xfrm>
              <a:custGeom>
                <a:avLst/>
                <a:gdLst>
                  <a:gd name="T0" fmla="*/ 19 w 31"/>
                  <a:gd name="T1" fmla="*/ 0 h 45"/>
                  <a:gd name="T2" fmla="*/ 0 w 31"/>
                  <a:gd name="T3" fmla="*/ 19 h 45"/>
                  <a:gd name="T4" fmla="*/ 12 w 31"/>
                  <a:gd name="T5" fmla="*/ 45 h 45"/>
                  <a:gd name="T6" fmla="*/ 31 w 31"/>
                  <a:gd name="T7" fmla="*/ 26 h 45"/>
                  <a:gd name="T8" fmla="*/ 19 w 31"/>
                  <a:gd name="T9" fmla="*/ 0 h 45"/>
                </a:gdLst>
                <a:ahLst/>
                <a:cxnLst>
                  <a:cxn ang="0">
                    <a:pos x="T0" y="T1"/>
                  </a:cxn>
                  <a:cxn ang="0">
                    <a:pos x="T2" y="T3"/>
                  </a:cxn>
                  <a:cxn ang="0">
                    <a:pos x="T4" y="T5"/>
                  </a:cxn>
                  <a:cxn ang="0">
                    <a:pos x="T6" y="T7"/>
                  </a:cxn>
                  <a:cxn ang="0">
                    <a:pos x="T8" y="T9"/>
                  </a:cxn>
                </a:cxnLst>
                <a:rect l="0" t="0" r="r" b="b"/>
                <a:pathLst>
                  <a:path w="31" h="45">
                    <a:moveTo>
                      <a:pt x="19" y="0"/>
                    </a:moveTo>
                    <a:lnTo>
                      <a:pt x="0" y="19"/>
                    </a:lnTo>
                    <a:lnTo>
                      <a:pt x="12" y="45"/>
                    </a:lnTo>
                    <a:lnTo>
                      <a:pt x="31" y="26"/>
                    </a:lnTo>
                    <a:lnTo>
                      <a:pt x="19"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232" name="Freeform 69">
                <a:extLst>
                  <a:ext uri="{FF2B5EF4-FFF2-40B4-BE49-F238E27FC236}">
                    <a16:creationId xmlns:a16="http://schemas.microsoft.com/office/drawing/2014/main" id="{B49D432B-391E-E357-BDFC-A189C813435B}"/>
                  </a:ext>
                </a:extLst>
              </p:cNvPr>
              <p:cNvSpPr>
                <a:spLocks noChangeAspect="1"/>
              </p:cNvSpPr>
              <p:nvPr/>
            </p:nvSpPr>
            <p:spPr bwMode="auto">
              <a:xfrm rot="-412931">
                <a:off x="5461" y="2488"/>
                <a:ext cx="26" cy="36"/>
              </a:xfrm>
              <a:custGeom>
                <a:avLst/>
                <a:gdLst>
                  <a:gd name="T0" fmla="*/ 0 w 34"/>
                  <a:gd name="T1" fmla="*/ 0 h 29"/>
                  <a:gd name="T2" fmla="*/ 8 w 34"/>
                  <a:gd name="T3" fmla="*/ 26 h 29"/>
                  <a:gd name="T4" fmla="*/ 34 w 34"/>
                  <a:gd name="T5" fmla="*/ 29 h 29"/>
                  <a:gd name="T6" fmla="*/ 27 w 34"/>
                  <a:gd name="T7" fmla="*/ 2 h 29"/>
                  <a:gd name="T8" fmla="*/ 0 w 34"/>
                  <a:gd name="T9" fmla="*/ 0 h 29"/>
                </a:gdLst>
                <a:ahLst/>
                <a:cxnLst>
                  <a:cxn ang="0">
                    <a:pos x="T0" y="T1"/>
                  </a:cxn>
                  <a:cxn ang="0">
                    <a:pos x="T2" y="T3"/>
                  </a:cxn>
                  <a:cxn ang="0">
                    <a:pos x="T4" y="T5"/>
                  </a:cxn>
                  <a:cxn ang="0">
                    <a:pos x="T6" y="T7"/>
                  </a:cxn>
                  <a:cxn ang="0">
                    <a:pos x="T8" y="T9"/>
                  </a:cxn>
                </a:cxnLst>
                <a:rect l="0" t="0" r="r" b="b"/>
                <a:pathLst>
                  <a:path w="34" h="29">
                    <a:moveTo>
                      <a:pt x="0" y="0"/>
                    </a:moveTo>
                    <a:lnTo>
                      <a:pt x="8" y="26"/>
                    </a:lnTo>
                    <a:lnTo>
                      <a:pt x="34" y="29"/>
                    </a:lnTo>
                    <a:lnTo>
                      <a:pt x="27" y="2"/>
                    </a:lnTo>
                    <a:lnTo>
                      <a:pt x="0"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233" name="Freeform 70">
                <a:extLst>
                  <a:ext uri="{FF2B5EF4-FFF2-40B4-BE49-F238E27FC236}">
                    <a16:creationId xmlns:a16="http://schemas.microsoft.com/office/drawing/2014/main" id="{F4DBEF91-2EEE-0453-A74F-5BE4835CB1F6}"/>
                  </a:ext>
                </a:extLst>
              </p:cNvPr>
              <p:cNvSpPr>
                <a:spLocks noChangeAspect="1"/>
              </p:cNvSpPr>
              <p:nvPr/>
            </p:nvSpPr>
            <p:spPr bwMode="auto">
              <a:xfrm rot="-412931">
                <a:off x="5445" y="2493"/>
                <a:ext cx="23" cy="36"/>
              </a:xfrm>
              <a:custGeom>
                <a:avLst/>
                <a:gdLst>
                  <a:gd name="T0" fmla="*/ 36 w 36"/>
                  <a:gd name="T1" fmla="*/ 0 h 26"/>
                  <a:gd name="T2" fmla="*/ 7 w 36"/>
                  <a:gd name="T3" fmla="*/ 0 h 26"/>
                  <a:gd name="T4" fmla="*/ 0 w 36"/>
                  <a:gd name="T5" fmla="*/ 26 h 26"/>
                  <a:gd name="T6" fmla="*/ 27 w 36"/>
                  <a:gd name="T7" fmla="*/ 26 h 26"/>
                  <a:gd name="T8" fmla="*/ 36 w 36"/>
                  <a:gd name="T9" fmla="*/ 0 h 26"/>
                </a:gdLst>
                <a:ahLst/>
                <a:cxnLst>
                  <a:cxn ang="0">
                    <a:pos x="T0" y="T1"/>
                  </a:cxn>
                  <a:cxn ang="0">
                    <a:pos x="T2" y="T3"/>
                  </a:cxn>
                  <a:cxn ang="0">
                    <a:pos x="T4" y="T5"/>
                  </a:cxn>
                  <a:cxn ang="0">
                    <a:pos x="T6" y="T7"/>
                  </a:cxn>
                  <a:cxn ang="0">
                    <a:pos x="T8" y="T9"/>
                  </a:cxn>
                </a:cxnLst>
                <a:rect l="0" t="0" r="r" b="b"/>
                <a:pathLst>
                  <a:path w="36" h="26">
                    <a:moveTo>
                      <a:pt x="36" y="0"/>
                    </a:moveTo>
                    <a:lnTo>
                      <a:pt x="7" y="0"/>
                    </a:lnTo>
                    <a:lnTo>
                      <a:pt x="0" y="26"/>
                    </a:lnTo>
                    <a:lnTo>
                      <a:pt x="27" y="26"/>
                    </a:lnTo>
                    <a:lnTo>
                      <a:pt x="36"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234" name="Freeform 71">
                <a:extLst>
                  <a:ext uri="{FF2B5EF4-FFF2-40B4-BE49-F238E27FC236}">
                    <a16:creationId xmlns:a16="http://schemas.microsoft.com/office/drawing/2014/main" id="{6974D028-E5AB-9FAE-C4C0-43DBC5642FA0}"/>
                  </a:ext>
                </a:extLst>
              </p:cNvPr>
              <p:cNvSpPr>
                <a:spLocks noChangeAspect="1"/>
              </p:cNvSpPr>
              <p:nvPr/>
            </p:nvSpPr>
            <p:spPr bwMode="auto">
              <a:xfrm rot="21187069" flipH="1">
                <a:off x="5062" y="2339"/>
                <a:ext cx="15" cy="21"/>
              </a:xfrm>
              <a:custGeom>
                <a:avLst/>
                <a:gdLst>
                  <a:gd name="T0" fmla="*/ 19 w 19"/>
                  <a:gd name="T1" fmla="*/ 4 h 15"/>
                  <a:gd name="T2" fmla="*/ 13 w 19"/>
                  <a:gd name="T3" fmla="*/ 13 h 15"/>
                  <a:gd name="T4" fmla="*/ 6 w 19"/>
                  <a:gd name="T5" fmla="*/ 15 h 15"/>
                  <a:gd name="T6" fmla="*/ 0 w 19"/>
                  <a:gd name="T7" fmla="*/ 11 h 15"/>
                  <a:gd name="T8" fmla="*/ 0 w 19"/>
                  <a:gd name="T9" fmla="*/ 0 h 15"/>
                </a:gdLst>
                <a:ahLst/>
                <a:cxnLst>
                  <a:cxn ang="0">
                    <a:pos x="T0" y="T1"/>
                  </a:cxn>
                  <a:cxn ang="0">
                    <a:pos x="T2" y="T3"/>
                  </a:cxn>
                  <a:cxn ang="0">
                    <a:pos x="T4" y="T5"/>
                  </a:cxn>
                  <a:cxn ang="0">
                    <a:pos x="T6" y="T7"/>
                  </a:cxn>
                  <a:cxn ang="0">
                    <a:pos x="T8" y="T9"/>
                  </a:cxn>
                </a:cxnLst>
                <a:rect l="0" t="0" r="r" b="b"/>
                <a:pathLst>
                  <a:path w="19" h="15">
                    <a:moveTo>
                      <a:pt x="19" y="4"/>
                    </a:moveTo>
                    <a:lnTo>
                      <a:pt x="13" y="13"/>
                    </a:lnTo>
                    <a:lnTo>
                      <a:pt x="6" y="15"/>
                    </a:lnTo>
                    <a:lnTo>
                      <a:pt x="0" y="1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5" name="Freeform 72">
                <a:extLst>
                  <a:ext uri="{FF2B5EF4-FFF2-40B4-BE49-F238E27FC236}">
                    <a16:creationId xmlns:a16="http://schemas.microsoft.com/office/drawing/2014/main" id="{0C0F0ED8-4DA0-7786-1E8A-2A4CE6D4F53E}"/>
                  </a:ext>
                </a:extLst>
              </p:cNvPr>
              <p:cNvSpPr>
                <a:spLocks noChangeAspect="1"/>
              </p:cNvSpPr>
              <p:nvPr/>
            </p:nvSpPr>
            <p:spPr bwMode="auto">
              <a:xfrm rot="21187069" flipH="1">
                <a:off x="5023" y="3232"/>
                <a:ext cx="8" cy="46"/>
              </a:xfrm>
              <a:custGeom>
                <a:avLst/>
                <a:gdLst>
                  <a:gd name="T0" fmla="*/ 0 w 6"/>
                  <a:gd name="T1" fmla="*/ 0 h 39"/>
                  <a:gd name="T2" fmla="*/ 6 w 6"/>
                  <a:gd name="T3" fmla="*/ 13 h 39"/>
                  <a:gd name="T4" fmla="*/ 6 w 6"/>
                  <a:gd name="T5" fmla="*/ 26 h 39"/>
                  <a:gd name="T6" fmla="*/ 0 w 6"/>
                  <a:gd name="T7" fmla="*/ 39 h 39"/>
                </a:gdLst>
                <a:ahLst/>
                <a:cxnLst>
                  <a:cxn ang="0">
                    <a:pos x="T0" y="T1"/>
                  </a:cxn>
                  <a:cxn ang="0">
                    <a:pos x="T2" y="T3"/>
                  </a:cxn>
                  <a:cxn ang="0">
                    <a:pos x="T4" y="T5"/>
                  </a:cxn>
                  <a:cxn ang="0">
                    <a:pos x="T6" y="T7"/>
                  </a:cxn>
                </a:cxnLst>
                <a:rect l="0" t="0" r="r" b="b"/>
                <a:pathLst>
                  <a:path w="6" h="39">
                    <a:moveTo>
                      <a:pt x="0" y="0"/>
                    </a:moveTo>
                    <a:lnTo>
                      <a:pt x="6" y="13"/>
                    </a:lnTo>
                    <a:lnTo>
                      <a:pt x="6" y="26"/>
                    </a:lnTo>
                    <a:lnTo>
                      <a:pt x="0" y="3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6" name="Freeform 73">
                <a:extLst>
                  <a:ext uri="{FF2B5EF4-FFF2-40B4-BE49-F238E27FC236}">
                    <a16:creationId xmlns:a16="http://schemas.microsoft.com/office/drawing/2014/main" id="{99160F56-CA5F-21AE-9A46-CD7A7AB5B7C0}"/>
                  </a:ext>
                </a:extLst>
              </p:cNvPr>
              <p:cNvSpPr>
                <a:spLocks noChangeAspect="1"/>
              </p:cNvSpPr>
              <p:nvPr/>
            </p:nvSpPr>
            <p:spPr bwMode="auto">
              <a:xfrm flipH="1">
                <a:off x="5019" y="2021"/>
                <a:ext cx="465" cy="416"/>
              </a:xfrm>
              <a:custGeom>
                <a:avLst/>
                <a:gdLst>
                  <a:gd name="T0" fmla="*/ 112 w 120"/>
                  <a:gd name="T1" fmla="*/ 57 h 81"/>
                  <a:gd name="T2" fmla="*/ 118 w 120"/>
                  <a:gd name="T3" fmla="*/ 66 h 81"/>
                  <a:gd name="T4" fmla="*/ 120 w 120"/>
                  <a:gd name="T5" fmla="*/ 69 h 81"/>
                  <a:gd name="T6" fmla="*/ 120 w 120"/>
                  <a:gd name="T7" fmla="*/ 73 h 81"/>
                  <a:gd name="T8" fmla="*/ 119 w 120"/>
                  <a:gd name="T9" fmla="*/ 76 h 81"/>
                  <a:gd name="T10" fmla="*/ 116 w 120"/>
                  <a:gd name="T11" fmla="*/ 79 h 81"/>
                  <a:gd name="T12" fmla="*/ 113 w 120"/>
                  <a:gd name="T13" fmla="*/ 81 h 81"/>
                  <a:gd name="T14" fmla="*/ 101 w 120"/>
                  <a:gd name="T15" fmla="*/ 79 h 81"/>
                  <a:gd name="T16" fmla="*/ 102 w 120"/>
                  <a:gd name="T17" fmla="*/ 76 h 81"/>
                  <a:gd name="T18" fmla="*/ 102 w 120"/>
                  <a:gd name="T19" fmla="*/ 72 h 81"/>
                  <a:gd name="T20" fmla="*/ 101 w 120"/>
                  <a:gd name="T21" fmla="*/ 69 h 81"/>
                  <a:gd name="T22" fmla="*/ 99 w 120"/>
                  <a:gd name="T23" fmla="*/ 67 h 81"/>
                  <a:gd name="T24" fmla="*/ 97 w 120"/>
                  <a:gd name="T25" fmla="*/ 65 h 81"/>
                  <a:gd name="T26" fmla="*/ 83 w 120"/>
                  <a:gd name="T27" fmla="*/ 64 h 81"/>
                  <a:gd name="T28" fmla="*/ 69 w 120"/>
                  <a:gd name="T29" fmla="*/ 63 h 81"/>
                  <a:gd name="T30" fmla="*/ 56 w 120"/>
                  <a:gd name="T31" fmla="*/ 66 h 81"/>
                  <a:gd name="T32" fmla="*/ 41 w 120"/>
                  <a:gd name="T33" fmla="*/ 68 h 81"/>
                  <a:gd name="T34" fmla="*/ 28 w 120"/>
                  <a:gd name="T35" fmla="*/ 72 h 81"/>
                  <a:gd name="T36" fmla="*/ 7 w 120"/>
                  <a:gd name="T37" fmla="*/ 76 h 81"/>
                  <a:gd name="T38" fmla="*/ 5 w 120"/>
                  <a:gd name="T39" fmla="*/ 70 h 81"/>
                  <a:gd name="T40" fmla="*/ 2 w 120"/>
                  <a:gd name="T41" fmla="*/ 63 h 81"/>
                  <a:gd name="T42" fmla="*/ 0 w 120"/>
                  <a:gd name="T43" fmla="*/ 55 h 81"/>
                  <a:gd name="T44" fmla="*/ 0 w 120"/>
                  <a:gd name="T45" fmla="*/ 48 h 81"/>
                  <a:gd name="T46" fmla="*/ 2 w 120"/>
                  <a:gd name="T47" fmla="*/ 41 h 81"/>
                  <a:gd name="T48" fmla="*/ 4 w 120"/>
                  <a:gd name="T49" fmla="*/ 34 h 81"/>
                  <a:gd name="T50" fmla="*/ 8 w 120"/>
                  <a:gd name="T51" fmla="*/ 28 h 81"/>
                  <a:gd name="T52" fmla="*/ 12 w 120"/>
                  <a:gd name="T53" fmla="*/ 22 h 81"/>
                  <a:gd name="T54" fmla="*/ 18 w 120"/>
                  <a:gd name="T55" fmla="*/ 18 h 81"/>
                  <a:gd name="T56" fmla="*/ 25 w 120"/>
                  <a:gd name="T57" fmla="*/ 12 h 81"/>
                  <a:gd name="T58" fmla="*/ 32 w 120"/>
                  <a:gd name="T59" fmla="*/ 8 h 81"/>
                  <a:gd name="T60" fmla="*/ 41 w 120"/>
                  <a:gd name="T61" fmla="*/ 4 h 81"/>
                  <a:gd name="T62" fmla="*/ 49 w 120"/>
                  <a:gd name="T63" fmla="*/ 2 h 81"/>
                  <a:gd name="T64" fmla="*/ 58 w 120"/>
                  <a:gd name="T65" fmla="*/ 0 h 81"/>
                  <a:gd name="T66" fmla="*/ 67 w 120"/>
                  <a:gd name="T67" fmla="*/ 0 h 81"/>
                  <a:gd name="T68" fmla="*/ 75 w 120"/>
                  <a:gd name="T69" fmla="*/ 1 h 81"/>
                  <a:gd name="T70" fmla="*/ 84 w 120"/>
                  <a:gd name="T71" fmla="*/ 4 h 81"/>
                  <a:gd name="T72" fmla="*/ 92 w 120"/>
                  <a:gd name="T73" fmla="*/ 8 h 81"/>
                  <a:gd name="T74" fmla="*/ 99 w 120"/>
                  <a:gd name="T75" fmla="*/ 12 h 81"/>
                  <a:gd name="T76" fmla="*/ 103 w 120"/>
                  <a:gd name="T77" fmla="*/ 15 h 81"/>
                  <a:gd name="T78" fmla="*/ 105 w 120"/>
                  <a:gd name="T79" fmla="*/ 19 h 81"/>
                  <a:gd name="T80" fmla="*/ 108 w 120"/>
                  <a:gd name="T81" fmla="*/ 24 h 81"/>
                  <a:gd name="T82" fmla="*/ 108 w 120"/>
                  <a:gd name="T83" fmla="*/ 29 h 81"/>
                  <a:gd name="T84" fmla="*/ 110 w 120"/>
                  <a:gd name="T85" fmla="*/ 35 h 81"/>
                  <a:gd name="T86" fmla="*/ 109 w 120"/>
                  <a:gd name="T87" fmla="*/ 40 h 81"/>
                  <a:gd name="T88" fmla="*/ 112 w 120"/>
                  <a:gd name="T89"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81">
                    <a:moveTo>
                      <a:pt x="112" y="57"/>
                    </a:moveTo>
                    <a:lnTo>
                      <a:pt x="118" y="66"/>
                    </a:lnTo>
                    <a:lnTo>
                      <a:pt x="120" y="69"/>
                    </a:lnTo>
                    <a:lnTo>
                      <a:pt x="120" y="73"/>
                    </a:lnTo>
                    <a:lnTo>
                      <a:pt x="119" y="76"/>
                    </a:lnTo>
                    <a:lnTo>
                      <a:pt x="116" y="79"/>
                    </a:lnTo>
                    <a:lnTo>
                      <a:pt x="113" y="81"/>
                    </a:lnTo>
                    <a:lnTo>
                      <a:pt x="101" y="79"/>
                    </a:lnTo>
                    <a:lnTo>
                      <a:pt x="102" y="76"/>
                    </a:lnTo>
                    <a:lnTo>
                      <a:pt x="102" y="72"/>
                    </a:lnTo>
                    <a:lnTo>
                      <a:pt x="101" y="69"/>
                    </a:lnTo>
                    <a:lnTo>
                      <a:pt x="99" y="67"/>
                    </a:lnTo>
                    <a:lnTo>
                      <a:pt x="97" y="65"/>
                    </a:lnTo>
                    <a:lnTo>
                      <a:pt x="83" y="64"/>
                    </a:lnTo>
                    <a:lnTo>
                      <a:pt x="69" y="63"/>
                    </a:lnTo>
                    <a:lnTo>
                      <a:pt x="56" y="66"/>
                    </a:lnTo>
                    <a:lnTo>
                      <a:pt x="41" y="68"/>
                    </a:lnTo>
                    <a:lnTo>
                      <a:pt x="28" y="72"/>
                    </a:lnTo>
                    <a:lnTo>
                      <a:pt x="7" y="76"/>
                    </a:lnTo>
                    <a:lnTo>
                      <a:pt x="5" y="70"/>
                    </a:lnTo>
                    <a:lnTo>
                      <a:pt x="2" y="63"/>
                    </a:lnTo>
                    <a:lnTo>
                      <a:pt x="0" y="55"/>
                    </a:lnTo>
                    <a:lnTo>
                      <a:pt x="0" y="48"/>
                    </a:lnTo>
                    <a:lnTo>
                      <a:pt x="2" y="41"/>
                    </a:lnTo>
                    <a:lnTo>
                      <a:pt x="4" y="34"/>
                    </a:lnTo>
                    <a:lnTo>
                      <a:pt x="8" y="28"/>
                    </a:lnTo>
                    <a:lnTo>
                      <a:pt x="12" y="22"/>
                    </a:lnTo>
                    <a:lnTo>
                      <a:pt x="18" y="18"/>
                    </a:lnTo>
                    <a:lnTo>
                      <a:pt x="25" y="12"/>
                    </a:lnTo>
                    <a:lnTo>
                      <a:pt x="32" y="8"/>
                    </a:lnTo>
                    <a:lnTo>
                      <a:pt x="41" y="4"/>
                    </a:lnTo>
                    <a:lnTo>
                      <a:pt x="49" y="2"/>
                    </a:lnTo>
                    <a:lnTo>
                      <a:pt x="58" y="0"/>
                    </a:lnTo>
                    <a:lnTo>
                      <a:pt x="67" y="0"/>
                    </a:lnTo>
                    <a:lnTo>
                      <a:pt x="75" y="1"/>
                    </a:lnTo>
                    <a:lnTo>
                      <a:pt x="84" y="4"/>
                    </a:lnTo>
                    <a:lnTo>
                      <a:pt x="92" y="8"/>
                    </a:lnTo>
                    <a:lnTo>
                      <a:pt x="99" y="12"/>
                    </a:lnTo>
                    <a:lnTo>
                      <a:pt x="103" y="15"/>
                    </a:lnTo>
                    <a:lnTo>
                      <a:pt x="105" y="19"/>
                    </a:lnTo>
                    <a:lnTo>
                      <a:pt x="108" y="24"/>
                    </a:lnTo>
                    <a:lnTo>
                      <a:pt x="108" y="29"/>
                    </a:lnTo>
                    <a:lnTo>
                      <a:pt x="110" y="35"/>
                    </a:lnTo>
                    <a:lnTo>
                      <a:pt x="109" y="40"/>
                    </a:lnTo>
                    <a:lnTo>
                      <a:pt x="112" y="57"/>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37" name="Freeform 74">
                <a:extLst>
                  <a:ext uri="{FF2B5EF4-FFF2-40B4-BE49-F238E27FC236}">
                    <a16:creationId xmlns:a16="http://schemas.microsoft.com/office/drawing/2014/main" id="{6ABA2331-9A58-66E6-E122-2FE026A487DD}"/>
                  </a:ext>
                </a:extLst>
              </p:cNvPr>
              <p:cNvSpPr>
                <a:spLocks noChangeAspect="1"/>
              </p:cNvSpPr>
              <p:nvPr/>
            </p:nvSpPr>
            <p:spPr bwMode="auto">
              <a:xfrm rot="21187069" flipH="1">
                <a:off x="5031" y="2324"/>
                <a:ext cx="96" cy="66"/>
              </a:xfrm>
              <a:custGeom>
                <a:avLst/>
                <a:gdLst>
                  <a:gd name="T0" fmla="*/ 137 w 137"/>
                  <a:gd name="T1" fmla="*/ 51 h 51"/>
                  <a:gd name="T2" fmla="*/ 132 w 137"/>
                  <a:gd name="T3" fmla="*/ 33 h 51"/>
                  <a:gd name="T4" fmla="*/ 122 w 137"/>
                  <a:gd name="T5" fmla="*/ 17 h 51"/>
                  <a:gd name="T6" fmla="*/ 106 w 137"/>
                  <a:gd name="T7" fmla="*/ 6 h 51"/>
                  <a:gd name="T8" fmla="*/ 89 w 137"/>
                  <a:gd name="T9" fmla="*/ 0 h 51"/>
                  <a:gd name="T10" fmla="*/ 71 w 137"/>
                  <a:gd name="T11" fmla="*/ 0 h 51"/>
                  <a:gd name="T12" fmla="*/ 0 w 137"/>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137" h="51">
                    <a:moveTo>
                      <a:pt x="137" y="51"/>
                    </a:moveTo>
                    <a:lnTo>
                      <a:pt x="132" y="33"/>
                    </a:lnTo>
                    <a:lnTo>
                      <a:pt x="122" y="17"/>
                    </a:lnTo>
                    <a:lnTo>
                      <a:pt x="106" y="6"/>
                    </a:lnTo>
                    <a:lnTo>
                      <a:pt x="89" y="0"/>
                    </a:lnTo>
                    <a:lnTo>
                      <a:pt x="71"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8" name="Freeform 75">
                <a:extLst>
                  <a:ext uri="{FF2B5EF4-FFF2-40B4-BE49-F238E27FC236}">
                    <a16:creationId xmlns:a16="http://schemas.microsoft.com/office/drawing/2014/main" id="{866BA8DD-6ABF-F81F-C0FD-17B96F68884D}"/>
                  </a:ext>
                </a:extLst>
              </p:cNvPr>
              <p:cNvSpPr>
                <a:spLocks noChangeAspect="1"/>
              </p:cNvSpPr>
              <p:nvPr/>
            </p:nvSpPr>
            <p:spPr bwMode="auto">
              <a:xfrm rot="21187069" flipH="1">
                <a:off x="5050" y="2319"/>
                <a:ext cx="449" cy="600"/>
              </a:xfrm>
              <a:custGeom>
                <a:avLst/>
                <a:gdLst>
                  <a:gd name="T0" fmla="*/ 579 w 645"/>
                  <a:gd name="T1" fmla="*/ 18 h 562"/>
                  <a:gd name="T2" fmla="*/ 594 w 645"/>
                  <a:gd name="T3" fmla="*/ 61 h 562"/>
                  <a:gd name="T4" fmla="*/ 589 w 645"/>
                  <a:gd name="T5" fmla="*/ 106 h 562"/>
                  <a:gd name="T6" fmla="*/ 628 w 645"/>
                  <a:gd name="T7" fmla="*/ 135 h 562"/>
                  <a:gd name="T8" fmla="*/ 645 w 645"/>
                  <a:gd name="T9" fmla="*/ 181 h 562"/>
                  <a:gd name="T10" fmla="*/ 637 w 645"/>
                  <a:gd name="T11" fmla="*/ 228 h 562"/>
                  <a:gd name="T12" fmla="*/ 603 w 645"/>
                  <a:gd name="T13" fmla="*/ 262 h 562"/>
                  <a:gd name="T14" fmla="*/ 584 w 645"/>
                  <a:gd name="T15" fmla="*/ 303 h 562"/>
                  <a:gd name="T16" fmla="*/ 576 w 645"/>
                  <a:gd name="T17" fmla="*/ 361 h 562"/>
                  <a:gd name="T18" fmla="*/ 552 w 645"/>
                  <a:gd name="T19" fmla="*/ 413 h 562"/>
                  <a:gd name="T20" fmla="*/ 511 w 645"/>
                  <a:gd name="T21" fmla="*/ 449 h 562"/>
                  <a:gd name="T22" fmla="*/ 460 w 645"/>
                  <a:gd name="T23" fmla="*/ 466 h 562"/>
                  <a:gd name="T24" fmla="*/ 449 w 645"/>
                  <a:gd name="T25" fmla="*/ 549 h 562"/>
                  <a:gd name="T26" fmla="*/ 394 w 645"/>
                  <a:gd name="T27" fmla="*/ 562 h 562"/>
                  <a:gd name="T28" fmla="*/ 340 w 645"/>
                  <a:gd name="T29" fmla="*/ 550 h 562"/>
                  <a:gd name="T30" fmla="*/ 298 w 645"/>
                  <a:gd name="T31" fmla="*/ 515 h 562"/>
                  <a:gd name="T32" fmla="*/ 271 w 645"/>
                  <a:gd name="T33" fmla="*/ 442 h 562"/>
                  <a:gd name="T34" fmla="*/ 215 w 645"/>
                  <a:gd name="T35" fmla="*/ 396 h 562"/>
                  <a:gd name="T36" fmla="*/ 174 w 645"/>
                  <a:gd name="T37" fmla="*/ 338 h 562"/>
                  <a:gd name="T38" fmla="*/ 117 w 645"/>
                  <a:gd name="T39" fmla="*/ 338 h 562"/>
                  <a:gd name="T40" fmla="*/ 64 w 645"/>
                  <a:gd name="T41" fmla="*/ 315 h 562"/>
                  <a:gd name="T42" fmla="*/ 25 w 645"/>
                  <a:gd name="T43" fmla="*/ 271 h 562"/>
                  <a:gd name="T44" fmla="*/ 8 w 645"/>
                  <a:gd name="T45" fmla="*/ 216 h 562"/>
                  <a:gd name="T46" fmla="*/ 0 w 645"/>
                  <a:gd name="T47" fmla="*/ 174 h 562"/>
                  <a:gd name="T48" fmla="*/ 13 w 645"/>
                  <a:gd name="T49" fmla="*/ 135 h 562"/>
                  <a:gd name="T50" fmla="*/ 45 w 645"/>
                  <a:gd name="T51" fmla="*/ 108 h 562"/>
                  <a:gd name="T52" fmla="*/ 88 w 645"/>
                  <a:gd name="T53" fmla="*/ 101 h 562"/>
                  <a:gd name="T54" fmla="*/ 127 w 645"/>
                  <a:gd name="T55" fmla="*/ 116 h 562"/>
                  <a:gd name="T56" fmla="*/ 159 w 645"/>
                  <a:gd name="T57" fmla="*/ 193 h 562"/>
                  <a:gd name="T58" fmla="*/ 186 w 645"/>
                  <a:gd name="T59" fmla="*/ 161 h 562"/>
                  <a:gd name="T60" fmla="*/ 191 w 645"/>
                  <a:gd name="T61" fmla="*/ 100 h 562"/>
                  <a:gd name="T62" fmla="*/ 194 w 645"/>
                  <a:gd name="T63" fmla="*/ 72 h 562"/>
                  <a:gd name="T64" fmla="*/ 215 w 645"/>
                  <a:gd name="T65" fmla="*/ 55 h 562"/>
                  <a:gd name="T66" fmla="*/ 364 w 645"/>
                  <a:gd name="T67" fmla="*/ 15 h 562"/>
                  <a:gd name="T68" fmla="*/ 518 w 645"/>
                  <a:gd name="T6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562">
                    <a:moveTo>
                      <a:pt x="564" y="1"/>
                    </a:moveTo>
                    <a:lnTo>
                      <a:pt x="579" y="18"/>
                    </a:lnTo>
                    <a:lnTo>
                      <a:pt x="589" y="39"/>
                    </a:lnTo>
                    <a:lnTo>
                      <a:pt x="594" y="61"/>
                    </a:lnTo>
                    <a:lnTo>
                      <a:pt x="594" y="84"/>
                    </a:lnTo>
                    <a:lnTo>
                      <a:pt x="589" y="106"/>
                    </a:lnTo>
                    <a:lnTo>
                      <a:pt x="610" y="118"/>
                    </a:lnTo>
                    <a:lnTo>
                      <a:pt x="628" y="135"/>
                    </a:lnTo>
                    <a:lnTo>
                      <a:pt x="640" y="157"/>
                    </a:lnTo>
                    <a:lnTo>
                      <a:pt x="645" y="181"/>
                    </a:lnTo>
                    <a:lnTo>
                      <a:pt x="643" y="205"/>
                    </a:lnTo>
                    <a:lnTo>
                      <a:pt x="637" y="228"/>
                    </a:lnTo>
                    <a:lnTo>
                      <a:pt x="621" y="247"/>
                    </a:lnTo>
                    <a:lnTo>
                      <a:pt x="603" y="262"/>
                    </a:lnTo>
                    <a:lnTo>
                      <a:pt x="581" y="272"/>
                    </a:lnTo>
                    <a:lnTo>
                      <a:pt x="584" y="303"/>
                    </a:lnTo>
                    <a:lnTo>
                      <a:pt x="582" y="332"/>
                    </a:lnTo>
                    <a:lnTo>
                      <a:pt x="576" y="361"/>
                    </a:lnTo>
                    <a:lnTo>
                      <a:pt x="564" y="389"/>
                    </a:lnTo>
                    <a:lnTo>
                      <a:pt x="552" y="413"/>
                    </a:lnTo>
                    <a:lnTo>
                      <a:pt x="533" y="433"/>
                    </a:lnTo>
                    <a:lnTo>
                      <a:pt x="511" y="449"/>
                    </a:lnTo>
                    <a:lnTo>
                      <a:pt x="488" y="459"/>
                    </a:lnTo>
                    <a:lnTo>
                      <a:pt x="460" y="466"/>
                    </a:lnTo>
                    <a:lnTo>
                      <a:pt x="471" y="532"/>
                    </a:lnTo>
                    <a:lnTo>
                      <a:pt x="449" y="549"/>
                    </a:lnTo>
                    <a:lnTo>
                      <a:pt x="422" y="559"/>
                    </a:lnTo>
                    <a:lnTo>
                      <a:pt x="394" y="562"/>
                    </a:lnTo>
                    <a:lnTo>
                      <a:pt x="367" y="559"/>
                    </a:lnTo>
                    <a:lnTo>
                      <a:pt x="340" y="550"/>
                    </a:lnTo>
                    <a:lnTo>
                      <a:pt x="316" y="535"/>
                    </a:lnTo>
                    <a:lnTo>
                      <a:pt x="298" y="515"/>
                    </a:lnTo>
                    <a:lnTo>
                      <a:pt x="301" y="459"/>
                    </a:lnTo>
                    <a:lnTo>
                      <a:pt x="271" y="442"/>
                    </a:lnTo>
                    <a:lnTo>
                      <a:pt x="242" y="422"/>
                    </a:lnTo>
                    <a:lnTo>
                      <a:pt x="215" y="396"/>
                    </a:lnTo>
                    <a:lnTo>
                      <a:pt x="193" y="369"/>
                    </a:lnTo>
                    <a:lnTo>
                      <a:pt x="174" y="338"/>
                    </a:lnTo>
                    <a:lnTo>
                      <a:pt x="145" y="342"/>
                    </a:lnTo>
                    <a:lnTo>
                      <a:pt x="117" y="338"/>
                    </a:lnTo>
                    <a:lnTo>
                      <a:pt x="89" y="330"/>
                    </a:lnTo>
                    <a:lnTo>
                      <a:pt x="64" y="315"/>
                    </a:lnTo>
                    <a:lnTo>
                      <a:pt x="42" y="294"/>
                    </a:lnTo>
                    <a:lnTo>
                      <a:pt x="25" y="271"/>
                    </a:lnTo>
                    <a:lnTo>
                      <a:pt x="13" y="244"/>
                    </a:lnTo>
                    <a:lnTo>
                      <a:pt x="8" y="216"/>
                    </a:lnTo>
                    <a:lnTo>
                      <a:pt x="1" y="196"/>
                    </a:lnTo>
                    <a:lnTo>
                      <a:pt x="0" y="174"/>
                    </a:lnTo>
                    <a:lnTo>
                      <a:pt x="5" y="154"/>
                    </a:lnTo>
                    <a:lnTo>
                      <a:pt x="13" y="135"/>
                    </a:lnTo>
                    <a:lnTo>
                      <a:pt x="28" y="120"/>
                    </a:lnTo>
                    <a:lnTo>
                      <a:pt x="45" y="108"/>
                    </a:lnTo>
                    <a:lnTo>
                      <a:pt x="66" y="101"/>
                    </a:lnTo>
                    <a:lnTo>
                      <a:pt x="88" y="101"/>
                    </a:lnTo>
                    <a:lnTo>
                      <a:pt x="108" y="106"/>
                    </a:lnTo>
                    <a:lnTo>
                      <a:pt x="127" y="116"/>
                    </a:lnTo>
                    <a:lnTo>
                      <a:pt x="142" y="132"/>
                    </a:lnTo>
                    <a:lnTo>
                      <a:pt x="159" y="193"/>
                    </a:lnTo>
                    <a:lnTo>
                      <a:pt x="191" y="193"/>
                    </a:lnTo>
                    <a:lnTo>
                      <a:pt x="186" y="161"/>
                    </a:lnTo>
                    <a:lnTo>
                      <a:pt x="186" y="130"/>
                    </a:lnTo>
                    <a:lnTo>
                      <a:pt x="191" y="100"/>
                    </a:lnTo>
                    <a:lnTo>
                      <a:pt x="191" y="86"/>
                    </a:lnTo>
                    <a:lnTo>
                      <a:pt x="194" y="72"/>
                    </a:lnTo>
                    <a:lnTo>
                      <a:pt x="203" y="62"/>
                    </a:lnTo>
                    <a:lnTo>
                      <a:pt x="215" y="55"/>
                    </a:lnTo>
                    <a:lnTo>
                      <a:pt x="289" y="33"/>
                    </a:lnTo>
                    <a:lnTo>
                      <a:pt x="364" y="15"/>
                    </a:lnTo>
                    <a:lnTo>
                      <a:pt x="440" y="5"/>
                    </a:lnTo>
                    <a:lnTo>
                      <a:pt x="518" y="0"/>
                    </a:lnTo>
                    <a:lnTo>
                      <a:pt x="564" y="1"/>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239" name="Freeform 76">
                <a:extLst>
                  <a:ext uri="{FF2B5EF4-FFF2-40B4-BE49-F238E27FC236}">
                    <a16:creationId xmlns:a16="http://schemas.microsoft.com/office/drawing/2014/main" id="{1095F264-3FA4-66BD-F1D2-79DA3213B274}"/>
                  </a:ext>
                </a:extLst>
              </p:cNvPr>
              <p:cNvSpPr>
                <a:spLocks noChangeAspect="1"/>
              </p:cNvSpPr>
              <p:nvPr/>
            </p:nvSpPr>
            <p:spPr bwMode="auto">
              <a:xfrm rot="21187069" flipH="1">
                <a:off x="5403" y="2503"/>
                <a:ext cx="65" cy="113"/>
              </a:xfrm>
              <a:custGeom>
                <a:avLst/>
                <a:gdLst>
                  <a:gd name="T0" fmla="*/ 88 w 102"/>
                  <a:gd name="T1" fmla="*/ 16 h 104"/>
                  <a:gd name="T2" fmla="*/ 73 w 102"/>
                  <a:gd name="T3" fmla="*/ 4 h 104"/>
                  <a:gd name="T4" fmla="*/ 56 w 102"/>
                  <a:gd name="T5" fmla="*/ 0 h 104"/>
                  <a:gd name="T6" fmla="*/ 37 w 102"/>
                  <a:gd name="T7" fmla="*/ 0 h 104"/>
                  <a:gd name="T8" fmla="*/ 22 w 102"/>
                  <a:gd name="T9" fmla="*/ 9 h 104"/>
                  <a:gd name="T10" fmla="*/ 8 w 102"/>
                  <a:gd name="T11" fmla="*/ 21 h 104"/>
                  <a:gd name="T12" fmla="*/ 2 w 102"/>
                  <a:gd name="T13" fmla="*/ 38 h 104"/>
                  <a:gd name="T14" fmla="*/ 0 w 102"/>
                  <a:gd name="T15" fmla="*/ 56 h 104"/>
                  <a:gd name="T16" fmla="*/ 3 w 102"/>
                  <a:gd name="T17" fmla="*/ 73 h 104"/>
                  <a:gd name="T18" fmla="*/ 13 w 102"/>
                  <a:gd name="T19" fmla="*/ 88 h 104"/>
                  <a:gd name="T20" fmla="*/ 29 w 102"/>
                  <a:gd name="T21" fmla="*/ 99 h 104"/>
                  <a:gd name="T22" fmla="*/ 47 w 102"/>
                  <a:gd name="T23" fmla="*/ 104 h 104"/>
                  <a:gd name="T24" fmla="*/ 64 w 102"/>
                  <a:gd name="T25" fmla="*/ 102 h 104"/>
                  <a:gd name="T26" fmla="*/ 81 w 102"/>
                  <a:gd name="T27" fmla="*/ 93 h 104"/>
                  <a:gd name="T28" fmla="*/ 93 w 102"/>
                  <a:gd name="T29" fmla="*/ 80 h 104"/>
                  <a:gd name="T30" fmla="*/ 102 w 102"/>
                  <a:gd name="T31" fmla="*/ 6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04">
                    <a:moveTo>
                      <a:pt x="88" y="16"/>
                    </a:moveTo>
                    <a:lnTo>
                      <a:pt x="73" y="4"/>
                    </a:lnTo>
                    <a:lnTo>
                      <a:pt x="56" y="0"/>
                    </a:lnTo>
                    <a:lnTo>
                      <a:pt x="37" y="0"/>
                    </a:lnTo>
                    <a:lnTo>
                      <a:pt x="22" y="9"/>
                    </a:lnTo>
                    <a:lnTo>
                      <a:pt x="8" y="21"/>
                    </a:lnTo>
                    <a:lnTo>
                      <a:pt x="2" y="38"/>
                    </a:lnTo>
                    <a:lnTo>
                      <a:pt x="0" y="56"/>
                    </a:lnTo>
                    <a:lnTo>
                      <a:pt x="3" y="73"/>
                    </a:lnTo>
                    <a:lnTo>
                      <a:pt x="13" y="88"/>
                    </a:lnTo>
                    <a:lnTo>
                      <a:pt x="29" y="99"/>
                    </a:lnTo>
                    <a:lnTo>
                      <a:pt x="47" y="104"/>
                    </a:lnTo>
                    <a:lnTo>
                      <a:pt x="64" y="102"/>
                    </a:lnTo>
                    <a:lnTo>
                      <a:pt x="81" y="93"/>
                    </a:lnTo>
                    <a:lnTo>
                      <a:pt x="93" y="80"/>
                    </a:lnTo>
                    <a:lnTo>
                      <a:pt x="102" y="6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40" name="Freeform 77">
                <a:extLst>
                  <a:ext uri="{FF2B5EF4-FFF2-40B4-BE49-F238E27FC236}">
                    <a16:creationId xmlns:a16="http://schemas.microsoft.com/office/drawing/2014/main" id="{E4AC242D-A04E-2211-0148-8C2F29B5B9C1}"/>
                  </a:ext>
                </a:extLst>
              </p:cNvPr>
              <p:cNvSpPr>
                <a:spLocks noChangeAspect="1"/>
              </p:cNvSpPr>
              <p:nvPr/>
            </p:nvSpPr>
            <p:spPr bwMode="auto">
              <a:xfrm rot="21187069" flipH="1">
                <a:off x="5054" y="2498"/>
                <a:ext cx="15" cy="67"/>
              </a:xfrm>
              <a:custGeom>
                <a:avLst/>
                <a:gdLst>
                  <a:gd name="T0" fmla="*/ 0 w 24"/>
                  <a:gd name="T1" fmla="*/ 3 h 57"/>
                  <a:gd name="T2" fmla="*/ 7 w 24"/>
                  <a:gd name="T3" fmla="*/ 0 h 57"/>
                  <a:gd name="T4" fmla="*/ 16 w 24"/>
                  <a:gd name="T5" fmla="*/ 3 h 57"/>
                  <a:gd name="T6" fmla="*/ 21 w 24"/>
                  <a:gd name="T7" fmla="*/ 10 h 57"/>
                  <a:gd name="T8" fmla="*/ 24 w 24"/>
                  <a:gd name="T9" fmla="*/ 22 h 57"/>
                  <a:gd name="T10" fmla="*/ 24 w 24"/>
                  <a:gd name="T11" fmla="*/ 35 h 57"/>
                  <a:gd name="T12" fmla="*/ 21 w 24"/>
                  <a:gd name="T13" fmla="*/ 47 h 57"/>
                  <a:gd name="T14" fmla="*/ 16 w 24"/>
                  <a:gd name="T15" fmla="*/ 54 h 57"/>
                  <a:gd name="T16" fmla="*/ 7 w 24"/>
                  <a:gd name="T17" fmla="*/ 57 h 57"/>
                  <a:gd name="T18" fmla="*/ 0 w 24"/>
                  <a:gd name="T1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57">
                    <a:moveTo>
                      <a:pt x="0" y="3"/>
                    </a:moveTo>
                    <a:lnTo>
                      <a:pt x="7" y="0"/>
                    </a:lnTo>
                    <a:lnTo>
                      <a:pt x="16" y="3"/>
                    </a:lnTo>
                    <a:lnTo>
                      <a:pt x="21" y="10"/>
                    </a:lnTo>
                    <a:lnTo>
                      <a:pt x="24" y="22"/>
                    </a:lnTo>
                    <a:lnTo>
                      <a:pt x="24" y="35"/>
                    </a:lnTo>
                    <a:lnTo>
                      <a:pt x="21" y="47"/>
                    </a:lnTo>
                    <a:lnTo>
                      <a:pt x="16" y="54"/>
                    </a:lnTo>
                    <a:lnTo>
                      <a:pt x="7" y="57"/>
                    </a:lnTo>
                    <a:lnTo>
                      <a:pt x="0" y="5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41" name="Freeform 78">
                <a:extLst>
                  <a:ext uri="{FF2B5EF4-FFF2-40B4-BE49-F238E27FC236}">
                    <a16:creationId xmlns:a16="http://schemas.microsoft.com/office/drawing/2014/main" id="{874C2376-EAC9-B729-D543-006784D675E2}"/>
                  </a:ext>
                </a:extLst>
              </p:cNvPr>
              <p:cNvSpPr>
                <a:spLocks noChangeAspect="1"/>
              </p:cNvSpPr>
              <p:nvPr/>
            </p:nvSpPr>
            <p:spPr bwMode="auto">
              <a:xfrm rot="21187069" flipH="1">
                <a:off x="5085" y="2457"/>
                <a:ext cx="0" cy="98"/>
              </a:xfrm>
              <a:custGeom>
                <a:avLst/>
                <a:gdLst>
                  <a:gd name="T0" fmla="*/ 0 w 2"/>
                  <a:gd name="T1" fmla="*/ 0 h 93"/>
                  <a:gd name="T2" fmla="*/ 0 w 2"/>
                  <a:gd name="T3" fmla="*/ 31 h 93"/>
                  <a:gd name="T4" fmla="*/ 0 w 2"/>
                  <a:gd name="T5" fmla="*/ 63 h 93"/>
                  <a:gd name="T6" fmla="*/ 2 w 2"/>
                  <a:gd name="T7" fmla="*/ 93 h 93"/>
                </a:gdLst>
                <a:ahLst/>
                <a:cxnLst>
                  <a:cxn ang="0">
                    <a:pos x="T0" y="T1"/>
                  </a:cxn>
                  <a:cxn ang="0">
                    <a:pos x="T2" y="T3"/>
                  </a:cxn>
                  <a:cxn ang="0">
                    <a:pos x="T4" y="T5"/>
                  </a:cxn>
                  <a:cxn ang="0">
                    <a:pos x="T6" y="T7"/>
                  </a:cxn>
                </a:cxnLst>
                <a:rect l="0" t="0" r="r" b="b"/>
                <a:pathLst>
                  <a:path w="2" h="93">
                    <a:moveTo>
                      <a:pt x="0" y="0"/>
                    </a:moveTo>
                    <a:lnTo>
                      <a:pt x="0" y="31"/>
                    </a:lnTo>
                    <a:lnTo>
                      <a:pt x="0" y="63"/>
                    </a:lnTo>
                    <a:lnTo>
                      <a:pt x="2" y="9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42" name="Freeform 79">
                <a:extLst>
                  <a:ext uri="{FF2B5EF4-FFF2-40B4-BE49-F238E27FC236}">
                    <a16:creationId xmlns:a16="http://schemas.microsoft.com/office/drawing/2014/main" id="{2D2BF2F5-48CB-26ED-0009-631BB155CEA3}"/>
                  </a:ext>
                </a:extLst>
              </p:cNvPr>
              <p:cNvSpPr>
                <a:spLocks noChangeAspect="1"/>
              </p:cNvSpPr>
              <p:nvPr/>
            </p:nvSpPr>
            <p:spPr bwMode="auto">
              <a:xfrm rot="21187069" flipH="1">
                <a:off x="5204" y="2421"/>
                <a:ext cx="69" cy="144"/>
              </a:xfrm>
              <a:custGeom>
                <a:avLst/>
                <a:gdLst>
                  <a:gd name="T0" fmla="*/ 88 w 95"/>
                  <a:gd name="T1" fmla="*/ 83 h 136"/>
                  <a:gd name="T2" fmla="*/ 93 w 95"/>
                  <a:gd name="T3" fmla="*/ 65 h 136"/>
                  <a:gd name="T4" fmla="*/ 95 w 95"/>
                  <a:gd name="T5" fmla="*/ 46 h 136"/>
                  <a:gd name="T6" fmla="*/ 93 w 95"/>
                  <a:gd name="T7" fmla="*/ 29 h 136"/>
                  <a:gd name="T8" fmla="*/ 86 w 95"/>
                  <a:gd name="T9" fmla="*/ 15 h 136"/>
                  <a:gd name="T10" fmla="*/ 76 w 95"/>
                  <a:gd name="T11" fmla="*/ 5 h 136"/>
                  <a:gd name="T12" fmla="*/ 64 w 95"/>
                  <a:gd name="T13" fmla="*/ 0 h 136"/>
                  <a:gd name="T14" fmla="*/ 52 w 95"/>
                  <a:gd name="T15" fmla="*/ 2 h 136"/>
                  <a:gd name="T16" fmla="*/ 39 w 95"/>
                  <a:gd name="T17" fmla="*/ 9 h 136"/>
                  <a:gd name="T18" fmla="*/ 25 w 95"/>
                  <a:gd name="T19" fmla="*/ 20 h 136"/>
                  <a:gd name="T20" fmla="*/ 13 w 95"/>
                  <a:gd name="T21" fmla="*/ 36 h 136"/>
                  <a:gd name="T22" fmla="*/ 5 w 95"/>
                  <a:gd name="T23" fmla="*/ 53 h 136"/>
                  <a:gd name="T24" fmla="*/ 0 w 95"/>
                  <a:gd name="T25" fmla="*/ 73 h 136"/>
                  <a:gd name="T26" fmla="*/ 0 w 95"/>
                  <a:gd name="T27" fmla="*/ 92 h 136"/>
                  <a:gd name="T28" fmla="*/ 2 w 95"/>
                  <a:gd name="T29" fmla="*/ 109 h 136"/>
                  <a:gd name="T30" fmla="*/ 8 w 95"/>
                  <a:gd name="T31" fmla="*/ 122 h 136"/>
                  <a:gd name="T32" fmla="*/ 17 w 95"/>
                  <a:gd name="T33" fmla="*/ 131 h 136"/>
                  <a:gd name="T34" fmla="*/ 29 w 95"/>
                  <a:gd name="T35" fmla="*/ 136 h 136"/>
                  <a:gd name="T36" fmla="*/ 42 w 95"/>
                  <a:gd name="T37" fmla="*/ 134 h 136"/>
                  <a:gd name="T38" fmla="*/ 56 w 95"/>
                  <a:gd name="T39" fmla="*/ 127 h 136"/>
                  <a:gd name="T40" fmla="*/ 69 w 95"/>
                  <a:gd name="T41" fmla="*/ 117 h 136"/>
                  <a:gd name="T42" fmla="*/ 80 w 95"/>
                  <a:gd name="T43" fmla="*/ 102 h 136"/>
                  <a:gd name="T44" fmla="*/ 88 w 95"/>
                  <a:gd name="T45" fmla="*/ 8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136">
                    <a:moveTo>
                      <a:pt x="88" y="83"/>
                    </a:moveTo>
                    <a:lnTo>
                      <a:pt x="93" y="65"/>
                    </a:lnTo>
                    <a:lnTo>
                      <a:pt x="95" y="46"/>
                    </a:lnTo>
                    <a:lnTo>
                      <a:pt x="93" y="29"/>
                    </a:lnTo>
                    <a:lnTo>
                      <a:pt x="86" y="15"/>
                    </a:lnTo>
                    <a:lnTo>
                      <a:pt x="76" y="5"/>
                    </a:lnTo>
                    <a:lnTo>
                      <a:pt x="64" y="0"/>
                    </a:lnTo>
                    <a:lnTo>
                      <a:pt x="52" y="2"/>
                    </a:lnTo>
                    <a:lnTo>
                      <a:pt x="39" y="9"/>
                    </a:lnTo>
                    <a:lnTo>
                      <a:pt x="25" y="20"/>
                    </a:lnTo>
                    <a:lnTo>
                      <a:pt x="13" y="36"/>
                    </a:lnTo>
                    <a:lnTo>
                      <a:pt x="5" y="53"/>
                    </a:lnTo>
                    <a:lnTo>
                      <a:pt x="0" y="73"/>
                    </a:lnTo>
                    <a:lnTo>
                      <a:pt x="0" y="92"/>
                    </a:lnTo>
                    <a:lnTo>
                      <a:pt x="2" y="109"/>
                    </a:lnTo>
                    <a:lnTo>
                      <a:pt x="8" y="122"/>
                    </a:lnTo>
                    <a:lnTo>
                      <a:pt x="17" y="131"/>
                    </a:lnTo>
                    <a:lnTo>
                      <a:pt x="29" y="136"/>
                    </a:lnTo>
                    <a:lnTo>
                      <a:pt x="42" y="134"/>
                    </a:lnTo>
                    <a:lnTo>
                      <a:pt x="56" y="127"/>
                    </a:lnTo>
                    <a:lnTo>
                      <a:pt x="69" y="117"/>
                    </a:lnTo>
                    <a:lnTo>
                      <a:pt x="80" y="102"/>
                    </a:lnTo>
                    <a:lnTo>
                      <a:pt x="88" y="83"/>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43" name="Freeform 80">
                <a:extLst>
                  <a:ext uri="{FF2B5EF4-FFF2-40B4-BE49-F238E27FC236}">
                    <a16:creationId xmlns:a16="http://schemas.microsoft.com/office/drawing/2014/main" id="{69A12B2D-BADA-2385-F082-2F772AAB6E1A}"/>
                  </a:ext>
                </a:extLst>
              </p:cNvPr>
              <p:cNvSpPr>
                <a:spLocks noChangeAspect="1"/>
              </p:cNvSpPr>
              <p:nvPr/>
            </p:nvSpPr>
            <p:spPr bwMode="auto">
              <a:xfrm rot="21187069" flipH="1">
                <a:off x="5215" y="2473"/>
                <a:ext cx="35" cy="82"/>
              </a:xfrm>
              <a:custGeom>
                <a:avLst/>
                <a:gdLst>
                  <a:gd name="T0" fmla="*/ 49 w 53"/>
                  <a:gd name="T1" fmla="*/ 45 h 72"/>
                  <a:gd name="T2" fmla="*/ 53 w 53"/>
                  <a:gd name="T3" fmla="*/ 30 h 72"/>
                  <a:gd name="T4" fmla="*/ 51 w 53"/>
                  <a:gd name="T5" fmla="*/ 17 h 72"/>
                  <a:gd name="T6" fmla="*/ 48 w 53"/>
                  <a:gd name="T7" fmla="*/ 6 h 72"/>
                  <a:gd name="T8" fmla="*/ 39 w 53"/>
                  <a:gd name="T9" fmla="*/ 0 h 72"/>
                  <a:gd name="T10" fmla="*/ 29 w 53"/>
                  <a:gd name="T11" fmla="*/ 0 h 72"/>
                  <a:gd name="T12" fmla="*/ 19 w 53"/>
                  <a:gd name="T13" fmla="*/ 5 h 72"/>
                  <a:gd name="T14" fmla="*/ 10 w 53"/>
                  <a:gd name="T15" fmla="*/ 15 h 72"/>
                  <a:gd name="T16" fmla="*/ 4 w 53"/>
                  <a:gd name="T17" fmla="*/ 28 h 72"/>
                  <a:gd name="T18" fmla="*/ 0 w 53"/>
                  <a:gd name="T19" fmla="*/ 42 h 72"/>
                  <a:gd name="T20" fmla="*/ 0 w 53"/>
                  <a:gd name="T21" fmla="*/ 56 h 72"/>
                  <a:gd name="T22" fmla="*/ 5 w 53"/>
                  <a:gd name="T23" fmla="*/ 67 h 72"/>
                  <a:gd name="T24" fmla="*/ 12 w 53"/>
                  <a:gd name="T25" fmla="*/ 72 h 72"/>
                  <a:gd name="T26" fmla="*/ 22 w 53"/>
                  <a:gd name="T27" fmla="*/ 72 h 72"/>
                  <a:gd name="T28" fmla="*/ 32 w 53"/>
                  <a:gd name="T29" fmla="*/ 67 h 72"/>
                  <a:gd name="T30" fmla="*/ 43 w 53"/>
                  <a:gd name="T31" fmla="*/ 57 h 72"/>
                  <a:gd name="T32" fmla="*/ 49 w 53"/>
                  <a:gd name="T33"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2">
                    <a:moveTo>
                      <a:pt x="49" y="45"/>
                    </a:moveTo>
                    <a:lnTo>
                      <a:pt x="53" y="30"/>
                    </a:lnTo>
                    <a:lnTo>
                      <a:pt x="51" y="17"/>
                    </a:lnTo>
                    <a:lnTo>
                      <a:pt x="48" y="6"/>
                    </a:lnTo>
                    <a:lnTo>
                      <a:pt x="39" y="0"/>
                    </a:lnTo>
                    <a:lnTo>
                      <a:pt x="29" y="0"/>
                    </a:lnTo>
                    <a:lnTo>
                      <a:pt x="19" y="5"/>
                    </a:lnTo>
                    <a:lnTo>
                      <a:pt x="10" y="15"/>
                    </a:lnTo>
                    <a:lnTo>
                      <a:pt x="4" y="28"/>
                    </a:lnTo>
                    <a:lnTo>
                      <a:pt x="0" y="42"/>
                    </a:lnTo>
                    <a:lnTo>
                      <a:pt x="0" y="56"/>
                    </a:lnTo>
                    <a:lnTo>
                      <a:pt x="5" y="67"/>
                    </a:lnTo>
                    <a:lnTo>
                      <a:pt x="12" y="72"/>
                    </a:lnTo>
                    <a:lnTo>
                      <a:pt x="22" y="72"/>
                    </a:lnTo>
                    <a:lnTo>
                      <a:pt x="32" y="67"/>
                    </a:lnTo>
                    <a:lnTo>
                      <a:pt x="43" y="57"/>
                    </a:lnTo>
                    <a:lnTo>
                      <a:pt x="49" y="45"/>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244" name="Freeform 81">
                <a:extLst>
                  <a:ext uri="{FF2B5EF4-FFF2-40B4-BE49-F238E27FC236}">
                    <a16:creationId xmlns:a16="http://schemas.microsoft.com/office/drawing/2014/main" id="{6CA947E8-A37E-AF53-FE73-A09DCDA8C358}"/>
                  </a:ext>
                </a:extLst>
              </p:cNvPr>
              <p:cNvSpPr>
                <a:spLocks noChangeAspect="1"/>
              </p:cNvSpPr>
              <p:nvPr/>
            </p:nvSpPr>
            <p:spPr bwMode="auto">
              <a:xfrm rot="21187069" flipH="1">
                <a:off x="5215" y="2503"/>
                <a:ext cx="27" cy="47"/>
              </a:xfrm>
              <a:custGeom>
                <a:avLst/>
                <a:gdLst>
                  <a:gd name="T0" fmla="*/ 30 w 32"/>
                  <a:gd name="T1" fmla="*/ 27 h 44"/>
                  <a:gd name="T2" fmla="*/ 32 w 32"/>
                  <a:gd name="T3" fmla="*/ 15 h 44"/>
                  <a:gd name="T4" fmla="*/ 30 w 32"/>
                  <a:gd name="T5" fmla="*/ 5 h 44"/>
                  <a:gd name="T6" fmla="*/ 24 w 32"/>
                  <a:gd name="T7" fmla="*/ 0 h 44"/>
                  <a:gd name="T8" fmla="*/ 15 w 32"/>
                  <a:gd name="T9" fmla="*/ 0 h 44"/>
                  <a:gd name="T10" fmla="*/ 8 w 32"/>
                  <a:gd name="T11" fmla="*/ 6 h 44"/>
                  <a:gd name="T12" fmla="*/ 2 w 32"/>
                  <a:gd name="T13" fmla="*/ 17 h 44"/>
                  <a:gd name="T14" fmla="*/ 0 w 32"/>
                  <a:gd name="T15" fmla="*/ 29 h 44"/>
                  <a:gd name="T16" fmla="*/ 2 w 32"/>
                  <a:gd name="T17" fmla="*/ 39 h 44"/>
                  <a:gd name="T18" fmla="*/ 8 w 32"/>
                  <a:gd name="T19" fmla="*/ 44 h 44"/>
                  <a:gd name="T20" fmla="*/ 15 w 32"/>
                  <a:gd name="T21" fmla="*/ 44 h 44"/>
                  <a:gd name="T22" fmla="*/ 24 w 32"/>
                  <a:gd name="T23" fmla="*/ 37 h 44"/>
                  <a:gd name="T24" fmla="*/ 30 w 32"/>
                  <a:gd name="T25"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0" y="27"/>
                    </a:moveTo>
                    <a:lnTo>
                      <a:pt x="32" y="15"/>
                    </a:lnTo>
                    <a:lnTo>
                      <a:pt x="30" y="5"/>
                    </a:lnTo>
                    <a:lnTo>
                      <a:pt x="24" y="0"/>
                    </a:lnTo>
                    <a:lnTo>
                      <a:pt x="15" y="0"/>
                    </a:lnTo>
                    <a:lnTo>
                      <a:pt x="8" y="6"/>
                    </a:lnTo>
                    <a:lnTo>
                      <a:pt x="2" y="17"/>
                    </a:lnTo>
                    <a:lnTo>
                      <a:pt x="0" y="29"/>
                    </a:lnTo>
                    <a:lnTo>
                      <a:pt x="2" y="39"/>
                    </a:lnTo>
                    <a:lnTo>
                      <a:pt x="8" y="44"/>
                    </a:lnTo>
                    <a:lnTo>
                      <a:pt x="15" y="44"/>
                    </a:lnTo>
                    <a:lnTo>
                      <a:pt x="24" y="37"/>
                    </a:lnTo>
                    <a:lnTo>
                      <a:pt x="30" y="27"/>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45" name="Freeform 82">
                <a:extLst>
                  <a:ext uri="{FF2B5EF4-FFF2-40B4-BE49-F238E27FC236}">
                    <a16:creationId xmlns:a16="http://schemas.microsoft.com/office/drawing/2014/main" id="{B165FCD9-5EC6-A30F-E722-917617B3DF55}"/>
                  </a:ext>
                </a:extLst>
              </p:cNvPr>
              <p:cNvSpPr>
                <a:spLocks noChangeAspect="1"/>
              </p:cNvSpPr>
              <p:nvPr/>
            </p:nvSpPr>
            <p:spPr bwMode="auto">
              <a:xfrm rot="21187069" flipH="1">
                <a:off x="5092" y="2432"/>
                <a:ext cx="50" cy="118"/>
              </a:xfrm>
              <a:custGeom>
                <a:avLst/>
                <a:gdLst>
                  <a:gd name="T0" fmla="*/ 5 w 74"/>
                  <a:gd name="T1" fmla="*/ 64 h 107"/>
                  <a:gd name="T2" fmla="*/ 0 w 74"/>
                  <a:gd name="T3" fmla="*/ 46 h 107"/>
                  <a:gd name="T4" fmla="*/ 0 w 74"/>
                  <a:gd name="T5" fmla="*/ 29 h 107"/>
                  <a:gd name="T6" fmla="*/ 5 w 74"/>
                  <a:gd name="T7" fmla="*/ 14 h 107"/>
                  <a:gd name="T8" fmla="*/ 13 w 74"/>
                  <a:gd name="T9" fmla="*/ 3 h 107"/>
                  <a:gd name="T10" fmla="*/ 25 w 74"/>
                  <a:gd name="T11" fmla="*/ 0 h 107"/>
                  <a:gd name="T12" fmla="*/ 37 w 74"/>
                  <a:gd name="T13" fmla="*/ 2 h 107"/>
                  <a:gd name="T14" fmla="*/ 51 w 74"/>
                  <a:gd name="T15" fmla="*/ 10 h 107"/>
                  <a:gd name="T16" fmla="*/ 62 w 74"/>
                  <a:gd name="T17" fmla="*/ 24 h 107"/>
                  <a:gd name="T18" fmla="*/ 71 w 74"/>
                  <a:gd name="T19" fmla="*/ 41 h 107"/>
                  <a:gd name="T20" fmla="*/ 74 w 74"/>
                  <a:gd name="T21" fmla="*/ 59 h 107"/>
                  <a:gd name="T22" fmla="*/ 74 w 74"/>
                  <a:gd name="T23" fmla="*/ 78 h 107"/>
                  <a:gd name="T24" fmla="*/ 71 w 74"/>
                  <a:gd name="T25" fmla="*/ 92 h 107"/>
                  <a:gd name="T26" fmla="*/ 62 w 74"/>
                  <a:gd name="T27" fmla="*/ 102 h 107"/>
                  <a:gd name="T28" fmla="*/ 51 w 74"/>
                  <a:gd name="T29" fmla="*/ 107 h 107"/>
                  <a:gd name="T30" fmla="*/ 37 w 74"/>
                  <a:gd name="T31" fmla="*/ 103 h 107"/>
                  <a:gd name="T32" fmla="*/ 25 w 74"/>
                  <a:gd name="T33" fmla="*/ 95 h 107"/>
                  <a:gd name="T34" fmla="*/ 13 w 74"/>
                  <a:gd name="T35" fmla="*/ 81 h 107"/>
                  <a:gd name="T36" fmla="*/ 5 w 74"/>
                  <a:gd name="T37" fmla="*/ 6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07">
                    <a:moveTo>
                      <a:pt x="5" y="64"/>
                    </a:moveTo>
                    <a:lnTo>
                      <a:pt x="0" y="46"/>
                    </a:lnTo>
                    <a:lnTo>
                      <a:pt x="0" y="29"/>
                    </a:lnTo>
                    <a:lnTo>
                      <a:pt x="5" y="14"/>
                    </a:lnTo>
                    <a:lnTo>
                      <a:pt x="13" y="3"/>
                    </a:lnTo>
                    <a:lnTo>
                      <a:pt x="25" y="0"/>
                    </a:lnTo>
                    <a:lnTo>
                      <a:pt x="37" y="2"/>
                    </a:lnTo>
                    <a:lnTo>
                      <a:pt x="51" y="10"/>
                    </a:lnTo>
                    <a:lnTo>
                      <a:pt x="62" y="24"/>
                    </a:lnTo>
                    <a:lnTo>
                      <a:pt x="71" y="41"/>
                    </a:lnTo>
                    <a:lnTo>
                      <a:pt x="74" y="59"/>
                    </a:lnTo>
                    <a:lnTo>
                      <a:pt x="74" y="78"/>
                    </a:lnTo>
                    <a:lnTo>
                      <a:pt x="71" y="92"/>
                    </a:lnTo>
                    <a:lnTo>
                      <a:pt x="62" y="102"/>
                    </a:lnTo>
                    <a:lnTo>
                      <a:pt x="51" y="107"/>
                    </a:lnTo>
                    <a:lnTo>
                      <a:pt x="37" y="103"/>
                    </a:lnTo>
                    <a:lnTo>
                      <a:pt x="25" y="95"/>
                    </a:lnTo>
                    <a:lnTo>
                      <a:pt x="13" y="81"/>
                    </a:lnTo>
                    <a:lnTo>
                      <a:pt x="5" y="64"/>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46" name="Freeform 83">
                <a:extLst>
                  <a:ext uri="{FF2B5EF4-FFF2-40B4-BE49-F238E27FC236}">
                    <a16:creationId xmlns:a16="http://schemas.microsoft.com/office/drawing/2014/main" id="{EA2749F1-998E-5FC9-C0FB-456E5CBF690A}"/>
                  </a:ext>
                </a:extLst>
              </p:cNvPr>
              <p:cNvSpPr>
                <a:spLocks noChangeAspect="1"/>
              </p:cNvSpPr>
              <p:nvPr/>
            </p:nvSpPr>
            <p:spPr bwMode="auto">
              <a:xfrm rot="21187069" flipH="1">
                <a:off x="5100" y="2473"/>
                <a:ext cx="34" cy="66"/>
              </a:xfrm>
              <a:custGeom>
                <a:avLst/>
                <a:gdLst>
                  <a:gd name="T0" fmla="*/ 2 w 41"/>
                  <a:gd name="T1" fmla="*/ 37 h 59"/>
                  <a:gd name="T2" fmla="*/ 0 w 41"/>
                  <a:gd name="T3" fmla="*/ 24 h 59"/>
                  <a:gd name="T4" fmla="*/ 0 w 41"/>
                  <a:gd name="T5" fmla="*/ 12 h 59"/>
                  <a:gd name="T6" fmla="*/ 7 w 41"/>
                  <a:gd name="T7" fmla="*/ 4 h 59"/>
                  <a:gd name="T8" fmla="*/ 13 w 41"/>
                  <a:gd name="T9" fmla="*/ 0 h 59"/>
                  <a:gd name="T10" fmla="*/ 24 w 41"/>
                  <a:gd name="T11" fmla="*/ 4 h 59"/>
                  <a:gd name="T12" fmla="*/ 32 w 41"/>
                  <a:gd name="T13" fmla="*/ 12 h 59"/>
                  <a:gd name="T14" fmla="*/ 39 w 41"/>
                  <a:gd name="T15" fmla="*/ 24 h 59"/>
                  <a:gd name="T16" fmla="*/ 41 w 41"/>
                  <a:gd name="T17" fmla="*/ 37 h 59"/>
                  <a:gd name="T18" fmla="*/ 41 w 41"/>
                  <a:gd name="T19" fmla="*/ 49 h 59"/>
                  <a:gd name="T20" fmla="*/ 34 w 41"/>
                  <a:gd name="T21" fmla="*/ 56 h 59"/>
                  <a:gd name="T22" fmla="*/ 27 w 41"/>
                  <a:gd name="T23" fmla="*/ 59 h 59"/>
                  <a:gd name="T24" fmla="*/ 17 w 41"/>
                  <a:gd name="T25" fmla="*/ 56 h 59"/>
                  <a:gd name="T26" fmla="*/ 8 w 41"/>
                  <a:gd name="T27" fmla="*/ 49 h 59"/>
                  <a:gd name="T28" fmla="*/ 2 w 41"/>
                  <a:gd name="T2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9">
                    <a:moveTo>
                      <a:pt x="2" y="37"/>
                    </a:moveTo>
                    <a:lnTo>
                      <a:pt x="0" y="24"/>
                    </a:lnTo>
                    <a:lnTo>
                      <a:pt x="0" y="12"/>
                    </a:lnTo>
                    <a:lnTo>
                      <a:pt x="7" y="4"/>
                    </a:lnTo>
                    <a:lnTo>
                      <a:pt x="13" y="0"/>
                    </a:lnTo>
                    <a:lnTo>
                      <a:pt x="24" y="4"/>
                    </a:lnTo>
                    <a:lnTo>
                      <a:pt x="32" y="12"/>
                    </a:lnTo>
                    <a:lnTo>
                      <a:pt x="39" y="24"/>
                    </a:lnTo>
                    <a:lnTo>
                      <a:pt x="41" y="37"/>
                    </a:lnTo>
                    <a:lnTo>
                      <a:pt x="41" y="49"/>
                    </a:lnTo>
                    <a:lnTo>
                      <a:pt x="34" y="56"/>
                    </a:lnTo>
                    <a:lnTo>
                      <a:pt x="27" y="59"/>
                    </a:lnTo>
                    <a:lnTo>
                      <a:pt x="17" y="56"/>
                    </a:lnTo>
                    <a:lnTo>
                      <a:pt x="8" y="49"/>
                    </a:lnTo>
                    <a:lnTo>
                      <a:pt x="2" y="37"/>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247" name="Freeform 84">
                <a:extLst>
                  <a:ext uri="{FF2B5EF4-FFF2-40B4-BE49-F238E27FC236}">
                    <a16:creationId xmlns:a16="http://schemas.microsoft.com/office/drawing/2014/main" id="{BBCCE28D-3BC6-075E-A35C-6130CF43EA7B}"/>
                  </a:ext>
                </a:extLst>
              </p:cNvPr>
              <p:cNvSpPr>
                <a:spLocks noChangeAspect="1"/>
              </p:cNvSpPr>
              <p:nvPr/>
            </p:nvSpPr>
            <p:spPr bwMode="auto">
              <a:xfrm rot="21187069" flipH="1">
                <a:off x="5111" y="2493"/>
                <a:ext cx="23" cy="51"/>
              </a:xfrm>
              <a:custGeom>
                <a:avLst/>
                <a:gdLst>
                  <a:gd name="T0" fmla="*/ 2 w 27"/>
                  <a:gd name="T1" fmla="*/ 22 h 36"/>
                  <a:gd name="T2" fmla="*/ 0 w 27"/>
                  <a:gd name="T3" fmla="*/ 12 h 36"/>
                  <a:gd name="T4" fmla="*/ 2 w 27"/>
                  <a:gd name="T5" fmla="*/ 4 h 36"/>
                  <a:gd name="T6" fmla="*/ 7 w 27"/>
                  <a:gd name="T7" fmla="*/ 0 h 36"/>
                  <a:gd name="T8" fmla="*/ 13 w 27"/>
                  <a:gd name="T9" fmla="*/ 0 h 36"/>
                  <a:gd name="T10" fmla="*/ 20 w 27"/>
                  <a:gd name="T11" fmla="*/ 5 h 36"/>
                  <a:gd name="T12" fmla="*/ 25 w 27"/>
                  <a:gd name="T13" fmla="*/ 14 h 36"/>
                  <a:gd name="T14" fmla="*/ 27 w 27"/>
                  <a:gd name="T15" fmla="*/ 22 h 36"/>
                  <a:gd name="T16" fmla="*/ 25 w 27"/>
                  <a:gd name="T17" fmla="*/ 31 h 36"/>
                  <a:gd name="T18" fmla="*/ 20 w 27"/>
                  <a:gd name="T19" fmla="*/ 36 h 36"/>
                  <a:gd name="T20" fmla="*/ 13 w 27"/>
                  <a:gd name="T21" fmla="*/ 36 h 36"/>
                  <a:gd name="T22" fmla="*/ 7 w 27"/>
                  <a:gd name="T23" fmla="*/ 31 h 36"/>
                  <a:gd name="T24" fmla="*/ 2 w 27"/>
                  <a:gd name="T25"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6">
                    <a:moveTo>
                      <a:pt x="2" y="22"/>
                    </a:moveTo>
                    <a:lnTo>
                      <a:pt x="0" y="12"/>
                    </a:lnTo>
                    <a:lnTo>
                      <a:pt x="2" y="4"/>
                    </a:lnTo>
                    <a:lnTo>
                      <a:pt x="7" y="0"/>
                    </a:lnTo>
                    <a:lnTo>
                      <a:pt x="13" y="0"/>
                    </a:lnTo>
                    <a:lnTo>
                      <a:pt x="20" y="5"/>
                    </a:lnTo>
                    <a:lnTo>
                      <a:pt x="25" y="14"/>
                    </a:lnTo>
                    <a:lnTo>
                      <a:pt x="27" y="22"/>
                    </a:lnTo>
                    <a:lnTo>
                      <a:pt x="25" y="31"/>
                    </a:lnTo>
                    <a:lnTo>
                      <a:pt x="20" y="36"/>
                    </a:lnTo>
                    <a:lnTo>
                      <a:pt x="13" y="36"/>
                    </a:lnTo>
                    <a:lnTo>
                      <a:pt x="7" y="31"/>
                    </a:lnTo>
                    <a:lnTo>
                      <a:pt x="2" y="22"/>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48" name="Freeform 85">
                <a:extLst>
                  <a:ext uri="{FF2B5EF4-FFF2-40B4-BE49-F238E27FC236}">
                    <a16:creationId xmlns:a16="http://schemas.microsoft.com/office/drawing/2014/main" id="{DD0AFD85-1F70-F19C-2CF7-82BF618835C3}"/>
                  </a:ext>
                </a:extLst>
              </p:cNvPr>
              <p:cNvSpPr>
                <a:spLocks noChangeAspect="1"/>
              </p:cNvSpPr>
              <p:nvPr/>
            </p:nvSpPr>
            <p:spPr bwMode="auto">
              <a:xfrm rot="21187069" flipH="1">
                <a:off x="5315" y="2360"/>
                <a:ext cx="111" cy="159"/>
              </a:xfrm>
              <a:custGeom>
                <a:avLst/>
                <a:gdLst>
                  <a:gd name="T0" fmla="*/ 161 w 161"/>
                  <a:gd name="T1" fmla="*/ 0 h 151"/>
                  <a:gd name="T2" fmla="*/ 146 w 161"/>
                  <a:gd name="T3" fmla="*/ 5 h 151"/>
                  <a:gd name="T4" fmla="*/ 132 w 161"/>
                  <a:gd name="T5" fmla="*/ 14 h 151"/>
                  <a:gd name="T6" fmla="*/ 122 w 161"/>
                  <a:gd name="T7" fmla="*/ 25 h 151"/>
                  <a:gd name="T8" fmla="*/ 117 w 161"/>
                  <a:gd name="T9" fmla="*/ 41 h 151"/>
                  <a:gd name="T10" fmla="*/ 112 w 161"/>
                  <a:gd name="T11" fmla="*/ 75 h 151"/>
                  <a:gd name="T12" fmla="*/ 112 w 161"/>
                  <a:gd name="T13" fmla="*/ 110 h 151"/>
                  <a:gd name="T14" fmla="*/ 117 w 161"/>
                  <a:gd name="T15" fmla="*/ 144 h 151"/>
                  <a:gd name="T16" fmla="*/ 76 w 161"/>
                  <a:gd name="T17" fmla="*/ 151 h 151"/>
                  <a:gd name="T18" fmla="*/ 71 w 161"/>
                  <a:gd name="T19" fmla="*/ 125 h 151"/>
                  <a:gd name="T20" fmla="*/ 61 w 161"/>
                  <a:gd name="T21" fmla="*/ 100 h 151"/>
                  <a:gd name="T22" fmla="*/ 46 w 161"/>
                  <a:gd name="T23" fmla="*/ 80 h 151"/>
                  <a:gd name="T24" fmla="*/ 24 w 161"/>
                  <a:gd name="T25" fmla="*/ 63 h 151"/>
                  <a:gd name="T26" fmla="*/ 0 w 161"/>
                  <a:gd name="T27" fmla="*/ 51 h 151"/>
                  <a:gd name="T28" fmla="*/ 161 w 161"/>
                  <a:gd name="T2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151">
                    <a:moveTo>
                      <a:pt x="161" y="0"/>
                    </a:moveTo>
                    <a:lnTo>
                      <a:pt x="146" y="5"/>
                    </a:lnTo>
                    <a:lnTo>
                      <a:pt x="132" y="14"/>
                    </a:lnTo>
                    <a:lnTo>
                      <a:pt x="122" y="25"/>
                    </a:lnTo>
                    <a:lnTo>
                      <a:pt x="117" y="41"/>
                    </a:lnTo>
                    <a:lnTo>
                      <a:pt x="112" y="75"/>
                    </a:lnTo>
                    <a:lnTo>
                      <a:pt x="112" y="110"/>
                    </a:lnTo>
                    <a:lnTo>
                      <a:pt x="117" y="144"/>
                    </a:lnTo>
                    <a:lnTo>
                      <a:pt x="76" y="151"/>
                    </a:lnTo>
                    <a:lnTo>
                      <a:pt x="71" y="125"/>
                    </a:lnTo>
                    <a:lnTo>
                      <a:pt x="61" y="100"/>
                    </a:lnTo>
                    <a:lnTo>
                      <a:pt x="46" y="80"/>
                    </a:lnTo>
                    <a:lnTo>
                      <a:pt x="24" y="63"/>
                    </a:lnTo>
                    <a:lnTo>
                      <a:pt x="0" y="51"/>
                    </a:lnTo>
                    <a:lnTo>
                      <a:pt x="161" y="0"/>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249" name="Freeform 86">
                <a:extLst>
                  <a:ext uri="{FF2B5EF4-FFF2-40B4-BE49-F238E27FC236}">
                    <a16:creationId xmlns:a16="http://schemas.microsoft.com/office/drawing/2014/main" id="{4C33642F-A53E-53B1-7E46-EC4D6972F82F}"/>
                  </a:ext>
                </a:extLst>
              </p:cNvPr>
              <p:cNvSpPr>
                <a:spLocks noChangeAspect="1"/>
              </p:cNvSpPr>
              <p:nvPr/>
            </p:nvSpPr>
            <p:spPr bwMode="auto">
              <a:xfrm rot="21187069" flipH="1">
                <a:off x="5138" y="2498"/>
                <a:ext cx="58" cy="113"/>
              </a:xfrm>
              <a:custGeom>
                <a:avLst/>
                <a:gdLst>
                  <a:gd name="T0" fmla="*/ 37 w 76"/>
                  <a:gd name="T1" fmla="*/ 0 h 108"/>
                  <a:gd name="T2" fmla="*/ 49 w 76"/>
                  <a:gd name="T3" fmla="*/ 32 h 108"/>
                  <a:gd name="T4" fmla="*/ 76 w 76"/>
                  <a:gd name="T5" fmla="*/ 73 h 108"/>
                  <a:gd name="T6" fmla="*/ 69 w 76"/>
                  <a:gd name="T7" fmla="*/ 86 h 108"/>
                  <a:gd name="T8" fmla="*/ 59 w 76"/>
                  <a:gd name="T9" fmla="*/ 98 h 108"/>
                  <a:gd name="T10" fmla="*/ 44 w 76"/>
                  <a:gd name="T11" fmla="*/ 105 h 108"/>
                  <a:gd name="T12" fmla="*/ 29 w 76"/>
                  <a:gd name="T13" fmla="*/ 108 h 108"/>
                  <a:gd name="T14" fmla="*/ 14 w 76"/>
                  <a:gd name="T15" fmla="*/ 105 h 108"/>
                  <a:gd name="T16" fmla="*/ 0 w 76"/>
                  <a:gd name="T17"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08">
                    <a:moveTo>
                      <a:pt x="37" y="0"/>
                    </a:moveTo>
                    <a:lnTo>
                      <a:pt x="49" y="32"/>
                    </a:lnTo>
                    <a:lnTo>
                      <a:pt x="76" y="73"/>
                    </a:lnTo>
                    <a:lnTo>
                      <a:pt x="69" y="86"/>
                    </a:lnTo>
                    <a:lnTo>
                      <a:pt x="59" y="98"/>
                    </a:lnTo>
                    <a:lnTo>
                      <a:pt x="44" y="105"/>
                    </a:lnTo>
                    <a:lnTo>
                      <a:pt x="29" y="108"/>
                    </a:lnTo>
                    <a:lnTo>
                      <a:pt x="14" y="105"/>
                    </a:lnTo>
                    <a:lnTo>
                      <a:pt x="0"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0" name="Freeform 87">
                <a:extLst>
                  <a:ext uri="{FF2B5EF4-FFF2-40B4-BE49-F238E27FC236}">
                    <a16:creationId xmlns:a16="http://schemas.microsoft.com/office/drawing/2014/main" id="{0325D726-E123-9073-4F83-9D0EA83CAC6B}"/>
                  </a:ext>
                </a:extLst>
              </p:cNvPr>
              <p:cNvSpPr>
                <a:spLocks noChangeAspect="1"/>
              </p:cNvSpPr>
              <p:nvPr/>
            </p:nvSpPr>
            <p:spPr bwMode="auto">
              <a:xfrm rot="21187069" flipH="1">
                <a:off x="5280" y="2616"/>
                <a:ext cx="50" cy="67"/>
              </a:xfrm>
              <a:custGeom>
                <a:avLst/>
                <a:gdLst>
                  <a:gd name="T0" fmla="*/ 62 w 62"/>
                  <a:gd name="T1" fmla="*/ 0 h 64"/>
                  <a:gd name="T2" fmla="*/ 42 w 62"/>
                  <a:gd name="T3" fmla="*/ 3 h 64"/>
                  <a:gd name="T4" fmla="*/ 25 w 62"/>
                  <a:gd name="T5" fmla="*/ 13 h 64"/>
                  <a:gd name="T6" fmla="*/ 13 w 62"/>
                  <a:gd name="T7" fmla="*/ 27 h 64"/>
                  <a:gd name="T8" fmla="*/ 5 w 62"/>
                  <a:gd name="T9" fmla="*/ 44 h 64"/>
                  <a:gd name="T10" fmla="*/ 0 w 62"/>
                  <a:gd name="T11" fmla="*/ 64 h 64"/>
                </a:gdLst>
                <a:ahLst/>
                <a:cxnLst>
                  <a:cxn ang="0">
                    <a:pos x="T0" y="T1"/>
                  </a:cxn>
                  <a:cxn ang="0">
                    <a:pos x="T2" y="T3"/>
                  </a:cxn>
                  <a:cxn ang="0">
                    <a:pos x="T4" y="T5"/>
                  </a:cxn>
                  <a:cxn ang="0">
                    <a:pos x="T6" y="T7"/>
                  </a:cxn>
                  <a:cxn ang="0">
                    <a:pos x="T8" y="T9"/>
                  </a:cxn>
                  <a:cxn ang="0">
                    <a:pos x="T10" y="T11"/>
                  </a:cxn>
                </a:cxnLst>
                <a:rect l="0" t="0" r="r" b="b"/>
                <a:pathLst>
                  <a:path w="62" h="64">
                    <a:moveTo>
                      <a:pt x="62" y="0"/>
                    </a:moveTo>
                    <a:lnTo>
                      <a:pt x="42" y="3"/>
                    </a:lnTo>
                    <a:lnTo>
                      <a:pt x="25" y="13"/>
                    </a:lnTo>
                    <a:lnTo>
                      <a:pt x="13" y="27"/>
                    </a:lnTo>
                    <a:lnTo>
                      <a:pt x="5" y="44"/>
                    </a:lnTo>
                    <a:lnTo>
                      <a:pt x="0" y="6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1" name="Freeform 88">
                <a:extLst>
                  <a:ext uri="{FF2B5EF4-FFF2-40B4-BE49-F238E27FC236}">
                    <a16:creationId xmlns:a16="http://schemas.microsoft.com/office/drawing/2014/main" id="{C07ED16A-A624-DC2B-573E-A2462EDD9CC5}"/>
                  </a:ext>
                </a:extLst>
              </p:cNvPr>
              <p:cNvSpPr>
                <a:spLocks noChangeAspect="1"/>
              </p:cNvSpPr>
              <p:nvPr/>
            </p:nvSpPr>
            <p:spPr bwMode="auto">
              <a:xfrm rot="21187069" flipH="1">
                <a:off x="5111" y="2627"/>
                <a:ext cx="43" cy="97"/>
              </a:xfrm>
              <a:custGeom>
                <a:avLst/>
                <a:gdLst>
                  <a:gd name="T0" fmla="*/ 0 w 50"/>
                  <a:gd name="T1" fmla="*/ 0 h 97"/>
                  <a:gd name="T2" fmla="*/ 19 w 50"/>
                  <a:gd name="T3" fmla="*/ 7 h 97"/>
                  <a:gd name="T4" fmla="*/ 34 w 50"/>
                  <a:gd name="T5" fmla="*/ 21 h 97"/>
                  <a:gd name="T6" fmla="*/ 44 w 50"/>
                  <a:gd name="T7" fmla="*/ 38 h 97"/>
                  <a:gd name="T8" fmla="*/ 50 w 50"/>
                  <a:gd name="T9" fmla="*/ 58 h 97"/>
                  <a:gd name="T10" fmla="*/ 46 w 50"/>
                  <a:gd name="T11" fmla="*/ 78 h 97"/>
                  <a:gd name="T12" fmla="*/ 38 w 50"/>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50" h="97">
                    <a:moveTo>
                      <a:pt x="0" y="0"/>
                    </a:moveTo>
                    <a:lnTo>
                      <a:pt x="19" y="7"/>
                    </a:lnTo>
                    <a:lnTo>
                      <a:pt x="34" y="21"/>
                    </a:lnTo>
                    <a:lnTo>
                      <a:pt x="44" y="38"/>
                    </a:lnTo>
                    <a:lnTo>
                      <a:pt x="50" y="58"/>
                    </a:lnTo>
                    <a:lnTo>
                      <a:pt x="46" y="78"/>
                    </a:lnTo>
                    <a:lnTo>
                      <a:pt x="38"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3" name="Freeform 89">
                <a:extLst>
                  <a:ext uri="{FF2B5EF4-FFF2-40B4-BE49-F238E27FC236}">
                    <a16:creationId xmlns:a16="http://schemas.microsoft.com/office/drawing/2014/main" id="{93ABC4D9-85E7-2BF6-88F6-17D2B7E76A2C}"/>
                  </a:ext>
                </a:extLst>
              </p:cNvPr>
              <p:cNvSpPr>
                <a:spLocks noChangeAspect="1"/>
              </p:cNvSpPr>
              <p:nvPr/>
            </p:nvSpPr>
            <p:spPr bwMode="auto">
              <a:xfrm rot="21187069" flipH="1">
                <a:off x="5161" y="2344"/>
                <a:ext cx="16" cy="46"/>
              </a:xfrm>
              <a:custGeom>
                <a:avLst/>
                <a:gdLst>
                  <a:gd name="T0" fmla="*/ 0 w 17"/>
                  <a:gd name="T1" fmla="*/ 0 h 34"/>
                  <a:gd name="T2" fmla="*/ 8 w 17"/>
                  <a:gd name="T3" fmla="*/ 5 h 34"/>
                  <a:gd name="T4" fmla="*/ 15 w 17"/>
                  <a:gd name="T5" fmla="*/ 14 h 34"/>
                  <a:gd name="T6" fmla="*/ 17 w 17"/>
                  <a:gd name="T7" fmla="*/ 24 h 34"/>
                  <a:gd name="T8" fmla="*/ 14 w 17"/>
                  <a:gd name="T9" fmla="*/ 34 h 34"/>
                </a:gdLst>
                <a:ahLst/>
                <a:cxnLst>
                  <a:cxn ang="0">
                    <a:pos x="T0" y="T1"/>
                  </a:cxn>
                  <a:cxn ang="0">
                    <a:pos x="T2" y="T3"/>
                  </a:cxn>
                  <a:cxn ang="0">
                    <a:pos x="T4" y="T5"/>
                  </a:cxn>
                  <a:cxn ang="0">
                    <a:pos x="T6" y="T7"/>
                  </a:cxn>
                  <a:cxn ang="0">
                    <a:pos x="T8" y="T9"/>
                  </a:cxn>
                </a:cxnLst>
                <a:rect l="0" t="0" r="r" b="b"/>
                <a:pathLst>
                  <a:path w="17" h="34">
                    <a:moveTo>
                      <a:pt x="0" y="0"/>
                    </a:moveTo>
                    <a:lnTo>
                      <a:pt x="8" y="5"/>
                    </a:lnTo>
                    <a:lnTo>
                      <a:pt x="15" y="14"/>
                    </a:lnTo>
                    <a:lnTo>
                      <a:pt x="17" y="24"/>
                    </a:lnTo>
                    <a:lnTo>
                      <a:pt x="14" y="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4" name="Freeform 90">
                <a:extLst>
                  <a:ext uri="{FF2B5EF4-FFF2-40B4-BE49-F238E27FC236}">
                    <a16:creationId xmlns:a16="http://schemas.microsoft.com/office/drawing/2014/main" id="{1A2F3326-C7D7-DA3D-B8FA-9BA846731DB7}"/>
                  </a:ext>
                </a:extLst>
              </p:cNvPr>
              <p:cNvSpPr>
                <a:spLocks noChangeAspect="1"/>
              </p:cNvSpPr>
              <p:nvPr/>
            </p:nvSpPr>
            <p:spPr bwMode="auto">
              <a:xfrm rot="21187069" flipH="1">
                <a:off x="5134" y="2339"/>
                <a:ext cx="8" cy="31"/>
              </a:xfrm>
              <a:custGeom>
                <a:avLst/>
                <a:gdLst>
                  <a:gd name="T0" fmla="*/ 12 w 12"/>
                  <a:gd name="T1" fmla="*/ 0 h 32"/>
                  <a:gd name="T2" fmla="*/ 5 w 12"/>
                  <a:gd name="T3" fmla="*/ 15 h 32"/>
                  <a:gd name="T4" fmla="*/ 0 w 12"/>
                  <a:gd name="T5" fmla="*/ 32 h 32"/>
                </a:gdLst>
                <a:ahLst/>
                <a:cxnLst>
                  <a:cxn ang="0">
                    <a:pos x="T0" y="T1"/>
                  </a:cxn>
                  <a:cxn ang="0">
                    <a:pos x="T2" y="T3"/>
                  </a:cxn>
                  <a:cxn ang="0">
                    <a:pos x="T4" y="T5"/>
                  </a:cxn>
                </a:cxnLst>
                <a:rect l="0" t="0" r="r" b="b"/>
                <a:pathLst>
                  <a:path w="12" h="32">
                    <a:moveTo>
                      <a:pt x="12" y="0"/>
                    </a:moveTo>
                    <a:lnTo>
                      <a:pt x="5" y="15"/>
                    </a:lnTo>
                    <a:lnTo>
                      <a:pt x="0" y="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5" name="Freeform 91">
                <a:extLst>
                  <a:ext uri="{FF2B5EF4-FFF2-40B4-BE49-F238E27FC236}">
                    <a16:creationId xmlns:a16="http://schemas.microsoft.com/office/drawing/2014/main" id="{3DC7844D-27D3-BB72-8300-2237BE7D9DD1}"/>
                  </a:ext>
                </a:extLst>
              </p:cNvPr>
              <p:cNvSpPr>
                <a:spLocks noChangeAspect="1"/>
              </p:cNvSpPr>
              <p:nvPr/>
            </p:nvSpPr>
            <p:spPr bwMode="auto">
              <a:xfrm rot="21187069" flipH="1">
                <a:off x="5142" y="2339"/>
                <a:ext cx="8" cy="31"/>
              </a:xfrm>
              <a:custGeom>
                <a:avLst/>
                <a:gdLst>
                  <a:gd name="T0" fmla="*/ 13 w 13"/>
                  <a:gd name="T1" fmla="*/ 0 h 36"/>
                  <a:gd name="T2" fmla="*/ 6 w 13"/>
                  <a:gd name="T3" fmla="*/ 7 h 36"/>
                  <a:gd name="T4" fmla="*/ 0 w 13"/>
                  <a:gd name="T5" fmla="*/ 15 h 36"/>
                  <a:gd name="T6" fmla="*/ 0 w 13"/>
                  <a:gd name="T7" fmla="*/ 26 h 36"/>
                  <a:gd name="T8" fmla="*/ 1 w 13"/>
                  <a:gd name="T9" fmla="*/ 36 h 36"/>
                </a:gdLst>
                <a:ahLst/>
                <a:cxnLst>
                  <a:cxn ang="0">
                    <a:pos x="T0" y="T1"/>
                  </a:cxn>
                  <a:cxn ang="0">
                    <a:pos x="T2" y="T3"/>
                  </a:cxn>
                  <a:cxn ang="0">
                    <a:pos x="T4" y="T5"/>
                  </a:cxn>
                  <a:cxn ang="0">
                    <a:pos x="T6" y="T7"/>
                  </a:cxn>
                  <a:cxn ang="0">
                    <a:pos x="T8" y="T9"/>
                  </a:cxn>
                </a:cxnLst>
                <a:rect l="0" t="0" r="r" b="b"/>
                <a:pathLst>
                  <a:path w="13" h="36">
                    <a:moveTo>
                      <a:pt x="13" y="0"/>
                    </a:moveTo>
                    <a:lnTo>
                      <a:pt x="6" y="7"/>
                    </a:lnTo>
                    <a:lnTo>
                      <a:pt x="0" y="15"/>
                    </a:lnTo>
                    <a:lnTo>
                      <a:pt x="0" y="26"/>
                    </a:lnTo>
                    <a:lnTo>
                      <a:pt x="1"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96" name="Freeform 92">
                <a:extLst>
                  <a:ext uri="{FF2B5EF4-FFF2-40B4-BE49-F238E27FC236}">
                    <a16:creationId xmlns:a16="http://schemas.microsoft.com/office/drawing/2014/main" id="{3112EAAC-8749-5B6E-ED0E-0A01AD83C4BE}"/>
                  </a:ext>
                </a:extLst>
              </p:cNvPr>
              <p:cNvSpPr>
                <a:spLocks noChangeAspect="1"/>
              </p:cNvSpPr>
              <p:nvPr/>
            </p:nvSpPr>
            <p:spPr bwMode="auto">
              <a:xfrm rot="21187069" flipH="1">
                <a:off x="5154" y="2349"/>
                <a:ext cx="15" cy="31"/>
              </a:xfrm>
              <a:custGeom>
                <a:avLst/>
                <a:gdLst>
                  <a:gd name="T0" fmla="*/ 0 w 13"/>
                  <a:gd name="T1" fmla="*/ 0 h 24"/>
                  <a:gd name="T2" fmla="*/ 8 w 13"/>
                  <a:gd name="T3" fmla="*/ 5 h 24"/>
                  <a:gd name="T4" fmla="*/ 13 w 13"/>
                  <a:gd name="T5" fmla="*/ 15 h 24"/>
                  <a:gd name="T6" fmla="*/ 11 w 13"/>
                  <a:gd name="T7" fmla="*/ 24 h 24"/>
                </a:gdLst>
                <a:ahLst/>
                <a:cxnLst>
                  <a:cxn ang="0">
                    <a:pos x="T0" y="T1"/>
                  </a:cxn>
                  <a:cxn ang="0">
                    <a:pos x="T2" y="T3"/>
                  </a:cxn>
                  <a:cxn ang="0">
                    <a:pos x="T4" y="T5"/>
                  </a:cxn>
                  <a:cxn ang="0">
                    <a:pos x="T6" y="T7"/>
                  </a:cxn>
                </a:cxnLst>
                <a:rect l="0" t="0" r="r" b="b"/>
                <a:pathLst>
                  <a:path w="13" h="24">
                    <a:moveTo>
                      <a:pt x="0" y="0"/>
                    </a:moveTo>
                    <a:lnTo>
                      <a:pt x="8" y="5"/>
                    </a:lnTo>
                    <a:lnTo>
                      <a:pt x="13" y="15"/>
                    </a:lnTo>
                    <a:lnTo>
                      <a:pt x="11"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97" name="Freeform 93">
                <a:extLst>
                  <a:ext uri="{FF2B5EF4-FFF2-40B4-BE49-F238E27FC236}">
                    <a16:creationId xmlns:a16="http://schemas.microsoft.com/office/drawing/2014/main" id="{AB441F1B-9ED0-529D-B782-590134631CA4}"/>
                  </a:ext>
                </a:extLst>
              </p:cNvPr>
              <p:cNvSpPr>
                <a:spLocks noChangeAspect="1"/>
              </p:cNvSpPr>
              <p:nvPr/>
            </p:nvSpPr>
            <p:spPr bwMode="auto">
              <a:xfrm rot="21187069" flipH="1">
                <a:off x="5065" y="2339"/>
                <a:ext cx="27" cy="51"/>
              </a:xfrm>
              <a:custGeom>
                <a:avLst/>
                <a:gdLst>
                  <a:gd name="T0" fmla="*/ 36 w 36"/>
                  <a:gd name="T1" fmla="*/ 0 h 36"/>
                  <a:gd name="T2" fmla="*/ 25 w 36"/>
                  <a:gd name="T3" fmla="*/ 2 h 36"/>
                  <a:gd name="T4" fmla="*/ 17 w 36"/>
                  <a:gd name="T5" fmla="*/ 9 h 36"/>
                  <a:gd name="T6" fmla="*/ 8 w 36"/>
                  <a:gd name="T7" fmla="*/ 17 h 36"/>
                  <a:gd name="T8" fmla="*/ 2 w 36"/>
                  <a:gd name="T9" fmla="*/ 26 h 36"/>
                  <a:gd name="T10" fmla="*/ 0 w 36"/>
                  <a:gd name="T11" fmla="*/ 36 h 36"/>
                </a:gdLst>
                <a:ahLst/>
                <a:cxnLst>
                  <a:cxn ang="0">
                    <a:pos x="T0" y="T1"/>
                  </a:cxn>
                  <a:cxn ang="0">
                    <a:pos x="T2" y="T3"/>
                  </a:cxn>
                  <a:cxn ang="0">
                    <a:pos x="T4" y="T5"/>
                  </a:cxn>
                  <a:cxn ang="0">
                    <a:pos x="T6" y="T7"/>
                  </a:cxn>
                  <a:cxn ang="0">
                    <a:pos x="T8" y="T9"/>
                  </a:cxn>
                  <a:cxn ang="0">
                    <a:pos x="T10" y="T11"/>
                  </a:cxn>
                </a:cxnLst>
                <a:rect l="0" t="0" r="r" b="b"/>
                <a:pathLst>
                  <a:path w="36" h="36">
                    <a:moveTo>
                      <a:pt x="36" y="0"/>
                    </a:moveTo>
                    <a:lnTo>
                      <a:pt x="25" y="2"/>
                    </a:lnTo>
                    <a:lnTo>
                      <a:pt x="17" y="9"/>
                    </a:lnTo>
                    <a:lnTo>
                      <a:pt x="8" y="17"/>
                    </a:lnTo>
                    <a:lnTo>
                      <a:pt x="2" y="26"/>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98" name="Freeform 94">
                <a:extLst>
                  <a:ext uri="{FF2B5EF4-FFF2-40B4-BE49-F238E27FC236}">
                    <a16:creationId xmlns:a16="http://schemas.microsoft.com/office/drawing/2014/main" id="{C12C2CEB-7B0E-23E1-2704-6BA9E55788C7}"/>
                  </a:ext>
                </a:extLst>
              </p:cNvPr>
              <p:cNvSpPr>
                <a:spLocks noChangeAspect="1"/>
              </p:cNvSpPr>
              <p:nvPr/>
            </p:nvSpPr>
            <p:spPr bwMode="auto">
              <a:xfrm rot="21187069" flipH="1">
                <a:off x="5204" y="2380"/>
                <a:ext cx="84" cy="21"/>
              </a:xfrm>
              <a:custGeom>
                <a:avLst/>
                <a:gdLst>
                  <a:gd name="T0" fmla="*/ 0 w 111"/>
                  <a:gd name="T1" fmla="*/ 19 h 19"/>
                  <a:gd name="T2" fmla="*/ 21 w 111"/>
                  <a:gd name="T3" fmla="*/ 7 h 19"/>
                  <a:gd name="T4" fmla="*/ 44 w 111"/>
                  <a:gd name="T5" fmla="*/ 0 h 19"/>
                  <a:gd name="T6" fmla="*/ 66 w 111"/>
                  <a:gd name="T7" fmla="*/ 0 h 19"/>
                  <a:gd name="T8" fmla="*/ 89 w 111"/>
                  <a:gd name="T9" fmla="*/ 7 h 19"/>
                  <a:gd name="T10" fmla="*/ 111 w 111"/>
                  <a:gd name="T11" fmla="*/ 19 h 19"/>
                </a:gdLst>
                <a:ahLst/>
                <a:cxnLst>
                  <a:cxn ang="0">
                    <a:pos x="T0" y="T1"/>
                  </a:cxn>
                  <a:cxn ang="0">
                    <a:pos x="T2" y="T3"/>
                  </a:cxn>
                  <a:cxn ang="0">
                    <a:pos x="T4" y="T5"/>
                  </a:cxn>
                  <a:cxn ang="0">
                    <a:pos x="T6" y="T7"/>
                  </a:cxn>
                  <a:cxn ang="0">
                    <a:pos x="T8" y="T9"/>
                  </a:cxn>
                  <a:cxn ang="0">
                    <a:pos x="T10" y="T11"/>
                  </a:cxn>
                </a:cxnLst>
                <a:rect l="0" t="0" r="r" b="b"/>
                <a:pathLst>
                  <a:path w="111" h="19">
                    <a:moveTo>
                      <a:pt x="0" y="19"/>
                    </a:moveTo>
                    <a:lnTo>
                      <a:pt x="21" y="7"/>
                    </a:lnTo>
                    <a:lnTo>
                      <a:pt x="44" y="0"/>
                    </a:lnTo>
                    <a:lnTo>
                      <a:pt x="66" y="0"/>
                    </a:lnTo>
                    <a:lnTo>
                      <a:pt x="89" y="7"/>
                    </a:lnTo>
                    <a:lnTo>
                      <a:pt x="111" y="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99" name="Freeform 95">
                <a:extLst>
                  <a:ext uri="{FF2B5EF4-FFF2-40B4-BE49-F238E27FC236}">
                    <a16:creationId xmlns:a16="http://schemas.microsoft.com/office/drawing/2014/main" id="{EEC3A3E8-44B5-43E1-F8DF-CEFF7EC65860}"/>
                  </a:ext>
                </a:extLst>
              </p:cNvPr>
              <p:cNvSpPr>
                <a:spLocks noChangeAspect="1"/>
              </p:cNvSpPr>
              <p:nvPr/>
            </p:nvSpPr>
            <p:spPr bwMode="auto">
              <a:xfrm rot="21187069" flipH="1">
                <a:off x="5035" y="2375"/>
                <a:ext cx="84" cy="15"/>
              </a:xfrm>
              <a:custGeom>
                <a:avLst/>
                <a:gdLst>
                  <a:gd name="T0" fmla="*/ 111 w 111"/>
                  <a:gd name="T1" fmla="*/ 17 h 17"/>
                  <a:gd name="T2" fmla="*/ 89 w 111"/>
                  <a:gd name="T3" fmla="*/ 5 h 17"/>
                  <a:gd name="T4" fmla="*/ 67 w 111"/>
                  <a:gd name="T5" fmla="*/ 0 h 17"/>
                  <a:gd name="T6" fmla="*/ 44 w 111"/>
                  <a:gd name="T7" fmla="*/ 0 h 17"/>
                  <a:gd name="T8" fmla="*/ 22 w 111"/>
                  <a:gd name="T9" fmla="*/ 5 h 17"/>
                  <a:gd name="T10" fmla="*/ 0 w 111"/>
                  <a:gd name="T11" fmla="*/ 17 h 17"/>
                </a:gdLst>
                <a:ahLst/>
                <a:cxnLst>
                  <a:cxn ang="0">
                    <a:pos x="T0" y="T1"/>
                  </a:cxn>
                  <a:cxn ang="0">
                    <a:pos x="T2" y="T3"/>
                  </a:cxn>
                  <a:cxn ang="0">
                    <a:pos x="T4" y="T5"/>
                  </a:cxn>
                  <a:cxn ang="0">
                    <a:pos x="T6" y="T7"/>
                  </a:cxn>
                  <a:cxn ang="0">
                    <a:pos x="T8" y="T9"/>
                  </a:cxn>
                  <a:cxn ang="0">
                    <a:pos x="T10" y="T11"/>
                  </a:cxn>
                </a:cxnLst>
                <a:rect l="0" t="0" r="r" b="b"/>
                <a:pathLst>
                  <a:path w="111" h="17">
                    <a:moveTo>
                      <a:pt x="111" y="17"/>
                    </a:moveTo>
                    <a:lnTo>
                      <a:pt x="89" y="5"/>
                    </a:lnTo>
                    <a:lnTo>
                      <a:pt x="67" y="0"/>
                    </a:lnTo>
                    <a:lnTo>
                      <a:pt x="44" y="0"/>
                    </a:lnTo>
                    <a:lnTo>
                      <a:pt x="22" y="5"/>
                    </a:lnTo>
                    <a:lnTo>
                      <a:pt x="0" y="1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0" name="Freeform 96">
                <a:extLst>
                  <a:ext uri="{FF2B5EF4-FFF2-40B4-BE49-F238E27FC236}">
                    <a16:creationId xmlns:a16="http://schemas.microsoft.com/office/drawing/2014/main" id="{D3628E19-0682-0FDC-BFB2-FCF7A2C14F8F}"/>
                  </a:ext>
                </a:extLst>
              </p:cNvPr>
              <p:cNvSpPr>
                <a:spLocks noChangeAspect="1"/>
              </p:cNvSpPr>
              <p:nvPr/>
            </p:nvSpPr>
            <p:spPr bwMode="auto">
              <a:xfrm rot="21187069" flipH="1">
                <a:off x="5342" y="2370"/>
                <a:ext cx="15" cy="128"/>
              </a:xfrm>
              <a:custGeom>
                <a:avLst/>
                <a:gdLst>
                  <a:gd name="T0" fmla="*/ 19 w 19"/>
                  <a:gd name="T1" fmla="*/ 0 h 115"/>
                  <a:gd name="T2" fmla="*/ 9 w 19"/>
                  <a:gd name="T3" fmla="*/ 22 h 115"/>
                  <a:gd name="T4" fmla="*/ 2 w 19"/>
                  <a:gd name="T5" fmla="*/ 45 h 115"/>
                  <a:gd name="T6" fmla="*/ 0 w 19"/>
                  <a:gd name="T7" fmla="*/ 69 h 115"/>
                  <a:gd name="T8" fmla="*/ 5 w 19"/>
                  <a:gd name="T9" fmla="*/ 93 h 115"/>
                  <a:gd name="T10" fmla="*/ 16 w 19"/>
                  <a:gd name="T11" fmla="*/ 115 h 115"/>
                </a:gdLst>
                <a:ahLst/>
                <a:cxnLst>
                  <a:cxn ang="0">
                    <a:pos x="T0" y="T1"/>
                  </a:cxn>
                  <a:cxn ang="0">
                    <a:pos x="T2" y="T3"/>
                  </a:cxn>
                  <a:cxn ang="0">
                    <a:pos x="T4" y="T5"/>
                  </a:cxn>
                  <a:cxn ang="0">
                    <a:pos x="T6" y="T7"/>
                  </a:cxn>
                  <a:cxn ang="0">
                    <a:pos x="T8" y="T9"/>
                  </a:cxn>
                  <a:cxn ang="0">
                    <a:pos x="T10" y="T11"/>
                  </a:cxn>
                </a:cxnLst>
                <a:rect l="0" t="0" r="r" b="b"/>
                <a:pathLst>
                  <a:path w="19" h="115">
                    <a:moveTo>
                      <a:pt x="19" y="0"/>
                    </a:moveTo>
                    <a:lnTo>
                      <a:pt x="9" y="22"/>
                    </a:lnTo>
                    <a:lnTo>
                      <a:pt x="2" y="45"/>
                    </a:lnTo>
                    <a:lnTo>
                      <a:pt x="0" y="69"/>
                    </a:lnTo>
                    <a:lnTo>
                      <a:pt x="5" y="93"/>
                    </a:lnTo>
                    <a:lnTo>
                      <a:pt x="16" y="1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1" name="Freeform 97">
                <a:extLst>
                  <a:ext uri="{FF2B5EF4-FFF2-40B4-BE49-F238E27FC236}">
                    <a16:creationId xmlns:a16="http://schemas.microsoft.com/office/drawing/2014/main" id="{EB6347A8-C919-4FB9-250D-18ABC2FEC4A8}"/>
                  </a:ext>
                </a:extLst>
              </p:cNvPr>
              <p:cNvSpPr>
                <a:spLocks noChangeAspect="1"/>
              </p:cNvSpPr>
              <p:nvPr/>
            </p:nvSpPr>
            <p:spPr bwMode="auto">
              <a:xfrm rot="21187069" flipH="1">
                <a:off x="5361" y="2390"/>
                <a:ext cx="19" cy="129"/>
              </a:xfrm>
              <a:custGeom>
                <a:avLst/>
                <a:gdLst>
                  <a:gd name="T0" fmla="*/ 18 w 18"/>
                  <a:gd name="T1" fmla="*/ 0 h 119"/>
                  <a:gd name="T2" fmla="*/ 6 w 18"/>
                  <a:gd name="T3" fmla="*/ 22 h 119"/>
                  <a:gd name="T4" fmla="*/ 0 w 18"/>
                  <a:gd name="T5" fmla="*/ 46 h 119"/>
                  <a:gd name="T6" fmla="*/ 0 w 18"/>
                  <a:gd name="T7" fmla="*/ 71 h 119"/>
                  <a:gd name="T8" fmla="*/ 3 w 18"/>
                  <a:gd name="T9" fmla="*/ 97 h 119"/>
                  <a:gd name="T10" fmla="*/ 13 w 18"/>
                  <a:gd name="T11" fmla="*/ 119 h 119"/>
                </a:gdLst>
                <a:ahLst/>
                <a:cxnLst>
                  <a:cxn ang="0">
                    <a:pos x="T0" y="T1"/>
                  </a:cxn>
                  <a:cxn ang="0">
                    <a:pos x="T2" y="T3"/>
                  </a:cxn>
                  <a:cxn ang="0">
                    <a:pos x="T4" y="T5"/>
                  </a:cxn>
                  <a:cxn ang="0">
                    <a:pos x="T6" y="T7"/>
                  </a:cxn>
                  <a:cxn ang="0">
                    <a:pos x="T8" y="T9"/>
                  </a:cxn>
                  <a:cxn ang="0">
                    <a:pos x="T10" y="T11"/>
                  </a:cxn>
                </a:cxnLst>
                <a:rect l="0" t="0" r="r" b="b"/>
                <a:pathLst>
                  <a:path w="18" h="119">
                    <a:moveTo>
                      <a:pt x="18" y="0"/>
                    </a:moveTo>
                    <a:lnTo>
                      <a:pt x="6" y="22"/>
                    </a:lnTo>
                    <a:lnTo>
                      <a:pt x="0" y="46"/>
                    </a:lnTo>
                    <a:lnTo>
                      <a:pt x="0" y="71"/>
                    </a:lnTo>
                    <a:lnTo>
                      <a:pt x="3" y="97"/>
                    </a:lnTo>
                    <a:lnTo>
                      <a:pt x="13" y="1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2" name="Freeform 98">
                <a:extLst>
                  <a:ext uri="{FF2B5EF4-FFF2-40B4-BE49-F238E27FC236}">
                    <a16:creationId xmlns:a16="http://schemas.microsoft.com/office/drawing/2014/main" id="{605DE3DF-F865-0B9B-EBE9-BDF3E26C6B02}"/>
                  </a:ext>
                </a:extLst>
              </p:cNvPr>
              <p:cNvSpPr>
                <a:spLocks noChangeAspect="1"/>
              </p:cNvSpPr>
              <p:nvPr/>
            </p:nvSpPr>
            <p:spPr bwMode="auto">
              <a:xfrm rot="21187069" flipH="1">
                <a:off x="5357" y="2365"/>
                <a:ext cx="11" cy="143"/>
              </a:xfrm>
              <a:custGeom>
                <a:avLst/>
                <a:gdLst>
                  <a:gd name="T0" fmla="*/ 20 w 20"/>
                  <a:gd name="T1" fmla="*/ 0 h 125"/>
                  <a:gd name="T2" fmla="*/ 8 w 20"/>
                  <a:gd name="T3" fmla="*/ 23 h 125"/>
                  <a:gd name="T4" fmla="*/ 1 w 20"/>
                  <a:gd name="T5" fmla="*/ 49 h 125"/>
                  <a:gd name="T6" fmla="*/ 0 w 20"/>
                  <a:gd name="T7" fmla="*/ 74 h 125"/>
                  <a:gd name="T8" fmla="*/ 5 w 20"/>
                  <a:gd name="T9" fmla="*/ 101 h 125"/>
                  <a:gd name="T10" fmla="*/ 13 w 20"/>
                  <a:gd name="T11" fmla="*/ 125 h 125"/>
                </a:gdLst>
                <a:ahLst/>
                <a:cxnLst>
                  <a:cxn ang="0">
                    <a:pos x="T0" y="T1"/>
                  </a:cxn>
                  <a:cxn ang="0">
                    <a:pos x="T2" y="T3"/>
                  </a:cxn>
                  <a:cxn ang="0">
                    <a:pos x="T4" y="T5"/>
                  </a:cxn>
                  <a:cxn ang="0">
                    <a:pos x="T6" y="T7"/>
                  </a:cxn>
                  <a:cxn ang="0">
                    <a:pos x="T8" y="T9"/>
                  </a:cxn>
                  <a:cxn ang="0">
                    <a:pos x="T10" y="T11"/>
                  </a:cxn>
                </a:cxnLst>
                <a:rect l="0" t="0" r="r" b="b"/>
                <a:pathLst>
                  <a:path w="20" h="125">
                    <a:moveTo>
                      <a:pt x="20" y="0"/>
                    </a:moveTo>
                    <a:lnTo>
                      <a:pt x="8" y="23"/>
                    </a:lnTo>
                    <a:lnTo>
                      <a:pt x="1" y="49"/>
                    </a:lnTo>
                    <a:lnTo>
                      <a:pt x="0" y="74"/>
                    </a:lnTo>
                    <a:lnTo>
                      <a:pt x="5" y="101"/>
                    </a:lnTo>
                    <a:lnTo>
                      <a:pt x="13" y="12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3" name="Freeform 99">
                <a:extLst>
                  <a:ext uri="{FF2B5EF4-FFF2-40B4-BE49-F238E27FC236}">
                    <a16:creationId xmlns:a16="http://schemas.microsoft.com/office/drawing/2014/main" id="{22A0E560-52F5-071D-F858-561F8D34DB7E}"/>
                  </a:ext>
                </a:extLst>
              </p:cNvPr>
              <p:cNvSpPr>
                <a:spLocks noChangeAspect="1"/>
              </p:cNvSpPr>
              <p:nvPr/>
            </p:nvSpPr>
            <p:spPr bwMode="auto">
              <a:xfrm rot="21187069" flipH="1">
                <a:off x="5380" y="2385"/>
                <a:ext cx="8" cy="67"/>
              </a:xfrm>
              <a:custGeom>
                <a:avLst/>
                <a:gdLst>
                  <a:gd name="T0" fmla="*/ 14 w 14"/>
                  <a:gd name="T1" fmla="*/ 0 h 49"/>
                  <a:gd name="T2" fmla="*/ 5 w 14"/>
                  <a:gd name="T3" fmla="*/ 15 h 49"/>
                  <a:gd name="T4" fmla="*/ 0 w 14"/>
                  <a:gd name="T5" fmla="*/ 32 h 49"/>
                  <a:gd name="T6" fmla="*/ 2 w 14"/>
                  <a:gd name="T7" fmla="*/ 49 h 49"/>
                </a:gdLst>
                <a:ahLst/>
                <a:cxnLst>
                  <a:cxn ang="0">
                    <a:pos x="T0" y="T1"/>
                  </a:cxn>
                  <a:cxn ang="0">
                    <a:pos x="T2" y="T3"/>
                  </a:cxn>
                  <a:cxn ang="0">
                    <a:pos x="T4" y="T5"/>
                  </a:cxn>
                  <a:cxn ang="0">
                    <a:pos x="T6" y="T7"/>
                  </a:cxn>
                </a:cxnLst>
                <a:rect l="0" t="0" r="r" b="b"/>
                <a:pathLst>
                  <a:path w="14" h="49">
                    <a:moveTo>
                      <a:pt x="14" y="0"/>
                    </a:moveTo>
                    <a:lnTo>
                      <a:pt x="5" y="15"/>
                    </a:lnTo>
                    <a:lnTo>
                      <a:pt x="0" y="32"/>
                    </a:lnTo>
                    <a:lnTo>
                      <a:pt x="2" y="4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4" name="Freeform 100">
                <a:extLst>
                  <a:ext uri="{FF2B5EF4-FFF2-40B4-BE49-F238E27FC236}">
                    <a16:creationId xmlns:a16="http://schemas.microsoft.com/office/drawing/2014/main" id="{4A1CE809-BC99-8E46-891A-A2B505D81A47}"/>
                  </a:ext>
                </a:extLst>
              </p:cNvPr>
              <p:cNvSpPr>
                <a:spLocks noChangeAspect="1"/>
              </p:cNvSpPr>
              <p:nvPr/>
            </p:nvSpPr>
            <p:spPr bwMode="auto">
              <a:xfrm rot="21187069" flipH="1">
                <a:off x="5395" y="2396"/>
                <a:ext cx="0" cy="30"/>
              </a:xfrm>
              <a:custGeom>
                <a:avLst/>
                <a:gdLst>
                  <a:gd name="T0" fmla="*/ 7 w 7"/>
                  <a:gd name="T1" fmla="*/ 0 h 32"/>
                  <a:gd name="T2" fmla="*/ 0 w 7"/>
                  <a:gd name="T3" fmla="*/ 15 h 32"/>
                  <a:gd name="T4" fmla="*/ 2 w 7"/>
                  <a:gd name="T5" fmla="*/ 32 h 32"/>
                </a:gdLst>
                <a:ahLst/>
                <a:cxnLst>
                  <a:cxn ang="0">
                    <a:pos x="T0" y="T1"/>
                  </a:cxn>
                  <a:cxn ang="0">
                    <a:pos x="T2" y="T3"/>
                  </a:cxn>
                  <a:cxn ang="0">
                    <a:pos x="T4" y="T5"/>
                  </a:cxn>
                </a:cxnLst>
                <a:rect l="0" t="0" r="r" b="b"/>
                <a:pathLst>
                  <a:path w="7" h="32">
                    <a:moveTo>
                      <a:pt x="7" y="0"/>
                    </a:moveTo>
                    <a:lnTo>
                      <a:pt x="0" y="15"/>
                    </a:lnTo>
                    <a:lnTo>
                      <a:pt x="2" y="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5" name="Freeform 101">
                <a:extLst>
                  <a:ext uri="{FF2B5EF4-FFF2-40B4-BE49-F238E27FC236}">
                    <a16:creationId xmlns:a16="http://schemas.microsoft.com/office/drawing/2014/main" id="{9272944E-4BFC-8A36-406B-5191FDFB7B40}"/>
                  </a:ext>
                </a:extLst>
              </p:cNvPr>
              <p:cNvSpPr>
                <a:spLocks noChangeAspect="1"/>
              </p:cNvSpPr>
              <p:nvPr/>
            </p:nvSpPr>
            <p:spPr bwMode="auto">
              <a:xfrm rot="21187069" flipH="1">
                <a:off x="5192" y="2365"/>
                <a:ext cx="27" cy="31"/>
              </a:xfrm>
              <a:custGeom>
                <a:avLst/>
                <a:gdLst>
                  <a:gd name="T0" fmla="*/ 0 w 35"/>
                  <a:gd name="T1" fmla="*/ 0 h 36"/>
                  <a:gd name="T2" fmla="*/ 11 w 35"/>
                  <a:gd name="T3" fmla="*/ 3 h 36"/>
                  <a:gd name="T4" fmla="*/ 23 w 35"/>
                  <a:gd name="T5" fmla="*/ 12 h 36"/>
                  <a:gd name="T6" fmla="*/ 30 w 35"/>
                  <a:gd name="T7" fmla="*/ 24 h 36"/>
                  <a:gd name="T8" fmla="*/ 35 w 35"/>
                  <a:gd name="T9" fmla="*/ 36 h 36"/>
                </a:gdLst>
                <a:ahLst/>
                <a:cxnLst>
                  <a:cxn ang="0">
                    <a:pos x="T0" y="T1"/>
                  </a:cxn>
                  <a:cxn ang="0">
                    <a:pos x="T2" y="T3"/>
                  </a:cxn>
                  <a:cxn ang="0">
                    <a:pos x="T4" y="T5"/>
                  </a:cxn>
                  <a:cxn ang="0">
                    <a:pos x="T6" y="T7"/>
                  </a:cxn>
                  <a:cxn ang="0">
                    <a:pos x="T8" y="T9"/>
                  </a:cxn>
                </a:cxnLst>
                <a:rect l="0" t="0" r="r" b="b"/>
                <a:pathLst>
                  <a:path w="35" h="36">
                    <a:moveTo>
                      <a:pt x="0" y="0"/>
                    </a:moveTo>
                    <a:lnTo>
                      <a:pt x="11" y="3"/>
                    </a:lnTo>
                    <a:lnTo>
                      <a:pt x="23" y="12"/>
                    </a:lnTo>
                    <a:lnTo>
                      <a:pt x="30" y="24"/>
                    </a:lnTo>
                    <a:lnTo>
                      <a:pt x="35"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6" name="Freeform 102">
                <a:extLst>
                  <a:ext uri="{FF2B5EF4-FFF2-40B4-BE49-F238E27FC236}">
                    <a16:creationId xmlns:a16="http://schemas.microsoft.com/office/drawing/2014/main" id="{0B9DF345-F45C-6F59-079F-81B04965FE2D}"/>
                  </a:ext>
                </a:extLst>
              </p:cNvPr>
              <p:cNvSpPr>
                <a:spLocks noChangeAspect="1"/>
              </p:cNvSpPr>
              <p:nvPr/>
            </p:nvSpPr>
            <p:spPr bwMode="auto">
              <a:xfrm rot="21187069" flipH="1">
                <a:off x="5200" y="2360"/>
                <a:ext cx="27" cy="30"/>
              </a:xfrm>
              <a:custGeom>
                <a:avLst/>
                <a:gdLst>
                  <a:gd name="T0" fmla="*/ 0 w 37"/>
                  <a:gd name="T1" fmla="*/ 0 h 36"/>
                  <a:gd name="T2" fmla="*/ 14 w 37"/>
                  <a:gd name="T3" fmla="*/ 3 h 36"/>
                  <a:gd name="T4" fmla="*/ 25 w 37"/>
                  <a:gd name="T5" fmla="*/ 12 h 36"/>
                  <a:gd name="T6" fmla="*/ 32 w 37"/>
                  <a:gd name="T7" fmla="*/ 24 h 36"/>
                  <a:gd name="T8" fmla="*/ 37 w 37"/>
                  <a:gd name="T9" fmla="*/ 36 h 36"/>
                </a:gdLst>
                <a:ahLst/>
                <a:cxnLst>
                  <a:cxn ang="0">
                    <a:pos x="T0" y="T1"/>
                  </a:cxn>
                  <a:cxn ang="0">
                    <a:pos x="T2" y="T3"/>
                  </a:cxn>
                  <a:cxn ang="0">
                    <a:pos x="T4" y="T5"/>
                  </a:cxn>
                  <a:cxn ang="0">
                    <a:pos x="T6" y="T7"/>
                  </a:cxn>
                  <a:cxn ang="0">
                    <a:pos x="T8" y="T9"/>
                  </a:cxn>
                </a:cxnLst>
                <a:rect l="0" t="0" r="r" b="b"/>
                <a:pathLst>
                  <a:path w="37" h="36">
                    <a:moveTo>
                      <a:pt x="0" y="0"/>
                    </a:moveTo>
                    <a:lnTo>
                      <a:pt x="14" y="3"/>
                    </a:lnTo>
                    <a:lnTo>
                      <a:pt x="25" y="12"/>
                    </a:lnTo>
                    <a:lnTo>
                      <a:pt x="32" y="24"/>
                    </a:lnTo>
                    <a:lnTo>
                      <a:pt x="37"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7" name="Freeform 103">
                <a:extLst>
                  <a:ext uri="{FF2B5EF4-FFF2-40B4-BE49-F238E27FC236}">
                    <a16:creationId xmlns:a16="http://schemas.microsoft.com/office/drawing/2014/main" id="{77005D29-D7A2-7575-7326-14A2834DDD38}"/>
                  </a:ext>
                </a:extLst>
              </p:cNvPr>
              <p:cNvSpPr>
                <a:spLocks noChangeAspect="1"/>
              </p:cNvSpPr>
              <p:nvPr/>
            </p:nvSpPr>
            <p:spPr bwMode="auto">
              <a:xfrm rot="21187069" flipH="1">
                <a:off x="5211" y="2375"/>
                <a:ext cx="35" cy="36"/>
              </a:xfrm>
              <a:custGeom>
                <a:avLst/>
                <a:gdLst>
                  <a:gd name="T0" fmla="*/ 0 w 49"/>
                  <a:gd name="T1" fmla="*/ 0 h 36"/>
                  <a:gd name="T2" fmla="*/ 15 w 49"/>
                  <a:gd name="T3" fmla="*/ 3 h 36"/>
                  <a:gd name="T4" fmla="*/ 29 w 49"/>
                  <a:gd name="T5" fmla="*/ 12 h 36"/>
                  <a:gd name="T6" fmla="*/ 41 w 49"/>
                  <a:gd name="T7" fmla="*/ 24 h 36"/>
                  <a:gd name="T8" fmla="*/ 49 w 49"/>
                  <a:gd name="T9" fmla="*/ 36 h 36"/>
                </a:gdLst>
                <a:ahLst/>
                <a:cxnLst>
                  <a:cxn ang="0">
                    <a:pos x="T0" y="T1"/>
                  </a:cxn>
                  <a:cxn ang="0">
                    <a:pos x="T2" y="T3"/>
                  </a:cxn>
                  <a:cxn ang="0">
                    <a:pos x="T4" y="T5"/>
                  </a:cxn>
                  <a:cxn ang="0">
                    <a:pos x="T6" y="T7"/>
                  </a:cxn>
                  <a:cxn ang="0">
                    <a:pos x="T8" y="T9"/>
                  </a:cxn>
                </a:cxnLst>
                <a:rect l="0" t="0" r="r" b="b"/>
                <a:pathLst>
                  <a:path w="49" h="36">
                    <a:moveTo>
                      <a:pt x="0" y="0"/>
                    </a:moveTo>
                    <a:lnTo>
                      <a:pt x="15" y="3"/>
                    </a:lnTo>
                    <a:lnTo>
                      <a:pt x="29" y="12"/>
                    </a:lnTo>
                    <a:lnTo>
                      <a:pt x="41" y="24"/>
                    </a:lnTo>
                    <a:lnTo>
                      <a:pt x="49"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8" name="Freeform 104">
                <a:extLst>
                  <a:ext uri="{FF2B5EF4-FFF2-40B4-BE49-F238E27FC236}">
                    <a16:creationId xmlns:a16="http://schemas.microsoft.com/office/drawing/2014/main" id="{FADE97A4-1B93-E97C-2780-6F277A6CB187}"/>
                  </a:ext>
                </a:extLst>
              </p:cNvPr>
              <p:cNvSpPr>
                <a:spLocks noChangeAspect="1"/>
              </p:cNvSpPr>
              <p:nvPr/>
            </p:nvSpPr>
            <p:spPr bwMode="auto">
              <a:xfrm rot="21187069" flipH="1">
                <a:off x="5242" y="2380"/>
                <a:ext cx="27" cy="0"/>
              </a:xfrm>
              <a:custGeom>
                <a:avLst/>
                <a:gdLst>
                  <a:gd name="T0" fmla="*/ 0 w 35"/>
                  <a:gd name="T1" fmla="*/ 4 h 16"/>
                  <a:gd name="T2" fmla="*/ 10 w 35"/>
                  <a:gd name="T3" fmla="*/ 0 h 16"/>
                  <a:gd name="T4" fmla="*/ 20 w 35"/>
                  <a:gd name="T5" fmla="*/ 2 h 16"/>
                  <a:gd name="T6" fmla="*/ 30 w 35"/>
                  <a:gd name="T7" fmla="*/ 7 h 16"/>
                  <a:gd name="T8" fmla="*/ 35 w 35"/>
                  <a:gd name="T9" fmla="*/ 16 h 16"/>
                </a:gdLst>
                <a:ahLst/>
                <a:cxnLst>
                  <a:cxn ang="0">
                    <a:pos x="T0" y="T1"/>
                  </a:cxn>
                  <a:cxn ang="0">
                    <a:pos x="T2" y="T3"/>
                  </a:cxn>
                  <a:cxn ang="0">
                    <a:pos x="T4" y="T5"/>
                  </a:cxn>
                  <a:cxn ang="0">
                    <a:pos x="T6" y="T7"/>
                  </a:cxn>
                  <a:cxn ang="0">
                    <a:pos x="T8" y="T9"/>
                  </a:cxn>
                </a:cxnLst>
                <a:rect l="0" t="0" r="r" b="b"/>
                <a:pathLst>
                  <a:path w="35" h="16">
                    <a:moveTo>
                      <a:pt x="0" y="4"/>
                    </a:moveTo>
                    <a:lnTo>
                      <a:pt x="10" y="0"/>
                    </a:lnTo>
                    <a:lnTo>
                      <a:pt x="20" y="2"/>
                    </a:lnTo>
                    <a:lnTo>
                      <a:pt x="30" y="7"/>
                    </a:lnTo>
                    <a:lnTo>
                      <a:pt x="35" y="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09" name="Freeform 105">
                <a:extLst>
                  <a:ext uri="{FF2B5EF4-FFF2-40B4-BE49-F238E27FC236}">
                    <a16:creationId xmlns:a16="http://schemas.microsoft.com/office/drawing/2014/main" id="{345B6E8E-D447-162C-873B-33BC9688F368}"/>
                  </a:ext>
                </a:extLst>
              </p:cNvPr>
              <p:cNvSpPr>
                <a:spLocks noChangeAspect="1"/>
              </p:cNvSpPr>
              <p:nvPr/>
            </p:nvSpPr>
            <p:spPr bwMode="auto">
              <a:xfrm rot="21187069" flipH="1">
                <a:off x="5257" y="2375"/>
                <a:ext cx="27" cy="0"/>
              </a:xfrm>
              <a:custGeom>
                <a:avLst/>
                <a:gdLst>
                  <a:gd name="T0" fmla="*/ 0 w 36"/>
                  <a:gd name="T1" fmla="*/ 4 h 16"/>
                  <a:gd name="T2" fmla="*/ 10 w 36"/>
                  <a:gd name="T3" fmla="*/ 0 h 16"/>
                  <a:gd name="T4" fmla="*/ 20 w 36"/>
                  <a:gd name="T5" fmla="*/ 2 h 16"/>
                  <a:gd name="T6" fmla="*/ 29 w 36"/>
                  <a:gd name="T7" fmla="*/ 7 h 16"/>
                  <a:gd name="T8" fmla="*/ 36 w 36"/>
                  <a:gd name="T9" fmla="*/ 16 h 16"/>
                </a:gdLst>
                <a:ahLst/>
                <a:cxnLst>
                  <a:cxn ang="0">
                    <a:pos x="T0" y="T1"/>
                  </a:cxn>
                  <a:cxn ang="0">
                    <a:pos x="T2" y="T3"/>
                  </a:cxn>
                  <a:cxn ang="0">
                    <a:pos x="T4" y="T5"/>
                  </a:cxn>
                  <a:cxn ang="0">
                    <a:pos x="T6" y="T7"/>
                  </a:cxn>
                  <a:cxn ang="0">
                    <a:pos x="T8" y="T9"/>
                  </a:cxn>
                </a:cxnLst>
                <a:rect l="0" t="0" r="r" b="b"/>
                <a:pathLst>
                  <a:path w="36" h="16">
                    <a:moveTo>
                      <a:pt x="0" y="4"/>
                    </a:moveTo>
                    <a:lnTo>
                      <a:pt x="10" y="0"/>
                    </a:lnTo>
                    <a:lnTo>
                      <a:pt x="20" y="2"/>
                    </a:lnTo>
                    <a:lnTo>
                      <a:pt x="29" y="7"/>
                    </a:lnTo>
                    <a:lnTo>
                      <a:pt x="36" y="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10" name="Freeform 106">
                <a:extLst>
                  <a:ext uri="{FF2B5EF4-FFF2-40B4-BE49-F238E27FC236}">
                    <a16:creationId xmlns:a16="http://schemas.microsoft.com/office/drawing/2014/main" id="{F2D87950-040C-5E9D-02B7-017EE79A53BE}"/>
                  </a:ext>
                </a:extLst>
              </p:cNvPr>
              <p:cNvSpPr>
                <a:spLocks noChangeAspect="1"/>
              </p:cNvSpPr>
              <p:nvPr/>
            </p:nvSpPr>
            <p:spPr bwMode="auto">
              <a:xfrm rot="21187069" flipH="1">
                <a:off x="5111" y="2360"/>
                <a:ext cx="27" cy="30"/>
              </a:xfrm>
              <a:custGeom>
                <a:avLst/>
                <a:gdLst>
                  <a:gd name="T0" fmla="*/ 37 w 37"/>
                  <a:gd name="T1" fmla="*/ 0 h 24"/>
                  <a:gd name="T2" fmla="*/ 25 w 37"/>
                  <a:gd name="T3" fmla="*/ 0 h 24"/>
                  <a:gd name="T4" fmla="*/ 14 w 37"/>
                  <a:gd name="T5" fmla="*/ 5 h 24"/>
                  <a:gd name="T6" fmla="*/ 5 w 37"/>
                  <a:gd name="T7" fmla="*/ 14 h 24"/>
                  <a:gd name="T8" fmla="*/ 0 w 37"/>
                  <a:gd name="T9" fmla="*/ 24 h 24"/>
                </a:gdLst>
                <a:ahLst/>
                <a:cxnLst>
                  <a:cxn ang="0">
                    <a:pos x="T0" y="T1"/>
                  </a:cxn>
                  <a:cxn ang="0">
                    <a:pos x="T2" y="T3"/>
                  </a:cxn>
                  <a:cxn ang="0">
                    <a:pos x="T4" y="T5"/>
                  </a:cxn>
                  <a:cxn ang="0">
                    <a:pos x="T6" y="T7"/>
                  </a:cxn>
                  <a:cxn ang="0">
                    <a:pos x="T8" y="T9"/>
                  </a:cxn>
                </a:cxnLst>
                <a:rect l="0" t="0" r="r" b="b"/>
                <a:pathLst>
                  <a:path w="37" h="24">
                    <a:moveTo>
                      <a:pt x="37" y="0"/>
                    </a:moveTo>
                    <a:lnTo>
                      <a:pt x="25" y="0"/>
                    </a:lnTo>
                    <a:lnTo>
                      <a:pt x="14" y="5"/>
                    </a:lnTo>
                    <a:lnTo>
                      <a:pt x="5"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11" name="Freeform 107">
                <a:extLst>
                  <a:ext uri="{FF2B5EF4-FFF2-40B4-BE49-F238E27FC236}">
                    <a16:creationId xmlns:a16="http://schemas.microsoft.com/office/drawing/2014/main" id="{525B17F5-D095-85DA-45E2-773FF10ABBAC}"/>
                  </a:ext>
                </a:extLst>
              </p:cNvPr>
              <p:cNvSpPr>
                <a:spLocks noChangeAspect="1"/>
              </p:cNvSpPr>
              <p:nvPr/>
            </p:nvSpPr>
            <p:spPr bwMode="auto">
              <a:xfrm rot="21187069" flipH="1">
                <a:off x="5273" y="2370"/>
                <a:ext cx="15" cy="20"/>
              </a:xfrm>
              <a:custGeom>
                <a:avLst/>
                <a:gdLst>
                  <a:gd name="T0" fmla="*/ 0 w 24"/>
                  <a:gd name="T1" fmla="*/ 2 h 14"/>
                  <a:gd name="T2" fmla="*/ 8 w 24"/>
                  <a:gd name="T3" fmla="*/ 0 h 14"/>
                  <a:gd name="T4" fmla="*/ 15 w 24"/>
                  <a:gd name="T5" fmla="*/ 0 h 14"/>
                  <a:gd name="T6" fmla="*/ 20 w 24"/>
                  <a:gd name="T7" fmla="*/ 5 h 14"/>
                  <a:gd name="T8" fmla="*/ 24 w 24"/>
                  <a:gd name="T9" fmla="*/ 14 h 14"/>
                </a:gdLst>
                <a:ahLst/>
                <a:cxnLst>
                  <a:cxn ang="0">
                    <a:pos x="T0" y="T1"/>
                  </a:cxn>
                  <a:cxn ang="0">
                    <a:pos x="T2" y="T3"/>
                  </a:cxn>
                  <a:cxn ang="0">
                    <a:pos x="T4" y="T5"/>
                  </a:cxn>
                  <a:cxn ang="0">
                    <a:pos x="T6" y="T7"/>
                  </a:cxn>
                  <a:cxn ang="0">
                    <a:pos x="T8" y="T9"/>
                  </a:cxn>
                </a:cxnLst>
                <a:rect l="0" t="0" r="r" b="b"/>
                <a:pathLst>
                  <a:path w="24" h="14">
                    <a:moveTo>
                      <a:pt x="0" y="2"/>
                    </a:moveTo>
                    <a:lnTo>
                      <a:pt x="8" y="0"/>
                    </a:lnTo>
                    <a:lnTo>
                      <a:pt x="15" y="0"/>
                    </a:lnTo>
                    <a:lnTo>
                      <a:pt x="20" y="5"/>
                    </a:lnTo>
                    <a:lnTo>
                      <a:pt x="24" y="1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12" name="Freeform 108">
                <a:extLst>
                  <a:ext uri="{FF2B5EF4-FFF2-40B4-BE49-F238E27FC236}">
                    <a16:creationId xmlns:a16="http://schemas.microsoft.com/office/drawing/2014/main" id="{604435E2-E4E5-2945-62DF-DF9DFCE3673D}"/>
                  </a:ext>
                </a:extLst>
              </p:cNvPr>
              <p:cNvSpPr>
                <a:spLocks noChangeAspect="1"/>
              </p:cNvSpPr>
              <p:nvPr/>
            </p:nvSpPr>
            <p:spPr bwMode="auto">
              <a:xfrm rot="21187069" flipH="1">
                <a:off x="5062" y="2365"/>
                <a:ext cx="15" cy="31"/>
              </a:xfrm>
              <a:custGeom>
                <a:avLst/>
                <a:gdLst>
                  <a:gd name="T0" fmla="*/ 23 w 23"/>
                  <a:gd name="T1" fmla="*/ 0 h 24"/>
                  <a:gd name="T2" fmla="*/ 13 w 23"/>
                  <a:gd name="T3" fmla="*/ 2 h 24"/>
                  <a:gd name="T4" fmla="*/ 6 w 23"/>
                  <a:gd name="T5" fmla="*/ 7 h 24"/>
                  <a:gd name="T6" fmla="*/ 1 w 23"/>
                  <a:gd name="T7" fmla="*/ 14 h 24"/>
                  <a:gd name="T8" fmla="*/ 0 w 23"/>
                  <a:gd name="T9" fmla="*/ 24 h 24"/>
                </a:gdLst>
                <a:ahLst/>
                <a:cxnLst>
                  <a:cxn ang="0">
                    <a:pos x="T0" y="T1"/>
                  </a:cxn>
                  <a:cxn ang="0">
                    <a:pos x="T2" y="T3"/>
                  </a:cxn>
                  <a:cxn ang="0">
                    <a:pos x="T4" y="T5"/>
                  </a:cxn>
                  <a:cxn ang="0">
                    <a:pos x="T6" y="T7"/>
                  </a:cxn>
                  <a:cxn ang="0">
                    <a:pos x="T8" y="T9"/>
                  </a:cxn>
                </a:cxnLst>
                <a:rect l="0" t="0" r="r" b="b"/>
                <a:pathLst>
                  <a:path w="23" h="24">
                    <a:moveTo>
                      <a:pt x="23" y="0"/>
                    </a:moveTo>
                    <a:lnTo>
                      <a:pt x="13" y="2"/>
                    </a:lnTo>
                    <a:lnTo>
                      <a:pt x="6" y="7"/>
                    </a:lnTo>
                    <a:lnTo>
                      <a:pt x="1"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13" name="Freeform 109">
                <a:extLst>
                  <a:ext uri="{FF2B5EF4-FFF2-40B4-BE49-F238E27FC236}">
                    <a16:creationId xmlns:a16="http://schemas.microsoft.com/office/drawing/2014/main" id="{1D3FCE2F-8343-7637-0617-1D236D7423DB}"/>
                  </a:ext>
                </a:extLst>
              </p:cNvPr>
              <p:cNvSpPr>
                <a:spLocks noChangeAspect="1"/>
              </p:cNvSpPr>
              <p:nvPr/>
            </p:nvSpPr>
            <p:spPr bwMode="auto">
              <a:xfrm rot="21187069" flipH="1">
                <a:off x="5069" y="2360"/>
                <a:ext cx="16" cy="30"/>
              </a:xfrm>
              <a:custGeom>
                <a:avLst/>
                <a:gdLst>
                  <a:gd name="T0" fmla="*/ 24 w 24"/>
                  <a:gd name="T1" fmla="*/ 0 h 24"/>
                  <a:gd name="T2" fmla="*/ 13 w 24"/>
                  <a:gd name="T3" fmla="*/ 2 h 24"/>
                  <a:gd name="T4" fmla="*/ 7 w 24"/>
                  <a:gd name="T5" fmla="*/ 7 h 24"/>
                  <a:gd name="T6" fmla="*/ 2 w 24"/>
                  <a:gd name="T7" fmla="*/ 14 h 24"/>
                  <a:gd name="T8" fmla="*/ 0 w 24"/>
                  <a:gd name="T9" fmla="*/ 24 h 24"/>
                </a:gdLst>
                <a:ahLst/>
                <a:cxnLst>
                  <a:cxn ang="0">
                    <a:pos x="T0" y="T1"/>
                  </a:cxn>
                  <a:cxn ang="0">
                    <a:pos x="T2" y="T3"/>
                  </a:cxn>
                  <a:cxn ang="0">
                    <a:pos x="T4" y="T5"/>
                  </a:cxn>
                  <a:cxn ang="0">
                    <a:pos x="T6" y="T7"/>
                  </a:cxn>
                  <a:cxn ang="0">
                    <a:pos x="T8" y="T9"/>
                  </a:cxn>
                </a:cxnLst>
                <a:rect l="0" t="0" r="r" b="b"/>
                <a:pathLst>
                  <a:path w="24" h="24">
                    <a:moveTo>
                      <a:pt x="24" y="0"/>
                    </a:moveTo>
                    <a:lnTo>
                      <a:pt x="13" y="2"/>
                    </a:lnTo>
                    <a:lnTo>
                      <a:pt x="7" y="7"/>
                    </a:lnTo>
                    <a:lnTo>
                      <a:pt x="2"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14" name="Freeform 110">
                <a:extLst>
                  <a:ext uri="{FF2B5EF4-FFF2-40B4-BE49-F238E27FC236}">
                    <a16:creationId xmlns:a16="http://schemas.microsoft.com/office/drawing/2014/main" id="{94B336EB-3DB9-E891-EBDF-497FF68FDABD}"/>
                  </a:ext>
                </a:extLst>
              </p:cNvPr>
              <p:cNvSpPr>
                <a:spLocks noChangeAspect="1"/>
              </p:cNvSpPr>
              <p:nvPr/>
            </p:nvSpPr>
            <p:spPr bwMode="auto">
              <a:xfrm rot="21187069" flipH="1">
                <a:off x="5073" y="2334"/>
                <a:ext cx="35" cy="51"/>
              </a:xfrm>
              <a:custGeom>
                <a:avLst/>
                <a:gdLst>
                  <a:gd name="T0" fmla="*/ 48 w 48"/>
                  <a:gd name="T1" fmla="*/ 0 h 36"/>
                  <a:gd name="T2" fmla="*/ 32 w 48"/>
                  <a:gd name="T3" fmla="*/ 4 h 36"/>
                  <a:gd name="T4" fmla="*/ 19 w 48"/>
                  <a:gd name="T5" fmla="*/ 12 h 36"/>
                  <a:gd name="T6" fmla="*/ 7 w 48"/>
                  <a:gd name="T7" fmla="*/ 22 h 36"/>
                  <a:gd name="T8" fmla="*/ 0 w 48"/>
                  <a:gd name="T9" fmla="*/ 36 h 36"/>
                </a:gdLst>
                <a:ahLst/>
                <a:cxnLst>
                  <a:cxn ang="0">
                    <a:pos x="T0" y="T1"/>
                  </a:cxn>
                  <a:cxn ang="0">
                    <a:pos x="T2" y="T3"/>
                  </a:cxn>
                  <a:cxn ang="0">
                    <a:pos x="T4" y="T5"/>
                  </a:cxn>
                  <a:cxn ang="0">
                    <a:pos x="T6" y="T7"/>
                  </a:cxn>
                  <a:cxn ang="0">
                    <a:pos x="T8" y="T9"/>
                  </a:cxn>
                </a:cxnLst>
                <a:rect l="0" t="0" r="r" b="b"/>
                <a:pathLst>
                  <a:path w="48" h="36">
                    <a:moveTo>
                      <a:pt x="48" y="0"/>
                    </a:moveTo>
                    <a:lnTo>
                      <a:pt x="32" y="4"/>
                    </a:lnTo>
                    <a:lnTo>
                      <a:pt x="19" y="12"/>
                    </a:lnTo>
                    <a:lnTo>
                      <a:pt x="7" y="22"/>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15" name="Freeform 111">
                <a:extLst>
                  <a:ext uri="{FF2B5EF4-FFF2-40B4-BE49-F238E27FC236}">
                    <a16:creationId xmlns:a16="http://schemas.microsoft.com/office/drawing/2014/main" id="{C81EC27F-9652-8743-1620-35582E1FA821}"/>
                  </a:ext>
                </a:extLst>
              </p:cNvPr>
              <p:cNvSpPr>
                <a:spLocks noChangeAspect="1"/>
              </p:cNvSpPr>
              <p:nvPr/>
            </p:nvSpPr>
            <p:spPr bwMode="auto">
              <a:xfrm rot="21187069" flipH="1">
                <a:off x="5227" y="2365"/>
                <a:ext cx="30" cy="15"/>
              </a:xfrm>
              <a:custGeom>
                <a:avLst/>
                <a:gdLst>
                  <a:gd name="T0" fmla="*/ 0 w 47"/>
                  <a:gd name="T1" fmla="*/ 0 h 24"/>
                  <a:gd name="T2" fmla="*/ 13 w 47"/>
                  <a:gd name="T3" fmla="*/ 0 h 24"/>
                  <a:gd name="T4" fmla="*/ 28 w 47"/>
                  <a:gd name="T5" fmla="*/ 5 h 24"/>
                  <a:gd name="T6" fmla="*/ 40 w 47"/>
                  <a:gd name="T7" fmla="*/ 14 h 24"/>
                  <a:gd name="T8" fmla="*/ 47 w 47"/>
                  <a:gd name="T9" fmla="*/ 24 h 24"/>
                </a:gdLst>
                <a:ahLst/>
                <a:cxnLst>
                  <a:cxn ang="0">
                    <a:pos x="T0" y="T1"/>
                  </a:cxn>
                  <a:cxn ang="0">
                    <a:pos x="T2" y="T3"/>
                  </a:cxn>
                  <a:cxn ang="0">
                    <a:pos x="T4" y="T5"/>
                  </a:cxn>
                  <a:cxn ang="0">
                    <a:pos x="T6" y="T7"/>
                  </a:cxn>
                  <a:cxn ang="0">
                    <a:pos x="T8" y="T9"/>
                  </a:cxn>
                </a:cxnLst>
                <a:rect l="0" t="0" r="r" b="b"/>
                <a:pathLst>
                  <a:path w="47" h="24">
                    <a:moveTo>
                      <a:pt x="0" y="0"/>
                    </a:moveTo>
                    <a:lnTo>
                      <a:pt x="13" y="0"/>
                    </a:lnTo>
                    <a:lnTo>
                      <a:pt x="28" y="5"/>
                    </a:lnTo>
                    <a:lnTo>
                      <a:pt x="40" y="14"/>
                    </a:lnTo>
                    <a:lnTo>
                      <a:pt x="47"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16" name="Freeform 112">
                <a:extLst>
                  <a:ext uri="{FF2B5EF4-FFF2-40B4-BE49-F238E27FC236}">
                    <a16:creationId xmlns:a16="http://schemas.microsoft.com/office/drawing/2014/main" id="{C8397471-2418-CF0F-210E-3EB8F1E86367}"/>
                  </a:ext>
                </a:extLst>
              </p:cNvPr>
              <p:cNvSpPr>
                <a:spLocks noChangeAspect="1"/>
              </p:cNvSpPr>
              <p:nvPr/>
            </p:nvSpPr>
            <p:spPr bwMode="auto">
              <a:xfrm rot="21187069" flipH="1">
                <a:off x="5096" y="2349"/>
                <a:ext cx="23" cy="47"/>
              </a:xfrm>
              <a:custGeom>
                <a:avLst/>
                <a:gdLst>
                  <a:gd name="T0" fmla="*/ 36 w 36"/>
                  <a:gd name="T1" fmla="*/ 0 h 48"/>
                  <a:gd name="T2" fmla="*/ 22 w 36"/>
                  <a:gd name="T3" fmla="*/ 7 h 48"/>
                  <a:gd name="T4" fmla="*/ 11 w 36"/>
                  <a:gd name="T5" fmla="*/ 19 h 48"/>
                  <a:gd name="T6" fmla="*/ 4 w 36"/>
                  <a:gd name="T7" fmla="*/ 34 h 48"/>
                  <a:gd name="T8" fmla="*/ 0 w 36"/>
                  <a:gd name="T9" fmla="*/ 48 h 48"/>
                </a:gdLst>
                <a:ahLst/>
                <a:cxnLst>
                  <a:cxn ang="0">
                    <a:pos x="T0" y="T1"/>
                  </a:cxn>
                  <a:cxn ang="0">
                    <a:pos x="T2" y="T3"/>
                  </a:cxn>
                  <a:cxn ang="0">
                    <a:pos x="T4" y="T5"/>
                  </a:cxn>
                  <a:cxn ang="0">
                    <a:pos x="T6" y="T7"/>
                  </a:cxn>
                  <a:cxn ang="0">
                    <a:pos x="T8" y="T9"/>
                  </a:cxn>
                </a:cxnLst>
                <a:rect l="0" t="0" r="r" b="b"/>
                <a:pathLst>
                  <a:path w="36" h="48">
                    <a:moveTo>
                      <a:pt x="36" y="0"/>
                    </a:moveTo>
                    <a:lnTo>
                      <a:pt x="22" y="7"/>
                    </a:lnTo>
                    <a:lnTo>
                      <a:pt x="11" y="19"/>
                    </a:lnTo>
                    <a:lnTo>
                      <a:pt x="4" y="34"/>
                    </a:lnTo>
                    <a:lnTo>
                      <a:pt x="0" y="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20" name="Freeform 113">
                <a:extLst>
                  <a:ext uri="{FF2B5EF4-FFF2-40B4-BE49-F238E27FC236}">
                    <a16:creationId xmlns:a16="http://schemas.microsoft.com/office/drawing/2014/main" id="{E010EED2-5DB5-347A-DFE8-E62EFCA2C832}"/>
                  </a:ext>
                </a:extLst>
              </p:cNvPr>
              <p:cNvSpPr>
                <a:spLocks noChangeAspect="1"/>
              </p:cNvSpPr>
              <p:nvPr/>
            </p:nvSpPr>
            <p:spPr bwMode="auto">
              <a:xfrm rot="21187069" flipH="1">
                <a:off x="5111" y="2360"/>
                <a:ext cx="16" cy="30"/>
              </a:xfrm>
              <a:custGeom>
                <a:avLst/>
                <a:gdLst>
                  <a:gd name="T0" fmla="*/ 23 w 23"/>
                  <a:gd name="T1" fmla="*/ 0 h 36"/>
                  <a:gd name="T2" fmla="*/ 11 w 23"/>
                  <a:gd name="T3" fmla="*/ 5 h 36"/>
                  <a:gd name="T4" fmla="*/ 3 w 23"/>
                  <a:gd name="T5" fmla="*/ 14 h 36"/>
                  <a:gd name="T6" fmla="*/ 0 w 23"/>
                  <a:gd name="T7" fmla="*/ 24 h 36"/>
                  <a:gd name="T8" fmla="*/ 0 w 23"/>
                  <a:gd name="T9" fmla="*/ 36 h 36"/>
                </a:gdLst>
                <a:ahLst/>
                <a:cxnLst>
                  <a:cxn ang="0">
                    <a:pos x="T0" y="T1"/>
                  </a:cxn>
                  <a:cxn ang="0">
                    <a:pos x="T2" y="T3"/>
                  </a:cxn>
                  <a:cxn ang="0">
                    <a:pos x="T4" y="T5"/>
                  </a:cxn>
                  <a:cxn ang="0">
                    <a:pos x="T6" y="T7"/>
                  </a:cxn>
                  <a:cxn ang="0">
                    <a:pos x="T8" y="T9"/>
                  </a:cxn>
                </a:cxnLst>
                <a:rect l="0" t="0" r="r" b="b"/>
                <a:pathLst>
                  <a:path w="23" h="36">
                    <a:moveTo>
                      <a:pt x="23" y="0"/>
                    </a:moveTo>
                    <a:lnTo>
                      <a:pt x="11" y="5"/>
                    </a:lnTo>
                    <a:lnTo>
                      <a:pt x="3" y="14"/>
                    </a:lnTo>
                    <a:lnTo>
                      <a:pt x="0" y="24"/>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21" name="Freeform 114">
                <a:extLst>
                  <a:ext uri="{FF2B5EF4-FFF2-40B4-BE49-F238E27FC236}">
                    <a16:creationId xmlns:a16="http://schemas.microsoft.com/office/drawing/2014/main" id="{E58B7B13-D031-CA2E-3B9F-20673CBA5031}"/>
                  </a:ext>
                </a:extLst>
              </p:cNvPr>
              <p:cNvSpPr>
                <a:spLocks noChangeAspect="1"/>
              </p:cNvSpPr>
              <p:nvPr/>
            </p:nvSpPr>
            <p:spPr bwMode="auto">
              <a:xfrm rot="21187069" flipH="1">
                <a:off x="5265" y="2642"/>
                <a:ext cx="42" cy="128"/>
              </a:xfrm>
              <a:custGeom>
                <a:avLst/>
                <a:gdLst>
                  <a:gd name="T0" fmla="*/ 61 w 61"/>
                  <a:gd name="T1" fmla="*/ 0 h 121"/>
                  <a:gd name="T2" fmla="*/ 39 w 61"/>
                  <a:gd name="T3" fmla="*/ 14 h 121"/>
                  <a:gd name="T4" fmla="*/ 20 w 61"/>
                  <a:gd name="T5" fmla="*/ 31 h 121"/>
                  <a:gd name="T6" fmla="*/ 8 w 61"/>
                  <a:gd name="T7" fmla="*/ 49 h 121"/>
                  <a:gd name="T8" fmla="*/ 2 w 61"/>
                  <a:gd name="T9" fmla="*/ 71 h 121"/>
                  <a:gd name="T10" fmla="*/ 0 w 61"/>
                  <a:gd name="T11" fmla="*/ 95 h 121"/>
                  <a:gd name="T12" fmla="*/ 3 w 61"/>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61" h="121">
                    <a:moveTo>
                      <a:pt x="61" y="0"/>
                    </a:moveTo>
                    <a:lnTo>
                      <a:pt x="39" y="14"/>
                    </a:lnTo>
                    <a:lnTo>
                      <a:pt x="20" y="31"/>
                    </a:lnTo>
                    <a:lnTo>
                      <a:pt x="8" y="49"/>
                    </a:lnTo>
                    <a:lnTo>
                      <a:pt x="2" y="71"/>
                    </a:lnTo>
                    <a:lnTo>
                      <a:pt x="0" y="95"/>
                    </a:lnTo>
                    <a:lnTo>
                      <a:pt x="3" y="1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22" name="Freeform 115">
                <a:extLst>
                  <a:ext uri="{FF2B5EF4-FFF2-40B4-BE49-F238E27FC236}">
                    <a16:creationId xmlns:a16="http://schemas.microsoft.com/office/drawing/2014/main" id="{DC3095BA-45D6-17FC-0BE4-C9B2E4415634}"/>
                  </a:ext>
                </a:extLst>
              </p:cNvPr>
              <p:cNvSpPr>
                <a:spLocks noChangeAspect="1"/>
              </p:cNvSpPr>
              <p:nvPr/>
            </p:nvSpPr>
            <p:spPr bwMode="auto">
              <a:xfrm rot="21187069" flipH="1">
                <a:off x="5108" y="2596"/>
                <a:ext cx="15" cy="31"/>
              </a:xfrm>
              <a:custGeom>
                <a:avLst/>
                <a:gdLst>
                  <a:gd name="T0" fmla="*/ 0 w 24"/>
                  <a:gd name="T1" fmla="*/ 0 h 24"/>
                  <a:gd name="T2" fmla="*/ 14 w 24"/>
                  <a:gd name="T3" fmla="*/ 10 h 24"/>
                  <a:gd name="T4" fmla="*/ 24 w 24"/>
                  <a:gd name="T5" fmla="*/ 24 h 24"/>
                </a:gdLst>
                <a:ahLst/>
                <a:cxnLst>
                  <a:cxn ang="0">
                    <a:pos x="T0" y="T1"/>
                  </a:cxn>
                  <a:cxn ang="0">
                    <a:pos x="T2" y="T3"/>
                  </a:cxn>
                  <a:cxn ang="0">
                    <a:pos x="T4" y="T5"/>
                  </a:cxn>
                </a:cxnLst>
                <a:rect l="0" t="0" r="r" b="b"/>
                <a:pathLst>
                  <a:path w="24" h="24">
                    <a:moveTo>
                      <a:pt x="0" y="0"/>
                    </a:moveTo>
                    <a:lnTo>
                      <a:pt x="14" y="10"/>
                    </a:lnTo>
                    <a:lnTo>
                      <a:pt x="24"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23" name="Freeform 116">
                <a:extLst>
                  <a:ext uri="{FF2B5EF4-FFF2-40B4-BE49-F238E27FC236}">
                    <a16:creationId xmlns:a16="http://schemas.microsoft.com/office/drawing/2014/main" id="{0877062F-1FB4-AFD6-76B1-D3703EA97A06}"/>
                  </a:ext>
                </a:extLst>
              </p:cNvPr>
              <p:cNvSpPr>
                <a:spLocks noChangeAspect="1"/>
              </p:cNvSpPr>
              <p:nvPr/>
            </p:nvSpPr>
            <p:spPr bwMode="auto">
              <a:xfrm rot="21187069" flipH="1">
                <a:off x="5004" y="2791"/>
                <a:ext cx="564" cy="1103"/>
              </a:xfrm>
              <a:custGeom>
                <a:avLst/>
                <a:gdLst>
                  <a:gd name="T0" fmla="*/ 444 w 818"/>
                  <a:gd name="T1" fmla="*/ 71 h 1030"/>
                  <a:gd name="T2" fmla="*/ 369 w 818"/>
                  <a:gd name="T3" fmla="*/ 70 h 1030"/>
                  <a:gd name="T4" fmla="*/ 267 w 818"/>
                  <a:gd name="T5" fmla="*/ 12 h 1030"/>
                  <a:gd name="T6" fmla="*/ 288 w 818"/>
                  <a:gd name="T7" fmla="*/ 0 h 1030"/>
                  <a:gd name="T8" fmla="*/ 310 w 818"/>
                  <a:gd name="T9" fmla="*/ 2 h 1030"/>
                  <a:gd name="T10" fmla="*/ 266 w 818"/>
                  <a:gd name="T11" fmla="*/ 19 h 1030"/>
                  <a:gd name="T12" fmla="*/ 283 w 818"/>
                  <a:gd name="T13" fmla="*/ 107 h 1030"/>
                  <a:gd name="T14" fmla="*/ 369 w 818"/>
                  <a:gd name="T15" fmla="*/ 166 h 1030"/>
                  <a:gd name="T16" fmla="*/ 369 w 818"/>
                  <a:gd name="T17" fmla="*/ 166 h 1030"/>
                  <a:gd name="T18" fmla="*/ 283 w 818"/>
                  <a:gd name="T19" fmla="*/ 109 h 1030"/>
                  <a:gd name="T20" fmla="*/ 194 w 818"/>
                  <a:gd name="T21" fmla="*/ 92 h 1030"/>
                  <a:gd name="T22" fmla="*/ 106 w 818"/>
                  <a:gd name="T23" fmla="*/ 144 h 1030"/>
                  <a:gd name="T24" fmla="*/ 34 w 818"/>
                  <a:gd name="T25" fmla="*/ 215 h 1030"/>
                  <a:gd name="T26" fmla="*/ 8 w 818"/>
                  <a:gd name="T27" fmla="*/ 248 h 1030"/>
                  <a:gd name="T28" fmla="*/ 0 w 818"/>
                  <a:gd name="T29" fmla="*/ 290 h 1030"/>
                  <a:gd name="T30" fmla="*/ 10 w 818"/>
                  <a:gd name="T31" fmla="*/ 327 h 1030"/>
                  <a:gd name="T32" fmla="*/ 10 w 818"/>
                  <a:gd name="T33" fmla="*/ 364 h 1030"/>
                  <a:gd name="T34" fmla="*/ 5 w 818"/>
                  <a:gd name="T35" fmla="*/ 503 h 1030"/>
                  <a:gd name="T36" fmla="*/ 22 w 818"/>
                  <a:gd name="T37" fmla="*/ 642 h 1030"/>
                  <a:gd name="T38" fmla="*/ 79 w 818"/>
                  <a:gd name="T39" fmla="*/ 898 h 1030"/>
                  <a:gd name="T40" fmla="*/ 188 w 818"/>
                  <a:gd name="T41" fmla="*/ 1030 h 1030"/>
                  <a:gd name="T42" fmla="*/ 330 w 818"/>
                  <a:gd name="T43" fmla="*/ 1024 h 1030"/>
                  <a:gd name="T44" fmla="*/ 471 w 818"/>
                  <a:gd name="T45" fmla="*/ 991 h 1030"/>
                  <a:gd name="T46" fmla="*/ 601 w 818"/>
                  <a:gd name="T47" fmla="*/ 932 h 1030"/>
                  <a:gd name="T48" fmla="*/ 657 w 818"/>
                  <a:gd name="T49" fmla="*/ 834 h 1030"/>
                  <a:gd name="T50" fmla="*/ 635 w 818"/>
                  <a:gd name="T51" fmla="*/ 715 h 1030"/>
                  <a:gd name="T52" fmla="*/ 577 w 818"/>
                  <a:gd name="T53" fmla="*/ 654 h 1030"/>
                  <a:gd name="T54" fmla="*/ 577 w 818"/>
                  <a:gd name="T55" fmla="*/ 654 h 1030"/>
                  <a:gd name="T56" fmla="*/ 659 w 818"/>
                  <a:gd name="T57" fmla="*/ 658 h 1030"/>
                  <a:gd name="T58" fmla="*/ 727 w 818"/>
                  <a:gd name="T59" fmla="*/ 647 h 1030"/>
                  <a:gd name="T60" fmla="*/ 774 w 818"/>
                  <a:gd name="T61" fmla="*/ 622 h 1030"/>
                  <a:gd name="T62" fmla="*/ 804 w 818"/>
                  <a:gd name="T63" fmla="*/ 576 h 1030"/>
                  <a:gd name="T64" fmla="*/ 818 w 818"/>
                  <a:gd name="T65" fmla="*/ 532 h 1030"/>
                  <a:gd name="T66" fmla="*/ 811 w 818"/>
                  <a:gd name="T67" fmla="*/ 486 h 1030"/>
                  <a:gd name="T68" fmla="*/ 776 w 818"/>
                  <a:gd name="T69" fmla="*/ 409 h 1030"/>
                  <a:gd name="T70" fmla="*/ 713 w 818"/>
                  <a:gd name="T71" fmla="*/ 303 h 1030"/>
                  <a:gd name="T72" fmla="*/ 633 w 818"/>
                  <a:gd name="T73" fmla="*/ 210 h 1030"/>
                  <a:gd name="T74" fmla="*/ 540 w 818"/>
                  <a:gd name="T75" fmla="*/ 132 h 1030"/>
                  <a:gd name="T76" fmla="*/ 484 w 818"/>
                  <a:gd name="T77" fmla="*/ 95 h 1030"/>
                  <a:gd name="T78" fmla="*/ 457 w 818"/>
                  <a:gd name="T79" fmla="*/ 7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8" h="1030">
                    <a:moveTo>
                      <a:pt x="457" y="71"/>
                    </a:moveTo>
                    <a:lnTo>
                      <a:pt x="444" y="71"/>
                    </a:lnTo>
                    <a:lnTo>
                      <a:pt x="423" y="95"/>
                    </a:lnTo>
                    <a:lnTo>
                      <a:pt x="369" y="70"/>
                    </a:lnTo>
                    <a:lnTo>
                      <a:pt x="316" y="42"/>
                    </a:lnTo>
                    <a:lnTo>
                      <a:pt x="267" y="12"/>
                    </a:lnTo>
                    <a:lnTo>
                      <a:pt x="276" y="3"/>
                    </a:lnTo>
                    <a:lnTo>
                      <a:pt x="288" y="0"/>
                    </a:lnTo>
                    <a:lnTo>
                      <a:pt x="300" y="0"/>
                    </a:lnTo>
                    <a:lnTo>
                      <a:pt x="310" y="2"/>
                    </a:lnTo>
                    <a:lnTo>
                      <a:pt x="274" y="10"/>
                    </a:lnTo>
                    <a:lnTo>
                      <a:pt x="266" y="19"/>
                    </a:lnTo>
                    <a:lnTo>
                      <a:pt x="244" y="71"/>
                    </a:lnTo>
                    <a:lnTo>
                      <a:pt x="283" y="107"/>
                    </a:lnTo>
                    <a:lnTo>
                      <a:pt x="323" y="139"/>
                    </a:lnTo>
                    <a:lnTo>
                      <a:pt x="369" y="166"/>
                    </a:lnTo>
                    <a:lnTo>
                      <a:pt x="415" y="190"/>
                    </a:lnTo>
                    <a:lnTo>
                      <a:pt x="369" y="166"/>
                    </a:lnTo>
                    <a:lnTo>
                      <a:pt x="325" y="139"/>
                    </a:lnTo>
                    <a:lnTo>
                      <a:pt x="283" y="109"/>
                    </a:lnTo>
                    <a:lnTo>
                      <a:pt x="244" y="75"/>
                    </a:lnTo>
                    <a:lnTo>
                      <a:pt x="194" y="92"/>
                    </a:lnTo>
                    <a:lnTo>
                      <a:pt x="149" y="115"/>
                    </a:lnTo>
                    <a:lnTo>
                      <a:pt x="106" y="144"/>
                    </a:lnTo>
                    <a:lnTo>
                      <a:pt x="67" y="176"/>
                    </a:lnTo>
                    <a:lnTo>
                      <a:pt x="34" y="215"/>
                    </a:lnTo>
                    <a:lnTo>
                      <a:pt x="18" y="231"/>
                    </a:lnTo>
                    <a:lnTo>
                      <a:pt x="8" y="248"/>
                    </a:lnTo>
                    <a:lnTo>
                      <a:pt x="1" y="268"/>
                    </a:lnTo>
                    <a:lnTo>
                      <a:pt x="0" y="290"/>
                    </a:lnTo>
                    <a:lnTo>
                      <a:pt x="3" y="310"/>
                    </a:lnTo>
                    <a:lnTo>
                      <a:pt x="10" y="327"/>
                    </a:lnTo>
                    <a:lnTo>
                      <a:pt x="11" y="346"/>
                    </a:lnTo>
                    <a:lnTo>
                      <a:pt x="10" y="364"/>
                    </a:lnTo>
                    <a:lnTo>
                      <a:pt x="5" y="434"/>
                    </a:lnTo>
                    <a:lnTo>
                      <a:pt x="5" y="503"/>
                    </a:lnTo>
                    <a:lnTo>
                      <a:pt x="10" y="573"/>
                    </a:lnTo>
                    <a:lnTo>
                      <a:pt x="22" y="642"/>
                    </a:lnTo>
                    <a:lnTo>
                      <a:pt x="47" y="771"/>
                    </a:lnTo>
                    <a:lnTo>
                      <a:pt x="79" y="898"/>
                    </a:lnTo>
                    <a:lnTo>
                      <a:pt x="117" y="1024"/>
                    </a:lnTo>
                    <a:lnTo>
                      <a:pt x="188" y="1030"/>
                    </a:lnTo>
                    <a:lnTo>
                      <a:pt x="259" y="1030"/>
                    </a:lnTo>
                    <a:lnTo>
                      <a:pt x="330" y="1024"/>
                    </a:lnTo>
                    <a:lnTo>
                      <a:pt x="401" y="1010"/>
                    </a:lnTo>
                    <a:lnTo>
                      <a:pt x="471" y="991"/>
                    </a:lnTo>
                    <a:lnTo>
                      <a:pt x="537" y="964"/>
                    </a:lnTo>
                    <a:lnTo>
                      <a:pt x="601" y="932"/>
                    </a:lnTo>
                    <a:lnTo>
                      <a:pt x="662" y="893"/>
                    </a:lnTo>
                    <a:lnTo>
                      <a:pt x="657" y="834"/>
                    </a:lnTo>
                    <a:lnTo>
                      <a:pt x="647" y="775"/>
                    </a:lnTo>
                    <a:lnTo>
                      <a:pt x="635" y="715"/>
                    </a:lnTo>
                    <a:lnTo>
                      <a:pt x="618" y="658"/>
                    </a:lnTo>
                    <a:lnTo>
                      <a:pt x="577" y="654"/>
                    </a:lnTo>
                    <a:lnTo>
                      <a:pt x="538" y="644"/>
                    </a:lnTo>
                    <a:lnTo>
                      <a:pt x="577" y="654"/>
                    </a:lnTo>
                    <a:lnTo>
                      <a:pt x="618" y="658"/>
                    </a:lnTo>
                    <a:lnTo>
                      <a:pt x="659" y="658"/>
                    </a:lnTo>
                    <a:lnTo>
                      <a:pt x="699" y="653"/>
                    </a:lnTo>
                    <a:lnTo>
                      <a:pt x="727" y="647"/>
                    </a:lnTo>
                    <a:lnTo>
                      <a:pt x="752" y="639"/>
                    </a:lnTo>
                    <a:lnTo>
                      <a:pt x="774" y="622"/>
                    </a:lnTo>
                    <a:lnTo>
                      <a:pt x="793" y="602"/>
                    </a:lnTo>
                    <a:lnTo>
                      <a:pt x="804" y="576"/>
                    </a:lnTo>
                    <a:lnTo>
                      <a:pt x="813" y="554"/>
                    </a:lnTo>
                    <a:lnTo>
                      <a:pt x="818" y="532"/>
                    </a:lnTo>
                    <a:lnTo>
                      <a:pt x="816" y="508"/>
                    </a:lnTo>
                    <a:lnTo>
                      <a:pt x="811" y="486"/>
                    </a:lnTo>
                    <a:lnTo>
                      <a:pt x="801" y="464"/>
                    </a:lnTo>
                    <a:lnTo>
                      <a:pt x="776" y="409"/>
                    </a:lnTo>
                    <a:lnTo>
                      <a:pt x="747" y="354"/>
                    </a:lnTo>
                    <a:lnTo>
                      <a:pt x="713" y="303"/>
                    </a:lnTo>
                    <a:lnTo>
                      <a:pt x="676" y="256"/>
                    </a:lnTo>
                    <a:lnTo>
                      <a:pt x="633" y="210"/>
                    </a:lnTo>
                    <a:lnTo>
                      <a:pt x="588" y="170"/>
                    </a:lnTo>
                    <a:lnTo>
                      <a:pt x="540" y="132"/>
                    </a:lnTo>
                    <a:lnTo>
                      <a:pt x="483" y="119"/>
                    </a:lnTo>
                    <a:lnTo>
                      <a:pt x="484" y="95"/>
                    </a:lnTo>
                    <a:lnTo>
                      <a:pt x="483" y="71"/>
                    </a:lnTo>
                    <a:lnTo>
                      <a:pt x="457" y="71"/>
                    </a:lnTo>
                    <a:close/>
                  </a:path>
                </a:pathLst>
              </a:custGeom>
              <a:solidFill>
                <a:srgbClr val="000080"/>
              </a:solidFill>
              <a:ln w="9525">
                <a:solidFill>
                  <a:srgbClr val="000000"/>
                </a:solidFill>
                <a:prstDash val="solid"/>
                <a:round/>
                <a:headEnd/>
                <a:tailEnd/>
              </a:ln>
            </p:spPr>
            <p:txBody>
              <a:bodyPr/>
              <a:lstStyle/>
              <a:p>
                <a:endParaRPr lang="ja-JP" altLang="en-US" dirty="0"/>
              </a:p>
            </p:txBody>
          </p:sp>
          <p:sp>
            <p:nvSpPr>
              <p:cNvPr id="324" name="Freeform 117">
                <a:extLst>
                  <a:ext uri="{FF2B5EF4-FFF2-40B4-BE49-F238E27FC236}">
                    <a16:creationId xmlns:a16="http://schemas.microsoft.com/office/drawing/2014/main" id="{1A832911-6BD1-F9C9-1085-6C4DBDD7A473}"/>
                  </a:ext>
                </a:extLst>
              </p:cNvPr>
              <p:cNvSpPr>
                <a:spLocks noChangeAspect="1"/>
              </p:cNvSpPr>
              <p:nvPr/>
            </p:nvSpPr>
            <p:spPr bwMode="auto">
              <a:xfrm rot="21187069" flipH="1">
                <a:off x="5196" y="2898"/>
                <a:ext cx="34" cy="98"/>
              </a:xfrm>
              <a:custGeom>
                <a:avLst/>
                <a:gdLst>
                  <a:gd name="T0" fmla="*/ 45 w 45"/>
                  <a:gd name="T1" fmla="*/ 0 h 91"/>
                  <a:gd name="T2" fmla="*/ 20 w 45"/>
                  <a:gd name="T3" fmla="*/ 91 h 91"/>
                  <a:gd name="T4" fmla="*/ 0 w 45"/>
                  <a:gd name="T5" fmla="*/ 12 h 91"/>
                </a:gdLst>
                <a:ahLst/>
                <a:cxnLst>
                  <a:cxn ang="0">
                    <a:pos x="T0" y="T1"/>
                  </a:cxn>
                  <a:cxn ang="0">
                    <a:pos x="T2" y="T3"/>
                  </a:cxn>
                  <a:cxn ang="0">
                    <a:pos x="T4" y="T5"/>
                  </a:cxn>
                </a:cxnLst>
                <a:rect l="0" t="0" r="r" b="b"/>
                <a:pathLst>
                  <a:path w="45" h="91">
                    <a:moveTo>
                      <a:pt x="45" y="0"/>
                    </a:moveTo>
                    <a:lnTo>
                      <a:pt x="20" y="91"/>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25" name="Freeform 118">
                <a:extLst>
                  <a:ext uri="{FF2B5EF4-FFF2-40B4-BE49-F238E27FC236}">
                    <a16:creationId xmlns:a16="http://schemas.microsoft.com/office/drawing/2014/main" id="{D224F269-103D-4868-1B2E-90EA0DC6A09B}"/>
                  </a:ext>
                </a:extLst>
              </p:cNvPr>
              <p:cNvSpPr>
                <a:spLocks noChangeAspect="1"/>
              </p:cNvSpPr>
              <p:nvPr/>
            </p:nvSpPr>
            <p:spPr bwMode="auto">
              <a:xfrm rot="21187069" flipH="1">
                <a:off x="5169" y="3078"/>
                <a:ext cx="15" cy="62"/>
              </a:xfrm>
              <a:custGeom>
                <a:avLst/>
                <a:gdLst>
                  <a:gd name="T0" fmla="*/ 0 w 20"/>
                  <a:gd name="T1" fmla="*/ 0 h 64"/>
                  <a:gd name="T2" fmla="*/ 10 w 20"/>
                  <a:gd name="T3" fmla="*/ 13 h 64"/>
                  <a:gd name="T4" fmla="*/ 17 w 20"/>
                  <a:gd name="T5" fmla="*/ 30 h 64"/>
                  <a:gd name="T6" fmla="*/ 20 w 20"/>
                  <a:gd name="T7" fmla="*/ 45 h 64"/>
                  <a:gd name="T8" fmla="*/ 17 w 20"/>
                  <a:gd name="T9" fmla="*/ 64 h 64"/>
                </a:gdLst>
                <a:ahLst/>
                <a:cxnLst>
                  <a:cxn ang="0">
                    <a:pos x="T0" y="T1"/>
                  </a:cxn>
                  <a:cxn ang="0">
                    <a:pos x="T2" y="T3"/>
                  </a:cxn>
                  <a:cxn ang="0">
                    <a:pos x="T4" y="T5"/>
                  </a:cxn>
                  <a:cxn ang="0">
                    <a:pos x="T6" y="T7"/>
                  </a:cxn>
                  <a:cxn ang="0">
                    <a:pos x="T8" y="T9"/>
                  </a:cxn>
                </a:cxnLst>
                <a:rect l="0" t="0" r="r" b="b"/>
                <a:pathLst>
                  <a:path w="20" h="64">
                    <a:moveTo>
                      <a:pt x="0" y="0"/>
                    </a:moveTo>
                    <a:lnTo>
                      <a:pt x="10" y="13"/>
                    </a:lnTo>
                    <a:lnTo>
                      <a:pt x="17" y="30"/>
                    </a:lnTo>
                    <a:lnTo>
                      <a:pt x="20" y="45"/>
                    </a:lnTo>
                    <a:lnTo>
                      <a:pt x="17" y="6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58" name="Freeform 119">
                <a:extLst>
                  <a:ext uri="{FF2B5EF4-FFF2-40B4-BE49-F238E27FC236}">
                    <a16:creationId xmlns:a16="http://schemas.microsoft.com/office/drawing/2014/main" id="{BFC32FEB-ECBA-2DF5-1780-174A19624016}"/>
                  </a:ext>
                </a:extLst>
              </p:cNvPr>
              <p:cNvSpPr>
                <a:spLocks noChangeAspect="1"/>
              </p:cNvSpPr>
              <p:nvPr/>
            </p:nvSpPr>
            <p:spPr bwMode="auto">
              <a:xfrm rot="21187069" flipH="1">
                <a:off x="5157" y="3206"/>
                <a:ext cx="399" cy="452"/>
              </a:xfrm>
              <a:custGeom>
                <a:avLst/>
                <a:gdLst>
                  <a:gd name="T0" fmla="*/ 390 w 573"/>
                  <a:gd name="T1" fmla="*/ 80 h 427"/>
                  <a:gd name="T2" fmla="*/ 415 w 573"/>
                  <a:gd name="T3" fmla="*/ 58 h 427"/>
                  <a:gd name="T4" fmla="*/ 436 w 573"/>
                  <a:gd name="T5" fmla="*/ 30 h 427"/>
                  <a:gd name="T6" fmla="*/ 449 w 573"/>
                  <a:gd name="T7" fmla="*/ 0 h 427"/>
                  <a:gd name="T8" fmla="*/ 480 w 573"/>
                  <a:gd name="T9" fmla="*/ 3 h 427"/>
                  <a:gd name="T10" fmla="*/ 509 w 573"/>
                  <a:gd name="T11" fmla="*/ 14 h 427"/>
                  <a:gd name="T12" fmla="*/ 536 w 573"/>
                  <a:gd name="T13" fmla="*/ 30 h 427"/>
                  <a:gd name="T14" fmla="*/ 558 w 573"/>
                  <a:gd name="T15" fmla="*/ 51 h 427"/>
                  <a:gd name="T16" fmla="*/ 573 w 573"/>
                  <a:gd name="T17" fmla="*/ 78 h 427"/>
                  <a:gd name="T18" fmla="*/ 531 w 573"/>
                  <a:gd name="T19" fmla="*/ 181 h 427"/>
                  <a:gd name="T20" fmla="*/ 483 w 573"/>
                  <a:gd name="T21" fmla="*/ 285 h 427"/>
                  <a:gd name="T22" fmla="*/ 429 w 573"/>
                  <a:gd name="T23" fmla="*/ 385 h 427"/>
                  <a:gd name="T24" fmla="*/ 403 w 573"/>
                  <a:gd name="T25" fmla="*/ 403 h 427"/>
                  <a:gd name="T26" fmla="*/ 373 w 573"/>
                  <a:gd name="T27" fmla="*/ 419 h 427"/>
                  <a:gd name="T28" fmla="*/ 341 w 573"/>
                  <a:gd name="T29" fmla="*/ 425 h 427"/>
                  <a:gd name="T30" fmla="*/ 307 w 573"/>
                  <a:gd name="T31" fmla="*/ 427 h 427"/>
                  <a:gd name="T32" fmla="*/ 275 w 573"/>
                  <a:gd name="T33" fmla="*/ 422 h 427"/>
                  <a:gd name="T34" fmla="*/ 231 w 573"/>
                  <a:gd name="T35" fmla="*/ 395 h 427"/>
                  <a:gd name="T36" fmla="*/ 190 w 573"/>
                  <a:gd name="T37" fmla="*/ 363 h 427"/>
                  <a:gd name="T38" fmla="*/ 153 w 573"/>
                  <a:gd name="T39" fmla="*/ 325 h 427"/>
                  <a:gd name="T40" fmla="*/ 122 w 573"/>
                  <a:gd name="T41" fmla="*/ 285 h 427"/>
                  <a:gd name="T42" fmla="*/ 83 w 573"/>
                  <a:gd name="T43" fmla="*/ 227 h 427"/>
                  <a:gd name="T44" fmla="*/ 49 w 573"/>
                  <a:gd name="T45" fmla="*/ 166 h 427"/>
                  <a:gd name="T46" fmla="*/ 22 w 573"/>
                  <a:gd name="T47" fmla="*/ 102 h 427"/>
                  <a:gd name="T48" fmla="*/ 0 w 573"/>
                  <a:gd name="T49" fmla="*/ 97 h 427"/>
                  <a:gd name="T50" fmla="*/ 2 w 573"/>
                  <a:gd name="T51" fmla="*/ 107 h 427"/>
                  <a:gd name="T52" fmla="*/ 9 w 573"/>
                  <a:gd name="T53" fmla="*/ 113 h 427"/>
                  <a:gd name="T54" fmla="*/ 17 w 573"/>
                  <a:gd name="T55" fmla="*/ 119 h 427"/>
                  <a:gd name="T56" fmla="*/ 0 w 573"/>
                  <a:gd name="T57" fmla="*/ 130 h 427"/>
                  <a:gd name="T58" fmla="*/ 31 w 573"/>
                  <a:gd name="T59" fmla="*/ 1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3" h="427">
                    <a:moveTo>
                      <a:pt x="390" y="80"/>
                    </a:moveTo>
                    <a:lnTo>
                      <a:pt x="415" y="58"/>
                    </a:lnTo>
                    <a:lnTo>
                      <a:pt x="436" y="30"/>
                    </a:lnTo>
                    <a:lnTo>
                      <a:pt x="449" y="0"/>
                    </a:lnTo>
                    <a:lnTo>
                      <a:pt x="480" y="3"/>
                    </a:lnTo>
                    <a:lnTo>
                      <a:pt x="509" y="14"/>
                    </a:lnTo>
                    <a:lnTo>
                      <a:pt x="536" y="30"/>
                    </a:lnTo>
                    <a:lnTo>
                      <a:pt x="558" y="51"/>
                    </a:lnTo>
                    <a:lnTo>
                      <a:pt x="573" y="78"/>
                    </a:lnTo>
                    <a:lnTo>
                      <a:pt x="531" y="181"/>
                    </a:lnTo>
                    <a:lnTo>
                      <a:pt x="483" y="285"/>
                    </a:lnTo>
                    <a:lnTo>
                      <a:pt x="429" y="385"/>
                    </a:lnTo>
                    <a:lnTo>
                      <a:pt x="403" y="403"/>
                    </a:lnTo>
                    <a:lnTo>
                      <a:pt x="373" y="419"/>
                    </a:lnTo>
                    <a:lnTo>
                      <a:pt x="341" y="425"/>
                    </a:lnTo>
                    <a:lnTo>
                      <a:pt x="307" y="427"/>
                    </a:lnTo>
                    <a:lnTo>
                      <a:pt x="275" y="422"/>
                    </a:lnTo>
                    <a:lnTo>
                      <a:pt x="231" y="395"/>
                    </a:lnTo>
                    <a:lnTo>
                      <a:pt x="190" y="363"/>
                    </a:lnTo>
                    <a:lnTo>
                      <a:pt x="153" y="325"/>
                    </a:lnTo>
                    <a:lnTo>
                      <a:pt x="122" y="285"/>
                    </a:lnTo>
                    <a:lnTo>
                      <a:pt x="83" y="227"/>
                    </a:lnTo>
                    <a:lnTo>
                      <a:pt x="49" y="166"/>
                    </a:lnTo>
                    <a:lnTo>
                      <a:pt x="22" y="102"/>
                    </a:lnTo>
                    <a:lnTo>
                      <a:pt x="0" y="97"/>
                    </a:lnTo>
                    <a:lnTo>
                      <a:pt x="2" y="107"/>
                    </a:lnTo>
                    <a:lnTo>
                      <a:pt x="9" y="113"/>
                    </a:lnTo>
                    <a:lnTo>
                      <a:pt x="17" y="119"/>
                    </a:lnTo>
                    <a:lnTo>
                      <a:pt x="0" y="130"/>
                    </a:lnTo>
                    <a:lnTo>
                      <a:pt x="31" y="17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59" name="Freeform 120">
                <a:extLst>
                  <a:ext uri="{FF2B5EF4-FFF2-40B4-BE49-F238E27FC236}">
                    <a16:creationId xmlns:a16="http://schemas.microsoft.com/office/drawing/2014/main" id="{2A8010C1-6D61-1F45-169B-C9568BD3A571}"/>
                  </a:ext>
                </a:extLst>
              </p:cNvPr>
              <p:cNvSpPr>
                <a:spLocks noChangeAspect="1"/>
              </p:cNvSpPr>
              <p:nvPr/>
            </p:nvSpPr>
            <p:spPr bwMode="auto">
              <a:xfrm rot="21187069" flipH="1">
                <a:off x="5307" y="3417"/>
                <a:ext cx="23" cy="77"/>
              </a:xfrm>
              <a:custGeom>
                <a:avLst/>
                <a:gdLst>
                  <a:gd name="T0" fmla="*/ 0 w 32"/>
                  <a:gd name="T1" fmla="*/ 0 h 70"/>
                  <a:gd name="T2" fmla="*/ 14 w 32"/>
                  <a:gd name="T3" fmla="*/ 14 h 70"/>
                  <a:gd name="T4" fmla="*/ 24 w 32"/>
                  <a:gd name="T5" fmla="*/ 31 h 70"/>
                  <a:gd name="T6" fmla="*/ 31 w 32"/>
                  <a:gd name="T7" fmla="*/ 49 h 70"/>
                  <a:gd name="T8" fmla="*/ 32 w 32"/>
                  <a:gd name="T9" fmla="*/ 70 h 70"/>
                </a:gdLst>
                <a:ahLst/>
                <a:cxnLst>
                  <a:cxn ang="0">
                    <a:pos x="T0" y="T1"/>
                  </a:cxn>
                  <a:cxn ang="0">
                    <a:pos x="T2" y="T3"/>
                  </a:cxn>
                  <a:cxn ang="0">
                    <a:pos x="T4" y="T5"/>
                  </a:cxn>
                  <a:cxn ang="0">
                    <a:pos x="T6" y="T7"/>
                  </a:cxn>
                  <a:cxn ang="0">
                    <a:pos x="T8" y="T9"/>
                  </a:cxn>
                </a:cxnLst>
                <a:rect l="0" t="0" r="r" b="b"/>
                <a:pathLst>
                  <a:path w="32" h="70">
                    <a:moveTo>
                      <a:pt x="0" y="0"/>
                    </a:moveTo>
                    <a:lnTo>
                      <a:pt x="14" y="14"/>
                    </a:lnTo>
                    <a:lnTo>
                      <a:pt x="24" y="31"/>
                    </a:lnTo>
                    <a:lnTo>
                      <a:pt x="31" y="49"/>
                    </a:lnTo>
                    <a:lnTo>
                      <a:pt x="32" y="7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5" name="Freeform 121">
                <a:extLst>
                  <a:ext uri="{FF2B5EF4-FFF2-40B4-BE49-F238E27FC236}">
                    <a16:creationId xmlns:a16="http://schemas.microsoft.com/office/drawing/2014/main" id="{1120C134-12F3-B126-3AF0-9B7FD490DF0D}"/>
                  </a:ext>
                </a:extLst>
              </p:cNvPr>
              <p:cNvSpPr>
                <a:spLocks noChangeAspect="1"/>
              </p:cNvSpPr>
              <p:nvPr/>
            </p:nvSpPr>
            <p:spPr bwMode="auto">
              <a:xfrm rot="21187069" flipH="1">
                <a:off x="5326" y="3442"/>
                <a:ext cx="27" cy="67"/>
              </a:xfrm>
              <a:custGeom>
                <a:avLst/>
                <a:gdLst>
                  <a:gd name="T0" fmla="*/ 0 w 27"/>
                  <a:gd name="T1" fmla="*/ 0 h 56"/>
                  <a:gd name="T2" fmla="*/ 14 w 27"/>
                  <a:gd name="T3" fmla="*/ 7 h 56"/>
                  <a:gd name="T4" fmla="*/ 24 w 27"/>
                  <a:gd name="T5" fmla="*/ 17 h 56"/>
                  <a:gd name="T6" fmla="*/ 27 w 27"/>
                  <a:gd name="T7" fmla="*/ 29 h 56"/>
                  <a:gd name="T8" fmla="*/ 25 w 27"/>
                  <a:gd name="T9" fmla="*/ 43 h 56"/>
                  <a:gd name="T10" fmla="*/ 20 w 27"/>
                  <a:gd name="T11" fmla="*/ 56 h 56"/>
                </a:gdLst>
                <a:ahLst/>
                <a:cxnLst>
                  <a:cxn ang="0">
                    <a:pos x="T0" y="T1"/>
                  </a:cxn>
                  <a:cxn ang="0">
                    <a:pos x="T2" y="T3"/>
                  </a:cxn>
                  <a:cxn ang="0">
                    <a:pos x="T4" y="T5"/>
                  </a:cxn>
                  <a:cxn ang="0">
                    <a:pos x="T6" y="T7"/>
                  </a:cxn>
                  <a:cxn ang="0">
                    <a:pos x="T8" y="T9"/>
                  </a:cxn>
                  <a:cxn ang="0">
                    <a:pos x="T10" y="T11"/>
                  </a:cxn>
                </a:cxnLst>
                <a:rect l="0" t="0" r="r" b="b"/>
                <a:pathLst>
                  <a:path w="27" h="56">
                    <a:moveTo>
                      <a:pt x="0" y="0"/>
                    </a:moveTo>
                    <a:lnTo>
                      <a:pt x="14" y="7"/>
                    </a:lnTo>
                    <a:lnTo>
                      <a:pt x="24" y="17"/>
                    </a:lnTo>
                    <a:lnTo>
                      <a:pt x="27" y="29"/>
                    </a:lnTo>
                    <a:lnTo>
                      <a:pt x="25" y="43"/>
                    </a:lnTo>
                    <a:lnTo>
                      <a:pt x="20" y="5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6" name="Freeform 122">
                <a:extLst>
                  <a:ext uri="{FF2B5EF4-FFF2-40B4-BE49-F238E27FC236}">
                    <a16:creationId xmlns:a16="http://schemas.microsoft.com/office/drawing/2014/main" id="{4C9F0B51-325A-45B2-1FC6-4F39A4D39BE2}"/>
                  </a:ext>
                </a:extLst>
              </p:cNvPr>
              <p:cNvSpPr>
                <a:spLocks noChangeAspect="1"/>
              </p:cNvSpPr>
              <p:nvPr/>
            </p:nvSpPr>
            <p:spPr bwMode="auto">
              <a:xfrm rot="21187069" flipH="1">
                <a:off x="5342" y="3437"/>
                <a:ext cx="26" cy="46"/>
              </a:xfrm>
              <a:custGeom>
                <a:avLst/>
                <a:gdLst>
                  <a:gd name="T0" fmla="*/ 0 w 27"/>
                  <a:gd name="T1" fmla="*/ 0 h 41"/>
                  <a:gd name="T2" fmla="*/ 12 w 27"/>
                  <a:gd name="T3" fmla="*/ 2 h 41"/>
                  <a:gd name="T4" fmla="*/ 22 w 27"/>
                  <a:gd name="T5" fmla="*/ 7 h 41"/>
                  <a:gd name="T6" fmla="*/ 27 w 27"/>
                  <a:gd name="T7" fmla="*/ 14 h 41"/>
                  <a:gd name="T8" fmla="*/ 27 w 27"/>
                  <a:gd name="T9" fmla="*/ 24 h 41"/>
                  <a:gd name="T10" fmla="*/ 22 w 27"/>
                  <a:gd name="T11" fmla="*/ 32 h 41"/>
                  <a:gd name="T12" fmla="*/ 14 w 2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27" h="41">
                    <a:moveTo>
                      <a:pt x="0" y="0"/>
                    </a:moveTo>
                    <a:lnTo>
                      <a:pt x="12" y="2"/>
                    </a:lnTo>
                    <a:lnTo>
                      <a:pt x="22" y="7"/>
                    </a:lnTo>
                    <a:lnTo>
                      <a:pt x="27" y="14"/>
                    </a:lnTo>
                    <a:lnTo>
                      <a:pt x="27" y="24"/>
                    </a:lnTo>
                    <a:lnTo>
                      <a:pt x="22" y="32"/>
                    </a:lnTo>
                    <a:lnTo>
                      <a:pt x="14"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7" name="Freeform 123">
                <a:extLst>
                  <a:ext uri="{FF2B5EF4-FFF2-40B4-BE49-F238E27FC236}">
                    <a16:creationId xmlns:a16="http://schemas.microsoft.com/office/drawing/2014/main" id="{B66DDB27-1C7C-23DE-6E85-BC22E635621C}"/>
                  </a:ext>
                </a:extLst>
              </p:cNvPr>
              <p:cNvSpPr>
                <a:spLocks noChangeAspect="1"/>
              </p:cNvSpPr>
              <p:nvPr/>
            </p:nvSpPr>
            <p:spPr bwMode="auto">
              <a:xfrm rot="21187069" flipH="1">
                <a:off x="5058" y="3278"/>
                <a:ext cx="30" cy="52"/>
              </a:xfrm>
              <a:custGeom>
                <a:avLst/>
                <a:gdLst>
                  <a:gd name="T0" fmla="*/ 0 w 42"/>
                  <a:gd name="T1" fmla="*/ 0 h 45"/>
                  <a:gd name="T2" fmla="*/ 13 w 42"/>
                  <a:gd name="T3" fmla="*/ 0 h 45"/>
                  <a:gd name="T4" fmla="*/ 25 w 42"/>
                  <a:gd name="T5" fmla="*/ 3 h 45"/>
                  <a:gd name="T6" fmla="*/ 35 w 42"/>
                  <a:gd name="T7" fmla="*/ 10 h 45"/>
                  <a:gd name="T8" fmla="*/ 41 w 42"/>
                  <a:gd name="T9" fmla="*/ 20 h 45"/>
                  <a:gd name="T10" fmla="*/ 42 w 42"/>
                  <a:gd name="T11" fmla="*/ 32 h 45"/>
                  <a:gd name="T12" fmla="*/ 41 w 4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0" y="0"/>
                    </a:moveTo>
                    <a:lnTo>
                      <a:pt x="13" y="0"/>
                    </a:lnTo>
                    <a:lnTo>
                      <a:pt x="25" y="3"/>
                    </a:lnTo>
                    <a:lnTo>
                      <a:pt x="35" y="10"/>
                    </a:lnTo>
                    <a:lnTo>
                      <a:pt x="41" y="20"/>
                    </a:lnTo>
                    <a:lnTo>
                      <a:pt x="42" y="32"/>
                    </a:lnTo>
                    <a:lnTo>
                      <a:pt x="41" y="4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8" name="Freeform 124">
                <a:extLst>
                  <a:ext uri="{FF2B5EF4-FFF2-40B4-BE49-F238E27FC236}">
                    <a16:creationId xmlns:a16="http://schemas.microsoft.com/office/drawing/2014/main" id="{F5ECCB92-C539-117C-EFC9-FCA66A5964EE}"/>
                  </a:ext>
                </a:extLst>
              </p:cNvPr>
              <p:cNvSpPr>
                <a:spLocks noChangeAspect="1"/>
              </p:cNvSpPr>
              <p:nvPr/>
            </p:nvSpPr>
            <p:spPr bwMode="auto">
              <a:xfrm rot="21187069" flipH="1">
                <a:off x="5085" y="3294"/>
                <a:ext cx="15" cy="30"/>
              </a:xfrm>
              <a:custGeom>
                <a:avLst/>
                <a:gdLst>
                  <a:gd name="T0" fmla="*/ 0 w 33"/>
                  <a:gd name="T1" fmla="*/ 0 h 27"/>
                  <a:gd name="T2" fmla="*/ 13 w 33"/>
                  <a:gd name="T3" fmla="*/ 0 h 27"/>
                  <a:gd name="T4" fmla="*/ 23 w 33"/>
                  <a:gd name="T5" fmla="*/ 5 h 27"/>
                  <a:gd name="T6" fmla="*/ 32 w 33"/>
                  <a:gd name="T7" fmla="*/ 13 h 27"/>
                  <a:gd name="T8" fmla="*/ 33 w 33"/>
                  <a:gd name="T9" fmla="*/ 27 h 27"/>
                </a:gdLst>
                <a:ahLst/>
                <a:cxnLst>
                  <a:cxn ang="0">
                    <a:pos x="T0" y="T1"/>
                  </a:cxn>
                  <a:cxn ang="0">
                    <a:pos x="T2" y="T3"/>
                  </a:cxn>
                  <a:cxn ang="0">
                    <a:pos x="T4" y="T5"/>
                  </a:cxn>
                  <a:cxn ang="0">
                    <a:pos x="T6" y="T7"/>
                  </a:cxn>
                  <a:cxn ang="0">
                    <a:pos x="T8" y="T9"/>
                  </a:cxn>
                </a:cxnLst>
                <a:rect l="0" t="0" r="r" b="b"/>
                <a:pathLst>
                  <a:path w="33" h="27">
                    <a:moveTo>
                      <a:pt x="0" y="0"/>
                    </a:moveTo>
                    <a:lnTo>
                      <a:pt x="13" y="0"/>
                    </a:lnTo>
                    <a:lnTo>
                      <a:pt x="23" y="5"/>
                    </a:lnTo>
                    <a:lnTo>
                      <a:pt x="32" y="13"/>
                    </a:lnTo>
                    <a:lnTo>
                      <a:pt x="33" y="2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29" name="Freeform 125">
                <a:extLst>
                  <a:ext uri="{FF2B5EF4-FFF2-40B4-BE49-F238E27FC236}">
                    <a16:creationId xmlns:a16="http://schemas.microsoft.com/office/drawing/2014/main" id="{7A33DB81-DC7D-B2AD-74F1-84879F7DEEE9}"/>
                  </a:ext>
                </a:extLst>
              </p:cNvPr>
              <p:cNvSpPr>
                <a:spLocks noChangeAspect="1"/>
              </p:cNvSpPr>
              <p:nvPr/>
            </p:nvSpPr>
            <p:spPr bwMode="auto">
              <a:xfrm rot="21187069" flipH="1">
                <a:off x="5100" y="3304"/>
                <a:ext cx="11" cy="15"/>
              </a:xfrm>
              <a:custGeom>
                <a:avLst/>
                <a:gdLst>
                  <a:gd name="T0" fmla="*/ 0 w 17"/>
                  <a:gd name="T1" fmla="*/ 0 h 22"/>
                  <a:gd name="T2" fmla="*/ 11 w 17"/>
                  <a:gd name="T3" fmla="*/ 8 h 22"/>
                  <a:gd name="T4" fmla="*/ 17 w 17"/>
                  <a:gd name="T5" fmla="*/ 22 h 22"/>
                </a:gdLst>
                <a:ahLst/>
                <a:cxnLst>
                  <a:cxn ang="0">
                    <a:pos x="T0" y="T1"/>
                  </a:cxn>
                  <a:cxn ang="0">
                    <a:pos x="T2" y="T3"/>
                  </a:cxn>
                  <a:cxn ang="0">
                    <a:pos x="T4" y="T5"/>
                  </a:cxn>
                </a:cxnLst>
                <a:rect l="0" t="0" r="r" b="b"/>
                <a:pathLst>
                  <a:path w="17" h="22">
                    <a:moveTo>
                      <a:pt x="0" y="0"/>
                    </a:moveTo>
                    <a:lnTo>
                      <a:pt x="11" y="8"/>
                    </a:lnTo>
                    <a:lnTo>
                      <a:pt x="17" y="2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30" name="Freeform 126">
                <a:extLst>
                  <a:ext uri="{FF2B5EF4-FFF2-40B4-BE49-F238E27FC236}">
                    <a16:creationId xmlns:a16="http://schemas.microsoft.com/office/drawing/2014/main" id="{DF71ED32-AD36-72AA-69E8-08922F66E9C1}"/>
                  </a:ext>
                </a:extLst>
              </p:cNvPr>
              <p:cNvSpPr>
                <a:spLocks noChangeAspect="1"/>
              </p:cNvSpPr>
              <p:nvPr/>
            </p:nvSpPr>
            <p:spPr bwMode="auto">
              <a:xfrm rot="21187069" flipH="1">
                <a:off x="5361" y="3802"/>
                <a:ext cx="195" cy="30"/>
              </a:xfrm>
              <a:custGeom>
                <a:avLst/>
                <a:gdLst>
                  <a:gd name="T0" fmla="*/ 0 w 283"/>
                  <a:gd name="T1" fmla="*/ 29 h 39"/>
                  <a:gd name="T2" fmla="*/ 48 w 283"/>
                  <a:gd name="T3" fmla="*/ 36 h 39"/>
                  <a:gd name="T4" fmla="*/ 97 w 283"/>
                  <a:gd name="T5" fmla="*/ 39 h 39"/>
                  <a:gd name="T6" fmla="*/ 144 w 283"/>
                  <a:gd name="T7" fmla="*/ 37 h 39"/>
                  <a:gd name="T8" fmla="*/ 192 w 283"/>
                  <a:gd name="T9" fmla="*/ 31 h 39"/>
                  <a:gd name="T10" fmla="*/ 238 w 283"/>
                  <a:gd name="T11" fmla="*/ 17 h 39"/>
                  <a:gd name="T12" fmla="*/ 283 w 283"/>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83" h="39">
                    <a:moveTo>
                      <a:pt x="0" y="29"/>
                    </a:moveTo>
                    <a:lnTo>
                      <a:pt x="48" y="36"/>
                    </a:lnTo>
                    <a:lnTo>
                      <a:pt x="97" y="39"/>
                    </a:lnTo>
                    <a:lnTo>
                      <a:pt x="144" y="37"/>
                    </a:lnTo>
                    <a:lnTo>
                      <a:pt x="192" y="31"/>
                    </a:lnTo>
                    <a:lnTo>
                      <a:pt x="238" y="17"/>
                    </a:lnTo>
                    <a:lnTo>
                      <a:pt x="28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31" name="Freeform 127">
                <a:extLst>
                  <a:ext uri="{FF2B5EF4-FFF2-40B4-BE49-F238E27FC236}">
                    <a16:creationId xmlns:a16="http://schemas.microsoft.com/office/drawing/2014/main" id="{BD2D6602-2EC8-F071-7D57-D3E75827663C}"/>
                  </a:ext>
                </a:extLst>
              </p:cNvPr>
              <p:cNvSpPr>
                <a:spLocks noChangeAspect="1"/>
              </p:cNvSpPr>
              <p:nvPr/>
            </p:nvSpPr>
            <p:spPr bwMode="auto">
              <a:xfrm rot="21187069" flipH="1">
                <a:off x="5223" y="3047"/>
                <a:ext cx="27" cy="226"/>
              </a:xfrm>
              <a:custGeom>
                <a:avLst/>
                <a:gdLst>
                  <a:gd name="T0" fmla="*/ 0 w 38"/>
                  <a:gd name="T1" fmla="*/ 0 h 203"/>
                  <a:gd name="T2" fmla="*/ 17 w 38"/>
                  <a:gd name="T3" fmla="*/ 32 h 203"/>
                  <a:gd name="T4" fmla="*/ 29 w 38"/>
                  <a:gd name="T5" fmla="*/ 64 h 203"/>
                  <a:gd name="T6" fmla="*/ 36 w 38"/>
                  <a:gd name="T7" fmla="*/ 98 h 203"/>
                  <a:gd name="T8" fmla="*/ 38 w 38"/>
                  <a:gd name="T9" fmla="*/ 133 h 203"/>
                  <a:gd name="T10" fmla="*/ 34 w 38"/>
                  <a:gd name="T11" fmla="*/ 167 h 203"/>
                  <a:gd name="T12" fmla="*/ 26 w 38"/>
                  <a:gd name="T13" fmla="*/ 203 h 203"/>
                </a:gdLst>
                <a:ahLst/>
                <a:cxnLst>
                  <a:cxn ang="0">
                    <a:pos x="T0" y="T1"/>
                  </a:cxn>
                  <a:cxn ang="0">
                    <a:pos x="T2" y="T3"/>
                  </a:cxn>
                  <a:cxn ang="0">
                    <a:pos x="T4" y="T5"/>
                  </a:cxn>
                  <a:cxn ang="0">
                    <a:pos x="T6" y="T7"/>
                  </a:cxn>
                  <a:cxn ang="0">
                    <a:pos x="T8" y="T9"/>
                  </a:cxn>
                  <a:cxn ang="0">
                    <a:pos x="T10" y="T11"/>
                  </a:cxn>
                  <a:cxn ang="0">
                    <a:pos x="T12" y="T13"/>
                  </a:cxn>
                </a:cxnLst>
                <a:rect l="0" t="0" r="r" b="b"/>
                <a:pathLst>
                  <a:path w="38" h="203">
                    <a:moveTo>
                      <a:pt x="0" y="0"/>
                    </a:moveTo>
                    <a:lnTo>
                      <a:pt x="17" y="32"/>
                    </a:lnTo>
                    <a:lnTo>
                      <a:pt x="29" y="64"/>
                    </a:lnTo>
                    <a:lnTo>
                      <a:pt x="36" y="98"/>
                    </a:lnTo>
                    <a:lnTo>
                      <a:pt x="38" y="133"/>
                    </a:lnTo>
                    <a:lnTo>
                      <a:pt x="34" y="167"/>
                    </a:lnTo>
                    <a:lnTo>
                      <a:pt x="26" y="20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32" name="Freeform 128">
                <a:extLst>
                  <a:ext uri="{FF2B5EF4-FFF2-40B4-BE49-F238E27FC236}">
                    <a16:creationId xmlns:a16="http://schemas.microsoft.com/office/drawing/2014/main" id="{818591C5-2AC6-3326-7C3E-55A9854D2A8A}"/>
                  </a:ext>
                </a:extLst>
              </p:cNvPr>
              <p:cNvSpPr>
                <a:spLocks noChangeAspect="1"/>
              </p:cNvSpPr>
              <p:nvPr/>
            </p:nvSpPr>
            <p:spPr bwMode="auto">
              <a:xfrm rot="21187069" flipH="1">
                <a:off x="5230" y="3545"/>
                <a:ext cx="35" cy="272"/>
              </a:xfrm>
              <a:custGeom>
                <a:avLst/>
                <a:gdLst>
                  <a:gd name="T0" fmla="*/ 0 w 43"/>
                  <a:gd name="T1" fmla="*/ 0 h 262"/>
                  <a:gd name="T2" fmla="*/ 17 w 43"/>
                  <a:gd name="T3" fmla="*/ 64 h 262"/>
                  <a:gd name="T4" fmla="*/ 31 w 43"/>
                  <a:gd name="T5" fmla="*/ 129 h 262"/>
                  <a:gd name="T6" fmla="*/ 39 w 43"/>
                  <a:gd name="T7" fmla="*/ 196 h 262"/>
                  <a:gd name="T8" fmla="*/ 43 w 43"/>
                  <a:gd name="T9" fmla="*/ 262 h 262"/>
                </a:gdLst>
                <a:ahLst/>
                <a:cxnLst>
                  <a:cxn ang="0">
                    <a:pos x="T0" y="T1"/>
                  </a:cxn>
                  <a:cxn ang="0">
                    <a:pos x="T2" y="T3"/>
                  </a:cxn>
                  <a:cxn ang="0">
                    <a:pos x="T4" y="T5"/>
                  </a:cxn>
                  <a:cxn ang="0">
                    <a:pos x="T6" y="T7"/>
                  </a:cxn>
                  <a:cxn ang="0">
                    <a:pos x="T8" y="T9"/>
                  </a:cxn>
                </a:cxnLst>
                <a:rect l="0" t="0" r="r" b="b"/>
                <a:pathLst>
                  <a:path w="43" h="262">
                    <a:moveTo>
                      <a:pt x="0" y="0"/>
                    </a:moveTo>
                    <a:lnTo>
                      <a:pt x="17" y="64"/>
                    </a:lnTo>
                    <a:lnTo>
                      <a:pt x="31" y="129"/>
                    </a:lnTo>
                    <a:lnTo>
                      <a:pt x="39" y="196"/>
                    </a:lnTo>
                    <a:lnTo>
                      <a:pt x="43" y="26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33" name="Freeform 129">
                <a:extLst>
                  <a:ext uri="{FF2B5EF4-FFF2-40B4-BE49-F238E27FC236}">
                    <a16:creationId xmlns:a16="http://schemas.microsoft.com/office/drawing/2014/main" id="{630D1002-260B-0056-41DC-7CBF97DDD0C9}"/>
                  </a:ext>
                </a:extLst>
              </p:cNvPr>
              <p:cNvSpPr>
                <a:spLocks noChangeAspect="1"/>
              </p:cNvSpPr>
              <p:nvPr/>
            </p:nvSpPr>
            <p:spPr bwMode="auto">
              <a:xfrm rot="21187069" flipH="1">
                <a:off x="5161" y="3714"/>
                <a:ext cx="50" cy="47"/>
              </a:xfrm>
              <a:custGeom>
                <a:avLst/>
                <a:gdLst>
                  <a:gd name="T0" fmla="*/ 71 w 71"/>
                  <a:gd name="T1" fmla="*/ 0 h 43"/>
                  <a:gd name="T2" fmla="*/ 57 w 71"/>
                  <a:gd name="T3" fmla="*/ 16 h 43"/>
                  <a:gd name="T4" fmla="*/ 40 w 71"/>
                  <a:gd name="T5" fmla="*/ 29 h 43"/>
                  <a:gd name="T6" fmla="*/ 22 w 71"/>
                  <a:gd name="T7" fmla="*/ 38 h 43"/>
                  <a:gd name="T8" fmla="*/ 0 w 71"/>
                  <a:gd name="T9" fmla="*/ 43 h 43"/>
                </a:gdLst>
                <a:ahLst/>
                <a:cxnLst>
                  <a:cxn ang="0">
                    <a:pos x="T0" y="T1"/>
                  </a:cxn>
                  <a:cxn ang="0">
                    <a:pos x="T2" y="T3"/>
                  </a:cxn>
                  <a:cxn ang="0">
                    <a:pos x="T4" y="T5"/>
                  </a:cxn>
                  <a:cxn ang="0">
                    <a:pos x="T6" y="T7"/>
                  </a:cxn>
                  <a:cxn ang="0">
                    <a:pos x="T8" y="T9"/>
                  </a:cxn>
                </a:cxnLst>
                <a:rect l="0" t="0" r="r" b="b"/>
                <a:pathLst>
                  <a:path w="71" h="43">
                    <a:moveTo>
                      <a:pt x="71" y="0"/>
                    </a:moveTo>
                    <a:lnTo>
                      <a:pt x="57" y="16"/>
                    </a:lnTo>
                    <a:lnTo>
                      <a:pt x="40" y="29"/>
                    </a:lnTo>
                    <a:lnTo>
                      <a:pt x="22" y="38"/>
                    </a:lnTo>
                    <a:lnTo>
                      <a:pt x="0" y="4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34" name="Freeform 130">
                <a:extLst>
                  <a:ext uri="{FF2B5EF4-FFF2-40B4-BE49-F238E27FC236}">
                    <a16:creationId xmlns:a16="http://schemas.microsoft.com/office/drawing/2014/main" id="{36CE40B7-077D-3145-11FE-A74B0E644388}"/>
                  </a:ext>
                </a:extLst>
              </p:cNvPr>
              <p:cNvSpPr>
                <a:spLocks noChangeAspect="1"/>
              </p:cNvSpPr>
              <p:nvPr/>
            </p:nvSpPr>
            <p:spPr bwMode="auto">
              <a:xfrm rot="21187069" flipH="1">
                <a:off x="5146" y="2981"/>
                <a:ext cx="58" cy="30"/>
              </a:xfrm>
              <a:custGeom>
                <a:avLst/>
                <a:gdLst>
                  <a:gd name="T0" fmla="*/ 82 w 82"/>
                  <a:gd name="T1" fmla="*/ 0 h 29"/>
                  <a:gd name="T2" fmla="*/ 68 w 82"/>
                  <a:gd name="T3" fmla="*/ 15 h 29"/>
                  <a:gd name="T4" fmla="*/ 53 w 82"/>
                  <a:gd name="T5" fmla="*/ 26 h 29"/>
                  <a:gd name="T6" fmla="*/ 36 w 82"/>
                  <a:gd name="T7" fmla="*/ 29 h 29"/>
                  <a:gd name="T8" fmla="*/ 19 w 82"/>
                  <a:gd name="T9" fmla="*/ 29 h 29"/>
                  <a:gd name="T10" fmla="*/ 0 w 82"/>
                  <a:gd name="T11" fmla="*/ 24 h 29"/>
                </a:gdLst>
                <a:ahLst/>
                <a:cxnLst>
                  <a:cxn ang="0">
                    <a:pos x="T0" y="T1"/>
                  </a:cxn>
                  <a:cxn ang="0">
                    <a:pos x="T2" y="T3"/>
                  </a:cxn>
                  <a:cxn ang="0">
                    <a:pos x="T4" y="T5"/>
                  </a:cxn>
                  <a:cxn ang="0">
                    <a:pos x="T6" y="T7"/>
                  </a:cxn>
                  <a:cxn ang="0">
                    <a:pos x="T8" y="T9"/>
                  </a:cxn>
                  <a:cxn ang="0">
                    <a:pos x="T10" y="T11"/>
                  </a:cxn>
                </a:cxnLst>
                <a:rect l="0" t="0" r="r" b="b"/>
                <a:pathLst>
                  <a:path w="82" h="29">
                    <a:moveTo>
                      <a:pt x="82" y="0"/>
                    </a:moveTo>
                    <a:lnTo>
                      <a:pt x="68" y="15"/>
                    </a:lnTo>
                    <a:lnTo>
                      <a:pt x="53" y="26"/>
                    </a:lnTo>
                    <a:lnTo>
                      <a:pt x="36" y="29"/>
                    </a:lnTo>
                    <a:lnTo>
                      <a:pt x="19" y="29"/>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35" name="Freeform 131">
                <a:extLst>
                  <a:ext uri="{FF2B5EF4-FFF2-40B4-BE49-F238E27FC236}">
                    <a16:creationId xmlns:a16="http://schemas.microsoft.com/office/drawing/2014/main" id="{7F8F6B34-81E8-B226-A0AB-62C3E2B543CF}"/>
                  </a:ext>
                </a:extLst>
              </p:cNvPr>
              <p:cNvSpPr>
                <a:spLocks noChangeAspect="1"/>
              </p:cNvSpPr>
              <p:nvPr/>
            </p:nvSpPr>
            <p:spPr bwMode="auto">
              <a:xfrm rot="21187069" flipH="1">
                <a:off x="5273" y="3124"/>
                <a:ext cx="157" cy="308"/>
              </a:xfrm>
              <a:custGeom>
                <a:avLst/>
                <a:gdLst>
                  <a:gd name="T0" fmla="*/ 220 w 225"/>
                  <a:gd name="T1" fmla="*/ 136 h 293"/>
                  <a:gd name="T2" fmla="*/ 193 w 225"/>
                  <a:gd name="T3" fmla="*/ 83 h 293"/>
                  <a:gd name="T4" fmla="*/ 151 w 225"/>
                  <a:gd name="T5" fmla="*/ 42 h 293"/>
                  <a:gd name="T6" fmla="*/ 125 w 225"/>
                  <a:gd name="T7" fmla="*/ 12 h 293"/>
                  <a:gd name="T8" fmla="*/ 86 w 225"/>
                  <a:gd name="T9" fmla="*/ 0 h 293"/>
                  <a:gd name="T10" fmla="*/ 80 w 225"/>
                  <a:gd name="T11" fmla="*/ 17 h 293"/>
                  <a:gd name="T12" fmla="*/ 88 w 225"/>
                  <a:gd name="T13" fmla="*/ 32 h 293"/>
                  <a:gd name="T14" fmla="*/ 137 w 225"/>
                  <a:gd name="T15" fmla="*/ 39 h 293"/>
                  <a:gd name="T16" fmla="*/ 136 w 225"/>
                  <a:gd name="T17" fmla="*/ 39 h 293"/>
                  <a:gd name="T18" fmla="*/ 85 w 225"/>
                  <a:gd name="T19" fmla="*/ 31 h 293"/>
                  <a:gd name="T20" fmla="*/ 36 w 225"/>
                  <a:gd name="T21" fmla="*/ 42 h 293"/>
                  <a:gd name="T22" fmla="*/ 3 w 225"/>
                  <a:gd name="T23" fmla="*/ 66 h 293"/>
                  <a:gd name="T24" fmla="*/ 2 w 225"/>
                  <a:gd name="T25" fmla="*/ 92 h 293"/>
                  <a:gd name="T26" fmla="*/ 19 w 225"/>
                  <a:gd name="T27" fmla="*/ 112 h 293"/>
                  <a:gd name="T28" fmla="*/ 73 w 225"/>
                  <a:gd name="T29" fmla="*/ 95 h 293"/>
                  <a:gd name="T30" fmla="*/ 63 w 225"/>
                  <a:gd name="T31" fmla="*/ 102 h 293"/>
                  <a:gd name="T32" fmla="*/ 5 w 225"/>
                  <a:gd name="T33" fmla="*/ 139 h 293"/>
                  <a:gd name="T34" fmla="*/ 14 w 225"/>
                  <a:gd name="T35" fmla="*/ 169 h 293"/>
                  <a:gd name="T36" fmla="*/ 41 w 225"/>
                  <a:gd name="T37" fmla="*/ 185 h 293"/>
                  <a:gd name="T38" fmla="*/ 83 w 225"/>
                  <a:gd name="T39" fmla="*/ 163 h 293"/>
                  <a:gd name="T40" fmla="*/ 144 w 225"/>
                  <a:gd name="T41" fmla="*/ 136 h 293"/>
                  <a:gd name="T42" fmla="*/ 47 w 225"/>
                  <a:gd name="T43" fmla="*/ 186 h 293"/>
                  <a:gd name="T44" fmla="*/ 42 w 225"/>
                  <a:gd name="T45" fmla="*/ 212 h 293"/>
                  <a:gd name="T46" fmla="*/ 56 w 225"/>
                  <a:gd name="T47" fmla="*/ 234 h 293"/>
                  <a:gd name="T48" fmla="*/ 81 w 225"/>
                  <a:gd name="T49" fmla="*/ 239 h 293"/>
                  <a:gd name="T50" fmla="*/ 124 w 225"/>
                  <a:gd name="T51" fmla="*/ 214 h 293"/>
                  <a:gd name="T52" fmla="*/ 115 w 225"/>
                  <a:gd name="T53" fmla="*/ 220 h 293"/>
                  <a:gd name="T54" fmla="*/ 76 w 225"/>
                  <a:gd name="T55" fmla="*/ 261 h 293"/>
                  <a:gd name="T56" fmla="*/ 90 w 225"/>
                  <a:gd name="T57" fmla="*/ 286 h 293"/>
                  <a:gd name="T58" fmla="*/ 117 w 225"/>
                  <a:gd name="T59" fmla="*/ 293 h 293"/>
                  <a:gd name="T60" fmla="*/ 156 w 225"/>
                  <a:gd name="T61" fmla="*/ 269 h 293"/>
                  <a:gd name="T62" fmla="*/ 198 w 225"/>
                  <a:gd name="T63" fmla="*/ 222 h 293"/>
                  <a:gd name="T64" fmla="*/ 225 w 225"/>
                  <a:gd name="T65" fmla="*/ 16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293">
                    <a:moveTo>
                      <a:pt x="225" y="164"/>
                    </a:moveTo>
                    <a:lnTo>
                      <a:pt x="220" y="136"/>
                    </a:lnTo>
                    <a:lnTo>
                      <a:pt x="208" y="108"/>
                    </a:lnTo>
                    <a:lnTo>
                      <a:pt x="193" y="83"/>
                    </a:lnTo>
                    <a:lnTo>
                      <a:pt x="174" y="61"/>
                    </a:lnTo>
                    <a:lnTo>
                      <a:pt x="151" y="42"/>
                    </a:lnTo>
                    <a:lnTo>
                      <a:pt x="141" y="25"/>
                    </a:lnTo>
                    <a:lnTo>
                      <a:pt x="125" y="12"/>
                    </a:lnTo>
                    <a:lnTo>
                      <a:pt x="107" y="3"/>
                    </a:lnTo>
                    <a:lnTo>
                      <a:pt x="86" y="0"/>
                    </a:lnTo>
                    <a:lnTo>
                      <a:pt x="81" y="8"/>
                    </a:lnTo>
                    <a:lnTo>
                      <a:pt x="80" y="17"/>
                    </a:lnTo>
                    <a:lnTo>
                      <a:pt x="83" y="25"/>
                    </a:lnTo>
                    <a:lnTo>
                      <a:pt x="88" y="32"/>
                    </a:lnTo>
                    <a:lnTo>
                      <a:pt x="113" y="32"/>
                    </a:lnTo>
                    <a:lnTo>
                      <a:pt x="137" y="39"/>
                    </a:lnTo>
                    <a:lnTo>
                      <a:pt x="159" y="51"/>
                    </a:lnTo>
                    <a:lnTo>
                      <a:pt x="136" y="39"/>
                    </a:lnTo>
                    <a:lnTo>
                      <a:pt x="112" y="32"/>
                    </a:lnTo>
                    <a:lnTo>
                      <a:pt x="85" y="31"/>
                    </a:lnTo>
                    <a:lnTo>
                      <a:pt x="59" y="34"/>
                    </a:lnTo>
                    <a:lnTo>
                      <a:pt x="36" y="42"/>
                    </a:lnTo>
                    <a:lnTo>
                      <a:pt x="14" y="56"/>
                    </a:lnTo>
                    <a:lnTo>
                      <a:pt x="3" y="66"/>
                    </a:lnTo>
                    <a:lnTo>
                      <a:pt x="0" y="80"/>
                    </a:lnTo>
                    <a:lnTo>
                      <a:pt x="2" y="92"/>
                    </a:lnTo>
                    <a:lnTo>
                      <a:pt x="8" y="103"/>
                    </a:lnTo>
                    <a:lnTo>
                      <a:pt x="19" y="112"/>
                    </a:lnTo>
                    <a:lnTo>
                      <a:pt x="32" y="114"/>
                    </a:lnTo>
                    <a:lnTo>
                      <a:pt x="73" y="95"/>
                    </a:lnTo>
                    <a:lnTo>
                      <a:pt x="117" y="85"/>
                    </a:lnTo>
                    <a:lnTo>
                      <a:pt x="63" y="102"/>
                    </a:lnTo>
                    <a:lnTo>
                      <a:pt x="12" y="125"/>
                    </a:lnTo>
                    <a:lnTo>
                      <a:pt x="5" y="139"/>
                    </a:lnTo>
                    <a:lnTo>
                      <a:pt x="7" y="156"/>
                    </a:lnTo>
                    <a:lnTo>
                      <a:pt x="14" y="169"/>
                    </a:lnTo>
                    <a:lnTo>
                      <a:pt x="25" y="180"/>
                    </a:lnTo>
                    <a:lnTo>
                      <a:pt x="41" y="185"/>
                    </a:lnTo>
                    <a:lnTo>
                      <a:pt x="56" y="181"/>
                    </a:lnTo>
                    <a:lnTo>
                      <a:pt x="83" y="163"/>
                    </a:lnTo>
                    <a:lnTo>
                      <a:pt x="112" y="147"/>
                    </a:lnTo>
                    <a:lnTo>
                      <a:pt x="144" y="136"/>
                    </a:lnTo>
                    <a:lnTo>
                      <a:pt x="95" y="159"/>
                    </a:lnTo>
                    <a:lnTo>
                      <a:pt x="47" y="186"/>
                    </a:lnTo>
                    <a:lnTo>
                      <a:pt x="42" y="198"/>
                    </a:lnTo>
                    <a:lnTo>
                      <a:pt x="42" y="212"/>
                    </a:lnTo>
                    <a:lnTo>
                      <a:pt x="46" y="224"/>
                    </a:lnTo>
                    <a:lnTo>
                      <a:pt x="56" y="234"/>
                    </a:lnTo>
                    <a:lnTo>
                      <a:pt x="68" y="239"/>
                    </a:lnTo>
                    <a:lnTo>
                      <a:pt x="81" y="239"/>
                    </a:lnTo>
                    <a:lnTo>
                      <a:pt x="93" y="234"/>
                    </a:lnTo>
                    <a:lnTo>
                      <a:pt x="124" y="214"/>
                    </a:lnTo>
                    <a:lnTo>
                      <a:pt x="154" y="198"/>
                    </a:lnTo>
                    <a:lnTo>
                      <a:pt x="115" y="220"/>
                    </a:lnTo>
                    <a:lnTo>
                      <a:pt x="80" y="247"/>
                    </a:lnTo>
                    <a:lnTo>
                      <a:pt x="76" y="261"/>
                    </a:lnTo>
                    <a:lnTo>
                      <a:pt x="80" y="275"/>
                    </a:lnTo>
                    <a:lnTo>
                      <a:pt x="90" y="286"/>
                    </a:lnTo>
                    <a:lnTo>
                      <a:pt x="102" y="293"/>
                    </a:lnTo>
                    <a:lnTo>
                      <a:pt x="117" y="293"/>
                    </a:lnTo>
                    <a:lnTo>
                      <a:pt x="130" y="288"/>
                    </a:lnTo>
                    <a:lnTo>
                      <a:pt x="156" y="269"/>
                    </a:lnTo>
                    <a:lnTo>
                      <a:pt x="180" y="247"/>
                    </a:lnTo>
                    <a:lnTo>
                      <a:pt x="198" y="222"/>
                    </a:lnTo>
                    <a:lnTo>
                      <a:pt x="213" y="195"/>
                    </a:lnTo>
                    <a:lnTo>
                      <a:pt x="225" y="164"/>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436" name="Freeform 132">
                <a:extLst>
                  <a:ext uri="{FF2B5EF4-FFF2-40B4-BE49-F238E27FC236}">
                    <a16:creationId xmlns:a16="http://schemas.microsoft.com/office/drawing/2014/main" id="{85DCBF8C-F98E-BE0C-4AFB-796748067AD5}"/>
                  </a:ext>
                </a:extLst>
              </p:cNvPr>
              <p:cNvSpPr>
                <a:spLocks noChangeAspect="1"/>
              </p:cNvSpPr>
              <p:nvPr/>
            </p:nvSpPr>
            <p:spPr bwMode="auto">
              <a:xfrm rot="21187069" flipH="1">
                <a:off x="5088" y="3150"/>
                <a:ext cx="139" cy="164"/>
              </a:xfrm>
              <a:custGeom>
                <a:avLst/>
                <a:gdLst>
                  <a:gd name="T0" fmla="*/ 2 w 197"/>
                  <a:gd name="T1" fmla="*/ 68 h 146"/>
                  <a:gd name="T2" fmla="*/ 0 w 197"/>
                  <a:gd name="T3" fmla="*/ 51 h 146"/>
                  <a:gd name="T4" fmla="*/ 2 w 197"/>
                  <a:gd name="T5" fmla="*/ 34 h 146"/>
                  <a:gd name="T6" fmla="*/ 12 w 197"/>
                  <a:gd name="T7" fmla="*/ 19 h 146"/>
                  <a:gd name="T8" fmla="*/ 24 w 197"/>
                  <a:gd name="T9" fmla="*/ 9 h 146"/>
                  <a:gd name="T10" fmla="*/ 41 w 197"/>
                  <a:gd name="T11" fmla="*/ 2 h 146"/>
                  <a:gd name="T12" fmla="*/ 22 w 197"/>
                  <a:gd name="T13" fmla="*/ 32 h 146"/>
                  <a:gd name="T14" fmla="*/ 41 w 197"/>
                  <a:gd name="T15" fmla="*/ 2 h 146"/>
                  <a:gd name="T16" fmla="*/ 68 w 197"/>
                  <a:gd name="T17" fmla="*/ 0 h 146"/>
                  <a:gd name="T18" fmla="*/ 93 w 197"/>
                  <a:gd name="T19" fmla="*/ 2 h 146"/>
                  <a:gd name="T20" fmla="*/ 119 w 197"/>
                  <a:gd name="T21" fmla="*/ 10 h 146"/>
                  <a:gd name="T22" fmla="*/ 142 w 197"/>
                  <a:gd name="T23" fmla="*/ 24 h 146"/>
                  <a:gd name="T24" fmla="*/ 163 w 197"/>
                  <a:gd name="T25" fmla="*/ 41 h 146"/>
                  <a:gd name="T26" fmla="*/ 180 w 197"/>
                  <a:gd name="T27" fmla="*/ 63 h 146"/>
                  <a:gd name="T28" fmla="*/ 192 w 197"/>
                  <a:gd name="T29" fmla="*/ 87 h 146"/>
                  <a:gd name="T30" fmla="*/ 197 w 197"/>
                  <a:gd name="T31" fmla="*/ 114 h 146"/>
                  <a:gd name="T32" fmla="*/ 185 w 197"/>
                  <a:gd name="T33" fmla="*/ 127 h 146"/>
                  <a:gd name="T34" fmla="*/ 168 w 197"/>
                  <a:gd name="T35" fmla="*/ 139 h 146"/>
                  <a:gd name="T36" fmla="*/ 149 w 197"/>
                  <a:gd name="T37" fmla="*/ 144 h 146"/>
                  <a:gd name="T38" fmla="*/ 129 w 197"/>
                  <a:gd name="T39" fmla="*/ 146 h 146"/>
                  <a:gd name="T40" fmla="*/ 117 w 197"/>
                  <a:gd name="T41" fmla="*/ 124 h 146"/>
                  <a:gd name="T42" fmla="*/ 98 w 197"/>
                  <a:gd name="T43" fmla="*/ 104 h 146"/>
                  <a:gd name="T44" fmla="*/ 78 w 197"/>
                  <a:gd name="T45" fmla="*/ 88 h 146"/>
                  <a:gd name="T46" fmla="*/ 54 w 197"/>
                  <a:gd name="T47" fmla="*/ 77 h 146"/>
                  <a:gd name="T48" fmla="*/ 29 w 197"/>
                  <a:gd name="T49" fmla="*/ 70 h 146"/>
                  <a:gd name="T50" fmla="*/ 2 w 197"/>
                  <a:gd name="T51" fmla="*/ 6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146">
                    <a:moveTo>
                      <a:pt x="2" y="68"/>
                    </a:moveTo>
                    <a:lnTo>
                      <a:pt x="0" y="51"/>
                    </a:lnTo>
                    <a:lnTo>
                      <a:pt x="2" y="34"/>
                    </a:lnTo>
                    <a:lnTo>
                      <a:pt x="12" y="19"/>
                    </a:lnTo>
                    <a:lnTo>
                      <a:pt x="24" y="9"/>
                    </a:lnTo>
                    <a:lnTo>
                      <a:pt x="41" y="2"/>
                    </a:lnTo>
                    <a:lnTo>
                      <a:pt x="22" y="32"/>
                    </a:lnTo>
                    <a:lnTo>
                      <a:pt x="41" y="2"/>
                    </a:lnTo>
                    <a:lnTo>
                      <a:pt x="68" y="0"/>
                    </a:lnTo>
                    <a:lnTo>
                      <a:pt x="93" y="2"/>
                    </a:lnTo>
                    <a:lnTo>
                      <a:pt x="119" y="10"/>
                    </a:lnTo>
                    <a:lnTo>
                      <a:pt x="142" y="24"/>
                    </a:lnTo>
                    <a:lnTo>
                      <a:pt x="163" y="41"/>
                    </a:lnTo>
                    <a:lnTo>
                      <a:pt x="180" y="63"/>
                    </a:lnTo>
                    <a:lnTo>
                      <a:pt x="192" y="87"/>
                    </a:lnTo>
                    <a:lnTo>
                      <a:pt x="197" y="114"/>
                    </a:lnTo>
                    <a:lnTo>
                      <a:pt x="185" y="127"/>
                    </a:lnTo>
                    <a:lnTo>
                      <a:pt x="168" y="139"/>
                    </a:lnTo>
                    <a:lnTo>
                      <a:pt x="149" y="144"/>
                    </a:lnTo>
                    <a:lnTo>
                      <a:pt x="129" y="146"/>
                    </a:lnTo>
                    <a:lnTo>
                      <a:pt x="117" y="124"/>
                    </a:lnTo>
                    <a:lnTo>
                      <a:pt x="98" y="104"/>
                    </a:lnTo>
                    <a:lnTo>
                      <a:pt x="78" y="88"/>
                    </a:lnTo>
                    <a:lnTo>
                      <a:pt x="54" y="77"/>
                    </a:lnTo>
                    <a:lnTo>
                      <a:pt x="29" y="70"/>
                    </a:lnTo>
                    <a:lnTo>
                      <a:pt x="2" y="68"/>
                    </a:lnTo>
                    <a:close/>
                  </a:path>
                </a:pathLst>
              </a:custGeom>
              <a:solidFill>
                <a:srgbClr val="FDEAA6"/>
              </a:solidFill>
              <a:ln w="9525">
                <a:solidFill>
                  <a:srgbClr val="000000"/>
                </a:solidFill>
                <a:prstDash val="solid"/>
                <a:round/>
                <a:headEnd/>
                <a:tailEnd/>
              </a:ln>
            </p:spPr>
            <p:txBody>
              <a:bodyPr/>
              <a:lstStyle/>
              <a:p>
                <a:endParaRPr lang="ja-JP" altLang="en-US" dirty="0"/>
              </a:p>
            </p:txBody>
          </p:sp>
          <p:grpSp>
            <p:nvGrpSpPr>
              <p:cNvPr id="437" name="Group 133">
                <a:extLst>
                  <a:ext uri="{FF2B5EF4-FFF2-40B4-BE49-F238E27FC236}">
                    <a16:creationId xmlns:a16="http://schemas.microsoft.com/office/drawing/2014/main" id="{0CEFA3FF-2151-1166-C776-8D247A1A752D}"/>
                  </a:ext>
                </a:extLst>
              </p:cNvPr>
              <p:cNvGrpSpPr>
                <a:grpSpLocks noChangeAspect="1"/>
              </p:cNvGrpSpPr>
              <p:nvPr/>
            </p:nvGrpSpPr>
            <p:grpSpPr bwMode="auto">
              <a:xfrm rot="21187069" flipH="1">
                <a:off x="5052" y="2329"/>
                <a:ext cx="345" cy="195"/>
                <a:chOff x="2492" y="1734"/>
                <a:chExt cx="498" cy="175"/>
              </a:xfrm>
            </p:grpSpPr>
            <p:sp>
              <p:nvSpPr>
                <p:cNvPr id="440" name="Freeform 134">
                  <a:extLst>
                    <a:ext uri="{FF2B5EF4-FFF2-40B4-BE49-F238E27FC236}">
                      <a16:creationId xmlns:a16="http://schemas.microsoft.com/office/drawing/2014/main" id="{9165932B-5D3C-459F-E167-1E968A6E93F2}"/>
                    </a:ext>
                  </a:extLst>
                </p:cNvPr>
                <p:cNvSpPr>
                  <a:spLocks noChangeAspect="1"/>
                </p:cNvSpPr>
                <p:nvPr/>
              </p:nvSpPr>
              <p:spPr bwMode="auto">
                <a:xfrm>
                  <a:off x="2646" y="1766"/>
                  <a:ext cx="111" cy="19"/>
                </a:xfrm>
                <a:custGeom>
                  <a:avLst/>
                  <a:gdLst>
                    <a:gd name="T0" fmla="*/ 0 w 111"/>
                    <a:gd name="T1" fmla="*/ 19 h 19"/>
                    <a:gd name="T2" fmla="*/ 21 w 111"/>
                    <a:gd name="T3" fmla="*/ 7 h 19"/>
                    <a:gd name="T4" fmla="*/ 44 w 111"/>
                    <a:gd name="T5" fmla="*/ 0 h 19"/>
                    <a:gd name="T6" fmla="*/ 66 w 111"/>
                    <a:gd name="T7" fmla="*/ 0 h 19"/>
                    <a:gd name="T8" fmla="*/ 89 w 111"/>
                    <a:gd name="T9" fmla="*/ 7 h 19"/>
                    <a:gd name="T10" fmla="*/ 111 w 111"/>
                    <a:gd name="T11" fmla="*/ 19 h 19"/>
                  </a:gdLst>
                  <a:ahLst/>
                  <a:cxnLst>
                    <a:cxn ang="0">
                      <a:pos x="T0" y="T1"/>
                    </a:cxn>
                    <a:cxn ang="0">
                      <a:pos x="T2" y="T3"/>
                    </a:cxn>
                    <a:cxn ang="0">
                      <a:pos x="T4" y="T5"/>
                    </a:cxn>
                    <a:cxn ang="0">
                      <a:pos x="T6" y="T7"/>
                    </a:cxn>
                    <a:cxn ang="0">
                      <a:pos x="T8" y="T9"/>
                    </a:cxn>
                    <a:cxn ang="0">
                      <a:pos x="T10" y="T11"/>
                    </a:cxn>
                  </a:cxnLst>
                  <a:rect l="0" t="0" r="r" b="b"/>
                  <a:pathLst>
                    <a:path w="111" h="19">
                      <a:moveTo>
                        <a:pt x="0" y="19"/>
                      </a:moveTo>
                      <a:lnTo>
                        <a:pt x="21" y="7"/>
                      </a:lnTo>
                      <a:lnTo>
                        <a:pt x="44" y="0"/>
                      </a:lnTo>
                      <a:lnTo>
                        <a:pt x="66" y="0"/>
                      </a:lnTo>
                      <a:lnTo>
                        <a:pt x="89" y="7"/>
                      </a:lnTo>
                      <a:lnTo>
                        <a:pt x="111" y="19"/>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41" name="Freeform 135">
                  <a:extLst>
                    <a:ext uri="{FF2B5EF4-FFF2-40B4-BE49-F238E27FC236}">
                      <a16:creationId xmlns:a16="http://schemas.microsoft.com/office/drawing/2014/main" id="{6E1DBA04-E777-DCCE-F5F0-022F0F00E4D7}"/>
                    </a:ext>
                  </a:extLst>
                </p:cNvPr>
                <p:cNvSpPr>
                  <a:spLocks noChangeAspect="1"/>
                </p:cNvSpPr>
                <p:nvPr/>
              </p:nvSpPr>
              <p:spPr bwMode="auto">
                <a:xfrm>
                  <a:off x="2879" y="1751"/>
                  <a:ext cx="111" cy="17"/>
                </a:xfrm>
                <a:custGeom>
                  <a:avLst/>
                  <a:gdLst>
                    <a:gd name="T0" fmla="*/ 111 w 111"/>
                    <a:gd name="T1" fmla="*/ 17 h 17"/>
                    <a:gd name="T2" fmla="*/ 89 w 111"/>
                    <a:gd name="T3" fmla="*/ 5 h 17"/>
                    <a:gd name="T4" fmla="*/ 67 w 111"/>
                    <a:gd name="T5" fmla="*/ 0 h 17"/>
                    <a:gd name="T6" fmla="*/ 44 w 111"/>
                    <a:gd name="T7" fmla="*/ 0 h 17"/>
                    <a:gd name="T8" fmla="*/ 22 w 111"/>
                    <a:gd name="T9" fmla="*/ 5 h 17"/>
                    <a:gd name="T10" fmla="*/ 0 w 111"/>
                    <a:gd name="T11" fmla="*/ 17 h 17"/>
                  </a:gdLst>
                  <a:ahLst/>
                  <a:cxnLst>
                    <a:cxn ang="0">
                      <a:pos x="T0" y="T1"/>
                    </a:cxn>
                    <a:cxn ang="0">
                      <a:pos x="T2" y="T3"/>
                    </a:cxn>
                    <a:cxn ang="0">
                      <a:pos x="T4" y="T5"/>
                    </a:cxn>
                    <a:cxn ang="0">
                      <a:pos x="T6" y="T7"/>
                    </a:cxn>
                    <a:cxn ang="0">
                      <a:pos x="T8" y="T9"/>
                    </a:cxn>
                    <a:cxn ang="0">
                      <a:pos x="T10" y="T11"/>
                    </a:cxn>
                  </a:cxnLst>
                  <a:rect l="0" t="0" r="r" b="b"/>
                  <a:pathLst>
                    <a:path w="111" h="17">
                      <a:moveTo>
                        <a:pt x="111" y="17"/>
                      </a:moveTo>
                      <a:lnTo>
                        <a:pt x="89" y="5"/>
                      </a:lnTo>
                      <a:lnTo>
                        <a:pt x="67" y="0"/>
                      </a:lnTo>
                      <a:lnTo>
                        <a:pt x="44" y="0"/>
                      </a:lnTo>
                      <a:lnTo>
                        <a:pt x="22" y="5"/>
                      </a:lnTo>
                      <a:lnTo>
                        <a:pt x="0" y="17"/>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42" name="Freeform 136">
                  <a:extLst>
                    <a:ext uri="{FF2B5EF4-FFF2-40B4-BE49-F238E27FC236}">
                      <a16:creationId xmlns:a16="http://schemas.microsoft.com/office/drawing/2014/main" id="{86E8F128-4804-F575-7F7F-89E81CE5CA43}"/>
                    </a:ext>
                  </a:extLst>
                </p:cNvPr>
                <p:cNvSpPr>
                  <a:spLocks noChangeAspect="1"/>
                </p:cNvSpPr>
                <p:nvPr/>
              </p:nvSpPr>
              <p:spPr bwMode="auto">
                <a:xfrm>
                  <a:off x="2558" y="1782"/>
                  <a:ext cx="19" cy="115"/>
                </a:xfrm>
                <a:custGeom>
                  <a:avLst/>
                  <a:gdLst>
                    <a:gd name="T0" fmla="*/ 19 w 19"/>
                    <a:gd name="T1" fmla="*/ 0 h 115"/>
                    <a:gd name="T2" fmla="*/ 9 w 19"/>
                    <a:gd name="T3" fmla="*/ 22 h 115"/>
                    <a:gd name="T4" fmla="*/ 2 w 19"/>
                    <a:gd name="T5" fmla="*/ 45 h 115"/>
                    <a:gd name="T6" fmla="*/ 0 w 19"/>
                    <a:gd name="T7" fmla="*/ 69 h 115"/>
                    <a:gd name="T8" fmla="*/ 5 w 19"/>
                    <a:gd name="T9" fmla="*/ 93 h 115"/>
                    <a:gd name="T10" fmla="*/ 16 w 19"/>
                    <a:gd name="T11" fmla="*/ 115 h 115"/>
                  </a:gdLst>
                  <a:ahLst/>
                  <a:cxnLst>
                    <a:cxn ang="0">
                      <a:pos x="T0" y="T1"/>
                    </a:cxn>
                    <a:cxn ang="0">
                      <a:pos x="T2" y="T3"/>
                    </a:cxn>
                    <a:cxn ang="0">
                      <a:pos x="T4" y="T5"/>
                    </a:cxn>
                    <a:cxn ang="0">
                      <a:pos x="T6" y="T7"/>
                    </a:cxn>
                    <a:cxn ang="0">
                      <a:pos x="T8" y="T9"/>
                    </a:cxn>
                    <a:cxn ang="0">
                      <a:pos x="T10" y="T11"/>
                    </a:cxn>
                  </a:cxnLst>
                  <a:rect l="0" t="0" r="r" b="b"/>
                  <a:pathLst>
                    <a:path w="19" h="115">
                      <a:moveTo>
                        <a:pt x="19" y="0"/>
                      </a:moveTo>
                      <a:lnTo>
                        <a:pt x="9" y="22"/>
                      </a:lnTo>
                      <a:lnTo>
                        <a:pt x="2" y="45"/>
                      </a:lnTo>
                      <a:lnTo>
                        <a:pt x="0" y="69"/>
                      </a:lnTo>
                      <a:lnTo>
                        <a:pt x="5" y="93"/>
                      </a:lnTo>
                      <a:lnTo>
                        <a:pt x="16" y="115"/>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43" name="Freeform 137">
                  <a:extLst>
                    <a:ext uri="{FF2B5EF4-FFF2-40B4-BE49-F238E27FC236}">
                      <a16:creationId xmlns:a16="http://schemas.microsoft.com/office/drawing/2014/main" id="{7FC68A56-1103-219F-FF5C-8FDED8780D5F}"/>
                    </a:ext>
                  </a:extLst>
                </p:cNvPr>
                <p:cNvSpPr>
                  <a:spLocks noChangeAspect="1"/>
                </p:cNvSpPr>
                <p:nvPr/>
              </p:nvSpPr>
              <p:spPr bwMode="auto">
                <a:xfrm>
                  <a:off x="2523" y="1790"/>
                  <a:ext cx="18" cy="119"/>
                </a:xfrm>
                <a:custGeom>
                  <a:avLst/>
                  <a:gdLst>
                    <a:gd name="T0" fmla="*/ 18 w 18"/>
                    <a:gd name="T1" fmla="*/ 0 h 119"/>
                    <a:gd name="T2" fmla="*/ 6 w 18"/>
                    <a:gd name="T3" fmla="*/ 22 h 119"/>
                    <a:gd name="T4" fmla="*/ 0 w 18"/>
                    <a:gd name="T5" fmla="*/ 46 h 119"/>
                    <a:gd name="T6" fmla="*/ 0 w 18"/>
                    <a:gd name="T7" fmla="*/ 71 h 119"/>
                    <a:gd name="T8" fmla="*/ 3 w 18"/>
                    <a:gd name="T9" fmla="*/ 97 h 119"/>
                    <a:gd name="T10" fmla="*/ 13 w 18"/>
                    <a:gd name="T11" fmla="*/ 119 h 119"/>
                  </a:gdLst>
                  <a:ahLst/>
                  <a:cxnLst>
                    <a:cxn ang="0">
                      <a:pos x="T0" y="T1"/>
                    </a:cxn>
                    <a:cxn ang="0">
                      <a:pos x="T2" y="T3"/>
                    </a:cxn>
                    <a:cxn ang="0">
                      <a:pos x="T4" y="T5"/>
                    </a:cxn>
                    <a:cxn ang="0">
                      <a:pos x="T6" y="T7"/>
                    </a:cxn>
                    <a:cxn ang="0">
                      <a:pos x="T8" y="T9"/>
                    </a:cxn>
                    <a:cxn ang="0">
                      <a:pos x="T10" y="T11"/>
                    </a:cxn>
                  </a:cxnLst>
                  <a:rect l="0" t="0" r="r" b="b"/>
                  <a:pathLst>
                    <a:path w="18" h="119">
                      <a:moveTo>
                        <a:pt x="18" y="0"/>
                      </a:moveTo>
                      <a:lnTo>
                        <a:pt x="6" y="22"/>
                      </a:lnTo>
                      <a:lnTo>
                        <a:pt x="0" y="46"/>
                      </a:lnTo>
                      <a:lnTo>
                        <a:pt x="0" y="71"/>
                      </a:lnTo>
                      <a:lnTo>
                        <a:pt x="3" y="97"/>
                      </a:lnTo>
                      <a:lnTo>
                        <a:pt x="13" y="119"/>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44" name="Freeform 138">
                  <a:extLst>
                    <a:ext uri="{FF2B5EF4-FFF2-40B4-BE49-F238E27FC236}">
                      <a16:creationId xmlns:a16="http://schemas.microsoft.com/office/drawing/2014/main" id="{EB9D763F-D7CC-007A-52B5-194A56C95B8A}"/>
                    </a:ext>
                  </a:extLst>
                </p:cNvPr>
                <p:cNvSpPr>
                  <a:spLocks noChangeAspect="1"/>
                </p:cNvSpPr>
                <p:nvPr/>
              </p:nvSpPr>
              <p:spPr bwMode="auto">
                <a:xfrm>
                  <a:off x="2540" y="1782"/>
                  <a:ext cx="20" cy="125"/>
                </a:xfrm>
                <a:custGeom>
                  <a:avLst/>
                  <a:gdLst>
                    <a:gd name="T0" fmla="*/ 20 w 20"/>
                    <a:gd name="T1" fmla="*/ 0 h 125"/>
                    <a:gd name="T2" fmla="*/ 8 w 20"/>
                    <a:gd name="T3" fmla="*/ 23 h 125"/>
                    <a:gd name="T4" fmla="*/ 1 w 20"/>
                    <a:gd name="T5" fmla="*/ 49 h 125"/>
                    <a:gd name="T6" fmla="*/ 0 w 20"/>
                    <a:gd name="T7" fmla="*/ 74 h 125"/>
                    <a:gd name="T8" fmla="*/ 5 w 20"/>
                    <a:gd name="T9" fmla="*/ 101 h 125"/>
                    <a:gd name="T10" fmla="*/ 13 w 20"/>
                    <a:gd name="T11" fmla="*/ 125 h 125"/>
                  </a:gdLst>
                  <a:ahLst/>
                  <a:cxnLst>
                    <a:cxn ang="0">
                      <a:pos x="T0" y="T1"/>
                    </a:cxn>
                    <a:cxn ang="0">
                      <a:pos x="T2" y="T3"/>
                    </a:cxn>
                    <a:cxn ang="0">
                      <a:pos x="T4" y="T5"/>
                    </a:cxn>
                    <a:cxn ang="0">
                      <a:pos x="T6" y="T7"/>
                    </a:cxn>
                    <a:cxn ang="0">
                      <a:pos x="T8" y="T9"/>
                    </a:cxn>
                    <a:cxn ang="0">
                      <a:pos x="T10" y="T11"/>
                    </a:cxn>
                  </a:cxnLst>
                  <a:rect l="0" t="0" r="r" b="b"/>
                  <a:pathLst>
                    <a:path w="20" h="125">
                      <a:moveTo>
                        <a:pt x="20" y="0"/>
                      </a:moveTo>
                      <a:lnTo>
                        <a:pt x="8" y="23"/>
                      </a:lnTo>
                      <a:lnTo>
                        <a:pt x="1" y="49"/>
                      </a:lnTo>
                      <a:lnTo>
                        <a:pt x="0" y="74"/>
                      </a:lnTo>
                      <a:lnTo>
                        <a:pt x="5" y="101"/>
                      </a:lnTo>
                      <a:lnTo>
                        <a:pt x="13" y="125"/>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45" name="Freeform 139">
                  <a:extLst>
                    <a:ext uri="{FF2B5EF4-FFF2-40B4-BE49-F238E27FC236}">
                      <a16:creationId xmlns:a16="http://schemas.microsoft.com/office/drawing/2014/main" id="{1270ED52-EE39-8138-42E7-93850D8B8663}"/>
                    </a:ext>
                  </a:extLst>
                </p:cNvPr>
                <p:cNvSpPr>
                  <a:spLocks noChangeAspect="1"/>
                </p:cNvSpPr>
                <p:nvPr/>
              </p:nvSpPr>
              <p:spPr bwMode="auto">
                <a:xfrm>
                  <a:off x="2504" y="1794"/>
                  <a:ext cx="14" cy="49"/>
                </a:xfrm>
                <a:custGeom>
                  <a:avLst/>
                  <a:gdLst>
                    <a:gd name="T0" fmla="*/ 14 w 14"/>
                    <a:gd name="T1" fmla="*/ 0 h 49"/>
                    <a:gd name="T2" fmla="*/ 5 w 14"/>
                    <a:gd name="T3" fmla="*/ 15 h 49"/>
                    <a:gd name="T4" fmla="*/ 0 w 14"/>
                    <a:gd name="T5" fmla="*/ 32 h 49"/>
                    <a:gd name="T6" fmla="*/ 2 w 14"/>
                    <a:gd name="T7" fmla="*/ 49 h 49"/>
                  </a:gdLst>
                  <a:ahLst/>
                  <a:cxnLst>
                    <a:cxn ang="0">
                      <a:pos x="T0" y="T1"/>
                    </a:cxn>
                    <a:cxn ang="0">
                      <a:pos x="T2" y="T3"/>
                    </a:cxn>
                    <a:cxn ang="0">
                      <a:pos x="T4" y="T5"/>
                    </a:cxn>
                    <a:cxn ang="0">
                      <a:pos x="T6" y="T7"/>
                    </a:cxn>
                  </a:cxnLst>
                  <a:rect l="0" t="0" r="r" b="b"/>
                  <a:pathLst>
                    <a:path w="14" h="49">
                      <a:moveTo>
                        <a:pt x="14" y="0"/>
                      </a:moveTo>
                      <a:lnTo>
                        <a:pt x="5" y="15"/>
                      </a:lnTo>
                      <a:lnTo>
                        <a:pt x="0" y="32"/>
                      </a:lnTo>
                      <a:lnTo>
                        <a:pt x="2" y="49"/>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46" name="Freeform 140">
                  <a:extLst>
                    <a:ext uri="{FF2B5EF4-FFF2-40B4-BE49-F238E27FC236}">
                      <a16:creationId xmlns:a16="http://schemas.microsoft.com/office/drawing/2014/main" id="{E0DD8B7A-25A9-6551-413F-8C829E11A0A9}"/>
                    </a:ext>
                  </a:extLst>
                </p:cNvPr>
                <p:cNvSpPr>
                  <a:spLocks noChangeAspect="1"/>
                </p:cNvSpPr>
                <p:nvPr/>
              </p:nvSpPr>
              <p:spPr bwMode="auto">
                <a:xfrm>
                  <a:off x="2492" y="1799"/>
                  <a:ext cx="7" cy="32"/>
                </a:xfrm>
                <a:custGeom>
                  <a:avLst/>
                  <a:gdLst>
                    <a:gd name="T0" fmla="*/ 7 w 7"/>
                    <a:gd name="T1" fmla="*/ 0 h 32"/>
                    <a:gd name="T2" fmla="*/ 0 w 7"/>
                    <a:gd name="T3" fmla="*/ 15 h 32"/>
                    <a:gd name="T4" fmla="*/ 2 w 7"/>
                    <a:gd name="T5" fmla="*/ 32 h 32"/>
                  </a:gdLst>
                  <a:ahLst/>
                  <a:cxnLst>
                    <a:cxn ang="0">
                      <a:pos x="T0" y="T1"/>
                    </a:cxn>
                    <a:cxn ang="0">
                      <a:pos x="T2" y="T3"/>
                    </a:cxn>
                    <a:cxn ang="0">
                      <a:pos x="T4" y="T5"/>
                    </a:cxn>
                  </a:cxnLst>
                  <a:rect l="0" t="0" r="r" b="b"/>
                  <a:pathLst>
                    <a:path w="7" h="32">
                      <a:moveTo>
                        <a:pt x="7" y="0"/>
                      </a:moveTo>
                      <a:lnTo>
                        <a:pt x="0" y="15"/>
                      </a:lnTo>
                      <a:lnTo>
                        <a:pt x="2" y="32"/>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47" name="Freeform 141">
                  <a:extLst>
                    <a:ext uri="{FF2B5EF4-FFF2-40B4-BE49-F238E27FC236}">
                      <a16:creationId xmlns:a16="http://schemas.microsoft.com/office/drawing/2014/main" id="{3E7AA115-7584-B0A1-E885-B34BD006A66A}"/>
                    </a:ext>
                  </a:extLst>
                </p:cNvPr>
                <p:cNvSpPr>
                  <a:spLocks noChangeAspect="1"/>
                </p:cNvSpPr>
                <p:nvPr/>
              </p:nvSpPr>
              <p:spPr bwMode="auto">
                <a:xfrm>
                  <a:off x="2735" y="1758"/>
                  <a:ext cx="35" cy="36"/>
                </a:xfrm>
                <a:custGeom>
                  <a:avLst/>
                  <a:gdLst>
                    <a:gd name="T0" fmla="*/ 0 w 35"/>
                    <a:gd name="T1" fmla="*/ 0 h 36"/>
                    <a:gd name="T2" fmla="*/ 11 w 35"/>
                    <a:gd name="T3" fmla="*/ 3 h 36"/>
                    <a:gd name="T4" fmla="*/ 23 w 35"/>
                    <a:gd name="T5" fmla="*/ 12 h 36"/>
                    <a:gd name="T6" fmla="*/ 30 w 35"/>
                    <a:gd name="T7" fmla="*/ 24 h 36"/>
                    <a:gd name="T8" fmla="*/ 35 w 35"/>
                    <a:gd name="T9" fmla="*/ 36 h 36"/>
                  </a:gdLst>
                  <a:ahLst/>
                  <a:cxnLst>
                    <a:cxn ang="0">
                      <a:pos x="T0" y="T1"/>
                    </a:cxn>
                    <a:cxn ang="0">
                      <a:pos x="T2" y="T3"/>
                    </a:cxn>
                    <a:cxn ang="0">
                      <a:pos x="T4" y="T5"/>
                    </a:cxn>
                    <a:cxn ang="0">
                      <a:pos x="T6" y="T7"/>
                    </a:cxn>
                    <a:cxn ang="0">
                      <a:pos x="T8" y="T9"/>
                    </a:cxn>
                  </a:cxnLst>
                  <a:rect l="0" t="0" r="r" b="b"/>
                  <a:pathLst>
                    <a:path w="35" h="36">
                      <a:moveTo>
                        <a:pt x="0" y="0"/>
                      </a:moveTo>
                      <a:lnTo>
                        <a:pt x="11" y="3"/>
                      </a:lnTo>
                      <a:lnTo>
                        <a:pt x="23" y="12"/>
                      </a:lnTo>
                      <a:lnTo>
                        <a:pt x="30" y="24"/>
                      </a:lnTo>
                      <a:lnTo>
                        <a:pt x="35"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48" name="Freeform 142">
                  <a:extLst>
                    <a:ext uri="{FF2B5EF4-FFF2-40B4-BE49-F238E27FC236}">
                      <a16:creationId xmlns:a16="http://schemas.microsoft.com/office/drawing/2014/main" id="{5D9AAA98-89D5-DC7D-7F16-D2CA96EE1042}"/>
                    </a:ext>
                  </a:extLst>
                </p:cNvPr>
                <p:cNvSpPr>
                  <a:spLocks noChangeAspect="1"/>
                </p:cNvSpPr>
                <p:nvPr/>
              </p:nvSpPr>
              <p:spPr bwMode="auto">
                <a:xfrm>
                  <a:off x="2721" y="1758"/>
                  <a:ext cx="37" cy="36"/>
                </a:xfrm>
                <a:custGeom>
                  <a:avLst/>
                  <a:gdLst>
                    <a:gd name="T0" fmla="*/ 0 w 37"/>
                    <a:gd name="T1" fmla="*/ 0 h 36"/>
                    <a:gd name="T2" fmla="*/ 14 w 37"/>
                    <a:gd name="T3" fmla="*/ 3 h 36"/>
                    <a:gd name="T4" fmla="*/ 25 w 37"/>
                    <a:gd name="T5" fmla="*/ 12 h 36"/>
                    <a:gd name="T6" fmla="*/ 32 w 37"/>
                    <a:gd name="T7" fmla="*/ 24 h 36"/>
                    <a:gd name="T8" fmla="*/ 37 w 37"/>
                    <a:gd name="T9" fmla="*/ 36 h 36"/>
                  </a:gdLst>
                  <a:ahLst/>
                  <a:cxnLst>
                    <a:cxn ang="0">
                      <a:pos x="T0" y="T1"/>
                    </a:cxn>
                    <a:cxn ang="0">
                      <a:pos x="T2" y="T3"/>
                    </a:cxn>
                    <a:cxn ang="0">
                      <a:pos x="T4" y="T5"/>
                    </a:cxn>
                    <a:cxn ang="0">
                      <a:pos x="T6" y="T7"/>
                    </a:cxn>
                    <a:cxn ang="0">
                      <a:pos x="T8" y="T9"/>
                    </a:cxn>
                  </a:cxnLst>
                  <a:rect l="0" t="0" r="r" b="b"/>
                  <a:pathLst>
                    <a:path w="37" h="36">
                      <a:moveTo>
                        <a:pt x="0" y="0"/>
                      </a:moveTo>
                      <a:lnTo>
                        <a:pt x="14" y="3"/>
                      </a:lnTo>
                      <a:lnTo>
                        <a:pt x="25" y="12"/>
                      </a:lnTo>
                      <a:lnTo>
                        <a:pt x="32" y="24"/>
                      </a:lnTo>
                      <a:lnTo>
                        <a:pt x="37"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49" name="Freeform 143">
                  <a:extLst>
                    <a:ext uri="{FF2B5EF4-FFF2-40B4-BE49-F238E27FC236}">
                      <a16:creationId xmlns:a16="http://schemas.microsoft.com/office/drawing/2014/main" id="{5C927884-CCBE-977C-622B-4DBD4AFE5B49}"/>
                    </a:ext>
                  </a:extLst>
                </p:cNvPr>
                <p:cNvSpPr>
                  <a:spLocks noChangeAspect="1"/>
                </p:cNvSpPr>
                <p:nvPr/>
              </p:nvSpPr>
              <p:spPr bwMode="auto">
                <a:xfrm>
                  <a:off x="2697" y="1758"/>
                  <a:ext cx="49" cy="36"/>
                </a:xfrm>
                <a:custGeom>
                  <a:avLst/>
                  <a:gdLst>
                    <a:gd name="T0" fmla="*/ 0 w 49"/>
                    <a:gd name="T1" fmla="*/ 0 h 36"/>
                    <a:gd name="T2" fmla="*/ 15 w 49"/>
                    <a:gd name="T3" fmla="*/ 3 h 36"/>
                    <a:gd name="T4" fmla="*/ 29 w 49"/>
                    <a:gd name="T5" fmla="*/ 12 h 36"/>
                    <a:gd name="T6" fmla="*/ 41 w 49"/>
                    <a:gd name="T7" fmla="*/ 24 h 36"/>
                    <a:gd name="T8" fmla="*/ 49 w 49"/>
                    <a:gd name="T9" fmla="*/ 36 h 36"/>
                  </a:gdLst>
                  <a:ahLst/>
                  <a:cxnLst>
                    <a:cxn ang="0">
                      <a:pos x="T0" y="T1"/>
                    </a:cxn>
                    <a:cxn ang="0">
                      <a:pos x="T2" y="T3"/>
                    </a:cxn>
                    <a:cxn ang="0">
                      <a:pos x="T4" y="T5"/>
                    </a:cxn>
                    <a:cxn ang="0">
                      <a:pos x="T6" y="T7"/>
                    </a:cxn>
                    <a:cxn ang="0">
                      <a:pos x="T8" y="T9"/>
                    </a:cxn>
                  </a:cxnLst>
                  <a:rect l="0" t="0" r="r" b="b"/>
                  <a:pathLst>
                    <a:path w="49" h="36">
                      <a:moveTo>
                        <a:pt x="0" y="0"/>
                      </a:moveTo>
                      <a:lnTo>
                        <a:pt x="15" y="3"/>
                      </a:lnTo>
                      <a:lnTo>
                        <a:pt x="29" y="12"/>
                      </a:lnTo>
                      <a:lnTo>
                        <a:pt x="41" y="24"/>
                      </a:lnTo>
                      <a:lnTo>
                        <a:pt x="49"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0" name="Freeform 144">
                  <a:extLst>
                    <a:ext uri="{FF2B5EF4-FFF2-40B4-BE49-F238E27FC236}">
                      <a16:creationId xmlns:a16="http://schemas.microsoft.com/office/drawing/2014/main" id="{587DB056-51E2-1168-8D56-AAA484134B83}"/>
                    </a:ext>
                  </a:extLst>
                </p:cNvPr>
                <p:cNvSpPr>
                  <a:spLocks noChangeAspect="1"/>
                </p:cNvSpPr>
                <p:nvPr/>
              </p:nvSpPr>
              <p:spPr bwMode="auto">
                <a:xfrm>
                  <a:off x="2662" y="1766"/>
                  <a:ext cx="35" cy="16"/>
                </a:xfrm>
                <a:custGeom>
                  <a:avLst/>
                  <a:gdLst>
                    <a:gd name="T0" fmla="*/ 0 w 35"/>
                    <a:gd name="T1" fmla="*/ 4 h 16"/>
                    <a:gd name="T2" fmla="*/ 10 w 35"/>
                    <a:gd name="T3" fmla="*/ 0 h 16"/>
                    <a:gd name="T4" fmla="*/ 20 w 35"/>
                    <a:gd name="T5" fmla="*/ 2 h 16"/>
                    <a:gd name="T6" fmla="*/ 30 w 35"/>
                    <a:gd name="T7" fmla="*/ 7 h 16"/>
                    <a:gd name="T8" fmla="*/ 35 w 35"/>
                    <a:gd name="T9" fmla="*/ 16 h 16"/>
                  </a:gdLst>
                  <a:ahLst/>
                  <a:cxnLst>
                    <a:cxn ang="0">
                      <a:pos x="T0" y="T1"/>
                    </a:cxn>
                    <a:cxn ang="0">
                      <a:pos x="T2" y="T3"/>
                    </a:cxn>
                    <a:cxn ang="0">
                      <a:pos x="T4" y="T5"/>
                    </a:cxn>
                    <a:cxn ang="0">
                      <a:pos x="T6" y="T7"/>
                    </a:cxn>
                    <a:cxn ang="0">
                      <a:pos x="T8" y="T9"/>
                    </a:cxn>
                  </a:cxnLst>
                  <a:rect l="0" t="0" r="r" b="b"/>
                  <a:pathLst>
                    <a:path w="35" h="16">
                      <a:moveTo>
                        <a:pt x="0" y="4"/>
                      </a:moveTo>
                      <a:lnTo>
                        <a:pt x="10" y="0"/>
                      </a:lnTo>
                      <a:lnTo>
                        <a:pt x="20" y="2"/>
                      </a:lnTo>
                      <a:lnTo>
                        <a:pt x="30" y="7"/>
                      </a:lnTo>
                      <a:lnTo>
                        <a:pt x="35" y="1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1" name="Freeform 145">
                  <a:extLst>
                    <a:ext uri="{FF2B5EF4-FFF2-40B4-BE49-F238E27FC236}">
                      <a16:creationId xmlns:a16="http://schemas.microsoft.com/office/drawing/2014/main" id="{907E895E-2E25-D665-4A2E-D0145FF31B27}"/>
                    </a:ext>
                  </a:extLst>
                </p:cNvPr>
                <p:cNvSpPr>
                  <a:spLocks noChangeAspect="1"/>
                </p:cNvSpPr>
                <p:nvPr/>
              </p:nvSpPr>
              <p:spPr bwMode="auto">
                <a:xfrm>
                  <a:off x="2638" y="1766"/>
                  <a:ext cx="36" cy="16"/>
                </a:xfrm>
                <a:custGeom>
                  <a:avLst/>
                  <a:gdLst>
                    <a:gd name="T0" fmla="*/ 0 w 36"/>
                    <a:gd name="T1" fmla="*/ 4 h 16"/>
                    <a:gd name="T2" fmla="*/ 10 w 36"/>
                    <a:gd name="T3" fmla="*/ 0 h 16"/>
                    <a:gd name="T4" fmla="*/ 20 w 36"/>
                    <a:gd name="T5" fmla="*/ 2 h 16"/>
                    <a:gd name="T6" fmla="*/ 29 w 36"/>
                    <a:gd name="T7" fmla="*/ 7 h 16"/>
                    <a:gd name="T8" fmla="*/ 36 w 36"/>
                    <a:gd name="T9" fmla="*/ 16 h 16"/>
                  </a:gdLst>
                  <a:ahLst/>
                  <a:cxnLst>
                    <a:cxn ang="0">
                      <a:pos x="T0" y="T1"/>
                    </a:cxn>
                    <a:cxn ang="0">
                      <a:pos x="T2" y="T3"/>
                    </a:cxn>
                    <a:cxn ang="0">
                      <a:pos x="T4" y="T5"/>
                    </a:cxn>
                    <a:cxn ang="0">
                      <a:pos x="T6" y="T7"/>
                    </a:cxn>
                    <a:cxn ang="0">
                      <a:pos x="T8" y="T9"/>
                    </a:cxn>
                  </a:cxnLst>
                  <a:rect l="0" t="0" r="r" b="b"/>
                  <a:pathLst>
                    <a:path w="36" h="16">
                      <a:moveTo>
                        <a:pt x="0" y="4"/>
                      </a:moveTo>
                      <a:lnTo>
                        <a:pt x="10" y="0"/>
                      </a:lnTo>
                      <a:lnTo>
                        <a:pt x="20" y="2"/>
                      </a:lnTo>
                      <a:lnTo>
                        <a:pt x="29" y="7"/>
                      </a:lnTo>
                      <a:lnTo>
                        <a:pt x="36" y="1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2" name="Freeform 146">
                  <a:extLst>
                    <a:ext uri="{FF2B5EF4-FFF2-40B4-BE49-F238E27FC236}">
                      <a16:creationId xmlns:a16="http://schemas.microsoft.com/office/drawing/2014/main" id="{BC5AC6CD-885F-0C86-205B-26F576B14F0B}"/>
                    </a:ext>
                  </a:extLst>
                </p:cNvPr>
                <p:cNvSpPr>
                  <a:spLocks noChangeAspect="1"/>
                </p:cNvSpPr>
                <p:nvPr/>
              </p:nvSpPr>
              <p:spPr bwMode="auto">
                <a:xfrm>
                  <a:off x="2865" y="1746"/>
                  <a:ext cx="37" cy="24"/>
                </a:xfrm>
                <a:custGeom>
                  <a:avLst/>
                  <a:gdLst>
                    <a:gd name="T0" fmla="*/ 37 w 37"/>
                    <a:gd name="T1" fmla="*/ 0 h 24"/>
                    <a:gd name="T2" fmla="*/ 25 w 37"/>
                    <a:gd name="T3" fmla="*/ 0 h 24"/>
                    <a:gd name="T4" fmla="*/ 14 w 37"/>
                    <a:gd name="T5" fmla="*/ 5 h 24"/>
                    <a:gd name="T6" fmla="*/ 5 w 37"/>
                    <a:gd name="T7" fmla="*/ 14 h 24"/>
                    <a:gd name="T8" fmla="*/ 0 w 37"/>
                    <a:gd name="T9" fmla="*/ 24 h 24"/>
                  </a:gdLst>
                  <a:ahLst/>
                  <a:cxnLst>
                    <a:cxn ang="0">
                      <a:pos x="T0" y="T1"/>
                    </a:cxn>
                    <a:cxn ang="0">
                      <a:pos x="T2" y="T3"/>
                    </a:cxn>
                    <a:cxn ang="0">
                      <a:pos x="T4" y="T5"/>
                    </a:cxn>
                    <a:cxn ang="0">
                      <a:pos x="T6" y="T7"/>
                    </a:cxn>
                    <a:cxn ang="0">
                      <a:pos x="T8" y="T9"/>
                    </a:cxn>
                  </a:cxnLst>
                  <a:rect l="0" t="0" r="r" b="b"/>
                  <a:pathLst>
                    <a:path w="37" h="24">
                      <a:moveTo>
                        <a:pt x="37" y="0"/>
                      </a:moveTo>
                      <a:lnTo>
                        <a:pt x="25" y="0"/>
                      </a:lnTo>
                      <a:lnTo>
                        <a:pt x="14" y="5"/>
                      </a:lnTo>
                      <a:lnTo>
                        <a:pt x="5"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3" name="Freeform 147">
                  <a:extLst>
                    <a:ext uri="{FF2B5EF4-FFF2-40B4-BE49-F238E27FC236}">
                      <a16:creationId xmlns:a16="http://schemas.microsoft.com/office/drawing/2014/main" id="{9D534157-541D-0D92-B676-F76E4E1179BF}"/>
                    </a:ext>
                  </a:extLst>
                </p:cNvPr>
                <p:cNvSpPr>
                  <a:spLocks noChangeAspect="1"/>
                </p:cNvSpPr>
                <p:nvPr/>
              </p:nvSpPr>
              <p:spPr bwMode="auto">
                <a:xfrm>
                  <a:off x="2638" y="1780"/>
                  <a:ext cx="24" cy="14"/>
                </a:xfrm>
                <a:custGeom>
                  <a:avLst/>
                  <a:gdLst>
                    <a:gd name="T0" fmla="*/ 0 w 24"/>
                    <a:gd name="T1" fmla="*/ 2 h 14"/>
                    <a:gd name="T2" fmla="*/ 8 w 24"/>
                    <a:gd name="T3" fmla="*/ 0 h 14"/>
                    <a:gd name="T4" fmla="*/ 15 w 24"/>
                    <a:gd name="T5" fmla="*/ 0 h 14"/>
                    <a:gd name="T6" fmla="*/ 20 w 24"/>
                    <a:gd name="T7" fmla="*/ 5 h 14"/>
                    <a:gd name="T8" fmla="*/ 24 w 24"/>
                    <a:gd name="T9" fmla="*/ 14 h 14"/>
                  </a:gdLst>
                  <a:ahLst/>
                  <a:cxnLst>
                    <a:cxn ang="0">
                      <a:pos x="T0" y="T1"/>
                    </a:cxn>
                    <a:cxn ang="0">
                      <a:pos x="T2" y="T3"/>
                    </a:cxn>
                    <a:cxn ang="0">
                      <a:pos x="T4" y="T5"/>
                    </a:cxn>
                    <a:cxn ang="0">
                      <a:pos x="T6" y="T7"/>
                    </a:cxn>
                    <a:cxn ang="0">
                      <a:pos x="T8" y="T9"/>
                    </a:cxn>
                  </a:cxnLst>
                  <a:rect l="0" t="0" r="r" b="b"/>
                  <a:pathLst>
                    <a:path w="24" h="14">
                      <a:moveTo>
                        <a:pt x="0" y="2"/>
                      </a:moveTo>
                      <a:lnTo>
                        <a:pt x="8" y="0"/>
                      </a:lnTo>
                      <a:lnTo>
                        <a:pt x="15" y="0"/>
                      </a:lnTo>
                      <a:lnTo>
                        <a:pt x="20" y="5"/>
                      </a:lnTo>
                      <a:lnTo>
                        <a:pt x="24" y="1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4" name="Freeform 148">
                  <a:extLst>
                    <a:ext uri="{FF2B5EF4-FFF2-40B4-BE49-F238E27FC236}">
                      <a16:creationId xmlns:a16="http://schemas.microsoft.com/office/drawing/2014/main" id="{59D94C5B-0F3D-DFFA-44A0-08A4F23F79BC}"/>
                    </a:ext>
                  </a:extLst>
                </p:cNvPr>
                <p:cNvSpPr>
                  <a:spLocks noChangeAspect="1"/>
                </p:cNvSpPr>
                <p:nvPr/>
              </p:nvSpPr>
              <p:spPr bwMode="auto">
                <a:xfrm>
                  <a:off x="2950" y="1746"/>
                  <a:ext cx="23" cy="24"/>
                </a:xfrm>
                <a:custGeom>
                  <a:avLst/>
                  <a:gdLst>
                    <a:gd name="T0" fmla="*/ 23 w 23"/>
                    <a:gd name="T1" fmla="*/ 0 h 24"/>
                    <a:gd name="T2" fmla="*/ 13 w 23"/>
                    <a:gd name="T3" fmla="*/ 2 h 24"/>
                    <a:gd name="T4" fmla="*/ 6 w 23"/>
                    <a:gd name="T5" fmla="*/ 7 h 24"/>
                    <a:gd name="T6" fmla="*/ 1 w 23"/>
                    <a:gd name="T7" fmla="*/ 14 h 24"/>
                    <a:gd name="T8" fmla="*/ 0 w 23"/>
                    <a:gd name="T9" fmla="*/ 24 h 24"/>
                  </a:gdLst>
                  <a:ahLst/>
                  <a:cxnLst>
                    <a:cxn ang="0">
                      <a:pos x="T0" y="T1"/>
                    </a:cxn>
                    <a:cxn ang="0">
                      <a:pos x="T2" y="T3"/>
                    </a:cxn>
                    <a:cxn ang="0">
                      <a:pos x="T4" y="T5"/>
                    </a:cxn>
                    <a:cxn ang="0">
                      <a:pos x="T6" y="T7"/>
                    </a:cxn>
                    <a:cxn ang="0">
                      <a:pos x="T8" y="T9"/>
                    </a:cxn>
                  </a:cxnLst>
                  <a:rect l="0" t="0" r="r" b="b"/>
                  <a:pathLst>
                    <a:path w="23" h="24">
                      <a:moveTo>
                        <a:pt x="23" y="0"/>
                      </a:moveTo>
                      <a:lnTo>
                        <a:pt x="13" y="2"/>
                      </a:lnTo>
                      <a:lnTo>
                        <a:pt x="6" y="7"/>
                      </a:lnTo>
                      <a:lnTo>
                        <a:pt x="1"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5" name="Freeform 149">
                  <a:extLst>
                    <a:ext uri="{FF2B5EF4-FFF2-40B4-BE49-F238E27FC236}">
                      <a16:creationId xmlns:a16="http://schemas.microsoft.com/office/drawing/2014/main" id="{0064252A-6A21-E6F2-40EE-D323E5E5B6A5}"/>
                    </a:ext>
                  </a:extLst>
                </p:cNvPr>
                <p:cNvSpPr>
                  <a:spLocks noChangeAspect="1"/>
                </p:cNvSpPr>
                <p:nvPr/>
              </p:nvSpPr>
              <p:spPr bwMode="auto">
                <a:xfrm>
                  <a:off x="2938" y="1746"/>
                  <a:ext cx="24" cy="24"/>
                </a:xfrm>
                <a:custGeom>
                  <a:avLst/>
                  <a:gdLst>
                    <a:gd name="T0" fmla="*/ 24 w 24"/>
                    <a:gd name="T1" fmla="*/ 0 h 24"/>
                    <a:gd name="T2" fmla="*/ 13 w 24"/>
                    <a:gd name="T3" fmla="*/ 2 h 24"/>
                    <a:gd name="T4" fmla="*/ 7 w 24"/>
                    <a:gd name="T5" fmla="*/ 7 h 24"/>
                    <a:gd name="T6" fmla="*/ 2 w 24"/>
                    <a:gd name="T7" fmla="*/ 14 h 24"/>
                    <a:gd name="T8" fmla="*/ 0 w 24"/>
                    <a:gd name="T9" fmla="*/ 24 h 24"/>
                  </a:gdLst>
                  <a:ahLst/>
                  <a:cxnLst>
                    <a:cxn ang="0">
                      <a:pos x="T0" y="T1"/>
                    </a:cxn>
                    <a:cxn ang="0">
                      <a:pos x="T2" y="T3"/>
                    </a:cxn>
                    <a:cxn ang="0">
                      <a:pos x="T4" y="T5"/>
                    </a:cxn>
                    <a:cxn ang="0">
                      <a:pos x="T6" y="T7"/>
                    </a:cxn>
                    <a:cxn ang="0">
                      <a:pos x="T8" y="T9"/>
                    </a:cxn>
                  </a:cxnLst>
                  <a:rect l="0" t="0" r="r" b="b"/>
                  <a:pathLst>
                    <a:path w="24" h="24">
                      <a:moveTo>
                        <a:pt x="24" y="0"/>
                      </a:moveTo>
                      <a:lnTo>
                        <a:pt x="13" y="2"/>
                      </a:lnTo>
                      <a:lnTo>
                        <a:pt x="7" y="7"/>
                      </a:lnTo>
                      <a:lnTo>
                        <a:pt x="2"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6" name="Freeform 150">
                  <a:extLst>
                    <a:ext uri="{FF2B5EF4-FFF2-40B4-BE49-F238E27FC236}">
                      <a16:creationId xmlns:a16="http://schemas.microsoft.com/office/drawing/2014/main" id="{DC331621-1557-2481-B7F9-2D86EE1626D9}"/>
                    </a:ext>
                  </a:extLst>
                </p:cNvPr>
                <p:cNvSpPr>
                  <a:spLocks noChangeAspect="1"/>
                </p:cNvSpPr>
                <p:nvPr/>
              </p:nvSpPr>
              <p:spPr bwMode="auto">
                <a:xfrm>
                  <a:off x="2902" y="1734"/>
                  <a:ext cx="48" cy="36"/>
                </a:xfrm>
                <a:custGeom>
                  <a:avLst/>
                  <a:gdLst>
                    <a:gd name="T0" fmla="*/ 48 w 48"/>
                    <a:gd name="T1" fmla="*/ 0 h 36"/>
                    <a:gd name="T2" fmla="*/ 32 w 48"/>
                    <a:gd name="T3" fmla="*/ 4 h 36"/>
                    <a:gd name="T4" fmla="*/ 19 w 48"/>
                    <a:gd name="T5" fmla="*/ 12 h 36"/>
                    <a:gd name="T6" fmla="*/ 7 w 48"/>
                    <a:gd name="T7" fmla="*/ 22 h 36"/>
                    <a:gd name="T8" fmla="*/ 0 w 48"/>
                    <a:gd name="T9" fmla="*/ 36 h 36"/>
                  </a:gdLst>
                  <a:ahLst/>
                  <a:cxnLst>
                    <a:cxn ang="0">
                      <a:pos x="T0" y="T1"/>
                    </a:cxn>
                    <a:cxn ang="0">
                      <a:pos x="T2" y="T3"/>
                    </a:cxn>
                    <a:cxn ang="0">
                      <a:pos x="T4" y="T5"/>
                    </a:cxn>
                    <a:cxn ang="0">
                      <a:pos x="T6" y="T7"/>
                    </a:cxn>
                    <a:cxn ang="0">
                      <a:pos x="T8" y="T9"/>
                    </a:cxn>
                  </a:cxnLst>
                  <a:rect l="0" t="0" r="r" b="b"/>
                  <a:pathLst>
                    <a:path w="48" h="36">
                      <a:moveTo>
                        <a:pt x="48" y="0"/>
                      </a:moveTo>
                      <a:lnTo>
                        <a:pt x="32" y="4"/>
                      </a:lnTo>
                      <a:lnTo>
                        <a:pt x="19" y="12"/>
                      </a:lnTo>
                      <a:lnTo>
                        <a:pt x="7" y="22"/>
                      </a:lnTo>
                      <a:lnTo>
                        <a:pt x="0"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7" name="Freeform 151">
                  <a:extLst>
                    <a:ext uri="{FF2B5EF4-FFF2-40B4-BE49-F238E27FC236}">
                      <a16:creationId xmlns:a16="http://schemas.microsoft.com/office/drawing/2014/main" id="{9EFA77C3-DE48-585A-C0B5-C99BCE9945E8}"/>
                    </a:ext>
                  </a:extLst>
                </p:cNvPr>
                <p:cNvSpPr>
                  <a:spLocks noChangeAspect="1"/>
                </p:cNvSpPr>
                <p:nvPr/>
              </p:nvSpPr>
              <p:spPr bwMode="auto">
                <a:xfrm>
                  <a:off x="2674" y="1758"/>
                  <a:ext cx="47" cy="24"/>
                </a:xfrm>
                <a:custGeom>
                  <a:avLst/>
                  <a:gdLst>
                    <a:gd name="T0" fmla="*/ 0 w 47"/>
                    <a:gd name="T1" fmla="*/ 0 h 24"/>
                    <a:gd name="T2" fmla="*/ 13 w 47"/>
                    <a:gd name="T3" fmla="*/ 0 h 24"/>
                    <a:gd name="T4" fmla="*/ 28 w 47"/>
                    <a:gd name="T5" fmla="*/ 5 h 24"/>
                    <a:gd name="T6" fmla="*/ 40 w 47"/>
                    <a:gd name="T7" fmla="*/ 14 h 24"/>
                    <a:gd name="T8" fmla="*/ 47 w 47"/>
                    <a:gd name="T9" fmla="*/ 24 h 24"/>
                  </a:gdLst>
                  <a:ahLst/>
                  <a:cxnLst>
                    <a:cxn ang="0">
                      <a:pos x="T0" y="T1"/>
                    </a:cxn>
                    <a:cxn ang="0">
                      <a:pos x="T2" y="T3"/>
                    </a:cxn>
                    <a:cxn ang="0">
                      <a:pos x="T4" y="T5"/>
                    </a:cxn>
                    <a:cxn ang="0">
                      <a:pos x="T6" y="T7"/>
                    </a:cxn>
                    <a:cxn ang="0">
                      <a:pos x="T8" y="T9"/>
                    </a:cxn>
                  </a:cxnLst>
                  <a:rect l="0" t="0" r="r" b="b"/>
                  <a:pathLst>
                    <a:path w="47" h="24">
                      <a:moveTo>
                        <a:pt x="0" y="0"/>
                      </a:moveTo>
                      <a:lnTo>
                        <a:pt x="13" y="0"/>
                      </a:lnTo>
                      <a:lnTo>
                        <a:pt x="28" y="5"/>
                      </a:lnTo>
                      <a:lnTo>
                        <a:pt x="40" y="14"/>
                      </a:lnTo>
                      <a:lnTo>
                        <a:pt x="47"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8" name="Freeform 152">
                  <a:extLst>
                    <a:ext uri="{FF2B5EF4-FFF2-40B4-BE49-F238E27FC236}">
                      <a16:creationId xmlns:a16="http://schemas.microsoft.com/office/drawing/2014/main" id="{FDD224FB-D1A4-F38E-F266-7E78DC382EC3}"/>
                    </a:ext>
                  </a:extLst>
                </p:cNvPr>
                <p:cNvSpPr>
                  <a:spLocks noChangeAspect="1"/>
                </p:cNvSpPr>
                <p:nvPr/>
              </p:nvSpPr>
              <p:spPr bwMode="auto">
                <a:xfrm>
                  <a:off x="2890" y="1734"/>
                  <a:ext cx="36" cy="48"/>
                </a:xfrm>
                <a:custGeom>
                  <a:avLst/>
                  <a:gdLst>
                    <a:gd name="T0" fmla="*/ 36 w 36"/>
                    <a:gd name="T1" fmla="*/ 0 h 48"/>
                    <a:gd name="T2" fmla="*/ 22 w 36"/>
                    <a:gd name="T3" fmla="*/ 7 h 48"/>
                    <a:gd name="T4" fmla="*/ 11 w 36"/>
                    <a:gd name="T5" fmla="*/ 19 h 48"/>
                    <a:gd name="T6" fmla="*/ 4 w 36"/>
                    <a:gd name="T7" fmla="*/ 34 h 48"/>
                    <a:gd name="T8" fmla="*/ 0 w 36"/>
                    <a:gd name="T9" fmla="*/ 48 h 48"/>
                  </a:gdLst>
                  <a:ahLst/>
                  <a:cxnLst>
                    <a:cxn ang="0">
                      <a:pos x="T0" y="T1"/>
                    </a:cxn>
                    <a:cxn ang="0">
                      <a:pos x="T2" y="T3"/>
                    </a:cxn>
                    <a:cxn ang="0">
                      <a:pos x="T4" y="T5"/>
                    </a:cxn>
                    <a:cxn ang="0">
                      <a:pos x="T6" y="T7"/>
                    </a:cxn>
                    <a:cxn ang="0">
                      <a:pos x="T8" y="T9"/>
                    </a:cxn>
                  </a:cxnLst>
                  <a:rect l="0" t="0" r="r" b="b"/>
                  <a:pathLst>
                    <a:path w="36" h="48">
                      <a:moveTo>
                        <a:pt x="36" y="0"/>
                      </a:moveTo>
                      <a:lnTo>
                        <a:pt x="22" y="7"/>
                      </a:lnTo>
                      <a:lnTo>
                        <a:pt x="11" y="19"/>
                      </a:lnTo>
                      <a:lnTo>
                        <a:pt x="4" y="34"/>
                      </a:lnTo>
                      <a:lnTo>
                        <a:pt x="0" y="48"/>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459" name="Freeform 153">
                  <a:extLst>
                    <a:ext uri="{FF2B5EF4-FFF2-40B4-BE49-F238E27FC236}">
                      <a16:creationId xmlns:a16="http://schemas.microsoft.com/office/drawing/2014/main" id="{1011C2A2-BF0B-26B5-DA9F-80332A054EE0}"/>
                    </a:ext>
                  </a:extLst>
                </p:cNvPr>
                <p:cNvSpPr>
                  <a:spLocks noChangeAspect="1"/>
                </p:cNvSpPr>
                <p:nvPr/>
              </p:nvSpPr>
              <p:spPr bwMode="auto">
                <a:xfrm>
                  <a:off x="2879" y="1746"/>
                  <a:ext cx="23" cy="36"/>
                </a:xfrm>
                <a:custGeom>
                  <a:avLst/>
                  <a:gdLst>
                    <a:gd name="T0" fmla="*/ 23 w 23"/>
                    <a:gd name="T1" fmla="*/ 0 h 36"/>
                    <a:gd name="T2" fmla="*/ 11 w 23"/>
                    <a:gd name="T3" fmla="*/ 5 h 36"/>
                    <a:gd name="T4" fmla="*/ 3 w 23"/>
                    <a:gd name="T5" fmla="*/ 14 h 36"/>
                    <a:gd name="T6" fmla="*/ 0 w 23"/>
                    <a:gd name="T7" fmla="*/ 24 h 36"/>
                    <a:gd name="T8" fmla="*/ 0 w 23"/>
                    <a:gd name="T9" fmla="*/ 36 h 36"/>
                  </a:gdLst>
                  <a:ahLst/>
                  <a:cxnLst>
                    <a:cxn ang="0">
                      <a:pos x="T0" y="T1"/>
                    </a:cxn>
                    <a:cxn ang="0">
                      <a:pos x="T2" y="T3"/>
                    </a:cxn>
                    <a:cxn ang="0">
                      <a:pos x="T4" y="T5"/>
                    </a:cxn>
                    <a:cxn ang="0">
                      <a:pos x="T6" y="T7"/>
                    </a:cxn>
                    <a:cxn ang="0">
                      <a:pos x="T8" y="T9"/>
                    </a:cxn>
                  </a:cxnLst>
                  <a:rect l="0" t="0" r="r" b="b"/>
                  <a:pathLst>
                    <a:path w="23" h="36">
                      <a:moveTo>
                        <a:pt x="23" y="0"/>
                      </a:moveTo>
                      <a:lnTo>
                        <a:pt x="11" y="5"/>
                      </a:lnTo>
                      <a:lnTo>
                        <a:pt x="3" y="14"/>
                      </a:lnTo>
                      <a:lnTo>
                        <a:pt x="0" y="24"/>
                      </a:lnTo>
                      <a:lnTo>
                        <a:pt x="0"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grpSp>
          <p:sp>
            <p:nvSpPr>
              <p:cNvPr id="438" name="WordArt 154">
                <a:extLst>
                  <a:ext uri="{FF2B5EF4-FFF2-40B4-BE49-F238E27FC236}">
                    <a16:creationId xmlns:a16="http://schemas.microsoft.com/office/drawing/2014/main" id="{9B7E866E-AA68-247A-F85F-268FE746F23E}"/>
                  </a:ext>
                </a:extLst>
              </p:cNvPr>
              <p:cNvSpPr>
                <a:spLocks noChangeArrowheads="1" noChangeShapeType="1" noTextEdit="1"/>
              </p:cNvSpPr>
              <p:nvPr/>
            </p:nvSpPr>
            <p:spPr bwMode="auto">
              <a:xfrm rot="330944">
                <a:off x="5062" y="2206"/>
                <a:ext cx="142" cy="6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4000"/>
                  </a:avLst>
                </a:prstTxWarp>
              </a:bodyPr>
              <a:lstStyle/>
              <a:p>
                <a:pPr algn="ctr"/>
                <a:r>
                  <a:rPr lang="en-US" altLang="ja-JP" sz="3600" b="1" kern="10" dirty="0">
                    <a:ln w="9525">
                      <a:solidFill>
                        <a:srgbClr val="339966"/>
                      </a:solidFill>
                      <a:round/>
                      <a:headEnd/>
                      <a:tailEnd/>
                    </a:ln>
                    <a:solidFill>
                      <a:srgbClr val="FFFFFF"/>
                    </a:solidFill>
                    <a:latin typeface="Cataneo BT"/>
                  </a:rPr>
                  <a:t>Jatco</a:t>
                </a:r>
                <a:endParaRPr lang="ja-JP" altLang="en-US" sz="3600" b="1" kern="10" dirty="0">
                  <a:ln w="9525">
                    <a:solidFill>
                      <a:srgbClr val="339966"/>
                    </a:solidFill>
                    <a:round/>
                    <a:headEnd/>
                    <a:tailEnd/>
                  </a:ln>
                  <a:solidFill>
                    <a:srgbClr val="FFFFFF"/>
                  </a:solidFill>
                  <a:latin typeface="Cataneo BT"/>
                </a:endParaRPr>
              </a:p>
            </p:txBody>
          </p:sp>
          <p:sp>
            <p:nvSpPr>
              <p:cNvPr id="439" name="Freeform 155">
                <a:extLst>
                  <a:ext uri="{FF2B5EF4-FFF2-40B4-BE49-F238E27FC236}">
                    <a16:creationId xmlns:a16="http://schemas.microsoft.com/office/drawing/2014/main" id="{35A7F134-8FB0-6588-FB80-86F107836032}"/>
                  </a:ext>
                </a:extLst>
              </p:cNvPr>
              <p:cNvSpPr>
                <a:spLocks/>
              </p:cNvSpPr>
              <p:nvPr/>
            </p:nvSpPr>
            <p:spPr bwMode="auto">
              <a:xfrm flipH="1">
                <a:off x="5058" y="2313"/>
                <a:ext cx="403" cy="77"/>
              </a:xfrm>
              <a:custGeom>
                <a:avLst/>
                <a:gdLst>
                  <a:gd name="T0" fmla="*/ 0 w 93"/>
                  <a:gd name="T1" fmla="*/ 12 h 12"/>
                  <a:gd name="T2" fmla="*/ 14 w 93"/>
                  <a:gd name="T3" fmla="*/ 9 h 12"/>
                  <a:gd name="T4" fmla="*/ 31 w 93"/>
                  <a:gd name="T5" fmla="*/ 5 h 12"/>
                  <a:gd name="T6" fmla="*/ 45 w 93"/>
                  <a:gd name="T7" fmla="*/ 2 h 12"/>
                  <a:gd name="T8" fmla="*/ 60 w 93"/>
                  <a:gd name="T9" fmla="*/ 1 h 12"/>
                  <a:gd name="T10" fmla="*/ 79 w 93"/>
                  <a:gd name="T11" fmla="*/ 0 h 12"/>
                  <a:gd name="T12" fmla="*/ 93 w 9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3" h="12">
                    <a:moveTo>
                      <a:pt x="0" y="12"/>
                    </a:moveTo>
                    <a:cubicBezTo>
                      <a:pt x="2" y="12"/>
                      <a:pt x="9" y="10"/>
                      <a:pt x="14" y="9"/>
                    </a:cubicBezTo>
                    <a:cubicBezTo>
                      <a:pt x="19" y="8"/>
                      <a:pt x="26" y="6"/>
                      <a:pt x="31" y="5"/>
                    </a:cubicBezTo>
                    <a:cubicBezTo>
                      <a:pt x="36" y="4"/>
                      <a:pt x="40" y="3"/>
                      <a:pt x="45" y="2"/>
                    </a:cubicBezTo>
                    <a:cubicBezTo>
                      <a:pt x="50" y="1"/>
                      <a:pt x="54" y="1"/>
                      <a:pt x="60" y="1"/>
                    </a:cubicBezTo>
                    <a:cubicBezTo>
                      <a:pt x="66" y="1"/>
                      <a:pt x="74" y="0"/>
                      <a:pt x="79" y="0"/>
                    </a:cubicBezTo>
                    <a:cubicBezTo>
                      <a:pt x="84" y="0"/>
                      <a:pt x="90" y="0"/>
                      <a:pt x="93" y="0"/>
                    </a:cubicBezTo>
                  </a:path>
                </a:pathLst>
              </a:custGeom>
              <a:noFill/>
              <a:ln w="9525">
                <a:solidFill>
                  <a:srgbClr val="00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grpSp>
        <p:pic>
          <p:nvPicPr>
            <p:cNvPr id="28" name="id-120725F3-1AA5-4EFB-8FD8-75D9273A1AAE" descr="IMG_2629.jpeg">
              <a:extLst>
                <a:ext uri="{FF2B5EF4-FFF2-40B4-BE49-F238E27FC236}">
                  <a16:creationId xmlns:a16="http://schemas.microsoft.com/office/drawing/2014/main" id="{4FEC71F3-C85C-2889-D7F7-DBA34396CA60}"/>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6817977" y="4534865"/>
              <a:ext cx="1126058" cy="140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1" name="吹き出し: 四角形 460">
            <a:extLst>
              <a:ext uri="{FF2B5EF4-FFF2-40B4-BE49-F238E27FC236}">
                <a16:creationId xmlns:a16="http://schemas.microsoft.com/office/drawing/2014/main" id="{054FD98C-E0BA-0B0C-6B72-15AAC39838E7}"/>
              </a:ext>
            </a:extLst>
          </p:cNvPr>
          <p:cNvSpPr/>
          <p:nvPr/>
        </p:nvSpPr>
        <p:spPr>
          <a:xfrm>
            <a:off x="8975606" y="1713322"/>
            <a:ext cx="1982675" cy="614366"/>
          </a:xfrm>
          <a:prstGeom prst="wedgeRectCallout">
            <a:avLst>
              <a:gd name="adj1" fmla="val 56407"/>
              <a:gd name="adj2" fmla="val -40877"/>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調べようトコトン</a:t>
            </a:r>
            <a:endParaRPr lang="en-US" altLang="ja-JP" sz="2000" b="1" dirty="0">
              <a:solidFill>
                <a:schemeClr val="tx1"/>
              </a:solidFill>
            </a:endParaRPr>
          </a:p>
        </p:txBody>
      </p:sp>
    </p:spTree>
    <p:extLst>
      <p:ext uri="{BB962C8B-B14F-4D97-AF65-F5344CB8AC3E}">
        <p14:creationId xmlns:p14="http://schemas.microsoft.com/office/powerpoint/2010/main" val="161067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F04E32A1-3358-407E-E6A8-52F5FD4C5231}"/>
              </a:ext>
            </a:extLst>
          </p:cNvPr>
          <p:cNvSpPr/>
          <p:nvPr/>
        </p:nvSpPr>
        <p:spPr>
          <a:xfrm>
            <a:off x="5967771" y="560199"/>
            <a:ext cx="6105103" cy="2370763"/>
          </a:xfrm>
          <a:prstGeom prst="rect">
            <a:avLst/>
          </a:prstGeom>
          <a:solidFill>
            <a:schemeClr val="bg1"/>
          </a:solid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a:extLst>
              <a:ext uri="{FF2B5EF4-FFF2-40B4-BE49-F238E27FC236}">
                <a16:creationId xmlns:a16="http://schemas.microsoft.com/office/drawing/2014/main" id="{C0879221-8EA2-FE03-E7E6-34CB7712B8F6}"/>
              </a:ext>
            </a:extLst>
          </p:cNvPr>
          <p:cNvSpPr/>
          <p:nvPr/>
        </p:nvSpPr>
        <p:spPr>
          <a:xfrm>
            <a:off x="91862" y="560199"/>
            <a:ext cx="5889659" cy="2383100"/>
          </a:xfrm>
          <a:prstGeom prst="rect">
            <a:avLst/>
          </a:prstGeom>
          <a:solidFill>
            <a:schemeClr val="bg1"/>
          </a:solid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a:extLst>
              <a:ext uri="{FF2B5EF4-FFF2-40B4-BE49-F238E27FC236}">
                <a16:creationId xmlns:a16="http://schemas.microsoft.com/office/drawing/2014/main" id="{2571C00D-EFB7-EF1C-0D1F-228DB1702A34}"/>
              </a:ext>
            </a:extLst>
          </p:cNvPr>
          <p:cNvSpPr/>
          <p:nvPr/>
        </p:nvSpPr>
        <p:spPr>
          <a:xfrm>
            <a:off x="72364" y="4683067"/>
            <a:ext cx="5909157" cy="1710658"/>
          </a:xfrm>
          <a:prstGeom prst="rect">
            <a:avLst/>
          </a:prstGeom>
          <a:solidFill>
            <a:schemeClr val="bg1"/>
          </a:solid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a:extLst>
              <a:ext uri="{FF2B5EF4-FFF2-40B4-BE49-F238E27FC236}">
                <a16:creationId xmlns:a16="http://schemas.microsoft.com/office/drawing/2014/main" id="{7C5601B9-7041-83E8-92ED-25D5228F7940}"/>
              </a:ext>
            </a:extLst>
          </p:cNvPr>
          <p:cNvSpPr/>
          <p:nvPr/>
        </p:nvSpPr>
        <p:spPr>
          <a:xfrm>
            <a:off x="5993153" y="2955033"/>
            <a:ext cx="6094246" cy="1681345"/>
          </a:xfrm>
          <a:prstGeom prst="rect">
            <a:avLst/>
          </a:prstGeom>
          <a:solidFill>
            <a:schemeClr val="bg1"/>
          </a:solid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正方形/長方形 36">
            <a:extLst>
              <a:ext uri="{FF2B5EF4-FFF2-40B4-BE49-F238E27FC236}">
                <a16:creationId xmlns:a16="http://schemas.microsoft.com/office/drawing/2014/main" id="{E8E3D002-094D-EF36-F650-CA605C170817}"/>
              </a:ext>
            </a:extLst>
          </p:cNvPr>
          <p:cNvSpPr/>
          <p:nvPr/>
        </p:nvSpPr>
        <p:spPr>
          <a:xfrm>
            <a:off x="104602" y="2981792"/>
            <a:ext cx="5876919" cy="1665217"/>
          </a:xfrm>
          <a:prstGeom prst="rect">
            <a:avLst/>
          </a:prstGeom>
          <a:solidFill>
            <a:schemeClr val="bg1"/>
          </a:solid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6" name="グループ化 25">
            <a:extLst>
              <a:ext uri="{FF2B5EF4-FFF2-40B4-BE49-F238E27FC236}">
                <a16:creationId xmlns:a16="http://schemas.microsoft.com/office/drawing/2014/main" id="{EE1327B5-FE78-CF69-62E0-F80037895BC7}"/>
              </a:ext>
            </a:extLst>
          </p:cNvPr>
          <p:cNvGrpSpPr/>
          <p:nvPr/>
        </p:nvGrpSpPr>
        <p:grpSpPr>
          <a:xfrm>
            <a:off x="978488" y="1028829"/>
            <a:ext cx="4261270" cy="1055665"/>
            <a:chOff x="334756" y="1402211"/>
            <a:chExt cx="4773729" cy="2089704"/>
          </a:xfrm>
        </p:grpSpPr>
        <p:pic>
          <p:nvPicPr>
            <p:cNvPr id="10" name="図 9">
              <a:extLst>
                <a:ext uri="{FF2B5EF4-FFF2-40B4-BE49-F238E27FC236}">
                  <a16:creationId xmlns:a16="http://schemas.microsoft.com/office/drawing/2014/main" id="{7511A73F-25EF-FFB1-46D3-E8D72DDF47B8}"/>
                </a:ext>
              </a:extLst>
            </p:cNvPr>
            <p:cNvPicPr>
              <a:picLocks noChangeAspect="1"/>
            </p:cNvPicPr>
            <p:nvPr/>
          </p:nvPicPr>
          <p:blipFill>
            <a:blip r:embed="rId3"/>
            <a:stretch>
              <a:fillRect/>
            </a:stretch>
          </p:blipFill>
          <p:spPr>
            <a:xfrm>
              <a:off x="334756" y="1402211"/>
              <a:ext cx="4773729" cy="2089704"/>
            </a:xfrm>
            <a:prstGeom prst="rect">
              <a:avLst/>
            </a:prstGeom>
          </p:spPr>
        </p:pic>
        <p:sp>
          <p:nvSpPr>
            <p:cNvPr id="18" name="テキスト ボックス 17">
              <a:extLst>
                <a:ext uri="{FF2B5EF4-FFF2-40B4-BE49-F238E27FC236}">
                  <a16:creationId xmlns:a16="http://schemas.microsoft.com/office/drawing/2014/main" id="{C1F7218B-677D-7D5C-E370-066C81BA1F61}"/>
                </a:ext>
              </a:extLst>
            </p:cNvPr>
            <p:cNvSpPr txBox="1"/>
            <p:nvPr/>
          </p:nvSpPr>
          <p:spPr>
            <a:xfrm>
              <a:off x="1576604" y="2153496"/>
              <a:ext cx="2801275" cy="731098"/>
            </a:xfrm>
            <a:prstGeom prst="rect">
              <a:avLst/>
            </a:prstGeom>
            <a:noFill/>
          </p:spPr>
          <p:txBody>
            <a:bodyPr wrap="square" rtlCol="0">
              <a:spAutoFit/>
            </a:bodyPr>
            <a:lstStyle/>
            <a:p>
              <a:pPr algn="ctr"/>
              <a:r>
                <a:rPr lang="ja-JP" altLang="en-US" dirty="0">
                  <a:solidFill>
                    <a:srgbClr val="00B0F0"/>
                  </a:solidFill>
                  <a:effectLst>
                    <a:outerShdw blurRad="50800" dist="38100" dir="16200000" rotWithShape="0">
                      <a:prstClr val="black">
                        <a:alpha val="40000"/>
                      </a:prstClr>
                    </a:outerShdw>
                  </a:effectLst>
                </a:rPr>
                <a:t>傾向管理</a:t>
              </a:r>
            </a:p>
          </p:txBody>
        </p:sp>
      </p:grpSp>
      <p:graphicFrame>
        <p:nvGraphicFramePr>
          <p:cNvPr id="25" name="表 14">
            <a:extLst>
              <a:ext uri="{FF2B5EF4-FFF2-40B4-BE49-F238E27FC236}">
                <a16:creationId xmlns:a16="http://schemas.microsoft.com/office/drawing/2014/main" id="{D006C2EC-3682-64A4-B518-42E375AFB81E}"/>
              </a:ext>
            </a:extLst>
          </p:cNvPr>
          <p:cNvGraphicFramePr>
            <a:graphicFrameLocks noGrp="1"/>
          </p:cNvGraphicFramePr>
          <p:nvPr/>
        </p:nvGraphicFramePr>
        <p:xfrm>
          <a:off x="171251" y="2109909"/>
          <a:ext cx="5711381" cy="749563"/>
        </p:xfrm>
        <a:graphic>
          <a:graphicData uri="http://schemas.openxmlformats.org/drawingml/2006/table">
            <a:tbl>
              <a:tblPr firstRow="1" bandRow="1">
                <a:tableStyleId>{5C22544A-7EE6-4342-B048-85BDC9FD1C3A}</a:tableStyleId>
              </a:tblPr>
              <a:tblGrid>
                <a:gridCol w="2226471">
                  <a:extLst>
                    <a:ext uri="{9D8B030D-6E8A-4147-A177-3AD203B41FA5}">
                      <a16:colId xmlns:a16="http://schemas.microsoft.com/office/drawing/2014/main" val="3680058714"/>
                    </a:ext>
                  </a:extLst>
                </a:gridCol>
                <a:gridCol w="1839258">
                  <a:extLst>
                    <a:ext uri="{9D8B030D-6E8A-4147-A177-3AD203B41FA5}">
                      <a16:colId xmlns:a16="http://schemas.microsoft.com/office/drawing/2014/main" val="4140093007"/>
                    </a:ext>
                  </a:extLst>
                </a:gridCol>
                <a:gridCol w="1645652">
                  <a:extLst>
                    <a:ext uri="{9D8B030D-6E8A-4147-A177-3AD203B41FA5}">
                      <a16:colId xmlns:a16="http://schemas.microsoft.com/office/drawing/2014/main" val="2284815150"/>
                    </a:ext>
                  </a:extLst>
                </a:gridCol>
              </a:tblGrid>
              <a:tr h="363023">
                <a:tc>
                  <a:txBody>
                    <a:bodyPr/>
                    <a:lstStyle/>
                    <a:p>
                      <a:pPr algn="ctr"/>
                      <a:r>
                        <a:rPr kumimoji="1" lang="ja-JP" altLang="en-US" sz="1600" b="1" dirty="0"/>
                        <a:t>クランプ力規格</a:t>
                      </a:r>
                    </a:p>
                  </a:txBody>
                  <a:tcPr anchor="ctr"/>
                </a:tc>
                <a:tc>
                  <a:txBody>
                    <a:bodyPr/>
                    <a:lstStyle/>
                    <a:p>
                      <a:pPr algn="ctr"/>
                      <a:r>
                        <a:rPr kumimoji="1" lang="ja-JP" altLang="en-US" sz="1600" b="1" dirty="0"/>
                        <a:t>測定値</a:t>
                      </a:r>
                    </a:p>
                  </a:txBody>
                  <a:tcPr anchor="ctr"/>
                </a:tc>
                <a:tc>
                  <a:txBody>
                    <a:bodyPr/>
                    <a:lstStyle/>
                    <a:p>
                      <a:pPr algn="ctr"/>
                      <a:r>
                        <a:rPr kumimoji="1" lang="ja-JP" altLang="en-US" sz="1600" b="1" dirty="0"/>
                        <a:t>判定結果</a:t>
                      </a:r>
                    </a:p>
                  </a:txBody>
                  <a:tcPr anchor="ctr"/>
                </a:tc>
                <a:extLst>
                  <a:ext uri="{0D108BD9-81ED-4DB2-BD59-A6C34878D82A}">
                    <a16:rowId xmlns:a16="http://schemas.microsoft.com/office/drawing/2014/main" val="2925725737"/>
                  </a:ext>
                </a:extLst>
              </a:tr>
              <a:tr h="386540">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600" b="1" dirty="0"/>
                        <a:t>18</a:t>
                      </a:r>
                      <a:r>
                        <a:rPr kumimoji="1" lang="ja-JP" altLang="en-US" sz="1600" b="1" dirty="0"/>
                        <a:t>～</a:t>
                      </a:r>
                      <a:r>
                        <a:rPr kumimoji="1" lang="en-US" altLang="ja-JP" sz="1600" b="1" dirty="0"/>
                        <a:t>28KN</a:t>
                      </a:r>
                    </a:p>
                  </a:txBody>
                  <a:tcPr anchor="ctr"/>
                </a:tc>
                <a:tc>
                  <a:txBody>
                    <a:bodyPr/>
                    <a:lstStyle/>
                    <a:p>
                      <a:pPr algn="ctr"/>
                      <a:r>
                        <a:rPr kumimoji="1" lang="en-US" altLang="ja-JP" sz="1600" b="1" dirty="0"/>
                        <a:t>22.8KN</a:t>
                      </a:r>
                      <a:endParaRPr kumimoji="1" lang="ja-JP" altLang="en-US" sz="1600" b="1" dirty="0"/>
                    </a:p>
                  </a:txBody>
                  <a:tcPr anchor="ctr"/>
                </a:tc>
                <a:tc>
                  <a:txBody>
                    <a:bodyPr/>
                    <a:lstStyle/>
                    <a:p>
                      <a:pPr algn="ctr"/>
                      <a:r>
                        <a:rPr kumimoji="1" lang="en-US" altLang="ja-JP" sz="1800" b="1" dirty="0">
                          <a:solidFill>
                            <a:schemeClr val="accent6">
                              <a:lumMod val="60000"/>
                              <a:lumOff val="40000"/>
                            </a:schemeClr>
                          </a:solidFill>
                        </a:rPr>
                        <a:t>OK</a:t>
                      </a:r>
                      <a:endParaRPr kumimoji="1" lang="ja-JP" altLang="en-US" sz="1800" b="1" dirty="0">
                        <a:solidFill>
                          <a:schemeClr val="accent6">
                            <a:lumMod val="60000"/>
                            <a:lumOff val="40000"/>
                          </a:schemeClr>
                        </a:solidFill>
                      </a:endParaRPr>
                    </a:p>
                  </a:txBody>
                  <a:tcPr anchor="ctr"/>
                </a:tc>
                <a:extLst>
                  <a:ext uri="{0D108BD9-81ED-4DB2-BD59-A6C34878D82A}">
                    <a16:rowId xmlns:a16="http://schemas.microsoft.com/office/drawing/2014/main" val="1874635848"/>
                  </a:ext>
                </a:extLst>
              </a:tr>
            </a:tbl>
          </a:graphicData>
        </a:graphic>
      </p:graphicFrame>
      <p:pic>
        <p:nvPicPr>
          <p:cNvPr id="34" name="図 33">
            <a:extLst>
              <a:ext uri="{FF2B5EF4-FFF2-40B4-BE49-F238E27FC236}">
                <a16:creationId xmlns:a16="http://schemas.microsoft.com/office/drawing/2014/main" id="{32116F68-49DC-5EB4-A241-CD60B55FD6DB}"/>
              </a:ext>
            </a:extLst>
          </p:cNvPr>
          <p:cNvPicPr>
            <a:picLocks noChangeAspect="1"/>
          </p:cNvPicPr>
          <p:nvPr/>
        </p:nvPicPr>
        <p:blipFill rotWithShape="1">
          <a:blip r:embed="rId4"/>
          <a:srcRect l="25555" t="18389" r="50000" b="30051"/>
          <a:stretch/>
        </p:blipFill>
        <p:spPr>
          <a:xfrm>
            <a:off x="7098129" y="3396196"/>
            <a:ext cx="969718" cy="1150536"/>
          </a:xfrm>
          <a:prstGeom prst="rect">
            <a:avLst/>
          </a:prstGeom>
        </p:spPr>
      </p:pic>
      <p:graphicFrame>
        <p:nvGraphicFramePr>
          <p:cNvPr id="36" name="表 14">
            <a:extLst>
              <a:ext uri="{FF2B5EF4-FFF2-40B4-BE49-F238E27FC236}">
                <a16:creationId xmlns:a16="http://schemas.microsoft.com/office/drawing/2014/main" id="{E8DF15D5-C760-CDA6-F680-DB8B66B3ACB7}"/>
              </a:ext>
            </a:extLst>
          </p:cNvPr>
          <p:cNvGraphicFramePr>
            <a:graphicFrameLocks noGrp="1"/>
          </p:cNvGraphicFramePr>
          <p:nvPr/>
        </p:nvGraphicFramePr>
        <p:xfrm>
          <a:off x="8116295" y="3352978"/>
          <a:ext cx="3914263" cy="939492"/>
        </p:xfrm>
        <a:graphic>
          <a:graphicData uri="http://schemas.openxmlformats.org/drawingml/2006/table">
            <a:tbl>
              <a:tblPr firstRow="1" bandRow="1">
                <a:tableStyleId>{5C22544A-7EE6-4342-B048-85BDC9FD1C3A}</a:tableStyleId>
              </a:tblPr>
              <a:tblGrid>
                <a:gridCol w="1743850">
                  <a:extLst>
                    <a:ext uri="{9D8B030D-6E8A-4147-A177-3AD203B41FA5}">
                      <a16:colId xmlns:a16="http://schemas.microsoft.com/office/drawing/2014/main" val="3680058714"/>
                    </a:ext>
                  </a:extLst>
                </a:gridCol>
                <a:gridCol w="1104691">
                  <a:extLst>
                    <a:ext uri="{9D8B030D-6E8A-4147-A177-3AD203B41FA5}">
                      <a16:colId xmlns:a16="http://schemas.microsoft.com/office/drawing/2014/main" val="4140093007"/>
                    </a:ext>
                  </a:extLst>
                </a:gridCol>
                <a:gridCol w="1065722">
                  <a:extLst>
                    <a:ext uri="{9D8B030D-6E8A-4147-A177-3AD203B41FA5}">
                      <a16:colId xmlns:a16="http://schemas.microsoft.com/office/drawing/2014/main" val="2284815150"/>
                    </a:ext>
                  </a:extLst>
                </a:gridCol>
              </a:tblGrid>
              <a:tr h="425328">
                <a:tc>
                  <a:txBody>
                    <a:bodyPr/>
                    <a:lstStyle/>
                    <a:p>
                      <a:pPr algn="ctr"/>
                      <a:r>
                        <a:rPr kumimoji="1" lang="ja-JP" altLang="en-US" sz="1400" b="1" dirty="0"/>
                        <a:t>圧力規格</a:t>
                      </a:r>
                    </a:p>
                  </a:txBody>
                  <a:tcPr anchor="ctr"/>
                </a:tc>
                <a:tc>
                  <a:txBody>
                    <a:bodyPr/>
                    <a:lstStyle/>
                    <a:p>
                      <a:pPr algn="ctr"/>
                      <a:r>
                        <a:rPr kumimoji="1" lang="ja-JP" altLang="en-US" sz="1400" b="1" dirty="0"/>
                        <a:t>測定値</a:t>
                      </a:r>
                    </a:p>
                  </a:txBody>
                  <a:tcPr anchor="ctr"/>
                </a:tc>
                <a:tc>
                  <a:txBody>
                    <a:bodyPr/>
                    <a:lstStyle/>
                    <a:p>
                      <a:pPr algn="ctr"/>
                      <a:r>
                        <a:rPr kumimoji="1" lang="ja-JP" altLang="en-US" sz="1400" b="1" dirty="0"/>
                        <a:t>判定結果</a:t>
                      </a:r>
                    </a:p>
                  </a:txBody>
                  <a:tcPr anchor="ctr"/>
                </a:tc>
                <a:extLst>
                  <a:ext uri="{0D108BD9-81ED-4DB2-BD59-A6C34878D82A}">
                    <a16:rowId xmlns:a16="http://schemas.microsoft.com/office/drawing/2014/main" val="2925725737"/>
                  </a:ext>
                </a:extLst>
              </a:tr>
              <a:tr h="514164">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400" b="1" dirty="0"/>
                        <a:t>0.7</a:t>
                      </a:r>
                      <a:r>
                        <a:rPr kumimoji="1" lang="ja-JP" altLang="en-US" sz="1400" b="1" dirty="0"/>
                        <a:t>～</a:t>
                      </a:r>
                      <a:r>
                        <a:rPr kumimoji="1" lang="en-US" altLang="ja-JP" sz="1400" b="1" dirty="0"/>
                        <a:t>1.1Mpa</a:t>
                      </a:r>
                      <a:endParaRPr kumimoji="1" lang="ja-JP" altLang="en-US" sz="1400" b="1" dirty="0"/>
                    </a:p>
                  </a:txBody>
                  <a:tcPr anchor="ctr"/>
                </a:tc>
                <a:tc>
                  <a:txBody>
                    <a:bodyPr/>
                    <a:lstStyle/>
                    <a:p>
                      <a:pPr algn="ctr"/>
                      <a:r>
                        <a:rPr kumimoji="1" lang="en-US" altLang="ja-JP" sz="1400" b="1" dirty="0"/>
                        <a:t>0.8Mpa</a:t>
                      </a:r>
                      <a:endParaRPr kumimoji="1" lang="ja-JP" altLang="en-US" sz="1400" b="1" dirty="0"/>
                    </a:p>
                  </a:txBody>
                  <a:tcPr anchor="ctr"/>
                </a:tc>
                <a:tc>
                  <a:txBody>
                    <a:bodyPr/>
                    <a:lstStyle/>
                    <a:p>
                      <a:pPr algn="ctr"/>
                      <a:r>
                        <a:rPr kumimoji="1" lang="en-US" altLang="ja-JP" sz="1800" b="1" dirty="0">
                          <a:solidFill>
                            <a:schemeClr val="accent6">
                              <a:lumMod val="60000"/>
                              <a:lumOff val="40000"/>
                            </a:schemeClr>
                          </a:solidFill>
                        </a:rPr>
                        <a:t>OK</a:t>
                      </a:r>
                      <a:endParaRPr kumimoji="1" lang="ja-JP" altLang="en-US" sz="1800" b="1" dirty="0">
                        <a:solidFill>
                          <a:schemeClr val="accent6">
                            <a:lumMod val="60000"/>
                            <a:lumOff val="40000"/>
                          </a:schemeClr>
                        </a:solidFill>
                      </a:endParaRPr>
                    </a:p>
                  </a:txBody>
                  <a:tcPr anchor="ctr"/>
                </a:tc>
                <a:extLst>
                  <a:ext uri="{0D108BD9-81ED-4DB2-BD59-A6C34878D82A}">
                    <a16:rowId xmlns:a16="http://schemas.microsoft.com/office/drawing/2014/main" val="1874635848"/>
                  </a:ext>
                </a:extLst>
              </a:tr>
            </a:tbl>
          </a:graphicData>
        </a:graphic>
      </p:graphicFrame>
      <p:sp>
        <p:nvSpPr>
          <p:cNvPr id="38" name="矢印: 右 37">
            <a:extLst>
              <a:ext uri="{FF2B5EF4-FFF2-40B4-BE49-F238E27FC236}">
                <a16:creationId xmlns:a16="http://schemas.microsoft.com/office/drawing/2014/main" id="{4A4DD944-2D23-8FC1-889B-C87BF804EBE3}"/>
              </a:ext>
            </a:extLst>
          </p:cNvPr>
          <p:cNvSpPr/>
          <p:nvPr/>
        </p:nvSpPr>
        <p:spPr>
          <a:xfrm rot="20029767">
            <a:off x="6848675" y="3681972"/>
            <a:ext cx="417888" cy="201105"/>
          </a:xfrm>
          <a:prstGeom prst="right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テキスト ボックス 42">
            <a:extLst>
              <a:ext uri="{FF2B5EF4-FFF2-40B4-BE49-F238E27FC236}">
                <a16:creationId xmlns:a16="http://schemas.microsoft.com/office/drawing/2014/main" id="{5C2FA92F-A7BD-0F03-2E07-8ECD6B70CBD1}"/>
              </a:ext>
            </a:extLst>
          </p:cNvPr>
          <p:cNvSpPr txBox="1"/>
          <p:nvPr/>
        </p:nvSpPr>
        <p:spPr>
          <a:xfrm>
            <a:off x="119126" y="560199"/>
            <a:ext cx="1773145" cy="369332"/>
          </a:xfrm>
          <a:prstGeom prst="rect">
            <a:avLst/>
          </a:prstGeom>
          <a:solidFill>
            <a:schemeClr val="accent2"/>
          </a:solidFill>
        </p:spPr>
        <p:txBody>
          <a:bodyPr wrap="square" rtlCol="0">
            <a:spAutoFit/>
          </a:bodyPr>
          <a:lstStyle/>
          <a:p>
            <a:pPr algn="ctr"/>
            <a:r>
              <a:rPr lang="ja-JP" altLang="en-US" b="1" dirty="0"/>
              <a:t>ツールクランプ力</a:t>
            </a:r>
          </a:p>
        </p:txBody>
      </p:sp>
      <p:sp>
        <p:nvSpPr>
          <p:cNvPr id="45" name="テキスト ボックス 44">
            <a:extLst>
              <a:ext uri="{FF2B5EF4-FFF2-40B4-BE49-F238E27FC236}">
                <a16:creationId xmlns:a16="http://schemas.microsoft.com/office/drawing/2014/main" id="{861ECDC2-0369-AE7A-FD41-0A4D592EC8EB}"/>
              </a:ext>
            </a:extLst>
          </p:cNvPr>
          <p:cNvSpPr txBox="1"/>
          <p:nvPr/>
        </p:nvSpPr>
        <p:spPr>
          <a:xfrm>
            <a:off x="5987577" y="2955033"/>
            <a:ext cx="1595411" cy="369332"/>
          </a:xfrm>
          <a:prstGeom prst="rect">
            <a:avLst/>
          </a:prstGeom>
          <a:solidFill>
            <a:schemeClr val="accent2"/>
          </a:solidFill>
        </p:spPr>
        <p:txBody>
          <a:bodyPr wrap="square" rtlCol="0">
            <a:spAutoFit/>
          </a:bodyPr>
          <a:lstStyle/>
          <a:p>
            <a:pPr algn="ctr"/>
            <a:r>
              <a:rPr lang="ja-JP" altLang="en-US" b="1" dirty="0">
                <a:solidFill>
                  <a:sysClr val="windowText" lastClr="000000"/>
                </a:solidFill>
              </a:rPr>
              <a:t>クーラント圧力</a:t>
            </a:r>
          </a:p>
        </p:txBody>
      </p:sp>
      <p:sp>
        <p:nvSpPr>
          <p:cNvPr id="7" name="吹き出し: 四角形 6">
            <a:extLst>
              <a:ext uri="{FF2B5EF4-FFF2-40B4-BE49-F238E27FC236}">
                <a16:creationId xmlns:a16="http://schemas.microsoft.com/office/drawing/2014/main" id="{C62174AD-A2D5-E083-3ACB-140BDD06C78C}"/>
              </a:ext>
            </a:extLst>
          </p:cNvPr>
          <p:cNvSpPr/>
          <p:nvPr/>
        </p:nvSpPr>
        <p:spPr>
          <a:xfrm>
            <a:off x="7536159" y="4769336"/>
            <a:ext cx="2682717" cy="562542"/>
          </a:xfrm>
          <a:prstGeom prst="wedgeRectCallout">
            <a:avLst>
              <a:gd name="adj1" fmla="val 56033"/>
              <a:gd name="adj2" fmla="val 74428"/>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悪さが見つからないなぁ</a:t>
            </a:r>
            <a:endParaRPr lang="en-US" altLang="ja-JP" sz="2000" b="1" dirty="0">
              <a:solidFill>
                <a:schemeClr val="tx1"/>
              </a:solidFill>
            </a:endParaRPr>
          </a:p>
        </p:txBody>
      </p:sp>
      <p:pic>
        <p:nvPicPr>
          <p:cNvPr id="39" name="図 38">
            <a:extLst>
              <a:ext uri="{FF2B5EF4-FFF2-40B4-BE49-F238E27FC236}">
                <a16:creationId xmlns:a16="http://schemas.microsoft.com/office/drawing/2014/main" id="{EE3FC68D-1689-1193-D013-4F2889221C2E}"/>
              </a:ext>
            </a:extLst>
          </p:cNvPr>
          <p:cNvPicPr>
            <a:picLocks noChangeAspect="1"/>
          </p:cNvPicPr>
          <p:nvPr/>
        </p:nvPicPr>
        <p:blipFill>
          <a:blip r:embed="rId5"/>
          <a:stretch>
            <a:fillRect/>
          </a:stretch>
        </p:blipFill>
        <p:spPr>
          <a:xfrm>
            <a:off x="8093418" y="560490"/>
            <a:ext cx="2798822" cy="1279592"/>
          </a:xfrm>
          <a:prstGeom prst="rect">
            <a:avLst/>
          </a:prstGeom>
        </p:spPr>
      </p:pic>
      <p:sp>
        <p:nvSpPr>
          <p:cNvPr id="131" name="テキスト ボックス 130">
            <a:extLst>
              <a:ext uri="{FF2B5EF4-FFF2-40B4-BE49-F238E27FC236}">
                <a16:creationId xmlns:a16="http://schemas.microsoft.com/office/drawing/2014/main" id="{454C662C-CAA2-9B89-741B-12F084CF6017}"/>
              </a:ext>
            </a:extLst>
          </p:cNvPr>
          <p:cNvSpPr txBox="1"/>
          <p:nvPr/>
        </p:nvSpPr>
        <p:spPr>
          <a:xfrm>
            <a:off x="6008784" y="574817"/>
            <a:ext cx="1527375" cy="369332"/>
          </a:xfrm>
          <a:prstGeom prst="rect">
            <a:avLst/>
          </a:prstGeom>
          <a:solidFill>
            <a:schemeClr val="accent2"/>
          </a:solidFill>
        </p:spPr>
        <p:txBody>
          <a:bodyPr wrap="square" rtlCol="0">
            <a:spAutoFit/>
          </a:bodyPr>
          <a:lstStyle/>
          <a:p>
            <a:pPr algn="ctr"/>
            <a:r>
              <a:rPr lang="ja-JP" altLang="en-US" b="1" dirty="0"/>
              <a:t>スピンドル振れ</a:t>
            </a:r>
          </a:p>
        </p:txBody>
      </p:sp>
      <p:graphicFrame>
        <p:nvGraphicFramePr>
          <p:cNvPr id="132" name="表 14">
            <a:extLst>
              <a:ext uri="{FF2B5EF4-FFF2-40B4-BE49-F238E27FC236}">
                <a16:creationId xmlns:a16="http://schemas.microsoft.com/office/drawing/2014/main" id="{8072B660-4E04-49E9-E64E-F4B3C5B5A387}"/>
              </a:ext>
            </a:extLst>
          </p:cNvPr>
          <p:cNvGraphicFramePr>
            <a:graphicFrameLocks noGrp="1"/>
          </p:cNvGraphicFramePr>
          <p:nvPr/>
        </p:nvGraphicFramePr>
        <p:xfrm>
          <a:off x="6190978" y="1809662"/>
          <a:ext cx="5864460" cy="1072820"/>
        </p:xfrm>
        <a:graphic>
          <a:graphicData uri="http://schemas.openxmlformats.org/drawingml/2006/table">
            <a:tbl>
              <a:tblPr firstRow="1" bandRow="1">
                <a:tableStyleId>{5C22544A-7EE6-4342-B048-85BDC9FD1C3A}</a:tableStyleId>
              </a:tblPr>
              <a:tblGrid>
                <a:gridCol w="2842893">
                  <a:extLst>
                    <a:ext uri="{9D8B030D-6E8A-4147-A177-3AD203B41FA5}">
                      <a16:colId xmlns:a16="http://schemas.microsoft.com/office/drawing/2014/main" val="3680058714"/>
                    </a:ext>
                  </a:extLst>
                </a:gridCol>
                <a:gridCol w="1814657">
                  <a:extLst>
                    <a:ext uri="{9D8B030D-6E8A-4147-A177-3AD203B41FA5}">
                      <a16:colId xmlns:a16="http://schemas.microsoft.com/office/drawing/2014/main" val="4140093007"/>
                    </a:ext>
                  </a:extLst>
                </a:gridCol>
                <a:gridCol w="1206910">
                  <a:extLst>
                    <a:ext uri="{9D8B030D-6E8A-4147-A177-3AD203B41FA5}">
                      <a16:colId xmlns:a16="http://schemas.microsoft.com/office/drawing/2014/main" val="2284815150"/>
                    </a:ext>
                  </a:extLst>
                </a:gridCol>
              </a:tblGrid>
              <a:tr h="406932">
                <a:tc>
                  <a:txBody>
                    <a:bodyPr/>
                    <a:lstStyle/>
                    <a:p>
                      <a:pPr algn="ctr"/>
                      <a:r>
                        <a:rPr kumimoji="1" lang="ja-JP" altLang="en-US" sz="1600" b="1" dirty="0"/>
                        <a:t>主軸（スピンドル）振れ規格</a:t>
                      </a:r>
                    </a:p>
                  </a:txBody>
                  <a:tcPr anchor="ctr"/>
                </a:tc>
                <a:tc>
                  <a:txBody>
                    <a:bodyPr/>
                    <a:lstStyle/>
                    <a:p>
                      <a:pPr algn="ctr"/>
                      <a:r>
                        <a:rPr kumimoji="1" lang="ja-JP" altLang="en-US" sz="1600" b="1" dirty="0"/>
                        <a:t>測定値</a:t>
                      </a:r>
                    </a:p>
                  </a:txBody>
                  <a:tcPr anchor="ctr"/>
                </a:tc>
                <a:tc>
                  <a:txBody>
                    <a:bodyPr/>
                    <a:lstStyle/>
                    <a:p>
                      <a:pPr algn="ctr"/>
                      <a:r>
                        <a:rPr kumimoji="1" lang="ja-JP" altLang="en-US" sz="1600" b="1" dirty="0"/>
                        <a:t>判定結果</a:t>
                      </a:r>
                    </a:p>
                  </a:txBody>
                  <a:tcPr anchor="ctr"/>
                </a:tc>
                <a:extLst>
                  <a:ext uri="{0D108BD9-81ED-4DB2-BD59-A6C34878D82A}">
                    <a16:rowId xmlns:a16="http://schemas.microsoft.com/office/drawing/2014/main" val="2925725737"/>
                  </a:ext>
                </a:extLst>
              </a:tr>
              <a:tr h="665888">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400" b="1" dirty="0"/>
                        <a:t>先端</a:t>
                      </a:r>
                      <a:r>
                        <a:rPr kumimoji="1" lang="en-US" altLang="ja-JP" sz="1400" b="1" dirty="0"/>
                        <a:t>10μ</a:t>
                      </a:r>
                      <a:r>
                        <a:rPr kumimoji="1" lang="ja-JP" altLang="en-US" sz="1400" b="1" dirty="0"/>
                        <a:t>以下　根元</a:t>
                      </a:r>
                      <a:r>
                        <a:rPr kumimoji="1" lang="en-US" altLang="ja-JP" sz="1400" b="1" dirty="0"/>
                        <a:t>15μ</a:t>
                      </a:r>
                      <a:r>
                        <a:rPr kumimoji="1" lang="ja-JP" altLang="en-US" sz="1400" b="1" dirty="0"/>
                        <a:t>以下</a:t>
                      </a:r>
                      <a:endParaRPr kumimoji="1" lang="en-US" altLang="ja-JP" sz="1400" b="1" dirty="0"/>
                    </a:p>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600" b="1" dirty="0"/>
                        <a:t>(200mm</a:t>
                      </a:r>
                      <a:r>
                        <a:rPr kumimoji="1" lang="ja-JP" altLang="en-US" sz="1600" b="1" dirty="0"/>
                        <a:t>テストバー</a:t>
                      </a:r>
                      <a:r>
                        <a:rPr kumimoji="1" lang="en-US" altLang="ja-JP" sz="1600" b="1" dirty="0"/>
                        <a:t>)</a:t>
                      </a:r>
                      <a:endParaRPr kumimoji="1" lang="ja-JP" altLang="en-US" sz="1600" b="1"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dirty="0"/>
                        <a:t>先端</a:t>
                      </a:r>
                      <a:r>
                        <a:rPr kumimoji="1" lang="en-US" altLang="ja-JP" sz="1600" b="1" dirty="0"/>
                        <a:t>10μ</a:t>
                      </a:r>
                      <a:r>
                        <a:rPr kumimoji="1" lang="ja-JP" altLang="en-US" sz="1600" b="1" dirty="0"/>
                        <a:t>根元</a:t>
                      </a:r>
                      <a:r>
                        <a:rPr kumimoji="1" lang="en-US" altLang="ja-JP" sz="1600" b="1" dirty="0"/>
                        <a:t>5μ</a:t>
                      </a:r>
                    </a:p>
                  </a:txBody>
                  <a:tcPr anchor="ctr"/>
                </a:tc>
                <a:tc>
                  <a:txBody>
                    <a:bodyPr/>
                    <a:lstStyle/>
                    <a:p>
                      <a:pPr algn="ctr"/>
                      <a:r>
                        <a:rPr kumimoji="1" lang="en-US" altLang="ja-JP" sz="1800" b="1" dirty="0">
                          <a:solidFill>
                            <a:schemeClr val="accent6">
                              <a:lumMod val="60000"/>
                              <a:lumOff val="40000"/>
                            </a:schemeClr>
                          </a:solidFill>
                          <a:latin typeface="+mn-ea"/>
                          <a:ea typeface="+mn-ea"/>
                        </a:rPr>
                        <a:t>OK</a:t>
                      </a:r>
                      <a:endParaRPr kumimoji="1" lang="ja-JP" altLang="en-US" sz="1800" b="1" dirty="0">
                        <a:solidFill>
                          <a:schemeClr val="accent6">
                            <a:lumMod val="60000"/>
                            <a:lumOff val="40000"/>
                          </a:schemeClr>
                        </a:solidFill>
                        <a:latin typeface="+mn-ea"/>
                        <a:ea typeface="+mn-ea"/>
                      </a:endParaRPr>
                    </a:p>
                  </a:txBody>
                  <a:tcPr anchor="ctr"/>
                </a:tc>
                <a:extLst>
                  <a:ext uri="{0D108BD9-81ED-4DB2-BD59-A6C34878D82A}">
                    <a16:rowId xmlns:a16="http://schemas.microsoft.com/office/drawing/2014/main" val="1874635848"/>
                  </a:ext>
                </a:extLst>
              </a:tr>
            </a:tbl>
          </a:graphicData>
        </a:graphic>
      </p:graphicFrame>
      <p:sp>
        <p:nvSpPr>
          <p:cNvPr id="28" name="テキスト ボックス 27">
            <a:extLst>
              <a:ext uri="{FF2B5EF4-FFF2-40B4-BE49-F238E27FC236}">
                <a16:creationId xmlns:a16="http://schemas.microsoft.com/office/drawing/2014/main" id="{0E7DC448-5A38-F386-DA3E-F68ABE004C5E}"/>
              </a:ext>
            </a:extLst>
          </p:cNvPr>
          <p:cNvSpPr txBox="1"/>
          <p:nvPr/>
        </p:nvSpPr>
        <p:spPr>
          <a:xfrm>
            <a:off x="112995" y="2993350"/>
            <a:ext cx="1561351" cy="369332"/>
          </a:xfrm>
          <a:prstGeom prst="rect">
            <a:avLst/>
          </a:prstGeom>
          <a:solidFill>
            <a:schemeClr val="accent2"/>
          </a:solidFill>
        </p:spPr>
        <p:txBody>
          <a:bodyPr wrap="square" rtlCol="0">
            <a:spAutoFit/>
          </a:bodyPr>
          <a:lstStyle/>
          <a:p>
            <a:pPr algn="ctr"/>
            <a:r>
              <a:rPr lang="ja-JP" altLang="en-US" b="1" dirty="0">
                <a:solidFill>
                  <a:sysClr val="windowText" lastClr="000000"/>
                </a:solidFill>
              </a:rPr>
              <a:t>クーラント流量</a:t>
            </a:r>
          </a:p>
        </p:txBody>
      </p:sp>
      <p:pic>
        <p:nvPicPr>
          <p:cNvPr id="29" name="図 28">
            <a:extLst>
              <a:ext uri="{FF2B5EF4-FFF2-40B4-BE49-F238E27FC236}">
                <a16:creationId xmlns:a16="http://schemas.microsoft.com/office/drawing/2014/main" id="{988CFC14-FC4A-A963-A3DA-789276DCBB3C}"/>
              </a:ext>
            </a:extLst>
          </p:cNvPr>
          <p:cNvPicPr>
            <a:picLocks noChangeAspect="1"/>
          </p:cNvPicPr>
          <p:nvPr/>
        </p:nvPicPr>
        <p:blipFill rotWithShape="1">
          <a:blip r:embed="rId4"/>
          <a:srcRect l="25555" t="18389" r="50000" b="30051"/>
          <a:stretch/>
        </p:blipFill>
        <p:spPr>
          <a:xfrm>
            <a:off x="1725583" y="3451314"/>
            <a:ext cx="983034" cy="1083551"/>
          </a:xfrm>
          <a:prstGeom prst="rect">
            <a:avLst/>
          </a:prstGeom>
        </p:spPr>
      </p:pic>
      <p:sp>
        <p:nvSpPr>
          <p:cNvPr id="30" name="矢印: 右 29">
            <a:extLst>
              <a:ext uri="{FF2B5EF4-FFF2-40B4-BE49-F238E27FC236}">
                <a16:creationId xmlns:a16="http://schemas.microsoft.com/office/drawing/2014/main" id="{2B6CC6DF-E249-0701-DEB5-3AC28A2938B5}"/>
              </a:ext>
            </a:extLst>
          </p:cNvPr>
          <p:cNvSpPr/>
          <p:nvPr/>
        </p:nvSpPr>
        <p:spPr>
          <a:xfrm>
            <a:off x="1441756" y="4063059"/>
            <a:ext cx="739699" cy="259768"/>
          </a:xfrm>
          <a:prstGeom prst="right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1" name="表 14">
            <a:extLst>
              <a:ext uri="{FF2B5EF4-FFF2-40B4-BE49-F238E27FC236}">
                <a16:creationId xmlns:a16="http://schemas.microsoft.com/office/drawing/2014/main" id="{C6FD0707-EAF5-EAEA-29FA-E240BBF8932A}"/>
              </a:ext>
            </a:extLst>
          </p:cNvPr>
          <p:cNvGraphicFramePr>
            <a:graphicFrameLocks noGrp="1"/>
          </p:cNvGraphicFramePr>
          <p:nvPr/>
        </p:nvGraphicFramePr>
        <p:xfrm>
          <a:off x="2807337" y="3429000"/>
          <a:ext cx="3145569" cy="840569"/>
        </p:xfrm>
        <a:graphic>
          <a:graphicData uri="http://schemas.openxmlformats.org/drawingml/2006/table">
            <a:tbl>
              <a:tblPr firstRow="1" bandRow="1">
                <a:tableStyleId>{5C22544A-7EE6-4342-B048-85BDC9FD1C3A}</a:tableStyleId>
              </a:tblPr>
              <a:tblGrid>
                <a:gridCol w="1060981">
                  <a:extLst>
                    <a:ext uri="{9D8B030D-6E8A-4147-A177-3AD203B41FA5}">
                      <a16:colId xmlns:a16="http://schemas.microsoft.com/office/drawing/2014/main" val="3680058714"/>
                    </a:ext>
                  </a:extLst>
                </a:gridCol>
                <a:gridCol w="962764">
                  <a:extLst>
                    <a:ext uri="{9D8B030D-6E8A-4147-A177-3AD203B41FA5}">
                      <a16:colId xmlns:a16="http://schemas.microsoft.com/office/drawing/2014/main" val="4140093007"/>
                    </a:ext>
                  </a:extLst>
                </a:gridCol>
                <a:gridCol w="1121824">
                  <a:extLst>
                    <a:ext uri="{9D8B030D-6E8A-4147-A177-3AD203B41FA5}">
                      <a16:colId xmlns:a16="http://schemas.microsoft.com/office/drawing/2014/main" val="2284815150"/>
                    </a:ext>
                  </a:extLst>
                </a:gridCol>
              </a:tblGrid>
              <a:tr h="391257">
                <a:tc>
                  <a:txBody>
                    <a:bodyPr/>
                    <a:lstStyle/>
                    <a:p>
                      <a:pPr algn="ctr"/>
                      <a:r>
                        <a:rPr kumimoji="1" lang="ja-JP" altLang="en-US" sz="1400" b="1" dirty="0"/>
                        <a:t>流量規格</a:t>
                      </a:r>
                    </a:p>
                  </a:txBody>
                  <a:tcPr anchor="ctr"/>
                </a:tc>
                <a:tc>
                  <a:txBody>
                    <a:bodyPr/>
                    <a:lstStyle/>
                    <a:p>
                      <a:pPr algn="ctr"/>
                      <a:r>
                        <a:rPr kumimoji="1" lang="ja-JP" altLang="en-US" sz="1400" b="1" dirty="0"/>
                        <a:t>測定値</a:t>
                      </a:r>
                    </a:p>
                  </a:txBody>
                  <a:tcPr anchor="ctr"/>
                </a:tc>
                <a:tc>
                  <a:txBody>
                    <a:bodyPr/>
                    <a:lstStyle/>
                    <a:p>
                      <a:pPr algn="ctr"/>
                      <a:r>
                        <a:rPr kumimoji="1" lang="ja-JP" altLang="en-US" sz="1400" b="1" dirty="0"/>
                        <a:t>判定結果</a:t>
                      </a:r>
                    </a:p>
                  </a:txBody>
                  <a:tcPr anchor="ctr"/>
                </a:tc>
                <a:extLst>
                  <a:ext uri="{0D108BD9-81ED-4DB2-BD59-A6C34878D82A}">
                    <a16:rowId xmlns:a16="http://schemas.microsoft.com/office/drawing/2014/main" val="2925725737"/>
                  </a:ext>
                </a:extLst>
              </a:tr>
              <a:tr h="449312">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400" b="1" dirty="0"/>
                        <a:t>1ℓ</a:t>
                      </a:r>
                      <a:r>
                        <a:rPr kumimoji="1" lang="ja-JP" altLang="en-US" sz="1400" b="1" dirty="0"/>
                        <a:t>以上</a:t>
                      </a:r>
                    </a:p>
                  </a:txBody>
                  <a:tcPr anchor="ctr"/>
                </a:tc>
                <a:tc>
                  <a:txBody>
                    <a:bodyPr/>
                    <a:lstStyle/>
                    <a:p>
                      <a:pPr algn="ctr"/>
                      <a:r>
                        <a:rPr kumimoji="1" lang="en-US" altLang="ja-JP" sz="1400" b="1" dirty="0"/>
                        <a:t>1.3ℓ</a:t>
                      </a:r>
                      <a:endParaRPr kumimoji="1" lang="ja-JP" altLang="en-US" sz="1400" b="1" dirty="0"/>
                    </a:p>
                  </a:txBody>
                  <a:tcPr anchor="ctr"/>
                </a:tc>
                <a:tc>
                  <a:txBody>
                    <a:bodyPr/>
                    <a:lstStyle/>
                    <a:p>
                      <a:pPr algn="ctr"/>
                      <a:r>
                        <a:rPr kumimoji="1" lang="en-US" altLang="ja-JP" sz="1800" b="1" dirty="0">
                          <a:solidFill>
                            <a:schemeClr val="accent6">
                              <a:lumMod val="60000"/>
                              <a:lumOff val="40000"/>
                            </a:schemeClr>
                          </a:solidFill>
                          <a:latin typeface="+mn-ea"/>
                          <a:ea typeface="+mn-ea"/>
                        </a:rPr>
                        <a:t>OK</a:t>
                      </a:r>
                      <a:endParaRPr kumimoji="1" lang="ja-JP" altLang="en-US" sz="1800" b="1" dirty="0">
                        <a:solidFill>
                          <a:schemeClr val="accent6">
                            <a:lumMod val="60000"/>
                            <a:lumOff val="40000"/>
                          </a:schemeClr>
                        </a:solidFill>
                        <a:latin typeface="+mn-ea"/>
                        <a:ea typeface="+mn-ea"/>
                      </a:endParaRPr>
                    </a:p>
                  </a:txBody>
                  <a:tcPr anchor="ctr"/>
                </a:tc>
                <a:extLst>
                  <a:ext uri="{0D108BD9-81ED-4DB2-BD59-A6C34878D82A}">
                    <a16:rowId xmlns:a16="http://schemas.microsoft.com/office/drawing/2014/main" val="1874635848"/>
                  </a:ext>
                </a:extLst>
              </a:tr>
            </a:tbl>
          </a:graphicData>
        </a:graphic>
      </p:graphicFrame>
      <p:graphicFrame>
        <p:nvGraphicFramePr>
          <p:cNvPr id="41" name="表 36">
            <a:extLst>
              <a:ext uri="{FF2B5EF4-FFF2-40B4-BE49-F238E27FC236}">
                <a16:creationId xmlns:a16="http://schemas.microsoft.com/office/drawing/2014/main" id="{8ACBBF43-EBDC-A692-400D-620843216126}"/>
              </a:ext>
            </a:extLst>
          </p:cNvPr>
          <p:cNvGraphicFramePr>
            <a:graphicFrameLocks noGrp="1"/>
          </p:cNvGraphicFramePr>
          <p:nvPr/>
        </p:nvGraphicFramePr>
        <p:xfrm>
          <a:off x="2070086" y="4880952"/>
          <a:ext cx="3883378" cy="1379225"/>
        </p:xfrm>
        <a:graphic>
          <a:graphicData uri="http://schemas.openxmlformats.org/drawingml/2006/table">
            <a:tbl>
              <a:tblPr firstRow="1" firstCol="1" bandRow="1">
                <a:tableStyleId>{5C22544A-7EE6-4342-B048-85BDC9FD1C3A}</a:tableStyleId>
              </a:tblPr>
              <a:tblGrid>
                <a:gridCol w="461696">
                  <a:extLst>
                    <a:ext uri="{9D8B030D-6E8A-4147-A177-3AD203B41FA5}">
                      <a16:colId xmlns:a16="http://schemas.microsoft.com/office/drawing/2014/main" val="2822149414"/>
                    </a:ext>
                  </a:extLst>
                </a:gridCol>
                <a:gridCol w="1112262">
                  <a:extLst>
                    <a:ext uri="{9D8B030D-6E8A-4147-A177-3AD203B41FA5}">
                      <a16:colId xmlns:a16="http://schemas.microsoft.com/office/drawing/2014/main" val="954109181"/>
                    </a:ext>
                  </a:extLst>
                </a:gridCol>
                <a:gridCol w="1010371">
                  <a:extLst>
                    <a:ext uri="{9D8B030D-6E8A-4147-A177-3AD203B41FA5}">
                      <a16:colId xmlns:a16="http://schemas.microsoft.com/office/drawing/2014/main" val="340455627"/>
                    </a:ext>
                  </a:extLst>
                </a:gridCol>
                <a:gridCol w="1299049">
                  <a:extLst>
                    <a:ext uri="{9D8B030D-6E8A-4147-A177-3AD203B41FA5}">
                      <a16:colId xmlns:a16="http://schemas.microsoft.com/office/drawing/2014/main" val="1722526618"/>
                    </a:ext>
                  </a:extLst>
                </a:gridCol>
              </a:tblGrid>
              <a:tr h="281945">
                <a:tc>
                  <a:txBody>
                    <a:bodyPr/>
                    <a:lstStyle/>
                    <a:p>
                      <a:pPr algn="ctr"/>
                      <a:endParaRPr kumimoji="1" lang="ja-JP" altLang="en-US" sz="1200" b="1" dirty="0"/>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a:r>
                        <a:rPr kumimoji="1" lang="ja-JP" altLang="en-US" sz="1200" b="1" dirty="0"/>
                        <a:t>規格</a:t>
                      </a:r>
                    </a:p>
                  </a:txBody>
                  <a:tcPr anchor="ctr">
                    <a:lnT w="12700" cap="flat" cmpd="sng" algn="ctr">
                      <a:solidFill>
                        <a:schemeClr val="tx1"/>
                      </a:solidFill>
                      <a:prstDash val="solid"/>
                      <a:round/>
                      <a:headEnd type="none" w="med" len="med"/>
                      <a:tailEnd type="none" w="med" len="med"/>
                    </a:lnT>
                  </a:tcPr>
                </a:tc>
                <a:tc>
                  <a:txBody>
                    <a:bodyPr/>
                    <a:lstStyle/>
                    <a:p>
                      <a:pPr algn="ctr"/>
                      <a:r>
                        <a:rPr kumimoji="1" lang="ja-JP" altLang="en-US" sz="1200" b="1" dirty="0"/>
                        <a:t>測定値</a:t>
                      </a:r>
                    </a:p>
                  </a:txBody>
                  <a:tcPr anchor="ctr">
                    <a:lnT w="12700" cap="flat" cmpd="sng" algn="ctr">
                      <a:solidFill>
                        <a:schemeClr val="tx1"/>
                      </a:solidFill>
                      <a:prstDash val="solid"/>
                      <a:round/>
                      <a:headEnd type="none" w="med" len="med"/>
                      <a:tailEnd type="none" w="med" len="med"/>
                    </a:lnT>
                  </a:tcPr>
                </a:tc>
                <a:tc>
                  <a:txBody>
                    <a:bodyPr/>
                    <a:lstStyle/>
                    <a:p>
                      <a:pPr algn="ctr"/>
                      <a:r>
                        <a:rPr kumimoji="1" lang="ja-JP" altLang="en-US" sz="1200" b="1" dirty="0"/>
                        <a:t>判定結果</a:t>
                      </a: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477682195"/>
                  </a:ext>
                </a:extLst>
              </a:tr>
              <a:tr h="364724">
                <a:tc>
                  <a:txBody>
                    <a:bodyPr/>
                    <a:lstStyle/>
                    <a:p>
                      <a:pPr algn="ctr"/>
                      <a:r>
                        <a:rPr kumimoji="1" lang="en-US" altLang="ja-JP" sz="1200" b="1" dirty="0"/>
                        <a:t>X</a:t>
                      </a:r>
                      <a:r>
                        <a:rPr kumimoji="1" lang="ja-JP" altLang="en-US" sz="1200" b="1" dirty="0"/>
                        <a:t>軸</a:t>
                      </a:r>
                    </a:p>
                  </a:txBody>
                  <a:tcPr anchor="ctr">
                    <a:lnL w="12700" cap="flat" cmpd="sng" algn="ctr">
                      <a:solidFill>
                        <a:schemeClr val="tx1"/>
                      </a:solidFill>
                      <a:prstDash val="solid"/>
                      <a:round/>
                      <a:headEnd type="none" w="med" len="med"/>
                      <a:tailEnd type="none" w="med" len="med"/>
                    </a:lnL>
                  </a:tcPr>
                </a:tc>
                <a:tc>
                  <a:txBody>
                    <a:bodyPr/>
                    <a:lstStyle/>
                    <a:p>
                      <a:pPr algn="ctr"/>
                      <a:r>
                        <a:rPr kumimoji="1" lang="ja-JP" altLang="en-US" sz="1200" b="1" dirty="0"/>
                        <a:t>　</a:t>
                      </a:r>
                      <a:r>
                        <a:rPr kumimoji="1" lang="en-US" altLang="ja-JP" sz="1200" b="1" dirty="0"/>
                        <a:t>40μ</a:t>
                      </a:r>
                      <a:r>
                        <a:rPr kumimoji="1" lang="ja-JP" altLang="en-US" sz="1200" b="1" dirty="0"/>
                        <a:t>以下</a:t>
                      </a:r>
                    </a:p>
                  </a:txBody>
                  <a:tcPr anchor="ctr"/>
                </a:tc>
                <a:tc>
                  <a:txBody>
                    <a:bodyPr/>
                    <a:lstStyle/>
                    <a:p>
                      <a:pPr algn="ctr"/>
                      <a:r>
                        <a:rPr kumimoji="1" lang="ja-JP" altLang="en-US" sz="1200" b="1" dirty="0"/>
                        <a:t>　</a:t>
                      </a:r>
                      <a:r>
                        <a:rPr kumimoji="1" lang="en-US" altLang="ja-JP" sz="1200" b="1" dirty="0"/>
                        <a:t>5μ</a:t>
                      </a:r>
                      <a:endParaRPr kumimoji="1" lang="ja-JP" altLang="en-US" sz="1200" b="1" dirty="0"/>
                    </a:p>
                  </a:txBody>
                  <a:tcPr anchor="ctr"/>
                </a:tc>
                <a:tc>
                  <a:txBody>
                    <a:bodyPr/>
                    <a:lstStyle/>
                    <a:p>
                      <a:pPr algn="ctr"/>
                      <a:r>
                        <a:rPr kumimoji="1" lang="ja-JP" altLang="en-US" sz="1800" b="1" dirty="0"/>
                        <a:t>　</a:t>
                      </a:r>
                      <a:r>
                        <a:rPr kumimoji="1" lang="en-US" altLang="ja-JP" sz="1800" b="1" dirty="0">
                          <a:solidFill>
                            <a:schemeClr val="accent6">
                              <a:lumMod val="60000"/>
                              <a:lumOff val="40000"/>
                            </a:schemeClr>
                          </a:solidFill>
                        </a:rPr>
                        <a:t>OK</a:t>
                      </a:r>
                      <a:endParaRPr kumimoji="1" lang="ja-JP" altLang="en-US" sz="1800" b="1" dirty="0">
                        <a:solidFill>
                          <a:schemeClr val="accent6">
                            <a:lumMod val="60000"/>
                            <a:lumOff val="40000"/>
                          </a:schemeClr>
                        </a:solidFill>
                      </a:endParaRPr>
                    </a:p>
                  </a:txBody>
                  <a:tcPr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850349108"/>
                  </a:ext>
                </a:extLst>
              </a:tr>
              <a:tr h="364724">
                <a:tc>
                  <a:txBody>
                    <a:bodyPr/>
                    <a:lstStyle/>
                    <a:p>
                      <a:pPr algn="ctr"/>
                      <a:r>
                        <a:rPr kumimoji="1" lang="en-US" altLang="ja-JP" sz="1200" b="1" dirty="0"/>
                        <a:t>Y</a:t>
                      </a:r>
                      <a:r>
                        <a:rPr kumimoji="1" lang="ja-JP" altLang="en-US" sz="1200" b="1" dirty="0"/>
                        <a:t>軸</a:t>
                      </a:r>
                    </a:p>
                  </a:txBody>
                  <a:tcPr anchor="ctr">
                    <a:lnL w="12700" cap="flat" cmpd="sng" algn="ctr">
                      <a:solidFill>
                        <a:schemeClr val="tx1"/>
                      </a:solidFill>
                      <a:prstDash val="solid"/>
                      <a:round/>
                      <a:headEnd type="none" w="med" len="med"/>
                      <a:tailEnd type="none" w="med" len="med"/>
                    </a:lnL>
                  </a:tcPr>
                </a:tc>
                <a:tc>
                  <a:txBody>
                    <a:bodyPr/>
                    <a:lstStyle/>
                    <a:p>
                      <a:pPr algn="ctr"/>
                      <a:r>
                        <a:rPr kumimoji="1" lang="ja-JP" altLang="en-US" sz="1200" b="1" dirty="0"/>
                        <a:t>　</a:t>
                      </a:r>
                      <a:r>
                        <a:rPr kumimoji="1" lang="en-US" altLang="ja-JP" sz="1200" b="1" dirty="0"/>
                        <a:t>40μ</a:t>
                      </a:r>
                      <a:r>
                        <a:rPr kumimoji="1" lang="ja-JP" altLang="en-US" sz="1200" b="1" dirty="0"/>
                        <a:t>以下</a:t>
                      </a:r>
                    </a:p>
                  </a:txBody>
                  <a:tcPr anchor="ctr"/>
                </a:tc>
                <a:tc>
                  <a:txBody>
                    <a:bodyPr/>
                    <a:lstStyle/>
                    <a:p>
                      <a:pPr algn="ctr"/>
                      <a:r>
                        <a:rPr kumimoji="1" lang="ja-JP" altLang="en-US" sz="1200" b="1" dirty="0"/>
                        <a:t>　</a:t>
                      </a:r>
                      <a:r>
                        <a:rPr kumimoji="1" lang="en-US" altLang="ja-JP" sz="1200" b="1" dirty="0"/>
                        <a:t>5μ</a:t>
                      </a:r>
                      <a:endParaRPr kumimoji="1" lang="ja-JP" altLang="en-US" sz="1200" b="1" dirty="0"/>
                    </a:p>
                  </a:txBody>
                  <a:tcPr anchor="ctr"/>
                </a:tc>
                <a:tc>
                  <a:txBody>
                    <a:bodyPr/>
                    <a:lstStyle/>
                    <a:p>
                      <a:pPr algn="ctr"/>
                      <a:r>
                        <a:rPr kumimoji="1" lang="ja-JP" altLang="en-US" sz="1800" b="1" dirty="0"/>
                        <a:t>　</a:t>
                      </a:r>
                      <a:r>
                        <a:rPr kumimoji="1" lang="en-US" altLang="ja-JP" sz="1800" b="1" dirty="0">
                          <a:solidFill>
                            <a:schemeClr val="accent6">
                              <a:lumMod val="60000"/>
                              <a:lumOff val="40000"/>
                            </a:schemeClr>
                          </a:solidFill>
                        </a:rPr>
                        <a:t>OK</a:t>
                      </a:r>
                      <a:endParaRPr kumimoji="1" lang="ja-JP" altLang="en-US" sz="1800" b="1" dirty="0">
                        <a:solidFill>
                          <a:schemeClr val="accent6">
                            <a:lumMod val="60000"/>
                            <a:lumOff val="40000"/>
                          </a:schemeClr>
                        </a:solidFill>
                      </a:endParaRPr>
                    </a:p>
                  </a:txBody>
                  <a:tcPr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210101496"/>
                  </a:ext>
                </a:extLst>
              </a:tr>
              <a:tr h="364724">
                <a:tc>
                  <a:txBody>
                    <a:bodyPr/>
                    <a:lstStyle/>
                    <a:p>
                      <a:pPr algn="ctr"/>
                      <a:r>
                        <a:rPr kumimoji="1" lang="en-US" altLang="ja-JP" sz="1200" b="1" dirty="0"/>
                        <a:t>Z</a:t>
                      </a:r>
                      <a:r>
                        <a:rPr kumimoji="1" lang="ja-JP" altLang="en-US" sz="1200" b="1" dirty="0"/>
                        <a:t>軸</a:t>
                      </a:r>
                    </a:p>
                  </a:txBody>
                  <a:tcPr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a:r>
                        <a:rPr kumimoji="1" lang="ja-JP" altLang="en-US" sz="1200" b="1" dirty="0"/>
                        <a:t>　</a:t>
                      </a:r>
                      <a:r>
                        <a:rPr kumimoji="1" lang="en-US" altLang="ja-JP" sz="1200" b="1" dirty="0"/>
                        <a:t>40μ</a:t>
                      </a:r>
                      <a:r>
                        <a:rPr kumimoji="1" lang="ja-JP" altLang="en-US" sz="1200" b="1" dirty="0"/>
                        <a:t>以下</a:t>
                      </a:r>
                    </a:p>
                  </a:txBody>
                  <a:tcPr anchor="ctr">
                    <a:lnB w="12700" cap="flat" cmpd="sng" algn="ctr">
                      <a:solidFill>
                        <a:schemeClr val="tx1"/>
                      </a:solidFill>
                      <a:prstDash val="solid"/>
                      <a:round/>
                      <a:headEnd type="none" w="med" len="med"/>
                      <a:tailEnd type="none" w="med" len="med"/>
                    </a:lnB>
                  </a:tcPr>
                </a:tc>
                <a:tc>
                  <a:txBody>
                    <a:bodyPr/>
                    <a:lstStyle/>
                    <a:p>
                      <a:pPr algn="ctr"/>
                      <a:r>
                        <a:rPr kumimoji="1" lang="ja-JP" altLang="en-US" sz="1200" b="1" dirty="0">
                          <a:solidFill>
                            <a:schemeClr val="tx1"/>
                          </a:solidFill>
                        </a:rPr>
                        <a:t>　</a:t>
                      </a:r>
                      <a:r>
                        <a:rPr kumimoji="1" lang="en-US" altLang="ja-JP" sz="1200" b="1" dirty="0">
                          <a:solidFill>
                            <a:schemeClr val="tx1"/>
                          </a:solidFill>
                        </a:rPr>
                        <a:t>30μ</a:t>
                      </a:r>
                      <a:endParaRPr kumimoji="1" lang="ja-JP" altLang="en-US" sz="1200" b="1" dirty="0">
                        <a:solidFill>
                          <a:schemeClr val="tx1"/>
                        </a:solidFill>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ja-JP" altLang="en-US" sz="1800" b="1" dirty="0">
                          <a:solidFill>
                            <a:schemeClr val="tx1"/>
                          </a:solidFill>
                        </a:rPr>
                        <a:t>　</a:t>
                      </a:r>
                      <a:r>
                        <a:rPr kumimoji="1" lang="en-US" altLang="ja-JP" sz="1800" b="1" dirty="0">
                          <a:solidFill>
                            <a:schemeClr val="accent6">
                              <a:lumMod val="60000"/>
                              <a:lumOff val="40000"/>
                            </a:schemeClr>
                          </a:solidFill>
                        </a:rPr>
                        <a:t>OK</a:t>
                      </a:r>
                      <a:endParaRPr kumimoji="1" lang="ja-JP" altLang="en-US" sz="1800" b="1" dirty="0">
                        <a:solidFill>
                          <a:schemeClr val="accent6">
                            <a:lumMod val="60000"/>
                            <a:lumOff val="40000"/>
                          </a:schemeClr>
                        </a:solidFill>
                      </a:endParaRPr>
                    </a:p>
                  </a:txBody>
                  <a:tcPr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32918305"/>
                  </a:ext>
                </a:extLst>
              </a:tr>
            </a:tbl>
          </a:graphicData>
        </a:graphic>
      </p:graphicFrame>
      <p:sp>
        <p:nvSpPr>
          <p:cNvPr id="35" name="テキスト ボックス 34">
            <a:extLst>
              <a:ext uri="{FF2B5EF4-FFF2-40B4-BE49-F238E27FC236}">
                <a16:creationId xmlns:a16="http://schemas.microsoft.com/office/drawing/2014/main" id="{F8C3D017-B436-8404-DA87-4F0C0102AAB2}"/>
              </a:ext>
            </a:extLst>
          </p:cNvPr>
          <p:cNvSpPr txBox="1"/>
          <p:nvPr/>
        </p:nvSpPr>
        <p:spPr>
          <a:xfrm>
            <a:off x="76665" y="4666678"/>
            <a:ext cx="1914879" cy="369332"/>
          </a:xfrm>
          <a:prstGeom prst="rect">
            <a:avLst/>
          </a:prstGeom>
          <a:solidFill>
            <a:schemeClr val="accent2"/>
          </a:solidFill>
        </p:spPr>
        <p:txBody>
          <a:bodyPr wrap="square" rtlCol="0">
            <a:spAutoFit/>
          </a:bodyPr>
          <a:lstStyle/>
          <a:p>
            <a:pPr algn="ctr"/>
            <a:r>
              <a:rPr lang="ja-JP" altLang="en-US" b="1" dirty="0"/>
              <a:t>各軸バックラッシュ</a:t>
            </a:r>
          </a:p>
        </p:txBody>
      </p:sp>
      <p:sp>
        <p:nvSpPr>
          <p:cNvPr id="44" name="テキスト ボックス 43">
            <a:extLst>
              <a:ext uri="{FF2B5EF4-FFF2-40B4-BE49-F238E27FC236}">
                <a16:creationId xmlns:a16="http://schemas.microsoft.com/office/drawing/2014/main" id="{6D0151D6-9A56-1EE3-9B13-1F51920106E5}"/>
              </a:ext>
            </a:extLst>
          </p:cNvPr>
          <p:cNvSpPr txBox="1"/>
          <p:nvPr/>
        </p:nvSpPr>
        <p:spPr>
          <a:xfrm>
            <a:off x="402153" y="4003856"/>
            <a:ext cx="983033" cy="369332"/>
          </a:xfrm>
          <a:prstGeom prst="rect">
            <a:avLst/>
          </a:prstGeom>
          <a:noFill/>
          <a:ln>
            <a:solidFill>
              <a:schemeClr val="tx1"/>
            </a:solidFill>
          </a:ln>
        </p:spPr>
        <p:txBody>
          <a:bodyPr wrap="square" rtlCol="0">
            <a:spAutoFit/>
          </a:bodyPr>
          <a:lstStyle/>
          <a:p>
            <a:pPr algn="ctr"/>
            <a:r>
              <a:rPr kumimoji="1" lang="ja-JP" altLang="en-US" dirty="0"/>
              <a:t>流量計</a:t>
            </a:r>
          </a:p>
        </p:txBody>
      </p:sp>
      <p:sp>
        <p:nvSpPr>
          <p:cNvPr id="46" name="テキスト ボックス 45">
            <a:extLst>
              <a:ext uri="{FF2B5EF4-FFF2-40B4-BE49-F238E27FC236}">
                <a16:creationId xmlns:a16="http://schemas.microsoft.com/office/drawing/2014/main" id="{D6CDECA2-0519-7B9E-63B6-8C8C919198BA}"/>
              </a:ext>
            </a:extLst>
          </p:cNvPr>
          <p:cNvSpPr txBox="1"/>
          <p:nvPr/>
        </p:nvSpPr>
        <p:spPr>
          <a:xfrm>
            <a:off x="6066648" y="3988994"/>
            <a:ext cx="983033" cy="369332"/>
          </a:xfrm>
          <a:prstGeom prst="rect">
            <a:avLst/>
          </a:prstGeom>
          <a:noFill/>
          <a:ln>
            <a:solidFill>
              <a:schemeClr val="tx1"/>
            </a:solidFill>
          </a:ln>
        </p:spPr>
        <p:txBody>
          <a:bodyPr wrap="square" rtlCol="0">
            <a:spAutoFit/>
          </a:bodyPr>
          <a:lstStyle/>
          <a:p>
            <a:pPr algn="ctr"/>
            <a:r>
              <a:rPr lang="ja-JP" altLang="en-US" dirty="0"/>
              <a:t>圧力計</a:t>
            </a:r>
            <a:endParaRPr kumimoji="1" lang="ja-JP" altLang="en-US" dirty="0"/>
          </a:p>
        </p:txBody>
      </p:sp>
      <p:sp>
        <p:nvSpPr>
          <p:cNvPr id="8" name="テキスト ボックス 7">
            <a:extLst>
              <a:ext uri="{FF2B5EF4-FFF2-40B4-BE49-F238E27FC236}">
                <a16:creationId xmlns:a16="http://schemas.microsoft.com/office/drawing/2014/main" id="{625ED7DA-14ED-3357-C4C9-4C3135BC396C}"/>
              </a:ext>
            </a:extLst>
          </p:cNvPr>
          <p:cNvSpPr txBox="1"/>
          <p:nvPr/>
        </p:nvSpPr>
        <p:spPr>
          <a:xfrm>
            <a:off x="2423592" y="992860"/>
            <a:ext cx="2656736" cy="1200329"/>
          </a:xfrm>
          <a:prstGeom prst="rect">
            <a:avLst/>
          </a:prstGeom>
          <a:noFill/>
        </p:spPr>
        <p:txBody>
          <a:bodyPr wrap="square" rtlCol="0">
            <a:spAutoFit/>
          </a:bodyPr>
          <a:lstStyle/>
          <a:p>
            <a:r>
              <a:rPr kumimoji="1" lang="en-US" altLang="ja-JP" sz="7200" b="1" dirty="0">
                <a:solidFill>
                  <a:schemeClr val="bg1"/>
                </a:solidFill>
                <a:effectLst>
                  <a:glow rad="228600">
                    <a:schemeClr val="accent6">
                      <a:lumMod val="60000"/>
                      <a:lumOff val="40000"/>
                      <a:alpha val="70000"/>
                    </a:schemeClr>
                  </a:glow>
                </a:effectLst>
              </a:rPr>
              <a:t>OK</a:t>
            </a:r>
            <a:endParaRPr kumimoji="1" lang="ja-JP" altLang="en-US" sz="7200" b="1" dirty="0">
              <a:solidFill>
                <a:schemeClr val="bg1"/>
              </a:solidFill>
              <a:effectLst>
                <a:glow rad="228600">
                  <a:schemeClr val="accent6">
                    <a:lumMod val="60000"/>
                    <a:lumOff val="40000"/>
                    <a:alpha val="70000"/>
                  </a:schemeClr>
                </a:glow>
              </a:effectLst>
            </a:endParaRPr>
          </a:p>
        </p:txBody>
      </p:sp>
      <p:sp>
        <p:nvSpPr>
          <p:cNvPr id="9" name="テキスト ボックス 8">
            <a:extLst>
              <a:ext uri="{FF2B5EF4-FFF2-40B4-BE49-F238E27FC236}">
                <a16:creationId xmlns:a16="http://schemas.microsoft.com/office/drawing/2014/main" id="{7D1D9695-216D-A686-4807-5A62D9032173}"/>
              </a:ext>
            </a:extLst>
          </p:cNvPr>
          <p:cNvSpPr txBox="1"/>
          <p:nvPr/>
        </p:nvSpPr>
        <p:spPr>
          <a:xfrm>
            <a:off x="2416322" y="3182359"/>
            <a:ext cx="2656736" cy="1200329"/>
          </a:xfrm>
          <a:prstGeom prst="rect">
            <a:avLst/>
          </a:prstGeom>
          <a:noFill/>
        </p:spPr>
        <p:txBody>
          <a:bodyPr wrap="square" rtlCol="0">
            <a:spAutoFit/>
          </a:bodyPr>
          <a:lstStyle/>
          <a:p>
            <a:r>
              <a:rPr kumimoji="1" lang="en-US" altLang="ja-JP" sz="7200" b="1" dirty="0">
                <a:solidFill>
                  <a:schemeClr val="bg1"/>
                </a:solidFill>
                <a:effectLst>
                  <a:glow rad="228600">
                    <a:schemeClr val="accent6">
                      <a:lumMod val="60000"/>
                      <a:lumOff val="40000"/>
                      <a:alpha val="70000"/>
                    </a:schemeClr>
                  </a:glow>
                </a:effectLst>
              </a:rPr>
              <a:t>OK</a:t>
            </a:r>
            <a:endParaRPr kumimoji="1" lang="ja-JP" altLang="en-US" sz="7200" b="1" dirty="0">
              <a:solidFill>
                <a:schemeClr val="bg1"/>
              </a:solidFill>
              <a:effectLst>
                <a:glow rad="228600">
                  <a:schemeClr val="accent6">
                    <a:lumMod val="60000"/>
                    <a:lumOff val="40000"/>
                    <a:alpha val="70000"/>
                  </a:schemeClr>
                </a:glow>
              </a:effectLst>
            </a:endParaRPr>
          </a:p>
        </p:txBody>
      </p:sp>
      <p:sp>
        <p:nvSpPr>
          <p:cNvPr id="11" name="テキスト ボックス 10">
            <a:extLst>
              <a:ext uri="{FF2B5EF4-FFF2-40B4-BE49-F238E27FC236}">
                <a16:creationId xmlns:a16="http://schemas.microsoft.com/office/drawing/2014/main" id="{406FB471-4928-74E3-6773-B2A2F726C345}"/>
              </a:ext>
            </a:extLst>
          </p:cNvPr>
          <p:cNvSpPr txBox="1"/>
          <p:nvPr/>
        </p:nvSpPr>
        <p:spPr>
          <a:xfrm>
            <a:off x="2416322" y="5020450"/>
            <a:ext cx="2656736" cy="1200329"/>
          </a:xfrm>
          <a:prstGeom prst="rect">
            <a:avLst/>
          </a:prstGeom>
          <a:noFill/>
        </p:spPr>
        <p:txBody>
          <a:bodyPr wrap="square" rtlCol="0">
            <a:spAutoFit/>
          </a:bodyPr>
          <a:lstStyle/>
          <a:p>
            <a:r>
              <a:rPr kumimoji="1" lang="en-US" altLang="ja-JP" sz="7200" b="1" dirty="0">
                <a:solidFill>
                  <a:schemeClr val="bg1"/>
                </a:solidFill>
                <a:effectLst>
                  <a:glow rad="228600">
                    <a:schemeClr val="accent6">
                      <a:lumMod val="60000"/>
                      <a:lumOff val="40000"/>
                      <a:alpha val="70000"/>
                    </a:schemeClr>
                  </a:glow>
                </a:effectLst>
              </a:rPr>
              <a:t>OK</a:t>
            </a:r>
            <a:endParaRPr kumimoji="1" lang="ja-JP" altLang="en-US" sz="7200" b="1" dirty="0">
              <a:solidFill>
                <a:schemeClr val="bg1"/>
              </a:solidFill>
              <a:effectLst>
                <a:glow rad="228600">
                  <a:schemeClr val="accent6">
                    <a:lumMod val="60000"/>
                    <a:lumOff val="40000"/>
                    <a:alpha val="70000"/>
                  </a:schemeClr>
                </a:glow>
              </a:effectLst>
            </a:endParaRPr>
          </a:p>
        </p:txBody>
      </p:sp>
      <p:sp>
        <p:nvSpPr>
          <p:cNvPr id="12" name="テキスト ボックス 11">
            <a:extLst>
              <a:ext uri="{FF2B5EF4-FFF2-40B4-BE49-F238E27FC236}">
                <a16:creationId xmlns:a16="http://schemas.microsoft.com/office/drawing/2014/main" id="{4A9E2272-6918-5E62-F1E8-160DAB1F999D}"/>
              </a:ext>
            </a:extLst>
          </p:cNvPr>
          <p:cNvSpPr txBox="1"/>
          <p:nvPr/>
        </p:nvSpPr>
        <p:spPr>
          <a:xfrm>
            <a:off x="8464601" y="1028829"/>
            <a:ext cx="2656736" cy="1200329"/>
          </a:xfrm>
          <a:prstGeom prst="rect">
            <a:avLst/>
          </a:prstGeom>
          <a:noFill/>
        </p:spPr>
        <p:txBody>
          <a:bodyPr wrap="square" rtlCol="0">
            <a:spAutoFit/>
          </a:bodyPr>
          <a:lstStyle/>
          <a:p>
            <a:r>
              <a:rPr kumimoji="1" lang="en-US" altLang="ja-JP" sz="7200" b="1" dirty="0">
                <a:solidFill>
                  <a:schemeClr val="bg1"/>
                </a:solidFill>
                <a:effectLst>
                  <a:glow rad="228600">
                    <a:schemeClr val="accent6">
                      <a:lumMod val="60000"/>
                      <a:lumOff val="40000"/>
                      <a:alpha val="70000"/>
                    </a:schemeClr>
                  </a:glow>
                </a:effectLst>
              </a:rPr>
              <a:t>OK</a:t>
            </a:r>
            <a:endParaRPr kumimoji="1" lang="ja-JP" altLang="en-US" sz="7200" b="1" dirty="0">
              <a:solidFill>
                <a:schemeClr val="bg1"/>
              </a:solidFill>
              <a:effectLst>
                <a:glow rad="228600">
                  <a:schemeClr val="accent6">
                    <a:lumMod val="60000"/>
                    <a:lumOff val="40000"/>
                    <a:alpha val="70000"/>
                  </a:schemeClr>
                </a:glow>
              </a:effectLst>
            </a:endParaRPr>
          </a:p>
        </p:txBody>
      </p:sp>
      <p:sp>
        <p:nvSpPr>
          <p:cNvPr id="13" name="テキスト ボックス 12">
            <a:extLst>
              <a:ext uri="{FF2B5EF4-FFF2-40B4-BE49-F238E27FC236}">
                <a16:creationId xmlns:a16="http://schemas.microsoft.com/office/drawing/2014/main" id="{2DAAB7E4-F2EE-CB9A-8A79-4496CE90064F}"/>
              </a:ext>
            </a:extLst>
          </p:cNvPr>
          <p:cNvSpPr txBox="1"/>
          <p:nvPr/>
        </p:nvSpPr>
        <p:spPr>
          <a:xfrm>
            <a:off x="8464601" y="3122498"/>
            <a:ext cx="2656736" cy="1200329"/>
          </a:xfrm>
          <a:prstGeom prst="rect">
            <a:avLst/>
          </a:prstGeom>
          <a:noFill/>
        </p:spPr>
        <p:txBody>
          <a:bodyPr wrap="square" rtlCol="0">
            <a:spAutoFit/>
          </a:bodyPr>
          <a:lstStyle/>
          <a:p>
            <a:r>
              <a:rPr kumimoji="1" lang="en-US" altLang="ja-JP" sz="7200" b="1" dirty="0">
                <a:solidFill>
                  <a:schemeClr val="bg1"/>
                </a:solidFill>
                <a:effectLst>
                  <a:glow rad="228600">
                    <a:schemeClr val="accent6">
                      <a:lumMod val="60000"/>
                      <a:lumOff val="40000"/>
                      <a:alpha val="70000"/>
                    </a:schemeClr>
                  </a:glow>
                </a:effectLst>
              </a:rPr>
              <a:t>OK</a:t>
            </a:r>
            <a:endParaRPr kumimoji="1" lang="ja-JP" altLang="en-US" sz="7200" b="1" dirty="0">
              <a:solidFill>
                <a:schemeClr val="bg1"/>
              </a:solidFill>
              <a:effectLst>
                <a:glow rad="228600">
                  <a:schemeClr val="accent6">
                    <a:lumMod val="60000"/>
                    <a:lumOff val="40000"/>
                    <a:alpha val="70000"/>
                  </a:schemeClr>
                </a:glow>
              </a:effectLst>
            </a:endParaRPr>
          </a:p>
        </p:txBody>
      </p:sp>
      <p:grpSp>
        <p:nvGrpSpPr>
          <p:cNvPr id="15" name="グループ化 14">
            <a:extLst>
              <a:ext uri="{FF2B5EF4-FFF2-40B4-BE49-F238E27FC236}">
                <a16:creationId xmlns:a16="http://schemas.microsoft.com/office/drawing/2014/main" id="{9245E495-3E93-EEBE-2D6F-13F79FD12801}"/>
              </a:ext>
            </a:extLst>
          </p:cNvPr>
          <p:cNvGrpSpPr/>
          <p:nvPr/>
        </p:nvGrpSpPr>
        <p:grpSpPr>
          <a:xfrm rot="530770">
            <a:off x="10555798" y="4658787"/>
            <a:ext cx="1126058" cy="1759224"/>
            <a:chOff x="6817977" y="4534865"/>
            <a:chExt cx="1126058" cy="1759224"/>
          </a:xfrm>
        </p:grpSpPr>
        <p:grpSp>
          <p:nvGrpSpPr>
            <p:cNvPr id="133" name="Group 59">
              <a:extLst>
                <a:ext uri="{FF2B5EF4-FFF2-40B4-BE49-F238E27FC236}">
                  <a16:creationId xmlns:a16="http://schemas.microsoft.com/office/drawing/2014/main" id="{A1EDCF15-1FB0-EE92-1A4F-10D5DE8BCF4A}"/>
                </a:ext>
              </a:extLst>
            </p:cNvPr>
            <p:cNvGrpSpPr>
              <a:grpSpLocks/>
            </p:cNvGrpSpPr>
            <p:nvPr/>
          </p:nvGrpSpPr>
          <p:grpSpPr bwMode="auto">
            <a:xfrm>
              <a:off x="7028683" y="5239660"/>
              <a:ext cx="806858" cy="1054429"/>
              <a:chOff x="5004" y="2021"/>
              <a:chExt cx="564" cy="1873"/>
            </a:xfrm>
          </p:grpSpPr>
          <p:sp>
            <p:nvSpPr>
              <p:cNvPr id="135" name="Freeform 60">
                <a:extLst>
                  <a:ext uri="{FF2B5EF4-FFF2-40B4-BE49-F238E27FC236}">
                    <a16:creationId xmlns:a16="http://schemas.microsoft.com/office/drawing/2014/main" id="{FF233DC9-9559-1D8D-0E26-5C4CAA4AD5C1}"/>
                  </a:ext>
                </a:extLst>
              </p:cNvPr>
              <p:cNvSpPr>
                <a:spLocks noChangeAspect="1"/>
              </p:cNvSpPr>
              <p:nvPr/>
            </p:nvSpPr>
            <p:spPr bwMode="auto">
              <a:xfrm rot="-412931">
                <a:off x="5188" y="2339"/>
                <a:ext cx="127" cy="472"/>
              </a:xfrm>
              <a:custGeom>
                <a:avLst/>
                <a:gdLst>
                  <a:gd name="T0" fmla="*/ 180 w 180"/>
                  <a:gd name="T1" fmla="*/ 0 h 442"/>
                  <a:gd name="T2" fmla="*/ 129 w 180"/>
                  <a:gd name="T3" fmla="*/ 43 h 442"/>
                  <a:gd name="T4" fmla="*/ 86 w 180"/>
                  <a:gd name="T5" fmla="*/ 91 h 442"/>
                  <a:gd name="T6" fmla="*/ 52 w 180"/>
                  <a:gd name="T7" fmla="*/ 142 h 442"/>
                  <a:gd name="T8" fmla="*/ 26 w 180"/>
                  <a:gd name="T9" fmla="*/ 195 h 442"/>
                  <a:gd name="T10" fmla="*/ 9 w 180"/>
                  <a:gd name="T11" fmla="*/ 252 h 442"/>
                  <a:gd name="T12" fmla="*/ 0 w 180"/>
                  <a:gd name="T13" fmla="*/ 312 h 442"/>
                  <a:gd name="T14" fmla="*/ 0 w 180"/>
                  <a:gd name="T15" fmla="*/ 377 h 442"/>
                  <a:gd name="T16" fmla="*/ 9 w 180"/>
                  <a:gd name="T17"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442">
                    <a:moveTo>
                      <a:pt x="180" y="0"/>
                    </a:moveTo>
                    <a:lnTo>
                      <a:pt x="129" y="43"/>
                    </a:lnTo>
                    <a:lnTo>
                      <a:pt x="86" y="91"/>
                    </a:lnTo>
                    <a:lnTo>
                      <a:pt x="52" y="142"/>
                    </a:lnTo>
                    <a:lnTo>
                      <a:pt x="26" y="195"/>
                    </a:lnTo>
                    <a:lnTo>
                      <a:pt x="9" y="252"/>
                    </a:lnTo>
                    <a:lnTo>
                      <a:pt x="0" y="312"/>
                    </a:lnTo>
                    <a:lnTo>
                      <a:pt x="0" y="377"/>
                    </a:lnTo>
                    <a:lnTo>
                      <a:pt x="9" y="44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36" name="Freeform 61">
                <a:extLst>
                  <a:ext uri="{FF2B5EF4-FFF2-40B4-BE49-F238E27FC236}">
                    <a16:creationId xmlns:a16="http://schemas.microsoft.com/office/drawing/2014/main" id="{1B5F6321-36CF-CFA0-D3D4-1B9FA20CBFCE}"/>
                  </a:ext>
                </a:extLst>
              </p:cNvPr>
              <p:cNvSpPr>
                <a:spLocks noChangeAspect="1"/>
              </p:cNvSpPr>
              <p:nvPr/>
            </p:nvSpPr>
            <p:spPr bwMode="auto">
              <a:xfrm rot="-412931">
                <a:off x="5157" y="2575"/>
                <a:ext cx="50" cy="67"/>
              </a:xfrm>
              <a:custGeom>
                <a:avLst/>
                <a:gdLst>
                  <a:gd name="T0" fmla="*/ 0 w 79"/>
                  <a:gd name="T1" fmla="*/ 0 h 65"/>
                  <a:gd name="T2" fmla="*/ 0 w 79"/>
                  <a:gd name="T3" fmla="*/ 26 h 65"/>
                  <a:gd name="T4" fmla="*/ 3 w 79"/>
                  <a:gd name="T5" fmla="*/ 46 h 65"/>
                  <a:gd name="T6" fmla="*/ 12 w 79"/>
                  <a:gd name="T7" fmla="*/ 60 h 65"/>
                  <a:gd name="T8" fmla="*/ 24 w 79"/>
                  <a:gd name="T9" fmla="*/ 65 h 65"/>
                  <a:gd name="T10" fmla="*/ 41 w 79"/>
                  <a:gd name="T11" fmla="*/ 65 h 65"/>
                  <a:gd name="T12" fmla="*/ 60 w 79"/>
                  <a:gd name="T13" fmla="*/ 55 h 65"/>
                  <a:gd name="T14" fmla="*/ 79 w 79"/>
                  <a:gd name="T15" fmla="*/ 41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5">
                    <a:moveTo>
                      <a:pt x="0" y="0"/>
                    </a:moveTo>
                    <a:lnTo>
                      <a:pt x="0" y="26"/>
                    </a:lnTo>
                    <a:lnTo>
                      <a:pt x="3" y="46"/>
                    </a:lnTo>
                    <a:lnTo>
                      <a:pt x="12" y="60"/>
                    </a:lnTo>
                    <a:lnTo>
                      <a:pt x="24" y="65"/>
                    </a:lnTo>
                    <a:lnTo>
                      <a:pt x="41" y="65"/>
                    </a:lnTo>
                    <a:lnTo>
                      <a:pt x="60" y="55"/>
                    </a:lnTo>
                    <a:lnTo>
                      <a:pt x="79"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37" name="Freeform 62">
                <a:extLst>
                  <a:ext uri="{FF2B5EF4-FFF2-40B4-BE49-F238E27FC236}">
                    <a16:creationId xmlns:a16="http://schemas.microsoft.com/office/drawing/2014/main" id="{B9EF5270-3C51-D962-61C7-B01CBBC9FC7A}"/>
                  </a:ext>
                </a:extLst>
              </p:cNvPr>
              <p:cNvSpPr>
                <a:spLocks noChangeAspect="1"/>
              </p:cNvSpPr>
              <p:nvPr/>
            </p:nvSpPr>
            <p:spPr bwMode="auto">
              <a:xfrm rot="-412931">
                <a:off x="5165" y="2642"/>
                <a:ext cx="42" cy="15"/>
              </a:xfrm>
              <a:custGeom>
                <a:avLst/>
                <a:gdLst>
                  <a:gd name="T0" fmla="*/ 0 w 53"/>
                  <a:gd name="T1" fmla="*/ 0 h 27"/>
                  <a:gd name="T2" fmla="*/ 7 w 53"/>
                  <a:gd name="T3" fmla="*/ 17 h 27"/>
                  <a:gd name="T4" fmla="*/ 19 w 53"/>
                  <a:gd name="T5" fmla="*/ 27 h 27"/>
                  <a:gd name="T6" fmla="*/ 31 w 53"/>
                  <a:gd name="T7" fmla="*/ 27 h 27"/>
                  <a:gd name="T8" fmla="*/ 43 w 53"/>
                  <a:gd name="T9" fmla="*/ 17 h 27"/>
                  <a:gd name="T10" fmla="*/ 53 w 53"/>
                  <a:gd name="T11" fmla="*/ 0 h 27"/>
                </a:gdLst>
                <a:ahLst/>
                <a:cxnLst>
                  <a:cxn ang="0">
                    <a:pos x="T0" y="T1"/>
                  </a:cxn>
                  <a:cxn ang="0">
                    <a:pos x="T2" y="T3"/>
                  </a:cxn>
                  <a:cxn ang="0">
                    <a:pos x="T4" y="T5"/>
                  </a:cxn>
                  <a:cxn ang="0">
                    <a:pos x="T6" y="T7"/>
                  </a:cxn>
                  <a:cxn ang="0">
                    <a:pos x="T8" y="T9"/>
                  </a:cxn>
                  <a:cxn ang="0">
                    <a:pos x="T10" y="T11"/>
                  </a:cxn>
                </a:cxnLst>
                <a:rect l="0" t="0" r="r" b="b"/>
                <a:pathLst>
                  <a:path w="53" h="27">
                    <a:moveTo>
                      <a:pt x="0" y="0"/>
                    </a:moveTo>
                    <a:lnTo>
                      <a:pt x="7" y="17"/>
                    </a:lnTo>
                    <a:lnTo>
                      <a:pt x="19" y="27"/>
                    </a:lnTo>
                    <a:lnTo>
                      <a:pt x="31" y="27"/>
                    </a:lnTo>
                    <a:lnTo>
                      <a:pt x="43" y="17"/>
                    </a:lnTo>
                    <a:lnTo>
                      <a:pt x="5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38" name="Freeform 63">
                <a:extLst>
                  <a:ext uri="{FF2B5EF4-FFF2-40B4-BE49-F238E27FC236}">
                    <a16:creationId xmlns:a16="http://schemas.microsoft.com/office/drawing/2014/main" id="{2031AB0A-5308-F397-3813-83937E17BCCE}"/>
                  </a:ext>
                </a:extLst>
              </p:cNvPr>
              <p:cNvSpPr>
                <a:spLocks noChangeAspect="1"/>
              </p:cNvSpPr>
              <p:nvPr/>
            </p:nvSpPr>
            <p:spPr bwMode="auto">
              <a:xfrm rot="-412931">
                <a:off x="5184" y="2652"/>
                <a:ext cx="27" cy="16"/>
              </a:xfrm>
              <a:custGeom>
                <a:avLst/>
                <a:gdLst>
                  <a:gd name="T0" fmla="*/ 0 w 39"/>
                  <a:gd name="T1" fmla="*/ 0 h 7"/>
                  <a:gd name="T2" fmla="*/ 12 w 39"/>
                  <a:gd name="T3" fmla="*/ 7 h 7"/>
                  <a:gd name="T4" fmla="*/ 27 w 39"/>
                  <a:gd name="T5" fmla="*/ 7 h 7"/>
                  <a:gd name="T6" fmla="*/ 39 w 39"/>
                  <a:gd name="T7" fmla="*/ 0 h 7"/>
                </a:gdLst>
                <a:ahLst/>
                <a:cxnLst>
                  <a:cxn ang="0">
                    <a:pos x="T0" y="T1"/>
                  </a:cxn>
                  <a:cxn ang="0">
                    <a:pos x="T2" y="T3"/>
                  </a:cxn>
                  <a:cxn ang="0">
                    <a:pos x="T4" y="T5"/>
                  </a:cxn>
                  <a:cxn ang="0">
                    <a:pos x="T6" y="T7"/>
                  </a:cxn>
                </a:cxnLst>
                <a:rect l="0" t="0" r="r" b="b"/>
                <a:pathLst>
                  <a:path w="39" h="7">
                    <a:moveTo>
                      <a:pt x="0" y="0"/>
                    </a:moveTo>
                    <a:lnTo>
                      <a:pt x="12" y="7"/>
                    </a:lnTo>
                    <a:lnTo>
                      <a:pt x="27" y="7"/>
                    </a:lnTo>
                    <a:lnTo>
                      <a:pt x="3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39" name="Freeform 64">
                <a:extLst>
                  <a:ext uri="{FF2B5EF4-FFF2-40B4-BE49-F238E27FC236}">
                    <a16:creationId xmlns:a16="http://schemas.microsoft.com/office/drawing/2014/main" id="{885417F6-CBF5-9384-E1B3-A1A1E1920C3F}"/>
                  </a:ext>
                </a:extLst>
              </p:cNvPr>
              <p:cNvSpPr>
                <a:spLocks noChangeAspect="1"/>
              </p:cNvSpPr>
              <p:nvPr/>
            </p:nvSpPr>
            <p:spPr bwMode="auto">
              <a:xfrm rot="-412931">
                <a:off x="5392" y="2231"/>
                <a:ext cx="7" cy="98"/>
              </a:xfrm>
              <a:custGeom>
                <a:avLst/>
                <a:gdLst>
                  <a:gd name="T0" fmla="*/ 14 w 14"/>
                  <a:gd name="T1" fmla="*/ 0 h 94"/>
                  <a:gd name="T2" fmla="*/ 2 w 14"/>
                  <a:gd name="T3" fmla="*/ 32 h 94"/>
                  <a:gd name="T4" fmla="*/ 0 w 14"/>
                  <a:gd name="T5" fmla="*/ 63 h 94"/>
                  <a:gd name="T6" fmla="*/ 7 w 14"/>
                  <a:gd name="T7" fmla="*/ 94 h 94"/>
                </a:gdLst>
                <a:ahLst/>
                <a:cxnLst>
                  <a:cxn ang="0">
                    <a:pos x="T0" y="T1"/>
                  </a:cxn>
                  <a:cxn ang="0">
                    <a:pos x="T2" y="T3"/>
                  </a:cxn>
                  <a:cxn ang="0">
                    <a:pos x="T4" y="T5"/>
                  </a:cxn>
                  <a:cxn ang="0">
                    <a:pos x="T6" y="T7"/>
                  </a:cxn>
                </a:cxnLst>
                <a:rect l="0" t="0" r="r" b="b"/>
                <a:pathLst>
                  <a:path w="14" h="94">
                    <a:moveTo>
                      <a:pt x="14" y="0"/>
                    </a:moveTo>
                    <a:lnTo>
                      <a:pt x="2" y="32"/>
                    </a:lnTo>
                    <a:lnTo>
                      <a:pt x="0" y="63"/>
                    </a:lnTo>
                    <a:lnTo>
                      <a:pt x="7" y="9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40" name="Freeform 65">
                <a:extLst>
                  <a:ext uri="{FF2B5EF4-FFF2-40B4-BE49-F238E27FC236}">
                    <a16:creationId xmlns:a16="http://schemas.microsoft.com/office/drawing/2014/main" id="{BF6D55A4-A525-A45E-BADD-0DB681694DDF}"/>
                  </a:ext>
                </a:extLst>
              </p:cNvPr>
              <p:cNvSpPr>
                <a:spLocks noChangeAspect="1"/>
              </p:cNvSpPr>
              <p:nvPr/>
            </p:nvSpPr>
            <p:spPr bwMode="auto">
              <a:xfrm rot="-412931">
                <a:off x="5357" y="2278"/>
                <a:ext cx="15" cy="46"/>
              </a:xfrm>
              <a:custGeom>
                <a:avLst/>
                <a:gdLst>
                  <a:gd name="T0" fmla="*/ 0 w 24"/>
                  <a:gd name="T1" fmla="*/ 0 h 41"/>
                  <a:gd name="T2" fmla="*/ 5 w 24"/>
                  <a:gd name="T3" fmla="*/ 17 h 41"/>
                  <a:gd name="T4" fmla="*/ 12 w 24"/>
                  <a:gd name="T5" fmla="*/ 29 h 41"/>
                  <a:gd name="T6" fmla="*/ 24 w 24"/>
                  <a:gd name="T7" fmla="*/ 41 h 41"/>
                </a:gdLst>
                <a:ahLst/>
                <a:cxnLst>
                  <a:cxn ang="0">
                    <a:pos x="T0" y="T1"/>
                  </a:cxn>
                  <a:cxn ang="0">
                    <a:pos x="T2" y="T3"/>
                  </a:cxn>
                  <a:cxn ang="0">
                    <a:pos x="T4" y="T5"/>
                  </a:cxn>
                  <a:cxn ang="0">
                    <a:pos x="T6" y="T7"/>
                  </a:cxn>
                </a:cxnLst>
                <a:rect l="0" t="0" r="r" b="b"/>
                <a:pathLst>
                  <a:path w="24" h="41">
                    <a:moveTo>
                      <a:pt x="0" y="0"/>
                    </a:moveTo>
                    <a:lnTo>
                      <a:pt x="5" y="17"/>
                    </a:lnTo>
                    <a:lnTo>
                      <a:pt x="12" y="29"/>
                    </a:lnTo>
                    <a:lnTo>
                      <a:pt x="24"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41" name="Freeform 66">
                <a:extLst>
                  <a:ext uri="{FF2B5EF4-FFF2-40B4-BE49-F238E27FC236}">
                    <a16:creationId xmlns:a16="http://schemas.microsoft.com/office/drawing/2014/main" id="{3CAF6C9B-4CD3-3AA3-88A3-FC101D8D6A17}"/>
                  </a:ext>
                </a:extLst>
              </p:cNvPr>
              <p:cNvSpPr>
                <a:spLocks noChangeAspect="1"/>
              </p:cNvSpPr>
              <p:nvPr/>
            </p:nvSpPr>
            <p:spPr bwMode="auto">
              <a:xfrm rot="-412931">
                <a:off x="5173" y="2827"/>
                <a:ext cx="57" cy="256"/>
              </a:xfrm>
              <a:custGeom>
                <a:avLst/>
                <a:gdLst>
                  <a:gd name="T0" fmla="*/ 67 w 91"/>
                  <a:gd name="T1" fmla="*/ 21 h 237"/>
                  <a:gd name="T2" fmla="*/ 72 w 91"/>
                  <a:gd name="T3" fmla="*/ 53 h 237"/>
                  <a:gd name="T4" fmla="*/ 72 w 91"/>
                  <a:gd name="T5" fmla="*/ 62 h 237"/>
                  <a:gd name="T6" fmla="*/ 65 w 91"/>
                  <a:gd name="T7" fmla="*/ 69 h 237"/>
                  <a:gd name="T8" fmla="*/ 55 w 91"/>
                  <a:gd name="T9" fmla="*/ 72 h 237"/>
                  <a:gd name="T10" fmla="*/ 45 w 91"/>
                  <a:gd name="T11" fmla="*/ 67 h 237"/>
                  <a:gd name="T12" fmla="*/ 31 w 91"/>
                  <a:gd name="T13" fmla="*/ 65 h 237"/>
                  <a:gd name="T14" fmla="*/ 19 w 91"/>
                  <a:gd name="T15" fmla="*/ 69 h 237"/>
                  <a:gd name="T16" fmla="*/ 9 w 91"/>
                  <a:gd name="T17" fmla="*/ 79 h 237"/>
                  <a:gd name="T18" fmla="*/ 5 w 91"/>
                  <a:gd name="T19" fmla="*/ 91 h 237"/>
                  <a:gd name="T20" fmla="*/ 0 w 91"/>
                  <a:gd name="T21" fmla="*/ 115 h 237"/>
                  <a:gd name="T22" fmla="*/ 0 w 91"/>
                  <a:gd name="T23" fmla="*/ 137 h 237"/>
                  <a:gd name="T24" fmla="*/ 5 w 91"/>
                  <a:gd name="T25" fmla="*/ 161 h 237"/>
                  <a:gd name="T26" fmla="*/ 17 w 91"/>
                  <a:gd name="T27" fmla="*/ 185 h 237"/>
                  <a:gd name="T28" fmla="*/ 33 w 91"/>
                  <a:gd name="T29" fmla="*/ 206 h 237"/>
                  <a:gd name="T30" fmla="*/ 57 w 91"/>
                  <a:gd name="T31" fmla="*/ 225 h 237"/>
                  <a:gd name="T32" fmla="*/ 81 w 91"/>
                  <a:gd name="T33" fmla="*/ 237 h 237"/>
                  <a:gd name="T34" fmla="*/ 91 w 91"/>
                  <a:gd name="T35" fmla="*/ 0 h 237"/>
                  <a:gd name="T36" fmla="*/ 67 w 91"/>
                  <a:gd name="T37" fmla="*/ 2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237">
                    <a:moveTo>
                      <a:pt x="67" y="21"/>
                    </a:moveTo>
                    <a:lnTo>
                      <a:pt x="72" y="53"/>
                    </a:lnTo>
                    <a:lnTo>
                      <a:pt x="72" y="62"/>
                    </a:lnTo>
                    <a:lnTo>
                      <a:pt x="65" y="69"/>
                    </a:lnTo>
                    <a:lnTo>
                      <a:pt x="55" y="72"/>
                    </a:lnTo>
                    <a:lnTo>
                      <a:pt x="45" y="67"/>
                    </a:lnTo>
                    <a:lnTo>
                      <a:pt x="31" y="65"/>
                    </a:lnTo>
                    <a:lnTo>
                      <a:pt x="19" y="69"/>
                    </a:lnTo>
                    <a:lnTo>
                      <a:pt x="9" y="79"/>
                    </a:lnTo>
                    <a:lnTo>
                      <a:pt x="5" y="91"/>
                    </a:lnTo>
                    <a:lnTo>
                      <a:pt x="0" y="115"/>
                    </a:lnTo>
                    <a:lnTo>
                      <a:pt x="0" y="137"/>
                    </a:lnTo>
                    <a:lnTo>
                      <a:pt x="5" y="161"/>
                    </a:lnTo>
                    <a:lnTo>
                      <a:pt x="17" y="185"/>
                    </a:lnTo>
                    <a:lnTo>
                      <a:pt x="33" y="206"/>
                    </a:lnTo>
                    <a:lnTo>
                      <a:pt x="57" y="225"/>
                    </a:lnTo>
                    <a:lnTo>
                      <a:pt x="81" y="237"/>
                    </a:lnTo>
                    <a:lnTo>
                      <a:pt x="91" y="0"/>
                    </a:lnTo>
                    <a:lnTo>
                      <a:pt x="67" y="21"/>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142" name="Freeform 67">
                <a:extLst>
                  <a:ext uri="{FF2B5EF4-FFF2-40B4-BE49-F238E27FC236}">
                    <a16:creationId xmlns:a16="http://schemas.microsoft.com/office/drawing/2014/main" id="{22B4B5F9-192D-5B01-8ECB-EE150E80A31F}"/>
                  </a:ext>
                </a:extLst>
              </p:cNvPr>
              <p:cNvSpPr>
                <a:spLocks noChangeAspect="1"/>
              </p:cNvSpPr>
              <p:nvPr/>
            </p:nvSpPr>
            <p:spPr bwMode="auto">
              <a:xfrm rot="-412931">
                <a:off x="5188" y="2904"/>
                <a:ext cx="35" cy="82"/>
              </a:xfrm>
              <a:custGeom>
                <a:avLst/>
                <a:gdLst>
                  <a:gd name="T0" fmla="*/ 16 w 52"/>
                  <a:gd name="T1" fmla="*/ 0 h 84"/>
                  <a:gd name="T2" fmla="*/ 24 w 52"/>
                  <a:gd name="T3" fmla="*/ 17 h 84"/>
                  <a:gd name="T4" fmla="*/ 21 w 52"/>
                  <a:gd name="T5" fmla="*/ 36 h 84"/>
                  <a:gd name="T6" fmla="*/ 14 w 52"/>
                  <a:gd name="T7" fmla="*/ 55 h 84"/>
                  <a:gd name="T8" fmla="*/ 0 w 52"/>
                  <a:gd name="T9" fmla="*/ 67 h 84"/>
                  <a:gd name="T10" fmla="*/ 14 w 52"/>
                  <a:gd name="T11" fmla="*/ 65 h 84"/>
                  <a:gd name="T12" fmla="*/ 21 w 52"/>
                  <a:gd name="T13" fmla="*/ 55 h 84"/>
                  <a:gd name="T14" fmla="*/ 21 w 52"/>
                  <a:gd name="T15" fmla="*/ 84 h 84"/>
                  <a:gd name="T16" fmla="*/ 28 w 52"/>
                  <a:gd name="T17" fmla="*/ 55 h 84"/>
                  <a:gd name="T18" fmla="*/ 33 w 52"/>
                  <a:gd name="T19" fmla="*/ 41 h 84"/>
                  <a:gd name="T20" fmla="*/ 48 w 52"/>
                  <a:gd name="T21" fmla="*/ 31 h 84"/>
                  <a:gd name="T22" fmla="*/ 43 w 52"/>
                  <a:gd name="T23" fmla="*/ 19 h 84"/>
                  <a:gd name="T24" fmla="*/ 45 w 52"/>
                  <a:gd name="T25" fmla="*/ 10 h 84"/>
                  <a:gd name="T26" fmla="*/ 52 w 52"/>
                  <a:gd name="T27" fmla="*/ 0 h 84"/>
                  <a:gd name="T28" fmla="*/ 33 w 52"/>
                  <a:gd name="T29" fmla="*/ 22 h 84"/>
                  <a:gd name="T30" fmla="*/ 21 w 52"/>
                  <a:gd name="T31" fmla="*/ 4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16" y="0"/>
                    </a:moveTo>
                    <a:lnTo>
                      <a:pt x="24" y="17"/>
                    </a:lnTo>
                    <a:lnTo>
                      <a:pt x="21" y="36"/>
                    </a:lnTo>
                    <a:lnTo>
                      <a:pt x="14" y="55"/>
                    </a:lnTo>
                    <a:lnTo>
                      <a:pt x="0" y="67"/>
                    </a:lnTo>
                    <a:lnTo>
                      <a:pt x="14" y="65"/>
                    </a:lnTo>
                    <a:lnTo>
                      <a:pt x="21" y="55"/>
                    </a:lnTo>
                    <a:lnTo>
                      <a:pt x="21" y="84"/>
                    </a:lnTo>
                    <a:lnTo>
                      <a:pt x="28" y="55"/>
                    </a:lnTo>
                    <a:lnTo>
                      <a:pt x="33" y="41"/>
                    </a:lnTo>
                    <a:lnTo>
                      <a:pt x="48" y="31"/>
                    </a:lnTo>
                    <a:lnTo>
                      <a:pt x="43" y="19"/>
                    </a:lnTo>
                    <a:lnTo>
                      <a:pt x="45" y="10"/>
                    </a:lnTo>
                    <a:lnTo>
                      <a:pt x="52" y="0"/>
                    </a:lnTo>
                    <a:lnTo>
                      <a:pt x="33" y="22"/>
                    </a:lnTo>
                    <a:lnTo>
                      <a:pt x="21" y="4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43" name="Freeform 68">
                <a:extLst>
                  <a:ext uri="{FF2B5EF4-FFF2-40B4-BE49-F238E27FC236}">
                    <a16:creationId xmlns:a16="http://schemas.microsoft.com/office/drawing/2014/main" id="{6DE449AA-8843-3FF0-9D45-9BCA0F6FF043}"/>
                  </a:ext>
                </a:extLst>
              </p:cNvPr>
              <p:cNvSpPr>
                <a:spLocks noChangeAspect="1"/>
              </p:cNvSpPr>
              <p:nvPr/>
            </p:nvSpPr>
            <p:spPr bwMode="auto">
              <a:xfrm rot="-412931">
                <a:off x="5445" y="2447"/>
                <a:ext cx="27" cy="46"/>
              </a:xfrm>
              <a:custGeom>
                <a:avLst/>
                <a:gdLst>
                  <a:gd name="T0" fmla="*/ 19 w 31"/>
                  <a:gd name="T1" fmla="*/ 0 h 45"/>
                  <a:gd name="T2" fmla="*/ 0 w 31"/>
                  <a:gd name="T3" fmla="*/ 19 h 45"/>
                  <a:gd name="T4" fmla="*/ 12 w 31"/>
                  <a:gd name="T5" fmla="*/ 45 h 45"/>
                  <a:gd name="T6" fmla="*/ 31 w 31"/>
                  <a:gd name="T7" fmla="*/ 26 h 45"/>
                  <a:gd name="T8" fmla="*/ 19 w 31"/>
                  <a:gd name="T9" fmla="*/ 0 h 45"/>
                </a:gdLst>
                <a:ahLst/>
                <a:cxnLst>
                  <a:cxn ang="0">
                    <a:pos x="T0" y="T1"/>
                  </a:cxn>
                  <a:cxn ang="0">
                    <a:pos x="T2" y="T3"/>
                  </a:cxn>
                  <a:cxn ang="0">
                    <a:pos x="T4" y="T5"/>
                  </a:cxn>
                  <a:cxn ang="0">
                    <a:pos x="T6" y="T7"/>
                  </a:cxn>
                  <a:cxn ang="0">
                    <a:pos x="T8" y="T9"/>
                  </a:cxn>
                </a:cxnLst>
                <a:rect l="0" t="0" r="r" b="b"/>
                <a:pathLst>
                  <a:path w="31" h="45">
                    <a:moveTo>
                      <a:pt x="19" y="0"/>
                    </a:moveTo>
                    <a:lnTo>
                      <a:pt x="0" y="19"/>
                    </a:lnTo>
                    <a:lnTo>
                      <a:pt x="12" y="45"/>
                    </a:lnTo>
                    <a:lnTo>
                      <a:pt x="31" y="26"/>
                    </a:lnTo>
                    <a:lnTo>
                      <a:pt x="19"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144" name="Freeform 69">
                <a:extLst>
                  <a:ext uri="{FF2B5EF4-FFF2-40B4-BE49-F238E27FC236}">
                    <a16:creationId xmlns:a16="http://schemas.microsoft.com/office/drawing/2014/main" id="{6A193609-C236-8654-6A3E-97E06D775DFB}"/>
                  </a:ext>
                </a:extLst>
              </p:cNvPr>
              <p:cNvSpPr>
                <a:spLocks noChangeAspect="1"/>
              </p:cNvSpPr>
              <p:nvPr/>
            </p:nvSpPr>
            <p:spPr bwMode="auto">
              <a:xfrm rot="-412931">
                <a:off x="5461" y="2488"/>
                <a:ext cx="26" cy="36"/>
              </a:xfrm>
              <a:custGeom>
                <a:avLst/>
                <a:gdLst>
                  <a:gd name="T0" fmla="*/ 0 w 34"/>
                  <a:gd name="T1" fmla="*/ 0 h 29"/>
                  <a:gd name="T2" fmla="*/ 8 w 34"/>
                  <a:gd name="T3" fmla="*/ 26 h 29"/>
                  <a:gd name="T4" fmla="*/ 34 w 34"/>
                  <a:gd name="T5" fmla="*/ 29 h 29"/>
                  <a:gd name="T6" fmla="*/ 27 w 34"/>
                  <a:gd name="T7" fmla="*/ 2 h 29"/>
                  <a:gd name="T8" fmla="*/ 0 w 34"/>
                  <a:gd name="T9" fmla="*/ 0 h 29"/>
                </a:gdLst>
                <a:ahLst/>
                <a:cxnLst>
                  <a:cxn ang="0">
                    <a:pos x="T0" y="T1"/>
                  </a:cxn>
                  <a:cxn ang="0">
                    <a:pos x="T2" y="T3"/>
                  </a:cxn>
                  <a:cxn ang="0">
                    <a:pos x="T4" y="T5"/>
                  </a:cxn>
                  <a:cxn ang="0">
                    <a:pos x="T6" y="T7"/>
                  </a:cxn>
                  <a:cxn ang="0">
                    <a:pos x="T8" y="T9"/>
                  </a:cxn>
                </a:cxnLst>
                <a:rect l="0" t="0" r="r" b="b"/>
                <a:pathLst>
                  <a:path w="34" h="29">
                    <a:moveTo>
                      <a:pt x="0" y="0"/>
                    </a:moveTo>
                    <a:lnTo>
                      <a:pt x="8" y="26"/>
                    </a:lnTo>
                    <a:lnTo>
                      <a:pt x="34" y="29"/>
                    </a:lnTo>
                    <a:lnTo>
                      <a:pt x="27" y="2"/>
                    </a:lnTo>
                    <a:lnTo>
                      <a:pt x="0"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145" name="Freeform 70">
                <a:extLst>
                  <a:ext uri="{FF2B5EF4-FFF2-40B4-BE49-F238E27FC236}">
                    <a16:creationId xmlns:a16="http://schemas.microsoft.com/office/drawing/2014/main" id="{65EB7B22-BB99-BB2D-0DD8-D7EA1FA4F954}"/>
                  </a:ext>
                </a:extLst>
              </p:cNvPr>
              <p:cNvSpPr>
                <a:spLocks noChangeAspect="1"/>
              </p:cNvSpPr>
              <p:nvPr/>
            </p:nvSpPr>
            <p:spPr bwMode="auto">
              <a:xfrm rot="-412931">
                <a:off x="5445" y="2493"/>
                <a:ext cx="23" cy="36"/>
              </a:xfrm>
              <a:custGeom>
                <a:avLst/>
                <a:gdLst>
                  <a:gd name="T0" fmla="*/ 36 w 36"/>
                  <a:gd name="T1" fmla="*/ 0 h 26"/>
                  <a:gd name="T2" fmla="*/ 7 w 36"/>
                  <a:gd name="T3" fmla="*/ 0 h 26"/>
                  <a:gd name="T4" fmla="*/ 0 w 36"/>
                  <a:gd name="T5" fmla="*/ 26 h 26"/>
                  <a:gd name="T6" fmla="*/ 27 w 36"/>
                  <a:gd name="T7" fmla="*/ 26 h 26"/>
                  <a:gd name="T8" fmla="*/ 36 w 36"/>
                  <a:gd name="T9" fmla="*/ 0 h 26"/>
                </a:gdLst>
                <a:ahLst/>
                <a:cxnLst>
                  <a:cxn ang="0">
                    <a:pos x="T0" y="T1"/>
                  </a:cxn>
                  <a:cxn ang="0">
                    <a:pos x="T2" y="T3"/>
                  </a:cxn>
                  <a:cxn ang="0">
                    <a:pos x="T4" y="T5"/>
                  </a:cxn>
                  <a:cxn ang="0">
                    <a:pos x="T6" y="T7"/>
                  </a:cxn>
                  <a:cxn ang="0">
                    <a:pos x="T8" y="T9"/>
                  </a:cxn>
                </a:cxnLst>
                <a:rect l="0" t="0" r="r" b="b"/>
                <a:pathLst>
                  <a:path w="36" h="26">
                    <a:moveTo>
                      <a:pt x="36" y="0"/>
                    </a:moveTo>
                    <a:lnTo>
                      <a:pt x="7" y="0"/>
                    </a:lnTo>
                    <a:lnTo>
                      <a:pt x="0" y="26"/>
                    </a:lnTo>
                    <a:lnTo>
                      <a:pt x="27" y="26"/>
                    </a:lnTo>
                    <a:lnTo>
                      <a:pt x="36"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146" name="Freeform 71">
                <a:extLst>
                  <a:ext uri="{FF2B5EF4-FFF2-40B4-BE49-F238E27FC236}">
                    <a16:creationId xmlns:a16="http://schemas.microsoft.com/office/drawing/2014/main" id="{85FDD1A2-1C9D-DF7D-33F9-10103402A5D4}"/>
                  </a:ext>
                </a:extLst>
              </p:cNvPr>
              <p:cNvSpPr>
                <a:spLocks noChangeAspect="1"/>
              </p:cNvSpPr>
              <p:nvPr/>
            </p:nvSpPr>
            <p:spPr bwMode="auto">
              <a:xfrm rot="21187069" flipH="1">
                <a:off x="5062" y="2339"/>
                <a:ext cx="15" cy="21"/>
              </a:xfrm>
              <a:custGeom>
                <a:avLst/>
                <a:gdLst>
                  <a:gd name="T0" fmla="*/ 19 w 19"/>
                  <a:gd name="T1" fmla="*/ 4 h 15"/>
                  <a:gd name="T2" fmla="*/ 13 w 19"/>
                  <a:gd name="T3" fmla="*/ 13 h 15"/>
                  <a:gd name="T4" fmla="*/ 6 w 19"/>
                  <a:gd name="T5" fmla="*/ 15 h 15"/>
                  <a:gd name="T6" fmla="*/ 0 w 19"/>
                  <a:gd name="T7" fmla="*/ 11 h 15"/>
                  <a:gd name="T8" fmla="*/ 0 w 19"/>
                  <a:gd name="T9" fmla="*/ 0 h 15"/>
                </a:gdLst>
                <a:ahLst/>
                <a:cxnLst>
                  <a:cxn ang="0">
                    <a:pos x="T0" y="T1"/>
                  </a:cxn>
                  <a:cxn ang="0">
                    <a:pos x="T2" y="T3"/>
                  </a:cxn>
                  <a:cxn ang="0">
                    <a:pos x="T4" y="T5"/>
                  </a:cxn>
                  <a:cxn ang="0">
                    <a:pos x="T6" y="T7"/>
                  </a:cxn>
                  <a:cxn ang="0">
                    <a:pos x="T8" y="T9"/>
                  </a:cxn>
                </a:cxnLst>
                <a:rect l="0" t="0" r="r" b="b"/>
                <a:pathLst>
                  <a:path w="19" h="15">
                    <a:moveTo>
                      <a:pt x="19" y="4"/>
                    </a:moveTo>
                    <a:lnTo>
                      <a:pt x="13" y="13"/>
                    </a:lnTo>
                    <a:lnTo>
                      <a:pt x="6" y="15"/>
                    </a:lnTo>
                    <a:lnTo>
                      <a:pt x="0" y="1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47" name="Freeform 72">
                <a:extLst>
                  <a:ext uri="{FF2B5EF4-FFF2-40B4-BE49-F238E27FC236}">
                    <a16:creationId xmlns:a16="http://schemas.microsoft.com/office/drawing/2014/main" id="{098E3B4D-A725-C498-2DA1-4AF660E31F18}"/>
                  </a:ext>
                </a:extLst>
              </p:cNvPr>
              <p:cNvSpPr>
                <a:spLocks noChangeAspect="1"/>
              </p:cNvSpPr>
              <p:nvPr/>
            </p:nvSpPr>
            <p:spPr bwMode="auto">
              <a:xfrm rot="21187069" flipH="1">
                <a:off x="5023" y="3232"/>
                <a:ext cx="8" cy="46"/>
              </a:xfrm>
              <a:custGeom>
                <a:avLst/>
                <a:gdLst>
                  <a:gd name="T0" fmla="*/ 0 w 6"/>
                  <a:gd name="T1" fmla="*/ 0 h 39"/>
                  <a:gd name="T2" fmla="*/ 6 w 6"/>
                  <a:gd name="T3" fmla="*/ 13 h 39"/>
                  <a:gd name="T4" fmla="*/ 6 w 6"/>
                  <a:gd name="T5" fmla="*/ 26 h 39"/>
                  <a:gd name="T6" fmla="*/ 0 w 6"/>
                  <a:gd name="T7" fmla="*/ 39 h 39"/>
                </a:gdLst>
                <a:ahLst/>
                <a:cxnLst>
                  <a:cxn ang="0">
                    <a:pos x="T0" y="T1"/>
                  </a:cxn>
                  <a:cxn ang="0">
                    <a:pos x="T2" y="T3"/>
                  </a:cxn>
                  <a:cxn ang="0">
                    <a:pos x="T4" y="T5"/>
                  </a:cxn>
                  <a:cxn ang="0">
                    <a:pos x="T6" y="T7"/>
                  </a:cxn>
                </a:cxnLst>
                <a:rect l="0" t="0" r="r" b="b"/>
                <a:pathLst>
                  <a:path w="6" h="39">
                    <a:moveTo>
                      <a:pt x="0" y="0"/>
                    </a:moveTo>
                    <a:lnTo>
                      <a:pt x="6" y="13"/>
                    </a:lnTo>
                    <a:lnTo>
                      <a:pt x="6" y="26"/>
                    </a:lnTo>
                    <a:lnTo>
                      <a:pt x="0" y="3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48" name="Freeform 73">
                <a:extLst>
                  <a:ext uri="{FF2B5EF4-FFF2-40B4-BE49-F238E27FC236}">
                    <a16:creationId xmlns:a16="http://schemas.microsoft.com/office/drawing/2014/main" id="{FA841EE2-BA4E-3634-088E-7F1FF6BAE323}"/>
                  </a:ext>
                </a:extLst>
              </p:cNvPr>
              <p:cNvSpPr>
                <a:spLocks noChangeAspect="1"/>
              </p:cNvSpPr>
              <p:nvPr/>
            </p:nvSpPr>
            <p:spPr bwMode="auto">
              <a:xfrm flipH="1">
                <a:off x="5019" y="2021"/>
                <a:ext cx="465" cy="416"/>
              </a:xfrm>
              <a:custGeom>
                <a:avLst/>
                <a:gdLst>
                  <a:gd name="T0" fmla="*/ 112 w 120"/>
                  <a:gd name="T1" fmla="*/ 57 h 81"/>
                  <a:gd name="T2" fmla="*/ 118 w 120"/>
                  <a:gd name="T3" fmla="*/ 66 h 81"/>
                  <a:gd name="T4" fmla="*/ 120 w 120"/>
                  <a:gd name="T5" fmla="*/ 69 h 81"/>
                  <a:gd name="T6" fmla="*/ 120 w 120"/>
                  <a:gd name="T7" fmla="*/ 73 h 81"/>
                  <a:gd name="T8" fmla="*/ 119 w 120"/>
                  <a:gd name="T9" fmla="*/ 76 h 81"/>
                  <a:gd name="T10" fmla="*/ 116 w 120"/>
                  <a:gd name="T11" fmla="*/ 79 h 81"/>
                  <a:gd name="T12" fmla="*/ 113 w 120"/>
                  <a:gd name="T13" fmla="*/ 81 h 81"/>
                  <a:gd name="T14" fmla="*/ 101 w 120"/>
                  <a:gd name="T15" fmla="*/ 79 h 81"/>
                  <a:gd name="T16" fmla="*/ 102 w 120"/>
                  <a:gd name="T17" fmla="*/ 76 h 81"/>
                  <a:gd name="T18" fmla="*/ 102 w 120"/>
                  <a:gd name="T19" fmla="*/ 72 h 81"/>
                  <a:gd name="T20" fmla="*/ 101 w 120"/>
                  <a:gd name="T21" fmla="*/ 69 h 81"/>
                  <a:gd name="T22" fmla="*/ 99 w 120"/>
                  <a:gd name="T23" fmla="*/ 67 h 81"/>
                  <a:gd name="T24" fmla="*/ 97 w 120"/>
                  <a:gd name="T25" fmla="*/ 65 h 81"/>
                  <a:gd name="T26" fmla="*/ 83 w 120"/>
                  <a:gd name="T27" fmla="*/ 64 h 81"/>
                  <a:gd name="T28" fmla="*/ 69 w 120"/>
                  <a:gd name="T29" fmla="*/ 63 h 81"/>
                  <a:gd name="T30" fmla="*/ 56 w 120"/>
                  <a:gd name="T31" fmla="*/ 66 h 81"/>
                  <a:gd name="T32" fmla="*/ 41 w 120"/>
                  <a:gd name="T33" fmla="*/ 68 h 81"/>
                  <a:gd name="T34" fmla="*/ 28 w 120"/>
                  <a:gd name="T35" fmla="*/ 72 h 81"/>
                  <a:gd name="T36" fmla="*/ 7 w 120"/>
                  <a:gd name="T37" fmla="*/ 76 h 81"/>
                  <a:gd name="T38" fmla="*/ 5 w 120"/>
                  <a:gd name="T39" fmla="*/ 70 h 81"/>
                  <a:gd name="T40" fmla="*/ 2 w 120"/>
                  <a:gd name="T41" fmla="*/ 63 h 81"/>
                  <a:gd name="T42" fmla="*/ 0 w 120"/>
                  <a:gd name="T43" fmla="*/ 55 h 81"/>
                  <a:gd name="T44" fmla="*/ 0 w 120"/>
                  <a:gd name="T45" fmla="*/ 48 h 81"/>
                  <a:gd name="T46" fmla="*/ 2 w 120"/>
                  <a:gd name="T47" fmla="*/ 41 h 81"/>
                  <a:gd name="T48" fmla="*/ 4 w 120"/>
                  <a:gd name="T49" fmla="*/ 34 h 81"/>
                  <a:gd name="T50" fmla="*/ 8 w 120"/>
                  <a:gd name="T51" fmla="*/ 28 h 81"/>
                  <a:gd name="T52" fmla="*/ 12 w 120"/>
                  <a:gd name="T53" fmla="*/ 22 h 81"/>
                  <a:gd name="T54" fmla="*/ 18 w 120"/>
                  <a:gd name="T55" fmla="*/ 18 h 81"/>
                  <a:gd name="T56" fmla="*/ 25 w 120"/>
                  <a:gd name="T57" fmla="*/ 12 h 81"/>
                  <a:gd name="T58" fmla="*/ 32 w 120"/>
                  <a:gd name="T59" fmla="*/ 8 h 81"/>
                  <a:gd name="T60" fmla="*/ 41 w 120"/>
                  <a:gd name="T61" fmla="*/ 4 h 81"/>
                  <a:gd name="T62" fmla="*/ 49 w 120"/>
                  <a:gd name="T63" fmla="*/ 2 h 81"/>
                  <a:gd name="T64" fmla="*/ 58 w 120"/>
                  <a:gd name="T65" fmla="*/ 0 h 81"/>
                  <a:gd name="T66" fmla="*/ 67 w 120"/>
                  <a:gd name="T67" fmla="*/ 0 h 81"/>
                  <a:gd name="T68" fmla="*/ 75 w 120"/>
                  <a:gd name="T69" fmla="*/ 1 h 81"/>
                  <a:gd name="T70" fmla="*/ 84 w 120"/>
                  <a:gd name="T71" fmla="*/ 4 h 81"/>
                  <a:gd name="T72" fmla="*/ 92 w 120"/>
                  <a:gd name="T73" fmla="*/ 8 h 81"/>
                  <a:gd name="T74" fmla="*/ 99 w 120"/>
                  <a:gd name="T75" fmla="*/ 12 h 81"/>
                  <a:gd name="T76" fmla="*/ 103 w 120"/>
                  <a:gd name="T77" fmla="*/ 15 h 81"/>
                  <a:gd name="T78" fmla="*/ 105 w 120"/>
                  <a:gd name="T79" fmla="*/ 19 h 81"/>
                  <a:gd name="T80" fmla="*/ 108 w 120"/>
                  <a:gd name="T81" fmla="*/ 24 h 81"/>
                  <a:gd name="T82" fmla="*/ 108 w 120"/>
                  <a:gd name="T83" fmla="*/ 29 h 81"/>
                  <a:gd name="T84" fmla="*/ 110 w 120"/>
                  <a:gd name="T85" fmla="*/ 35 h 81"/>
                  <a:gd name="T86" fmla="*/ 109 w 120"/>
                  <a:gd name="T87" fmla="*/ 40 h 81"/>
                  <a:gd name="T88" fmla="*/ 112 w 120"/>
                  <a:gd name="T89"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81">
                    <a:moveTo>
                      <a:pt x="112" y="57"/>
                    </a:moveTo>
                    <a:lnTo>
                      <a:pt x="118" y="66"/>
                    </a:lnTo>
                    <a:lnTo>
                      <a:pt x="120" y="69"/>
                    </a:lnTo>
                    <a:lnTo>
                      <a:pt x="120" y="73"/>
                    </a:lnTo>
                    <a:lnTo>
                      <a:pt x="119" y="76"/>
                    </a:lnTo>
                    <a:lnTo>
                      <a:pt x="116" y="79"/>
                    </a:lnTo>
                    <a:lnTo>
                      <a:pt x="113" y="81"/>
                    </a:lnTo>
                    <a:lnTo>
                      <a:pt x="101" y="79"/>
                    </a:lnTo>
                    <a:lnTo>
                      <a:pt x="102" y="76"/>
                    </a:lnTo>
                    <a:lnTo>
                      <a:pt x="102" y="72"/>
                    </a:lnTo>
                    <a:lnTo>
                      <a:pt x="101" y="69"/>
                    </a:lnTo>
                    <a:lnTo>
                      <a:pt x="99" y="67"/>
                    </a:lnTo>
                    <a:lnTo>
                      <a:pt x="97" y="65"/>
                    </a:lnTo>
                    <a:lnTo>
                      <a:pt x="83" y="64"/>
                    </a:lnTo>
                    <a:lnTo>
                      <a:pt x="69" y="63"/>
                    </a:lnTo>
                    <a:lnTo>
                      <a:pt x="56" y="66"/>
                    </a:lnTo>
                    <a:lnTo>
                      <a:pt x="41" y="68"/>
                    </a:lnTo>
                    <a:lnTo>
                      <a:pt x="28" y="72"/>
                    </a:lnTo>
                    <a:lnTo>
                      <a:pt x="7" y="76"/>
                    </a:lnTo>
                    <a:lnTo>
                      <a:pt x="5" y="70"/>
                    </a:lnTo>
                    <a:lnTo>
                      <a:pt x="2" y="63"/>
                    </a:lnTo>
                    <a:lnTo>
                      <a:pt x="0" y="55"/>
                    </a:lnTo>
                    <a:lnTo>
                      <a:pt x="0" y="48"/>
                    </a:lnTo>
                    <a:lnTo>
                      <a:pt x="2" y="41"/>
                    </a:lnTo>
                    <a:lnTo>
                      <a:pt x="4" y="34"/>
                    </a:lnTo>
                    <a:lnTo>
                      <a:pt x="8" y="28"/>
                    </a:lnTo>
                    <a:lnTo>
                      <a:pt x="12" y="22"/>
                    </a:lnTo>
                    <a:lnTo>
                      <a:pt x="18" y="18"/>
                    </a:lnTo>
                    <a:lnTo>
                      <a:pt x="25" y="12"/>
                    </a:lnTo>
                    <a:lnTo>
                      <a:pt x="32" y="8"/>
                    </a:lnTo>
                    <a:lnTo>
                      <a:pt x="41" y="4"/>
                    </a:lnTo>
                    <a:lnTo>
                      <a:pt x="49" y="2"/>
                    </a:lnTo>
                    <a:lnTo>
                      <a:pt x="58" y="0"/>
                    </a:lnTo>
                    <a:lnTo>
                      <a:pt x="67" y="0"/>
                    </a:lnTo>
                    <a:lnTo>
                      <a:pt x="75" y="1"/>
                    </a:lnTo>
                    <a:lnTo>
                      <a:pt x="84" y="4"/>
                    </a:lnTo>
                    <a:lnTo>
                      <a:pt x="92" y="8"/>
                    </a:lnTo>
                    <a:lnTo>
                      <a:pt x="99" y="12"/>
                    </a:lnTo>
                    <a:lnTo>
                      <a:pt x="103" y="15"/>
                    </a:lnTo>
                    <a:lnTo>
                      <a:pt x="105" y="19"/>
                    </a:lnTo>
                    <a:lnTo>
                      <a:pt x="108" y="24"/>
                    </a:lnTo>
                    <a:lnTo>
                      <a:pt x="108" y="29"/>
                    </a:lnTo>
                    <a:lnTo>
                      <a:pt x="110" y="35"/>
                    </a:lnTo>
                    <a:lnTo>
                      <a:pt x="109" y="40"/>
                    </a:lnTo>
                    <a:lnTo>
                      <a:pt x="112" y="57"/>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149" name="Freeform 74">
                <a:extLst>
                  <a:ext uri="{FF2B5EF4-FFF2-40B4-BE49-F238E27FC236}">
                    <a16:creationId xmlns:a16="http://schemas.microsoft.com/office/drawing/2014/main" id="{821B0511-FBCA-3CF2-0B24-CCA1E36D8E99}"/>
                  </a:ext>
                </a:extLst>
              </p:cNvPr>
              <p:cNvSpPr>
                <a:spLocks noChangeAspect="1"/>
              </p:cNvSpPr>
              <p:nvPr/>
            </p:nvSpPr>
            <p:spPr bwMode="auto">
              <a:xfrm rot="21187069" flipH="1">
                <a:off x="5031" y="2324"/>
                <a:ext cx="96" cy="66"/>
              </a:xfrm>
              <a:custGeom>
                <a:avLst/>
                <a:gdLst>
                  <a:gd name="T0" fmla="*/ 137 w 137"/>
                  <a:gd name="T1" fmla="*/ 51 h 51"/>
                  <a:gd name="T2" fmla="*/ 132 w 137"/>
                  <a:gd name="T3" fmla="*/ 33 h 51"/>
                  <a:gd name="T4" fmla="*/ 122 w 137"/>
                  <a:gd name="T5" fmla="*/ 17 h 51"/>
                  <a:gd name="T6" fmla="*/ 106 w 137"/>
                  <a:gd name="T7" fmla="*/ 6 h 51"/>
                  <a:gd name="T8" fmla="*/ 89 w 137"/>
                  <a:gd name="T9" fmla="*/ 0 h 51"/>
                  <a:gd name="T10" fmla="*/ 71 w 137"/>
                  <a:gd name="T11" fmla="*/ 0 h 51"/>
                  <a:gd name="T12" fmla="*/ 0 w 137"/>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137" h="51">
                    <a:moveTo>
                      <a:pt x="137" y="51"/>
                    </a:moveTo>
                    <a:lnTo>
                      <a:pt x="132" y="33"/>
                    </a:lnTo>
                    <a:lnTo>
                      <a:pt x="122" y="17"/>
                    </a:lnTo>
                    <a:lnTo>
                      <a:pt x="106" y="6"/>
                    </a:lnTo>
                    <a:lnTo>
                      <a:pt x="89" y="0"/>
                    </a:lnTo>
                    <a:lnTo>
                      <a:pt x="71"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50" name="Freeform 75">
                <a:extLst>
                  <a:ext uri="{FF2B5EF4-FFF2-40B4-BE49-F238E27FC236}">
                    <a16:creationId xmlns:a16="http://schemas.microsoft.com/office/drawing/2014/main" id="{2000FD6F-5A64-68BE-E5F6-4A9735DEE210}"/>
                  </a:ext>
                </a:extLst>
              </p:cNvPr>
              <p:cNvSpPr>
                <a:spLocks noChangeAspect="1"/>
              </p:cNvSpPr>
              <p:nvPr/>
            </p:nvSpPr>
            <p:spPr bwMode="auto">
              <a:xfrm rot="21187069" flipH="1">
                <a:off x="5050" y="2319"/>
                <a:ext cx="449" cy="600"/>
              </a:xfrm>
              <a:custGeom>
                <a:avLst/>
                <a:gdLst>
                  <a:gd name="T0" fmla="*/ 579 w 645"/>
                  <a:gd name="T1" fmla="*/ 18 h 562"/>
                  <a:gd name="T2" fmla="*/ 594 w 645"/>
                  <a:gd name="T3" fmla="*/ 61 h 562"/>
                  <a:gd name="T4" fmla="*/ 589 w 645"/>
                  <a:gd name="T5" fmla="*/ 106 h 562"/>
                  <a:gd name="T6" fmla="*/ 628 w 645"/>
                  <a:gd name="T7" fmla="*/ 135 h 562"/>
                  <a:gd name="T8" fmla="*/ 645 w 645"/>
                  <a:gd name="T9" fmla="*/ 181 h 562"/>
                  <a:gd name="T10" fmla="*/ 637 w 645"/>
                  <a:gd name="T11" fmla="*/ 228 h 562"/>
                  <a:gd name="T12" fmla="*/ 603 w 645"/>
                  <a:gd name="T13" fmla="*/ 262 h 562"/>
                  <a:gd name="T14" fmla="*/ 584 w 645"/>
                  <a:gd name="T15" fmla="*/ 303 h 562"/>
                  <a:gd name="T16" fmla="*/ 576 w 645"/>
                  <a:gd name="T17" fmla="*/ 361 h 562"/>
                  <a:gd name="T18" fmla="*/ 552 w 645"/>
                  <a:gd name="T19" fmla="*/ 413 h 562"/>
                  <a:gd name="T20" fmla="*/ 511 w 645"/>
                  <a:gd name="T21" fmla="*/ 449 h 562"/>
                  <a:gd name="T22" fmla="*/ 460 w 645"/>
                  <a:gd name="T23" fmla="*/ 466 h 562"/>
                  <a:gd name="T24" fmla="*/ 449 w 645"/>
                  <a:gd name="T25" fmla="*/ 549 h 562"/>
                  <a:gd name="T26" fmla="*/ 394 w 645"/>
                  <a:gd name="T27" fmla="*/ 562 h 562"/>
                  <a:gd name="T28" fmla="*/ 340 w 645"/>
                  <a:gd name="T29" fmla="*/ 550 h 562"/>
                  <a:gd name="T30" fmla="*/ 298 w 645"/>
                  <a:gd name="T31" fmla="*/ 515 h 562"/>
                  <a:gd name="T32" fmla="*/ 271 w 645"/>
                  <a:gd name="T33" fmla="*/ 442 h 562"/>
                  <a:gd name="T34" fmla="*/ 215 w 645"/>
                  <a:gd name="T35" fmla="*/ 396 h 562"/>
                  <a:gd name="T36" fmla="*/ 174 w 645"/>
                  <a:gd name="T37" fmla="*/ 338 h 562"/>
                  <a:gd name="T38" fmla="*/ 117 w 645"/>
                  <a:gd name="T39" fmla="*/ 338 h 562"/>
                  <a:gd name="T40" fmla="*/ 64 w 645"/>
                  <a:gd name="T41" fmla="*/ 315 h 562"/>
                  <a:gd name="T42" fmla="*/ 25 w 645"/>
                  <a:gd name="T43" fmla="*/ 271 h 562"/>
                  <a:gd name="T44" fmla="*/ 8 w 645"/>
                  <a:gd name="T45" fmla="*/ 216 h 562"/>
                  <a:gd name="T46" fmla="*/ 0 w 645"/>
                  <a:gd name="T47" fmla="*/ 174 h 562"/>
                  <a:gd name="T48" fmla="*/ 13 w 645"/>
                  <a:gd name="T49" fmla="*/ 135 h 562"/>
                  <a:gd name="T50" fmla="*/ 45 w 645"/>
                  <a:gd name="T51" fmla="*/ 108 h 562"/>
                  <a:gd name="T52" fmla="*/ 88 w 645"/>
                  <a:gd name="T53" fmla="*/ 101 h 562"/>
                  <a:gd name="T54" fmla="*/ 127 w 645"/>
                  <a:gd name="T55" fmla="*/ 116 h 562"/>
                  <a:gd name="T56" fmla="*/ 159 w 645"/>
                  <a:gd name="T57" fmla="*/ 193 h 562"/>
                  <a:gd name="T58" fmla="*/ 186 w 645"/>
                  <a:gd name="T59" fmla="*/ 161 h 562"/>
                  <a:gd name="T60" fmla="*/ 191 w 645"/>
                  <a:gd name="T61" fmla="*/ 100 h 562"/>
                  <a:gd name="T62" fmla="*/ 194 w 645"/>
                  <a:gd name="T63" fmla="*/ 72 h 562"/>
                  <a:gd name="T64" fmla="*/ 215 w 645"/>
                  <a:gd name="T65" fmla="*/ 55 h 562"/>
                  <a:gd name="T66" fmla="*/ 364 w 645"/>
                  <a:gd name="T67" fmla="*/ 15 h 562"/>
                  <a:gd name="T68" fmla="*/ 518 w 645"/>
                  <a:gd name="T6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562">
                    <a:moveTo>
                      <a:pt x="564" y="1"/>
                    </a:moveTo>
                    <a:lnTo>
                      <a:pt x="579" y="18"/>
                    </a:lnTo>
                    <a:lnTo>
                      <a:pt x="589" y="39"/>
                    </a:lnTo>
                    <a:lnTo>
                      <a:pt x="594" y="61"/>
                    </a:lnTo>
                    <a:lnTo>
                      <a:pt x="594" y="84"/>
                    </a:lnTo>
                    <a:lnTo>
                      <a:pt x="589" y="106"/>
                    </a:lnTo>
                    <a:lnTo>
                      <a:pt x="610" y="118"/>
                    </a:lnTo>
                    <a:lnTo>
                      <a:pt x="628" y="135"/>
                    </a:lnTo>
                    <a:lnTo>
                      <a:pt x="640" y="157"/>
                    </a:lnTo>
                    <a:lnTo>
                      <a:pt x="645" y="181"/>
                    </a:lnTo>
                    <a:lnTo>
                      <a:pt x="643" y="205"/>
                    </a:lnTo>
                    <a:lnTo>
                      <a:pt x="637" y="228"/>
                    </a:lnTo>
                    <a:lnTo>
                      <a:pt x="621" y="247"/>
                    </a:lnTo>
                    <a:lnTo>
                      <a:pt x="603" y="262"/>
                    </a:lnTo>
                    <a:lnTo>
                      <a:pt x="581" y="272"/>
                    </a:lnTo>
                    <a:lnTo>
                      <a:pt x="584" y="303"/>
                    </a:lnTo>
                    <a:lnTo>
                      <a:pt x="582" y="332"/>
                    </a:lnTo>
                    <a:lnTo>
                      <a:pt x="576" y="361"/>
                    </a:lnTo>
                    <a:lnTo>
                      <a:pt x="564" y="389"/>
                    </a:lnTo>
                    <a:lnTo>
                      <a:pt x="552" y="413"/>
                    </a:lnTo>
                    <a:lnTo>
                      <a:pt x="533" y="433"/>
                    </a:lnTo>
                    <a:lnTo>
                      <a:pt x="511" y="449"/>
                    </a:lnTo>
                    <a:lnTo>
                      <a:pt x="488" y="459"/>
                    </a:lnTo>
                    <a:lnTo>
                      <a:pt x="460" y="466"/>
                    </a:lnTo>
                    <a:lnTo>
                      <a:pt x="471" y="532"/>
                    </a:lnTo>
                    <a:lnTo>
                      <a:pt x="449" y="549"/>
                    </a:lnTo>
                    <a:lnTo>
                      <a:pt x="422" y="559"/>
                    </a:lnTo>
                    <a:lnTo>
                      <a:pt x="394" y="562"/>
                    </a:lnTo>
                    <a:lnTo>
                      <a:pt x="367" y="559"/>
                    </a:lnTo>
                    <a:lnTo>
                      <a:pt x="340" y="550"/>
                    </a:lnTo>
                    <a:lnTo>
                      <a:pt x="316" y="535"/>
                    </a:lnTo>
                    <a:lnTo>
                      <a:pt x="298" y="515"/>
                    </a:lnTo>
                    <a:lnTo>
                      <a:pt x="301" y="459"/>
                    </a:lnTo>
                    <a:lnTo>
                      <a:pt x="271" y="442"/>
                    </a:lnTo>
                    <a:lnTo>
                      <a:pt x="242" y="422"/>
                    </a:lnTo>
                    <a:lnTo>
                      <a:pt x="215" y="396"/>
                    </a:lnTo>
                    <a:lnTo>
                      <a:pt x="193" y="369"/>
                    </a:lnTo>
                    <a:lnTo>
                      <a:pt x="174" y="338"/>
                    </a:lnTo>
                    <a:lnTo>
                      <a:pt x="145" y="342"/>
                    </a:lnTo>
                    <a:lnTo>
                      <a:pt x="117" y="338"/>
                    </a:lnTo>
                    <a:lnTo>
                      <a:pt x="89" y="330"/>
                    </a:lnTo>
                    <a:lnTo>
                      <a:pt x="64" y="315"/>
                    </a:lnTo>
                    <a:lnTo>
                      <a:pt x="42" y="294"/>
                    </a:lnTo>
                    <a:lnTo>
                      <a:pt x="25" y="271"/>
                    </a:lnTo>
                    <a:lnTo>
                      <a:pt x="13" y="244"/>
                    </a:lnTo>
                    <a:lnTo>
                      <a:pt x="8" y="216"/>
                    </a:lnTo>
                    <a:lnTo>
                      <a:pt x="1" y="196"/>
                    </a:lnTo>
                    <a:lnTo>
                      <a:pt x="0" y="174"/>
                    </a:lnTo>
                    <a:lnTo>
                      <a:pt x="5" y="154"/>
                    </a:lnTo>
                    <a:lnTo>
                      <a:pt x="13" y="135"/>
                    </a:lnTo>
                    <a:lnTo>
                      <a:pt x="28" y="120"/>
                    </a:lnTo>
                    <a:lnTo>
                      <a:pt x="45" y="108"/>
                    </a:lnTo>
                    <a:lnTo>
                      <a:pt x="66" y="101"/>
                    </a:lnTo>
                    <a:lnTo>
                      <a:pt x="88" y="101"/>
                    </a:lnTo>
                    <a:lnTo>
                      <a:pt x="108" y="106"/>
                    </a:lnTo>
                    <a:lnTo>
                      <a:pt x="127" y="116"/>
                    </a:lnTo>
                    <a:lnTo>
                      <a:pt x="142" y="132"/>
                    </a:lnTo>
                    <a:lnTo>
                      <a:pt x="159" y="193"/>
                    </a:lnTo>
                    <a:lnTo>
                      <a:pt x="191" y="193"/>
                    </a:lnTo>
                    <a:lnTo>
                      <a:pt x="186" y="161"/>
                    </a:lnTo>
                    <a:lnTo>
                      <a:pt x="186" y="130"/>
                    </a:lnTo>
                    <a:lnTo>
                      <a:pt x="191" y="100"/>
                    </a:lnTo>
                    <a:lnTo>
                      <a:pt x="191" y="86"/>
                    </a:lnTo>
                    <a:lnTo>
                      <a:pt x="194" y="72"/>
                    </a:lnTo>
                    <a:lnTo>
                      <a:pt x="203" y="62"/>
                    </a:lnTo>
                    <a:lnTo>
                      <a:pt x="215" y="55"/>
                    </a:lnTo>
                    <a:lnTo>
                      <a:pt x="289" y="33"/>
                    </a:lnTo>
                    <a:lnTo>
                      <a:pt x="364" y="15"/>
                    </a:lnTo>
                    <a:lnTo>
                      <a:pt x="440" y="5"/>
                    </a:lnTo>
                    <a:lnTo>
                      <a:pt x="518" y="0"/>
                    </a:lnTo>
                    <a:lnTo>
                      <a:pt x="564" y="1"/>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151" name="Freeform 76">
                <a:extLst>
                  <a:ext uri="{FF2B5EF4-FFF2-40B4-BE49-F238E27FC236}">
                    <a16:creationId xmlns:a16="http://schemas.microsoft.com/office/drawing/2014/main" id="{D1110BBE-9FEB-5144-58CB-3AF8C9E84D06}"/>
                  </a:ext>
                </a:extLst>
              </p:cNvPr>
              <p:cNvSpPr>
                <a:spLocks noChangeAspect="1"/>
              </p:cNvSpPr>
              <p:nvPr/>
            </p:nvSpPr>
            <p:spPr bwMode="auto">
              <a:xfrm rot="21187069" flipH="1">
                <a:off x="5403" y="2503"/>
                <a:ext cx="65" cy="113"/>
              </a:xfrm>
              <a:custGeom>
                <a:avLst/>
                <a:gdLst>
                  <a:gd name="T0" fmla="*/ 88 w 102"/>
                  <a:gd name="T1" fmla="*/ 16 h 104"/>
                  <a:gd name="T2" fmla="*/ 73 w 102"/>
                  <a:gd name="T3" fmla="*/ 4 h 104"/>
                  <a:gd name="T4" fmla="*/ 56 w 102"/>
                  <a:gd name="T5" fmla="*/ 0 h 104"/>
                  <a:gd name="T6" fmla="*/ 37 w 102"/>
                  <a:gd name="T7" fmla="*/ 0 h 104"/>
                  <a:gd name="T8" fmla="*/ 22 w 102"/>
                  <a:gd name="T9" fmla="*/ 9 h 104"/>
                  <a:gd name="T10" fmla="*/ 8 w 102"/>
                  <a:gd name="T11" fmla="*/ 21 h 104"/>
                  <a:gd name="T12" fmla="*/ 2 w 102"/>
                  <a:gd name="T13" fmla="*/ 38 h 104"/>
                  <a:gd name="T14" fmla="*/ 0 w 102"/>
                  <a:gd name="T15" fmla="*/ 56 h 104"/>
                  <a:gd name="T16" fmla="*/ 3 w 102"/>
                  <a:gd name="T17" fmla="*/ 73 h 104"/>
                  <a:gd name="T18" fmla="*/ 13 w 102"/>
                  <a:gd name="T19" fmla="*/ 88 h 104"/>
                  <a:gd name="T20" fmla="*/ 29 w 102"/>
                  <a:gd name="T21" fmla="*/ 99 h 104"/>
                  <a:gd name="T22" fmla="*/ 47 w 102"/>
                  <a:gd name="T23" fmla="*/ 104 h 104"/>
                  <a:gd name="T24" fmla="*/ 64 w 102"/>
                  <a:gd name="T25" fmla="*/ 102 h 104"/>
                  <a:gd name="T26" fmla="*/ 81 w 102"/>
                  <a:gd name="T27" fmla="*/ 93 h 104"/>
                  <a:gd name="T28" fmla="*/ 93 w 102"/>
                  <a:gd name="T29" fmla="*/ 80 h 104"/>
                  <a:gd name="T30" fmla="*/ 102 w 102"/>
                  <a:gd name="T31" fmla="*/ 6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04">
                    <a:moveTo>
                      <a:pt x="88" y="16"/>
                    </a:moveTo>
                    <a:lnTo>
                      <a:pt x="73" y="4"/>
                    </a:lnTo>
                    <a:lnTo>
                      <a:pt x="56" y="0"/>
                    </a:lnTo>
                    <a:lnTo>
                      <a:pt x="37" y="0"/>
                    </a:lnTo>
                    <a:lnTo>
                      <a:pt x="22" y="9"/>
                    </a:lnTo>
                    <a:lnTo>
                      <a:pt x="8" y="21"/>
                    </a:lnTo>
                    <a:lnTo>
                      <a:pt x="2" y="38"/>
                    </a:lnTo>
                    <a:lnTo>
                      <a:pt x="0" y="56"/>
                    </a:lnTo>
                    <a:lnTo>
                      <a:pt x="3" y="73"/>
                    </a:lnTo>
                    <a:lnTo>
                      <a:pt x="13" y="88"/>
                    </a:lnTo>
                    <a:lnTo>
                      <a:pt x="29" y="99"/>
                    </a:lnTo>
                    <a:lnTo>
                      <a:pt x="47" y="104"/>
                    </a:lnTo>
                    <a:lnTo>
                      <a:pt x="64" y="102"/>
                    </a:lnTo>
                    <a:lnTo>
                      <a:pt x="81" y="93"/>
                    </a:lnTo>
                    <a:lnTo>
                      <a:pt x="93" y="80"/>
                    </a:lnTo>
                    <a:lnTo>
                      <a:pt x="102" y="6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52" name="Freeform 77">
                <a:extLst>
                  <a:ext uri="{FF2B5EF4-FFF2-40B4-BE49-F238E27FC236}">
                    <a16:creationId xmlns:a16="http://schemas.microsoft.com/office/drawing/2014/main" id="{06B19E91-CA67-723C-4A1D-8920ECBDFB8D}"/>
                  </a:ext>
                </a:extLst>
              </p:cNvPr>
              <p:cNvSpPr>
                <a:spLocks noChangeAspect="1"/>
              </p:cNvSpPr>
              <p:nvPr/>
            </p:nvSpPr>
            <p:spPr bwMode="auto">
              <a:xfrm rot="21187069" flipH="1">
                <a:off x="5054" y="2498"/>
                <a:ext cx="15" cy="67"/>
              </a:xfrm>
              <a:custGeom>
                <a:avLst/>
                <a:gdLst>
                  <a:gd name="T0" fmla="*/ 0 w 24"/>
                  <a:gd name="T1" fmla="*/ 3 h 57"/>
                  <a:gd name="T2" fmla="*/ 7 w 24"/>
                  <a:gd name="T3" fmla="*/ 0 h 57"/>
                  <a:gd name="T4" fmla="*/ 16 w 24"/>
                  <a:gd name="T5" fmla="*/ 3 h 57"/>
                  <a:gd name="T6" fmla="*/ 21 w 24"/>
                  <a:gd name="T7" fmla="*/ 10 h 57"/>
                  <a:gd name="T8" fmla="*/ 24 w 24"/>
                  <a:gd name="T9" fmla="*/ 22 h 57"/>
                  <a:gd name="T10" fmla="*/ 24 w 24"/>
                  <a:gd name="T11" fmla="*/ 35 h 57"/>
                  <a:gd name="T12" fmla="*/ 21 w 24"/>
                  <a:gd name="T13" fmla="*/ 47 h 57"/>
                  <a:gd name="T14" fmla="*/ 16 w 24"/>
                  <a:gd name="T15" fmla="*/ 54 h 57"/>
                  <a:gd name="T16" fmla="*/ 7 w 24"/>
                  <a:gd name="T17" fmla="*/ 57 h 57"/>
                  <a:gd name="T18" fmla="*/ 0 w 24"/>
                  <a:gd name="T1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57">
                    <a:moveTo>
                      <a:pt x="0" y="3"/>
                    </a:moveTo>
                    <a:lnTo>
                      <a:pt x="7" y="0"/>
                    </a:lnTo>
                    <a:lnTo>
                      <a:pt x="16" y="3"/>
                    </a:lnTo>
                    <a:lnTo>
                      <a:pt x="21" y="10"/>
                    </a:lnTo>
                    <a:lnTo>
                      <a:pt x="24" y="22"/>
                    </a:lnTo>
                    <a:lnTo>
                      <a:pt x="24" y="35"/>
                    </a:lnTo>
                    <a:lnTo>
                      <a:pt x="21" y="47"/>
                    </a:lnTo>
                    <a:lnTo>
                      <a:pt x="16" y="54"/>
                    </a:lnTo>
                    <a:lnTo>
                      <a:pt x="7" y="57"/>
                    </a:lnTo>
                    <a:lnTo>
                      <a:pt x="0" y="5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53" name="Freeform 78">
                <a:extLst>
                  <a:ext uri="{FF2B5EF4-FFF2-40B4-BE49-F238E27FC236}">
                    <a16:creationId xmlns:a16="http://schemas.microsoft.com/office/drawing/2014/main" id="{5E040130-A2E6-AD7D-C215-9A60F2A1E2C0}"/>
                  </a:ext>
                </a:extLst>
              </p:cNvPr>
              <p:cNvSpPr>
                <a:spLocks noChangeAspect="1"/>
              </p:cNvSpPr>
              <p:nvPr/>
            </p:nvSpPr>
            <p:spPr bwMode="auto">
              <a:xfrm rot="21187069" flipH="1">
                <a:off x="5085" y="2457"/>
                <a:ext cx="0" cy="98"/>
              </a:xfrm>
              <a:custGeom>
                <a:avLst/>
                <a:gdLst>
                  <a:gd name="T0" fmla="*/ 0 w 2"/>
                  <a:gd name="T1" fmla="*/ 0 h 93"/>
                  <a:gd name="T2" fmla="*/ 0 w 2"/>
                  <a:gd name="T3" fmla="*/ 31 h 93"/>
                  <a:gd name="T4" fmla="*/ 0 w 2"/>
                  <a:gd name="T5" fmla="*/ 63 h 93"/>
                  <a:gd name="T6" fmla="*/ 2 w 2"/>
                  <a:gd name="T7" fmla="*/ 93 h 93"/>
                </a:gdLst>
                <a:ahLst/>
                <a:cxnLst>
                  <a:cxn ang="0">
                    <a:pos x="T0" y="T1"/>
                  </a:cxn>
                  <a:cxn ang="0">
                    <a:pos x="T2" y="T3"/>
                  </a:cxn>
                  <a:cxn ang="0">
                    <a:pos x="T4" y="T5"/>
                  </a:cxn>
                  <a:cxn ang="0">
                    <a:pos x="T6" y="T7"/>
                  </a:cxn>
                </a:cxnLst>
                <a:rect l="0" t="0" r="r" b="b"/>
                <a:pathLst>
                  <a:path w="2" h="93">
                    <a:moveTo>
                      <a:pt x="0" y="0"/>
                    </a:moveTo>
                    <a:lnTo>
                      <a:pt x="0" y="31"/>
                    </a:lnTo>
                    <a:lnTo>
                      <a:pt x="0" y="63"/>
                    </a:lnTo>
                    <a:lnTo>
                      <a:pt x="2" y="9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54" name="Freeform 79">
                <a:extLst>
                  <a:ext uri="{FF2B5EF4-FFF2-40B4-BE49-F238E27FC236}">
                    <a16:creationId xmlns:a16="http://schemas.microsoft.com/office/drawing/2014/main" id="{F66E5B44-2681-848D-13B5-4A67859A6496}"/>
                  </a:ext>
                </a:extLst>
              </p:cNvPr>
              <p:cNvSpPr>
                <a:spLocks noChangeAspect="1"/>
              </p:cNvSpPr>
              <p:nvPr/>
            </p:nvSpPr>
            <p:spPr bwMode="auto">
              <a:xfrm rot="21187069" flipH="1">
                <a:off x="5204" y="2421"/>
                <a:ext cx="69" cy="144"/>
              </a:xfrm>
              <a:custGeom>
                <a:avLst/>
                <a:gdLst>
                  <a:gd name="T0" fmla="*/ 88 w 95"/>
                  <a:gd name="T1" fmla="*/ 83 h 136"/>
                  <a:gd name="T2" fmla="*/ 93 w 95"/>
                  <a:gd name="T3" fmla="*/ 65 h 136"/>
                  <a:gd name="T4" fmla="*/ 95 w 95"/>
                  <a:gd name="T5" fmla="*/ 46 h 136"/>
                  <a:gd name="T6" fmla="*/ 93 w 95"/>
                  <a:gd name="T7" fmla="*/ 29 h 136"/>
                  <a:gd name="T8" fmla="*/ 86 w 95"/>
                  <a:gd name="T9" fmla="*/ 15 h 136"/>
                  <a:gd name="T10" fmla="*/ 76 w 95"/>
                  <a:gd name="T11" fmla="*/ 5 h 136"/>
                  <a:gd name="T12" fmla="*/ 64 w 95"/>
                  <a:gd name="T13" fmla="*/ 0 h 136"/>
                  <a:gd name="T14" fmla="*/ 52 w 95"/>
                  <a:gd name="T15" fmla="*/ 2 h 136"/>
                  <a:gd name="T16" fmla="*/ 39 w 95"/>
                  <a:gd name="T17" fmla="*/ 9 h 136"/>
                  <a:gd name="T18" fmla="*/ 25 w 95"/>
                  <a:gd name="T19" fmla="*/ 20 h 136"/>
                  <a:gd name="T20" fmla="*/ 13 w 95"/>
                  <a:gd name="T21" fmla="*/ 36 h 136"/>
                  <a:gd name="T22" fmla="*/ 5 w 95"/>
                  <a:gd name="T23" fmla="*/ 53 h 136"/>
                  <a:gd name="T24" fmla="*/ 0 w 95"/>
                  <a:gd name="T25" fmla="*/ 73 h 136"/>
                  <a:gd name="T26" fmla="*/ 0 w 95"/>
                  <a:gd name="T27" fmla="*/ 92 h 136"/>
                  <a:gd name="T28" fmla="*/ 2 w 95"/>
                  <a:gd name="T29" fmla="*/ 109 h 136"/>
                  <a:gd name="T30" fmla="*/ 8 w 95"/>
                  <a:gd name="T31" fmla="*/ 122 h 136"/>
                  <a:gd name="T32" fmla="*/ 17 w 95"/>
                  <a:gd name="T33" fmla="*/ 131 h 136"/>
                  <a:gd name="T34" fmla="*/ 29 w 95"/>
                  <a:gd name="T35" fmla="*/ 136 h 136"/>
                  <a:gd name="T36" fmla="*/ 42 w 95"/>
                  <a:gd name="T37" fmla="*/ 134 h 136"/>
                  <a:gd name="T38" fmla="*/ 56 w 95"/>
                  <a:gd name="T39" fmla="*/ 127 h 136"/>
                  <a:gd name="T40" fmla="*/ 69 w 95"/>
                  <a:gd name="T41" fmla="*/ 117 h 136"/>
                  <a:gd name="T42" fmla="*/ 80 w 95"/>
                  <a:gd name="T43" fmla="*/ 102 h 136"/>
                  <a:gd name="T44" fmla="*/ 88 w 95"/>
                  <a:gd name="T45" fmla="*/ 8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136">
                    <a:moveTo>
                      <a:pt x="88" y="83"/>
                    </a:moveTo>
                    <a:lnTo>
                      <a:pt x="93" y="65"/>
                    </a:lnTo>
                    <a:lnTo>
                      <a:pt x="95" y="46"/>
                    </a:lnTo>
                    <a:lnTo>
                      <a:pt x="93" y="29"/>
                    </a:lnTo>
                    <a:lnTo>
                      <a:pt x="86" y="15"/>
                    </a:lnTo>
                    <a:lnTo>
                      <a:pt x="76" y="5"/>
                    </a:lnTo>
                    <a:lnTo>
                      <a:pt x="64" y="0"/>
                    </a:lnTo>
                    <a:lnTo>
                      <a:pt x="52" y="2"/>
                    </a:lnTo>
                    <a:lnTo>
                      <a:pt x="39" y="9"/>
                    </a:lnTo>
                    <a:lnTo>
                      <a:pt x="25" y="20"/>
                    </a:lnTo>
                    <a:lnTo>
                      <a:pt x="13" y="36"/>
                    </a:lnTo>
                    <a:lnTo>
                      <a:pt x="5" y="53"/>
                    </a:lnTo>
                    <a:lnTo>
                      <a:pt x="0" y="73"/>
                    </a:lnTo>
                    <a:lnTo>
                      <a:pt x="0" y="92"/>
                    </a:lnTo>
                    <a:lnTo>
                      <a:pt x="2" y="109"/>
                    </a:lnTo>
                    <a:lnTo>
                      <a:pt x="8" y="122"/>
                    </a:lnTo>
                    <a:lnTo>
                      <a:pt x="17" y="131"/>
                    </a:lnTo>
                    <a:lnTo>
                      <a:pt x="29" y="136"/>
                    </a:lnTo>
                    <a:lnTo>
                      <a:pt x="42" y="134"/>
                    </a:lnTo>
                    <a:lnTo>
                      <a:pt x="56" y="127"/>
                    </a:lnTo>
                    <a:lnTo>
                      <a:pt x="69" y="117"/>
                    </a:lnTo>
                    <a:lnTo>
                      <a:pt x="80" y="102"/>
                    </a:lnTo>
                    <a:lnTo>
                      <a:pt x="88" y="83"/>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155" name="Freeform 80">
                <a:extLst>
                  <a:ext uri="{FF2B5EF4-FFF2-40B4-BE49-F238E27FC236}">
                    <a16:creationId xmlns:a16="http://schemas.microsoft.com/office/drawing/2014/main" id="{2D07B0A5-0926-84F7-FFB6-F34012469A99}"/>
                  </a:ext>
                </a:extLst>
              </p:cNvPr>
              <p:cNvSpPr>
                <a:spLocks noChangeAspect="1"/>
              </p:cNvSpPr>
              <p:nvPr/>
            </p:nvSpPr>
            <p:spPr bwMode="auto">
              <a:xfrm rot="21187069" flipH="1">
                <a:off x="5215" y="2473"/>
                <a:ext cx="35" cy="82"/>
              </a:xfrm>
              <a:custGeom>
                <a:avLst/>
                <a:gdLst>
                  <a:gd name="T0" fmla="*/ 49 w 53"/>
                  <a:gd name="T1" fmla="*/ 45 h 72"/>
                  <a:gd name="T2" fmla="*/ 53 w 53"/>
                  <a:gd name="T3" fmla="*/ 30 h 72"/>
                  <a:gd name="T4" fmla="*/ 51 w 53"/>
                  <a:gd name="T5" fmla="*/ 17 h 72"/>
                  <a:gd name="T6" fmla="*/ 48 w 53"/>
                  <a:gd name="T7" fmla="*/ 6 h 72"/>
                  <a:gd name="T8" fmla="*/ 39 w 53"/>
                  <a:gd name="T9" fmla="*/ 0 h 72"/>
                  <a:gd name="T10" fmla="*/ 29 w 53"/>
                  <a:gd name="T11" fmla="*/ 0 h 72"/>
                  <a:gd name="T12" fmla="*/ 19 w 53"/>
                  <a:gd name="T13" fmla="*/ 5 h 72"/>
                  <a:gd name="T14" fmla="*/ 10 w 53"/>
                  <a:gd name="T15" fmla="*/ 15 h 72"/>
                  <a:gd name="T16" fmla="*/ 4 w 53"/>
                  <a:gd name="T17" fmla="*/ 28 h 72"/>
                  <a:gd name="T18" fmla="*/ 0 w 53"/>
                  <a:gd name="T19" fmla="*/ 42 h 72"/>
                  <a:gd name="T20" fmla="*/ 0 w 53"/>
                  <a:gd name="T21" fmla="*/ 56 h 72"/>
                  <a:gd name="T22" fmla="*/ 5 w 53"/>
                  <a:gd name="T23" fmla="*/ 67 h 72"/>
                  <a:gd name="T24" fmla="*/ 12 w 53"/>
                  <a:gd name="T25" fmla="*/ 72 h 72"/>
                  <a:gd name="T26" fmla="*/ 22 w 53"/>
                  <a:gd name="T27" fmla="*/ 72 h 72"/>
                  <a:gd name="T28" fmla="*/ 32 w 53"/>
                  <a:gd name="T29" fmla="*/ 67 h 72"/>
                  <a:gd name="T30" fmla="*/ 43 w 53"/>
                  <a:gd name="T31" fmla="*/ 57 h 72"/>
                  <a:gd name="T32" fmla="*/ 49 w 53"/>
                  <a:gd name="T33"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2">
                    <a:moveTo>
                      <a:pt x="49" y="45"/>
                    </a:moveTo>
                    <a:lnTo>
                      <a:pt x="53" y="30"/>
                    </a:lnTo>
                    <a:lnTo>
                      <a:pt x="51" y="17"/>
                    </a:lnTo>
                    <a:lnTo>
                      <a:pt x="48" y="6"/>
                    </a:lnTo>
                    <a:lnTo>
                      <a:pt x="39" y="0"/>
                    </a:lnTo>
                    <a:lnTo>
                      <a:pt x="29" y="0"/>
                    </a:lnTo>
                    <a:lnTo>
                      <a:pt x="19" y="5"/>
                    </a:lnTo>
                    <a:lnTo>
                      <a:pt x="10" y="15"/>
                    </a:lnTo>
                    <a:lnTo>
                      <a:pt x="4" y="28"/>
                    </a:lnTo>
                    <a:lnTo>
                      <a:pt x="0" y="42"/>
                    </a:lnTo>
                    <a:lnTo>
                      <a:pt x="0" y="56"/>
                    </a:lnTo>
                    <a:lnTo>
                      <a:pt x="5" y="67"/>
                    </a:lnTo>
                    <a:lnTo>
                      <a:pt x="12" y="72"/>
                    </a:lnTo>
                    <a:lnTo>
                      <a:pt x="22" y="72"/>
                    </a:lnTo>
                    <a:lnTo>
                      <a:pt x="32" y="67"/>
                    </a:lnTo>
                    <a:lnTo>
                      <a:pt x="43" y="57"/>
                    </a:lnTo>
                    <a:lnTo>
                      <a:pt x="49" y="45"/>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156" name="Freeform 81">
                <a:extLst>
                  <a:ext uri="{FF2B5EF4-FFF2-40B4-BE49-F238E27FC236}">
                    <a16:creationId xmlns:a16="http://schemas.microsoft.com/office/drawing/2014/main" id="{2D01A60A-D19A-C6AC-0A83-B79C247732F1}"/>
                  </a:ext>
                </a:extLst>
              </p:cNvPr>
              <p:cNvSpPr>
                <a:spLocks noChangeAspect="1"/>
              </p:cNvSpPr>
              <p:nvPr/>
            </p:nvSpPr>
            <p:spPr bwMode="auto">
              <a:xfrm rot="21187069" flipH="1">
                <a:off x="5215" y="2503"/>
                <a:ext cx="27" cy="47"/>
              </a:xfrm>
              <a:custGeom>
                <a:avLst/>
                <a:gdLst>
                  <a:gd name="T0" fmla="*/ 30 w 32"/>
                  <a:gd name="T1" fmla="*/ 27 h 44"/>
                  <a:gd name="T2" fmla="*/ 32 w 32"/>
                  <a:gd name="T3" fmla="*/ 15 h 44"/>
                  <a:gd name="T4" fmla="*/ 30 w 32"/>
                  <a:gd name="T5" fmla="*/ 5 h 44"/>
                  <a:gd name="T6" fmla="*/ 24 w 32"/>
                  <a:gd name="T7" fmla="*/ 0 h 44"/>
                  <a:gd name="T8" fmla="*/ 15 w 32"/>
                  <a:gd name="T9" fmla="*/ 0 h 44"/>
                  <a:gd name="T10" fmla="*/ 8 w 32"/>
                  <a:gd name="T11" fmla="*/ 6 h 44"/>
                  <a:gd name="T12" fmla="*/ 2 w 32"/>
                  <a:gd name="T13" fmla="*/ 17 h 44"/>
                  <a:gd name="T14" fmla="*/ 0 w 32"/>
                  <a:gd name="T15" fmla="*/ 29 h 44"/>
                  <a:gd name="T16" fmla="*/ 2 w 32"/>
                  <a:gd name="T17" fmla="*/ 39 h 44"/>
                  <a:gd name="T18" fmla="*/ 8 w 32"/>
                  <a:gd name="T19" fmla="*/ 44 h 44"/>
                  <a:gd name="T20" fmla="*/ 15 w 32"/>
                  <a:gd name="T21" fmla="*/ 44 h 44"/>
                  <a:gd name="T22" fmla="*/ 24 w 32"/>
                  <a:gd name="T23" fmla="*/ 37 h 44"/>
                  <a:gd name="T24" fmla="*/ 30 w 32"/>
                  <a:gd name="T25"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0" y="27"/>
                    </a:moveTo>
                    <a:lnTo>
                      <a:pt x="32" y="15"/>
                    </a:lnTo>
                    <a:lnTo>
                      <a:pt x="30" y="5"/>
                    </a:lnTo>
                    <a:lnTo>
                      <a:pt x="24" y="0"/>
                    </a:lnTo>
                    <a:lnTo>
                      <a:pt x="15" y="0"/>
                    </a:lnTo>
                    <a:lnTo>
                      <a:pt x="8" y="6"/>
                    </a:lnTo>
                    <a:lnTo>
                      <a:pt x="2" y="17"/>
                    </a:lnTo>
                    <a:lnTo>
                      <a:pt x="0" y="29"/>
                    </a:lnTo>
                    <a:lnTo>
                      <a:pt x="2" y="39"/>
                    </a:lnTo>
                    <a:lnTo>
                      <a:pt x="8" y="44"/>
                    </a:lnTo>
                    <a:lnTo>
                      <a:pt x="15" y="44"/>
                    </a:lnTo>
                    <a:lnTo>
                      <a:pt x="24" y="37"/>
                    </a:lnTo>
                    <a:lnTo>
                      <a:pt x="30" y="27"/>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157" name="Freeform 82">
                <a:extLst>
                  <a:ext uri="{FF2B5EF4-FFF2-40B4-BE49-F238E27FC236}">
                    <a16:creationId xmlns:a16="http://schemas.microsoft.com/office/drawing/2014/main" id="{697191F0-EA06-78FE-6BDD-9E6FE2C74BB6}"/>
                  </a:ext>
                </a:extLst>
              </p:cNvPr>
              <p:cNvSpPr>
                <a:spLocks noChangeAspect="1"/>
              </p:cNvSpPr>
              <p:nvPr/>
            </p:nvSpPr>
            <p:spPr bwMode="auto">
              <a:xfrm rot="21187069" flipH="1">
                <a:off x="5092" y="2432"/>
                <a:ext cx="50" cy="118"/>
              </a:xfrm>
              <a:custGeom>
                <a:avLst/>
                <a:gdLst>
                  <a:gd name="T0" fmla="*/ 5 w 74"/>
                  <a:gd name="T1" fmla="*/ 64 h 107"/>
                  <a:gd name="T2" fmla="*/ 0 w 74"/>
                  <a:gd name="T3" fmla="*/ 46 h 107"/>
                  <a:gd name="T4" fmla="*/ 0 w 74"/>
                  <a:gd name="T5" fmla="*/ 29 h 107"/>
                  <a:gd name="T6" fmla="*/ 5 w 74"/>
                  <a:gd name="T7" fmla="*/ 14 h 107"/>
                  <a:gd name="T8" fmla="*/ 13 w 74"/>
                  <a:gd name="T9" fmla="*/ 3 h 107"/>
                  <a:gd name="T10" fmla="*/ 25 w 74"/>
                  <a:gd name="T11" fmla="*/ 0 h 107"/>
                  <a:gd name="T12" fmla="*/ 37 w 74"/>
                  <a:gd name="T13" fmla="*/ 2 h 107"/>
                  <a:gd name="T14" fmla="*/ 51 w 74"/>
                  <a:gd name="T15" fmla="*/ 10 h 107"/>
                  <a:gd name="T16" fmla="*/ 62 w 74"/>
                  <a:gd name="T17" fmla="*/ 24 h 107"/>
                  <a:gd name="T18" fmla="*/ 71 w 74"/>
                  <a:gd name="T19" fmla="*/ 41 h 107"/>
                  <a:gd name="T20" fmla="*/ 74 w 74"/>
                  <a:gd name="T21" fmla="*/ 59 h 107"/>
                  <a:gd name="T22" fmla="*/ 74 w 74"/>
                  <a:gd name="T23" fmla="*/ 78 h 107"/>
                  <a:gd name="T24" fmla="*/ 71 w 74"/>
                  <a:gd name="T25" fmla="*/ 92 h 107"/>
                  <a:gd name="T26" fmla="*/ 62 w 74"/>
                  <a:gd name="T27" fmla="*/ 102 h 107"/>
                  <a:gd name="T28" fmla="*/ 51 w 74"/>
                  <a:gd name="T29" fmla="*/ 107 h 107"/>
                  <a:gd name="T30" fmla="*/ 37 w 74"/>
                  <a:gd name="T31" fmla="*/ 103 h 107"/>
                  <a:gd name="T32" fmla="*/ 25 w 74"/>
                  <a:gd name="T33" fmla="*/ 95 h 107"/>
                  <a:gd name="T34" fmla="*/ 13 w 74"/>
                  <a:gd name="T35" fmla="*/ 81 h 107"/>
                  <a:gd name="T36" fmla="*/ 5 w 74"/>
                  <a:gd name="T37" fmla="*/ 6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07">
                    <a:moveTo>
                      <a:pt x="5" y="64"/>
                    </a:moveTo>
                    <a:lnTo>
                      <a:pt x="0" y="46"/>
                    </a:lnTo>
                    <a:lnTo>
                      <a:pt x="0" y="29"/>
                    </a:lnTo>
                    <a:lnTo>
                      <a:pt x="5" y="14"/>
                    </a:lnTo>
                    <a:lnTo>
                      <a:pt x="13" y="3"/>
                    </a:lnTo>
                    <a:lnTo>
                      <a:pt x="25" y="0"/>
                    </a:lnTo>
                    <a:lnTo>
                      <a:pt x="37" y="2"/>
                    </a:lnTo>
                    <a:lnTo>
                      <a:pt x="51" y="10"/>
                    </a:lnTo>
                    <a:lnTo>
                      <a:pt x="62" y="24"/>
                    </a:lnTo>
                    <a:lnTo>
                      <a:pt x="71" y="41"/>
                    </a:lnTo>
                    <a:lnTo>
                      <a:pt x="74" y="59"/>
                    </a:lnTo>
                    <a:lnTo>
                      <a:pt x="74" y="78"/>
                    </a:lnTo>
                    <a:lnTo>
                      <a:pt x="71" y="92"/>
                    </a:lnTo>
                    <a:lnTo>
                      <a:pt x="62" y="102"/>
                    </a:lnTo>
                    <a:lnTo>
                      <a:pt x="51" y="107"/>
                    </a:lnTo>
                    <a:lnTo>
                      <a:pt x="37" y="103"/>
                    </a:lnTo>
                    <a:lnTo>
                      <a:pt x="25" y="95"/>
                    </a:lnTo>
                    <a:lnTo>
                      <a:pt x="13" y="81"/>
                    </a:lnTo>
                    <a:lnTo>
                      <a:pt x="5" y="64"/>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158" name="Freeform 83">
                <a:extLst>
                  <a:ext uri="{FF2B5EF4-FFF2-40B4-BE49-F238E27FC236}">
                    <a16:creationId xmlns:a16="http://schemas.microsoft.com/office/drawing/2014/main" id="{DB7DD02F-72CF-3064-AACC-1015CFC9764C}"/>
                  </a:ext>
                </a:extLst>
              </p:cNvPr>
              <p:cNvSpPr>
                <a:spLocks noChangeAspect="1"/>
              </p:cNvSpPr>
              <p:nvPr/>
            </p:nvSpPr>
            <p:spPr bwMode="auto">
              <a:xfrm rot="21187069" flipH="1">
                <a:off x="5100" y="2473"/>
                <a:ext cx="34" cy="66"/>
              </a:xfrm>
              <a:custGeom>
                <a:avLst/>
                <a:gdLst>
                  <a:gd name="T0" fmla="*/ 2 w 41"/>
                  <a:gd name="T1" fmla="*/ 37 h 59"/>
                  <a:gd name="T2" fmla="*/ 0 w 41"/>
                  <a:gd name="T3" fmla="*/ 24 h 59"/>
                  <a:gd name="T4" fmla="*/ 0 w 41"/>
                  <a:gd name="T5" fmla="*/ 12 h 59"/>
                  <a:gd name="T6" fmla="*/ 7 w 41"/>
                  <a:gd name="T7" fmla="*/ 4 h 59"/>
                  <a:gd name="T8" fmla="*/ 13 w 41"/>
                  <a:gd name="T9" fmla="*/ 0 h 59"/>
                  <a:gd name="T10" fmla="*/ 24 w 41"/>
                  <a:gd name="T11" fmla="*/ 4 h 59"/>
                  <a:gd name="T12" fmla="*/ 32 w 41"/>
                  <a:gd name="T13" fmla="*/ 12 h 59"/>
                  <a:gd name="T14" fmla="*/ 39 w 41"/>
                  <a:gd name="T15" fmla="*/ 24 h 59"/>
                  <a:gd name="T16" fmla="*/ 41 w 41"/>
                  <a:gd name="T17" fmla="*/ 37 h 59"/>
                  <a:gd name="T18" fmla="*/ 41 w 41"/>
                  <a:gd name="T19" fmla="*/ 49 h 59"/>
                  <a:gd name="T20" fmla="*/ 34 w 41"/>
                  <a:gd name="T21" fmla="*/ 56 h 59"/>
                  <a:gd name="T22" fmla="*/ 27 w 41"/>
                  <a:gd name="T23" fmla="*/ 59 h 59"/>
                  <a:gd name="T24" fmla="*/ 17 w 41"/>
                  <a:gd name="T25" fmla="*/ 56 h 59"/>
                  <a:gd name="T26" fmla="*/ 8 w 41"/>
                  <a:gd name="T27" fmla="*/ 49 h 59"/>
                  <a:gd name="T28" fmla="*/ 2 w 41"/>
                  <a:gd name="T2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9">
                    <a:moveTo>
                      <a:pt x="2" y="37"/>
                    </a:moveTo>
                    <a:lnTo>
                      <a:pt x="0" y="24"/>
                    </a:lnTo>
                    <a:lnTo>
                      <a:pt x="0" y="12"/>
                    </a:lnTo>
                    <a:lnTo>
                      <a:pt x="7" y="4"/>
                    </a:lnTo>
                    <a:lnTo>
                      <a:pt x="13" y="0"/>
                    </a:lnTo>
                    <a:lnTo>
                      <a:pt x="24" y="4"/>
                    </a:lnTo>
                    <a:lnTo>
                      <a:pt x="32" y="12"/>
                    </a:lnTo>
                    <a:lnTo>
                      <a:pt x="39" y="24"/>
                    </a:lnTo>
                    <a:lnTo>
                      <a:pt x="41" y="37"/>
                    </a:lnTo>
                    <a:lnTo>
                      <a:pt x="41" y="49"/>
                    </a:lnTo>
                    <a:lnTo>
                      <a:pt x="34" y="56"/>
                    </a:lnTo>
                    <a:lnTo>
                      <a:pt x="27" y="59"/>
                    </a:lnTo>
                    <a:lnTo>
                      <a:pt x="17" y="56"/>
                    </a:lnTo>
                    <a:lnTo>
                      <a:pt x="8" y="49"/>
                    </a:lnTo>
                    <a:lnTo>
                      <a:pt x="2" y="37"/>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159" name="Freeform 84">
                <a:extLst>
                  <a:ext uri="{FF2B5EF4-FFF2-40B4-BE49-F238E27FC236}">
                    <a16:creationId xmlns:a16="http://schemas.microsoft.com/office/drawing/2014/main" id="{C037DDC9-77FE-B796-D461-B9A046973BB9}"/>
                  </a:ext>
                </a:extLst>
              </p:cNvPr>
              <p:cNvSpPr>
                <a:spLocks noChangeAspect="1"/>
              </p:cNvSpPr>
              <p:nvPr/>
            </p:nvSpPr>
            <p:spPr bwMode="auto">
              <a:xfrm rot="21187069" flipH="1">
                <a:off x="5111" y="2493"/>
                <a:ext cx="23" cy="51"/>
              </a:xfrm>
              <a:custGeom>
                <a:avLst/>
                <a:gdLst>
                  <a:gd name="T0" fmla="*/ 2 w 27"/>
                  <a:gd name="T1" fmla="*/ 22 h 36"/>
                  <a:gd name="T2" fmla="*/ 0 w 27"/>
                  <a:gd name="T3" fmla="*/ 12 h 36"/>
                  <a:gd name="T4" fmla="*/ 2 w 27"/>
                  <a:gd name="T5" fmla="*/ 4 h 36"/>
                  <a:gd name="T6" fmla="*/ 7 w 27"/>
                  <a:gd name="T7" fmla="*/ 0 h 36"/>
                  <a:gd name="T8" fmla="*/ 13 w 27"/>
                  <a:gd name="T9" fmla="*/ 0 h 36"/>
                  <a:gd name="T10" fmla="*/ 20 w 27"/>
                  <a:gd name="T11" fmla="*/ 5 h 36"/>
                  <a:gd name="T12" fmla="*/ 25 w 27"/>
                  <a:gd name="T13" fmla="*/ 14 h 36"/>
                  <a:gd name="T14" fmla="*/ 27 w 27"/>
                  <a:gd name="T15" fmla="*/ 22 h 36"/>
                  <a:gd name="T16" fmla="*/ 25 w 27"/>
                  <a:gd name="T17" fmla="*/ 31 h 36"/>
                  <a:gd name="T18" fmla="*/ 20 w 27"/>
                  <a:gd name="T19" fmla="*/ 36 h 36"/>
                  <a:gd name="T20" fmla="*/ 13 w 27"/>
                  <a:gd name="T21" fmla="*/ 36 h 36"/>
                  <a:gd name="T22" fmla="*/ 7 w 27"/>
                  <a:gd name="T23" fmla="*/ 31 h 36"/>
                  <a:gd name="T24" fmla="*/ 2 w 27"/>
                  <a:gd name="T25"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6">
                    <a:moveTo>
                      <a:pt x="2" y="22"/>
                    </a:moveTo>
                    <a:lnTo>
                      <a:pt x="0" y="12"/>
                    </a:lnTo>
                    <a:lnTo>
                      <a:pt x="2" y="4"/>
                    </a:lnTo>
                    <a:lnTo>
                      <a:pt x="7" y="0"/>
                    </a:lnTo>
                    <a:lnTo>
                      <a:pt x="13" y="0"/>
                    </a:lnTo>
                    <a:lnTo>
                      <a:pt x="20" y="5"/>
                    </a:lnTo>
                    <a:lnTo>
                      <a:pt x="25" y="14"/>
                    </a:lnTo>
                    <a:lnTo>
                      <a:pt x="27" y="22"/>
                    </a:lnTo>
                    <a:lnTo>
                      <a:pt x="25" y="31"/>
                    </a:lnTo>
                    <a:lnTo>
                      <a:pt x="20" y="36"/>
                    </a:lnTo>
                    <a:lnTo>
                      <a:pt x="13" y="36"/>
                    </a:lnTo>
                    <a:lnTo>
                      <a:pt x="7" y="31"/>
                    </a:lnTo>
                    <a:lnTo>
                      <a:pt x="2" y="22"/>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160" name="Freeform 85">
                <a:extLst>
                  <a:ext uri="{FF2B5EF4-FFF2-40B4-BE49-F238E27FC236}">
                    <a16:creationId xmlns:a16="http://schemas.microsoft.com/office/drawing/2014/main" id="{3DFB8D3D-BAEE-32CD-558E-A047F3F358AF}"/>
                  </a:ext>
                </a:extLst>
              </p:cNvPr>
              <p:cNvSpPr>
                <a:spLocks noChangeAspect="1"/>
              </p:cNvSpPr>
              <p:nvPr/>
            </p:nvSpPr>
            <p:spPr bwMode="auto">
              <a:xfrm rot="21187069" flipH="1">
                <a:off x="5315" y="2360"/>
                <a:ext cx="111" cy="159"/>
              </a:xfrm>
              <a:custGeom>
                <a:avLst/>
                <a:gdLst>
                  <a:gd name="T0" fmla="*/ 161 w 161"/>
                  <a:gd name="T1" fmla="*/ 0 h 151"/>
                  <a:gd name="T2" fmla="*/ 146 w 161"/>
                  <a:gd name="T3" fmla="*/ 5 h 151"/>
                  <a:gd name="T4" fmla="*/ 132 w 161"/>
                  <a:gd name="T5" fmla="*/ 14 h 151"/>
                  <a:gd name="T6" fmla="*/ 122 w 161"/>
                  <a:gd name="T7" fmla="*/ 25 h 151"/>
                  <a:gd name="T8" fmla="*/ 117 w 161"/>
                  <a:gd name="T9" fmla="*/ 41 h 151"/>
                  <a:gd name="T10" fmla="*/ 112 w 161"/>
                  <a:gd name="T11" fmla="*/ 75 h 151"/>
                  <a:gd name="T12" fmla="*/ 112 w 161"/>
                  <a:gd name="T13" fmla="*/ 110 h 151"/>
                  <a:gd name="T14" fmla="*/ 117 w 161"/>
                  <a:gd name="T15" fmla="*/ 144 h 151"/>
                  <a:gd name="T16" fmla="*/ 76 w 161"/>
                  <a:gd name="T17" fmla="*/ 151 h 151"/>
                  <a:gd name="T18" fmla="*/ 71 w 161"/>
                  <a:gd name="T19" fmla="*/ 125 h 151"/>
                  <a:gd name="T20" fmla="*/ 61 w 161"/>
                  <a:gd name="T21" fmla="*/ 100 h 151"/>
                  <a:gd name="T22" fmla="*/ 46 w 161"/>
                  <a:gd name="T23" fmla="*/ 80 h 151"/>
                  <a:gd name="T24" fmla="*/ 24 w 161"/>
                  <a:gd name="T25" fmla="*/ 63 h 151"/>
                  <a:gd name="T26" fmla="*/ 0 w 161"/>
                  <a:gd name="T27" fmla="*/ 51 h 151"/>
                  <a:gd name="T28" fmla="*/ 161 w 161"/>
                  <a:gd name="T2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151">
                    <a:moveTo>
                      <a:pt x="161" y="0"/>
                    </a:moveTo>
                    <a:lnTo>
                      <a:pt x="146" y="5"/>
                    </a:lnTo>
                    <a:lnTo>
                      <a:pt x="132" y="14"/>
                    </a:lnTo>
                    <a:lnTo>
                      <a:pt x="122" y="25"/>
                    </a:lnTo>
                    <a:lnTo>
                      <a:pt x="117" y="41"/>
                    </a:lnTo>
                    <a:lnTo>
                      <a:pt x="112" y="75"/>
                    </a:lnTo>
                    <a:lnTo>
                      <a:pt x="112" y="110"/>
                    </a:lnTo>
                    <a:lnTo>
                      <a:pt x="117" y="144"/>
                    </a:lnTo>
                    <a:lnTo>
                      <a:pt x="76" y="151"/>
                    </a:lnTo>
                    <a:lnTo>
                      <a:pt x="71" y="125"/>
                    </a:lnTo>
                    <a:lnTo>
                      <a:pt x="61" y="100"/>
                    </a:lnTo>
                    <a:lnTo>
                      <a:pt x="46" y="80"/>
                    </a:lnTo>
                    <a:lnTo>
                      <a:pt x="24" y="63"/>
                    </a:lnTo>
                    <a:lnTo>
                      <a:pt x="0" y="51"/>
                    </a:lnTo>
                    <a:lnTo>
                      <a:pt x="161" y="0"/>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161" name="Freeform 86">
                <a:extLst>
                  <a:ext uri="{FF2B5EF4-FFF2-40B4-BE49-F238E27FC236}">
                    <a16:creationId xmlns:a16="http://schemas.microsoft.com/office/drawing/2014/main" id="{48B683DA-4D92-A857-9B2B-FCCFA520F1E7}"/>
                  </a:ext>
                </a:extLst>
              </p:cNvPr>
              <p:cNvSpPr>
                <a:spLocks noChangeAspect="1"/>
              </p:cNvSpPr>
              <p:nvPr/>
            </p:nvSpPr>
            <p:spPr bwMode="auto">
              <a:xfrm rot="21187069" flipH="1">
                <a:off x="5138" y="2498"/>
                <a:ext cx="58" cy="113"/>
              </a:xfrm>
              <a:custGeom>
                <a:avLst/>
                <a:gdLst>
                  <a:gd name="T0" fmla="*/ 37 w 76"/>
                  <a:gd name="T1" fmla="*/ 0 h 108"/>
                  <a:gd name="T2" fmla="*/ 49 w 76"/>
                  <a:gd name="T3" fmla="*/ 32 h 108"/>
                  <a:gd name="T4" fmla="*/ 76 w 76"/>
                  <a:gd name="T5" fmla="*/ 73 h 108"/>
                  <a:gd name="T6" fmla="*/ 69 w 76"/>
                  <a:gd name="T7" fmla="*/ 86 h 108"/>
                  <a:gd name="T8" fmla="*/ 59 w 76"/>
                  <a:gd name="T9" fmla="*/ 98 h 108"/>
                  <a:gd name="T10" fmla="*/ 44 w 76"/>
                  <a:gd name="T11" fmla="*/ 105 h 108"/>
                  <a:gd name="T12" fmla="*/ 29 w 76"/>
                  <a:gd name="T13" fmla="*/ 108 h 108"/>
                  <a:gd name="T14" fmla="*/ 14 w 76"/>
                  <a:gd name="T15" fmla="*/ 105 h 108"/>
                  <a:gd name="T16" fmla="*/ 0 w 76"/>
                  <a:gd name="T17"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08">
                    <a:moveTo>
                      <a:pt x="37" y="0"/>
                    </a:moveTo>
                    <a:lnTo>
                      <a:pt x="49" y="32"/>
                    </a:lnTo>
                    <a:lnTo>
                      <a:pt x="76" y="73"/>
                    </a:lnTo>
                    <a:lnTo>
                      <a:pt x="69" y="86"/>
                    </a:lnTo>
                    <a:lnTo>
                      <a:pt x="59" y="98"/>
                    </a:lnTo>
                    <a:lnTo>
                      <a:pt x="44" y="105"/>
                    </a:lnTo>
                    <a:lnTo>
                      <a:pt x="29" y="108"/>
                    </a:lnTo>
                    <a:lnTo>
                      <a:pt x="14" y="105"/>
                    </a:lnTo>
                    <a:lnTo>
                      <a:pt x="0"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62" name="Freeform 87">
                <a:extLst>
                  <a:ext uri="{FF2B5EF4-FFF2-40B4-BE49-F238E27FC236}">
                    <a16:creationId xmlns:a16="http://schemas.microsoft.com/office/drawing/2014/main" id="{E66A1146-B638-AC47-F1ED-68C132763846}"/>
                  </a:ext>
                </a:extLst>
              </p:cNvPr>
              <p:cNvSpPr>
                <a:spLocks noChangeAspect="1"/>
              </p:cNvSpPr>
              <p:nvPr/>
            </p:nvSpPr>
            <p:spPr bwMode="auto">
              <a:xfrm rot="21187069" flipH="1">
                <a:off x="5280" y="2616"/>
                <a:ext cx="50" cy="67"/>
              </a:xfrm>
              <a:custGeom>
                <a:avLst/>
                <a:gdLst>
                  <a:gd name="T0" fmla="*/ 62 w 62"/>
                  <a:gd name="T1" fmla="*/ 0 h 64"/>
                  <a:gd name="T2" fmla="*/ 42 w 62"/>
                  <a:gd name="T3" fmla="*/ 3 h 64"/>
                  <a:gd name="T4" fmla="*/ 25 w 62"/>
                  <a:gd name="T5" fmla="*/ 13 h 64"/>
                  <a:gd name="T6" fmla="*/ 13 w 62"/>
                  <a:gd name="T7" fmla="*/ 27 h 64"/>
                  <a:gd name="T8" fmla="*/ 5 w 62"/>
                  <a:gd name="T9" fmla="*/ 44 h 64"/>
                  <a:gd name="T10" fmla="*/ 0 w 62"/>
                  <a:gd name="T11" fmla="*/ 64 h 64"/>
                </a:gdLst>
                <a:ahLst/>
                <a:cxnLst>
                  <a:cxn ang="0">
                    <a:pos x="T0" y="T1"/>
                  </a:cxn>
                  <a:cxn ang="0">
                    <a:pos x="T2" y="T3"/>
                  </a:cxn>
                  <a:cxn ang="0">
                    <a:pos x="T4" y="T5"/>
                  </a:cxn>
                  <a:cxn ang="0">
                    <a:pos x="T6" y="T7"/>
                  </a:cxn>
                  <a:cxn ang="0">
                    <a:pos x="T8" y="T9"/>
                  </a:cxn>
                  <a:cxn ang="0">
                    <a:pos x="T10" y="T11"/>
                  </a:cxn>
                </a:cxnLst>
                <a:rect l="0" t="0" r="r" b="b"/>
                <a:pathLst>
                  <a:path w="62" h="64">
                    <a:moveTo>
                      <a:pt x="62" y="0"/>
                    </a:moveTo>
                    <a:lnTo>
                      <a:pt x="42" y="3"/>
                    </a:lnTo>
                    <a:lnTo>
                      <a:pt x="25" y="13"/>
                    </a:lnTo>
                    <a:lnTo>
                      <a:pt x="13" y="27"/>
                    </a:lnTo>
                    <a:lnTo>
                      <a:pt x="5" y="44"/>
                    </a:lnTo>
                    <a:lnTo>
                      <a:pt x="0" y="6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63" name="Freeform 88">
                <a:extLst>
                  <a:ext uri="{FF2B5EF4-FFF2-40B4-BE49-F238E27FC236}">
                    <a16:creationId xmlns:a16="http://schemas.microsoft.com/office/drawing/2014/main" id="{92993C40-E924-C7E2-ED05-16CFDB4D5CD3}"/>
                  </a:ext>
                </a:extLst>
              </p:cNvPr>
              <p:cNvSpPr>
                <a:spLocks noChangeAspect="1"/>
              </p:cNvSpPr>
              <p:nvPr/>
            </p:nvSpPr>
            <p:spPr bwMode="auto">
              <a:xfrm rot="21187069" flipH="1">
                <a:off x="5111" y="2627"/>
                <a:ext cx="43" cy="97"/>
              </a:xfrm>
              <a:custGeom>
                <a:avLst/>
                <a:gdLst>
                  <a:gd name="T0" fmla="*/ 0 w 50"/>
                  <a:gd name="T1" fmla="*/ 0 h 97"/>
                  <a:gd name="T2" fmla="*/ 19 w 50"/>
                  <a:gd name="T3" fmla="*/ 7 h 97"/>
                  <a:gd name="T4" fmla="*/ 34 w 50"/>
                  <a:gd name="T5" fmla="*/ 21 h 97"/>
                  <a:gd name="T6" fmla="*/ 44 w 50"/>
                  <a:gd name="T7" fmla="*/ 38 h 97"/>
                  <a:gd name="T8" fmla="*/ 50 w 50"/>
                  <a:gd name="T9" fmla="*/ 58 h 97"/>
                  <a:gd name="T10" fmla="*/ 46 w 50"/>
                  <a:gd name="T11" fmla="*/ 78 h 97"/>
                  <a:gd name="T12" fmla="*/ 38 w 50"/>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50" h="97">
                    <a:moveTo>
                      <a:pt x="0" y="0"/>
                    </a:moveTo>
                    <a:lnTo>
                      <a:pt x="19" y="7"/>
                    </a:lnTo>
                    <a:lnTo>
                      <a:pt x="34" y="21"/>
                    </a:lnTo>
                    <a:lnTo>
                      <a:pt x="44" y="38"/>
                    </a:lnTo>
                    <a:lnTo>
                      <a:pt x="50" y="58"/>
                    </a:lnTo>
                    <a:lnTo>
                      <a:pt x="46" y="78"/>
                    </a:lnTo>
                    <a:lnTo>
                      <a:pt x="38"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64" name="Freeform 89">
                <a:extLst>
                  <a:ext uri="{FF2B5EF4-FFF2-40B4-BE49-F238E27FC236}">
                    <a16:creationId xmlns:a16="http://schemas.microsoft.com/office/drawing/2014/main" id="{2C428B25-5900-55A2-09D8-BA0236EC717C}"/>
                  </a:ext>
                </a:extLst>
              </p:cNvPr>
              <p:cNvSpPr>
                <a:spLocks noChangeAspect="1"/>
              </p:cNvSpPr>
              <p:nvPr/>
            </p:nvSpPr>
            <p:spPr bwMode="auto">
              <a:xfrm rot="21187069" flipH="1">
                <a:off x="5161" y="2344"/>
                <a:ext cx="16" cy="46"/>
              </a:xfrm>
              <a:custGeom>
                <a:avLst/>
                <a:gdLst>
                  <a:gd name="T0" fmla="*/ 0 w 17"/>
                  <a:gd name="T1" fmla="*/ 0 h 34"/>
                  <a:gd name="T2" fmla="*/ 8 w 17"/>
                  <a:gd name="T3" fmla="*/ 5 h 34"/>
                  <a:gd name="T4" fmla="*/ 15 w 17"/>
                  <a:gd name="T5" fmla="*/ 14 h 34"/>
                  <a:gd name="T6" fmla="*/ 17 w 17"/>
                  <a:gd name="T7" fmla="*/ 24 h 34"/>
                  <a:gd name="T8" fmla="*/ 14 w 17"/>
                  <a:gd name="T9" fmla="*/ 34 h 34"/>
                </a:gdLst>
                <a:ahLst/>
                <a:cxnLst>
                  <a:cxn ang="0">
                    <a:pos x="T0" y="T1"/>
                  </a:cxn>
                  <a:cxn ang="0">
                    <a:pos x="T2" y="T3"/>
                  </a:cxn>
                  <a:cxn ang="0">
                    <a:pos x="T4" y="T5"/>
                  </a:cxn>
                  <a:cxn ang="0">
                    <a:pos x="T6" y="T7"/>
                  </a:cxn>
                  <a:cxn ang="0">
                    <a:pos x="T8" y="T9"/>
                  </a:cxn>
                </a:cxnLst>
                <a:rect l="0" t="0" r="r" b="b"/>
                <a:pathLst>
                  <a:path w="17" h="34">
                    <a:moveTo>
                      <a:pt x="0" y="0"/>
                    </a:moveTo>
                    <a:lnTo>
                      <a:pt x="8" y="5"/>
                    </a:lnTo>
                    <a:lnTo>
                      <a:pt x="15" y="14"/>
                    </a:lnTo>
                    <a:lnTo>
                      <a:pt x="17" y="24"/>
                    </a:lnTo>
                    <a:lnTo>
                      <a:pt x="14" y="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65" name="Freeform 90">
                <a:extLst>
                  <a:ext uri="{FF2B5EF4-FFF2-40B4-BE49-F238E27FC236}">
                    <a16:creationId xmlns:a16="http://schemas.microsoft.com/office/drawing/2014/main" id="{45604B39-EFA3-7417-057A-ED97E0D3E51C}"/>
                  </a:ext>
                </a:extLst>
              </p:cNvPr>
              <p:cNvSpPr>
                <a:spLocks noChangeAspect="1"/>
              </p:cNvSpPr>
              <p:nvPr/>
            </p:nvSpPr>
            <p:spPr bwMode="auto">
              <a:xfrm rot="21187069" flipH="1">
                <a:off x="5134" y="2339"/>
                <a:ext cx="8" cy="31"/>
              </a:xfrm>
              <a:custGeom>
                <a:avLst/>
                <a:gdLst>
                  <a:gd name="T0" fmla="*/ 12 w 12"/>
                  <a:gd name="T1" fmla="*/ 0 h 32"/>
                  <a:gd name="T2" fmla="*/ 5 w 12"/>
                  <a:gd name="T3" fmla="*/ 15 h 32"/>
                  <a:gd name="T4" fmla="*/ 0 w 12"/>
                  <a:gd name="T5" fmla="*/ 32 h 32"/>
                </a:gdLst>
                <a:ahLst/>
                <a:cxnLst>
                  <a:cxn ang="0">
                    <a:pos x="T0" y="T1"/>
                  </a:cxn>
                  <a:cxn ang="0">
                    <a:pos x="T2" y="T3"/>
                  </a:cxn>
                  <a:cxn ang="0">
                    <a:pos x="T4" y="T5"/>
                  </a:cxn>
                </a:cxnLst>
                <a:rect l="0" t="0" r="r" b="b"/>
                <a:pathLst>
                  <a:path w="12" h="32">
                    <a:moveTo>
                      <a:pt x="12" y="0"/>
                    </a:moveTo>
                    <a:lnTo>
                      <a:pt x="5" y="15"/>
                    </a:lnTo>
                    <a:lnTo>
                      <a:pt x="0" y="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66" name="Freeform 91">
                <a:extLst>
                  <a:ext uri="{FF2B5EF4-FFF2-40B4-BE49-F238E27FC236}">
                    <a16:creationId xmlns:a16="http://schemas.microsoft.com/office/drawing/2014/main" id="{368C3B9E-ED1F-A7CE-E771-92ECF93C2B9E}"/>
                  </a:ext>
                </a:extLst>
              </p:cNvPr>
              <p:cNvSpPr>
                <a:spLocks noChangeAspect="1"/>
              </p:cNvSpPr>
              <p:nvPr/>
            </p:nvSpPr>
            <p:spPr bwMode="auto">
              <a:xfrm rot="21187069" flipH="1">
                <a:off x="5142" y="2339"/>
                <a:ext cx="8" cy="31"/>
              </a:xfrm>
              <a:custGeom>
                <a:avLst/>
                <a:gdLst>
                  <a:gd name="T0" fmla="*/ 13 w 13"/>
                  <a:gd name="T1" fmla="*/ 0 h 36"/>
                  <a:gd name="T2" fmla="*/ 6 w 13"/>
                  <a:gd name="T3" fmla="*/ 7 h 36"/>
                  <a:gd name="T4" fmla="*/ 0 w 13"/>
                  <a:gd name="T5" fmla="*/ 15 h 36"/>
                  <a:gd name="T6" fmla="*/ 0 w 13"/>
                  <a:gd name="T7" fmla="*/ 26 h 36"/>
                  <a:gd name="T8" fmla="*/ 1 w 13"/>
                  <a:gd name="T9" fmla="*/ 36 h 36"/>
                </a:gdLst>
                <a:ahLst/>
                <a:cxnLst>
                  <a:cxn ang="0">
                    <a:pos x="T0" y="T1"/>
                  </a:cxn>
                  <a:cxn ang="0">
                    <a:pos x="T2" y="T3"/>
                  </a:cxn>
                  <a:cxn ang="0">
                    <a:pos x="T4" y="T5"/>
                  </a:cxn>
                  <a:cxn ang="0">
                    <a:pos x="T6" y="T7"/>
                  </a:cxn>
                  <a:cxn ang="0">
                    <a:pos x="T8" y="T9"/>
                  </a:cxn>
                </a:cxnLst>
                <a:rect l="0" t="0" r="r" b="b"/>
                <a:pathLst>
                  <a:path w="13" h="36">
                    <a:moveTo>
                      <a:pt x="13" y="0"/>
                    </a:moveTo>
                    <a:lnTo>
                      <a:pt x="6" y="7"/>
                    </a:lnTo>
                    <a:lnTo>
                      <a:pt x="0" y="15"/>
                    </a:lnTo>
                    <a:lnTo>
                      <a:pt x="0" y="26"/>
                    </a:lnTo>
                    <a:lnTo>
                      <a:pt x="1"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67" name="Freeform 92">
                <a:extLst>
                  <a:ext uri="{FF2B5EF4-FFF2-40B4-BE49-F238E27FC236}">
                    <a16:creationId xmlns:a16="http://schemas.microsoft.com/office/drawing/2014/main" id="{79CB78AC-5BE3-D797-82DA-EB026550DD08}"/>
                  </a:ext>
                </a:extLst>
              </p:cNvPr>
              <p:cNvSpPr>
                <a:spLocks noChangeAspect="1"/>
              </p:cNvSpPr>
              <p:nvPr/>
            </p:nvSpPr>
            <p:spPr bwMode="auto">
              <a:xfrm rot="21187069" flipH="1">
                <a:off x="5154" y="2349"/>
                <a:ext cx="15" cy="31"/>
              </a:xfrm>
              <a:custGeom>
                <a:avLst/>
                <a:gdLst>
                  <a:gd name="T0" fmla="*/ 0 w 13"/>
                  <a:gd name="T1" fmla="*/ 0 h 24"/>
                  <a:gd name="T2" fmla="*/ 8 w 13"/>
                  <a:gd name="T3" fmla="*/ 5 h 24"/>
                  <a:gd name="T4" fmla="*/ 13 w 13"/>
                  <a:gd name="T5" fmla="*/ 15 h 24"/>
                  <a:gd name="T6" fmla="*/ 11 w 13"/>
                  <a:gd name="T7" fmla="*/ 24 h 24"/>
                </a:gdLst>
                <a:ahLst/>
                <a:cxnLst>
                  <a:cxn ang="0">
                    <a:pos x="T0" y="T1"/>
                  </a:cxn>
                  <a:cxn ang="0">
                    <a:pos x="T2" y="T3"/>
                  </a:cxn>
                  <a:cxn ang="0">
                    <a:pos x="T4" y="T5"/>
                  </a:cxn>
                  <a:cxn ang="0">
                    <a:pos x="T6" y="T7"/>
                  </a:cxn>
                </a:cxnLst>
                <a:rect l="0" t="0" r="r" b="b"/>
                <a:pathLst>
                  <a:path w="13" h="24">
                    <a:moveTo>
                      <a:pt x="0" y="0"/>
                    </a:moveTo>
                    <a:lnTo>
                      <a:pt x="8" y="5"/>
                    </a:lnTo>
                    <a:lnTo>
                      <a:pt x="13" y="15"/>
                    </a:lnTo>
                    <a:lnTo>
                      <a:pt x="11"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68" name="Freeform 93">
                <a:extLst>
                  <a:ext uri="{FF2B5EF4-FFF2-40B4-BE49-F238E27FC236}">
                    <a16:creationId xmlns:a16="http://schemas.microsoft.com/office/drawing/2014/main" id="{203E516C-F24A-C4EF-F15F-ED57A4213BFE}"/>
                  </a:ext>
                </a:extLst>
              </p:cNvPr>
              <p:cNvSpPr>
                <a:spLocks noChangeAspect="1"/>
              </p:cNvSpPr>
              <p:nvPr/>
            </p:nvSpPr>
            <p:spPr bwMode="auto">
              <a:xfrm rot="21187069" flipH="1">
                <a:off x="5065" y="2339"/>
                <a:ext cx="27" cy="51"/>
              </a:xfrm>
              <a:custGeom>
                <a:avLst/>
                <a:gdLst>
                  <a:gd name="T0" fmla="*/ 36 w 36"/>
                  <a:gd name="T1" fmla="*/ 0 h 36"/>
                  <a:gd name="T2" fmla="*/ 25 w 36"/>
                  <a:gd name="T3" fmla="*/ 2 h 36"/>
                  <a:gd name="T4" fmla="*/ 17 w 36"/>
                  <a:gd name="T5" fmla="*/ 9 h 36"/>
                  <a:gd name="T6" fmla="*/ 8 w 36"/>
                  <a:gd name="T7" fmla="*/ 17 h 36"/>
                  <a:gd name="T8" fmla="*/ 2 w 36"/>
                  <a:gd name="T9" fmla="*/ 26 h 36"/>
                  <a:gd name="T10" fmla="*/ 0 w 36"/>
                  <a:gd name="T11" fmla="*/ 36 h 36"/>
                </a:gdLst>
                <a:ahLst/>
                <a:cxnLst>
                  <a:cxn ang="0">
                    <a:pos x="T0" y="T1"/>
                  </a:cxn>
                  <a:cxn ang="0">
                    <a:pos x="T2" y="T3"/>
                  </a:cxn>
                  <a:cxn ang="0">
                    <a:pos x="T4" y="T5"/>
                  </a:cxn>
                  <a:cxn ang="0">
                    <a:pos x="T6" y="T7"/>
                  </a:cxn>
                  <a:cxn ang="0">
                    <a:pos x="T8" y="T9"/>
                  </a:cxn>
                  <a:cxn ang="0">
                    <a:pos x="T10" y="T11"/>
                  </a:cxn>
                </a:cxnLst>
                <a:rect l="0" t="0" r="r" b="b"/>
                <a:pathLst>
                  <a:path w="36" h="36">
                    <a:moveTo>
                      <a:pt x="36" y="0"/>
                    </a:moveTo>
                    <a:lnTo>
                      <a:pt x="25" y="2"/>
                    </a:lnTo>
                    <a:lnTo>
                      <a:pt x="17" y="9"/>
                    </a:lnTo>
                    <a:lnTo>
                      <a:pt x="8" y="17"/>
                    </a:lnTo>
                    <a:lnTo>
                      <a:pt x="2" y="26"/>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69" name="Freeform 94">
                <a:extLst>
                  <a:ext uri="{FF2B5EF4-FFF2-40B4-BE49-F238E27FC236}">
                    <a16:creationId xmlns:a16="http://schemas.microsoft.com/office/drawing/2014/main" id="{362A65F1-1081-B591-631E-8F8D1B09FA96}"/>
                  </a:ext>
                </a:extLst>
              </p:cNvPr>
              <p:cNvSpPr>
                <a:spLocks noChangeAspect="1"/>
              </p:cNvSpPr>
              <p:nvPr/>
            </p:nvSpPr>
            <p:spPr bwMode="auto">
              <a:xfrm rot="21187069" flipH="1">
                <a:off x="5204" y="2380"/>
                <a:ext cx="84" cy="21"/>
              </a:xfrm>
              <a:custGeom>
                <a:avLst/>
                <a:gdLst>
                  <a:gd name="T0" fmla="*/ 0 w 111"/>
                  <a:gd name="T1" fmla="*/ 19 h 19"/>
                  <a:gd name="T2" fmla="*/ 21 w 111"/>
                  <a:gd name="T3" fmla="*/ 7 h 19"/>
                  <a:gd name="T4" fmla="*/ 44 w 111"/>
                  <a:gd name="T5" fmla="*/ 0 h 19"/>
                  <a:gd name="T6" fmla="*/ 66 w 111"/>
                  <a:gd name="T7" fmla="*/ 0 h 19"/>
                  <a:gd name="T8" fmla="*/ 89 w 111"/>
                  <a:gd name="T9" fmla="*/ 7 h 19"/>
                  <a:gd name="T10" fmla="*/ 111 w 111"/>
                  <a:gd name="T11" fmla="*/ 19 h 19"/>
                </a:gdLst>
                <a:ahLst/>
                <a:cxnLst>
                  <a:cxn ang="0">
                    <a:pos x="T0" y="T1"/>
                  </a:cxn>
                  <a:cxn ang="0">
                    <a:pos x="T2" y="T3"/>
                  </a:cxn>
                  <a:cxn ang="0">
                    <a:pos x="T4" y="T5"/>
                  </a:cxn>
                  <a:cxn ang="0">
                    <a:pos x="T6" y="T7"/>
                  </a:cxn>
                  <a:cxn ang="0">
                    <a:pos x="T8" y="T9"/>
                  </a:cxn>
                  <a:cxn ang="0">
                    <a:pos x="T10" y="T11"/>
                  </a:cxn>
                </a:cxnLst>
                <a:rect l="0" t="0" r="r" b="b"/>
                <a:pathLst>
                  <a:path w="111" h="19">
                    <a:moveTo>
                      <a:pt x="0" y="19"/>
                    </a:moveTo>
                    <a:lnTo>
                      <a:pt x="21" y="7"/>
                    </a:lnTo>
                    <a:lnTo>
                      <a:pt x="44" y="0"/>
                    </a:lnTo>
                    <a:lnTo>
                      <a:pt x="66" y="0"/>
                    </a:lnTo>
                    <a:lnTo>
                      <a:pt x="89" y="7"/>
                    </a:lnTo>
                    <a:lnTo>
                      <a:pt x="111" y="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0" name="Freeform 95">
                <a:extLst>
                  <a:ext uri="{FF2B5EF4-FFF2-40B4-BE49-F238E27FC236}">
                    <a16:creationId xmlns:a16="http://schemas.microsoft.com/office/drawing/2014/main" id="{AFEAD9F8-F457-4478-9762-6D4577AA0AB7}"/>
                  </a:ext>
                </a:extLst>
              </p:cNvPr>
              <p:cNvSpPr>
                <a:spLocks noChangeAspect="1"/>
              </p:cNvSpPr>
              <p:nvPr/>
            </p:nvSpPr>
            <p:spPr bwMode="auto">
              <a:xfrm rot="21187069" flipH="1">
                <a:off x="5035" y="2375"/>
                <a:ext cx="84" cy="15"/>
              </a:xfrm>
              <a:custGeom>
                <a:avLst/>
                <a:gdLst>
                  <a:gd name="T0" fmla="*/ 111 w 111"/>
                  <a:gd name="T1" fmla="*/ 17 h 17"/>
                  <a:gd name="T2" fmla="*/ 89 w 111"/>
                  <a:gd name="T3" fmla="*/ 5 h 17"/>
                  <a:gd name="T4" fmla="*/ 67 w 111"/>
                  <a:gd name="T5" fmla="*/ 0 h 17"/>
                  <a:gd name="T6" fmla="*/ 44 w 111"/>
                  <a:gd name="T7" fmla="*/ 0 h 17"/>
                  <a:gd name="T8" fmla="*/ 22 w 111"/>
                  <a:gd name="T9" fmla="*/ 5 h 17"/>
                  <a:gd name="T10" fmla="*/ 0 w 111"/>
                  <a:gd name="T11" fmla="*/ 17 h 17"/>
                </a:gdLst>
                <a:ahLst/>
                <a:cxnLst>
                  <a:cxn ang="0">
                    <a:pos x="T0" y="T1"/>
                  </a:cxn>
                  <a:cxn ang="0">
                    <a:pos x="T2" y="T3"/>
                  </a:cxn>
                  <a:cxn ang="0">
                    <a:pos x="T4" y="T5"/>
                  </a:cxn>
                  <a:cxn ang="0">
                    <a:pos x="T6" y="T7"/>
                  </a:cxn>
                  <a:cxn ang="0">
                    <a:pos x="T8" y="T9"/>
                  </a:cxn>
                  <a:cxn ang="0">
                    <a:pos x="T10" y="T11"/>
                  </a:cxn>
                </a:cxnLst>
                <a:rect l="0" t="0" r="r" b="b"/>
                <a:pathLst>
                  <a:path w="111" h="17">
                    <a:moveTo>
                      <a:pt x="111" y="17"/>
                    </a:moveTo>
                    <a:lnTo>
                      <a:pt x="89" y="5"/>
                    </a:lnTo>
                    <a:lnTo>
                      <a:pt x="67" y="0"/>
                    </a:lnTo>
                    <a:lnTo>
                      <a:pt x="44" y="0"/>
                    </a:lnTo>
                    <a:lnTo>
                      <a:pt x="22" y="5"/>
                    </a:lnTo>
                    <a:lnTo>
                      <a:pt x="0" y="1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1" name="Freeform 96">
                <a:extLst>
                  <a:ext uri="{FF2B5EF4-FFF2-40B4-BE49-F238E27FC236}">
                    <a16:creationId xmlns:a16="http://schemas.microsoft.com/office/drawing/2014/main" id="{09EFCB03-CBE7-E396-5043-029F33F90078}"/>
                  </a:ext>
                </a:extLst>
              </p:cNvPr>
              <p:cNvSpPr>
                <a:spLocks noChangeAspect="1"/>
              </p:cNvSpPr>
              <p:nvPr/>
            </p:nvSpPr>
            <p:spPr bwMode="auto">
              <a:xfrm rot="21187069" flipH="1">
                <a:off x="5342" y="2370"/>
                <a:ext cx="15" cy="128"/>
              </a:xfrm>
              <a:custGeom>
                <a:avLst/>
                <a:gdLst>
                  <a:gd name="T0" fmla="*/ 19 w 19"/>
                  <a:gd name="T1" fmla="*/ 0 h 115"/>
                  <a:gd name="T2" fmla="*/ 9 w 19"/>
                  <a:gd name="T3" fmla="*/ 22 h 115"/>
                  <a:gd name="T4" fmla="*/ 2 w 19"/>
                  <a:gd name="T5" fmla="*/ 45 h 115"/>
                  <a:gd name="T6" fmla="*/ 0 w 19"/>
                  <a:gd name="T7" fmla="*/ 69 h 115"/>
                  <a:gd name="T8" fmla="*/ 5 w 19"/>
                  <a:gd name="T9" fmla="*/ 93 h 115"/>
                  <a:gd name="T10" fmla="*/ 16 w 19"/>
                  <a:gd name="T11" fmla="*/ 115 h 115"/>
                </a:gdLst>
                <a:ahLst/>
                <a:cxnLst>
                  <a:cxn ang="0">
                    <a:pos x="T0" y="T1"/>
                  </a:cxn>
                  <a:cxn ang="0">
                    <a:pos x="T2" y="T3"/>
                  </a:cxn>
                  <a:cxn ang="0">
                    <a:pos x="T4" y="T5"/>
                  </a:cxn>
                  <a:cxn ang="0">
                    <a:pos x="T6" y="T7"/>
                  </a:cxn>
                  <a:cxn ang="0">
                    <a:pos x="T8" y="T9"/>
                  </a:cxn>
                  <a:cxn ang="0">
                    <a:pos x="T10" y="T11"/>
                  </a:cxn>
                </a:cxnLst>
                <a:rect l="0" t="0" r="r" b="b"/>
                <a:pathLst>
                  <a:path w="19" h="115">
                    <a:moveTo>
                      <a:pt x="19" y="0"/>
                    </a:moveTo>
                    <a:lnTo>
                      <a:pt x="9" y="22"/>
                    </a:lnTo>
                    <a:lnTo>
                      <a:pt x="2" y="45"/>
                    </a:lnTo>
                    <a:lnTo>
                      <a:pt x="0" y="69"/>
                    </a:lnTo>
                    <a:lnTo>
                      <a:pt x="5" y="93"/>
                    </a:lnTo>
                    <a:lnTo>
                      <a:pt x="16" y="1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2" name="Freeform 97">
                <a:extLst>
                  <a:ext uri="{FF2B5EF4-FFF2-40B4-BE49-F238E27FC236}">
                    <a16:creationId xmlns:a16="http://schemas.microsoft.com/office/drawing/2014/main" id="{6B90046A-54AF-74B0-7AA2-7E53DE7BFBDA}"/>
                  </a:ext>
                </a:extLst>
              </p:cNvPr>
              <p:cNvSpPr>
                <a:spLocks noChangeAspect="1"/>
              </p:cNvSpPr>
              <p:nvPr/>
            </p:nvSpPr>
            <p:spPr bwMode="auto">
              <a:xfrm rot="21187069" flipH="1">
                <a:off x="5361" y="2390"/>
                <a:ext cx="19" cy="129"/>
              </a:xfrm>
              <a:custGeom>
                <a:avLst/>
                <a:gdLst>
                  <a:gd name="T0" fmla="*/ 18 w 18"/>
                  <a:gd name="T1" fmla="*/ 0 h 119"/>
                  <a:gd name="T2" fmla="*/ 6 w 18"/>
                  <a:gd name="T3" fmla="*/ 22 h 119"/>
                  <a:gd name="T4" fmla="*/ 0 w 18"/>
                  <a:gd name="T5" fmla="*/ 46 h 119"/>
                  <a:gd name="T6" fmla="*/ 0 w 18"/>
                  <a:gd name="T7" fmla="*/ 71 h 119"/>
                  <a:gd name="T8" fmla="*/ 3 w 18"/>
                  <a:gd name="T9" fmla="*/ 97 h 119"/>
                  <a:gd name="T10" fmla="*/ 13 w 18"/>
                  <a:gd name="T11" fmla="*/ 119 h 119"/>
                </a:gdLst>
                <a:ahLst/>
                <a:cxnLst>
                  <a:cxn ang="0">
                    <a:pos x="T0" y="T1"/>
                  </a:cxn>
                  <a:cxn ang="0">
                    <a:pos x="T2" y="T3"/>
                  </a:cxn>
                  <a:cxn ang="0">
                    <a:pos x="T4" y="T5"/>
                  </a:cxn>
                  <a:cxn ang="0">
                    <a:pos x="T6" y="T7"/>
                  </a:cxn>
                  <a:cxn ang="0">
                    <a:pos x="T8" y="T9"/>
                  </a:cxn>
                  <a:cxn ang="0">
                    <a:pos x="T10" y="T11"/>
                  </a:cxn>
                </a:cxnLst>
                <a:rect l="0" t="0" r="r" b="b"/>
                <a:pathLst>
                  <a:path w="18" h="119">
                    <a:moveTo>
                      <a:pt x="18" y="0"/>
                    </a:moveTo>
                    <a:lnTo>
                      <a:pt x="6" y="22"/>
                    </a:lnTo>
                    <a:lnTo>
                      <a:pt x="0" y="46"/>
                    </a:lnTo>
                    <a:lnTo>
                      <a:pt x="0" y="71"/>
                    </a:lnTo>
                    <a:lnTo>
                      <a:pt x="3" y="97"/>
                    </a:lnTo>
                    <a:lnTo>
                      <a:pt x="13" y="1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3" name="Freeform 98">
                <a:extLst>
                  <a:ext uri="{FF2B5EF4-FFF2-40B4-BE49-F238E27FC236}">
                    <a16:creationId xmlns:a16="http://schemas.microsoft.com/office/drawing/2014/main" id="{CAC98A14-4A0C-C011-F6A3-9FBB7E85C301}"/>
                  </a:ext>
                </a:extLst>
              </p:cNvPr>
              <p:cNvSpPr>
                <a:spLocks noChangeAspect="1"/>
              </p:cNvSpPr>
              <p:nvPr/>
            </p:nvSpPr>
            <p:spPr bwMode="auto">
              <a:xfrm rot="21187069" flipH="1">
                <a:off x="5357" y="2365"/>
                <a:ext cx="11" cy="143"/>
              </a:xfrm>
              <a:custGeom>
                <a:avLst/>
                <a:gdLst>
                  <a:gd name="T0" fmla="*/ 20 w 20"/>
                  <a:gd name="T1" fmla="*/ 0 h 125"/>
                  <a:gd name="T2" fmla="*/ 8 w 20"/>
                  <a:gd name="T3" fmla="*/ 23 h 125"/>
                  <a:gd name="T4" fmla="*/ 1 w 20"/>
                  <a:gd name="T5" fmla="*/ 49 h 125"/>
                  <a:gd name="T6" fmla="*/ 0 w 20"/>
                  <a:gd name="T7" fmla="*/ 74 h 125"/>
                  <a:gd name="T8" fmla="*/ 5 w 20"/>
                  <a:gd name="T9" fmla="*/ 101 h 125"/>
                  <a:gd name="T10" fmla="*/ 13 w 20"/>
                  <a:gd name="T11" fmla="*/ 125 h 125"/>
                </a:gdLst>
                <a:ahLst/>
                <a:cxnLst>
                  <a:cxn ang="0">
                    <a:pos x="T0" y="T1"/>
                  </a:cxn>
                  <a:cxn ang="0">
                    <a:pos x="T2" y="T3"/>
                  </a:cxn>
                  <a:cxn ang="0">
                    <a:pos x="T4" y="T5"/>
                  </a:cxn>
                  <a:cxn ang="0">
                    <a:pos x="T6" y="T7"/>
                  </a:cxn>
                  <a:cxn ang="0">
                    <a:pos x="T8" y="T9"/>
                  </a:cxn>
                  <a:cxn ang="0">
                    <a:pos x="T10" y="T11"/>
                  </a:cxn>
                </a:cxnLst>
                <a:rect l="0" t="0" r="r" b="b"/>
                <a:pathLst>
                  <a:path w="20" h="125">
                    <a:moveTo>
                      <a:pt x="20" y="0"/>
                    </a:moveTo>
                    <a:lnTo>
                      <a:pt x="8" y="23"/>
                    </a:lnTo>
                    <a:lnTo>
                      <a:pt x="1" y="49"/>
                    </a:lnTo>
                    <a:lnTo>
                      <a:pt x="0" y="74"/>
                    </a:lnTo>
                    <a:lnTo>
                      <a:pt x="5" y="101"/>
                    </a:lnTo>
                    <a:lnTo>
                      <a:pt x="13" y="12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4" name="Freeform 99">
                <a:extLst>
                  <a:ext uri="{FF2B5EF4-FFF2-40B4-BE49-F238E27FC236}">
                    <a16:creationId xmlns:a16="http://schemas.microsoft.com/office/drawing/2014/main" id="{138EB5CF-8E95-9F8A-EE70-8301A35C17AF}"/>
                  </a:ext>
                </a:extLst>
              </p:cNvPr>
              <p:cNvSpPr>
                <a:spLocks noChangeAspect="1"/>
              </p:cNvSpPr>
              <p:nvPr/>
            </p:nvSpPr>
            <p:spPr bwMode="auto">
              <a:xfrm rot="21187069" flipH="1">
                <a:off x="5380" y="2385"/>
                <a:ext cx="8" cy="67"/>
              </a:xfrm>
              <a:custGeom>
                <a:avLst/>
                <a:gdLst>
                  <a:gd name="T0" fmla="*/ 14 w 14"/>
                  <a:gd name="T1" fmla="*/ 0 h 49"/>
                  <a:gd name="T2" fmla="*/ 5 w 14"/>
                  <a:gd name="T3" fmla="*/ 15 h 49"/>
                  <a:gd name="T4" fmla="*/ 0 w 14"/>
                  <a:gd name="T5" fmla="*/ 32 h 49"/>
                  <a:gd name="T6" fmla="*/ 2 w 14"/>
                  <a:gd name="T7" fmla="*/ 49 h 49"/>
                </a:gdLst>
                <a:ahLst/>
                <a:cxnLst>
                  <a:cxn ang="0">
                    <a:pos x="T0" y="T1"/>
                  </a:cxn>
                  <a:cxn ang="0">
                    <a:pos x="T2" y="T3"/>
                  </a:cxn>
                  <a:cxn ang="0">
                    <a:pos x="T4" y="T5"/>
                  </a:cxn>
                  <a:cxn ang="0">
                    <a:pos x="T6" y="T7"/>
                  </a:cxn>
                </a:cxnLst>
                <a:rect l="0" t="0" r="r" b="b"/>
                <a:pathLst>
                  <a:path w="14" h="49">
                    <a:moveTo>
                      <a:pt x="14" y="0"/>
                    </a:moveTo>
                    <a:lnTo>
                      <a:pt x="5" y="15"/>
                    </a:lnTo>
                    <a:lnTo>
                      <a:pt x="0" y="32"/>
                    </a:lnTo>
                    <a:lnTo>
                      <a:pt x="2" y="4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5" name="Freeform 100">
                <a:extLst>
                  <a:ext uri="{FF2B5EF4-FFF2-40B4-BE49-F238E27FC236}">
                    <a16:creationId xmlns:a16="http://schemas.microsoft.com/office/drawing/2014/main" id="{A1D9AD6B-7057-D9F5-34F5-1880406D1745}"/>
                  </a:ext>
                </a:extLst>
              </p:cNvPr>
              <p:cNvSpPr>
                <a:spLocks noChangeAspect="1"/>
              </p:cNvSpPr>
              <p:nvPr/>
            </p:nvSpPr>
            <p:spPr bwMode="auto">
              <a:xfrm rot="21187069" flipH="1">
                <a:off x="5395" y="2396"/>
                <a:ext cx="0" cy="30"/>
              </a:xfrm>
              <a:custGeom>
                <a:avLst/>
                <a:gdLst>
                  <a:gd name="T0" fmla="*/ 7 w 7"/>
                  <a:gd name="T1" fmla="*/ 0 h 32"/>
                  <a:gd name="T2" fmla="*/ 0 w 7"/>
                  <a:gd name="T3" fmla="*/ 15 h 32"/>
                  <a:gd name="T4" fmla="*/ 2 w 7"/>
                  <a:gd name="T5" fmla="*/ 32 h 32"/>
                </a:gdLst>
                <a:ahLst/>
                <a:cxnLst>
                  <a:cxn ang="0">
                    <a:pos x="T0" y="T1"/>
                  </a:cxn>
                  <a:cxn ang="0">
                    <a:pos x="T2" y="T3"/>
                  </a:cxn>
                  <a:cxn ang="0">
                    <a:pos x="T4" y="T5"/>
                  </a:cxn>
                </a:cxnLst>
                <a:rect l="0" t="0" r="r" b="b"/>
                <a:pathLst>
                  <a:path w="7" h="32">
                    <a:moveTo>
                      <a:pt x="7" y="0"/>
                    </a:moveTo>
                    <a:lnTo>
                      <a:pt x="0" y="15"/>
                    </a:lnTo>
                    <a:lnTo>
                      <a:pt x="2" y="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6" name="Freeform 101">
                <a:extLst>
                  <a:ext uri="{FF2B5EF4-FFF2-40B4-BE49-F238E27FC236}">
                    <a16:creationId xmlns:a16="http://schemas.microsoft.com/office/drawing/2014/main" id="{9A36167F-7DC2-49D5-0C86-25E88213489F}"/>
                  </a:ext>
                </a:extLst>
              </p:cNvPr>
              <p:cNvSpPr>
                <a:spLocks noChangeAspect="1"/>
              </p:cNvSpPr>
              <p:nvPr/>
            </p:nvSpPr>
            <p:spPr bwMode="auto">
              <a:xfrm rot="21187069" flipH="1">
                <a:off x="5192" y="2365"/>
                <a:ext cx="27" cy="31"/>
              </a:xfrm>
              <a:custGeom>
                <a:avLst/>
                <a:gdLst>
                  <a:gd name="T0" fmla="*/ 0 w 35"/>
                  <a:gd name="T1" fmla="*/ 0 h 36"/>
                  <a:gd name="T2" fmla="*/ 11 w 35"/>
                  <a:gd name="T3" fmla="*/ 3 h 36"/>
                  <a:gd name="T4" fmla="*/ 23 w 35"/>
                  <a:gd name="T5" fmla="*/ 12 h 36"/>
                  <a:gd name="T6" fmla="*/ 30 w 35"/>
                  <a:gd name="T7" fmla="*/ 24 h 36"/>
                  <a:gd name="T8" fmla="*/ 35 w 35"/>
                  <a:gd name="T9" fmla="*/ 36 h 36"/>
                </a:gdLst>
                <a:ahLst/>
                <a:cxnLst>
                  <a:cxn ang="0">
                    <a:pos x="T0" y="T1"/>
                  </a:cxn>
                  <a:cxn ang="0">
                    <a:pos x="T2" y="T3"/>
                  </a:cxn>
                  <a:cxn ang="0">
                    <a:pos x="T4" y="T5"/>
                  </a:cxn>
                  <a:cxn ang="0">
                    <a:pos x="T6" y="T7"/>
                  </a:cxn>
                  <a:cxn ang="0">
                    <a:pos x="T8" y="T9"/>
                  </a:cxn>
                </a:cxnLst>
                <a:rect l="0" t="0" r="r" b="b"/>
                <a:pathLst>
                  <a:path w="35" h="36">
                    <a:moveTo>
                      <a:pt x="0" y="0"/>
                    </a:moveTo>
                    <a:lnTo>
                      <a:pt x="11" y="3"/>
                    </a:lnTo>
                    <a:lnTo>
                      <a:pt x="23" y="12"/>
                    </a:lnTo>
                    <a:lnTo>
                      <a:pt x="30" y="24"/>
                    </a:lnTo>
                    <a:lnTo>
                      <a:pt x="35"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7" name="Freeform 102">
                <a:extLst>
                  <a:ext uri="{FF2B5EF4-FFF2-40B4-BE49-F238E27FC236}">
                    <a16:creationId xmlns:a16="http://schemas.microsoft.com/office/drawing/2014/main" id="{9FC6D357-F180-EC57-3AF4-0E69BEF02A3C}"/>
                  </a:ext>
                </a:extLst>
              </p:cNvPr>
              <p:cNvSpPr>
                <a:spLocks noChangeAspect="1"/>
              </p:cNvSpPr>
              <p:nvPr/>
            </p:nvSpPr>
            <p:spPr bwMode="auto">
              <a:xfrm rot="21187069" flipH="1">
                <a:off x="5200" y="2360"/>
                <a:ext cx="27" cy="30"/>
              </a:xfrm>
              <a:custGeom>
                <a:avLst/>
                <a:gdLst>
                  <a:gd name="T0" fmla="*/ 0 w 37"/>
                  <a:gd name="T1" fmla="*/ 0 h 36"/>
                  <a:gd name="T2" fmla="*/ 14 w 37"/>
                  <a:gd name="T3" fmla="*/ 3 h 36"/>
                  <a:gd name="T4" fmla="*/ 25 w 37"/>
                  <a:gd name="T5" fmla="*/ 12 h 36"/>
                  <a:gd name="T6" fmla="*/ 32 w 37"/>
                  <a:gd name="T7" fmla="*/ 24 h 36"/>
                  <a:gd name="T8" fmla="*/ 37 w 37"/>
                  <a:gd name="T9" fmla="*/ 36 h 36"/>
                </a:gdLst>
                <a:ahLst/>
                <a:cxnLst>
                  <a:cxn ang="0">
                    <a:pos x="T0" y="T1"/>
                  </a:cxn>
                  <a:cxn ang="0">
                    <a:pos x="T2" y="T3"/>
                  </a:cxn>
                  <a:cxn ang="0">
                    <a:pos x="T4" y="T5"/>
                  </a:cxn>
                  <a:cxn ang="0">
                    <a:pos x="T6" y="T7"/>
                  </a:cxn>
                  <a:cxn ang="0">
                    <a:pos x="T8" y="T9"/>
                  </a:cxn>
                </a:cxnLst>
                <a:rect l="0" t="0" r="r" b="b"/>
                <a:pathLst>
                  <a:path w="37" h="36">
                    <a:moveTo>
                      <a:pt x="0" y="0"/>
                    </a:moveTo>
                    <a:lnTo>
                      <a:pt x="14" y="3"/>
                    </a:lnTo>
                    <a:lnTo>
                      <a:pt x="25" y="12"/>
                    </a:lnTo>
                    <a:lnTo>
                      <a:pt x="32" y="24"/>
                    </a:lnTo>
                    <a:lnTo>
                      <a:pt x="37"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8" name="Freeform 103">
                <a:extLst>
                  <a:ext uri="{FF2B5EF4-FFF2-40B4-BE49-F238E27FC236}">
                    <a16:creationId xmlns:a16="http://schemas.microsoft.com/office/drawing/2014/main" id="{0A596B34-9F3C-51EC-7829-FF7D745B7FD1}"/>
                  </a:ext>
                </a:extLst>
              </p:cNvPr>
              <p:cNvSpPr>
                <a:spLocks noChangeAspect="1"/>
              </p:cNvSpPr>
              <p:nvPr/>
            </p:nvSpPr>
            <p:spPr bwMode="auto">
              <a:xfrm rot="21187069" flipH="1">
                <a:off x="5211" y="2375"/>
                <a:ext cx="35" cy="36"/>
              </a:xfrm>
              <a:custGeom>
                <a:avLst/>
                <a:gdLst>
                  <a:gd name="T0" fmla="*/ 0 w 49"/>
                  <a:gd name="T1" fmla="*/ 0 h 36"/>
                  <a:gd name="T2" fmla="*/ 15 w 49"/>
                  <a:gd name="T3" fmla="*/ 3 h 36"/>
                  <a:gd name="T4" fmla="*/ 29 w 49"/>
                  <a:gd name="T5" fmla="*/ 12 h 36"/>
                  <a:gd name="T6" fmla="*/ 41 w 49"/>
                  <a:gd name="T7" fmla="*/ 24 h 36"/>
                  <a:gd name="T8" fmla="*/ 49 w 49"/>
                  <a:gd name="T9" fmla="*/ 36 h 36"/>
                </a:gdLst>
                <a:ahLst/>
                <a:cxnLst>
                  <a:cxn ang="0">
                    <a:pos x="T0" y="T1"/>
                  </a:cxn>
                  <a:cxn ang="0">
                    <a:pos x="T2" y="T3"/>
                  </a:cxn>
                  <a:cxn ang="0">
                    <a:pos x="T4" y="T5"/>
                  </a:cxn>
                  <a:cxn ang="0">
                    <a:pos x="T6" y="T7"/>
                  </a:cxn>
                  <a:cxn ang="0">
                    <a:pos x="T8" y="T9"/>
                  </a:cxn>
                </a:cxnLst>
                <a:rect l="0" t="0" r="r" b="b"/>
                <a:pathLst>
                  <a:path w="49" h="36">
                    <a:moveTo>
                      <a:pt x="0" y="0"/>
                    </a:moveTo>
                    <a:lnTo>
                      <a:pt x="15" y="3"/>
                    </a:lnTo>
                    <a:lnTo>
                      <a:pt x="29" y="12"/>
                    </a:lnTo>
                    <a:lnTo>
                      <a:pt x="41" y="24"/>
                    </a:lnTo>
                    <a:lnTo>
                      <a:pt x="49"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79" name="Freeform 104">
                <a:extLst>
                  <a:ext uri="{FF2B5EF4-FFF2-40B4-BE49-F238E27FC236}">
                    <a16:creationId xmlns:a16="http://schemas.microsoft.com/office/drawing/2014/main" id="{05DA4E96-CB96-AF37-932D-05AC5F378E90}"/>
                  </a:ext>
                </a:extLst>
              </p:cNvPr>
              <p:cNvSpPr>
                <a:spLocks noChangeAspect="1"/>
              </p:cNvSpPr>
              <p:nvPr/>
            </p:nvSpPr>
            <p:spPr bwMode="auto">
              <a:xfrm rot="21187069" flipH="1">
                <a:off x="5242" y="2380"/>
                <a:ext cx="27" cy="0"/>
              </a:xfrm>
              <a:custGeom>
                <a:avLst/>
                <a:gdLst>
                  <a:gd name="T0" fmla="*/ 0 w 35"/>
                  <a:gd name="T1" fmla="*/ 4 h 16"/>
                  <a:gd name="T2" fmla="*/ 10 w 35"/>
                  <a:gd name="T3" fmla="*/ 0 h 16"/>
                  <a:gd name="T4" fmla="*/ 20 w 35"/>
                  <a:gd name="T5" fmla="*/ 2 h 16"/>
                  <a:gd name="T6" fmla="*/ 30 w 35"/>
                  <a:gd name="T7" fmla="*/ 7 h 16"/>
                  <a:gd name="T8" fmla="*/ 35 w 35"/>
                  <a:gd name="T9" fmla="*/ 16 h 16"/>
                </a:gdLst>
                <a:ahLst/>
                <a:cxnLst>
                  <a:cxn ang="0">
                    <a:pos x="T0" y="T1"/>
                  </a:cxn>
                  <a:cxn ang="0">
                    <a:pos x="T2" y="T3"/>
                  </a:cxn>
                  <a:cxn ang="0">
                    <a:pos x="T4" y="T5"/>
                  </a:cxn>
                  <a:cxn ang="0">
                    <a:pos x="T6" y="T7"/>
                  </a:cxn>
                  <a:cxn ang="0">
                    <a:pos x="T8" y="T9"/>
                  </a:cxn>
                </a:cxnLst>
                <a:rect l="0" t="0" r="r" b="b"/>
                <a:pathLst>
                  <a:path w="35" h="16">
                    <a:moveTo>
                      <a:pt x="0" y="4"/>
                    </a:moveTo>
                    <a:lnTo>
                      <a:pt x="10" y="0"/>
                    </a:lnTo>
                    <a:lnTo>
                      <a:pt x="20" y="2"/>
                    </a:lnTo>
                    <a:lnTo>
                      <a:pt x="30" y="7"/>
                    </a:lnTo>
                    <a:lnTo>
                      <a:pt x="35" y="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0" name="Freeform 105">
                <a:extLst>
                  <a:ext uri="{FF2B5EF4-FFF2-40B4-BE49-F238E27FC236}">
                    <a16:creationId xmlns:a16="http://schemas.microsoft.com/office/drawing/2014/main" id="{89E148C2-FC00-4D80-CA1E-25AB126D43B4}"/>
                  </a:ext>
                </a:extLst>
              </p:cNvPr>
              <p:cNvSpPr>
                <a:spLocks noChangeAspect="1"/>
              </p:cNvSpPr>
              <p:nvPr/>
            </p:nvSpPr>
            <p:spPr bwMode="auto">
              <a:xfrm rot="21187069" flipH="1">
                <a:off x="5257" y="2375"/>
                <a:ext cx="27" cy="0"/>
              </a:xfrm>
              <a:custGeom>
                <a:avLst/>
                <a:gdLst>
                  <a:gd name="T0" fmla="*/ 0 w 36"/>
                  <a:gd name="T1" fmla="*/ 4 h 16"/>
                  <a:gd name="T2" fmla="*/ 10 w 36"/>
                  <a:gd name="T3" fmla="*/ 0 h 16"/>
                  <a:gd name="T4" fmla="*/ 20 w 36"/>
                  <a:gd name="T5" fmla="*/ 2 h 16"/>
                  <a:gd name="T6" fmla="*/ 29 w 36"/>
                  <a:gd name="T7" fmla="*/ 7 h 16"/>
                  <a:gd name="T8" fmla="*/ 36 w 36"/>
                  <a:gd name="T9" fmla="*/ 16 h 16"/>
                </a:gdLst>
                <a:ahLst/>
                <a:cxnLst>
                  <a:cxn ang="0">
                    <a:pos x="T0" y="T1"/>
                  </a:cxn>
                  <a:cxn ang="0">
                    <a:pos x="T2" y="T3"/>
                  </a:cxn>
                  <a:cxn ang="0">
                    <a:pos x="T4" y="T5"/>
                  </a:cxn>
                  <a:cxn ang="0">
                    <a:pos x="T6" y="T7"/>
                  </a:cxn>
                  <a:cxn ang="0">
                    <a:pos x="T8" y="T9"/>
                  </a:cxn>
                </a:cxnLst>
                <a:rect l="0" t="0" r="r" b="b"/>
                <a:pathLst>
                  <a:path w="36" h="16">
                    <a:moveTo>
                      <a:pt x="0" y="4"/>
                    </a:moveTo>
                    <a:lnTo>
                      <a:pt x="10" y="0"/>
                    </a:lnTo>
                    <a:lnTo>
                      <a:pt x="20" y="2"/>
                    </a:lnTo>
                    <a:lnTo>
                      <a:pt x="29" y="7"/>
                    </a:lnTo>
                    <a:lnTo>
                      <a:pt x="36" y="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1" name="Freeform 106">
                <a:extLst>
                  <a:ext uri="{FF2B5EF4-FFF2-40B4-BE49-F238E27FC236}">
                    <a16:creationId xmlns:a16="http://schemas.microsoft.com/office/drawing/2014/main" id="{785CE940-B391-BBB0-8E61-72A2CAB4289C}"/>
                  </a:ext>
                </a:extLst>
              </p:cNvPr>
              <p:cNvSpPr>
                <a:spLocks noChangeAspect="1"/>
              </p:cNvSpPr>
              <p:nvPr/>
            </p:nvSpPr>
            <p:spPr bwMode="auto">
              <a:xfrm rot="21187069" flipH="1">
                <a:off x="5111" y="2360"/>
                <a:ext cx="27" cy="30"/>
              </a:xfrm>
              <a:custGeom>
                <a:avLst/>
                <a:gdLst>
                  <a:gd name="T0" fmla="*/ 37 w 37"/>
                  <a:gd name="T1" fmla="*/ 0 h 24"/>
                  <a:gd name="T2" fmla="*/ 25 w 37"/>
                  <a:gd name="T3" fmla="*/ 0 h 24"/>
                  <a:gd name="T4" fmla="*/ 14 w 37"/>
                  <a:gd name="T5" fmla="*/ 5 h 24"/>
                  <a:gd name="T6" fmla="*/ 5 w 37"/>
                  <a:gd name="T7" fmla="*/ 14 h 24"/>
                  <a:gd name="T8" fmla="*/ 0 w 37"/>
                  <a:gd name="T9" fmla="*/ 24 h 24"/>
                </a:gdLst>
                <a:ahLst/>
                <a:cxnLst>
                  <a:cxn ang="0">
                    <a:pos x="T0" y="T1"/>
                  </a:cxn>
                  <a:cxn ang="0">
                    <a:pos x="T2" y="T3"/>
                  </a:cxn>
                  <a:cxn ang="0">
                    <a:pos x="T4" y="T5"/>
                  </a:cxn>
                  <a:cxn ang="0">
                    <a:pos x="T6" y="T7"/>
                  </a:cxn>
                  <a:cxn ang="0">
                    <a:pos x="T8" y="T9"/>
                  </a:cxn>
                </a:cxnLst>
                <a:rect l="0" t="0" r="r" b="b"/>
                <a:pathLst>
                  <a:path w="37" h="24">
                    <a:moveTo>
                      <a:pt x="37" y="0"/>
                    </a:moveTo>
                    <a:lnTo>
                      <a:pt x="25" y="0"/>
                    </a:lnTo>
                    <a:lnTo>
                      <a:pt x="14" y="5"/>
                    </a:lnTo>
                    <a:lnTo>
                      <a:pt x="5"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2" name="Freeform 107">
                <a:extLst>
                  <a:ext uri="{FF2B5EF4-FFF2-40B4-BE49-F238E27FC236}">
                    <a16:creationId xmlns:a16="http://schemas.microsoft.com/office/drawing/2014/main" id="{38FCEE18-E524-D9B1-87DF-E560AE78A5BD}"/>
                  </a:ext>
                </a:extLst>
              </p:cNvPr>
              <p:cNvSpPr>
                <a:spLocks noChangeAspect="1"/>
              </p:cNvSpPr>
              <p:nvPr/>
            </p:nvSpPr>
            <p:spPr bwMode="auto">
              <a:xfrm rot="21187069" flipH="1">
                <a:off x="5273" y="2370"/>
                <a:ext cx="15" cy="20"/>
              </a:xfrm>
              <a:custGeom>
                <a:avLst/>
                <a:gdLst>
                  <a:gd name="T0" fmla="*/ 0 w 24"/>
                  <a:gd name="T1" fmla="*/ 2 h 14"/>
                  <a:gd name="T2" fmla="*/ 8 w 24"/>
                  <a:gd name="T3" fmla="*/ 0 h 14"/>
                  <a:gd name="T4" fmla="*/ 15 w 24"/>
                  <a:gd name="T5" fmla="*/ 0 h 14"/>
                  <a:gd name="T6" fmla="*/ 20 w 24"/>
                  <a:gd name="T7" fmla="*/ 5 h 14"/>
                  <a:gd name="T8" fmla="*/ 24 w 24"/>
                  <a:gd name="T9" fmla="*/ 14 h 14"/>
                </a:gdLst>
                <a:ahLst/>
                <a:cxnLst>
                  <a:cxn ang="0">
                    <a:pos x="T0" y="T1"/>
                  </a:cxn>
                  <a:cxn ang="0">
                    <a:pos x="T2" y="T3"/>
                  </a:cxn>
                  <a:cxn ang="0">
                    <a:pos x="T4" y="T5"/>
                  </a:cxn>
                  <a:cxn ang="0">
                    <a:pos x="T6" y="T7"/>
                  </a:cxn>
                  <a:cxn ang="0">
                    <a:pos x="T8" y="T9"/>
                  </a:cxn>
                </a:cxnLst>
                <a:rect l="0" t="0" r="r" b="b"/>
                <a:pathLst>
                  <a:path w="24" h="14">
                    <a:moveTo>
                      <a:pt x="0" y="2"/>
                    </a:moveTo>
                    <a:lnTo>
                      <a:pt x="8" y="0"/>
                    </a:lnTo>
                    <a:lnTo>
                      <a:pt x="15" y="0"/>
                    </a:lnTo>
                    <a:lnTo>
                      <a:pt x="20" y="5"/>
                    </a:lnTo>
                    <a:lnTo>
                      <a:pt x="24" y="1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3" name="Freeform 108">
                <a:extLst>
                  <a:ext uri="{FF2B5EF4-FFF2-40B4-BE49-F238E27FC236}">
                    <a16:creationId xmlns:a16="http://schemas.microsoft.com/office/drawing/2014/main" id="{9E239CD1-BF7A-F21F-10E2-E860B32DE687}"/>
                  </a:ext>
                </a:extLst>
              </p:cNvPr>
              <p:cNvSpPr>
                <a:spLocks noChangeAspect="1"/>
              </p:cNvSpPr>
              <p:nvPr/>
            </p:nvSpPr>
            <p:spPr bwMode="auto">
              <a:xfrm rot="21187069" flipH="1">
                <a:off x="5062" y="2365"/>
                <a:ext cx="15" cy="31"/>
              </a:xfrm>
              <a:custGeom>
                <a:avLst/>
                <a:gdLst>
                  <a:gd name="T0" fmla="*/ 23 w 23"/>
                  <a:gd name="T1" fmla="*/ 0 h 24"/>
                  <a:gd name="T2" fmla="*/ 13 w 23"/>
                  <a:gd name="T3" fmla="*/ 2 h 24"/>
                  <a:gd name="T4" fmla="*/ 6 w 23"/>
                  <a:gd name="T5" fmla="*/ 7 h 24"/>
                  <a:gd name="T6" fmla="*/ 1 w 23"/>
                  <a:gd name="T7" fmla="*/ 14 h 24"/>
                  <a:gd name="T8" fmla="*/ 0 w 23"/>
                  <a:gd name="T9" fmla="*/ 24 h 24"/>
                </a:gdLst>
                <a:ahLst/>
                <a:cxnLst>
                  <a:cxn ang="0">
                    <a:pos x="T0" y="T1"/>
                  </a:cxn>
                  <a:cxn ang="0">
                    <a:pos x="T2" y="T3"/>
                  </a:cxn>
                  <a:cxn ang="0">
                    <a:pos x="T4" y="T5"/>
                  </a:cxn>
                  <a:cxn ang="0">
                    <a:pos x="T6" y="T7"/>
                  </a:cxn>
                  <a:cxn ang="0">
                    <a:pos x="T8" y="T9"/>
                  </a:cxn>
                </a:cxnLst>
                <a:rect l="0" t="0" r="r" b="b"/>
                <a:pathLst>
                  <a:path w="23" h="24">
                    <a:moveTo>
                      <a:pt x="23" y="0"/>
                    </a:moveTo>
                    <a:lnTo>
                      <a:pt x="13" y="2"/>
                    </a:lnTo>
                    <a:lnTo>
                      <a:pt x="6" y="7"/>
                    </a:lnTo>
                    <a:lnTo>
                      <a:pt x="1"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4" name="Freeform 109">
                <a:extLst>
                  <a:ext uri="{FF2B5EF4-FFF2-40B4-BE49-F238E27FC236}">
                    <a16:creationId xmlns:a16="http://schemas.microsoft.com/office/drawing/2014/main" id="{6B54C387-7F6C-8B98-49DF-0BD0F7576235}"/>
                  </a:ext>
                </a:extLst>
              </p:cNvPr>
              <p:cNvSpPr>
                <a:spLocks noChangeAspect="1"/>
              </p:cNvSpPr>
              <p:nvPr/>
            </p:nvSpPr>
            <p:spPr bwMode="auto">
              <a:xfrm rot="21187069" flipH="1">
                <a:off x="5069" y="2360"/>
                <a:ext cx="16" cy="30"/>
              </a:xfrm>
              <a:custGeom>
                <a:avLst/>
                <a:gdLst>
                  <a:gd name="T0" fmla="*/ 24 w 24"/>
                  <a:gd name="T1" fmla="*/ 0 h 24"/>
                  <a:gd name="T2" fmla="*/ 13 w 24"/>
                  <a:gd name="T3" fmla="*/ 2 h 24"/>
                  <a:gd name="T4" fmla="*/ 7 w 24"/>
                  <a:gd name="T5" fmla="*/ 7 h 24"/>
                  <a:gd name="T6" fmla="*/ 2 w 24"/>
                  <a:gd name="T7" fmla="*/ 14 h 24"/>
                  <a:gd name="T8" fmla="*/ 0 w 24"/>
                  <a:gd name="T9" fmla="*/ 24 h 24"/>
                </a:gdLst>
                <a:ahLst/>
                <a:cxnLst>
                  <a:cxn ang="0">
                    <a:pos x="T0" y="T1"/>
                  </a:cxn>
                  <a:cxn ang="0">
                    <a:pos x="T2" y="T3"/>
                  </a:cxn>
                  <a:cxn ang="0">
                    <a:pos x="T4" y="T5"/>
                  </a:cxn>
                  <a:cxn ang="0">
                    <a:pos x="T6" y="T7"/>
                  </a:cxn>
                  <a:cxn ang="0">
                    <a:pos x="T8" y="T9"/>
                  </a:cxn>
                </a:cxnLst>
                <a:rect l="0" t="0" r="r" b="b"/>
                <a:pathLst>
                  <a:path w="24" h="24">
                    <a:moveTo>
                      <a:pt x="24" y="0"/>
                    </a:moveTo>
                    <a:lnTo>
                      <a:pt x="13" y="2"/>
                    </a:lnTo>
                    <a:lnTo>
                      <a:pt x="7" y="7"/>
                    </a:lnTo>
                    <a:lnTo>
                      <a:pt x="2"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5" name="Freeform 110">
                <a:extLst>
                  <a:ext uri="{FF2B5EF4-FFF2-40B4-BE49-F238E27FC236}">
                    <a16:creationId xmlns:a16="http://schemas.microsoft.com/office/drawing/2014/main" id="{14887791-9894-468F-7831-26B8B9AAFE99}"/>
                  </a:ext>
                </a:extLst>
              </p:cNvPr>
              <p:cNvSpPr>
                <a:spLocks noChangeAspect="1"/>
              </p:cNvSpPr>
              <p:nvPr/>
            </p:nvSpPr>
            <p:spPr bwMode="auto">
              <a:xfrm rot="21187069" flipH="1">
                <a:off x="5073" y="2334"/>
                <a:ext cx="35" cy="51"/>
              </a:xfrm>
              <a:custGeom>
                <a:avLst/>
                <a:gdLst>
                  <a:gd name="T0" fmla="*/ 48 w 48"/>
                  <a:gd name="T1" fmla="*/ 0 h 36"/>
                  <a:gd name="T2" fmla="*/ 32 w 48"/>
                  <a:gd name="T3" fmla="*/ 4 h 36"/>
                  <a:gd name="T4" fmla="*/ 19 w 48"/>
                  <a:gd name="T5" fmla="*/ 12 h 36"/>
                  <a:gd name="T6" fmla="*/ 7 w 48"/>
                  <a:gd name="T7" fmla="*/ 22 h 36"/>
                  <a:gd name="T8" fmla="*/ 0 w 48"/>
                  <a:gd name="T9" fmla="*/ 36 h 36"/>
                </a:gdLst>
                <a:ahLst/>
                <a:cxnLst>
                  <a:cxn ang="0">
                    <a:pos x="T0" y="T1"/>
                  </a:cxn>
                  <a:cxn ang="0">
                    <a:pos x="T2" y="T3"/>
                  </a:cxn>
                  <a:cxn ang="0">
                    <a:pos x="T4" y="T5"/>
                  </a:cxn>
                  <a:cxn ang="0">
                    <a:pos x="T6" y="T7"/>
                  </a:cxn>
                  <a:cxn ang="0">
                    <a:pos x="T8" y="T9"/>
                  </a:cxn>
                </a:cxnLst>
                <a:rect l="0" t="0" r="r" b="b"/>
                <a:pathLst>
                  <a:path w="48" h="36">
                    <a:moveTo>
                      <a:pt x="48" y="0"/>
                    </a:moveTo>
                    <a:lnTo>
                      <a:pt x="32" y="4"/>
                    </a:lnTo>
                    <a:lnTo>
                      <a:pt x="19" y="12"/>
                    </a:lnTo>
                    <a:lnTo>
                      <a:pt x="7" y="22"/>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6" name="Freeform 111">
                <a:extLst>
                  <a:ext uri="{FF2B5EF4-FFF2-40B4-BE49-F238E27FC236}">
                    <a16:creationId xmlns:a16="http://schemas.microsoft.com/office/drawing/2014/main" id="{7FF8BBCF-2645-877F-AC91-BBAC51694066}"/>
                  </a:ext>
                </a:extLst>
              </p:cNvPr>
              <p:cNvSpPr>
                <a:spLocks noChangeAspect="1"/>
              </p:cNvSpPr>
              <p:nvPr/>
            </p:nvSpPr>
            <p:spPr bwMode="auto">
              <a:xfrm rot="21187069" flipH="1">
                <a:off x="5227" y="2365"/>
                <a:ext cx="30" cy="15"/>
              </a:xfrm>
              <a:custGeom>
                <a:avLst/>
                <a:gdLst>
                  <a:gd name="T0" fmla="*/ 0 w 47"/>
                  <a:gd name="T1" fmla="*/ 0 h 24"/>
                  <a:gd name="T2" fmla="*/ 13 w 47"/>
                  <a:gd name="T3" fmla="*/ 0 h 24"/>
                  <a:gd name="T4" fmla="*/ 28 w 47"/>
                  <a:gd name="T5" fmla="*/ 5 h 24"/>
                  <a:gd name="T6" fmla="*/ 40 w 47"/>
                  <a:gd name="T7" fmla="*/ 14 h 24"/>
                  <a:gd name="T8" fmla="*/ 47 w 47"/>
                  <a:gd name="T9" fmla="*/ 24 h 24"/>
                </a:gdLst>
                <a:ahLst/>
                <a:cxnLst>
                  <a:cxn ang="0">
                    <a:pos x="T0" y="T1"/>
                  </a:cxn>
                  <a:cxn ang="0">
                    <a:pos x="T2" y="T3"/>
                  </a:cxn>
                  <a:cxn ang="0">
                    <a:pos x="T4" y="T5"/>
                  </a:cxn>
                  <a:cxn ang="0">
                    <a:pos x="T6" y="T7"/>
                  </a:cxn>
                  <a:cxn ang="0">
                    <a:pos x="T8" y="T9"/>
                  </a:cxn>
                </a:cxnLst>
                <a:rect l="0" t="0" r="r" b="b"/>
                <a:pathLst>
                  <a:path w="47" h="24">
                    <a:moveTo>
                      <a:pt x="0" y="0"/>
                    </a:moveTo>
                    <a:lnTo>
                      <a:pt x="13" y="0"/>
                    </a:lnTo>
                    <a:lnTo>
                      <a:pt x="28" y="5"/>
                    </a:lnTo>
                    <a:lnTo>
                      <a:pt x="40" y="14"/>
                    </a:lnTo>
                    <a:lnTo>
                      <a:pt x="47"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7" name="Freeform 112">
                <a:extLst>
                  <a:ext uri="{FF2B5EF4-FFF2-40B4-BE49-F238E27FC236}">
                    <a16:creationId xmlns:a16="http://schemas.microsoft.com/office/drawing/2014/main" id="{F89D0182-27F8-4436-1773-FCC1F3D8EBEE}"/>
                  </a:ext>
                </a:extLst>
              </p:cNvPr>
              <p:cNvSpPr>
                <a:spLocks noChangeAspect="1"/>
              </p:cNvSpPr>
              <p:nvPr/>
            </p:nvSpPr>
            <p:spPr bwMode="auto">
              <a:xfrm rot="21187069" flipH="1">
                <a:off x="5096" y="2349"/>
                <a:ext cx="23" cy="47"/>
              </a:xfrm>
              <a:custGeom>
                <a:avLst/>
                <a:gdLst>
                  <a:gd name="T0" fmla="*/ 36 w 36"/>
                  <a:gd name="T1" fmla="*/ 0 h 48"/>
                  <a:gd name="T2" fmla="*/ 22 w 36"/>
                  <a:gd name="T3" fmla="*/ 7 h 48"/>
                  <a:gd name="T4" fmla="*/ 11 w 36"/>
                  <a:gd name="T5" fmla="*/ 19 h 48"/>
                  <a:gd name="T6" fmla="*/ 4 w 36"/>
                  <a:gd name="T7" fmla="*/ 34 h 48"/>
                  <a:gd name="T8" fmla="*/ 0 w 36"/>
                  <a:gd name="T9" fmla="*/ 48 h 48"/>
                </a:gdLst>
                <a:ahLst/>
                <a:cxnLst>
                  <a:cxn ang="0">
                    <a:pos x="T0" y="T1"/>
                  </a:cxn>
                  <a:cxn ang="0">
                    <a:pos x="T2" y="T3"/>
                  </a:cxn>
                  <a:cxn ang="0">
                    <a:pos x="T4" y="T5"/>
                  </a:cxn>
                  <a:cxn ang="0">
                    <a:pos x="T6" y="T7"/>
                  </a:cxn>
                  <a:cxn ang="0">
                    <a:pos x="T8" y="T9"/>
                  </a:cxn>
                </a:cxnLst>
                <a:rect l="0" t="0" r="r" b="b"/>
                <a:pathLst>
                  <a:path w="36" h="48">
                    <a:moveTo>
                      <a:pt x="36" y="0"/>
                    </a:moveTo>
                    <a:lnTo>
                      <a:pt x="22" y="7"/>
                    </a:lnTo>
                    <a:lnTo>
                      <a:pt x="11" y="19"/>
                    </a:lnTo>
                    <a:lnTo>
                      <a:pt x="4" y="34"/>
                    </a:lnTo>
                    <a:lnTo>
                      <a:pt x="0" y="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8" name="Freeform 113">
                <a:extLst>
                  <a:ext uri="{FF2B5EF4-FFF2-40B4-BE49-F238E27FC236}">
                    <a16:creationId xmlns:a16="http://schemas.microsoft.com/office/drawing/2014/main" id="{AD605348-B454-9D4D-F75E-64F87EB4256B}"/>
                  </a:ext>
                </a:extLst>
              </p:cNvPr>
              <p:cNvSpPr>
                <a:spLocks noChangeAspect="1"/>
              </p:cNvSpPr>
              <p:nvPr/>
            </p:nvSpPr>
            <p:spPr bwMode="auto">
              <a:xfrm rot="21187069" flipH="1">
                <a:off x="5111" y="2360"/>
                <a:ext cx="16" cy="30"/>
              </a:xfrm>
              <a:custGeom>
                <a:avLst/>
                <a:gdLst>
                  <a:gd name="T0" fmla="*/ 23 w 23"/>
                  <a:gd name="T1" fmla="*/ 0 h 36"/>
                  <a:gd name="T2" fmla="*/ 11 w 23"/>
                  <a:gd name="T3" fmla="*/ 5 h 36"/>
                  <a:gd name="T4" fmla="*/ 3 w 23"/>
                  <a:gd name="T5" fmla="*/ 14 h 36"/>
                  <a:gd name="T6" fmla="*/ 0 w 23"/>
                  <a:gd name="T7" fmla="*/ 24 h 36"/>
                  <a:gd name="T8" fmla="*/ 0 w 23"/>
                  <a:gd name="T9" fmla="*/ 36 h 36"/>
                </a:gdLst>
                <a:ahLst/>
                <a:cxnLst>
                  <a:cxn ang="0">
                    <a:pos x="T0" y="T1"/>
                  </a:cxn>
                  <a:cxn ang="0">
                    <a:pos x="T2" y="T3"/>
                  </a:cxn>
                  <a:cxn ang="0">
                    <a:pos x="T4" y="T5"/>
                  </a:cxn>
                  <a:cxn ang="0">
                    <a:pos x="T6" y="T7"/>
                  </a:cxn>
                  <a:cxn ang="0">
                    <a:pos x="T8" y="T9"/>
                  </a:cxn>
                </a:cxnLst>
                <a:rect l="0" t="0" r="r" b="b"/>
                <a:pathLst>
                  <a:path w="23" h="36">
                    <a:moveTo>
                      <a:pt x="23" y="0"/>
                    </a:moveTo>
                    <a:lnTo>
                      <a:pt x="11" y="5"/>
                    </a:lnTo>
                    <a:lnTo>
                      <a:pt x="3" y="14"/>
                    </a:lnTo>
                    <a:lnTo>
                      <a:pt x="0" y="24"/>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89" name="Freeform 114">
                <a:extLst>
                  <a:ext uri="{FF2B5EF4-FFF2-40B4-BE49-F238E27FC236}">
                    <a16:creationId xmlns:a16="http://schemas.microsoft.com/office/drawing/2014/main" id="{F1F0646E-08FA-B48D-506B-5F1BCA718D84}"/>
                  </a:ext>
                </a:extLst>
              </p:cNvPr>
              <p:cNvSpPr>
                <a:spLocks noChangeAspect="1"/>
              </p:cNvSpPr>
              <p:nvPr/>
            </p:nvSpPr>
            <p:spPr bwMode="auto">
              <a:xfrm rot="21187069" flipH="1">
                <a:off x="5265" y="2642"/>
                <a:ext cx="42" cy="128"/>
              </a:xfrm>
              <a:custGeom>
                <a:avLst/>
                <a:gdLst>
                  <a:gd name="T0" fmla="*/ 61 w 61"/>
                  <a:gd name="T1" fmla="*/ 0 h 121"/>
                  <a:gd name="T2" fmla="*/ 39 w 61"/>
                  <a:gd name="T3" fmla="*/ 14 h 121"/>
                  <a:gd name="T4" fmla="*/ 20 w 61"/>
                  <a:gd name="T5" fmla="*/ 31 h 121"/>
                  <a:gd name="T6" fmla="*/ 8 w 61"/>
                  <a:gd name="T7" fmla="*/ 49 h 121"/>
                  <a:gd name="T8" fmla="*/ 2 w 61"/>
                  <a:gd name="T9" fmla="*/ 71 h 121"/>
                  <a:gd name="T10" fmla="*/ 0 w 61"/>
                  <a:gd name="T11" fmla="*/ 95 h 121"/>
                  <a:gd name="T12" fmla="*/ 3 w 61"/>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61" h="121">
                    <a:moveTo>
                      <a:pt x="61" y="0"/>
                    </a:moveTo>
                    <a:lnTo>
                      <a:pt x="39" y="14"/>
                    </a:lnTo>
                    <a:lnTo>
                      <a:pt x="20" y="31"/>
                    </a:lnTo>
                    <a:lnTo>
                      <a:pt x="8" y="49"/>
                    </a:lnTo>
                    <a:lnTo>
                      <a:pt x="2" y="71"/>
                    </a:lnTo>
                    <a:lnTo>
                      <a:pt x="0" y="95"/>
                    </a:lnTo>
                    <a:lnTo>
                      <a:pt x="3" y="1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90" name="Freeform 115">
                <a:extLst>
                  <a:ext uri="{FF2B5EF4-FFF2-40B4-BE49-F238E27FC236}">
                    <a16:creationId xmlns:a16="http://schemas.microsoft.com/office/drawing/2014/main" id="{A23F88D1-1D73-32B3-3AF4-6F0A1D686E86}"/>
                  </a:ext>
                </a:extLst>
              </p:cNvPr>
              <p:cNvSpPr>
                <a:spLocks noChangeAspect="1"/>
              </p:cNvSpPr>
              <p:nvPr/>
            </p:nvSpPr>
            <p:spPr bwMode="auto">
              <a:xfrm rot="21187069" flipH="1">
                <a:off x="5108" y="2596"/>
                <a:ext cx="15" cy="31"/>
              </a:xfrm>
              <a:custGeom>
                <a:avLst/>
                <a:gdLst>
                  <a:gd name="T0" fmla="*/ 0 w 24"/>
                  <a:gd name="T1" fmla="*/ 0 h 24"/>
                  <a:gd name="T2" fmla="*/ 14 w 24"/>
                  <a:gd name="T3" fmla="*/ 10 h 24"/>
                  <a:gd name="T4" fmla="*/ 24 w 24"/>
                  <a:gd name="T5" fmla="*/ 24 h 24"/>
                </a:gdLst>
                <a:ahLst/>
                <a:cxnLst>
                  <a:cxn ang="0">
                    <a:pos x="T0" y="T1"/>
                  </a:cxn>
                  <a:cxn ang="0">
                    <a:pos x="T2" y="T3"/>
                  </a:cxn>
                  <a:cxn ang="0">
                    <a:pos x="T4" y="T5"/>
                  </a:cxn>
                </a:cxnLst>
                <a:rect l="0" t="0" r="r" b="b"/>
                <a:pathLst>
                  <a:path w="24" h="24">
                    <a:moveTo>
                      <a:pt x="0" y="0"/>
                    </a:moveTo>
                    <a:lnTo>
                      <a:pt x="14" y="10"/>
                    </a:lnTo>
                    <a:lnTo>
                      <a:pt x="24"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91" name="Freeform 116">
                <a:extLst>
                  <a:ext uri="{FF2B5EF4-FFF2-40B4-BE49-F238E27FC236}">
                    <a16:creationId xmlns:a16="http://schemas.microsoft.com/office/drawing/2014/main" id="{E4E4E9BC-3296-D8FF-B1FA-92FBB40F3A9F}"/>
                  </a:ext>
                </a:extLst>
              </p:cNvPr>
              <p:cNvSpPr>
                <a:spLocks noChangeAspect="1"/>
              </p:cNvSpPr>
              <p:nvPr/>
            </p:nvSpPr>
            <p:spPr bwMode="auto">
              <a:xfrm rot="21187069" flipH="1">
                <a:off x="5004" y="2791"/>
                <a:ext cx="564" cy="1103"/>
              </a:xfrm>
              <a:custGeom>
                <a:avLst/>
                <a:gdLst>
                  <a:gd name="T0" fmla="*/ 444 w 818"/>
                  <a:gd name="T1" fmla="*/ 71 h 1030"/>
                  <a:gd name="T2" fmla="*/ 369 w 818"/>
                  <a:gd name="T3" fmla="*/ 70 h 1030"/>
                  <a:gd name="T4" fmla="*/ 267 w 818"/>
                  <a:gd name="T5" fmla="*/ 12 h 1030"/>
                  <a:gd name="T6" fmla="*/ 288 w 818"/>
                  <a:gd name="T7" fmla="*/ 0 h 1030"/>
                  <a:gd name="T8" fmla="*/ 310 w 818"/>
                  <a:gd name="T9" fmla="*/ 2 h 1030"/>
                  <a:gd name="T10" fmla="*/ 266 w 818"/>
                  <a:gd name="T11" fmla="*/ 19 h 1030"/>
                  <a:gd name="T12" fmla="*/ 283 w 818"/>
                  <a:gd name="T13" fmla="*/ 107 h 1030"/>
                  <a:gd name="T14" fmla="*/ 369 w 818"/>
                  <a:gd name="T15" fmla="*/ 166 h 1030"/>
                  <a:gd name="T16" fmla="*/ 369 w 818"/>
                  <a:gd name="T17" fmla="*/ 166 h 1030"/>
                  <a:gd name="T18" fmla="*/ 283 w 818"/>
                  <a:gd name="T19" fmla="*/ 109 h 1030"/>
                  <a:gd name="T20" fmla="*/ 194 w 818"/>
                  <a:gd name="T21" fmla="*/ 92 h 1030"/>
                  <a:gd name="T22" fmla="*/ 106 w 818"/>
                  <a:gd name="T23" fmla="*/ 144 h 1030"/>
                  <a:gd name="T24" fmla="*/ 34 w 818"/>
                  <a:gd name="T25" fmla="*/ 215 h 1030"/>
                  <a:gd name="T26" fmla="*/ 8 w 818"/>
                  <a:gd name="T27" fmla="*/ 248 h 1030"/>
                  <a:gd name="T28" fmla="*/ 0 w 818"/>
                  <a:gd name="T29" fmla="*/ 290 h 1030"/>
                  <a:gd name="T30" fmla="*/ 10 w 818"/>
                  <a:gd name="T31" fmla="*/ 327 h 1030"/>
                  <a:gd name="T32" fmla="*/ 10 w 818"/>
                  <a:gd name="T33" fmla="*/ 364 h 1030"/>
                  <a:gd name="T34" fmla="*/ 5 w 818"/>
                  <a:gd name="T35" fmla="*/ 503 h 1030"/>
                  <a:gd name="T36" fmla="*/ 22 w 818"/>
                  <a:gd name="T37" fmla="*/ 642 h 1030"/>
                  <a:gd name="T38" fmla="*/ 79 w 818"/>
                  <a:gd name="T39" fmla="*/ 898 h 1030"/>
                  <a:gd name="T40" fmla="*/ 188 w 818"/>
                  <a:gd name="T41" fmla="*/ 1030 h 1030"/>
                  <a:gd name="T42" fmla="*/ 330 w 818"/>
                  <a:gd name="T43" fmla="*/ 1024 h 1030"/>
                  <a:gd name="T44" fmla="*/ 471 w 818"/>
                  <a:gd name="T45" fmla="*/ 991 h 1030"/>
                  <a:gd name="T46" fmla="*/ 601 w 818"/>
                  <a:gd name="T47" fmla="*/ 932 h 1030"/>
                  <a:gd name="T48" fmla="*/ 657 w 818"/>
                  <a:gd name="T49" fmla="*/ 834 h 1030"/>
                  <a:gd name="T50" fmla="*/ 635 w 818"/>
                  <a:gd name="T51" fmla="*/ 715 h 1030"/>
                  <a:gd name="T52" fmla="*/ 577 w 818"/>
                  <a:gd name="T53" fmla="*/ 654 h 1030"/>
                  <a:gd name="T54" fmla="*/ 577 w 818"/>
                  <a:gd name="T55" fmla="*/ 654 h 1030"/>
                  <a:gd name="T56" fmla="*/ 659 w 818"/>
                  <a:gd name="T57" fmla="*/ 658 h 1030"/>
                  <a:gd name="T58" fmla="*/ 727 w 818"/>
                  <a:gd name="T59" fmla="*/ 647 h 1030"/>
                  <a:gd name="T60" fmla="*/ 774 w 818"/>
                  <a:gd name="T61" fmla="*/ 622 h 1030"/>
                  <a:gd name="T62" fmla="*/ 804 w 818"/>
                  <a:gd name="T63" fmla="*/ 576 h 1030"/>
                  <a:gd name="T64" fmla="*/ 818 w 818"/>
                  <a:gd name="T65" fmla="*/ 532 h 1030"/>
                  <a:gd name="T66" fmla="*/ 811 w 818"/>
                  <a:gd name="T67" fmla="*/ 486 h 1030"/>
                  <a:gd name="T68" fmla="*/ 776 w 818"/>
                  <a:gd name="T69" fmla="*/ 409 h 1030"/>
                  <a:gd name="T70" fmla="*/ 713 w 818"/>
                  <a:gd name="T71" fmla="*/ 303 h 1030"/>
                  <a:gd name="T72" fmla="*/ 633 w 818"/>
                  <a:gd name="T73" fmla="*/ 210 h 1030"/>
                  <a:gd name="T74" fmla="*/ 540 w 818"/>
                  <a:gd name="T75" fmla="*/ 132 h 1030"/>
                  <a:gd name="T76" fmla="*/ 484 w 818"/>
                  <a:gd name="T77" fmla="*/ 95 h 1030"/>
                  <a:gd name="T78" fmla="*/ 457 w 818"/>
                  <a:gd name="T79" fmla="*/ 7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8" h="1030">
                    <a:moveTo>
                      <a:pt x="457" y="71"/>
                    </a:moveTo>
                    <a:lnTo>
                      <a:pt x="444" y="71"/>
                    </a:lnTo>
                    <a:lnTo>
                      <a:pt x="423" y="95"/>
                    </a:lnTo>
                    <a:lnTo>
                      <a:pt x="369" y="70"/>
                    </a:lnTo>
                    <a:lnTo>
                      <a:pt x="316" y="42"/>
                    </a:lnTo>
                    <a:lnTo>
                      <a:pt x="267" y="12"/>
                    </a:lnTo>
                    <a:lnTo>
                      <a:pt x="276" y="3"/>
                    </a:lnTo>
                    <a:lnTo>
                      <a:pt x="288" y="0"/>
                    </a:lnTo>
                    <a:lnTo>
                      <a:pt x="300" y="0"/>
                    </a:lnTo>
                    <a:lnTo>
                      <a:pt x="310" y="2"/>
                    </a:lnTo>
                    <a:lnTo>
                      <a:pt x="274" y="10"/>
                    </a:lnTo>
                    <a:lnTo>
                      <a:pt x="266" y="19"/>
                    </a:lnTo>
                    <a:lnTo>
                      <a:pt x="244" y="71"/>
                    </a:lnTo>
                    <a:lnTo>
                      <a:pt x="283" y="107"/>
                    </a:lnTo>
                    <a:lnTo>
                      <a:pt x="323" y="139"/>
                    </a:lnTo>
                    <a:lnTo>
                      <a:pt x="369" y="166"/>
                    </a:lnTo>
                    <a:lnTo>
                      <a:pt x="415" y="190"/>
                    </a:lnTo>
                    <a:lnTo>
                      <a:pt x="369" y="166"/>
                    </a:lnTo>
                    <a:lnTo>
                      <a:pt x="325" y="139"/>
                    </a:lnTo>
                    <a:lnTo>
                      <a:pt x="283" y="109"/>
                    </a:lnTo>
                    <a:lnTo>
                      <a:pt x="244" y="75"/>
                    </a:lnTo>
                    <a:lnTo>
                      <a:pt x="194" y="92"/>
                    </a:lnTo>
                    <a:lnTo>
                      <a:pt x="149" y="115"/>
                    </a:lnTo>
                    <a:lnTo>
                      <a:pt x="106" y="144"/>
                    </a:lnTo>
                    <a:lnTo>
                      <a:pt x="67" y="176"/>
                    </a:lnTo>
                    <a:lnTo>
                      <a:pt x="34" y="215"/>
                    </a:lnTo>
                    <a:lnTo>
                      <a:pt x="18" y="231"/>
                    </a:lnTo>
                    <a:lnTo>
                      <a:pt x="8" y="248"/>
                    </a:lnTo>
                    <a:lnTo>
                      <a:pt x="1" y="268"/>
                    </a:lnTo>
                    <a:lnTo>
                      <a:pt x="0" y="290"/>
                    </a:lnTo>
                    <a:lnTo>
                      <a:pt x="3" y="310"/>
                    </a:lnTo>
                    <a:lnTo>
                      <a:pt x="10" y="327"/>
                    </a:lnTo>
                    <a:lnTo>
                      <a:pt x="11" y="346"/>
                    </a:lnTo>
                    <a:lnTo>
                      <a:pt x="10" y="364"/>
                    </a:lnTo>
                    <a:lnTo>
                      <a:pt x="5" y="434"/>
                    </a:lnTo>
                    <a:lnTo>
                      <a:pt x="5" y="503"/>
                    </a:lnTo>
                    <a:lnTo>
                      <a:pt x="10" y="573"/>
                    </a:lnTo>
                    <a:lnTo>
                      <a:pt x="22" y="642"/>
                    </a:lnTo>
                    <a:lnTo>
                      <a:pt x="47" y="771"/>
                    </a:lnTo>
                    <a:lnTo>
                      <a:pt x="79" y="898"/>
                    </a:lnTo>
                    <a:lnTo>
                      <a:pt x="117" y="1024"/>
                    </a:lnTo>
                    <a:lnTo>
                      <a:pt x="188" y="1030"/>
                    </a:lnTo>
                    <a:lnTo>
                      <a:pt x="259" y="1030"/>
                    </a:lnTo>
                    <a:lnTo>
                      <a:pt x="330" y="1024"/>
                    </a:lnTo>
                    <a:lnTo>
                      <a:pt x="401" y="1010"/>
                    </a:lnTo>
                    <a:lnTo>
                      <a:pt x="471" y="991"/>
                    </a:lnTo>
                    <a:lnTo>
                      <a:pt x="537" y="964"/>
                    </a:lnTo>
                    <a:lnTo>
                      <a:pt x="601" y="932"/>
                    </a:lnTo>
                    <a:lnTo>
                      <a:pt x="662" y="893"/>
                    </a:lnTo>
                    <a:lnTo>
                      <a:pt x="657" y="834"/>
                    </a:lnTo>
                    <a:lnTo>
                      <a:pt x="647" y="775"/>
                    </a:lnTo>
                    <a:lnTo>
                      <a:pt x="635" y="715"/>
                    </a:lnTo>
                    <a:lnTo>
                      <a:pt x="618" y="658"/>
                    </a:lnTo>
                    <a:lnTo>
                      <a:pt x="577" y="654"/>
                    </a:lnTo>
                    <a:lnTo>
                      <a:pt x="538" y="644"/>
                    </a:lnTo>
                    <a:lnTo>
                      <a:pt x="577" y="654"/>
                    </a:lnTo>
                    <a:lnTo>
                      <a:pt x="618" y="658"/>
                    </a:lnTo>
                    <a:lnTo>
                      <a:pt x="659" y="658"/>
                    </a:lnTo>
                    <a:lnTo>
                      <a:pt x="699" y="653"/>
                    </a:lnTo>
                    <a:lnTo>
                      <a:pt x="727" y="647"/>
                    </a:lnTo>
                    <a:lnTo>
                      <a:pt x="752" y="639"/>
                    </a:lnTo>
                    <a:lnTo>
                      <a:pt x="774" y="622"/>
                    </a:lnTo>
                    <a:lnTo>
                      <a:pt x="793" y="602"/>
                    </a:lnTo>
                    <a:lnTo>
                      <a:pt x="804" y="576"/>
                    </a:lnTo>
                    <a:lnTo>
                      <a:pt x="813" y="554"/>
                    </a:lnTo>
                    <a:lnTo>
                      <a:pt x="818" y="532"/>
                    </a:lnTo>
                    <a:lnTo>
                      <a:pt x="816" y="508"/>
                    </a:lnTo>
                    <a:lnTo>
                      <a:pt x="811" y="486"/>
                    </a:lnTo>
                    <a:lnTo>
                      <a:pt x="801" y="464"/>
                    </a:lnTo>
                    <a:lnTo>
                      <a:pt x="776" y="409"/>
                    </a:lnTo>
                    <a:lnTo>
                      <a:pt x="747" y="354"/>
                    </a:lnTo>
                    <a:lnTo>
                      <a:pt x="713" y="303"/>
                    </a:lnTo>
                    <a:lnTo>
                      <a:pt x="676" y="256"/>
                    </a:lnTo>
                    <a:lnTo>
                      <a:pt x="633" y="210"/>
                    </a:lnTo>
                    <a:lnTo>
                      <a:pt x="588" y="170"/>
                    </a:lnTo>
                    <a:lnTo>
                      <a:pt x="540" y="132"/>
                    </a:lnTo>
                    <a:lnTo>
                      <a:pt x="483" y="119"/>
                    </a:lnTo>
                    <a:lnTo>
                      <a:pt x="484" y="95"/>
                    </a:lnTo>
                    <a:lnTo>
                      <a:pt x="483" y="71"/>
                    </a:lnTo>
                    <a:lnTo>
                      <a:pt x="457" y="71"/>
                    </a:lnTo>
                    <a:close/>
                  </a:path>
                </a:pathLst>
              </a:custGeom>
              <a:solidFill>
                <a:srgbClr val="000080"/>
              </a:solidFill>
              <a:ln w="9525">
                <a:solidFill>
                  <a:srgbClr val="000000"/>
                </a:solidFill>
                <a:prstDash val="solid"/>
                <a:round/>
                <a:headEnd/>
                <a:tailEnd/>
              </a:ln>
            </p:spPr>
            <p:txBody>
              <a:bodyPr/>
              <a:lstStyle/>
              <a:p>
                <a:endParaRPr lang="ja-JP" altLang="en-US" dirty="0"/>
              </a:p>
            </p:txBody>
          </p:sp>
          <p:sp>
            <p:nvSpPr>
              <p:cNvPr id="192" name="Freeform 117">
                <a:extLst>
                  <a:ext uri="{FF2B5EF4-FFF2-40B4-BE49-F238E27FC236}">
                    <a16:creationId xmlns:a16="http://schemas.microsoft.com/office/drawing/2014/main" id="{E60D6EC5-258C-C458-6823-4763EB83FB73}"/>
                  </a:ext>
                </a:extLst>
              </p:cNvPr>
              <p:cNvSpPr>
                <a:spLocks noChangeAspect="1"/>
              </p:cNvSpPr>
              <p:nvPr/>
            </p:nvSpPr>
            <p:spPr bwMode="auto">
              <a:xfrm rot="21187069" flipH="1">
                <a:off x="5196" y="2898"/>
                <a:ext cx="34" cy="98"/>
              </a:xfrm>
              <a:custGeom>
                <a:avLst/>
                <a:gdLst>
                  <a:gd name="T0" fmla="*/ 45 w 45"/>
                  <a:gd name="T1" fmla="*/ 0 h 91"/>
                  <a:gd name="T2" fmla="*/ 20 w 45"/>
                  <a:gd name="T3" fmla="*/ 91 h 91"/>
                  <a:gd name="T4" fmla="*/ 0 w 45"/>
                  <a:gd name="T5" fmla="*/ 12 h 91"/>
                </a:gdLst>
                <a:ahLst/>
                <a:cxnLst>
                  <a:cxn ang="0">
                    <a:pos x="T0" y="T1"/>
                  </a:cxn>
                  <a:cxn ang="0">
                    <a:pos x="T2" y="T3"/>
                  </a:cxn>
                  <a:cxn ang="0">
                    <a:pos x="T4" y="T5"/>
                  </a:cxn>
                </a:cxnLst>
                <a:rect l="0" t="0" r="r" b="b"/>
                <a:pathLst>
                  <a:path w="45" h="91">
                    <a:moveTo>
                      <a:pt x="45" y="0"/>
                    </a:moveTo>
                    <a:lnTo>
                      <a:pt x="20" y="91"/>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93" name="Freeform 118">
                <a:extLst>
                  <a:ext uri="{FF2B5EF4-FFF2-40B4-BE49-F238E27FC236}">
                    <a16:creationId xmlns:a16="http://schemas.microsoft.com/office/drawing/2014/main" id="{A5DC61F6-5339-B8D0-1551-E5B8B1C008EF}"/>
                  </a:ext>
                </a:extLst>
              </p:cNvPr>
              <p:cNvSpPr>
                <a:spLocks noChangeAspect="1"/>
              </p:cNvSpPr>
              <p:nvPr/>
            </p:nvSpPr>
            <p:spPr bwMode="auto">
              <a:xfrm rot="21187069" flipH="1">
                <a:off x="5169" y="3078"/>
                <a:ext cx="15" cy="62"/>
              </a:xfrm>
              <a:custGeom>
                <a:avLst/>
                <a:gdLst>
                  <a:gd name="T0" fmla="*/ 0 w 20"/>
                  <a:gd name="T1" fmla="*/ 0 h 64"/>
                  <a:gd name="T2" fmla="*/ 10 w 20"/>
                  <a:gd name="T3" fmla="*/ 13 h 64"/>
                  <a:gd name="T4" fmla="*/ 17 w 20"/>
                  <a:gd name="T5" fmla="*/ 30 h 64"/>
                  <a:gd name="T6" fmla="*/ 20 w 20"/>
                  <a:gd name="T7" fmla="*/ 45 h 64"/>
                  <a:gd name="T8" fmla="*/ 17 w 20"/>
                  <a:gd name="T9" fmla="*/ 64 h 64"/>
                </a:gdLst>
                <a:ahLst/>
                <a:cxnLst>
                  <a:cxn ang="0">
                    <a:pos x="T0" y="T1"/>
                  </a:cxn>
                  <a:cxn ang="0">
                    <a:pos x="T2" y="T3"/>
                  </a:cxn>
                  <a:cxn ang="0">
                    <a:pos x="T4" y="T5"/>
                  </a:cxn>
                  <a:cxn ang="0">
                    <a:pos x="T6" y="T7"/>
                  </a:cxn>
                  <a:cxn ang="0">
                    <a:pos x="T8" y="T9"/>
                  </a:cxn>
                </a:cxnLst>
                <a:rect l="0" t="0" r="r" b="b"/>
                <a:pathLst>
                  <a:path w="20" h="64">
                    <a:moveTo>
                      <a:pt x="0" y="0"/>
                    </a:moveTo>
                    <a:lnTo>
                      <a:pt x="10" y="13"/>
                    </a:lnTo>
                    <a:lnTo>
                      <a:pt x="17" y="30"/>
                    </a:lnTo>
                    <a:lnTo>
                      <a:pt x="20" y="45"/>
                    </a:lnTo>
                    <a:lnTo>
                      <a:pt x="17" y="6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94" name="Freeform 119">
                <a:extLst>
                  <a:ext uri="{FF2B5EF4-FFF2-40B4-BE49-F238E27FC236}">
                    <a16:creationId xmlns:a16="http://schemas.microsoft.com/office/drawing/2014/main" id="{0ED75E5B-7700-4E5E-4B4C-E8ED6EB94F1F}"/>
                  </a:ext>
                </a:extLst>
              </p:cNvPr>
              <p:cNvSpPr>
                <a:spLocks noChangeAspect="1"/>
              </p:cNvSpPr>
              <p:nvPr/>
            </p:nvSpPr>
            <p:spPr bwMode="auto">
              <a:xfrm rot="21187069" flipH="1">
                <a:off x="5157" y="3206"/>
                <a:ext cx="399" cy="452"/>
              </a:xfrm>
              <a:custGeom>
                <a:avLst/>
                <a:gdLst>
                  <a:gd name="T0" fmla="*/ 390 w 573"/>
                  <a:gd name="T1" fmla="*/ 80 h 427"/>
                  <a:gd name="T2" fmla="*/ 415 w 573"/>
                  <a:gd name="T3" fmla="*/ 58 h 427"/>
                  <a:gd name="T4" fmla="*/ 436 w 573"/>
                  <a:gd name="T5" fmla="*/ 30 h 427"/>
                  <a:gd name="T6" fmla="*/ 449 w 573"/>
                  <a:gd name="T7" fmla="*/ 0 h 427"/>
                  <a:gd name="T8" fmla="*/ 480 w 573"/>
                  <a:gd name="T9" fmla="*/ 3 h 427"/>
                  <a:gd name="T10" fmla="*/ 509 w 573"/>
                  <a:gd name="T11" fmla="*/ 14 h 427"/>
                  <a:gd name="T12" fmla="*/ 536 w 573"/>
                  <a:gd name="T13" fmla="*/ 30 h 427"/>
                  <a:gd name="T14" fmla="*/ 558 w 573"/>
                  <a:gd name="T15" fmla="*/ 51 h 427"/>
                  <a:gd name="T16" fmla="*/ 573 w 573"/>
                  <a:gd name="T17" fmla="*/ 78 h 427"/>
                  <a:gd name="T18" fmla="*/ 531 w 573"/>
                  <a:gd name="T19" fmla="*/ 181 h 427"/>
                  <a:gd name="T20" fmla="*/ 483 w 573"/>
                  <a:gd name="T21" fmla="*/ 285 h 427"/>
                  <a:gd name="T22" fmla="*/ 429 w 573"/>
                  <a:gd name="T23" fmla="*/ 385 h 427"/>
                  <a:gd name="T24" fmla="*/ 403 w 573"/>
                  <a:gd name="T25" fmla="*/ 403 h 427"/>
                  <a:gd name="T26" fmla="*/ 373 w 573"/>
                  <a:gd name="T27" fmla="*/ 419 h 427"/>
                  <a:gd name="T28" fmla="*/ 341 w 573"/>
                  <a:gd name="T29" fmla="*/ 425 h 427"/>
                  <a:gd name="T30" fmla="*/ 307 w 573"/>
                  <a:gd name="T31" fmla="*/ 427 h 427"/>
                  <a:gd name="T32" fmla="*/ 275 w 573"/>
                  <a:gd name="T33" fmla="*/ 422 h 427"/>
                  <a:gd name="T34" fmla="*/ 231 w 573"/>
                  <a:gd name="T35" fmla="*/ 395 h 427"/>
                  <a:gd name="T36" fmla="*/ 190 w 573"/>
                  <a:gd name="T37" fmla="*/ 363 h 427"/>
                  <a:gd name="T38" fmla="*/ 153 w 573"/>
                  <a:gd name="T39" fmla="*/ 325 h 427"/>
                  <a:gd name="T40" fmla="*/ 122 w 573"/>
                  <a:gd name="T41" fmla="*/ 285 h 427"/>
                  <a:gd name="T42" fmla="*/ 83 w 573"/>
                  <a:gd name="T43" fmla="*/ 227 h 427"/>
                  <a:gd name="T44" fmla="*/ 49 w 573"/>
                  <a:gd name="T45" fmla="*/ 166 h 427"/>
                  <a:gd name="T46" fmla="*/ 22 w 573"/>
                  <a:gd name="T47" fmla="*/ 102 h 427"/>
                  <a:gd name="T48" fmla="*/ 0 w 573"/>
                  <a:gd name="T49" fmla="*/ 97 h 427"/>
                  <a:gd name="T50" fmla="*/ 2 w 573"/>
                  <a:gd name="T51" fmla="*/ 107 h 427"/>
                  <a:gd name="T52" fmla="*/ 9 w 573"/>
                  <a:gd name="T53" fmla="*/ 113 h 427"/>
                  <a:gd name="T54" fmla="*/ 17 w 573"/>
                  <a:gd name="T55" fmla="*/ 119 h 427"/>
                  <a:gd name="T56" fmla="*/ 0 w 573"/>
                  <a:gd name="T57" fmla="*/ 130 h 427"/>
                  <a:gd name="T58" fmla="*/ 31 w 573"/>
                  <a:gd name="T59" fmla="*/ 1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3" h="427">
                    <a:moveTo>
                      <a:pt x="390" y="80"/>
                    </a:moveTo>
                    <a:lnTo>
                      <a:pt x="415" y="58"/>
                    </a:lnTo>
                    <a:lnTo>
                      <a:pt x="436" y="30"/>
                    </a:lnTo>
                    <a:lnTo>
                      <a:pt x="449" y="0"/>
                    </a:lnTo>
                    <a:lnTo>
                      <a:pt x="480" y="3"/>
                    </a:lnTo>
                    <a:lnTo>
                      <a:pt x="509" y="14"/>
                    </a:lnTo>
                    <a:lnTo>
                      <a:pt x="536" y="30"/>
                    </a:lnTo>
                    <a:lnTo>
                      <a:pt x="558" y="51"/>
                    </a:lnTo>
                    <a:lnTo>
                      <a:pt x="573" y="78"/>
                    </a:lnTo>
                    <a:lnTo>
                      <a:pt x="531" y="181"/>
                    </a:lnTo>
                    <a:lnTo>
                      <a:pt x="483" y="285"/>
                    </a:lnTo>
                    <a:lnTo>
                      <a:pt x="429" y="385"/>
                    </a:lnTo>
                    <a:lnTo>
                      <a:pt x="403" y="403"/>
                    </a:lnTo>
                    <a:lnTo>
                      <a:pt x="373" y="419"/>
                    </a:lnTo>
                    <a:lnTo>
                      <a:pt x="341" y="425"/>
                    </a:lnTo>
                    <a:lnTo>
                      <a:pt x="307" y="427"/>
                    </a:lnTo>
                    <a:lnTo>
                      <a:pt x="275" y="422"/>
                    </a:lnTo>
                    <a:lnTo>
                      <a:pt x="231" y="395"/>
                    </a:lnTo>
                    <a:lnTo>
                      <a:pt x="190" y="363"/>
                    </a:lnTo>
                    <a:lnTo>
                      <a:pt x="153" y="325"/>
                    </a:lnTo>
                    <a:lnTo>
                      <a:pt x="122" y="285"/>
                    </a:lnTo>
                    <a:lnTo>
                      <a:pt x="83" y="227"/>
                    </a:lnTo>
                    <a:lnTo>
                      <a:pt x="49" y="166"/>
                    </a:lnTo>
                    <a:lnTo>
                      <a:pt x="22" y="102"/>
                    </a:lnTo>
                    <a:lnTo>
                      <a:pt x="0" y="97"/>
                    </a:lnTo>
                    <a:lnTo>
                      <a:pt x="2" y="107"/>
                    </a:lnTo>
                    <a:lnTo>
                      <a:pt x="9" y="113"/>
                    </a:lnTo>
                    <a:lnTo>
                      <a:pt x="17" y="119"/>
                    </a:lnTo>
                    <a:lnTo>
                      <a:pt x="0" y="130"/>
                    </a:lnTo>
                    <a:lnTo>
                      <a:pt x="31" y="17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95" name="Freeform 120">
                <a:extLst>
                  <a:ext uri="{FF2B5EF4-FFF2-40B4-BE49-F238E27FC236}">
                    <a16:creationId xmlns:a16="http://schemas.microsoft.com/office/drawing/2014/main" id="{D1686711-B0A9-B9A3-6111-40EF1712B4AB}"/>
                  </a:ext>
                </a:extLst>
              </p:cNvPr>
              <p:cNvSpPr>
                <a:spLocks noChangeAspect="1"/>
              </p:cNvSpPr>
              <p:nvPr/>
            </p:nvSpPr>
            <p:spPr bwMode="auto">
              <a:xfrm rot="21187069" flipH="1">
                <a:off x="5307" y="3417"/>
                <a:ext cx="23" cy="77"/>
              </a:xfrm>
              <a:custGeom>
                <a:avLst/>
                <a:gdLst>
                  <a:gd name="T0" fmla="*/ 0 w 32"/>
                  <a:gd name="T1" fmla="*/ 0 h 70"/>
                  <a:gd name="T2" fmla="*/ 14 w 32"/>
                  <a:gd name="T3" fmla="*/ 14 h 70"/>
                  <a:gd name="T4" fmla="*/ 24 w 32"/>
                  <a:gd name="T5" fmla="*/ 31 h 70"/>
                  <a:gd name="T6" fmla="*/ 31 w 32"/>
                  <a:gd name="T7" fmla="*/ 49 h 70"/>
                  <a:gd name="T8" fmla="*/ 32 w 32"/>
                  <a:gd name="T9" fmla="*/ 70 h 70"/>
                </a:gdLst>
                <a:ahLst/>
                <a:cxnLst>
                  <a:cxn ang="0">
                    <a:pos x="T0" y="T1"/>
                  </a:cxn>
                  <a:cxn ang="0">
                    <a:pos x="T2" y="T3"/>
                  </a:cxn>
                  <a:cxn ang="0">
                    <a:pos x="T4" y="T5"/>
                  </a:cxn>
                  <a:cxn ang="0">
                    <a:pos x="T6" y="T7"/>
                  </a:cxn>
                  <a:cxn ang="0">
                    <a:pos x="T8" y="T9"/>
                  </a:cxn>
                </a:cxnLst>
                <a:rect l="0" t="0" r="r" b="b"/>
                <a:pathLst>
                  <a:path w="32" h="70">
                    <a:moveTo>
                      <a:pt x="0" y="0"/>
                    </a:moveTo>
                    <a:lnTo>
                      <a:pt x="14" y="14"/>
                    </a:lnTo>
                    <a:lnTo>
                      <a:pt x="24" y="31"/>
                    </a:lnTo>
                    <a:lnTo>
                      <a:pt x="31" y="49"/>
                    </a:lnTo>
                    <a:lnTo>
                      <a:pt x="32" y="7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96" name="Freeform 121">
                <a:extLst>
                  <a:ext uri="{FF2B5EF4-FFF2-40B4-BE49-F238E27FC236}">
                    <a16:creationId xmlns:a16="http://schemas.microsoft.com/office/drawing/2014/main" id="{AC6A346D-FCF9-39D0-976B-00C6DF0D4A61}"/>
                  </a:ext>
                </a:extLst>
              </p:cNvPr>
              <p:cNvSpPr>
                <a:spLocks noChangeAspect="1"/>
              </p:cNvSpPr>
              <p:nvPr/>
            </p:nvSpPr>
            <p:spPr bwMode="auto">
              <a:xfrm rot="21187069" flipH="1">
                <a:off x="5326" y="3442"/>
                <a:ext cx="27" cy="67"/>
              </a:xfrm>
              <a:custGeom>
                <a:avLst/>
                <a:gdLst>
                  <a:gd name="T0" fmla="*/ 0 w 27"/>
                  <a:gd name="T1" fmla="*/ 0 h 56"/>
                  <a:gd name="T2" fmla="*/ 14 w 27"/>
                  <a:gd name="T3" fmla="*/ 7 h 56"/>
                  <a:gd name="T4" fmla="*/ 24 w 27"/>
                  <a:gd name="T5" fmla="*/ 17 h 56"/>
                  <a:gd name="T6" fmla="*/ 27 w 27"/>
                  <a:gd name="T7" fmla="*/ 29 h 56"/>
                  <a:gd name="T8" fmla="*/ 25 w 27"/>
                  <a:gd name="T9" fmla="*/ 43 h 56"/>
                  <a:gd name="T10" fmla="*/ 20 w 27"/>
                  <a:gd name="T11" fmla="*/ 56 h 56"/>
                </a:gdLst>
                <a:ahLst/>
                <a:cxnLst>
                  <a:cxn ang="0">
                    <a:pos x="T0" y="T1"/>
                  </a:cxn>
                  <a:cxn ang="0">
                    <a:pos x="T2" y="T3"/>
                  </a:cxn>
                  <a:cxn ang="0">
                    <a:pos x="T4" y="T5"/>
                  </a:cxn>
                  <a:cxn ang="0">
                    <a:pos x="T6" y="T7"/>
                  </a:cxn>
                  <a:cxn ang="0">
                    <a:pos x="T8" y="T9"/>
                  </a:cxn>
                  <a:cxn ang="0">
                    <a:pos x="T10" y="T11"/>
                  </a:cxn>
                </a:cxnLst>
                <a:rect l="0" t="0" r="r" b="b"/>
                <a:pathLst>
                  <a:path w="27" h="56">
                    <a:moveTo>
                      <a:pt x="0" y="0"/>
                    </a:moveTo>
                    <a:lnTo>
                      <a:pt x="14" y="7"/>
                    </a:lnTo>
                    <a:lnTo>
                      <a:pt x="24" y="17"/>
                    </a:lnTo>
                    <a:lnTo>
                      <a:pt x="27" y="29"/>
                    </a:lnTo>
                    <a:lnTo>
                      <a:pt x="25" y="43"/>
                    </a:lnTo>
                    <a:lnTo>
                      <a:pt x="20" y="5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97" name="Freeform 122">
                <a:extLst>
                  <a:ext uri="{FF2B5EF4-FFF2-40B4-BE49-F238E27FC236}">
                    <a16:creationId xmlns:a16="http://schemas.microsoft.com/office/drawing/2014/main" id="{34E88682-6FD4-EC6C-F78E-27E94E68FD84}"/>
                  </a:ext>
                </a:extLst>
              </p:cNvPr>
              <p:cNvSpPr>
                <a:spLocks noChangeAspect="1"/>
              </p:cNvSpPr>
              <p:nvPr/>
            </p:nvSpPr>
            <p:spPr bwMode="auto">
              <a:xfrm rot="21187069" flipH="1">
                <a:off x="5342" y="3437"/>
                <a:ext cx="26" cy="46"/>
              </a:xfrm>
              <a:custGeom>
                <a:avLst/>
                <a:gdLst>
                  <a:gd name="T0" fmla="*/ 0 w 27"/>
                  <a:gd name="T1" fmla="*/ 0 h 41"/>
                  <a:gd name="T2" fmla="*/ 12 w 27"/>
                  <a:gd name="T3" fmla="*/ 2 h 41"/>
                  <a:gd name="T4" fmla="*/ 22 w 27"/>
                  <a:gd name="T5" fmla="*/ 7 h 41"/>
                  <a:gd name="T6" fmla="*/ 27 w 27"/>
                  <a:gd name="T7" fmla="*/ 14 h 41"/>
                  <a:gd name="T8" fmla="*/ 27 w 27"/>
                  <a:gd name="T9" fmla="*/ 24 h 41"/>
                  <a:gd name="T10" fmla="*/ 22 w 27"/>
                  <a:gd name="T11" fmla="*/ 32 h 41"/>
                  <a:gd name="T12" fmla="*/ 14 w 2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27" h="41">
                    <a:moveTo>
                      <a:pt x="0" y="0"/>
                    </a:moveTo>
                    <a:lnTo>
                      <a:pt x="12" y="2"/>
                    </a:lnTo>
                    <a:lnTo>
                      <a:pt x="22" y="7"/>
                    </a:lnTo>
                    <a:lnTo>
                      <a:pt x="27" y="14"/>
                    </a:lnTo>
                    <a:lnTo>
                      <a:pt x="27" y="24"/>
                    </a:lnTo>
                    <a:lnTo>
                      <a:pt x="22" y="32"/>
                    </a:lnTo>
                    <a:lnTo>
                      <a:pt x="14"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98" name="Freeform 123">
                <a:extLst>
                  <a:ext uri="{FF2B5EF4-FFF2-40B4-BE49-F238E27FC236}">
                    <a16:creationId xmlns:a16="http://schemas.microsoft.com/office/drawing/2014/main" id="{BB476457-8BCE-0685-1AF8-10CCD2C1516D}"/>
                  </a:ext>
                </a:extLst>
              </p:cNvPr>
              <p:cNvSpPr>
                <a:spLocks noChangeAspect="1"/>
              </p:cNvSpPr>
              <p:nvPr/>
            </p:nvSpPr>
            <p:spPr bwMode="auto">
              <a:xfrm rot="21187069" flipH="1">
                <a:off x="5058" y="3278"/>
                <a:ext cx="30" cy="52"/>
              </a:xfrm>
              <a:custGeom>
                <a:avLst/>
                <a:gdLst>
                  <a:gd name="T0" fmla="*/ 0 w 42"/>
                  <a:gd name="T1" fmla="*/ 0 h 45"/>
                  <a:gd name="T2" fmla="*/ 13 w 42"/>
                  <a:gd name="T3" fmla="*/ 0 h 45"/>
                  <a:gd name="T4" fmla="*/ 25 w 42"/>
                  <a:gd name="T5" fmla="*/ 3 h 45"/>
                  <a:gd name="T6" fmla="*/ 35 w 42"/>
                  <a:gd name="T7" fmla="*/ 10 h 45"/>
                  <a:gd name="T8" fmla="*/ 41 w 42"/>
                  <a:gd name="T9" fmla="*/ 20 h 45"/>
                  <a:gd name="T10" fmla="*/ 42 w 42"/>
                  <a:gd name="T11" fmla="*/ 32 h 45"/>
                  <a:gd name="T12" fmla="*/ 41 w 4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0" y="0"/>
                    </a:moveTo>
                    <a:lnTo>
                      <a:pt x="13" y="0"/>
                    </a:lnTo>
                    <a:lnTo>
                      <a:pt x="25" y="3"/>
                    </a:lnTo>
                    <a:lnTo>
                      <a:pt x="35" y="10"/>
                    </a:lnTo>
                    <a:lnTo>
                      <a:pt x="41" y="20"/>
                    </a:lnTo>
                    <a:lnTo>
                      <a:pt x="42" y="32"/>
                    </a:lnTo>
                    <a:lnTo>
                      <a:pt x="41" y="4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199" name="Freeform 124">
                <a:extLst>
                  <a:ext uri="{FF2B5EF4-FFF2-40B4-BE49-F238E27FC236}">
                    <a16:creationId xmlns:a16="http://schemas.microsoft.com/office/drawing/2014/main" id="{1FC86DEE-09E4-1587-25F0-8F698AB7FEC5}"/>
                  </a:ext>
                </a:extLst>
              </p:cNvPr>
              <p:cNvSpPr>
                <a:spLocks noChangeAspect="1"/>
              </p:cNvSpPr>
              <p:nvPr/>
            </p:nvSpPr>
            <p:spPr bwMode="auto">
              <a:xfrm rot="21187069" flipH="1">
                <a:off x="5085" y="3294"/>
                <a:ext cx="15" cy="30"/>
              </a:xfrm>
              <a:custGeom>
                <a:avLst/>
                <a:gdLst>
                  <a:gd name="T0" fmla="*/ 0 w 33"/>
                  <a:gd name="T1" fmla="*/ 0 h 27"/>
                  <a:gd name="T2" fmla="*/ 13 w 33"/>
                  <a:gd name="T3" fmla="*/ 0 h 27"/>
                  <a:gd name="T4" fmla="*/ 23 w 33"/>
                  <a:gd name="T5" fmla="*/ 5 h 27"/>
                  <a:gd name="T6" fmla="*/ 32 w 33"/>
                  <a:gd name="T7" fmla="*/ 13 h 27"/>
                  <a:gd name="T8" fmla="*/ 33 w 33"/>
                  <a:gd name="T9" fmla="*/ 27 h 27"/>
                </a:gdLst>
                <a:ahLst/>
                <a:cxnLst>
                  <a:cxn ang="0">
                    <a:pos x="T0" y="T1"/>
                  </a:cxn>
                  <a:cxn ang="0">
                    <a:pos x="T2" y="T3"/>
                  </a:cxn>
                  <a:cxn ang="0">
                    <a:pos x="T4" y="T5"/>
                  </a:cxn>
                  <a:cxn ang="0">
                    <a:pos x="T6" y="T7"/>
                  </a:cxn>
                  <a:cxn ang="0">
                    <a:pos x="T8" y="T9"/>
                  </a:cxn>
                </a:cxnLst>
                <a:rect l="0" t="0" r="r" b="b"/>
                <a:pathLst>
                  <a:path w="33" h="27">
                    <a:moveTo>
                      <a:pt x="0" y="0"/>
                    </a:moveTo>
                    <a:lnTo>
                      <a:pt x="13" y="0"/>
                    </a:lnTo>
                    <a:lnTo>
                      <a:pt x="23" y="5"/>
                    </a:lnTo>
                    <a:lnTo>
                      <a:pt x="32" y="13"/>
                    </a:lnTo>
                    <a:lnTo>
                      <a:pt x="33" y="2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00" name="Freeform 125">
                <a:extLst>
                  <a:ext uri="{FF2B5EF4-FFF2-40B4-BE49-F238E27FC236}">
                    <a16:creationId xmlns:a16="http://schemas.microsoft.com/office/drawing/2014/main" id="{A103A35D-BCF7-B4F1-3FC3-2408562FA3A2}"/>
                  </a:ext>
                </a:extLst>
              </p:cNvPr>
              <p:cNvSpPr>
                <a:spLocks noChangeAspect="1"/>
              </p:cNvSpPr>
              <p:nvPr/>
            </p:nvSpPr>
            <p:spPr bwMode="auto">
              <a:xfrm rot="21187069" flipH="1">
                <a:off x="5100" y="3304"/>
                <a:ext cx="11" cy="15"/>
              </a:xfrm>
              <a:custGeom>
                <a:avLst/>
                <a:gdLst>
                  <a:gd name="T0" fmla="*/ 0 w 17"/>
                  <a:gd name="T1" fmla="*/ 0 h 22"/>
                  <a:gd name="T2" fmla="*/ 11 w 17"/>
                  <a:gd name="T3" fmla="*/ 8 h 22"/>
                  <a:gd name="T4" fmla="*/ 17 w 17"/>
                  <a:gd name="T5" fmla="*/ 22 h 22"/>
                </a:gdLst>
                <a:ahLst/>
                <a:cxnLst>
                  <a:cxn ang="0">
                    <a:pos x="T0" y="T1"/>
                  </a:cxn>
                  <a:cxn ang="0">
                    <a:pos x="T2" y="T3"/>
                  </a:cxn>
                  <a:cxn ang="0">
                    <a:pos x="T4" y="T5"/>
                  </a:cxn>
                </a:cxnLst>
                <a:rect l="0" t="0" r="r" b="b"/>
                <a:pathLst>
                  <a:path w="17" h="22">
                    <a:moveTo>
                      <a:pt x="0" y="0"/>
                    </a:moveTo>
                    <a:lnTo>
                      <a:pt x="11" y="8"/>
                    </a:lnTo>
                    <a:lnTo>
                      <a:pt x="17" y="2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01" name="Freeform 126">
                <a:extLst>
                  <a:ext uri="{FF2B5EF4-FFF2-40B4-BE49-F238E27FC236}">
                    <a16:creationId xmlns:a16="http://schemas.microsoft.com/office/drawing/2014/main" id="{B67BCB3A-49FB-34C4-F444-4A71FCCE56DE}"/>
                  </a:ext>
                </a:extLst>
              </p:cNvPr>
              <p:cNvSpPr>
                <a:spLocks noChangeAspect="1"/>
              </p:cNvSpPr>
              <p:nvPr/>
            </p:nvSpPr>
            <p:spPr bwMode="auto">
              <a:xfrm rot="21187069" flipH="1">
                <a:off x="5361" y="3802"/>
                <a:ext cx="195" cy="30"/>
              </a:xfrm>
              <a:custGeom>
                <a:avLst/>
                <a:gdLst>
                  <a:gd name="T0" fmla="*/ 0 w 283"/>
                  <a:gd name="T1" fmla="*/ 29 h 39"/>
                  <a:gd name="T2" fmla="*/ 48 w 283"/>
                  <a:gd name="T3" fmla="*/ 36 h 39"/>
                  <a:gd name="T4" fmla="*/ 97 w 283"/>
                  <a:gd name="T5" fmla="*/ 39 h 39"/>
                  <a:gd name="T6" fmla="*/ 144 w 283"/>
                  <a:gd name="T7" fmla="*/ 37 h 39"/>
                  <a:gd name="T8" fmla="*/ 192 w 283"/>
                  <a:gd name="T9" fmla="*/ 31 h 39"/>
                  <a:gd name="T10" fmla="*/ 238 w 283"/>
                  <a:gd name="T11" fmla="*/ 17 h 39"/>
                  <a:gd name="T12" fmla="*/ 283 w 283"/>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83" h="39">
                    <a:moveTo>
                      <a:pt x="0" y="29"/>
                    </a:moveTo>
                    <a:lnTo>
                      <a:pt x="48" y="36"/>
                    </a:lnTo>
                    <a:lnTo>
                      <a:pt x="97" y="39"/>
                    </a:lnTo>
                    <a:lnTo>
                      <a:pt x="144" y="37"/>
                    </a:lnTo>
                    <a:lnTo>
                      <a:pt x="192" y="31"/>
                    </a:lnTo>
                    <a:lnTo>
                      <a:pt x="238" y="17"/>
                    </a:lnTo>
                    <a:lnTo>
                      <a:pt x="28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02" name="Freeform 127">
                <a:extLst>
                  <a:ext uri="{FF2B5EF4-FFF2-40B4-BE49-F238E27FC236}">
                    <a16:creationId xmlns:a16="http://schemas.microsoft.com/office/drawing/2014/main" id="{0A05A22F-A39E-DE19-BA98-589899CA97D0}"/>
                  </a:ext>
                </a:extLst>
              </p:cNvPr>
              <p:cNvSpPr>
                <a:spLocks noChangeAspect="1"/>
              </p:cNvSpPr>
              <p:nvPr/>
            </p:nvSpPr>
            <p:spPr bwMode="auto">
              <a:xfrm rot="21187069" flipH="1">
                <a:off x="5223" y="3047"/>
                <a:ext cx="27" cy="226"/>
              </a:xfrm>
              <a:custGeom>
                <a:avLst/>
                <a:gdLst>
                  <a:gd name="T0" fmla="*/ 0 w 38"/>
                  <a:gd name="T1" fmla="*/ 0 h 203"/>
                  <a:gd name="T2" fmla="*/ 17 w 38"/>
                  <a:gd name="T3" fmla="*/ 32 h 203"/>
                  <a:gd name="T4" fmla="*/ 29 w 38"/>
                  <a:gd name="T5" fmla="*/ 64 h 203"/>
                  <a:gd name="T6" fmla="*/ 36 w 38"/>
                  <a:gd name="T7" fmla="*/ 98 h 203"/>
                  <a:gd name="T8" fmla="*/ 38 w 38"/>
                  <a:gd name="T9" fmla="*/ 133 h 203"/>
                  <a:gd name="T10" fmla="*/ 34 w 38"/>
                  <a:gd name="T11" fmla="*/ 167 h 203"/>
                  <a:gd name="T12" fmla="*/ 26 w 38"/>
                  <a:gd name="T13" fmla="*/ 203 h 203"/>
                </a:gdLst>
                <a:ahLst/>
                <a:cxnLst>
                  <a:cxn ang="0">
                    <a:pos x="T0" y="T1"/>
                  </a:cxn>
                  <a:cxn ang="0">
                    <a:pos x="T2" y="T3"/>
                  </a:cxn>
                  <a:cxn ang="0">
                    <a:pos x="T4" y="T5"/>
                  </a:cxn>
                  <a:cxn ang="0">
                    <a:pos x="T6" y="T7"/>
                  </a:cxn>
                  <a:cxn ang="0">
                    <a:pos x="T8" y="T9"/>
                  </a:cxn>
                  <a:cxn ang="0">
                    <a:pos x="T10" y="T11"/>
                  </a:cxn>
                  <a:cxn ang="0">
                    <a:pos x="T12" y="T13"/>
                  </a:cxn>
                </a:cxnLst>
                <a:rect l="0" t="0" r="r" b="b"/>
                <a:pathLst>
                  <a:path w="38" h="203">
                    <a:moveTo>
                      <a:pt x="0" y="0"/>
                    </a:moveTo>
                    <a:lnTo>
                      <a:pt x="17" y="32"/>
                    </a:lnTo>
                    <a:lnTo>
                      <a:pt x="29" y="64"/>
                    </a:lnTo>
                    <a:lnTo>
                      <a:pt x="36" y="98"/>
                    </a:lnTo>
                    <a:lnTo>
                      <a:pt x="38" y="133"/>
                    </a:lnTo>
                    <a:lnTo>
                      <a:pt x="34" y="167"/>
                    </a:lnTo>
                    <a:lnTo>
                      <a:pt x="26" y="20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03" name="Freeform 128">
                <a:extLst>
                  <a:ext uri="{FF2B5EF4-FFF2-40B4-BE49-F238E27FC236}">
                    <a16:creationId xmlns:a16="http://schemas.microsoft.com/office/drawing/2014/main" id="{FF6E4498-8EDE-71A7-6CE6-B1856A2225E6}"/>
                  </a:ext>
                </a:extLst>
              </p:cNvPr>
              <p:cNvSpPr>
                <a:spLocks noChangeAspect="1"/>
              </p:cNvSpPr>
              <p:nvPr/>
            </p:nvSpPr>
            <p:spPr bwMode="auto">
              <a:xfrm rot="21187069" flipH="1">
                <a:off x="5230" y="3545"/>
                <a:ext cx="35" cy="272"/>
              </a:xfrm>
              <a:custGeom>
                <a:avLst/>
                <a:gdLst>
                  <a:gd name="T0" fmla="*/ 0 w 43"/>
                  <a:gd name="T1" fmla="*/ 0 h 262"/>
                  <a:gd name="T2" fmla="*/ 17 w 43"/>
                  <a:gd name="T3" fmla="*/ 64 h 262"/>
                  <a:gd name="T4" fmla="*/ 31 w 43"/>
                  <a:gd name="T5" fmla="*/ 129 h 262"/>
                  <a:gd name="T6" fmla="*/ 39 w 43"/>
                  <a:gd name="T7" fmla="*/ 196 h 262"/>
                  <a:gd name="T8" fmla="*/ 43 w 43"/>
                  <a:gd name="T9" fmla="*/ 262 h 262"/>
                </a:gdLst>
                <a:ahLst/>
                <a:cxnLst>
                  <a:cxn ang="0">
                    <a:pos x="T0" y="T1"/>
                  </a:cxn>
                  <a:cxn ang="0">
                    <a:pos x="T2" y="T3"/>
                  </a:cxn>
                  <a:cxn ang="0">
                    <a:pos x="T4" y="T5"/>
                  </a:cxn>
                  <a:cxn ang="0">
                    <a:pos x="T6" y="T7"/>
                  </a:cxn>
                  <a:cxn ang="0">
                    <a:pos x="T8" y="T9"/>
                  </a:cxn>
                </a:cxnLst>
                <a:rect l="0" t="0" r="r" b="b"/>
                <a:pathLst>
                  <a:path w="43" h="262">
                    <a:moveTo>
                      <a:pt x="0" y="0"/>
                    </a:moveTo>
                    <a:lnTo>
                      <a:pt x="17" y="64"/>
                    </a:lnTo>
                    <a:lnTo>
                      <a:pt x="31" y="129"/>
                    </a:lnTo>
                    <a:lnTo>
                      <a:pt x="39" y="196"/>
                    </a:lnTo>
                    <a:lnTo>
                      <a:pt x="43" y="26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04" name="Freeform 129">
                <a:extLst>
                  <a:ext uri="{FF2B5EF4-FFF2-40B4-BE49-F238E27FC236}">
                    <a16:creationId xmlns:a16="http://schemas.microsoft.com/office/drawing/2014/main" id="{EE3D1532-286B-64F1-FB5F-D25BBAB6FDCD}"/>
                  </a:ext>
                </a:extLst>
              </p:cNvPr>
              <p:cNvSpPr>
                <a:spLocks noChangeAspect="1"/>
              </p:cNvSpPr>
              <p:nvPr/>
            </p:nvSpPr>
            <p:spPr bwMode="auto">
              <a:xfrm rot="21187069" flipH="1">
                <a:off x="5161" y="3714"/>
                <a:ext cx="50" cy="47"/>
              </a:xfrm>
              <a:custGeom>
                <a:avLst/>
                <a:gdLst>
                  <a:gd name="T0" fmla="*/ 71 w 71"/>
                  <a:gd name="T1" fmla="*/ 0 h 43"/>
                  <a:gd name="T2" fmla="*/ 57 w 71"/>
                  <a:gd name="T3" fmla="*/ 16 h 43"/>
                  <a:gd name="T4" fmla="*/ 40 w 71"/>
                  <a:gd name="T5" fmla="*/ 29 h 43"/>
                  <a:gd name="T6" fmla="*/ 22 w 71"/>
                  <a:gd name="T7" fmla="*/ 38 h 43"/>
                  <a:gd name="T8" fmla="*/ 0 w 71"/>
                  <a:gd name="T9" fmla="*/ 43 h 43"/>
                </a:gdLst>
                <a:ahLst/>
                <a:cxnLst>
                  <a:cxn ang="0">
                    <a:pos x="T0" y="T1"/>
                  </a:cxn>
                  <a:cxn ang="0">
                    <a:pos x="T2" y="T3"/>
                  </a:cxn>
                  <a:cxn ang="0">
                    <a:pos x="T4" y="T5"/>
                  </a:cxn>
                  <a:cxn ang="0">
                    <a:pos x="T6" y="T7"/>
                  </a:cxn>
                  <a:cxn ang="0">
                    <a:pos x="T8" y="T9"/>
                  </a:cxn>
                </a:cxnLst>
                <a:rect l="0" t="0" r="r" b="b"/>
                <a:pathLst>
                  <a:path w="71" h="43">
                    <a:moveTo>
                      <a:pt x="71" y="0"/>
                    </a:moveTo>
                    <a:lnTo>
                      <a:pt x="57" y="16"/>
                    </a:lnTo>
                    <a:lnTo>
                      <a:pt x="40" y="29"/>
                    </a:lnTo>
                    <a:lnTo>
                      <a:pt x="22" y="38"/>
                    </a:lnTo>
                    <a:lnTo>
                      <a:pt x="0" y="4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05" name="Freeform 130">
                <a:extLst>
                  <a:ext uri="{FF2B5EF4-FFF2-40B4-BE49-F238E27FC236}">
                    <a16:creationId xmlns:a16="http://schemas.microsoft.com/office/drawing/2014/main" id="{79EEACDB-0947-E86B-79F4-0141662CF4ED}"/>
                  </a:ext>
                </a:extLst>
              </p:cNvPr>
              <p:cNvSpPr>
                <a:spLocks noChangeAspect="1"/>
              </p:cNvSpPr>
              <p:nvPr/>
            </p:nvSpPr>
            <p:spPr bwMode="auto">
              <a:xfrm rot="21187069" flipH="1">
                <a:off x="5146" y="2981"/>
                <a:ext cx="58" cy="30"/>
              </a:xfrm>
              <a:custGeom>
                <a:avLst/>
                <a:gdLst>
                  <a:gd name="T0" fmla="*/ 82 w 82"/>
                  <a:gd name="T1" fmla="*/ 0 h 29"/>
                  <a:gd name="T2" fmla="*/ 68 w 82"/>
                  <a:gd name="T3" fmla="*/ 15 h 29"/>
                  <a:gd name="T4" fmla="*/ 53 w 82"/>
                  <a:gd name="T5" fmla="*/ 26 h 29"/>
                  <a:gd name="T6" fmla="*/ 36 w 82"/>
                  <a:gd name="T7" fmla="*/ 29 h 29"/>
                  <a:gd name="T8" fmla="*/ 19 w 82"/>
                  <a:gd name="T9" fmla="*/ 29 h 29"/>
                  <a:gd name="T10" fmla="*/ 0 w 82"/>
                  <a:gd name="T11" fmla="*/ 24 h 29"/>
                </a:gdLst>
                <a:ahLst/>
                <a:cxnLst>
                  <a:cxn ang="0">
                    <a:pos x="T0" y="T1"/>
                  </a:cxn>
                  <a:cxn ang="0">
                    <a:pos x="T2" y="T3"/>
                  </a:cxn>
                  <a:cxn ang="0">
                    <a:pos x="T4" y="T5"/>
                  </a:cxn>
                  <a:cxn ang="0">
                    <a:pos x="T6" y="T7"/>
                  </a:cxn>
                  <a:cxn ang="0">
                    <a:pos x="T8" y="T9"/>
                  </a:cxn>
                  <a:cxn ang="0">
                    <a:pos x="T10" y="T11"/>
                  </a:cxn>
                </a:cxnLst>
                <a:rect l="0" t="0" r="r" b="b"/>
                <a:pathLst>
                  <a:path w="82" h="29">
                    <a:moveTo>
                      <a:pt x="82" y="0"/>
                    </a:moveTo>
                    <a:lnTo>
                      <a:pt x="68" y="15"/>
                    </a:lnTo>
                    <a:lnTo>
                      <a:pt x="53" y="26"/>
                    </a:lnTo>
                    <a:lnTo>
                      <a:pt x="36" y="29"/>
                    </a:lnTo>
                    <a:lnTo>
                      <a:pt x="19" y="29"/>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06" name="Freeform 131">
                <a:extLst>
                  <a:ext uri="{FF2B5EF4-FFF2-40B4-BE49-F238E27FC236}">
                    <a16:creationId xmlns:a16="http://schemas.microsoft.com/office/drawing/2014/main" id="{239FB777-E13D-959D-0E7A-9EEC2A1F83DA}"/>
                  </a:ext>
                </a:extLst>
              </p:cNvPr>
              <p:cNvSpPr>
                <a:spLocks noChangeAspect="1"/>
              </p:cNvSpPr>
              <p:nvPr/>
            </p:nvSpPr>
            <p:spPr bwMode="auto">
              <a:xfrm rot="21187069" flipH="1">
                <a:off x="5273" y="3124"/>
                <a:ext cx="157" cy="308"/>
              </a:xfrm>
              <a:custGeom>
                <a:avLst/>
                <a:gdLst>
                  <a:gd name="T0" fmla="*/ 220 w 225"/>
                  <a:gd name="T1" fmla="*/ 136 h 293"/>
                  <a:gd name="T2" fmla="*/ 193 w 225"/>
                  <a:gd name="T3" fmla="*/ 83 h 293"/>
                  <a:gd name="T4" fmla="*/ 151 w 225"/>
                  <a:gd name="T5" fmla="*/ 42 h 293"/>
                  <a:gd name="T6" fmla="*/ 125 w 225"/>
                  <a:gd name="T7" fmla="*/ 12 h 293"/>
                  <a:gd name="T8" fmla="*/ 86 w 225"/>
                  <a:gd name="T9" fmla="*/ 0 h 293"/>
                  <a:gd name="T10" fmla="*/ 80 w 225"/>
                  <a:gd name="T11" fmla="*/ 17 h 293"/>
                  <a:gd name="T12" fmla="*/ 88 w 225"/>
                  <a:gd name="T13" fmla="*/ 32 h 293"/>
                  <a:gd name="T14" fmla="*/ 137 w 225"/>
                  <a:gd name="T15" fmla="*/ 39 h 293"/>
                  <a:gd name="T16" fmla="*/ 136 w 225"/>
                  <a:gd name="T17" fmla="*/ 39 h 293"/>
                  <a:gd name="T18" fmla="*/ 85 w 225"/>
                  <a:gd name="T19" fmla="*/ 31 h 293"/>
                  <a:gd name="T20" fmla="*/ 36 w 225"/>
                  <a:gd name="T21" fmla="*/ 42 h 293"/>
                  <a:gd name="T22" fmla="*/ 3 w 225"/>
                  <a:gd name="T23" fmla="*/ 66 h 293"/>
                  <a:gd name="T24" fmla="*/ 2 w 225"/>
                  <a:gd name="T25" fmla="*/ 92 h 293"/>
                  <a:gd name="T26" fmla="*/ 19 w 225"/>
                  <a:gd name="T27" fmla="*/ 112 h 293"/>
                  <a:gd name="T28" fmla="*/ 73 w 225"/>
                  <a:gd name="T29" fmla="*/ 95 h 293"/>
                  <a:gd name="T30" fmla="*/ 63 w 225"/>
                  <a:gd name="T31" fmla="*/ 102 h 293"/>
                  <a:gd name="T32" fmla="*/ 5 w 225"/>
                  <a:gd name="T33" fmla="*/ 139 h 293"/>
                  <a:gd name="T34" fmla="*/ 14 w 225"/>
                  <a:gd name="T35" fmla="*/ 169 h 293"/>
                  <a:gd name="T36" fmla="*/ 41 w 225"/>
                  <a:gd name="T37" fmla="*/ 185 h 293"/>
                  <a:gd name="T38" fmla="*/ 83 w 225"/>
                  <a:gd name="T39" fmla="*/ 163 h 293"/>
                  <a:gd name="T40" fmla="*/ 144 w 225"/>
                  <a:gd name="T41" fmla="*/ 136 h 293"/>
                  <a:gd name="T42" fmla="*/ 47 w 225"/>
                  <a:gd name="T43" fmla="*/ 186 h 293"/>
                  <a:gd name="T44" fmla="*/ 42 w 225"/>
                  <a:gd name="T45" fmla="*/ 212 h 293"/>
                  <a:gd name="T46" fmla="*/ 56 w 225"/>
                  <a:gd name="T47" fmla="*/ 234 h 293"/>
                  <a:gd name="T48" fmla="*/ 81 w 225"/>
                  <a:gd name="T49" fmla="*/ 239 h 293"/>
                  <a:gd name="T50" fmla="*/ 124 w 225"/>
                  <a:gd name="T51" fmla="*/ 214 h 293"/>
                  <a:gd name="T52" fmla="*/ 115 w 225"/>
                  <a:gd name="T53" fmla="*/ 220 h 293"/>
                  <a:gd name="T54" fmla="*/ 76 w 225"/>
                  <a:gd name="T55" fmla="*/ 261 h 293"/>
                  <a:gd name="T56" fmla="*/ 90 w 225"/>
                  <a:gd name="T57" fmla="*/ 286 h 293"/>
                  <a:gd name="T58" fmla="*/ 117 w 225"/>
                  <a:gd name="T59" fmla="*/ 293 h 293"/>
                  <a:gd name="T60" fmla="*/ 156 w 225"/>
                  <a:gd name="T61" fmla="*/ 269 h 293"/>
                  <a:gd name="T62" fmla="*/ 198 w 225"/>
                  <a:gd name="T63" fmla="*/ 222 h 293"/>
                  <a:gd name="T64" fmla="*/ 225 w 225"/>
                  <a:gd name="T65" fmla="*/ 16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293">
                    <a:moveTo>
                      <a:pt x="225" y="164"/>
                    </a:moveTo>
                    <a:lnTo>
                      <a:pt x="220" y="136"/>
                    </a:lnTo>
                    <a:lnTo>
                      <a:pt x="208" y="108"/>
                    </a:lnTo>
                    <a:lnTo>
                      <a:pt x="193" y="83"/>
                    </a:lnTo>
                    <a:lnTo>
                      <a:pt x="174" y="61"/>
                    </a:lnTo>
                    <a:lnTo>
                      <a:pt x="151" y="42"/>
                    </a:lnTo>
                    <a:lnTo>
                      <a:pt x="141" y="25"/>
                    </a:lnTo>
                    <a:lnTo>
                      <a:pt x="125" y="12"/>
                    </a:lnTo>
                    <a:lnTo>
                      <a:pt x="107" y="3"/>
                    </a:lnTo>
                    <a:lnTo>
                      <a:pt x="86" y="0"/>
                    </a:lnTo>
                    <a:lnTo>
                      <a:pt x="81" y="8"/>
                    </a:lnTo>
                    <a:lnTo>
                      <a:pt x="80" y="17"/>
                    </a:lnTo>
                    <a:lnTo>
                      <a:pt x="83" y="25"/>
                    </a:lnTo>
                    <a:lnTo>
                      <a:pt x="88" y="32"/>
                    </a:lnTo>
                    <a:lnTo>
                      <a:pt x="113" y="32"/>
                    </a:lnTo>
                    <a:lnTo>
                      <a:pt x="137" y="39"/>
                    </a:lnTo>
                    <a:lnTo>
                      <a:pt x="159" y="51"/>
                    </a:lnTo>
                    <a:lnTo>
                      <a:pt x="136" y="39"/>
                    </a:lnTo>
                    <a:lnTo>
                      <a:pt x="112" y="32"/>
                    </a:lnTo>
                    <a:lnTo>
                      <a:pt x="85" y="31"/>
                    </a:lnTo>
                    <a:lnTo>
                      <a:pt x="59" y="34"/>
                    </a:lnTo>
                    <a:lnTo>
                      <a:pt x="36" y="42"/>
                    </a:lnTo>
                    <a:lnTo>
                      <a:pt x="14" y="56"/>
                    </a:lnTo>
                    <a:lnTo>
                      <a:pt x="3" y="66"/>
                    </a:lnTo>
                    <a:lnTo>
                      <a:pt x="0" y="80"/>
                    </a:lnTo>
                    <a:lnTo>
                      <a:pt x="2" y="92"/>
                    </a:lnTo>
                    <a:lnTo>
                      <a:pt x="8" y="103"/>
                    </a:lnTo>
                    <a:lnTo>
                      <a:pt x="19" y="112"/>
                    </a:lnTo>
                    <a:lnTo>
                      <a:pt x="32" y="114"/>
                    </a:lnTo>
                    <a:lnTo>
                      <a:pt x="73" y="95"/>
                    </a:lnTo>
                    <a:lnTo>
                      <a:pt x="117" y="85"/>
                    </a:lnTo>
                    <a:lnTo>
                      <a:pt x="63" y="102"/>
                    </a:lnTo>
                    <a:lnTo>
                      <a:pt x="12" y="125"/>
                    </a:lnTo>
                    <a:lnTo>
                      <a:pt x="5" y="139"/>
                    </a:lnTo>
                    <a:lnTo>
                      <a:pt x="7" y="156"/>
                    </a:lnTo>
                    <a:lnTo>
                      <a:pt x="14" y="169"/>
                    </a:lnTo>
                    <a:lnTo>
                      <a:pt x="25" y="180"/>
                    </a:lnTo>
                    <a:lnTo>
                      <a:pt x="41" y="185"/>
                    </a:lnTo>
                    <a:lnTo>
                      <a:pt x="56" y="181"/>
                    </a:lnTo>
                    <a:lnTo>
                      <a:pt x="83" y="163"/>
                    </a:lnTo>
                    <a:lnTo>
                      <a:pt x="112" y="147"/>
                    </a:lnTo>
                    <a:lnTo>
                      <a:pt x="144" y="136"/>
                    </a:lnTo>
                    <a:lnTo>
                      <a:pt x="95" y="159"/>
                    </a:lnTo>
                    <a:lnTo>
                      <a:pt x="47" y="186"/>
                    </a:lnTo>
                    <a:lnTo>
                      <a:pt x="42" y="198"/>
                    </a:lnTo>
                    <a:lnTo>
                      <a:pt x="42" y="212"/>
                    </a:lnTo>
                    <a:lnTo>
                      <a:pt x="46" y="224"/>
                    </a:lnTo>
                    <a:lnTo>
                      <a:pt x="56" y="234"/>
                    </a:lnTo>
                    <a:lnTo>
                      <a:pt x="68" y="239"/>
                    </a:lnTo>
                    <a:lnTo>
                      <a:pt x="81" y="239"/>
                    </a:lnTo>
                    <a:lnTo>
                      <a:pt x="93" y="234"/>
                    </a:lnTo>
                    <a:lnTo>
                      <a:pt x="124" y="214"/>
                    </a:lnTo>
                    <a:lnTo>
                      <a:pt x="154" y="198"/>
                    </a:lnTo>
                    <a:lnTo>
                      <a:pt x="115" y="220"/>
                    </a:lnTo>
                    <a:lnTo>
                      <a:pt x="80" y="247"/>
                    </a:lnTo>
                    <a:lnTo>
                      <a:pt x="76" y="261"/>
                    </a:lnTo>
                    <a:lnTo>
                      <a:pt x="80" y="275"/>
                    </a:lnTo>
                    <a:lnTo>
                      <a:pt x="90" y="286"/>
                    </a:lnTo>
                    <a:lnTo>
                      <a:pt x="102" y="293"/>
                    </a:lnTo>
                    <a:lnTo>
                      <a:pt x="117" y="293"/>
                    </a:lnTo>
                    <a:lnTo>
                      <a:pt x="130" y="288"/>
                    </a:lnTo>
                    <a:lnTo>
                      <a:pt x="156" y="269"/>
                    </a:lnTo>
                    <a:lnTo>
                      <a:pt x="180" y="247"/>
                    </a:lnTo>
                    <a:lnTo>
                      <a:pt x="198" y="222"/>
                    </a:lnTo>
                    <a:lnTo>
                      <a:pt x="213" y="195"/>
                    </a:lnTo>
                    <a:lnTo>
                      <a:pt x="225" y="164"/>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207" name="Freeform 132">
                <a:extLst>
                  <a:ext uri="{FF2B5EF4-FFF2-40B4-BE49-F238E27FC236}">
                    <a16:creationId xmlns:a16="http://schemas.microsoft.com/office/drawing/2014/main" id="{0E13C8D7-99FA-0924-BD2B-2D530FE9FB67}"/>
                  </a:ext>
                </a:extLst>
              </p:cNvPr>
              <p:cNvSpPr>
                <a:spLocks noChangeAspect="1"/>
              </p:cNvSpPr>
              <p:nvPr/>
            </p:nvSpPr>
            <p:spPr bwMode="auto">
              <a:xfrm rot="21187069" flipH="1">
                <a:off x="5088" y="3150"/>
                <a:ext cx="139" cy="164"/>
              </a:xfrm>
              <a:custGeom>
                <a:avLst/>
                <a:gdLst>
                  <a:gd name="T0" fmla="*/ 2 w 197"/>
                  <a:gd name="T1" fmla="*/ 68 h 146"/>
                  <a:gd name="T2" fmla="*/ 0 w 197"/>
                  <a:gd name="T3" fmla="*/ 51 h 146"/>
                  <a:gd name="T4" fmla="*/ 2 w 197"/>
                  <a:gd name="T5" fmla="*/ 34 h 146"/>
                  <a:gd name="T6" fmla="*/ 12 w 197"/>
                  <a:gd name="T7" fmla="*/ 19 h 146"/>
                  <a:gd name="T8" fmla="*/ 24 w 197"/>
                  <a:gd name="T9" fmla="*/ 9 h 146"/>
                  <a:gd name="T10" fmla="*/ 41 w 197"/>
                  <a:gd name="T11" fmla="*/ 2 h 146"/>
                  <a:gd name="T12" fmla="*/ 22 w 197"/>
                  <a:gd name="T13" fmla="*/ 32 h 146"/>
                  <a:gd name="T14" fmla="*/ 41 w 197"/>
                  <a:gd name="T15" fmla="*/ 2 h 146"/>
                  <a:gd name="T16" fmla="*/ 68 w 197"/>
                  <a:gd name="T17" fmla="*/ 0 h 146"/>
                  <a:gd name="T18" fmla="*/ 93 w 197"/>
                  <a:gd name="T19" fmla="*/ 2 h 146"/>
                  <a:gd name="T20" fmla="*/ 119 w 197"/>
                  <a:gd name="T21" fmla="*/ 10 h 146"/>
                  <a:gd name="T22" fmla="*/ 142 w 197"/>
                  <a:gd name="T23" fmla="*/ 24 h 146"/>
                  <a:gd name="T24" fmla="*/ 163 w 197"/>
                  <a:gd name="T25" fmla="*/ 41 h 146"/>
                  <a:gd name="T26" fmla="*/ 180 w 197"/>
                  <a:gd name="T27" fmla="*/ 63 h 146"/>
                  <a:gd name="T28" fmla="*/ 192 w 197"/>
                  <a:gd name="T29" fmla="*/ 87 h 146"/>
                  <a:gd name="T30" fmla="*/ 197 w 197"/>
                  <a:gd name="T31" fmla="*/ 114 h 146"/>
                  <a:gd name="T32" fmla="*/ 185 w 197"/>
                  <a:gd name="T33" fmla="*/ 127 h 146"/>
                  <a:gd name="T34" fmla="*/ 168 w 197"/>
                  <a:gd name="T35" fmla="*/ 139 h 146"/>
                  <a:gd name="T36" fmla="*/ 149 w 197"/>
                  <a:gd name="T37" fmla="*/ 144 h 146"/>
                  <a:gd name="T38" fmla="*/ 129 w 197"/>
                  <a:gd name="T39" fmla="*/ 146 h 146"/>
                  <a:gd name="T40" fmla="*/ 117 w 197"/>
                  <a:gd name="T41" fmla="*/ 124 h 146"/>
                  <a:gd name="T42" fmla="*/ 98 w 197"/>
                  <a:gd name="T43" fmla="*/ 104 h 146"/>
                  <a:gd name="T44" fmla="*/ 78 w 197"/>
                  <a:gd name="T45" fmla="*/ 88 h 146"/>
                  <a:gd name="T46" fmla="*/ 54 w 197"/>
                  <a:gd name="T47" fmla="*/ 77 h 146"/>
                  <a:gd name="T48" fmla="*/ 29 w 197"/>
                  <a:gd name="T49" fmla="*/ 70 h 146"/>
                  <a:gd name="T50" fmla="*/ 2 w 197"/>
                  <a:gd name="T51" fmla="*/ 6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146">
                    <a:moveTo>
                      <a:pt x="2" y="68"/>
                    </a:moveTo>
                    <a:lnTo>
                      <a:pt x="0" y="51"/>
                    </a:lnTo>
                    <a:lnTo>
                      <a:pt x="2" y="34"/>
                    </a:lnTo>
                    <a:lnTo>
                      <a:pt x="12" y="19"/>
                    </a:lnTo>
                    <a:lnTo>
                      <a:pt x="24" y="9"/>
                    </a:lnTo>
                    <a:lnTo>
                      <a:pt x="41" y="2"/>
                    </a:lnTo>
                    <a:lnTo>
                      <a:pt x="22" y="32"/>
                    </a:lnTo>
                    <a:lnTo>
                      <a:pt x="41" y="2"/>
                    </a:lnTo>
                    <a:lnTo>
                      <a:pt x="68" y="0"/>
                    </a:lnTo>
                    <a:lnTo>
                      <a:pt x="93" y="2"/>
                    </a:lnTo>
                    <a:lnTo>
                      <a:pt x="119" y="10"/>
                    </a:lnTo>
                    <a:lnTo>
                      <a:pt x="142" y="24"/>
                    </a:lnTo>
                    <a:lnTo>
                      <a:pt x="163" y="41"/>
                    </a:lnTo>
                    <a:lnTo>
                      <a:pt x="180" y="63"/>
                    </a:lnTo>
                    <a:lnTo>
                      <a:pt x="192" y="87"/>
                    </a:lnTo>
                    <a:lnTo>
                      <a:pt x="197" y="114"/>
                    </a:lnTo>
                    <a:lnTo>
                      <a:pt x="185" y="127"/>
                    </a:lnTo>
                    <a:lnTo>
                      <a:pt x="168" y="139"/>
                    </a:lnTo>
                    <a:lnTo>
                      <a:pt x="149" y="144"/>
                    </a:lnTo>
                    <a:lnTo>
                      <a:pt x="129" y="146"/>
                    </a:lnTo>
                    <a:lnTo>
                      <a:pt x="117" y="124"/>
                    </a:lnTo>
                    <a:lnTo>
                      <a:pt x="98" y="104"/>
                    </a:lnTo>
                    <a:lnTo>
                      <a:pt x="78" y="88"/>
                    </a:lnTo>
                    <a:lnTo>
                      <a:pt x="54" y="77"/>
                    </a:lnTo>
                    <a:lnTo>
                      <a:pt x="29" y="70"/>
                    </a:lnTo>
                    <a:lnTo>
                      <a:pt x="2" y="68"/>
                    </a:lnTo>
                    <a:close/>
                  </a:path>
                </a:pathLst>
              </a:custGeom>
              <a:solidFill>
                <a:srgbClr val="FDEAA6"/>
              </a:solidFill>
              <a:ln w="9525">
                <a:solidFill>
                  <a:srgbClr val="000000"/>
                </a:solidFill>
                <a:prstDash val="solid"/>
                <a:round/>
                <a:headEnd/>
                <a:tailEnd/>
              </a:ln>
            </p:spPr>
            <p:txBody>
              <a:bodyPr/>
              <a:lstStyle/>
              <a:p>
                <a:endParaRPr lang="ja-JP" altLang="en-US" dirty="0"/>
              </a:p>
            </p:txBody>
          </p:sp>
          <p:grpSp>
            <p:nvGrpSpPr>
              <p:cNvPr id="208" name="Group 133">
                <a:extLst>
                  <a:ext uri="{FF2B5EF4-FFF2-40B4-BE49-F238E27FC236}">
                    <a16:creationId xmlns:a16="http://schemas.microsoft.com/office/drawing/2014/main" id="{8F87EECE-8ADB-6737-1A76-C42E3DDD62E4}"/>
                  </a:ext>
                </a:extLst>
              </p:cNvPr>
              <p:cNvGrpSpPr>
                <a:grpSpLocks noChangeAspect="1"/>
              </p:cNvGrpSpPr>
              <p:nvPr/>
            </p:nvGrpSpPr>
            <p:grpSpPr bwMode="auto">
              <a:xfrm rot="21187069" flipH="1">
                <a:off x="5052" y="2329"/>
                <a:ext cx="345" cy="195"/>
                <a:chOff x="2492" y="1734"/>
                <a:chExt cx="498" cy="175"/>
              </a:xfrm>
            </p:grpSpPr>
            <p:sp>
              <p:nvSpPr>
                <p:cNvPr id="211" name="Freeform 134">
                  <a:extLst>
                    <a:ext uri="{FF2B5EF4-FFF2-40B4-BE49-F238E27FC236}">
                      <a16:creationId xmlns:a16="http://schemas.microsoft.com/office/drawing/2014/main" id="{81109BFC-EF8F-5A0C-26F1-E5B0402DC715}"/>
                    </a:ext>
                  </a:extLst>
                </p:cNvPr>
                <p:cNvSpPr>
                  <a:spLocks noChangeAspect="1"/>
                </p:cNvSpPr>
                <p:nvPr/>
              </p:nvSpPr>
              <p:spPr bwMode="auto">
                <a:xfrm>
                  <a:off x="2646" y="1766"/>
                  <a:ext cx="111" cy="19"/>
                </a:xfrm>
                <a:custGeom>
                  <a:avLst/>
                  <a:gdLst>
                    <a:gd name="T0" fmla="*/ 0 w 111"/>
                    <a:gd name="T1" fmla="*/ 19 h 19"/>
                    <a:gd name="T2" fmla="*/ 21 w 111"/>
                    <a:gd name="T3" fmla="*/ 7 h 19"/>
                    <a:gd name="T4" fmla="*/ 44 w 111"/>
                    <a:gd name="T5" fmla="*/ 0 h 19"/>
                    <a:gd name="T6" fmla="*/ 66 w 111"/>
                    <a:gd name="T7" fmla="*/ 0 h 19"/>
                    <a:gd name="T8" fmla="*/ 89 w 111"/>
                    <a:gd name="T9" fmla="*/ 7 h 19"/>
                    <a:gd name="T10" fmla="*/ 111 w 111"/>
                    <a:gd name="T11" fmla="*/ 19 h 19"/>
                  </a:gdLst>
                  <a:ahLst/>
                  <a:cxnLst>
                    <a:cxn ang="0">
                      <a:pos x="T0" y="T1"/>
                    </a:cxn>
                    <a:cxn ang="0">
                      <a:pos x="T2" y="T3"/>
                    </a:cxn>
                    <a:cxn ang="0">
                      <a:pos x="T4" y="T5"/>
                    </a:cxn>
                    <a:cxn ang="0">
                      <a:pos x="T6" y="T7"/>
                    </a:cxn>
                    <a:cxn ang="0">
                      <a:pos x="T8" y="T9"/>
                    </a:cxn>
                    <a:cxn ang="0">
                      <a:pos x="T10" y="T11"/>
                    </a:cxn>
                  </a:cxnLst>
                  <a:rect l="0" t="0" r="r" b="b"/>
                  <a:pathLst>
                    <a:path w="111" h="19">
                      <a:moveTo>
                        <a:pt x="0" y="19"/>
                      </a:moveTo>
                      <a:lnTo>
                        <a:pt x="21" y="7"/>
                      </a:lnTo>
                      <a:lnTo>
                        <a:pt x="44" y="0"/>
                      </a:lnTo>
                      <a:lnTo>
                        <a:pt x="66" y="0"/>
                      </a:lnTo>
                      <a:lnTo>
                        <a:pt x="89" y="7"/>
                      </a:lnTo>
                      <a:lnTo>
                        <a:pt x="111" y="19"/>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12" name="Freeform 135">
                  <a:extLst>
                    <a:ext uri="{FF2B5EF4-FFF2-40B4-BE49-F238E27FC236}">
                      <a16:creationId xmlns:a16="http://schemas.microsoft.com/office/drawing/2014/main" id="{F1BB63BB-0D8A-A4A6-C324-706D9BAAF5AB}"/>
                    </a:ext>
                  </a:extLst>
                </p:cNvPr>
                <p:cNvSpPr>
                  <a:spLocks noChangeAspect="1"/>
                </p:cNvSpPr>
                <p:nvPr/>
              </p:nvSpPr>
              <p:spPr bwMode="auto">
                <a:xfrm>
                  <a:off x="2879" y="1751"/>
                  <a:ext cx="111" cy="17"/>
                </a:xfrm>
                <a:custGeom>
                  <a:avLst/>
                  <a:gdLst>
                    <a:gd name="T0" fmla="*/ 111 w 111"/>
                    <a:gd name="T1" fmla="*/ 17 h 17"/>
                    <a:gd name="T2" fmla="*/ 89 w 111"/>
                    <a:gd name="T3" fmla="*/ 5 h 17"/>
                    <a:gd name="T4" fmla="*/ 67 w 111"/>
                    <a:gd name="T5" fmla="*/ 0 h 17"/>
                    <a:gd name="T6" fmla="*/ 44 w 111"/>
                    <a:gd name="T7" fmla="*/ 0 h 17"/>
                    <a:gd name="T8" fmla="*/ 22 w 111"/>
                    <a:gd name="T9" fmla="*/ 5 h 17"/>
                    <a:gd name="T10" fmla="*/ 0 w 111"/>
                    <a:gd name="T11" fmla="*/ 17 h 17"/>
                  </a:gdLst>
                  <a:ahLst/>
                  <a:cxnLst>
                    <a:cxn ang="0">
                      <a:pos x="T0" y="T1"/>
                    </a:cxn>
                    <a:cxn ang="0">
                      <a:pos x="T2" y="T3"/>
                    </a:cxn>
                    <a:cxn ang="0">
                      <a:pos x="T4" y="T5"/>
                    </a:cxn>
                    <a:cxn ang="0">
                      <a:pos x="T6" y="T7"/>
                    </a:cxn>
                    <a:cxn ang="0">
                      <a:pos x="T8" y="T9"/>
                    </a:cxn>
                    <a:cxn ang="0">
                      <a:pos x="T10" y="T11"/>
                    </a:cxn>
                  </a:cxnLst>
                  <a:rect l="0" t="0" r="r" b="b"/>
                  <a:pathLst>
                    <a:path w="111" h="17">
                      <a:moveTo>
                        <a:pt x="111" y="17"/>
                      </a:moveTo>
                      <a:lnTo>
                        <a:pt x="89" y="5"/>
                      </a:lnTo>
                      <a:lnTo>
                        <a:pt x="67" y="0"/>
                      </a:lnTo>
                      <a:lnTo>
                        <a:pt x="44" y="0"/>
                      </a:lnTo>
                      <a:lnTo>
                        <a:pt x="22" y="5"/>
                      </a:lnTo>
                      <a:lnTo>
                        <a:pt x="0" y="17"/>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13" name="Freeform 136">
                  <a:extLst>
                    <a:ext uri="{FF2B5EF4-FFF2-40B4-BE49-F238E27FC236}">
                      <a16:creationId xmlns:a16="http://schemas.microsoft.com/office/drawing/2014/main" id="{B95A9470-2E35-AF3D-DAC7-92C5AC5690AD}"/>
                    </a:ext>
                  </a:extLst>
                </p:cNvPr>
                <p:cNvSpPr>
                  <a:spLocks noChangeAspect="1"/>
                </p:cNvSpPr>
                <p:nvPr/>
              </p:nvSpPr>
              <p:spPr bwMode="auto">
                <a:xfrm>
                  <a:off x="2558" y="1782"/>
                  <a:ext cx="19" cy="115"/>
                </a:xfrm>
                <a:custGeom>
                  <a:avLst/>
                  <a:gdLst>
                    <a:gd name="T0" fmla="*/ 19 w 19"/>
                    <a:gd name="T1" fmla="*/ 0 h 115"/>
                    <a:gd name="T2" fmla="*/ 9 w 19"/>
                    <a:gd name="T3" fmla="*/ 22 h 115"/>
                    <a:gd name="T4" fmla="*/ 2 w 19"/>
                    <a:gd name="T5" fmla="*/ 45 h 115"/>
                    <a:gd name="T6" fmla="*/ 0 w 19"/>
                    <a:gd name="T7" fmla="*/ 69 h 115"/>
                    <a:gd name="T8" fmla="*/ 5 w 19"/>
                    <a:gd name="T9" fmla="*/ 93 h 115"/>
                    <a:gd name="T10" fmla="*/ 16 w 19"/>
                    <a:gd name="T11" fmla="*/ 115 h 115"/>
                  </a:gdLst>
                  <a:ahLst/>
                  <a:cxnLst>
                    <a:cxn ang="0">
                      <a:pos x="T0" y="T1"/>
                    </a:cxn>
                    <a:cxn ang="0">
                      <a:pos x="T2" y="T3"/>
                    </a:cxn>
                    <a:cxn ang="0">
                      <a:pos x="T4" y="T5"/>
                    </a:cxn>
                    <a:cxn ang="0">
                      <a:pos x="T6" y="T7"/>
                    </a:cxn>
                    <a:cxn ang="0">
                      <a:pos x="T8" y="T9"/>
                    </a:cxn>
                    <a:cxn ang="0">
                      <a:pos x="T10" y="T11"/>
                    </a:cxn>
                  </a:cxnLst>
                  <a:rect l="0" t="0" r="r" b="b"/>
                  <a:pathLst>
                    <a:path w="19" h="115">
                      <a:moveTo>
                        <a:pt x="19" y="0"/>
                      </a:moveTo>
                      <a:lnTo>
                        <a:pt x="9" y="22"/>
                      </a:lnTo>
                      <a:lnTo>
                        <a:pt x="2" y="45"/>
                      </a:lnTo>
                      <a:lnTo>
                        <a:pt x="0" y="69"/>
                      </a:lnTo>
                      <a:lnTo>
                        <a:pt x="5" y="93"/>
                      </a:lnTo>
                      <a:lnTo>
                        <a:pt x="16" y="115"/>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14" name="Freeform 137">
                  <a:extLst>
                    <a:ext uri="{FF2B5EF4-FFF2-40B4-BE49-F238E27FC236}">
                      <a16:creationId xmlns:a16="http://schemas.microsoft.com/office/drawing/2014/main" id="{D0840E44-DC1F-FC40-CDF1-61A0CD2FE592}"/>
                    </a:ext>
                  </a:extLst>
                </p:cNvPr>
                <p:cNvSpPr>
                  <a:spLocks noChangeAspect="1"/>
                </p:cNvSpPr>
                <p:nvPr/>
              </p:nvSpPr>
              <p:spPr bwMode="auto">
                <a:xfrm>
                  <a:off x="2523" y="1790"/>
                  <a:ext cx="18" cy="119"/>
                </a:xfrm>
                <a:custGeom>
                  <a:avLst/>
                  <a:gdLst>
                    <a:gd name="T0" fmla="*/ 18 w 18"/>
                    <a:gd name="T1" fmla="*/ 0 h 119"/>
                    <a:gd name="T2" fmla="*/ 6 w 18"/>
                    <a:gd name="T3" fmla="*/ 22 h 119"/>
                    <a:gd name="T4" fmla="*/ 0 w 18"/>
                    <a:gd name="T5" fmla="*/ 46 h 119"/>
                    <a:gd name="T6" fmla="*/ 0 w 18"/>
                    <a:gd name="T7" fmla="*/ 71 h 119"/>
                    <a:gd name="T8" fmla="*/ 3 w 18"/>
                    <a:gd name="T9" fmla="*/ 97 h 119"/>
                    <a:gd name="T10" fmla="*/ 13 w 18"/>
                    <a:gd name="T11" fmla="*/ 119 h 119"/>
                  </a:gdLst>
                  <a:ahLst/>
                  <a:cxnLst>
                    <a:cxn ang="0">
                      <a:pos x="T0" y="T1"/>
                    </a:cxn>
                    <a:cxn ang="0">
                      <a:pos x="T2" y="T3"/>
                    </a:cxn>
                    <a:cxn ang="0">
                      <a:pos x="T4" y="T5"/>
                    </a:cxn>
                    <a:cxn ang="0">
                      <a:pos x="T6" y="T7"/>
                    </a:cxn>
                    <a:cxn ang="0">
                      <a:pos x="T8" y="T9"/>
                    </a:cxn>
                    <a:cxn ang="0">
                      <a:pos x="T10" y="T11"/>
                    </a:cxn>
                  </a:cxnLst>
                  <a:rect l="0" t="0" r="r" b="b"/>
                  <a:pathLst>
                    <a:path w="18" h="119">
                      <a:moveTo>
                        <a:pt x="18" y="0"/>
                      </a:moveTo>
                      <a:lnTo>
                        <a:pt x="6" y="22"/>
                      </a:lnTo>
                      <a:lnTo>
                        <a:pt x="0" y="46"/>
                      </a:lnTo>
                      <a:lnTo>
                        <a:pt x="0" y="71"/>
                      </a:lnTo>
                      <a:lnTo>
                        <a:pt x="3" y="97"/>
                      </a:lnTo>
                      <a:lnTo>
                        <a:pt x="13" y="119"/>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15" name="Freeform 138">
                  <a:extLst>
                    <a:ext uri="{FF2B5EF4-FFF2-40B4-BE49-F238E27FC236}">
                      <a16:creationId xmlns:a16="http://schemas.microsoft.com/office/drawing/2014/main" id="{AF3F7808-1D17-5E26-20F0-62111ECFEE52}"/>
                    </a:ext>
                  </a:extLst>
                </p:cNvPr>
                <p:cNvSpPr>
                  <a:spLocks noChangeAspect="1"/>
                </p:cNvSpPr>
                <p:nvPr/>
              </p:nvSpPr>
              <p:spPr bwMode="auto">
                <a:xfrm>
                  <a:off x="2540" y="1782"/>
                  <a:ext cx="20" cy="125"/>
                </a:xfrm>
                <a:custGeom>
                  <a:avLst/>
                  <a:gdLst>
                    <a:gd name="T0" fmla="*/ 20 w 20"/>
                    <a:gd name="T1" fmla="*/ 0 h 125"/>
                    <a:gd name="T2" fmla="*/ 8 w 20"/>
                    <a:gd name="T3" fmla="*/ 23 h 125"/>
                    <a:gd name="T4" fmla="*/ 1 w 20"/>
                    <a:gd name="T5" fmla="*/ 49 h 125"/>
                    <a:gd name="T6" fmla="*/ 0 w 20"/>
                    <a:gd name="T7" fmla="*/ 74 h 125"/>
                    <a:gd name="T8" fmla="*/ 5 w 20"/>
                    <a:gd name="T9" fmla="*/ 101 h 125"/>
                    <a:gd name="T10" fmla="*/ 13 w 20"/>
                    <a:gd name="T11" fmla="*/ 125 h 125"/>
                  </a:gdLst>
                  <a:ahLst/>
                  <a:cxnLst>
                    <a:cxn ang="0">
                      <a:pos x="T0" y="T1"/>
                    </a:cxn>
                    <a:cxn ang="0">
                      <a:pos x="T2" y="T3"/>
                    </a:cxn>
                    <a:cxn ang="0">
                      <a:pos x="T4" y="T5"/>
                    </a:cxn>
                    <a:cxn ang="0">
                      <a:pos x="T6" y="T7"/>
                    </a:cxn>
                    <a:cxn ang="0">
                      <a:pos x="T8" y="T9"/>
                    </a:cxn>
                    <a:cxn ang="0">
                      <a:pos x="T10" y="T11"/>
                    </a:cxn>
                  </a:cxnLst>
                  <a:rect l="0" t="0" r="r" b="b"/>
                  <a:pathLst>
                    <a:path w="20" h="125">
                      <a:moveTo>
                        <a:pt x="20" y="0"/>
                      </a:moveTo>
                      <a:lnTo>
                        <a:pt x="8" y="23"/>
                      </a:lnTo>
                      <a:lnTo>
                        <a:pt x="1" y="49"/>
                      </a:lnTo>
                      <a:lnTo>
                        <a:pt x="0" y="74"/>
                      </a:lnTo>
                      <a:lnTo>
                        <a:pt x="5" y="101"/>
                      </a:lnTo>
                      <a:lnTo>
                        <a:pt x="13" y="125"/>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16" name="Freeform 139">
                  <a:extLst>
                    <a:ext uri="{FF2B5EF4-FFF2-40B4-BE49-F238E27FC236}">
                      <a16:creationId xmlns:a16="http://schemas.microsoft.com/office/drawing/2014/main" id="{BF331D66-5EB9-03AA-5F45-B14F840DCE5E}"/>
                    </a:ext>
                  </a:extLst>
                </p:cNvPr>
                <p:cNvSpPr>
                  <a:spLocks noChangeAspect="1"/>
                </p:cNvSpPr>
                <p:nvPr/>
              </p:nvSpPr>
              <p:spPr bwMode="auto">
                <a:xfrm>
                  <a:off x="2504" y="1794"/>
                  <a:ext cx="14" cy="49"/>
                </a:xfrm>
                <a:custGeom>
                  <a:avLst/>
                  <a:gdLst>
                    <a:gd name="T0" fmla="*/ 14 w 14"/>
                    <a:gd name="T1" fmla="*/ 0 h 49"/>
                    <a:gd name="T2" fmla="*/ 5 w 14"/>
                    <a:gd name="T3" fmla="*/ 15 h 49"/>
                    <a:gd name="T4" fmla="*/ 0 w 14"/>
                    <a:gd name="T5" fmla="*/ 32 h 49"/>
                    <a:gd name="T6" fmla="*/ 2 w 14"/>
                    <a:gd name="T7" fmla="*/ 49 h 49"/>
                  </a:gdLst>
                  <a:ahLst/>
                  <a:cxnLst>
                    <a:cxn ang="0">
                      <a:pos x="T0" y="T1"/>
                    </a:cxn>
                    <a:cxn ang="0">
                      <a:pos x="T2" y="T3"/>
                    </a:cxn>
                    <a:cxn ang="0">
                      <a:pos x="T4" y="T5"/>
                    </a:cxn>
                    <a:cxn ang="0">
                      <a:pos x="T6" y="T7"/>
                    </a:cxn>
                  </a:cxnLst>
                  <a:rect l="0" t="0" r="r" b="b"/>
                  <a:pathLst>
                    <a:path w="14" h="49">
                      <a:moveTo>
                        <a:pt x="14" y="0"/>
                      </a:moveTo>
                      <a:lnTo>
                        <a:pt x="5" y="15"/>
                      </a:lnTo>
                      <a:lnTo>
                        <a:pt x="0" y="32"/>
                      </a:lnTo>
                      <a:lnTo>
                        <a:pt x="2" y="49"/>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17" name="Freeform 140">
                  <a:extLst>
                    <a:ext uri="{FF2B5EF4-FFF2-40B4-BE49-F238E27FC236}">
                      <a16:creationId xmlns:a16="http://schemas.microsoft.com/office/drawing/2014/main" id="{17AA6E1D-19E8-36EE-7399-0AD0348B539F}"/>
                    </a:ext>
                  </a:extLst>
                </p:cNvPr>
                <p:cNvSpPr>
                  <a:spLocks noChangeAspect="1"/>
                </p:cNvSpPr>
                <p:nvPr/>
              </p:nvSpPr>
              <p:spPr bwMode="auto">
                <a:xfrm>
                  <a:off x="2492" y="1799"/>
                  <a:ext cx="7" cy="32"/>
                </a:xfrm>
                <a:custGeom>
                  <a:avLst/>
                  <a:gdLst>
                    <a:gd name="T0" fmla="*/ 7 w 7"/>
                    <a:gd name="T1" fmla="*/ 0 h 32"/>
                    <a:gd name="T2" fmla="*/ 0 w 7"/>
                    <a:gd name="T3" fmla="*/ 15 h 32"/>
                    <a:gd name="T4" fmla="*/ 2 w 7"/>
                    <a:gd name="T5" fmla="*/ 32 h 32"/>
                  </a:gdLst>
                  <a:ahLst/>
                  <a:cxnLst>
                    <a:cxn ang="0">
                      <a:pos x="T0" y="T1"/>
                    </a:cxn>
                    <a:cxn ang="0">
                      <a:pos x="T2" y="T3"/>
                    </a:cxn>
                    <a:cxn ang="0">
                      <a:pos x="T4" y="T5"/>
                    </a:cxn>
                  </a:cxnLst>
                  <a:rect l="0" t="0" r="r" b="b"/>
                  <a:pathLst>
                    <a:path w="7" h="32">
                      <a:moveTo>
                        <a:pt x="7" y="0"/>
                      </a:moveTo>
                      <a:lnTo>
                        <a:pt x="0" y="15"/>
                      </a:lnTo>
                      <a:lnTo>
                        <a:pt x="2" y="32"/>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18" name="Freeform 141">
                  <a:extLst>
                    <a:ext uri="{FF2B5EF4-FFF2-40B4-BE49-F238E27FC236}">
                      <a16:creationId xmlns:a16="http://schemas.microsoft.com/office/drawing/2014/main" id="{9FC6073D-2DDE-DBA9-FCA4-2C05880DE150}"/>
                    </a:ext>
                  </a:extLst>
                </p:cNvPr>
                <p:cNvSpPr>
                  <a:spLocks noChangeAspect="1"/>
                </p:cNvSpPr>
                <p:nvPr/>
              </p:nvSpPr>
              <p:spPr bwMode="auto">
                <a:xfrm>
                  <a:off x="2735" y="1758"/>
                  <a:ext cx="35" cy="36"/>
                </a:xfrm>
                <a:custGeom>
                  <a:avLst/>
                  <a:gdLst>
                    <a:gd name="T0" fmla="*/ 0 w 35"/>
                    <a:gd name="T1" fmla="*/ 0 h 36"/>
                    <a:gd name="T2" fmla="*/ 11 w 35"/>
                    <a:gd name="T3" fmla="*/ 3 h 36"/>
                    <a:gd name="T4" fmla="*/ 23 w 35"/>
                    <a:gd name="T5" fmla="*/ 12 h 36"/>
                    <a:gd name="T6" fmla="*/ 30 w 35"/>
                    <a:gd name="T7" fmla="*/ 24 h 36"/>
                    <a:gd name="T8" fmla="*/ 35 w 35"/>
                    <a:gd name="T9" fmla="*/ 36 h 36"/>
                  </a:gdLst>
                  <a:ahLst/>
                  <a:cxnLst>
                    <a:cxn ang="0">
                      <a:pos x="T0" y="T1"/>
                    </a:cxn>
                    <a:cxn ang="0">
                      <a:pos x="T2" y="T3"/>
                    </a:cxn>
                    <a:cxn ang="0">
                      <a:pos x="T4" y="T5"/>
                    </a:cxn>
                    <a:cxn ang="0">
                      <a:pos x="T6" y="T7"/>
                    </a:cxn>
                    <a:cxn ang="0">
                      <a:pos x="T8" y="T9"/>
                    </a:cxn>
                  </a:cxnLst>
                  <a:rect l="0" t="0" r="r" b="b"/>
                  <a:pathLst>
                    <a:path w="35" h="36">
                      <a:moveTo>
                        <a:pt x="0" y="0"/>
                      </a:moveTo>
                      <a:lnTo>
                        <a:pt x="11" y="3"/>
                      </a:lnTo>
                      <a:lnTo>
                        <a:pt x="23" y="12"/>
                      </a:lnTo>
                      <a:lnTo>
                        <a:pt x="30" y="24"/>
                      </a:lnTo>
                      <a:lnTo>
                        <a:pt x="35"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19" name="Freeform 142">
                  <a:extLst>
                    <a:ext uri="{FF2B5EF4-FFF2-40B4-BE49-F238E27FC236}">
                      <a16:creationId xmlns:a16="http://schemas.microsoft.com/office/drawing/2014/main" id="{77A89E9C-B7C2-76ED-2E95-7B466A35CA8C}"/>
                    </a:ext>
                  </a:extLst>
                </p:cNvPr>
                <p:cNvSpPr>
                  <a:spLocks noChangeAspect="1"/>
                </p:cNvSpPr>
                <p:nvPr/>
              </p:nvSpPr>
              <p:spPr bwMode="auto">
                <a:xfrm>
                  <a:off x="2721" y="1758"/>
                  <a:ext cx="37" cy="36"/>
                </a:xfrm>
                <a:custGeom>
                  <a:avLst/>
                  <a:gdLst>
                    <a:gd name="T0" fmla="*/ 0 w 37"/>
                    <a:gd name="T1" fmla="*/ 0 h 36"/>
                    <a:gd name="T2" fmla="*/ 14 w 37"/>
                    <a:gd name="T3" fmla="*/ 3 h 36"/>
                    <a:gd name="T4" fmla="*/ 25 w 37"/>
                    <a:gd name="T5" fmla="*/ 12 h 36"/>
                    <a:gd name="T6" fmla="*/ 32 w 37"/>
                    <a:gd name="T7" fmla="*/ 24 h 36"/>
                    <a:gd name="T8" fmla="*/ 37 w 37"/>
                    <a:gd name="T9" fmla="*/ 36 h 36"/>
                  </a:gdLst>
                  <a:ahLst/>
                  <a:cxnLst>
                    <a:cxn ang="0">
                      <a:pos x="T0" y="T1"/>
                    </a:cxn>
                    <a:cxn ang="0">
                      <a:pos x="T2" y="T3"/>
                    </a:cxn>
                    <a:cxn ang="0">
                      <a:pos x="T4" y="T5"/>
                    </a:cxn>
                    <a:cxn ang="0">
                      <a:pos x="T6" y="T7"/>
                    </a:cxn>
                    <a:cxn ang="0">
                      <a:pos x="T8" y="T9"/>
                    </a:cxn>
                  </a:cxnLst>
                  <a:rect l="0" t="0" r="r" b="b"/>
                  <a:pathLst>
                    <a:path w="37" h="36">
                      <a:moveTo>
                        <a:pt x="0" y="0"/>
                      </a:moveTo>
                      <a:lnTo>
                        <a:pt x="14" y="3"/>
                      </a:lnTo>
                      <a:lnTo>
                        <a:pt x="25" y="12"/>
                      </a:lnTo>
                      <a:lnTo>
                        <a:pt x="32" y="24"/>
                      </a:lnTo>
                      <a:lnTo>
                        <a:pt x="37"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0" name="Freeform 143">
                  <a:extLst>
                    <a:ext uri="{FF2B5EF4-FFF2-40B4-BE49-F238E27FC236}">
                      <a16:creationId xmlns:a16="http://schemas.microsoft.com/office/drawing/2014/main" id="{6E72FBE9-9532-2A7A-C17B-D811DECB2B40}"/>
                    </a:ext>
                  </a:extLst>
                </p:cNvPr>
                <p:cNvSpPr>
                  <a:spLocks noChangeAspect="1"/>
                </p:cNvSpPr>
                <p:nvPr/>
              </p:nvSpPr>
              <p:spPr bwMode="auto">
                <a:xfrm>
                  <a:off x="2697" y="1758"/>
                  <a:ext cx="49" cy="36"/>
                </a:xfrm>
                <a:custGeom>
                  <a:avLst/>
                  <a:gdLst>
                    <a:gd name="T0" fmla="*/ 0 w 49"/>
                    <a:gd name="T1" fmla="*/ 0 h 36"/>
                    <a:gd name="T2" fmla="*/ 15 w 49"/>
                    <a:gd name="T3" fmla="*/ 3 h 36"/>
                    <a:gd name="T4" fmla="*/ 29 w 49"/>
                    <a:gd name="T5" fmla="*/ 12 h 36"/>
                    <a:gd name="T6" fmla="*/ 41 w 49"/>
                    <a:gd name="T7" fmla="*/ 24 h 36"/>
                    <a:gd name="T8" fmla="*/ 49 w 49"/>
                    <a:gd name="T9" fmla="*/ 36 h 36"/>
                  </a:gdLst>
                  <a:ahLst/>
                  <a:cxnLst>
                    <a:cxn ang="0">
                      <a:pos x="T0" y="T1"/>
                    </a:cxn>
                    <a:cxn ang="0">
                      <a:pos x="T2" y="T3"/>
                    </a:cxn>
                    <a:cxn ang="0">
                      <a:pos x="T4" y="T5"/>
                    </a:cxn>
                    <a:cxn ang="0">
                      <a:pos x="T6" y="T7"/>
                    </a:cxn>
                    <a:cxn ang="0">
                      <a:pos x="T8" y="T9"/>
                    </a:cxn>
                  </a:cxnLst>
                  <a:rect l="0" t="0" r="r" b="b"/>
                  <a:pathLst>
                    <a:path w="49" h="36">
                      <a:moveTo>
                        <a:pt x="0" y="0"/>
                      </a:moveTo>
                      <a:lnTo>
                        <a:pt x="15" y="3"/>
                      </a:lnTo>
                      <a:lnTo>
                        <a:pt x="29" y="12"/>
                      </a:lnTo>
                      <a:lnTo>
                        <a:pt x="41" y="24"/>
                      </a:lnTo>
                      <a:lnTo>
                        <a:pt x="49"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1" name="Freeform 144">
                  <a:extLst>
                    <a:ext uri="{FF2B5EF4-FFF2-40B4-BE49-F238E27FC236}">
                      <a16:creationId xmlns:a16="http://schemas.microsoft.com/office/drawing/2014/main" id="{C6D4A095-319E-3A79-A955-1769DA0C03F1}"/>
                    </a:ext>
                  </a:extLst>
                </p:cNvPr>
                <p:cNvSpPr>
                  <a:spLocks noChangeAspect="1"/>
                </p:cNvSpPr>
                <p:nvPr/>
              </p:nvSpPr>
              <p:spPr bwMode="auto">
                <a:xfrm>
                  <a:off x="2662" y="1766"/>
                  <a:ext cx="35" cy="16"/>
                </a:xfrm>
                <a:custGeom>
                  <a:avLst/>
                  <a:gdLst>
                    <a:gd name="T0" fmla="*/ 0 w 35"/>
                    <a:gd name="T1" fmla="*/ 4 h 16"/>
                    <a:gd name="T2" fmla="*/ 10 w 35"/>
                    <a:gd name="T3" fmla="*/ 0 h 16"/>
                    <a:gd name="T4" fmla="*/ 20 w 35"/>
                    <a:gd name="T5" fmla="*/ 2 h 16"/>
                    <a:gd name="T6" fmla="*/ 30 w 35"/>
                    <a:gd name="T7" fmla="*/ 7 h 16"/>
                    <a:gd name="T8" fmla="*/ 35 w 35"/>
                    <a:gd name="T9" fmla="*/ 16 h 16"/>
                  </a:gdLst>
                  <a:ahLst/>
                  <a:cxnLst>
                    <a:cxn ang="0">
                      <a:pos x="T0" y="T1"/>
                    </a:cxn>
                    <a:cxn ang="0">
                      <a:pos x="T2" y="T3"/>
                    </a:cxn>
                    <a:cxn ang="0">
                      <a:pos x="T4" y="T5"/>
                    </a:cxn>
                    <a:cxn ang="0">
                      <a:pos x="T6" y="T7"/>
                    </a:cxn>
                    <a:cxn ang="0">
                      <a:pos x="T8" y="T9"/>
                    </a:cxn>
                  </a:cxnLst>
                  <a:rect l="0" t="0" r="r" b="b"/>
                  <a:pathLst>
                    <a:path w="35" h="16">
                      <a:moveTo>
                        <a:pt x="0" y="4"/>
                      </a:moveTo>
                      <a:lnTo>
                        <a:pt x="10" y="0"/>
                      </a:lnTo>
                      <a:lnTo>
                        <a:pt x="20" y="2"/>
                      </a:lnTo>
                      <a:lnTo>
                        <a:pt x="30" y="7"/>
                      </a:lnTo>
                      <a:lnTo>
                        <a:pt x="35" y="1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2" name="Freeform 145">
                  <a:extLst>
                    <a:ext uri="{FF2B5EF4-FFF2-40B4-BE49-F238E27FC236}">
                      <a16:creationId xmlns:a16="http://schemas.microsoft.com/office/drawing/2014/main" id="{3F77BA95-C73E-8179-7CD1-DF146D838B2E}"/>
                    </a:ext>
                  </a:extLst>
                </p:cNvPr>
                <p:cNvSpPr>
                  <a:spLocks noChangeAspect="1"/>
                </p:cNvSpPr>
                <p:nvPr/>
              </p:nvSpPr>
              <p:spPr bwMode="auto">
                <a:xfrm>
                  <a:off x="2638" y="1766"/>
                  <a:ext cx="36" cy="16"/>
                </a:xfrm>
                <a:custGeom>
                  <a:avLst/>
                  <a:gdLst>
                    <a:gd name="T0" fmla="*/ 0 w 36"/>
                    <a:gd name="T1" fmla="*/ 4 h 16"/>
                    <a:gd name="T2" fmla="*/ 10 w 36"/>
                    <a:gd name="T3" fmla="*/ 0 h 16"/>
                    <a:gd name="T4" fmla="*/ 20 w 36"/>
                    <a:gd name="T5" fmla="*/ 2 h 16"/>
                    <a:gd name="T6" fmla="*/ 29 w 36"/>
                    <a:gd name="T7" fmla="*/ 7 h 16"/>
                    <a:gd name="T8" fmla="*/ 36 w 36"/>
                    <a:gd name="T9" fmla="*/ 16 h 16"/>
                  </a:gdLst>
                  <a:ahLst/>
                  <a:cxnLst>
                    <a:cxn ang="0">
                      <a:pos x="T0" y="T1"/>
                    </a:cxn>
                    <a:cxn ang="0">
                      <a:pos x="T2" y="T3"/>
                    </a:cxn>
                    <a:cxn ang="0">
                      <a:pos x="T4" y="T5"/>
                    </a:cxn>
                    <a:cxn ang="0">
                      <a:pos x="T6" y="T7"/>
                    </a:cxn>
                    <a:cxn ang="0">
                      <a:pos x="T8" y="T9"/>
                    </a:cxn>
                  </a:cxnLst>
                  <a:rect l="0" t="0" r="r" b="b"/>
                  <a:pathLst>
                    <a:path w="36" h="16">
                      <a:moveTo>
                        <a:pt x="0" y="4"/>
                      </a:moveTo>
                      <a:lnTo>
                        <a:pt x="10" y="0"/>
                      </a:lnTo>
                      <a:lnTo>
                        <a:pt x="20" y="2"/>
                      </a:lnTo>
                      <a:lnTo>
                        <a:pt x="29" y="7"/>
                      </a:lnTo>
                      <a:lnTo>
                        <a:pt x="36" y="1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3" name="Freeform 146">
                  <a:extLst>
                    <a:ext uri="{FF2B5EF4-FFF2-40B4-BE49-F238E27FC236}">
                      <a16:creationId xmlns:a16="http://schemas.microsoft.com/office/drawing/2014/main" id="{2FF7ABE7-613B-5674-59E6-275C1F32EB0E}"/>
                    </a:ext>
                  </a:extLst>
                </p:cNvPr>
                <p:cNvSpPr>
                  <a:spLocks noChangeAspect="1"/>
                </p:cNvSpPr>
                <p:nvPr/>
              </p:nvSpPr>
              <p:spPr bwMode="auto">
                <a:xfrm>
                  <a:off x="2865" y="1746"/>
                  <a:ext cx="37" cy="24"/>
                </a:xfrm>
                <a:custGeom>
                  <a:avLst/>
                  <a:gdLst>
                    <a:gd name="T0" fmla="*/ 37 w 37"/>
                    <a:gd name="T1" fmla="*/ 0 h 24"/>
                    <a:gd name="T2" fmla="*/ 25 w 37"/>
                    <a:gd name="T3" fmla="*/ 0 h 24"/>
                    <a:gd name="T4" fmla="*/ 14 w 37"/>
                    <a:gd name="T5" fmla="*/ 5 h 24"/>
                    <a:gd name="T6" fmla="*/ 5 w 37"/>
                    <a:gd name="T7" fmla="*/ 14 h 24"/>
                    <a:gd name="T8" fmla="*/ 0 w 37"/>
                    <a:gd name="T9" fmla="*/ 24 h 24"/>
                  </a:gdLst>
                  <a:ahLst/>
                  <a:cxnLst>
                    <a:cxn ang="0">
                      <a:pos x="T0" y="T1"/>
                    </a:cxn>
                    <a:cxn ang="0">
                      <a:pos x="T2" y="T3"/>
                    </a:cxn>
                    <a:cxn ang="0">
                      <a:pos x="T4" y="T5"/>
                    </a:cxn>
                    <a:cxn ang="0">
                      <a:pos x="T6" y="T7"/>
                    </a:cxn>
                    <a:cxn ang="0">
                      <a:pos x="T8" y="T9"/>
                    </a:cxn>
                  </a:cxnLst>
                  <a:rect l="0" t="0" r="r" b="b"/>
                  <a:pathLst>
                    <a:path w="37" h="24">
                      <a:moveTo>
                        <a:pt x="37" y="0"/>
                      </a:moveTo>
                      <a:lnTo>
                        <a:pt x="25" y="0"/>
                      </a:lnTo>
                      <a:lnTo>
                        <a:pt x="14" y="5"/>
                      </a:lnTo>
                      <a:lnTo>
                        <a:pt x="5"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4" name="Freeform 147">
                  <a:extLst>
                    <a:ext uri="{FF2B5EF4-FFF2-40B4-BE49-F238E27FC236}">
                      <a16:creationId xmlns:a16="http://schemas.microsoft.com/office/drawing/2014/main" id="{528F6F67-F983-0A89-C5C2-9B66F8A45329}"/>
                    </a:ext>
                  </a:extLst>
                </p:cNvPr>
                <p:cNvSpPr>
                  <a:spLocks noChangeAspect="1"/>
                </p:cNvSpPr>
                <p:nvPr/>
              </p:nvSpPr>
              <p:spPr bwMode="auto">
                <a:xfrm>
                  <a:off x="2638" y="1780"/>
                  <a:ext cx="24" cy="14"/>
                </a:xfrm>
                <a:custGeom>
                  <a:avLst/>
                  <a:gdLst>
                    <a:gd name="T0" fmla="*/ 0 w 24"/>
                    <a:gd name="T1" fmla="*/ 2 h 14"/>
                    <a:gd name="T2" fmla="*/ 8 w 24"/>
                    <a:gd name="T3" fmla="*/ 0 h 14"/>
                    <a:gd name="T4" fmla="*/ 15 w 24"/>
                    <a:gd name="T5" fmla="*/ 0 h 14"/>
                    <a:gd name="T6" fmla="*/ 20 w 24"/>
                    <a:gd name="T7" fmla="*/ 5 h 14"/>
                    <a:gd name="T8" fmla="*/ 24 w 24"/>
                    <a:gd name="T9" fmla="*/ 14 h 14"/>
                  </a:gdLst>
                  <a:ahLst/>
                  <a:cxnLst>
                    <a:cxn ang="0">
                      <a:pos x="T0" y="T1"/>
                    </a:cxn>
                    <a:cxn ang="0">
                      <a:pos x="T2" y="T3"/>
                    </a:cxn>
                    <a:cxn ang="0">
                      <a:pos x="T4" y="T5"/>
                    </a:cxn>
                    <a:cxn ang="0">
                      <a:pos x="T6" y="T7"/>
                    </a:cxn>
                    <a:cxn ang="0">
                      <a:pos x="T8" y="T9"/>
                    </a:cxn>
                  </a:cxnLst>
                  <a:rect l="0" t="0" r="r" b="b"/>
                  <a:pathLst>
                    <a:path w="24" h="14">
                      <a:moveTo>
                        <a:pt x="0" y="2"/>
                      </a:moveTo>
                      <a:lnTo>
                        <a:pt x="8" y="0"/>
                      </a:lnTo>
                      <a:lnTo>
                        <a:pt x="15" y="0"/>
                      </a:lnTo>
                      <a:lnTo>
                        <a:pt x="20" y="5"/>
                      </a:lnTo>
                      <a:lnTo>
                        <a:pt x="24" y="1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5" name="Freeform 148">
                  <a:extLst>
                    <a:ext uri="{FF2B5EF4-FFF2-40B4-BE49-F238E27FC236}">
                      <a16:creationId xmlns:a16="http://schemas.microsoft.com/office/drawing/2014/main" id="{057B6FED-8D33-AAE2-0F2F-764A8E2CF4FD}"/>
                    </a:ext>
                  </a:extLst>
                </p:cNvPr>
                <p:cNvSpPr>
                  <a:spLocks noChangeAspect="1"/>
                </p:cNvSpPr>
                <p:nvPr/>
              </p:nvSpPr>
              <p:spPr bwMode="auto">
                <a:xfrm>
                  <a:off x="2950" y="1746"/>
                  <a:ext cx="23" cy="24"/>
                </a:xfrm>
                <a:custGeom>
                  <a:avLst/>
                  <a:gdLst>
                    <a:gd name="T0" fmla="*/ 23 w 23"/>
                    <a:gd name="T1" fmla="*/ 0 h 24"/>
                    <a:gd name="T2" fmla="*/ 13 w 23"/>
                    <a:gd name="T3" fmla="*/ 2 h 24"/>
                    <a:gd name="T4" fmla="*/ 6 w 23"/>
                    <a:gd name="T5" fmla="*/ 7 h 24"/>
                    <a:gd name="T6" fmla="*/ 1 w 23"/>
                    <a:gd name="T7" fmla="*/ 14 h 24"/>
                    <a:gd name="T8" fmla="*/ 0 w 23"/>
                    <a:gd name="T9" fmla="*/ 24 h 24"/>
                  </a:gdLst>
                  <a:ahLst/>
                  <a:cxnLst>
                    <a:cxn ang="0">
                      <a:pos x="T0" y="T1"/>
                    </a:cxn>
                    <a:cxn ang="0">
                      <a:pos x="T2" y="T3"/>
                    </a:cxn>
                    <a:cxn ang="0">
                      <a:pos x="T4" y="T5"/>
                    </a:cxn>
                    <a:cxn ang="0">
                      <a:pos x="T6" y="T7"/>
                    </a:cxn>
                    <a:cxn ang="0">
                      <a:pos x="T8" y="T9"/>
                    </a:cxn>
                  </a:cxnLst>
                  <a:rect l="0" t="0" r="r" b="b"/>
                  <a:pathLst>
                    <a:path w="23" h="24">
                      <a:moveTo>
                        <a:pt x="23" y="0"/>
                      </a:moveTo>
                      <a:lnTo>
                        <a:pt x="13" y="2"/>
                      </a:lnTo>
                      <a:lnTo>
                        <a:pt x="6" y="7"/>
                      </a:lnTo>
                      <a:lnTo>
                        <a:pt x="1"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6" name="Freeform 149">
                  <a:extLst>
                    <a:ext uri="{FF2B5EF4-FFF2-40B4-BE49-F238E27FC236}">
                      <a16:creationId xmlns:a16="http://schemas.microsoft.com/office/drawing/2014/main" id="{3FAD6224-ED61-3B55-114D-B0789417A7EB}"/>
                    </a:ext>
                  </a:extLst>
                </p:cNvPr>
                <p:cNvSpPr>
                  <a:spLocks noChangeAspect="1"/>
                </p:cNvSpPr>
                <p:nvPr/>
              </p:nvSpPr>
              <p:spPr bwMode="auto">
                <a:xfrm>
                  <a:off x="2938" y="1746"/>
                  <a:ext cx="24" cy="24"/>
                </a:xfrm>
                <a:custGeom>
                  <a:avLst/>
                  <a:gdLst>
                    <a:gd name="T0" fmla="*/ 24 w 24"/>
                    <a:gd name="T1" fmla="*/ 0 h 24"/>
                    <a:gd name="T2" fmla="*/ 13 w 24"/>
                    <a:gd name="T3" fmla="*/ 2 h 24"/>
                    <a:gd name="T4" fmla="*/ 7 w 24"/>
                    <a:gd name="T5" fmla="*/ 7 h 24"/>
                    <a:gd name="T6" fmla="*/ 2 w 24"/>
                    <a:gd name="T7" fmla="*/ 14 h 24"/>
                    <a:gd name="T8" fmla="*/ 0 w 24"/>
                    <a:gd name="T9" fmla="*/ 24 h 24"/>
                  </a:gdLst>
                  <a:ahLst/>
                  <a:cxnLst>
                    <a:cxn ang="0">
                      <a:pos x="T0" y="T1"/>
                    </a:cxn>
                    <a:cxn ang="0">
                      <a:pos x="T2" y="T3"/>
                    </a:cxn>
                    <a:cxn ang="0">
                      <a:pos x="T4" y="T5"/>
                    </a:cxn>
                    <a:cxn ang="0">
                      <a:pos x="T6" y="T7"/>
                    </a:cxn>
                    <a:cxn ang="0">
                      <a:pos x="T8" y="T9"/>
                    </a:cxn>
                  </a:cxnLst>
                  <a:rect l="0" t="0" r="r" b="b"/>
                  <a:pathLst>
                    <a:path w="24" h="24">
                      <a:moveTo>
                        <a:pt x="24" y="0"/>
                      </a:moveTo>
                      <a:lnTo>
                        <a:pt x="13" y="2"/>
                      </a:lnTo>
                      <a:lnTo>
                        <a:pt x="7" y="7"/>
                      </a:lnTo>
                      <a:lnTo>
                        <a:pt x="2"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7" name="Freeform 150">
                  <a:extLst>
                    <a:ext uri="{FF2B5EF4-FFF2-40B4-BE49-F238E27FC236}">
                      <a16:creationId xmlns:a16="http://schemas.microsoft.com/office/drawing/2014/main" id="{5E695DEA-BB3C-2A02-B42B-A18611077A57}"/>
                    </a:ext>
                  </a:extLst>
                </p:cNvPr>
                <p:cNvSpPr>
                  <a:spLocks noChangeAspect="1"/>
                </p:cNvSpPr>
                <p:nvPr/>
              </p:nvSpPr>
              <p:spPr bwMode="auto">
                <a:xfrm>
                  <a:off x="2902" y="1734"/>
                  <a:ext cx="48" cy="36"/>
                </a:xfrm>
                <a:custGeom>
                  <a:avLst/>
                  <a:gdLst>
                    <a:gd name="T0" fmla="*/ 48 w 48"/>
                    <a:gd name="T1" fmla="*/ 0 h 36"/>
                    <a:gd name="T2" fmla="*/ 32 w 48"/>
                    <a:gd name="T3" fmla="*/ 4 h 36"/>
                    <a:gd name="T4" fmla="*/ 19 w 48"/>
                    <a:gd name="T5" fmla="*/ 12 h 36"/>
                    <a:gd name="T6" fmla="*/ 7 w 48"/>
                    <a:gd name="T7" fmla="*/ 22 h 36"/>
                    <a:gd name="T8" fmla="*/ 0 w 48"/>
                    <a:gd name="T9" fmla="*/ 36 h 36"/>
                  </a:gdLst>
                  <a:ahLst/>
                  <a:cxnLst>
                    <a:cxn ang="0">
                      <a:pos x="T0" y="T1"/>
                    </a:cxn>
                    <a:cxn ang="0">
                      <a:pos x="T2" y="T3"/>
                    </a:cxn>
                    <a:cxn ang="0">
                      <a:pos x="T4" y="T5"/>
                    </a:cxn>
                    <a:cxn ang="0">
                      <a:pos x="T6" y="T7"/>
                    </a:cxn>
                    <a:cxn ang="0">
                      <a:pos x="T8" y="T9"/>
                    </a:cxn>
                  </a:cxnLst>
                  <a:rect l="0" t="0" r="r" b="b"/>
                  <a:pathLst>
                    <a:path w="48" h="36">
                      <a:moveTo>
                        <a:pt x="48" y="0"/>
                      </a:moveTo>
                      <a:lnTo>
                        <a:pt x="32" y="4"/>
                      </a:lnTo>
                      <a:lnTo>
                        <a:pt x="19" y="12"/>
                      </a:lnTo>
                      <a:lnTo>
                        <a:pt x="7" y="22"/>
                      </a:lnTo>
                      <a:lnTo>
                        <a:pt x="0"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8" name="Freeform 151">
                  <a:extLst>
                    <a:ext uri="{FF2B5EF4-FFF2-40B4-BE49-F238E27FC236}">
                      <a16:creationId xmlns:a16="http://schemas.microsoft.com/office/drawing/2014/main" id="{2FE7AA56-6B3F-9C1D-164E-8A9F2D3B9AE4}"/>
                    </a:ext>
                  </a:extLst>
                </p:cNvPr>
                <p:cNvSpPr>
                  <a:spLocks noChangeAspect="1"/>
                </p:cNvSpPr>
                <p:nvPr/>
              </p:nvSpPr>
              <p:spPr bwMode="auto">
                <a:xfrm>
                  <a:off x="2674" y="1758"/>
                  <a:ext cx="47" cy="24"/>
                </a:xfrm>
                <a:custGeom>
                  <a:avLst/>
                  <a:gdLst>
                    <a:gd name="T0" fmla="*/ 0 w 47"/>
                    <a:gd name="T1" fmla="*/ 0 h 24"/>
                    <a:gd name="T2" fmla="*/ 13 w 47"/>
                    <a:gd name="T3" fmla="*/ 0 h 24"/>
                    <a:gd name="T4" fmla="*/ 28 w 47"/>
                    <a:gd name="T5" fmla="*/ 5 h 24"/>
                    <a:gd name="T6" fmla="*/ 40 w 47"/>
                    <a:gd name="T7" fmla="*/ 14 h 24"/>
                    <a:gd name="T8" fmla="*/ 47 w 47"/>
                    <a:gd name="T9" fmla="*/ 24 h 24"/>
                  </a:gdLst>
                  <a:ahLst/>
                  <a:cxnLst>
                    <a:cxn ang="0">
                      <a:pos x="T0" y="T1"/>
                    </a:cxn>
                    <a:cxn ang="0">
                      <a:pos x="T2" y="T3"/>
                    </a:cxn>
                    <a:cxn ang="0">
                      <a:pos x="T4" y="T5"/>
                    </a:cxn>
                    <a:cxn ang="0">
                      <a:pos x="T6" y="T7"/>
                    </a:cxn>
                    <a:cxn ang="0">
                      <a:pos x="T8" y="T9"/>
                    </a:cxn>
                  </a:cxnLst>
                  <a:rect l="0" t="0" r="r" b="b"/>
                  <a:pathLst>
                    <a:path w="47" h="24">
                      <a:moveTo>
                        <a:pt x="0" y="0"/>
                      </a:moveTo>
                      <a:lnTo>
                        <a:pt x="13" y="0"/>
                      </a:lnTo>
                      <a:lnTo>
                        <a:pt x="28" y="5"/>
                      </a:lnTo>
                      <a:lnTo>
                        <a:pt x="40" y="14"/>
                      </a:lnTo>
                      <a:lnTo>
                        <a:pt x="47"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9" name="Freeform 152">
                  <a:extLst>
                    <a:ext uri="{FF2B5EF4-FFF2-40B4-BE49-F238E27FC236}">
                      <a16:creationId xmlns:a16="http://schemas.microsoft.com/office/drawing/2014/main" id="{A4C58311-20D2-E87F-EB8C-FFA906E90567}"/>
                    </a:ext>
                  </a:extLst>
                </p:cNvPr>
                <p:cNvSpPr>
                  <a:spLocks noChangeAspect="1"/>
                </p:cNvSpPr>
                <p:nvPr/>
              </p:nvSpPr>
              <p:spPr bwMode="auto">
                <a:xfrm>
                  <a:off x="2890" y="1734"/>
                  <a:ext cx="36" cy="48"/>
                </a:xfrm>
                <a:custGeom>
                  <a:avLst/>
                  <a:gdLst>
                    <a:gd name="T0" fmla="*/ 36 w 36"/>
                    <a:gd name="T1" fmla="*/ 0 h 48"/>
                    <a:gd name="T2" fmla="*/ 22 w 36"/>
                    <a:gd name="T3" fmla="*/ 7 h 48"/>
                    <a:gd name="T4" fmla="*/ 11 w 36"/>
                    <a:gd name="T5" fmla="*/ 19 h 48"/>
                    <a:gd name="T6" fmla="*/ 4 w 36"/>
                    <a:gd name="T7" fmla="*/ 34 h 48"/>
                    <a:gd name="T8" fmla="*/ 0 w 36"/>
                    <a:gd name="T9" fmla="*/ 48 h 48"/>
                  </a:gdLst>
                  <a:ahLst/>
                  <a:cxnLst>
                    <a:cxn ang="0">
                      <a:pos x="T0" y="T1"/>
                    </a:cxn>
                    <a:cxn ang="0">
                      <a:pos x="T2" y="T3"/>
                    </a:cxn>
                    <a:cxn ang="0">
                      <a:pos x="T4" y="T5"/>
                    </a:cxn>
                    <a:cxn ang="0">
                      <a:pos x="T6" y="T7"/>
                    </a:cxn>
                    <a:cxn ang="0">
                      <a:pos x="T8" y="T9"/>
                    </a:cxn>
                  </a:cxnLst>
                  <a:rect l="0" t="0" r="r" b="b"/>
                  <a:pathLst>
                    <a:path w="36" h="48">
                      <a:moveTo>
                        <a:pt x="36" y="0"/>
                      </a:moveTo>
                      <a:lnTo>
                        <a:pt x="22" y="7"/>
                      </a:lnTo>
                      <a:lnTo>
                        <a:pt x="11" y="19"/>
                      </a:lnTo>
                      <a:lnTo>
                        <a:pt x="4" y="34"/>
                      </a:lnTo>
                      <a:lnTo>
                        <a:pt x="0" y="48"/>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0" name="Freeform 153">
                  <a:extLst>
                    <a:ext uri="{FF2B5EF4-FFF2-40B4-BE49-F238E27FC236}">
                      <a16:creationId xmlns:a16="http://schemas.microsoft.com/office/drawing/2014/main" id="{8490D119-B891-9E5A-390D-80B0154FF7CA}"/>
                    </a:ext>
                  </a:extLst>
                </p:cNvPr>
                <p:cNvSpPr>
                  <a:spLocks noChangeAspect="1"/>
                </p:cNvSpPr>
                <p:nvPr/>
              </p:nvSpPr>
              <p:spPr bwMode="auto">
                <a:xfrm>
                  <a:off x="2879" y="1746"/>
                  <a:ext cx="23" cy="36"/>
                </a:xfrm>
                <a:custGeom>
                  <a:avLst/>
                  <a:gdLst>
                    <a:gd name="T0" fmla="*/ 23 w 23"/>
                    <a:gd name="T1" fmla="*/ 0 h 36"/>
                    <a:gd name="T2" fmla="*/ 11 w 23"/>
                    <a:gd name="T3" fmla="*/ 5 h 36"/>
                    <a:gd name="T4" fmla="*/ 3 w 23"/>
                    <a:gd name="T5" fmla="*/ 14 h 36"/>
                    <a:gd name="T6" fmla="*/ 0 w 23"/>
                    <a:gd name="T7" fmla="*/ 24 h 36"/>
                    <a:gd name="T8" fmla="*/ 0 w 23"/>
                    <a:gd name="T9" fmla="*/ 36 h 36"/>
                  </a:gdLst>
                  <a:ahLst/>
                  <a:cxnLst>
                    <a:cxn ang="0">
                      <a:pos x="T0" y="T1"/>
                    </a:cxn>
                    <a:cxn ang="0">
                      <a:pos x="T2" y="T3"/>
                    </a:cxn>
                    <a:cxn ang="0">
                      <a:pos x="T4" y="T5"/>
                    </a:cxn>
                    <a:cxn ang="0">
                      <a:pos x="T6" y="T7"/>
                    </a:cxn>
                    <a:cxn ang="0">
                      <a:pos x="T8" y="T9"/>
                    </a:cxn>
                  </a:cxnLst>
                  <a:rect l="0" t="0" r="r" b="b"/>
                  <a:pathLst>
                    <a:path w="23" h="36">
                      <a:moveTo>
                        <a:pt x="23" y="0"/>
                      </a:moveTo>
                      <a:lnTo>
                        <a:pt x="11" y="5"/>
                      </a:lnTo>
                      <a:lnTo>
                        <a:pt x="3" y="14"/>
                      </a:lnTo>
                      <a:lnTo>
                        <a:pt x="0" y="24"/>
                      </a:lnTo>
                      <a:lnTo>
                        <a:pt x="0"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grpSp>
          <p:sp>
            <p:nvSpPr>
              <p:cNvPr id="209" name="WordArt 154">
                <a:extLst>
                  <a:ext uri="{FF2B5EF4-FFF2-40B4-BE49-F238E27FC236}">
                    <a16:creationId xmlns:a16="http://schemas.microsoft.com/office/drawing/2014/main" id="{1C716A04-476E-04E0-BB46-5165FEAF3972}"/>
                  </a:ext>
                </a:extLst>
              </p:cNvPr>
              <p:cNvSpPr>
                <a:spLocks noChangeArrowheads="1" noChangeShapeType="1" noTextEdit="1"/>
              </p:cNvSpPr>
              <p:nvPr/>
            </p:nvSpPr>
            <p:spPr bwMode="auto">
              <a:xfrm rot="330944">
                <a:off x="5062" y="2206"/>
                <a:ext cx="142" cy="6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4000"/>
                  </a:avLst>
                </a:prstTxWarp>
              </a:bodyPr>
              <a:lstStyle/>
              <a:p>
                <a:pPr algn="ctr"/>
                <a:r>
                  <a:rPr lang="en-US" altLang="ja-JP" sz="3600" b="1" kern="10" dirty="0">
                    <a:ln w="9525">
                      <a:solidFill>
                        <a:srgbClr val="339966"/>
                      </a:solidFill>
                      <a:round/>
                      <a:headEnd/>
                      <a:tailEnd/>
                    </a:ln>
                    <a:solidFill>
                      <a:srgbClr val="FFFFFF"/>
                    </a:solidFill>
                    <a:latin typeface="Cataneo BT"/>
                  </a:rPr>
                  <a:t>Jatco</a:t>
                </a:r>
                <a:endParaRPr lang="ja-JP" altLang="en-US" sz="3600" b="1" kern="10" dirty="0">
                  <a:ln w="9525">
                    <a:solidFill>
                      <a:srgbClr val="339966"/>
                    </a:solidFill>
                    <a:round/>
                    <a:headEnd/>
                    <a:tailEnd/>
                  </a:ln>
                  <a:solidFill>
                    <a:srgbClr val="FFFFFF"/>
                  </a:solidFill>
                  <a:latin typeface="Cataneo BT"/>
                </a:endParaRPr>
              </a:p>
            </p:txBody>
          </p:sp>
          <p:sp>
            <p:nvSpPr>
              <p:cNvPr id="210" name="Freeform 155">
                <a:extLst>
                  <a:ext uri="{FF2B5EF4-FFF2-40B4-BE49-F238E27FC236}">
                    <a16:creationId xmlns:a16="http://schemas.microsoft.com/office/drawing/2014/main" id="{6DB0D5FE-10D9-2D64-A0B3-3AC53B0A6AC1}"/>
                  </a:ext>
                </a:extLst>
              </p:cNvPr>
              <p:cNvSpPr>
                <a:spLocks/>
              </p:cNvSpPr>
              <p:nvPr/>
            </p:nvSpPr>
            <p:spPr bwMode="auto">
              <a:xfrm flipH="1">
                <a:off x="5058" y="2313"/>
                <a:ext cx="403" cy="77"/>
              </a:xfrm>
              <a:custGeom>
                <a:avLst/>
                <a:gdLst>
                  <a:gd name="T0" fmla="*/ 0 w 93"/>
                  <a:gd name="T1" fmla="*/ 12 h 12"/>
                  <a:gd name="T2" fmla="*/ 14 w 93"/>
                  <a:gd name="T3" fmla="*/ 9 h 12"/>
                  <a:gd name="T4" fmla="*/ 31 w 93"/>
                  <a:gd name="T5" fmla="*/ 5 h 12"/>
                  <a:gd name="T6" fmla="*/ 45 w 93"/>
                  <a:gd name="T7" fmla="*/ 2 h 12"/>
                  <a:gd name="T8" fmla="*/ 60 w 93"/>
                  <a:gd name="T9" fmla="*/ 1 h 12"/>
                  <a:gd name="T10" fmla="*/ 79 w 93"/>
                  <a:gd name="T11" fmla="*/ 0 h 12"/>
                  <a:gd name="T12" fmla="*/ 93 w 9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3" h="12">
                    <a:moveTo>
                      <a:pt x="0" y="12"/>
                    </a:moveTo>
                    <a:cubicBezTo>
                      <a:pt x="2" y="12"/>
                      <a:pt x="9" y="10"/>
                      <a:pt x="14" y="9"/>
                    </a:cubicBezTo>
                    <a:cubicBezTo>
                      <a:pt x="19" y="8"/>
                      <a:pt x="26" y="6"/>
                      <a:pt x="31" y="5"/>
                    </a:cubicBezTo>
                    <a:cubicBezTo>
                      <a:pt x="36" y="4"/>
                      <a:pt x="40" y="3"/>
                      <a:pt x="45" y="2"/>
                    </a:cubicBezTo>
                    <a:cubicBezTo>
                      <a:pt x="50" y="1"/>
                      <a:pt x="54" y="1"/>
                      <a:pt x="60" y="1"/>
                    </a:cubicBezTo>
                    <a:cubicBezTo>
                      <a:pt x="66" y="1"/>
                      <a:pt x="74" y="0"/>
                      <a:pt x="79" y="0"/>
                    </a:cubicBezTo>
                    <a:cubicBezTo>
                      <a:pt x="84" y="0"/>
                      <a:pt x="90" y="0"/>
                      <a:pt x="93" y="0"/>
                    </a:cubicBezTo>
                  </a:path>
                </a:pathLst>
              </a:custGeom>
              <a:noFill/>
              <a:ln w="9525">
                <a:solidFill>
                  <a:srgbClr val="00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grpSp>
        <p:pic>
          <p:nvPicPr>
            <p:cNvPr id="14" name="id-120725F3-1AA5-4EFB-8FD8-75D9273A1AAE" descr="IMG_2629.jpeg">
              <a:extLst>
                <a:ext uri="{FF2B5EF4-FFF2-40B4-BE49-F238E27FC236}">
                  <a16:creationId xmlns:a16="http://schemas.microsoft.com/office/drawing/2014/main" id="{CEE649D0-CAA0-A545-3995-456AC5FEDB87}"/>
                </a:ext>
              </a:extLst>
            </p:cNvPr>
            <p:cNvPicPr>
              <a:picLocks noChangeAspect="1" noChangeArrowheads="1"/>
            </p:cNvPicPr>
            <p:nvPr/>
          </p:nvPicPr>
          <p:blipFill rotWithShape="1">
            <a:blip r:embed="rId6" cstate="hqprint">
              <a:extLst>
                <a:ext uri="{BEBA8EAE-BF5A-486C-A8C5-ECC9F3942E4B}">
                  <a14:imgProps xmlns:a14="http://schemas.microsoft.com/office/drawing/2010/main">
                    <a14:imgLayer r:embed="rId7">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6817977" y="4534865"/>
              <a:ext cx="1126058" cy="140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 name="スライド番号プレースホルダー 3">
            <a:extLst>
              <a:ext uri="{FF2B5EF4-FFF2-40B4-BE49-F238E27FC236}">
                <a16:creationId xmlns:a16="http://schemas.microsoft.com/office/drawing/2014/main" id="{98E7989D-BCD5-3476-276D-A978E91E8A4C}"/>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47</a:t>
            </a:fld>
            <a:endParaRPr lang="ja-JP" altLang="en-US" dirty="0">
              <a:solidFill>
                <a:schemeClr val="bg1"/>
              </a:solidFill>
            </a:endParaRPr>
          </a:p>
        </p:txBody>
      </p:sp>
      <p:grpSp>
        <p:nvGrpSpPr>
          <p:cNvPr id="2" name="グループ化 1">
            <a:extLst>
              <a:ext uri="{FF2B5EF4-FFF2-40B4-BE49-F238E27FC236}">
                <a16:creationId xmlns:a16="http://schemas.microsoft.com/office/drawing/2014/main" id="{8739054E-C43B-78D9-458E-3871710B18BB}"/>
              </a:ext>
            </a:extLst>
          </p:cNvPr>
          <p:cNvGrpSpPr/>
          <p:nvPr/>
        </p:nvGrpSpPr>
        <p:grpSpPr>
          <a:xfrm>
            <a:off x="7057619" y="5595559"/>
            <a:ext cx="7344816" cy="648574"/>
            <a:chOff x="7089890" y="4769968"/>
            <a:chExt cx="4891013" cy="648574"/>
          </a:xfrm>
        </p:grpSpPr>
        <p:sp>
          <p:nvSpPr>
            <p:cNvPr id="20" name="テキスト ボックス 19">
              <a:extLst>
                <a:ext uri="{FF2B5EF4-FFF2-40B4-BE49-F238E27FC236}">
                  <a16:creationId xmlns:a16="http://schemas.microsoft.com/office/drawing/2014/main" id="{AFF333BD-34CF-CCDE-DB32-3FF9A7A1AA55}"/>
                </a:ext>
              </a:extLst>
            </p:cNvPr>
            <p:cNvSpPr txBox="1"/>
            <p:nvPr/>
          </p:nvSpPr>
          <p:spPr>
            <a:xfrm>
              <a:off x="7089890" y="4769968"/>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要因系問題なし</a:t>
              </a:r>
            </a:p>
          </p:txBody>
        </p:sp>
        <p:sp>
          <p:nvSpPr>
            <p:cNvPr id="21" name="テキスト ボックス 20">
              <a:extLst>
                <a:ext uri="{FF2B5EF4-FFF2-40B4-BE49-F238E27FC236}">
                  <a16:creationId xmlns:a16="http://schemas.microsoft.com/office/drawing/2014/main" id="{D5E1732D-8E6E-2E90-AD75-5FB5386131C6}"/>
                </a:ext>
              </a:extLst>
            </p:cNvPr>
            <p:cNvSpPr txBox="1"/>
            <p:nvPr/>
          </p:nvSpPr>
          <p:spPr>
            <a:xfrm>
              <a:off x="7089890" y="4772211"/>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要因系問題なし</a:t>
              </a:r>
            </a:p>
          </p:txBody>
        </p:sp>
        <p:sp>
          <p:nvSpPr>
            <p:cNvPr id="22" name="テキスト ボックス 21">
              <a:extLst>
                <a:ext uri="{FF2B5EF4-FFF2-40B4-BE49-F238E27FC236}">
                  <a16:creationId xmlns:a16="http://schemas.microsoft.com/office/drawing/2014/main" id="{9760203E-B3CD-7967-69C2-A539699FA3B7}"/>
                </a:ext>
              </a:extLst>
            </p:cNvPr>
            <p:cNvSpPr txBox="1"/>
            <p:nvPr/>
          </p:nvSpPr>
          <p:spPr>
            <a:xfrm>
              <a:off x="7089890" y="4769968"/>
              <a:ext cx="4887670" cy="646331"/>
            </a:xfrm>
            <a:prstGeom prst="rect">
              <a:avLst/>
            </a:prstGeom>
            <a:noFill/>
          </p:spPr>
          <p:txBody>
            <a:bodyPr wrap="square" rtlCol="0">
              <a:spAutoFit/>
            </a:bodyPr>
            <a:lstStyle/>
            <a:p>
              <a:r>
                <a:rPr lang="ja-JP" altLang="en-US" sz="3600" b="1" dirty="0">
                  <a:ln w="254000">
                    <a:noFill/>
                  </a:ln>
                  <a:solidFill>
                    <a:srgbClr val="0000FF"/>
                  </a:solidFill>
                </a:rPr>
                <a:t>要因系問題なし</a:t>
              </a:r>
            </a:p>
          </p:txBody>
        </p:sp>
      </p:grpSp>
      <p:sp>
        <p:nvSpPr>
          <p:cNvPr id="23" name="正方形/長方形 22">
            <a:extLst>
              <a:ext uri="{FF2B5EF4-FFF2-40B4-BE49-F238E27FC236}">
                <a16:creationId xmlns:a16="http://schemas.microsoft.com/office/drawing/2014/main" id="{CAE2B9A0-6044-82D0-65C5-816CADBB5904}"/>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設備点検基準書に基づく項目調査</a:t>
            </a:r>
            <a:endParaRPr lang="ja-JP" altLang="en-US" sz="3200" b="1" u="sng" dirty="0">
              <a:solidFill>
                <a:schemeClr val="bg1"/>
              </a:solidFill>
            </a:endParaRPr>
          </a:p>
        </p:txBody>
      </p:sp>
    </p:spTree>
    <p:extLst>
      <p:ext uri="{BB962C8B-B14F-4D97-AF65-F5344CB8AC3E}">
        <p14:creationId xmlns:p14="http://schemas.microsoft.com/office/powerpoint/2010/main" val="2904213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500"/>
                                        <p:tgtEl>
                                          <p:spTgt spid="9"/>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down)">
                                      <p:cBhvr>
                                        <p:cTn id="13" dur="500"/>
                                        <p:tgtEl>
                                          <p:spTgt spid="1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childTnLst>
                          </p:cTn>
                        </p:par>
                        <p:par>
                          <p:cTn id="20" fill="hold">
                            <p:stCondLst>
                              <p:cond delay="500"/>
                            </p:stCondLst>
                            <p:childTnLst>
                              <p:par>
                                <p:cTn id="21" presetID="1" presetClass="entr" presetSubtype="0" fill="hold" grpId="0" nodeType="afterEffect">
                                  <p:stCondLst>
                                    <p:cond delay="250"/>
                                  </p:stCondLst>
                                  <p:childTnLst>
                                    <p:set>
                                      <p:cBhvr>
                                        <p:cTn id="22" dur="1" fill="hold">
                                          <p:stCondLst>
                                            <p:cond delay="0"/>
                                          </p:stCondLst>
                                        </p:cTn>
                                        <p:tgtEl>
                                          <p:spTgt spid="7"/>
                                        </p:tgtEl>
                                        <p:attrNameLst>
                                          <p:attrName>style.visibility</p:attrName>
                                        </p:attrNameLst>
                                      </p:cBhvr>
                                      <p:to>
                                        <p:strVal val="visible"/>
                                      </p:to>
                                    </p:set>
                                  </p:childTnLst>
                                </p:cTn>
                              </p:par>
                            </p:childTnLst>
                          </p:cTn>
                        </p:par>
                        <p:par>
                          <p:cTn id="23" fill="hold">
                            <p:stCondLst>
                              <p:cond delay="750"/>
                            </p:stCondLst>
                            <p:childTnLst>
                              <p:par>
                                <p:cTn id="24" presetID="23" presetClass="entr" presetSubtype="16"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p:cTn id="26" dur="500" fill="hold"/>
                                        <p:tgtEl>
                                          <p:spTgt spid="2"/>
                                        </p:tgtEl>
                                        <p:attrNameLst>
                                          <p:attrName>ppt_w</p:attrName>
                                        </p:attrNameLst>
                                      </p:cBhvr>
                                      <p:tavLst>
                                        <p:tav tm="0">
                                          <p:val>
                                            <p:fltVal val="0"/>
                                          </p:val>
                                        </p:tav>
                                        <p:tav tm="100000">
                                          <p:val>
                                            <p:strVal val="#ppt_w"/>
                                          </p:val>
                                        </p:tav>
                                      </p:tavLst>
                                    </p:anim>
                                    <p:anim calcmode="lin" valueType="num">
                                      <p:cBhvr>
                                        <p:cTn id="27"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p:bldP spid="11" grpId="0"/>
      <p:bldP spid="12" grpId="0"/>
      <p:bldP spid="1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a:extLst>
              <a:ext uri="{FF2B5EF4-FFF2-40B4-BE49-F238E27FC236}">
                <a16:creationId xmlns:a16="http://schemas.microsoft.com/office/drawing/2014/main" id="{4A587F3B-C9BC-3EC6-4F61-145B56AA683F}"/>
              </a:ext>
            </a:extLst>
          </p:cNvPr>
          <p:cNvPicPr>
            <a:picLocks noChangeAspect="1"/>
          </p:cNvPicPr>
          <p:nvPr/>
        </p:nvPicPr>
        <p:blipFill>
          <a:blip r:embed="rId3"/>
          <a:stretch>
            <a:fillRect/>
          </a:stretch>
        </p:blipFill>
        <p:spPr>
          <a:xfrm>
            <a:off x="369855" y="1005251"/>
            <a:ext cx="1448935" cy="2383047"/>
          </a:xfrm>
          <a:prstGeom prst="rect">
            <a:avLst/>
          </a:prstGeom>
        </p:spPr>
      </p:pic>
      <p:pic>
        <p:nvPicPr>
          <p:cNvPr id="4" name="図 3">
            <a:extLst>
              <a:ext uri="{FF2B5EF4-FFF2-40B4-BE49-F238E27FC236}">
                <a16:creationId xmlns:a16="http://schemas.microsoft.com/office/drawing/2014/main" id="{2A728C25-F073-EF47-E626-B004C154914D}"/>
              </a:ext>
            </a:extLst>
          </p:cNvPr>
          <p:cNvPicPr>
            <a:picLocks noChangeAspect="1"/>
          </p:cNvPicPr>
          <p:nvPr/>
        </p:nvPicPr>
        <p:blipFill>
          <a:blip r:embed="rId4">
            <a:alphaModFix amt="37000"/>
          </a:blip>
          <a:stretch>
            <a:fillRect/>
          </a:stretch>
        </p:blipFill>
        <p:spPr>
          <a:xfrm>
            <a:off x="9429675" y="4628949"/>
            <a:ext cx="2376753" cy="1713427"/>
          </a:xfrm>
          <a:prstGeom prst="rect">
            <a:avLst/>
          </a:prstGeom>
          <a:effectLst>
            <a:softEdge rad="63500"/>
          </a:effectLst>
        </p:spPr>
      </p:pic>
      <p:pic>
        <p:nvPicPr>
          <p:cNvPr id="5" name="図 4">
            <a:extLst>
              <a:ext uri="{FF2B5EF4-FFF2-40B4-BE49-F238E27FC236}">
                <a16:creationId xmlns:a16="http://schemas.microsoft.com/office/drawing/2014/main" id="{31F876C7-2946-27E4-9542-B0407263A6CA}"/>
              </a:ext>
            </a:extLst>
          </p:cNvPr>
          <p:cNvPicPr>
            <a:picLocks noChangeAspect="1"/>
          </p:cNvPicPr>
          <p:nvPr/>
        </p:nvPicPr>
        <p:blipFill>
          <a:blip r:embed="rId5"/>
          <a:stretch>
            <a:fillRect/>
          </a:stretch>
        </p:blipFill>
        <p:spPr>
          <a:xfrm>
            <a:off x="9478907" y="4835751"/>
            <a:ext cx="2367827" cy="1145723"/>
          </a:xfrm>
          <a:prstGeom prst="rect">
            <a:avLst/>
          </a:prstGeom>
          <a:effectLst>
            <a:glow rad="101600">
              <a:schemeClr val="accent4">
                <a:alpha val="40000"/>
              </a:schemeClr>
            </a:glow>
          </a:effectLst>
        </p:spPr>
      </p:pic>
      <p:sp>
        <p:nvSpPr>
          <p:cNvPr id="182" name="吹き出し: 角を丸めた四角形 181">
            <a:extLst>
              <a:ext uri="{FF2B5EF4-FFF2-40B4-BE49-F238E27FC236}">
                <a16:creationId xmlns:a16="http://schemas.microsoft.com/office/drawing/2014/main" id="{F986A12C-F53B-CDE2-30E2-51C517248984}"/>
              </a:ext>
            </a:extLst>
          </p:cNvPr>
          <p:cNvSpPr/>
          <p:nvPr/>
        </p:nvSpPr>
        <p:spPr>
          <a:xfrm>
            <a:off x="10011827" y="4277555"/>
            <a:ext cx="968622" cy="380449"/>
          </a:xfrm>
          <a:prstGeom prst="wedgeRoundRectCallout">
            <a:avLst>
              <a:gd name="adj1" fmla="val 63745"/>
              <a:gd name="adj2" fmla="val -34627"/>
              <a:gd name="adj3" fmla="val 16667"/>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pic>
        <p:nvPicPr>
          <p:cNvPr id="156" name="図 155" descr="generated image">
            <a:extLst>
              <a:ext uri="{FF2B5EF4-FFF2-40B4-BE49-F238E27FC236}">
                <a16:creationId xmlns:a16="http://schemas.microsoft.com/office/drawing/2014/main" id="{A7AB96A1-8EB3-3819-81B4-F13124CA88E2}"/>
              </a:ext>
            </a:extLst>
          </p:cNvPr>
          <p:cNvPicPr>
            <a:picLocks noChangeAspect="1" noChangeArrowheads="1"/>
          </p:cNvPicPr>
          <p:nvPr/>
        </p:nvPicPr>
        <p:blipFill>
          <a:blip r:embed="rId6" cstate="print">
            <a:alphaModFix amt="34000"/>
            <a:extLst>
              <a:ext uri="{28A0092B-C50C-407E-A947-70E740481C1C}">
                <a14:useLocalDpi xmlns:a14="http://schemas.microsoft.com/office/drawing/2010/main" val="0"/>
              </a:ext>
            </a:extLst>
          </a:blip>
          <a:srcRect/>
          <a:stretch>
            <a:fillRect/>
          </a:stretch>
        </p:blipFill>
        <p:spPr bwMode="auto">
          <a:xfrm>
            <a:off x="6176185" y="740101"/>
            <a:ext cx="2960752" cy="2844073"/>
          </a:xfrm>
          <a:prstGeom prst="rect">
            <a:avLst/>
          </a:prstGeom>
          <a:noFill/>
          <a:extLst>
            <a:ext uri="{909E8E84-426E-40DD-AFC4-6F175D3DCCD1}">
              <a14:hiddenFill xmlns:a14="http://schemas.microsoft.com/office/drawing/2010/main">
                <a:solidFill>
                  <a:srgbClr val="FFFFFF"/>
                </a:solidFill>
              </a14:hiddenFill>
            </a:ext>
          </a:extLst>
        </p:spPr>
      </p:pic>
      <p:sp>
        <p:nvSpPr>
          <p:cNvPr id="2" name="タイトル 1">
            <a:extLst>
              <a:ext uri="{FF2B5EF4-FFF2-40B4-BE49-F238E27FC236}">
                <a16:creationId xmlns:a16="http://schemas.microsoft.com/office/drawing/2014/main" id="{81658E97-A03E-158A-EAC1-DBE260DC9614}"/>
              </a:ext>
            </a:extLst>
          </p:cNvPr>
          <p:cNvSpPr>
            <a:spLocks noGrp="1"/>
          </p:cNvSpPr>
          <p:nvPr>
            <p:ph type="title"/>
          </p:nvPr>
        </p:nvSpPr>
        <p:spPr/>
        <p:txBody>
          <a:bodyPr>
            <a:normAutofit/>
          </a:bodyPr>
          <a:lstStyle/>
          <a:p>
            <a:r>
              <a:rPr lang="ja-JP" altLang="en-US" dirty="0"/>
              <a:t>□行き詰まりを打開した羨望と視点転換の気づき</a:t>
            </a:r>
            <a:endParaRPr kumimoji="1" lang="ja-JP" altLang="en-US" dirty="0"/>
          </a:p>
        </p:txBody>
      </p:sp>
      <p:pic>
        <p:nvPicPr>
          <p:cNvPr id="90" name="図 89" descr="汗 - かわいいフリーイラスト素材集【ぴくらいく】｜商用フリー">
            <a:extLst>
              <a:ext uri="{FF2B5EF4-FFF2-40B4-BE49-F238E27FC236}">
                <a16:creationId xmlns:a16="http://schemas.microsoft.com/office/drawing/2014/main" id="{FD2C36E8-EA97-8FDB-C3E9-5F031A99C8FC}"/>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8784" b="89865" l="8667" r="93333">
                        <a14:foregroundMark x1="20667" y1="26351" x2="9333" y2="33784"/>
                        <a14:foregroundMark x1="87333" y1="49324" x2="90000" y2="61486"/>
                        <a14:foregroundMark x1="93333" y1="49324" x2="91333" y2="60811"/>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325928" y="939761"/>
            <a:ext cx="712109" cy="678877"/>
          </a:xfrm>
          <a:prstGeom prst="rect">
            <a:avLst/>
          </a:prstGeom>
          <a:noFill/>
          <a:extLst>
            <a:ext uri="{909E8E84-426E-40DD-AFC4-6F175D3DCCD1}">
              <a14:hiddenFill xmlns:a14="http://schemas.microsoft.com/office/drawing/2010/main">
                <a:solidFill>
                  <a:srgbClr val="FFFFFF"/>
                </a:solidFill>
              </a14:hiddenFill>
            </a:ext>
          </a:extLst>
        </p:spPr>
      </p:pic>
      <p:grpSp>
        <p:nvGrpSpPr>
          <p:cNvPr id="91" name="グループ化 90">
            <a:extLst>
              <a:ext uri="{FF2B5EF4-FFF2-40B4-BE49-F238E27FC236}">
                <a16:creationId xmlns:a16="http://schemas.microsoft.com/office/drawing/2014/main" id="{8AE77AE1-92EC-4767-8F84-BBDC837A189E}"/>
              </a:ext>
            </a:extLst>
          </p:cNvPr>
          <p:cNvGrpSpPr/>
          <p:nvPr/>
        </p:nvGrpSpPr>
        <p:grpSpPr>
          <a:xfrm>
            <a:off x="1502192" y="2585097"/>
            <a:ext cx="4784273" cy="714825"/>
            <a:chOff x="2435153" y="5884831"/>
            <a:chExt cx="3568128" cy="714825"/>
          </a:xfrm>
        </p:grpSpPr>
        <p:sp>
          <p:nvSpPr>
            <p:cNvPr id="92" name="テキスト ボックス 91">
              <a:extLst>
                <a:ext uri="{FF2B5EF4-FFF2-40B4-BE49-F238E27FC236}">
                  <a16:creationId xmlns:a16="http://schemas.microsoft.com/office/drawing/2014/main" id="{3D96CEF3-C23D-43EC-D7F1-85300B565741}"/>
                </a:ext>
              </a:extLst>
            </p:cNvPr>
            <p:cNvSpPr txBox="1"/>
            <p:nvPr/>
          </p:nvSpPr>
          <p:spPr>
            <a:xfrm>
              <a:off x="2435153" y="5891770"/>
              <a:ext cx="3568128" cy="707886"/>
            </a:xfrm>
            <a:prstGeom prst="rect">
              <a:avLst/>
            </a:prstGeom>
            <a:noFill/>
          </p:spPr>
          <p:txBody>
            <a:bodyPr wrap="square" rtlCol="0">
              <a:spAutoFit/>
            </a:bodyPr>
            <a:lstStyle/>
            <a:p>
              <a:r>
                <a:rPr lang="ja-JP" altLang="en-US" sz="4000" b="1" dirty="0">
                  <a:ln w="152400">
                    <a:solidFill>
                      <a:srgbClr val="C00000"/>
                    </a:solidFill>
                  </a:ln>
                  <a:solidFill>
                    <a:srgbClr val="0000FF"/>
                  </a:solidFill>
                </a:rPr>
                <a:t>停滞の入口</a:t>
              </a:r>
            </a:p>
          </p:txBody>
        </p:sp>
        <p:sp>
          <p:nvSpPr>
            <p:cNvPr id="93" name="テキスト ボックス 92">
              <a:extLst>
                <a:ext uri="{FF2B5EF4-FFF2-40B4-BE49-F238E27FC236}">
                  <a16:creationId xmlns:a16="http://schemas.microsoft.com/office/drawing/2014/main" id="{FB43D760-0B39-B68B-310A-97A4579845D3}"/>
                </a:ext>
              </a:extLst>
            </p:cNvPr>
            <p:cNvSpPr txBox="1"/>
            <p:nvPr/>
          </p:nvSpPr>
          <p:spPr>
            <a:xfrm>
              <a:off x="2435153" y="5884831"/>
              <a:ext cx="3568128" cy="707886"/>
            </a:xfrm>
            <a:prstGeom prst="rect">
              <a:avLst/>
            </a:prstGeom>
            <a:noFill/>
          </p:spPr>
          <p:txBody>
            <a:bodyPr wrap="square" rtlCol="0">
              <a:spAutoFit/>
            </a:bodyPr>
            <a:lstStyle/>
            <a:p>
              <a:r>
                <a:rPr kumimoji="1" lang="ja-JP" altLang="en-US" sz="4000" b="1" dirty="0">
                  <a:ln w="76200">
                    <a:solidFill>
                      <a:schemeClr val="bg1"/>
                    </a:solidFill>
                  </a:ln>
                  <a:solidFill>
                    <a:schemeClr val="bg1"/>
                  </a:solidFill>
                </a:rPr>
                <a:t>停滞の入口</a:t>
              </a:r>
            </a:p>
          </p:txBody>
        </p:sp>
        <p:sp>
          <p:nvSpPr>
            <p:cNvPr id="94" name="テキスト ボックス 93">
              <a:extLst>
                <a:ext uri="{FF2B5EF4-FFF2-40B4-BE49-F238E27FC236}">
                  <a16:creationId xmlns:a16="http://schemas.microsoft.com/office/drawing/2014/main" id="{CB7E9CFD-CFDA-4558-5ABE-ADF11E56BB3E}"/>
                </a:ext>
              </a:extLst>
            </p:cNvPr>
            <p:cNvSpPr txBox="1"/>
            <p:nvPr/>
          </p:nvSpPr>
          <p:spPr>
            <a:xfrm>
              <a:off x="2435153" y="5891770"/>
              <a:ext cx="3568128" cy="707886"/>
            </a:xfrm>
            <a:prstGeom prst="rect">
              <a:avLst/>
            </a:prstGeom>
            <a:noFill/>
          </p:spPr>
          <p:txBody>
            <a:bodyPr wrap="square" rtlCol="0">
              <a:spAutoFit/>
            </a:bodyPr>
            <a:lstStyle/>
            <a:p>
              <a:r>
                <a:rPr kumimoji="1" lang="ja-JP" altLang="en-US" sz="4000" b="1" dirty="0">
                  <a:ln w="254000">
                    <a:noFill/>
                  </a:ln>
                  <a:solidFill>
                    <a:srgbClr val="C00000"/>
                  </a:solidFill>
                </a:rPr>
                <a:t>停滞の入口</a:t>
              </a:r>
            </a:p>
          </p:txBody>
        </p:sp>
      </p:grpSp>
      <p:sp>
        <p:nvSpPr>
          <p:cNvPr id="95" name="吹き出し: 四角形 94">
            <a:extLst>
              <a:ext uri="{FF2B5EF4-FFF2-40B4-BE49-F238E27FC236}">
                <a16:creationId xmlns:a16="http://schemas.microsoft.com/office/drawing/2014/main" id="{CC411839-DFFD-9A15-5916-E2F40D204E0D}"/>
              </a:ext>
            </a:extLst>
          </p:cNvPr>
          <p:cNvSpPr/>
          <p:nvPr/>
        </p:nvSpPr>
        <p:spPr>
          <a:xfrm>
            <a:off x="1668324" y="1195609"/>
            <a:ext cx="3169809" cy="563554"/>
          </a:xfrm>
          <a:prstGeom prst="wedgeRectCallout">
            <a:avLst>
              <a:gd name="adj1" fmla="val -51829"/>
              <a:gd name="adj2" fmla="val 109634"/>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どうしたらいいんだろう？</a:t>
            </a:r>
            <a:endParaRPr lang="en-US" altLang="ja-JP" sz="2000" b="1" dirty="0">
              <a:solidFill>
                <a:schemeClr val="tx1"/>
              </a:solidFill>
            </a:endParaRPr>
          </a:p>
        </p:txBody>
      </p:sp>
      <p:pic>
        <p:nvPicPr>
          <p:cNvPr id="97" name="図 96">
            <a:extLst>
              <a:ext uri="{FF2B5EF4-FFF2-40B4-BE49-F238E27FC236}">
                <a16:creationId xmlns:a16="http://schemas.microsoft.com/office/drawing/2014/main" id="{FBD34914-F75C-0AD0-176E-B3518E3146A6}"/>
              </a:ext>
            </a:extLst>
          </p:cNvPr>
          <p:cNvPicPr>
            <a:picLocks noChangeAspect="1" noChangeArrowheads="1"/>
          </p:cNvPicPr>
          <p:nvPr/>
        </p:nvPicPr>
        <p:blipFill>
          <a:blip r:embed="rId9" r:link="rId11" cstate="print">
            <a:extLst>
              <a:ext uri="{BEBA8EAE-BF5A-486C-A8C5-ECC9F3942E4B}">
                <a14:imgProps xmlns:a14="http://schemas.microsoft.com/office/drawing/2010/main">
                  <a14:imgLayer r:embed="rId10">
                    <a14:imgEffect>
                      <a14:backgroundRemoval t="4219" b="90000" l="10000" r="90000">
                        <a14:foregroundMark x1="33359" y1="10703" x2="39297" y2="4219"/>
                      </a14:backgroundRemoval>
                    </a14:imgEffect>
                  </a14:imgLayer>
                </a14:imgProps>
              </a:ext>
              <a:ext uri="{28A0092B-C50C-407E-A947-70E740481C1C}">
                <a14:useLocalDpi xmlns:a14="http://schemas.microsoft.com/office/drawing/2010/main" val="0"/>
              </a:ext>
            </a:extLst>
          </a:blip>
          <a:srcRect/>
          <a:stretch>
            <a:fillRect/>
          </a:stretch>
        </p:blipFill>
        <p:spPr bwMode="auto">
          <a:xfrm rot="785095">
            <a:off x="4498226" y="1235559"/>
            <a:ext cx="1408936" cy="1396795"/>
          </a:xfrm>
          <a:prstGeom prst="rect">
            <a:avLst/>
          </a:prstGeom>
          <a:noFill/>
          <a:extLst>
            <a:ext uri="{909E8E84-426E-40DD-AFC4-6F175D3DCCD1}">
              <a14:hiddenFill xmlns:a14="http://schemas.microsoft.com/office/drawing/2010/main">
                <a:solidFill>
                  <a:srgbClr val="FFFFFF"/>
                </a:solidFill>
              </a14:hiddenFill>
            </a:ext>
          </a:extLst>
        </p:spPr>
      </p:pic>
      <p:pic>
        <p:nvPicPr>
          <p:cNvPr id="96" name="図 95" descr="generated image">
            <a:extLst>
              <a:ext uri="{FF2B5EF4-FFF2-40B4-BE49-F238E27FC236}">
                <a16:creationId xmlns:a16="http://schemas.microsoft.com/office/drawing/2014/main" id="{B92829E2-A199-42AF-9AD4-E62DEED7F621}"/>
              </a:ext>
            </a:extLst>
          </p:cNvPr>
          <p:cNvPicPr>
            <a:picLocks noChangeAspect="1" noChangeArrowheads="1"/>
          </p:cNvPicPr>
          <p:nvPr/>
        </p:nvPicPr>
        <p:blipFill rotWithShape="1">
          <a:blip r:embed="rId12" cstate="print">
            <a:extLst>
              <a:ext uri="{BEBA8EAE-BF5A-486C-A8C5-ECC9F3942E4B}">
                <a14:imgProps xmlns:a14="http://schemas.microsoft.com/office/drawing/2010/main">
                  <a14:imgLayer r:embed="rId13">
                    <a14:imgEffect>
                      <a14:backgroundRemoval t="3125" b="98438" l="9961" r="89844">
                        <a14:foregroundMark x1="34473" y1="10156" x2="35748" y2="9553"/>
                        <a14:foregroundMark x1="38281" y1="87891" x2="35645" y2="96777"/>
                        <a14:foregroundMark x1="61914" y1="96094" x2="59570" y2="97168"/>
                        <a14:foregroundMark x1="37598" y1="96484" x2="37598" y2="98438"/>
                        <a14:backgroundMark x1="42287" y1="16007" x2="67332" y2="21583"/>
                        <a14:backgroundMark x1="42287" y1="8813" x2="65699" y2="10612"/>
                        <a14:backgroundMark x1="34846" y1="11151" x2="52995" y2="7194"/>
                        <a14:backgroundMark x1="24138" y1="23381" x2="70054" y2="28237"/>
                        <a14:backgroundMark x1="40653" y1="16547" x2="57169" y2="16547"/>
                        <a14:backgroundMark x1="43376" y1="9353" x2="51724" y2="4317"/>
                        <a14:backgroundMark x1="70236" y1="9353" x2="36479" y2="4676"/>
                        <a14:backgroundMark x1="36479" y1="4676" x2="35935" y2="5036"/>
                        <a14:backgroundMark x1="68240" y1="5576" x2="28312" y2="5216"/>
                        <a14:backgroundMark x1="83485" y1="19964" x2="46824" y2="16187"/>
                        <a14:backgroundMark x1="72051" y1="41547" x2="10163" y2="37050"/>
                        <a14:backgroundMark x1="74410" y1="46583" x2="37931" y2="47842"/>
                        <a14:backgroundMark x1="69873" y1="40288" x2="33938" y2="35252"/>
                        <a14:backgroundMark x1="73503" y1="34353" x2="29583" y2="28058"/>
                        <a14:backgroundMark x1="32849" y1="38309" x2="61525" y2="46763"/>
                        <a14:backgroundMark x1="52269" y1="32374" x2="48094" y2="40647"/>
                        <a14:backgroundMark x1="45735" y1="26978" x2="42468" y2="43705"/>
                        <a14:backgroundMark x1="66606" y1="32194" x2="50998" y2="35612"/>
                        <a14:backgroundMark x1="60436" y1="51079" x2="33031" y2="49281"/>
                        <a14:backgroundMark x1="29946" y1="46223" x2="49546" y2="53957"/>
                        <a14:backgroundMark x1="49546" y1="53957" x2="68784" y2="48921"/>
                        <a14:backgroundMark x1="70780" y1="46942" x2="55354" y2="51799"/>
                        <a14:backgroundMark x1="50998" y1="34173" x2="57169" y2="40647"/>
                        <a14:backgroundMark x1="44646" y1="32194" x2="45191" y2="33094"/>
                        <a14:backgroundMark x1="46824" y1="32014" x2="45372" y2="39029"/>
                        <a14:backgroundMark x1="37024" y1="51079" x2="60799" y2="53058"/>
                        <a14:backgroundMark x1="60799" y1="53058" x2="66969" y2="50899"/>
                      </a14:backgroundRemoval>
                    </a14:imgEffect>
                  </a14:imgLayer>
                </a14:imgProps>
              </a:ext>
              <a:ext uri="{28A0092B-C50C-407E-A947-70E740481C1C}">
                <a14:useLocalDpi xmlns:a14="http://schemas.microsoft.com/office/drawing/2010/main" val="0"/>
              </a:ext>
            </a:extLst>
          </a:blip>
          <a:srcRect t="42000"/>
          <a:stretch>
            <a:fillRect/>
          </a:stretch>
        </p:blipFill>
        <p:spPr bwMode="auto">
          <a:xfrm flipH="1">
            <a:off x="3935760" y="2066631"/>
            <a:ext cx="2259318" cy="1362369"/>
          </a:xfrm>
          <a:prstGeom prst="rect">
            <a:avLst/>
          </a:prstGeom>
          <a:noFill/>
          <a:extLst>
            <a:ext uri="{909E8E84-426E-40DD-AFC4-6F175D3DCCD1}">
              <a14:hiddenFill xmlns:a14="http://schemas.microsoft.com/office/drawing/2010/main">
                <a:solidFill>
                  <a:srgbClr val="FFFFFF"/>
                </a:solidFill>
              </a14:hiddenFill>
            </a:ext>
          </a:extLst>
        </p:spPr>
      </p:pic>
      <p:sp>
        <p:nvSpPr>
          <p:cNvPr id="98" name="吹き出し: 四角形 97">
            <a:extLst>
              <a:ext uri="{FF2B5EF4-FFF2-40B4-BE49-F238E27FC236}">
                <a16:creationId xmlns:a16="http://schemas.microsoft.com/office/drawing/2014/main" id="{75D2BC83-300F-83B1-6673-CF2B831CD7C1}"/>
              </a:ext>
            </a:extLst>
          </p:cNvPr>
          <p:cNvSpPr/>
          <p:nvPr/>
        </p:nvSpPr>
        <p:spPr>
          <a:xfrm>
            <a:off x="1951580" y="1953913"/>
            <a:ext cx="2406823" cy="499885"/>
          </a:xfrm>
          <a:prstGeom prst="wedgeRectCallout">
            <a:avLst>
              <a:gd name="adj1" fmla="val 63221"/>
              <a:gd name="adj2" fmla="val 13452"/>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設備悪くなさそうです</a:t>
            </a:r>
            <a:endParaRPr lang="en-US" altLang="ja-JP" sz="2000" b="1" dirty="0">
              <a:solidFill>
                <a:schemeClr val="tx1"/>
              </a:solidFill>
            </a:endParaRPr>
          </a:p>
        </p:txBody>
      </p:sp>
      <p:grpSp>
        <p:nvGrpSpPr>
          <p:cNvPr id="11" name="グループ化 10">
            <a:extLst>
              <a:ext uri="{FF2B5EF4-FFF2-40B4-BE49-F238E27FC236}">
                <a16:creationId xmlns:a16="http://schemas.microsoft.com/office/drawing/2014/main" id="{C895A461-541B-DC3E-3865-722309AF7BD1}"/>
              </a:ext>
            </a:extLst>
          </p:cNvPr>
          <p:cNvGrpSpPr/>
          <p:nvPr/>
        </p:nvGrpSpPr>
        <p:grpSpPr>
          <a:xfrm>
            <a:off x="277305" y="3543392"/>
            <a:ext cx="5733462" cy="2804092"/>
            <a:chOff x="277305" y="3543392"/>
            <a:chExt cx="5733462" cy="2804092"/>
          </a:xfrm>
        </p:grpSpPr>
        <p:pic>
          <p:nvPicPr>
            <p:cNvPr id="99" name="図 98" descr="generated image">
              <a:extLst>
                <a:ext uri="{FF2B5EF4-FFF2-40B4-BE49-F238E27FC236}">
                  <a16:creationId xmlns:a16="http://schemas.microsoft.com/office/drawing/2014/main" id="{4EFF8F7E-4705-22DF-E44E-80460C679D3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87629" y="3979063"/>
              <a:ext cx="2249223" cy="2160584"/>
            </a:xfrm>
            <a:prstGeom prst="rect">
              <a:avLst/>
            </a:prstGeom>
            <a:noFill/>
            <a:extLst>
              <a:ext uri="{909E8E84-426E-40DD-AFC4-6F175D3DCCD1}">
                <a14:hiddenFill xmlns:a14="http://schemas.microsoft.com/office/drawing/2010/main">
                  <a:solidFill>
                    <a:srgbClr val="FFFFFF"/>
                  </a:solidFill>
                </a14:hiddenFill>
              </a:ext>
            </a:extLst>
          </p:spPr>
        </p:pic>
        <p:pic>
          <p:nvPicPr>
            <p:cNvPr id="111" name="図 110">
              <a:extLst>
                <a:ext uri="{FF2B5EF4-FFF2-40B4-BE49-F238E27FC236}">
                  <a16:creationId xmlns:a16="http://schemas.microsoft.com/office/drawing/2014/main" id="{370A183F-93A5-5E29-6E90-0079BAB883B9}"/>
                </a:ext>
              </a:extLst>
            </p:cNvPr>
            <p:cNvPicPr>
              <a:picLocks noChangeAspect="1"/>
            </p:cNvPicPr>
            <p:nvPr/>
          </p:nvPicPr>
          <p:blipFill>
            <a:blip r:embed="rId14"/>
            <a:stretch>
              <a:fillRect/>
            </a:stretch>
          </p:blipFill>
          <p:spPr>
            <a:xfrm>
              <a:off x="4666297" y="5236992"/>
              <a:ext cx="1055690" cy="1055690"/>
            </a:xfrm>
            <a:prstGeom prst="rect">
              <a:avLst/>
            </a:prstGeom>
          </p:spPr>
        </p:pic>
        <p:pic>
          <p:nvPicPr>
            <p:cNvPr id="121" name="図 120">
              <a:extLst>
                <a:ext uri="{FF2B5EF4-FFF2-40B4-BE49-F238E27FC236}">
                  <a16:creationId xmlns:a16="http://schemas.microsoft.com/office/drawing/2014/main" id="{E8F2281B-B697-F1DE-40D5-467F4E0ED688}"/>
                </a:ext>
              </a:extLst>
            </p:cNvPr>
            <p:cNvPicPr>
              <a:picLocks noChangeAspect="1"/>
            </p:cNvPicPr>
            <p:nvPr/>
          </p:nvPicPr>
          <p:blipFill>
            <a:blip r:embed="rId15"/>
            <a:stretch>
              <a:fillRect/>
            </a:stretch>
          </p:blipFill>
          <p:spPr>
            <a:xfrm>
              <a:off x="277305" y="3906500"/>
              <a:ext cx="1055690" cy="1055690"/>
            </a:xfrm>
            <a:prstGeom prst="rect">
              <a:avLst/>
            </a:prstGeom>
          </p:spPr>
        </p:pic>
        <p:pic>
          <p:nvPicPr>
            <p:cNvPr id="131" name="図 130">
              <a:extLst>
                <a:ext uri="{FF2B5EF4-FFF2-40B4-BE49-F238E27FC236}">
                  <a16:creationId xmlns:a16="http://schemas.microsoft.com/office/drawing/2014/main" id="{775BA4D2-B3D2-1319-266E-77AA0096E018}"/>
                </a:ext>
              </a:extLst>
            </p:cNvPr>
            <p:cNvPicPr>
              <a:picLocks noChangeAspect="1"/>
            </p:cNvPicPr>
            <p:nvPr/>
          </p:nvPicPr>
          <p:blipFill>
            <a:blip r:embed="rId16"/>
            <a:stretch>
              <a:fillRect/>
            </a:stretch>
          </p:blipFill>
          <p:spPr>
            <a:xfrm>
              <a:off x="426432" y="5230072"/>
              <a:ext cx="1055690" cy="1055690"/>
            </a:xfrm>
            <a:prstGeom prst="rect">
              <a:avLst/>
            </a:prstGeom>
          </p:spPr>
        </p:pic>
        <p:grpSp>
          <p:nvGrpSpPr>
            <p:cNvPr id="132" name="グループ化 131">
              <a:extLst>
                <a:ext uri="{FF2B5EF4-FFF2-40B4-BE49-F238E27FC236}">
                  <a16:creationId xmlns:a16="http://schemas.microsoft.com/office/drawing/2014/main" id="{660C8B47-D6A2-49A0-CD49-B69DB81D49AA}"/>
                </a:ext>
              </a:extLst>
            </p:cNvPr>
            <p:cNvGrpSpPr/>
            <p:nvPr/>
          </p:nvGrpSpPr>
          <p:grpSpPr>
            <a:xfrm rot="537653" flipH="1">
              <a:off x="3270577" y="5164524"/>
              <a:ext cx="1824898" cy="1119360"/>
              <a:chOff x="1699459" y="4657936"/>
              <a:chExt cx="1780459" cy="1526447"/>
            </a:xfrm>
          </p:grpSpPr>
          <p:pic>
            <p:nvPicPr>
              <p:cNvPr id="133" name="Picture 28" descr="矢印-右肩上がり-UP-上-曲線-青イラスト - No: 22202484｜無料イラスト・フリー素材なら「イラストAC」">
                <a:extLst>
                  <a:ext uri="{FF2B5EF4-FFF2-40B4-BE49-F238E27FC236}">
                    <a16:creationId xmlns:a16="http://schemas.microsoft.com/office/drawing/2014/main" id="{46974B2D-2386-4E84-33D0-96B0F8DB82C0}"/>
                  </a:ext>
                </a:extLst>
              </p:cNvPr>
              <p:cNvPicPr>
                <a:picLocks noChangeAspect="1" noChangeArrowheads="1"/>
              </p:cNvPicPr>
              <p:nvPr/>
            </p:nvPicPr>
            <p:blipFill>
              <a:blip r:embed="rId17" cstate="hqprint">
                <a:extLst>
                  <a:ext uri="{BEBA8EAE-BF5A-486C-A8C5-ECC9F3942E4B}">
                    <a14:imgProps xmlns:a14="http://schemas.microsoft.com/office/drawing/2010/main">
                      <a14:imgLayer r:embed="rId18">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Layer>
                    </a14:imgProps>
                  </a:ext>
                  <a:ext uri="{28A0092B-C50C-407E-A947-70E740481C1C}">
                    <a14:useLocalDpi xmlns:a14="http://schemas.microsoft.com/office/drawing/2010/main" val="0"/>
                  </a:ext>
                </a:extLst>
              </a:blip>
              <a:srcRect/>
              <a:stretch>
                <a:fillRect/>
              </a:stretch>
            </p:blipFill>
            <p:spPr bwMode="auto">
              <a:xfrm rot="737423">
                <a:off x="1699459" y="4657936"/>
                <a:ext cx="1780459" cy="1526447"/>
              </a:xfrm>
              <a:prstGeom prst="rect">
                <a:avLst/>
              </a:prstGeom>
              <a:noFill/>
              <a:extLst>
                <a:ext uri="{909E8E84-426E-40DD-AFC4-6F175D3DCCD1}">
                  <a14:hiddenFill xmlns:a14="http://schemas.microsoft.com/office/drawing/2010/main">
                    <a:solidFill>
                      <a:srgbClr val="FFFFFF"/>
                    </a:solidFill>
                  </a14:hiddenFill>
                </a:ext>
              </a:extLst>
            </p:spPr>
          </p:pic>
          <p:pic>
            <p:nvPicPr>
              <p:cNvPr id="134" name="図 133">
                <a:extLst>
                  <a:ext uri="{FF2B5EF4-FFF2-40B4-BE49-F238E27FC236}">
                    <a16:creationId xmlns:a16="http://schemas.microsoft.com/office/drawing/2014/main" id="{ECCA52A2-5C9F-98E1-9D5A-A7554DF78FEE}"/>
                  </a:ext>
                </a:extLst>
              </p:cNvPr>
              <p:cNvPicPr>
                <a:picLocks noChangeAspect="1"/>
              </p:cNvPicPr>
              <p:nvPr/>
            </p:nvPicPr>
            <p:blipFill>
              <a:blip r:embed="rId19"/>
              <a:stretch>
                <a:fillRect/>
              </a:stretch>
            </p:blipFill>
            <p:spPr>
              <a:xfrm rot="3114417">
                <a:off x="2690021" y="5463427"/>
                <a:ext cx="175587" cy="220302"/>
              </a:xfrm>
              <a:prstGeom prst="rect">
                <a:avLst/>
              </a:prstGeom>
            </p:spPr>
          </p:pic>
          <p:pic>
            <p:nvPicPr>
              <p:cNvPr id="135" name="図 134">
                <a:extLst>
                  <a:ext uri="{FF2B5EF4-FFF2-40B4-BE49-F238E27FC236}">
                    <a16:creationId xmlns:a16="http://schemas.microsoft.com/office/drawing/2014/main" id="{A185B438-8C6A-5BA3-AF47-CD055335C6BC}"/>
                  </a:ext>
                </a:extLst>
              </p:cNvPr>
              <p:cNvPicPr>
                <a:picLocks noChangeAspect="1"/>
              </p:cNvPicPr>
              <p:nvPr/>
            </p:nvPicPr>
            <p:blipFill>
              <a:blip r:embed="rId19"/>
              <a:stretch>
                <a:fillRect/>
              </a:stretch>
            </p:blipFill>
            <p:spPr>
              <a:xfrm rot="3114417">
                <a:off x="2805944" y="5371867"/>
                <a:ext cx="175587" cy="220302"/>
              </a:xfrm>
              <a:prstGeom prst="rect">
                <a:avLst/>
              </a:prstGeom>
            </p:spPr>
          </p:pic>
          <p:pic>
            <p:nvPicPr>
              <p:cNvPr id="136" name="図 135">
                <a:extLst>
                  <a:ext uri="{FF2B5EF4-FFF2-40B4-BE49-F238E27FC236}">
                    <a16:creationId xmlns:a16="http://schemas.microsoft.com/office/drawing/2014/main" id="{1116F5D9-2F8F-A6D0-F5B5-8A95CF2CC670}"/>
                  </a:ext>
                </a:extLst>
              </p:cNvPr>
              <p:cNvPicPr>
                <a:picLocks noChangeAspect="1"/>
              </p:cNvPicPr>
              <p:nvPr/>
            </p:nvPicPr>
            <p:blipFill>
              <a:blip r:embed="rId19"/>
              <a:stretch>
                <a:fillRect/>
              </a:stretch>
            </p:blipFill>
            <p:spPr>
              <a:xfrm rot="3869231">
                <a:off x="2810257" y="5462022"/>
                <a:ext cx="175587" cy="220302"/>
              </a:xfrm>
              <a:prstGeom prst="rect">
                <a:avLst/>
              </a:prstGeom>
            </p:spPr>
          </p:pic>
          <p:pic>
            <p:nvPicPr>
              <p:cNvPr id="137" name="図 136">
                <a:extLst>
                  <a:ext uri="{FF2B5EF4-FFF2-40B4-BE49-F238E27FC236}">
                    <a16:creationId xmlns:a16="http://schemas.microsoft.com/office/drawing/2014/main" id="{7CE8B6CC-ECE2-C84B-164F-9DF9CADB2C75}"/>
                  </a:ext>
                </a:extLst>
              </p:cNvPr>
              <p:cNvPicPr>
                <a:picLocks noChangeAspect="1"/>
              </p:cNvPicPr>
              <p:nvPr/>
            </p:nvPicPr>
            <p:blipFill>
              <a:blip r:embed="rId19"/>
              <a:stretch>
                <a:fillRect/>
              </a:stretch>
            </p:blipFill>
            <p:spPr>
              <a:xfrm rot="3869231">
                <a:off x="2960195" y="5314843"/>
                <a:ext cx="175587" cy="220302"/>
              </a:xfrm>
              <a:prstGeom prst="rect">
                <a:avLst/>
              </a:prstGeom>
            </p:spPr>
          </p:pic>
        </p:grpSp>
        <p:grpSp>
          <p:nvGrpSpPr>
            <p:cNvPr id="138" name="グループ化 137">
              <a:extLst>
                <a:ext uri="{FF2B5EF4-FFF2-40B4-BE49-F238E27FC236}">
                  <a16:creationId xmlns:a16="http://schemas.microsoft.com/office/drawing/2014/main" id="{8EBE3034-31C8-2B30-E320-D87BB5F97ED4}"/>
                </a:ext>
              </a:extLst>
            </p:cNvPr>
            <p:cNvGrpSpPr/>
            <p:nvPr/>
          </p:nvGrpSpPr>
          <p:grpSpPr>
            <a:xfrm rot="21402590">
              <a:off x="1106607" y="5110090"/>
              <a:ext cx="1587133" cy="1237394"/>
              <a:chOff x="1699459" y="4657936"/>
              <a:chExt cx="1780459" cy="1526447"/>
            </a:xfrm>
          </p:grpSpPr>
          <p:pic>
            <p:nvPicPr>
              <p:cNvPr id="139" name="Picture 28" descr="矢印-右肩上がり-UP-上-曲線-青イラスト - No: 22202484｜無料イラスト・フリー素材なら「イラストAC」">
                <a:extLst>
                  <a:ext uri="{FF2B5EF4-FFF2-40B4-BE49-F238E27FC236}">
                    <a16:creationId xmlns:a16="http://schemas.microsoft.com/office/drawing/2014/main" id="{88B01F90-D455-8530-CBD6-D5B354E34BEC}"/>
                  </a:ext>
                </a:extLst>
              </p:cNvPr>
              <p:cNvPicPr>
                <a:picLocks noChangeAspect="1" noChangeArrowheads="1"/>
              </p:cNvPicPr>
              <p:nvPr/>
            </p:nvPicPr>
            <p:blipFill>
              <a:blip r:embed="rId17" cstate="hqprint">
                <a:extLst>
                  <a:ext uri="{BEBA8EAE-BF5A-486C-A8C5-ECC9F3942E4B}">
                    <a14:imgProps xmlns:a14="http://schemas.microsoft.com/office/drawing/2010/main">
                      <a14:imgLayer r:embed="rId18">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Layer>
                    </a14:imgProps>
                  </a:ext>
                  <a:ext uri="{28A0092B-C50C-407E-A947-70E740481C1C}">
                    <a14:useLocalDpi xmlns:a14="http://schemas.microsoft.com/office/drawing/2010/main" val="0"/>
                  </a:ext>
                </a:extLst>
              </a:blip>
              <a:srcRect/>
              <a:stretch>
                <a:fillRect/>
              </a:stretch>
            </p:blipFill>
            <p:spPr bwMode="auto">
              <a:xfrm rot="737423">
                <a:off x="1699459" y="4657936"/>
                <a:ext cx="1780459" cy="1526447"/>
              </a:xfrm>
              <a:prstGeom prst="rect">
                <a:avLst/>
              </a:prstGeom>
              <a:noFill/>
              <a:extLst>
                <a:ext uri="{909E8E84-426E-40DD-AFC4-6F175D3DCCD1}">
                  <a14:hiddenFill xmlns:a14="http://schemas.microsoft.com/office/drawing/2010/main">
                    <a:solidFill>
                      <a:srgbClr val="FFFFFF"/>
                    </a:solidFill>
                  </a14:hiddenFill>
                </a:ext>
              </a:extLst>
            </p:spPr>
          </p:pic>
          <p:pic>
            <p:nvPicPr>
              <p:cNvPr id="140" name="図 139">
                <a:extLst>
                  <a:ext uri="{FF2B5EF4-FFF2-40B4-BE49-F238E27FC236}">
                    <a16:creationId xmlns:a16="http://schemas.microsoft.com/office/drawing/2014/main" id="{EA52A911-FE9B-805F-CCDE-E2C2945D628C}"/>
                  </a:ext>
                </a:extLst>
              </p:cNvPr>
              <p:cNvPicPr>
                <a:picLocks noChangeAspect="1"/>
              </p:cNvPicPr>
              <p:nvPr/>
            </p:nvPicPr>
            <p:blipFill>
              <a:blip r:embed="rId19"/>
              <a:stretch>
                <a:fillRect/>
              </a:stretch>
            </p:blipFill>
            <p:spPr>
              <a:xfrm rot="3114417">
                <a:off x="2690021" y="5463427"/>
                <a:ext cx="175587" cy="220302"/>
              </a:xfrm>
              <a:prstGeom prst="rect">
                <a:avLst/>
              </a:prstGeom>
            </p:spPr>
          </p:pic>
          <p:pic>
            <p:nvPicPr>
              <p:cNvPr id="141" name="図 140">
                <a:extLst>
                  <a:ext uri="{FF2B5EF4-FFF2-40B4-BE49-F238E27FC236}">
                    <a16:creationId xmlns:a16="http://schemas.microsoft.com/office/drawing/2014/main" id="{65B3BDE3-1CD2-6FB9-E667-34B7590E0842}"/>
                  </a:ext>
                </a:extLst>
              </p:cNvPr>
              <p:cNvPicPr>
                <a:picLocks noChangeAspect="1"/>
              </p:cNvPicPr>
              <p:nvPr/>
            </p:nvPicPr>
            <p:blipFill>
              <a:blip r:embed="rId19"/>
              <a:stretch>
                <a:fillRect/>
              </a:stretch>
            </p:blipFill>
            <p:spPr>
              <a:xfrm rot="3114417">
                <a:off x="2805944" y="5371867"/>
                <a:ext cx="175587" cy="220302"/>
              </a:xfrm>
              <a:prstGeom prst="rect">
                <a:avLst/>
              </a:prstGeom>
            </p:spPr>
          </p:pic>
          <p:pic>
            <p:nvPicPr>
              <p:cNvPr id="142" name="図 141">
                <a:extLst>
                  <a:ext uri="{FF2B5EF4-FFF2-40B4-BE49-F238E27FC236}">
                    <a16:creationId xmlns:a16="http://schemas.microsoft.com/office/drawing/2014/main" id="{CA608AFF-2514-42E5-6B43-B5C64AA72E56}"/>
                  </a:ext>
                </a:extLst>
              </p:cNvPr>
              <p:cNvPicPr>
                <a:picLocks noChangeAspect="1"/>
              </p:cNvPicPr>
              <p:nvPr/>
            </p:nvPicPr>
            <p:blipFill>
              <a:blip r:embed="rId19"/>
              <a:stretch>
                <a:fillRect/>
              </a:stretch>
            </p:blipFill>
            <p:spPr>
              <a:xfrm rot="3869231">
                <a:off x="2810257" y="5462022"/>
                <a:ext cx="175587" cy="220302"/>
              </a:xfrm>
              <a:prstGeom prst="rect">
                <a:avLst/>
              </a:prstGeom>
            </p:spPr>
          </p:pic>
          <p:pic>
            <p:nvPicPr>
              <p:cNvPr id="143" name="図 142">
                <a:extLst>
                  <a:ext uri="{FF2B5EF4-FFF2-40B4-BE49-F238E27FC236}">
                    <a16:creationId xmlns:a16="http://schemas.microsoft.com/office/drawing/2014/main" id="{957E290B-71F4-FA4F-24B2-F88D56F1C8ED}"/>
                  </a:ext>
                </a:extLst>
              </p:cNvPr>
              <p:cNvPicPr>
                <a:picLocks noChangeAspect="1"/>
              </p:cNvPicPr>
              <p:nvPr/>
            </p:nvPicPr>
            <p:blipFill>
              <a:blip r:embed="rId19"/>
              <a:stretch>
                <a:fillRect/>
              </a:stretch>
            </p:blipFill>
            <p:spPr>
              <a:xfrm rot="3869231">
                <a:off x="2960195" y="5314843"/>
                <a:ext cx="175587" cy="220302"/>
              </a:xfrm>
              <a:prstGeom prst="rect">
                <a:avLst/>
              </a:prstGeom>
            </p:spPr>
          </p:pic>
        </p:grpSp>
        <p:grpSp>
          <p:nvGrpSpPr>
            <p:cNvPr id="144" name="グループ化 143">
              <a:extLst>
                <a:ext uri="{FF2B5EF4-FFF2-40B4-BE49-F238E27FC236}">
                  <a16:creationId xmlns:a16="http://schemas.microsoft.com/office/drawing/2014/main" id="{32425D29-54CA-14CE-F9E6-7402A2F27D64}"/>
                </a:ext>
              </a:extLst>
            </p:cNvPr>
            <p:cNvGrpSpPr/>
            <p:nvPr/>
          </p:nvGrpSpPr>
          <p:grpSpPr>
            <a:xfrm rot="2738013">
              <a:off x="954190" y="4071731"/>
              <a:ext cx="1387922" cy="1251676"/>
              <a:chOff x="1699459" y="4657936"/>
              <a:chExt cx="1780459" cy="1526447"/>
            </a:xfrm>
          </p:grpSpPr>
          <p:pic>
            <p:nvPicPr>
              <p:cNvPr id="145" name="Picture 28" descr="矢印-右肩上がり-UP-上-曲線-青イラスト - No: 22202484｜無料イラスト・フリー素材なら「イラストAC」">
                <a:extLst>
                  <a:ext uri="{FF2B5EF4-FFF2-40B4-BE49-F238E27FC236}">
                    <a16:creationId xmlns:a16="http://schemas.microsoft.com/office/drawing/2014/main" id="{5D5A2F91-8583-34A2-EB01-F4FE56072701}"/>
                  </a:ext>
                </a:extLst>
              </p:cNvPr>
              <p:cNvPicPr>
                <a:picLocks noChangeAspect="1" noChangeArrowheads="1"/>
              </p:cNvPicPr>
              <p:nvPr/>
            </p:nvPicPr>
            <p:blipFill>
              <a:blip r:embed="rId17" cstate="hqprint">
                <a:extLst>
                  <a:ext uri="{BEBA8EAE-BF5A-486C-A8C5-ECC9F3942E4B}">
                    <a14:imgProps xmlns:a14="http://schemas.microsoft.com/office/drawing/2010/main">
                      <a14:imgLayer r:embed="rId18">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Layer>
                    </a14:imgProps>
                  </a:ext>
                  <a:ext uri="{28A0092B-C50C-407E-A947-70E740481C1C}">
                    <a14:useLocalDpi xmlns:a14="http://schemas.microsoft.com/office/drawing/2010/main" val="0"/>
                  </a:ext>
                </a:extLst>
              </a:blip>
              <a:srcRect/>
              <a:stretch>
                <a:fillRect/>
              </a:stretch>
            </p:blipFill>
            <p:spPr bwMode="auto">
              <a:xfrm rot="737423">
                <a:off x="1699459" y="4657936"/>
                <a:ext cx="1780459" cy="1526447"/>
              </a:xfrm>
              <a:prstGeom prst="rect">
                <a:avLst/>
              </a:prstGeom>
              <a:noFill/>
              <a:extLst>
                <a:ext uri="{909E8E84-426E-40DD-AFC4-6F175D3DCCD1}">
                  <a14:hiddenFill xmlns:a14="http://schemas.microsoft.com/office/drawing/2010/main">
                    <a:solidFill>
                      <a:srgbClr val="FFFFFF"/>
                    </a:solidFill>
                  </a14:hiddenFill>
                </a:ext>
              </a:extLst>
            </p:spPr>
          </p:pic>
          <p:pic>
            <p:nvPicPr>
              <p:cNvPr id="146" name="図 145">
                <a:extLst>
                  <a:ext uri="{FF2B5EF4-FFF2-40B4-BE49-F238E27FC236}">
                    <a16:creationId xmlns:a16="http://schemas.microsoft.com/office/drawing/2014/main" id="{8D230D02-4C56-1968-6C3A-D17BDD528BF9}"/>
                  </a:ext>
                </a:extLst>
              </p:cNvPr>
              <p:cNvPicPr>
                <a:picLocks noChangeAspect="1"/>
              </p:cNvPicPr>
              <p:nvPr/>
            </p:nvPicPr>
            <p:blipFill>
              <a:blip r:embed="rId19"/>
              <a:stretch>
                <a:fillRect/>
              </a:stretch>
            </p:blipFill>
            <p:spPr>
              <a:xfrm rot="3114417">
                <a:off x="2690021" y="5463427"/>
                <a:ext cx="175587" cy="220302"/>
              </a:xfrm>
              <a:prstGeom prst="rect">
                <a:avLst/>
              </a:prstGeom>
            </p:spPr>
          </p:pic>
          <p:pic>
            <p:nvPicPr>
              <p:cNvPr id="147" name="図 146">
                <a:extLst>
                  <a:ext uri="{FF2B5EF4-FFF2-40B4-BE49-F238E27FC236}">
                    <a16:creationId xmlns:a16="http://schemas.microsoft.com/office/drawing/2014/main" id="{81393FC5-527B-68D0-993D-034594714F56}"/>
                  </a:ext>
                </a:extLst>
              </p:cNvPr>
              <p:cNvPicPr>
                <a:picLocks noChangeAspect="1"/>
              </p:cNvPicPr>
              <p:nvPr/>
            </p:nvPicPr>
            <p:blipFill>
              <a:blip r:embed="rId19"/>
              <a:stretch>
                <a:fillRect/>
              </a:stretch>
            </p:blipFill>
            <p:spPr>
              <a:xfrm rot="3114417">
                <a:off x="2805944" y="5371867"/>
                <a:ext cx="175587" cy="220302"/>
              </a:xfrm>
              <a:prstGeom prst="rect">
                <a:avLst/>
              </a:prstGeom>
            </p:spPr>
          </p:pic>
          <p:pic>
            <p:nvPicPr>
              <p:cNvPr id="148" name="図 147">
                <a:extLst>
                  <a:ext uri="{FF2B5EF4-FFF2-40B4-BE49-F238E27FC236}">
                    <a16:creationId xmlns:a16="http://schemas.microsoft.com/office/drawing/2014/main" id="{72B40DAC-C840-63D1-0874-5CF21F077E51}"/>
                  </a:ext>
                </a:extLst>
              </p:cNvPr>
              <p:cNvPicPr>
                <a:picLocks noChangeAspect="1"/>
              </p:cNvPicPr>
              <p:nvPr/>
            </p:nvPicPr>
            <p:blipFill>
              <a:blip r:embed="rId19"/>
              <a:stretch>
                <a:fillRect/>
              </a:stretch>
            </p:blipFill>
            <p:spPr>
              <a:xfrm rot="3869231">
                <a:off x="2810257" y="5462022"/>
                <a:ext cx="175587" cy="220302"/>
              </a:xfrm>
              <a:prstGeom prst="rect">
                <a:avLst/>
              </a:prstGeom>
            </p:spPr>
          </p:pic>
          <p:pic>
            <p:nvPicPr>
              <p:cNvPr id="149" name="図 148">
                <a:extLst>
                  <a:ext uri="{FF2B5EF4-FFF2-40B4-BE49-F238E27FC236}">
                    <a16:creationId xmlns:a16="http://schemas.microsoft.com/office/drawing/2014/main" id="{55C86FA7-BA7D-E3F5-6628-D4A1751B8798}"/>
                  </a:ext>
                </a:extLst>
              </p:cNvPr>
              <p:cNvPicPr>
                <a:picLocks noChangeAspect="1"/>
              </p:cNvPicPr>
              <p:nvPr/>
            </p:nvPicPr>
            <p:blipFill>
              <a:blip r:embed="rId19"/>
              <a:stretch>
                <a:fillRect/>
              </a:stretch>
            </p:blipFill>
            <p:spPr>
              <a:xfrm rot="3869231">
                <a:off x="2960195" y="5314843"/>
                <a:ext cx="175587" cy="220302"/>
              </a:xfrm>
              <a:prstGeom prst="rect">
                <a:avLst/>
              </a:prstGeom>
            </p:spPr>
          </p:pic>
        </p:grpSp>
        <p:pic>
          <p:nvPicPr>
            <p:cNvPr id="150" name="図 149" descr="generated image">
              <a:extLst>
                <a:ext uri="{FF2B5EF4-FFF2-40B4-BE49-F238E27FC236}">
                  <a16:creationId xmlns:a16="http://schemas.microsoft.com/office/drawing/2014/main" id="{5DB8D291-53DC-7717-66D7-07C5AB31C4E8}"/>
                </a:ext>
              </a:extLst>
            </p:cNvPr>
            <p:cNvPicPr>
              <a:picLocks noChangeAspect="1" noChangeArrowheads="1"/>
            </p:cNvPicPr>
            <p:nvPr/>
          </p:nvPicPr>
          <p:blipFill rotWithShape="1">
            <a:blip r:embed="rId20">
              <a:extLst>
                <a:ext uri="{BEBA8EAE-BF5A-486C-A8C5-ECC9F3942E4B}">
                  <a14:imgProps xmlns:a14="http://schemas.microsoft.com/office/drawing/2010/main">
                    <a14:imgLayer r:embed="rId21">
                      <a14:imgEffect>
                        <a14:backgroundRemoval t="9961" b="95801" l="9896" r="89974">
                          <a14:foregroundMark x1="22135" y1="72363" x2="29753" y2="91309"/>
                          <a14:foregroundMark x1="36198" y1="95410" x2="45768" y2="95898"/>
                          <a14:foregroundMark x1="10091" y1="61133" x2="9896" y2="62207"/>
                          <a14:foregroundMark x1="47396" y1="54199" x2="53190" y2="56641"/>
                          <a14:backgroundMark x1="47526" y1="13477" x2="46549" y2="29199"/>
                          <a14:backgroundMark x1="41602" y1="45801" x2="60547" y2="45410"/>
                        </a14:backgroundRemoval>
                      </a14:imgEffect>
                    </a14:imgLayer>
                  </a14:imgProps>
                </a:ext>
                <a:ext uri="{28A0092B-C50C-407E-A947-70E740481C1C}">
                  <a14:useLocalDpi xmlns:a14="http://schemas.microsoft.com/office/drawing/2010/main" val="0"/>
                </a:ext>
              </a:extLst>
            </a:blip>
            <a:srcRect l="6991" t="41829" r="13699"/>
            <a:stretch>
              <a:fillRect/>
            </a:stretch>
          </p:blipFill>
          <p:spPr bwMode="auto">
            <a:xfrm>
              <a:off x="3751960" y="4551121"/>
              <a:ext cx="2258807" cy="1055689"/>
            </a:xfrm>
            <a:prstGeom prst="rect">
              <a:avLst/>
            </a:prstGeom>
            <a:noFill/>
            <a:extLst>
              <a:ext uri="{909E8E84-426E-40DD-AFC4-6F175D3DCCD1}">
                <a14:hiddenFill xmlns:a14="http://schemas.microsoft.com/office/drawing/2010/main">
                  <a:solidFill>
                    <a:srgbClr val="FFFFFF"/>
                  </a:solidFill>
                </a14:hiddenFill>
              </a:ext>
            </a:extLst>
          </p:spPr>
        </p:pic>
        <p:pic>
          <p:nvPicPr>
            <p:cNvPr id="151" name="id-120725F3-1AA5-4EFB-8FD8-75D9273A1AAE">
              <a:extLst>
                <a:ext uri="{FF2B5EF4-FFF2-40B4-BE49-F238E27FC236}">
                  <a16:creationId xmlns:a16="http://schemas.microsoft.com/office/drawing/2014/main" id="{FA779C73-B406-6C79-90D1-101774F000F1}"/>
                </a:ext>
              </a:extLst>
            </p:cNvPr>
            <p:cNvPicPr>
              <a:picLocks noChangeAspect="1" noChangeArrowheads="1"/>
            </p:cNvPicPr>
            <p:nvPr/>
          </p:nvPicPr>
          <p:blipFill rotWithShape="1">
            <a:blip r:embed="rId22" cstate="print">
              <a:extLst>
                <a:ext uri="{BEBA8EAE-BF5A-486C-A8C5-ECC9F3942E4B}">
                  <a14:imgProps xmlns:a14="http://schemas.microsoft.com/office/drawing/2010/main">
                    <a14:imgLayer r:embed="rId23">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1063117">
              <a:off x="4439083" y="3543392"/>
              <a:ext cx="1108148" cy="1429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2" name="グループ化 151">
            <a:extLst>
              <a:ext uri="{FF2B5EF4-FFF2-40B4-BE49-F238E27FC236}">
                <a16:creationId xmlns:a16="http://schemas.microsoft.com/office/drawing/2014/main" id="{8173A18B-5F8A-C49F-0896-EF8411F4B61E}"/>
              </a:ext>
            </a:extLst>
          </p:cNvPr>
          <p:cNvGrpSpPr/>
          <p:nvPr/>
        </p:nvGrpSpPr>
        <p:grpSpPr>
          <a:xfrm>
            <a:off x="1221209" y="5642612"/>
            <a:ext cx="5253775" cy="647404"/>
            <a:chOff x="7089890" y="5342224"/>
            <a:chExt cx="4891013" cy="647404"/>
          </a:xfrm>
        </p:grpSpPr>
        <p:sp>
          <p:nvSpPr>
            <p:cNvPr id="153" name="テキスト ボックス 152">
              <a:extLst>
                <a:ext uri="{FF2B5EF4-FFF2-40B4-BE49-F238E27FC236}">
                  <a16:creationId xmlns:a16="http://schemas.microsoft.com/office/drawing/2014/main" id="{5FB1A306-2DD0-E1C9-5F52-C4C11DDBE971}"/>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全員の意見を集約</a:t>
              </a:r>
            </a:p>
          </p:txBody>
        </p:sp>
        <p:sp>
          <p:nvSpPr>
            <p:cNvPr id="154" name="テキスト ボックス 153">
              <a:extLst>
                <a:ext uri="{FF2B5EF4-FFF2-40B4-BE49-F238E27FC236}">
                  <a16:creationId xmlns:a16="http://schemas.microsoft.com/office/drawing/2014/main" id="{73B4F543-EADF-6E57-68BF-5E1E1BB488F5}"/>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全員の意見を集約</a:t>
              </a:r>
            </a:p>
          </p:txBody>
        </p:sp>
        <p:sp>
          <p:nvSpPr>
            <p:cNvPr id="155" name="テキスト ボックス 154">
              <a:extLst>
                <a:ext uri="{FF2B5EF4-FFF2-40B4-BE49-F238E27FC236}">
                  <a16:creationId xmlns:a16="http://schemas.microsoft.com/office/drawing/2014/main" id="{B745E1FA-F936-E5F0-841F-C52EB7C270A3}"/>
                </a:ext>
              </a:extLst>
            </p:cNvPr>
            <p:cNvSpPr txBox="1"/>
            <p:nvPr/>
          </p:nvSpPr>
          <p:spPr>
            <a:xfrm>
              <a:off x="7089890" y="5342224"/>
              <a:ext cx="4887670" cy="646331"/>
            </a:xfrm>
            <a:prstGeom prst="rect">
              <a:avLst/>
            </a:prstGeom>
            <a:noFill/>
          </p:spPr>
          <p:txBody>
            <a:bodyPr wrap="square" rtlCol="0">
              <a:spAutoFit/>
            </a:bodyPr>
            <a:lstStyle/>
            <a:p>
              <a:r>
                <a:rPr lang="ja-JP" altLang="en-US" sz="3600" b="1" dirty="0">
                  <a:ln w="254000">
                    <a:noFill/>
                  </a:ln>
                  <a:solidFill>
                    <a:srgbClr val="0000FF"/>
                  </a:solidFill>
                </a:rPr>
                <a:t>全員の意見を集約</a:t>
              </a:r>
            </a:p>
          </p:txBody>
        </p:sp>
      </p:grpSp>
      <p:sp>
        <p:nvSpPr>
          <p:cNvPr id="158" name="吹き出し: 角を丸めた四角形 157">
            <a:extLst>
              <a:ext uri="{FF2B5EF4-FFF2-40B4-BE49-F238E27FC236}">
                <a16:creationId xmlns:a16="http://schemas.microsoft.com/office/drawing/2014/main" id="{86176785-6331-7EE5-7070-539ED623D56C}"/>
              </a:ext>
            </a:extLst>
          </p:cNvPr>
          <p:cNvSpPr/>
          <p:nvPr/>
        </p:nvSpPr>
        <p:spPr>
          <a:xfrm>
            <a:off x="7956113" y="1337380"/>
            <a:ext cx="3024336" cy="380449"/>
          </a:xfrm>
          <a:prstGeom prst="wedgeRoundRectCallout">
            <a:avLst>
              <a:gd name="adj1" fmla="val -52748"/>
              <a:gd name="adj2" fmla="val -30812"/>
              <a:gd name="adj3" fmla="val 16667"/>
            </a:avLst>
          </a:prstGeom>
          <a:solidFill>
            <a:schemeClr val="accent4"/>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sp>
        <p:nvSpPr>
          <p:cNvPr id="159" name="吹き出し: 角を丸めた四角形 158">
            <a:extLst>
              <a:ext uri="{FF2B5EF4-FFF2-40B4-BE49-F238E27FC236}">
                <a16:creationId xmlns:a16="http://schemas.microsoft.com/office/drawing/2014/main" id="{A1235329-0BDE-D5CC-0C02-9DCB42F1CD6D}"/>
              </a:ext>
            </a:extLst>
          </p:cNvPr>
          <p:cNvSpPr/>
          <p:nvPr/>
        </p:nvSpPr>
        <p:spPr>
          <a:xfrm>
            <a:off x="8618183" y="1784452"/>
            <a:ext cx="2362265" cy="380449"/>
          </a:xfrm>
          <a:prstGeom prst="wedgeRoundRectCallout">
            <a:avLst>
              <a:gd name="adj1" fmla="val 54754"/>
              <a:gd name="adj2" fmla="val -37488"/>
              <a:gd name="adj3" fmla="val 16667"/>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60" name="吹き出し: 角を丸めた四角形 159">
            <a:extLst>
              <a:ext uri="{FF2B5EF4-FFF2-40B4-BE49-F238E27FC236}">
                <a16:creationId xmlns:a16="http://schemas.microsoft.com/office/drawing/2014/main" id="{42721847-C9A9-FECC-E838-6D488290912F}"/>
              </a:ext>
            </a:extLst>
          </p:cNvPr>
          <p:cNvSpPr/>
          <p:nvPr/>
        </p:nvSpPr>
        <p:spPr>
          <a:xfrm>
            <a:off x="7956113" y="2263573"/>
            <a:ext cx="3024336" cy="380449"/>
          </a:xfrm>
          <a:prstGeom prst="wedgeRoundRectCallout">
            <a:avLst>
              <a:gd name="adj1" fmla="val 54754"/>
              <a:gd name="adj2" fmla="val -37488"/>
              <a:gd name="adj3" fmla="val 16667"/>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61" name="テキスト ボックス 160">
            <a:extLst>
              <a:ext uri="{FF2B5EF4-FFF2-40B4-BE49-F238E27FC236}">
                <a16:creationId xmlns:a16="http://schemas.microsoft.com/office/drawing/2014/main" id="{BC4B9632-6B0F-4DB4-4576-EBAF96A9C71D}"/>
              </a:ext>
            </a:extLst>
          </p:cNvPr>
          <p:cNvSpPr txBox="1"/>
          <p:nvPr/>
        </p:nvSpPr>
        <p:spPr>
          <a:xfrm>
            <a:off x="7928502" y="1348497"/>
            <a:ext cx="2622834" cy="369332"/>
          </a:xfrm>
          <a:prstGeom prst="rect">
            <a:avLst/>
          </a:prstGeom>
          <a:noFill/>
        </p:spPr>
        <p:txBody>
          <a:bodyPr wrap="none" rtlCol="0">
            <a:spAutoFit/>
          </a:bodyPr>
          <a:lstStyle/>
          <a:p>
            <a:r>
              <a:rPr kumimoji="1" lang="ja-JP" altLang="en-US" dirty="0"/>
              <a:t>何か見るべき項目あるかな</a:t>
            </a:r>
          </a:p>
        </p:txBody>
      </p:sp>
      <p:sp>
        <p:nvSpPr>
          <p:cNvPr id="162" name="テキスト ボックス 161">
            <a:extLst>
              <a:ext uri="{FF2B5EF4-FFF2-40B4-BE49-F238E27FC236}">
                <a16:creationId xmlns:a16="http://schemas.microsoft.com/office/drawing/2014/main" id="{6641A95E-D548-A857-E8E2-A44DFFD1324D}"/>
              </a:ext>
            </a:extLst>
          </p:cNvPr>
          <p:cNvSpPr txBox="1"/>
          <p:nvPr/>
        </p:nvSpPr>
        <p:spPr>
          <a:xfrm>
            <a:off x="8667662" y="1784452"/>
            <a:ext cx="2301202" cy="369332"/>
          </a:xfrm>
          <a:prstGeom prst="rect">
            <a:avLst/>
          </a:prstGeom>
          <a:noFill/>
        </p:spPr>
        <p:txBody>
          <a:bodyPr wrap="square" rtlCol="0">
            <a:spAutoFit/>
          </a:bodyPr>
          <a:lstStyle/>
          <a:p>
            <a:r>
              <a:rPr kumimoji="1" lang="ja-JP" altLang="en-US" dirty="0"/>
              <a:t>要因系全部見たし・・・</a:t>
            </a:r>
          </a:p>
        </p:txBody>
      </p:sp>
      <p:pic>
        <p:nvPicPr>
          <p:cNvPr id="163" name="図 162">
            <a:extLst>
              <a:ext uri="{FF2B5EF4-FFF2-40B4-BE49-F238E27FC236}">
                <a16:creationId xmlns:a16="http://schemas.microsoft.com/office/drawing/2014/main" id="{8DEAB332-2A13-7620-5911-031BB8A9EF61}"/>
              </a:ext>
            </a:extLst>
          </p:cNvPr>
          <p:cNvPicPr>
            <a:picLocks noChangeAspect="1"/>
          </p:cNvPicPr>
          <p:nvPr/>
        </p:nvPicPr>
        <p:blipFill>
          <a:blip r:embed="rId14"/>
          <a:stretch>
            <a:fillRect/>
          </a:stretch>
        </p:blipFill>
        <p:spPr>
          <a:xfrm>
            <a:off x="11245169" y="1493111"/>
            <a:ext cx="598830" cy="598830"/>
          </a:xfrm>
          <a:prstGeom prst="rect">
            <a:avLst/>
          </a:prstGeom>
        </p:spPr>
      </p:pic>
      <p:pic>
        <p:nvPicPr>
          <p:cNvPr id="164" name="図 163">
            <a:extLst>
              <a:ext uri="{FF2B5EF4-FFF2-40B4-BE49-F238E27FC236}">
                <a16:creationId xmlns:a16="http://schemas.microsoft.com/office/drawing/2014/main" id="{20EB264D-3BFA-CD04-D7FA-88A85C6F8E95}"/>
              </a:ext>
            </a:extLst>
          </p:cNvPr>
          <p:cNvPicPr>
            <a:picLocks noChangeAspect="1"/>
          </p:cNvPicPr>
          <p:nvPr/>
        </p:nvPicPr>
        <p:blipFill>
          <a:blip r:embed="rId16"/>
          <a:stretch>
            <a:fillRect/>
          </a:stretch>
        </p:blipFill>
        <p:spPr>
          <a:xfrm>
            <a:off x="11234969" y="2153784"/>
            <a:ext cx="598830" cy="598830"/>
          </a:xfrm>
          <a:prstGeom prst="rect">
            <a:avLst/>
          </a:prstGeom>
        </p:spPr>
      </p:pic>
      <p:pic>
        <p:nvPicPr>
          <p:cNvPr id="165" name="図 164">
            <a:extLst>
              <a:ext uri="{FF2B5EF4-FFF2-40B4-BE49-F238E27FC236}">
                <a16:creationId xmlns:a16="http://schemas.microsoft.com/office/drawing/2014/main" id="{59003590-EC86-C69C-E300-F6AF3DBC7621}"/>
              </a:ext>
            </a:extLst>
          </p:cNvPr>
          <p:cNvPicPr>
            <a:picLocks noChangeAspect="1"/>
          </p:cNvPicPr>
          <p:nvPr/>
        </p:nvPicPr>
        <p:blipFill>
          <a:blip r:embed="rId15"/>
          <a:stretch>
            <a:fillRect/>
          </a:stretch>
        </p:blipFill>
        <p:spPr>
          <a:xfrm>
            <a:off x="11245168" y="2814457"/>
            <a:ext cx="598831" cy="598831"/>
          </a:xfrm>
          <a:prstGeom prst="rect">
            <a:avLst/>
          </a:prstGeom>
        </p:spPr>
      </p:pic>
      <p:sp>
        <p:nvSpPr>
          <p:cNvPr id="166" name="吹き出し: 角を丸めた四角形 165">
            <a:extLst>
              <a:ext uri="{FF2B5EF4-FFF2-40B4-BE49-F238E27FC236}">
                <a16:creationId xmlns:a16="http://schemas.microsoft.com/office/drawing/2014/main" id="{8F47E3F6-4CB7-9D38-A32E-B68B444ED259}"/>
              </a:ext>
            </a:extLst>
          </p:cNvPr>
          <p:cNvSpPr/>
          <p:nvPr/>
        </p:nvSpPr>
        <p:spPr>
          <a:xfrm>
            <a:off x="8323633" y="3134174"/>
            <a:ext cx="2656816" cy="380449"/>
          </a:xfrm>
          <a:prstGeom prst="wedgeRoundRectCallout">
            <a:avLst>
              <a:gd name="adj1" fmla="val 54754"/>
              <a:gd name="adj2" fmla="val -37488"/>
              <a:gd name="adj3" fmla="val 16667"/>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grpSp>
        <p:nvGrpSpPr>
          <p:cNvPr id="170" name="グループ化 169">
            <a:extLst>
              <a:ext uri="{FF2B5EF4-FFF2-40B4-BE49-F238E27FC236}">
                <a16:creationId xmlns:a16="http://schemas.microsoft.com/office/drawing/2014/main" id="{CA6CBCEC-656A-64AD-099F-E28F756AB507}"/>
              </a:ext>
            </a:extLst>
          </p:cNvPr>
          <p:cNvGrpSpPr/>
          <p:nvPr/>
        </p:nvGrpSpPr>
        <p:grpSpPr>
          <a:xfrm>
            <a:off x="7159472" y="1063012"/>
            <a:ext cx="608711" cy="751051"/>
            <a:chOff x="7159472" y="1063012"/>
            <a:chExt cx="608711" cy="751051"/>
          </a:xfrm>
        </p:grpSpPr>
        <p:sp>
          <p:nvSpPr>
            <p:cNvPr id="168" name="楕円 167">
              <a:extLst>
                <a:ext uri="{FF2B5EF4-FFF2-40B4-BE49-F238E27FC236}">
                  <a16:creationId xmlns:a16="http://schemas.microsoft.com/office/drawing/2014/main" id="{5F8A0CBE-9819-6660-7910-F68AE78349A1}"/>
                </a:ext>
              </a:extLst>
            </p:cNvPr>
            <p:cNvSpPr/>
            <p:nvPr/>
          </p:nvSpPr>
          <p:spPr>
            <a:xfrm>
              <a:off x="7165422" y="1063012"/>
              <a:ext cx="602761" cy="721440"/>
            </a:xfrm>
            <a:prstGeom prst="ellipse">
              <a:avLst/>
            </a:prstGeom>
            <a:solidFill>
              <a:schemeClr val="accent5">
                <a:lumMod val="75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pic>
          <p:nvPicPr>
            <p:cNvPr id="167" name="id-120725F3-1AA5-4EFB-8FD8-75D9273A1AAE">
              <a:extLst>
                <a:ext uri="{FF2B5EF4-FFF2-40B4-BE49-F238E27FC236}">
                  <a16:creationId xmlns:a16="http://schemas.microsoft.com/office/drawing/2014/main" id="{DE550BD8-8D33-411E-5D42-A2AB8F1B676E}"/>
                </a:ext>
              </a:extLst>
            </p:cNvPr>
            <p:cNvPicPr>
              <a:picLocks noChangeAspect="1" noChangeArrowheads="1"/>
            </p:cNvPicPr>
            <p:nvPr/>
          </p:nvPicPr>
          <p:blipFill rotWithShape="1">
            <a:blip r:embed="rId22" cstate="print">
              <a:extLst>
                <a:ext uri="{BEBA8EAE-BF5A-486C-A8C5-ECC9F3942E4B}">
                  <a14:imgProps xmlns:a14="http://schemas.microsoft.com/office/drawing/2010/main">
                    <a14:imgLayer r:embed="rId23">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159472" y="1092623"/>
              <a:ext cx="559232" cy="721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1" name="テキスト ボックス 170">
            <a:extLst>
              <a:ext uri="{FF2B5EF4-FFF2-40B4-BE49-F238E27FC236}">
                <a16:creationId xmlns:a16="http://schemas.microsoft.com/office/drawing/2014/main" id="{A20B55C9-EED8-808B-EEBB-1C216E2C5240}"/>
              </a:ext>
            </a:extLst>
          </p:cNvPr>
          <p:cNvSpPr txBox="1"/>
          <p:nvPr/>
        </p:nvSpPr>
        <p:spPr>
          <a:xfrm>
            <a:off x="7956113" y="2285458"/>
            <a:ext cx="3012751" cy="369332"/>
          </a:xfrm>
          <a:prstGeom prst="rect">
            <a:avLst/>
          </a:prstGeom>
          <a:noFill/>
        </p:spPr>
        <p:txBody>
          <a:bodyPr wrap="square" rtlCol="0">
            <a:spAutoFit/>
          </a:bodyPr>
          <a:lstStyle/>
          <a:p>
            <a:r>
              <a:rPr kumimoji="1" lang="ja-JP" altLang="en-US" dirty="0"/>
              <a:t>ベテランがいないと聞きづらいね</a:t>
            </a:r>
          </a:p>
        </p:txBody>
      </p:sp>
      <p:sp>
        <p:nvSpPr>
          <p:cNvPr id="172" name="テキスト ボックス 171">
            <a:extLst>
              <a:ext uri="{FF2B5EF4-FFF2-40B4-BE49-F238E27FC236}">
                <a16:creationId xmlns:a16="http://schemas.microsoft.com/office/drawing/2014/main" id="{BC45DD80-B50E-4FAF-1FE5-C897392BEF60}"/>
              </a:ext>
            </a:extLst>
          </p:cNvPr>
          <p:cNvSpPr txBox="1"/>
          <p:nvPr/>
        </p:nvSpPr>
        <p:spPr>
          <a:xfrm>
            <a:off x="8312048" y="3172836"/>
            <a:ext cx="2656816" cy="369332"/>
          </a:xfrm>
          <a:prstGeom prst="rect">
            <a:avLst/>
          </a:prstGeom>
          <a:noFill/>
        </p:spPr>
        <p:txBody>
          <a:bodyPr wrap="square" rtlCol="0">
            <a:spAutoFit/>
          </a:bodyPr>
          <a:lstStyle/>
          <a:p>
            <a:r>
              <a:rPr kumimoji="1" lang="en-US" altLang="ja-JP" dirty="0">
                <a:solidFill>
                  <a:srgbClr val="FF0000"/>
                </a:solidFill>
              </a:rPr>
              <a:t>SSKT</a:t>
            </a:r>
            <a:r>
              <a:rPr lang="ja-JP" altLang="en-US" dirty="0"/>
              <a:t>はどうしているのかな</a:t>
            </a:r>
            <a:endParaRPr kumimoji="1" lang="ja-JP" altLang="en-US" dirty="0"/>
          </a:p>
        </p:txBody>
      </p:sp>
      <p:sp>
        <p:nvSpPr>
          <p:cNvPr id="173" name="吹き出し: 角を丸めた四角形 172">
            <a:extLst>
              <a:ext uri="{FF2B5EF4-FFF2-40B4-BE49-F238E27FC236}">
                <a16:creationId xmlns:a16="http://schemas.microsoft.com/office/drawing/2014/main" id="{C34EA043-D46A-8924-0D5C-1C1A3DF936FF}"/>
              </a:ext>
            </a:extLst>
          </p:cNvPr>
          <p:cNvSpPr/>
          <p:nvPr/>
        </p:nvSpPr>
        <p:spPr>
          <a:xfrm>
            <a:off x="7956113" y="3585247"/>
            <a:ext cx="3024336" cy="614681"/>
          </a:xfrm>
          <a:prstGeom prst="wedgeRoundRectCallout">
            <a:avLst>
              <a:gd name="adj1" fmla="val -52748"/>
              <a:gd name="adj2" fmla="val -30812"/>
              <a:gd name="adj3" fmla="val 16667"/>
            </a:avLst>
          </a:prstGeom>
          <a:solidFill>
            <a:schemeClr val="accent4"/>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grpSp>
        <p:nvGrpSpPr>
          <p:cNvPr id="174" name="グループ化 173">
            <a:extLst>
              <a:ext uri="{FF2B5EF4-FFF2-40B4-BE49-F238E27FC236}">
                <a16:creationId xmlns:a16="http://schemas.microsoft.com/office/drawing/2014/main" id="{2E06FE54-EC11-9903-0CFE-E02C91FDE34F}"/>
              </a:ext>
            </a:extLst>
          </p:cNvPr>
          <p:cNvGrpSpPr/>
          <p:nvPr/>
        </p:nvGrpSpPr>
        <p:grpSpPr>
          <a:xfrm>
            <a:off x="7159472" y="3306243"/>
            <a:ext cx="608711" cy="751051"/>
            <a:chOff x="7159472" y="1063012"/>
            <a:chExt cx="608711" cy="751051"/>
          </a:xfrm>
        </p:grpSpPr>
        <p:sp>
          <p:nvSpPr>
            <p:cNvPr id="175" name="楕円 174">
              <a:extLst>
                <a:ext uri="{FF2B5EF4-FFF2-40B4-BE49-F238E27FC236}">
                  <a16:creationId xmlns:a16="http://schemas.microsoft.com/office/drawing/2014/main" id="{BF480953-4944-9BF9-6489-688E94A01977}"/>
                </a:ext>
              </a:extLst>
            </p:cNvPr>
            <p:cNvSpPr/>
            <p:nvPr/>
          </p:nvSpPr>
          <p:spPr>
            <a:xfrm>
              <a:off x="7165422" y="1063012"/>
              <a:ext cx="602761" cy="721440"/>
            </a:xfrm>
            <a:prstGeom prst="ellipse">
              <a:avLst/>
            </a:prstGeom>
            <a:solidFill>
              <a:schemeClr val="accent5">
                <a:lumMod val="75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pic>
          <p:nvPicPr>
            <p:cNvPr id="176" name="id-120725F3-1AA5-4EFB-8FD8-75D9273A1AAE">
              <a:extLst>
                <a:ext uri="{FF2B5EF4-FFF2-40B4-BE49-F238E27FC236}">
                  <a16:creationId xmlns:a16="http://schemas.microsoft.com/office/drawing/2014/main" id="{8AE5DACB-BDD2-AB8E-CEEE-82B27B29970D}"/>
                </a:ext>
              </a:extLst>
            </p:cNvPr>
            <p:cNvPicPr>
              <a:picLocks noChangeAspect="1" noChangeArrowheads="1"/>
            </p:cNvPicPr>
            <p:nvPr/>
          </p:nvPicPr>
          <p:blipFill rotWithShape="1">
            <a:blip r:embed="rId22" cstate="print">
              <a:extLst>
                <a:ext uri="{BEBA8EAE-BF5A-486C-A8C5-ECC9F3942E4B}">
                  <a14:imgProps xmlns:a14="http://schemas.microsoft.com/office/drawing/2010/main">
                    <a14:imgLayer r:embed="rId23">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159472" y="1092623"/>
              <a:ext cx="559232" cy="721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7" name="テキスト ボックス 176">
            <a:extLst>
              <a:ext uri="{FF2B5EF4-FFF2-40B4-BE49-F238E27FC236}">
                <a16:creationId xmlns:a16="http://schemas.microsoft.com/office/drawing/2014/main" id="{CDDAA583-732C-4714-EFEB-67F9A9D423C4}"/>
              </a:ext>
            </a:extLst>
          </p:cNvPr>
          <p:cNvSpPr txBox="1"/>
          <p:nvPr/>
        </p:nvSpPr>
        <p:spPr>
          <a:xfrm>
            <a:off x="7944528" y="3598205"/>
            <a:ext cx="3024336" cy="646331"/>
          </a:xfrm>
          <a:prstGeom prst="rect">
            <a:avLst/>
          </a:prstGeom>
          <a:noFill/>
        </p:spPr>
        <p:txBody>
          <a:bodyPr wrap="square" rtlCol="0">
            <a:spAutoFit/>
          </a:bodyPr>
          <a:lstStyle/>
          <a:p>
            <a:r>
              <a:rPr kumimoji="1" lang="en-US" altLang="ja-JP" dirty="0">
                <a:solidFill>
                  <a:srgbClr val="FF0000"/>
                </a:solidFill>
              </a:rPr>
              <a:t>SSKT</a:t>
            </a:r>
            <a:r>
              <a:rPr kumimoji="1" lang="ja-JP" altLang="en-US" dirty="0">
                <a:solidFill>
                  <a:srgbClr val="FF0000"/>
                </a:solidFill>
              </a:rPr>
              <a:t>？</a:t>
            </a:r>
            <a:r>
              <a:rPr lang="ja-JP" altLang="en-US" dirty="0"/>
              <a:t>そっか最強サークルを見に行ってみようか</a:t>
            </a:r>
            <a:endParaRPr kumimoji="1" lang="ja-JP" altLang="en-US" dirty="0"/>
          </a:p>
        </p:txBody>
      </p:sp>
      <p:pic>
        <p:nvPicPr>
          <p:cNvPr id="179" name="図 178">
            <a:extLst>
              <a:ext uri="{FF2B5EF4-FFF2-40B4-BE49-F238E27FC236}">
                <a16:creationId xmlns:a16="http://schemas.microsoft.com/office/drawing/2014/main" id="{2A3074FD-C46F-B27F-09A1-6615CD32F16C}"/>
              </a:ext>
            </a:extLst>
          </p:cNvPr>
          <p:cNvPicPr>
            <a:picLocks noChangeAspect="1"/>
          </p:cNvPicPr>
          <p:nvPr/>
        </p:nvPicPr>
        <p:blipFill>
          <a:blip r:embed="rId16"/>
          <a:stretch>
            <a:fillRect/>
          </a:stretch>
        </p:blipFill>
        <p:spPr>
          <a:xfrm>
            <a:off x="11234969" y="4134930"/>
            <a:ext cx="598830" cy="598830"/>
          </a:xfrm>
          <a:prstGeom prst="rect">
            <a:avLst/>
          </a:prstGeom>
        </p:spPr>
      </p:pic>
      <p:sp>
        <p:nvSpPr>
          <p:cNvPr id="180" name="テキスト ボックス 179">
            <a:extLst>
              <a:ext uri="{FF2B5EF4-FFF2-40B4-BE49-F238E27FC236}">
                <a16:creationId xmlns:a16="http://schemas.microsoft.com/office/drawing/2014/main" id="{A0FC586A-5ACA-9AA2-6198-3A42749CDC0D}"/>
              </a:ext>
            </a:extLst>
          </p:cNvPr>
          <p:cNvSpPr txBox="1"/>
          <p:nvPr/>
        </p:nvSpPr>
        <p:spPr>
          <a:xfrm>
            <a:off x="10011827" y="4266604"/>
            <a:ext cx="957037" cy="369332"/>
          </a:xfrm>
          <a:prstGeom prst="rect">
            <a:avLst/>
          </a:prstGeom>
          <a:noFill/>
        </p:spPr>
        <p:txBody>
          <a:bodyPr wrap="square" rtlCol="0">
            <a:spAutoFit/>
          </a:bodyPr>
          <a:lstStyle/>
          <a:p>
            <a:r>
              <a:rPr kumimoji="1" lang="ja-JP" altLang="en-US" dirty="0"/>
              <a:t>いいやん</a:t>
            </a:r>
          </a:p>
        </p:txBody>
      </p:sp>
      <p:grpSp>
        <p:nvGrpSpPr>
          <p:cNvPr id="193" name="グループ化 192">
            <a:extLst>
              <a:ext uri="{FF2B5EF4-FFF2-40B4-BE49-F238E27FC236}">
                <a16:creationId xmlns:a16="http://schemas.microsoft.com/office/drawing/2014/main" id="{AD58914C-E446-9545-6A9B-E820D49F9AB7}"/>
              </a:ext>
            </a:extLst>
          </p:cNvPr>
          <p:cNvGrpSpPr/>
          <p:nvPr/>
        </p:nvGrpSpPr>
        <p:grpSpPr>
          <a:xfrm>
            <a:off x="6162413" y="4074869"/>
            <a:ext cx="3368730" cy="2350967"/>
            <a:chOff x="2885182" y="4086904"/>
            <a:chExt cx="3368730" cy="2350967"/>
          </a:xfrm>
        </p:grpSpPr>
        <p:pic>
          <p:nvPicPr>
            <p:cNvPr id="6" name="図 5">
              <a:extLst>
                <a:ext uri="{FF2B5EF4-FFF2-40B4-BE49-F238E27FC236}">
                  <a16:creationId xmlns:a16="http://schemas.microsoft.com/office/drawing/2014/main" id="{7292D5CA-5871-04EE-F126-0681AA51CF72}"/>
                </a:ext>
              </a:extLst>
            </p:cNvPr>
            <p:cNvPicPr>
              <a:picLocks noChangeAspect="1"/>
            </p:cNvPicPr>
            <p:nvPr/>
          </p:nvPicPr>
          <p:blipFill>
            <a:blip r:embed="rId24">
              <a:alphaModFix amt="23000"/>
            </a:blip>
            <a:stretch>
              <a:fillRect/>
            </a:stretch>
          </p:blipFill>
          <p:spPr>
            <a:xfrm>
              <a:off x="5587878" y="5458084"/>
              <a:ext cx="666034" cy="878222"/>
            </a:xfrm>
            <a:prstGeom prst="rect">
              <a:avLst/>
            </a:prstGeom>
          </p:spPr>
        </p:pic>
        <p:pic>
          <p:nvPicPr>
            <p:cNvPr id="184" name="Picture 26" descr="003-1">
              <a:extLst>
                <a:ext uri="{FF2B5EF4-FFF2-40B4-BE49-F238E27FC236}">
                  <a16:creationId xmlns:a16="http://schemas.microsoft.com/office/drawing/2014/main" id="{C61ADF09-EBCA-7BF3-65B7-DC21F616D6A6}"/>
                </a:ext>
              </a:extLst>
            </p:cNvPr>
            <p:cNvPicPr>
              <a:picLocks noChangeAspect="1" noChangeArrowheads="1"/>
            </p:cNvPicPr>
            <p:nvPr/>
          </p:nvPicPr>
          <p:blipFill>
            <a:blip r:embed="rId25" cstate="hqprint">
              <a:alphaModFix amt="46000"/>
              <a:extLst>
                <a:ext uri="{28A0092B-C50C-407E-A947-70E740481C1C}">
                  <a14:useLocalDpi xmlns:a14="http://schemas.microsoft.com/office/drawing/2010/main" val="0"/>
                </a:ext>
              </a:extLst>
            </a:blip>
            <a:srcRect/>
            <a:stretch>
              <a:fillRect/>
            </a:stretch>
          </p:blipFill>
          <p:spPr bwMode="auto">
            <a:xfrm>
              <a:off x="3925877" y="5563363"/>
              <a:ext cx="1242116" cy="794925"/>
            </a:xfrm>
            <a:prstGeom prst="rect">
              <a:avLst/>
            </a:prstGeom>
            <a:noFill/>
            <a:extLst>
              <a:ext uri="{909E8E84-426E-40DD-AFC4-6F175D3DCCD1}">
                <a14:hiddenFill xmlns:a14="http://schemas.microsoft.com/office/drawing/2010/main">
                  <a:solidFill>
                    <a:srgbClr val="FFFFFF"/>
                  </a:solidFill>
                </a14:hiddenFill>
              </a:ext>
            </a:extLst>
          </p:spPr>
        </p:pic>
        <p:pic>
          <p:nvPicPr>
            <p:cNvPr id="192" name="図 191">
              <a:extLst>
                <a:ext uri="{FF2B5EF4-FFF2-40B4-BE49-F238E27FC236}">
                  <a16:creationId xmlns:a16="http://schemas.microsoft.com/office/drawing/2014/main" id="{4B6BF772-67C7-8296-B4D4-EBA57DB70A5A}"/>
                </a:ext>
              </a:extLst>
            </p:cNvPr>
            <p:cNvPicPr>
              <a:picLocks noChangeAspect="1"/>
            </p:cNvPicPr>
            <p:nvPr/>
          </p:nvPicPr>
          <p:blipFill>
            <a:blip r:embed="rId24">
              <a:alphaModFix amt="23000"/>
            </a:blip>
            <a:stretch>
              <a:fillRect/>
            </a:stretch>
          </p:blipFill>
          <p:spPr>
            <a:xfrm>
              <a:off x="4893693" y="5135427"/>
              <a:ext cx="910734" cy="1200879"/>
            </a:xfrm>
            <a:prstGeom prst="rect">
              <a:avLst/>
            </a:prstGeom>
          </p:spPr>
        </p:pic>
        <p:pic>
          <p:nvPicPr>
            <p:cNvPr id="186" name="id-120725F3-1AA5-4EFB-8FD8-75D9273A1AAE">
              <a:extLst>
                <a:ext uri="{FF2B5EF4-FFF2-40B4-BE49-F238E27FC236}">
                  <a16:creationId xmlns:a16="http://schemas.microsoft.com/office/drawing/2014/main" id="{86F315C5-E010-5F0F-7EAD-C54333E42762}"/>
                </a:ext>
              </a:extLst>
            </p:cNvPr>
            <p:cNvPicPr>
              <a:picLocks noChangeAspect="1" noChangeArrowheads="1"/>
            </p:cNvPicPr>
            <p:nvPr/>
          </p:nvPicPr>
          <p:blipFill rotWithShape="1">
            <a:blip r:embed="rId22" cstate="print">
              <a:alphaModFix amt="46000"/>
              <a:extLst>
                <a:ext uri="{BEBA8EAE-BF5A-486C-A8C5-ECC9F3942E4B}">
                  <a14:imgProps xmlns:a14="http://schemas.microsoft.com/office/drawing/2010/main">
                    <a14:imgLayer r:embed="rId23">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21092317">
              <a:off x="4092535" y="4619084"/>
              <a:ext cx="1108148" cy="1429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図 190">
              <a:extLst>
                <a:ext uri="{FF2B5EF4-FFF2-40B4-BE49-F238E27FC236}">
                  <a16:creationId xmlns:a16="http://schemas.microsoft.com/office/drawing/2014/main" id="{10D94537-E962-7F63-F591-5F1DE57D2872}"/>
                </a:ext>
              </a:extLst>
            </p:cNvPr>
            <p:cNvPicPr>
              <a:picLocks noChangeAspect="1"/>
            </p:cNvPicPr>
            <p:nvPr/>
          </p:nvPicPr>
          <p:blipFill>
            <a:blip r:embed="rId24"/>
            <a:stretch>
              <a:fillRect/>
            </a:stretch>
          </p:blipFill>
          <p:spPr>
            <a:xfrm>
              <a:off x="2885182" y="4086904"/>
              <a:ext cx="1782948" cy="2350967"/>
            </a:xfrm>
            <a:prstGeom prst="rect">
              <a:avLst/>
            </a:prstGeom>
          </p:spPr>
        </p:pic>
      </p:grpSp>
      <p:grpSp>
        <p:nvGrpSpPr>
          <p:cNvPr id="198" name="グループ化 197">
            <a:extLst>
              <a:ext uri="{FF2B5EF4-FFF2-40B4-BE49-F238E27FC236}">
                <a16:creationId xmlns:a16="http://schemas.microsoft.com/office/drawing/2014/main" id="{071155B6-EE01-C914-7341-1DBE0131B464}"/>
              </a:ext>
            </a:extLst>
          </p:cNvPr>
          <p:cNvGrpSpPr/>
          <p:nvPr/>
        </p:nvGrpSpPr>
        <p:grpSpPr>
          <a:xfrm>
            <a:off x="6366096" y="5779412"/>
            <a:ext cx="5253775" cy="646331"/>
            <a:chOff x="7089890" y="5343297"/>
            <a:chExt cx="4891013" cy="646331"/>
          </a:xfrm>
        </p:grpSpPr>
        <p:sp>
          <p:nvSpPr>
            <p:cNvPr id="199" name="テキスト ボックス 198">
              <a:extLst>
                <a:ext uri="{FF2B5EF4-FFF2-40B4-BE49-F238E27FC236}">
                  <a16:creationId xmlns:a16="http://schemas.microsoft.com/office/drawing/2014/main" id="{45813647-D689-B4C3-AEE2-7EF222D5C237}"/>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サークル外に学ぶ</a:t>
              </a:r>
            </a:p>
          </p:txBody>
        </p:sp>
        <p:sp>
          <p:nvSpPr>
            <p:cNvPr id="200" name="テキスト ボックス 199">
              <a:extLst>
                <a:ext uri="{FF2B5EF4-FFF2-40B4-BE49-F238E27FC236}">
                  <a16:creationId xmlns:a16="http://schemas.microsoft.com/office/drawing/2014/main" id="{A1C1C2C4-DA0C-0A35-BE26-6426E0C43D73}"/>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サークル外に学ぶ</a:t>
              </a:r>
            </a:p>
          </p:txBody>
        </p:sp>
        <p:sp>
          <p:nvSpPr>
            <p:cNvPr id="201" name="テキスト ボックス 200">
              <a:extLst>
                <a:ext uri="{FF2B5EF4-FFF2-40B4-BE49-F238E27FC236}">
                  <a16:creationId xmlns:a16="http://schemas.microsoft.com/office/drawing/2014/main" id="{B1C19373-D7DF-EFCD-5B23-C6FB1F63C2CC}"/>
                </a:ext>
              </a:extLst>
            </p:cNvPr>
            <p:cNvSpPr txBox="1"/>
            <p:nvPr/>
          </p:nvSpPr>
          <p:spPr>
            <a:xfrm>
              <a:off x="7089890" y="5343297"/>
              <a:ext cx="4887670" cy="646331"/>
            </a:xfrm>
            <a:prstGeom prst="rect">
              <a:avLst/>
            </a:prstGeom>
            <a:noFill/>
          </p:spPr>
          <p:txBody>
            <a:bodyPr wrap="square" rtlCol="0">
              <a:spAutoFit/>
            </a:bodyPr>
            <a:lstStyle/>
            <a:p>
              <a:r>
                <a:rPr lang="ja-JP" altLang="en-US" sz="3600" b="1" dirty="0">
                  <a:ln w="254000">
                    <a:noFill/>
                  </a:ln>
                  <a:solidFill>
                    <a:srgbClr val="0000FF"/>
                  </a:solidFill>
                </a:rPr>
                <a:t>サークル外に学ぶ</a:t>
              </a:r>
            </a:p>
          </p:txBody>
        </p:sp>
      </p:grpSp>
      <p:cxnSp>
        <p:nvCxnSpPr>
          <p:cNvPr id="7" name="直線コネクタ 6">
            <a:extLst>
              <a:ext uri="{FF2B5EF4-FFF2-40B4-BE49-F238E27FC236}">
                <a16:creationId xmlns:a16="http://schemas.microsoft.com/office/drawing/2014/main" id="{F1C9681A-4A54-DC91-7E5E-5518E20FE2BA}"/>
              </a:ext>
            </a:extLst>
          </p:cNvPr>
          <p:cNvCxnSpPr>
            <a:cxnSpLocks/>
          </p:cNvCxnSpPr>
          <p:nvPr/>
        </p:nvCxnSpPr>
        <p:spPr>
          <a:xfrm>
            <a:off x="5879975" y="764704"/>
            <a:ext cx="0" cy="5661039"/>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320579A0-4044-866E-E4F4-A328A65A86A7}"/>
              </a:ext>
            </a:extLst>
          </p:cNvPr>
          <p:cNvCxnSpPr>
            <a:cxnSpLocks/>
          </p:cNvCxnSpPr>
          <p:nvPr/>
        </p:nvCxnSpPr>
        <p:spPr>
          <a:xfrm>
            <a:off x="120589" y="3429000"/>
            <a:ext cx="575938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a:extLst>
              <a:ext uri="{FF2B5EF4-FFF2-40B4-BE49-F238E27FC236}">
                <a16:creationId xmlns:a16="http://schemas.microsoft.com/office/drawing/2014/main" id="{D25D232B-4C68-33AF-DD78-C510014C6309}"/>
              </a:ext>
            </a:extLst>
          </p:cNvPr>
          <p:cNvSpPr txBox="1"/>
          <p:nvPr/>
        </p:nvSpPr>
        <p:spPr>
          <a:xfrm>
            <a:off x="0" y="620688"/>
            <a:ext cx="6096000" cy="553998"/>
          </a:xfrm>
          <a:prstGeom prst="rect">
            <a:avLst/>
          </a:prstGeom>
          <a:noFill/>
        </p:spPr>
        <p:txBody>
          <a:bodyPr wrap="square" rtlCol="0">
            <a:spAutoFit/>
          </a:bodyPr>
          <a:lstStyle/>
          <a:p>
            <a:pPr marL="285750" indent="-285750">
              <a:buFont typeface="Wingdings" panose="05000000000000000000" pitchFamily="2" charset="2"/>
              <a:buChar char="Ø"/>
            </a:pPr>
            <a:r>
              <a:rPr kumimoji="1" lang="en-US" altLang="ja-JP" sz="3000" b="1" dirty="0"/>
              <a:t>SSKT</a:t>
            </a:r>
            <a:r>
              <a:rPr kumimoji="1" lang="ja-JP" altLang="en-US" sz="3000" b="1" dirty="0"/>
              <a:t>の</a:t>
            </a:r>
            <a:r>
              <a:rPr kumimoji="1" lang="en-US" altLang="ja-JP" sz="3000" b="1" dirty="0"/>
              <a:t>QC</a:t>
            </a:r>
            <a:r>
              <a:rPr kumimoji="1" lang="ja-JP" altLang="en-US" sz="3000" b="1" dirty="0"/>
              <a:t>会合に見学参加</a:t>
            </a:r>
          </a:p>
        </p:txBody>
      </p:sp>
      <p:sp>
        <p:nvSpPr>
          <p:cNvPr id="10" name="テキスト ボックス 9">
            <a:extLst>
              <a:ext uri="{FF2B5EF4-FFF2-40B4-BE49-F238E27FC236}">
                <a16:creationId xmlns:a16="http://schemas.microsoft.com/office/drawing/2014/main" id="{B25F68D5-B0CD-6932-F4B2-9F9B45A3C7B6}"/>
              </a:ext>
            </a:extLst>
          </p:cNvPr>
          <p:cNvSpPr txBox="1"/>
          <p:nvPr/>
        </p:nvSpPr>
        <p:spPr>
          <a:xfrm>
            <a:off x="5879975" y="620688"/>
            <a:ext cx="6360284" cy="553998"/>
          </a:xfrm>
          <a:prstGeom prst="rect">
            <a:avLst/>
          </a:prstGeom>
          <a:noFill/>
        </p:spPr>
        <p:txBody>
          <a:bodyPr wrap="square" rtlCol="0">
            <a:spAutoFit/>
          </a:bodyPr>
          <a:lstStyle/>
          <a:p>
            <a:pPr marL="285750" indent="-285750">
              <a:buFont typeface="Wingdings" panose="05000000000000000000" pitchFamily="2" charset="2"/>
              <a:buChar char="Ø"/>
            </a:pPr>
            <a:r>
              <a:rPr kumimoji="1" lang="ja-JP" altLang="en-US" sz="3000" b="1" dirty="0"/>
              <a:t>仮想</a:t>
            </a:r>
            <a:r>
              <a:rPr kumimoji="1" lang="en-US" altLang="ja-JP" sz="3000" b="1" dirty="0" err="1"/>
              <a:t>QC【Shere</a:t>
            </a:r>
            <a:r>
              <a:rPr kumimoji="1" lang="ja-JP" altLang="en-US" sz="3000" b="1" dirty="0"/>
              <a:t>　</a:t>
            </a:r>
            <a:r>
              <a:rPr kumimoji="1" lang="en-US" altLang="ja-JP" sz="3000" b="1" dirty="0"/>
              <a:t>Point】</a:t>
            </a:r>
            <a:r>
              <a:rPr kumimoji="1" lang="ja-JP" altLang="en-US" sz="3000" b="1" dirty="0"/>
              <a:t>での会合</a:t>
            </a:r>
          </a:p>
        </p:txBody>
      </p:sp>
      <p:sp>
        <p:nvSpPr>
          <p:cNvPr id="14" name="テキスト ボックス 13">
            <a:extLst>
              <a:ext uri="{FF2B5EF4-FFF2-40B4-BE49-F238E27FC236}">
                <a16:creationId xmlns:a16="http://schemas.microsoft.com/office/drawing/2014/main" id="{3C0BC42C-4285-781C-64A6-1C6DAA2E7695}"/>
              </a:ext>
            </a:extLst>
          </p:cNvPr>
          <p:cNvSpPr txBox="1"/>
          <p:nvPr/>
        </p:nvSpPr>
        <p:spPr>
          <a:xfrm>
            <a:off x="10937" y="3426371"/>
            <a:ext cx="6096000" cy="553998"/>
          </a:xfrm>
          <a:prstGeom prst="rect">
            <a:avLst/>
          </a:prstGeom>
          <a:noFill/>
        </p:spPr>
        <p:txBody>
          <a:bodyPr wrap="square" rtlCol="0">
            <a:spAutoFit/>
          </a:bodyPr>
          <a:lstStyle/>
          <a:p>
            <a:pPr marL="285750" indent="-285750">
              <a:buFont typeface="Wingdings" panose="05000000000000000000" pitchFamily="2" charset="2"/>
              <a:buChar char="Ø"/>
            </a:pPr>
            <a:r>
              <a:rPr kumimoji="1" lang="ja-JP" altLang="en-US" sz="3000" b="1" dirty="0"/>
              <a:t>全員で打開策検討！！</a:t>
            </a:r>
            <a:endParaRPr kumimoji="1" lang="en-US" altLang="ja-JP" sz="3000" b="1" dirty="0"/>
          </a:p>
        </p:txBody>
      </p:sp>
      <p:sp>
        <p:nvSpPr>
          <p:cNvPr id="12" name="スライド番号プレースホルダー 3">
            <a:extLst>
              <a:ext uri="{FF2B5EF4-FFF2-40B4-BE49-F238E27FC236}">
                <a16:creationId xmlns:a16="http://schemas.microsoft.com/office/drawing/2014/main" id="{1FEA61F7-4F53-83A5-EA1B-2396F56A435A}"/>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48</a:t>
            </a:fld>
            <a:endParaRPr lang="ja-JP" altLang="en-US" sz="1800" dirty="0"/>
          </a:p>
        </p:txBody>
      </p:sp>
    </p:spTree>
    <p:extLst>
      <p:ext uri="{BB962C8B-B14F-4D97-AF65-F5344CB8AC3E}">
        <p14:creationId xmlns:p14="http://schemas.microsoft.com/office/powerpoint/2010/main" val="2773891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down)">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par>
                          <p:cTn id="13" fill="hold">
                            <p:stCondLst>
                              <p:cond delay="500"/>
                            </p:stCondLst>
                            <p:childTnLst>
                              <p:par>
                                <p:cTn id="14" presetID="23" presetClass="entr" presetSubtype="16" fill="hold" nodeType="afterEffect">
                                  <p:stCondLst>
                                    <p:cond delay="0"/>
                                  </p:stCondLst>
                                  <p:childTnLst>
                                    <p:set>
                                      <p:cBhvr>
                                        <p:cTn id="15" dur="1" fill="hold">
                                          <p:stCondLst>
                                            <p:cond delay="0"/>
                                          </p:stCondLst>
                                        </p:cTn>
                                        <p:tgtEl>
                                          <p:spTgt spid="152"/>
                                        </p:tgtEl>
                                        <p:attrNameLst>
                                          <p:attrName>style.visibility</p:attrName>
                                        </p:attrNameLst>
                                      </p:cBhvr>
                                      <p:to>
                                        <p:strVal val="visible"/>
                                      </p:to>
                                    </p:set>
                                    <p:anim calcmode="lin" valueType="num">
                                      <p:cBhvr>
                                        <p:cTn id="16" dur="500" fill="hold"/>
                                        <p:tgtEl>
                                          <p:spTgt spid="152"/>
                                        </p:tgtEl>
                                        <p:attrNameLst>
                                          <p:attrName>ppt_w</p:attrName>
                                        </p:attrNameLst>
                                      </p:cBhvr>
                                      <p:tavLst>
                                        <p:tav tm="0">
                                          <p:val>
                                            <p:fltVal val="0"/>
                                          </p:val>
                                        </p:tav>
                                        <p:tav tm="100000">
                                          <p:val>
                                            <p:strVal val="#ppt_w"/>
                                          </p:val>
                                        </p:tav>
                                      </p:tavLst>
                                    </p:anim>
                                    <p:anim calcmode="lin" valueType="num">
                                      <p:cBhvr>
                                        <p:cTn id="17" dur="500" fill="hold"/>
                                        <p:tgtEl>
                                          <p:spTgt spid="152"/>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nodeType="clickEffect">
                                  <p:stCondLst>
                                    <p:cond delay="0"/>
                                  </p:stCondLst>
                                  <p:childTnLst>
                                    <p:set>
                                      <p:cBhvr>
                                        <p:cTn id="21" dur="1" fill="hold">
                                          <p:stCondLst>
                                            <p:cond delay="0"/>
                                          </p:stCondLst>
                                        </p:cTn>
                                        <p:tgtEl>
                                          <p:spTgt spid="198"/>
                                        </p:tgtEl>
                                        <p:attrNameLst>
                                          <p:attrName>style.visibility</p:attrName>
                                        </p:attrNameLst>
                                      </p:cBhvr>
                                      <p:to>
                                        <p:strVal val="visible"/>
                                      </p:to>
                                    </p:set>
                                    <p:anim calcmode="lin" valueType="num">
                                      <p:cBhvr>
                                        <p:cTn id="22" dur="500" fill="hold"/>
                                        <p:tgtEl>
                                          <p:spTgt spid="198"/>
                                        </p:tgtEl>
                                        <p:attrNameLst>
                                          <p:attrName>ppt_w</p:attrName>
                                        </p:attrNameLst>
                                      </p:cBhvr>
                                      <p:tavLst>
                                        <p:tav tm="0">
                                          <p:val>
                                            <p:fltVal val="0"/>
                                          </p:val>
                                        </p:tav>
                                        <p:tav tm="100000">
                                          <p:val>
                                            <p:strVal val="#ppt_w"/>
                                          </p:val>
                                        </p:tav>
                                      </p:tavLst>
                                    </p:anim>
                                    <p:anim calcmode="lin" valueType="num">
                                      <p:cBhvr>
                                        <p:cTn id="23" dur="500" fill="hold"/>
                                        <p:tgtEl>
                                          <p:spTgt spid="19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33" name="直線コネクタ 432">
            <a:extLst>
              <a:ext uri="{FF2B5EF4-FFF2-40B4-BE49-F238E27FC236}">
                <a16:creationId xmlns:a16="http://schemas.microsoft.com/office/drawing/2014/main" id="{C0EE88F4-3944-C34C-BA8F-842AFA15E92A}"/>
              </a:ext>
            </a:extLst>
          </p:cNvPr>
          <p:cNvCxnSpPr>
            <a:cxnSpLocks/>
          </p:cNvCxnSpPr>
          <p:nvPr/>
        </p:nvCxnSpPr>
        <p:spPr>
          <a:xfrm>
            <a:off x="5879975" y="764704"/>
            <a:ext cx="0" cy="2952328"/>
          </a:xfrm>
          <a:prstGeom prst="line">
            <a:avLst/>
          </a:prstGeom>
          <a:ln w="25400"/>
        </p:spPr>
        <p:style>
          <a:lnRef idx="1">
            <a:schemeClr val="accent1"/>
          </a:lnRef>
          <a:fillRef idx="0">
            <a:schemeClr val="accent1"/>
          </a:fillRef>
          <a:effectRef idx="0">
            <a:schemeClr val="accent1"/>
          </a:effectRef>
          <a:fontRef idx="minor">
            <a:schemeClr val="tx1"/>
          </a:fontRef>
        </p:style>
      </p:cxnSp>
      <p:pic>
        <p:nvPicPr>
          <p:cNvPr id="381" name="図 380" descr="generated image">
            <a:extLst>
              <a:ext uri="{FF2B5EF4-FFF2-40B4-BE49-F238E27FC236}">
                <a16:creationId xmlns:a16="http://schemas.microsoft.com/office/drawing/2014/main" id="{42DF68AF-3C47-855C-3721-500355C5E960}"/>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9961" b="99609" l="1758" r="97461">
                        <a14:foregroundMark x1="2943" y1="68707" x2="1758" y2="89355"/>
                        <a14:foregroundMark x1="1758" y1="89355" x2="1888" y2="89355"/>
                        <a14:foregroundMark x1="12305" y1="56783" x2="12305" y2="65332"/>
                        <a14:foregroundMark x1="22622" y1="51520" x2="23438" y2="62012"/>
                        <a14:foregroundMark x1="34774" y1="36631" x2="34896" y2="55762"/>
                        <a14:foregroundMark x1="72061" y1="49472" x2="73862" y2="61281"/>
                        <a14:foregroundMark x1="85150" y1="53542" x2="85742" y2="71582"/>
                        <a14:foregroundMark x1="95212" y1="61834" x2="96875" y2="84082"/>
                        <a14:foregroundMark x1="78451" y1="77832" x2="79167" y2="84961"/>
                        <a14:foregroundMark x1="79167" y1="84961" x2="78646" y2="91113"/>
                        <a14:foregroundMark x1="78654" y1="77832" x2="79167" y2="90137"/>
                        <a14:foregroundMark x1="45833" y1="37793" x2="33333" y2="40137"/>
                        <a14:foregroundMark x1="18034" y1="59863" x2="28451" y2="55762"/>
                        <a14:foregroundMark x1="4492" y1="87988" x2="11133" y2="99707"/>
                        <a14:foregroundMark x1="11133" y1="99707" x2="11263" y2="99707"/>
                        <a14:foregroundMark x1="22070" y1="84375" x2="49805" y2="87988"/>
                        <a14:foregroundMark x1="10417" y1="84668" x2="44271" y2="95020"/>
                        <a14:foregroundMark x1="34375" y1="66406" x2="43229" y2="66699"/>
                        <a14:foregroundMark x1="70117" y1="94238" x2="96159" y2="94238"/>
                        <a14:foregroundMark x1="49479" y1="39844" x2="60221" y2="30762"/>
                        <a14:foregroundMark x1="60221" y1="30762" x2="60221" y2="30957"/>
                        <a14:foregroundMark x1="31055" y1="40918" x2="33659" y2="48926"/>
                        <a14:foregroundMark x1="83659" y1="62988" x2="93034" y2="80176"/>
                        <a14:foregroundMark x1="90560" y1="99121" x2="97461" y2="96191"/>
                        <a14:foregroundMark x1="45313" y1="47266" x2="45898" y2="54688"/>
                        <a14:foregroundMark x1="61198" y1="47852" x2="60417" y2="57129"/>
                        <a14:foregroundMark x1="48047" y1="48730" x2="51628" y2="48535"/>
                        <a14:foregroundMark x1="51628" y1="48535" x2="57292" y2="49316"/>
                        <a14:foregroundMark x1="57292" y1="49316" x2="57813" y2="49219"/>
                        <a14:foregroundMark x1="48568" y1="17480" x2="56055" y2="17383"/>
                        <a14:foregroundMark x1="56055" y1="17383" x2="63021" y2="17578"/>
                        <a14:foregroundMark x1="63672" y1="24023" x2="64844" y2="40039"/>
                        <a14:foregroundMark x1="62435" y1="36523" x2="61458" y2="47852"/>
                        <a14:foregroundMark x1="65625" y1="47461" x2="65625" y2="47852"/>
                        <a14:foregroundMark x1="65169" y1="45996" x2="65169" y2="45996"/>
                        <a14:foregroundMark x1="65039" y1="41211" x2="65820" y2="53711"/>
                        <a14:foregroundMark x1="9180" y1="56348" x2="12500" y2="59180"/>
                        <a14:foregroundMark x1="30990" y1="51270" x2="34115" y2="52051"/>
                        <a14:foregroundMark x1="82544" y1="77540" x2="86589" y2="77344"/>
                        <a14:foregroundMark x1="63477" y1="56738" x2="66146" y2="58496"/>
                        <a14:backgroundMark x1="5794" y1="57422" x2="5794" y2="65430"/>
                        <a14:backgroundMark x1="5794" y1="65430" x2="5729" y2="65625"/>
                        <a14:backgroundMark x1="1237" y1="67676" x2="4362" y2="66211"/>
                        <a14:backgroundMark x1="3255" y1="58594" x2="4753" y2="67188"/>
                        <a14:backgroundMark x1="4753" y1="67188" x2="4753" y2="67090"/>
                        <a14:backgroundMark x1="9245" y1="43555" x2="10482" y2="48438"/>
                        <a14:backgroundMark x1="10482" y1="48438" x2="13281" y2="43652"/>
                        <a14:backgroundMark x1="13281" y1="43652" x2="13411" y2="43750"/>
                        <a14:backgroundMark x1="12565" y1="46777" x2="13281" y2="53320"/>
                        <a14:backgroundMark x1="13281" y1="53320" x2="13151" y2="53809"/>
                        <a14:backgroundMark x1="11328" y1="53809" x2="13997" y2="55176"/>
                        <a14:backgroundMark x1="17969" y1="45215" x2="26758" y2="45898"/>
                        <a14:backgroundMark x1="20573" y1="47656" x2="24609" y2="50195"/>
                        <a14:backgroundMark x1="24609" y1="50195" x2="24609" y2="50195"/>
                        <a14:backgroundMark x1="21029" y1="41406" x2="21940" y2="45313"/>
                        <a14:backgroundMark x1="21615" y1="40039" x2="21615" y2="40039"/>
                        <a14:backgroundMark x1="32161" y1="27051" x2="36068" y2="35449"/>
                        <a14:backgroundMark x1="33008" y1="24219" x2="38932" y2="29297"/>
                        <a14:backgroundMark x1="68555" y1="37793" x2="72331" y2="39063"/>
                        <a14:backgroundMark x1="72331" y1="39063" x2="69336" y2="42480"/>
                        <a14:backgroundMark x1="69336" y1="42480" x2="76237" y2="45215"/>
                        <a14:backgroundMark x1="76237" y1="45215" x2="76497" y2="44238"/>
                        <a14:backgroundMark x1="70247" y1="48633" x2="72135" y2="46484"/>
                        <a14:backgroundMark x1="82813" y1="52246" x2="86198" y2="46875"/>
                        <a14:backgroundMark x1="86198" y1="46875" x2="86198" y2="46484"/>
                        <a14:backgroundMark x1="71224" y1="48633" x2="73893" y2="46191"/>
                        <a14:backgroundMark x1="84375" y1="52441" x2="86979" y2="47070"/>
                        <a14:backgroundMark x1="84831" y1="46387" x2="85482" y2="51660"/>
                        <a14:backgroundMark x1="85482" y1="51660" x2="85091" y2="53516"/>
                        <a14:backgroundMark x1="95898" y1="51953" x2="92643" y2="61328"/>
                        <a14:backgroundMark x1="92643" y1="61328" x2="90690" y2="62012"/>
                        <a14:backgroundMark x1="95117" y1="60547" x2="96159" y2="59180"/>
                        <a14:backgroundMark x1="94792" y1="60547" x2="95964" y2="59180"/>
                        <a14:backgroundMark x1="85286" y1="47754" x2="84375" y2="45703"/>
                        <a14:backgroundMark x1="74023" y1="76660" x2="74089" y2="70996"/>
                        <a14:backgroundMark x1="74089" y1="70996" x2="77214" y2="65723"/>
                        <a14:backgroundMark x1="77214" y1="65723" x2="79232" y2="72070"/>
                        <a14:backgroundMark x1="79232" y1="72070" x2="77279" y2="76660"/>
                        <a14:backgroundMark x1="77279" y1="76660" x2="73958" y2="77148"/>
                        <a14:backgroundMark x1="74154" y1="62891" x2="74089" y2="67578"/>
                        <a14:backgroundMark x1="73503" y1="62109" x2="73177" y2="65234"/>
                        <a14:backgroundMark x1="79753" y1="75684" x2="79297" y2="76270"/>
                        <a14:backgroundMark x1="80924" y1="75586" x2="80859" y2="78613"/>
                        <a14:backgroundMark x1="73568" y1="62402" x2="74284" y2="60840"/>
                      </a14:backgroundRemoval>
                    </a14:imgEffect>
                  </a14:imgLayer>
                </a14:imgProps>
              </a:ext>
              <a:ext uri="{28A0092B-C50C-407E-A947-70E740481C1C}">
                <a14:useLocalDpi xmlns:a14="http://schemas.microsoft.com/office/drawing/2010/main" val="0"/>
              </a:ext>
            </a:extLst>
          </a:blip>
          <a:srcRect/>
          <a:stretch>
            <a:fillRect/>
          </a:stretch>
        </p:blipFill>
        <p:spPr bwMode="auto">
          <a:xfrm>
            <a:off x="13138434" y="625817"/>
            <a:ext cx="3506551" cy="2313127"/>
          </a:xfrm>
          <a:prstGeom prst="rect">
            <a:avLst/>
          </a:prstGeom>
          <a:noFill/>
          <a:extLst>
            <a:ext uri="{909E8E84-426E-40DD-AFC4-6F175D3DCCD1}">
              <a14:hiddenFill xmlns:a14="http://schemas.microsoft.com/office/drawing/2010/main">
                <a:solidFill>
                  <a:srgbClr val="FFFFFF"/>
                </a:solidFill>
              </a14:hiddenFill>
            </a:ext>
          </a:extLst>
        </p:spPr>
      </p:pic>
      <p:sp>
        <p:nvSpPr>
          <p:cNvPr id="2" name="タイトル 1">
            <a:extLst>
              <a:ext uri="{FF2B5EF4-FFF2-40B4-BE49-F238E27FC236}">
                <a16:creationId xmlns:a16="http://schemas.microsoft.com/office/drawing/2014/main" id="{72E5C6CB-3CAF-D1F5-BAA4-8B0684B3E495}"/>
              </a:ext>
            </a:extLst>
          </p:cNvPr>
          <p:cNvSpPr>
            <a:spLocks noGrp="1"/>
          </p:cNvSpPr>
          <p:nvPr>
            <p:ph type="title"/>
          </p:nvPr>
        </p:nvSpPr>
        <p:spPr/>
        <p:txBody>
          <a:bodyPr/>
          <a:lstStyle/>
          <a:p>
            <a:r>
              <a:rPr kumimoji="1" lang="ja-JP" altLang="en-US" dirty="0"/>
              <a:t>□</a:t>
            </a:r>
            <a:r>
              <a:rPr lang="en-US" altLang="ja-JP" dirty="0"/>
              <a:t>SSKT</a:t>
            </a:r>
            <a:r>
              <a:rPr lang="ja-JP" altLang="en-US" dirty="0"/>
              <a:t>に学んだ巻き込み力</a:t>
            </a:r>
            <a:endParaRPr kumimoji="1" lang="ja-JP" altLang="en-US" dirty="0"/>
          </a:p>
        </p:txBody>
      </p:sp>
      <p:sp>
        <p:nvSpPr>
          <p:cNvPr id="8" name="テキスト ボックス 7">
            <a:extLst>
              <a:ext uri="{FF2B5EF4-FFF2-40B4-BE49-F238E27FC236}">
                <a16:creationId xmlns:a16="http://schemas.microsoft.com/office/drawing/2014/main" id="{D7E5E969-D5AB-A3C0-861C-DAE2D66C8709}"/>
              </a:ext>
            </a:extLst>
          </p:cNvPr>
          <p:cNvSpPr txBox="1"/>
          <p:nvPr/>
        </p:nvSpPr>
        <p:spPr>
          <a:xfrm>
            <a:off x="0" y="620688"/>
            <a:ext cx="6096000" cy="553998"/>
          </a:xfrm>
          <a:prstGeom prst="rect">
            <a:avLst/>
          </a:prstGeom>
          <a:noFill/>
        </p:spPr>
        <p:txBody>
          <a:bodyPr wrap="square" rtlCol="0">
            <a:spAutoFit/>
          </a:bodyPr>
          <a:lstStyle/>
          <a:p>
            <a:pPr marL="285750" indent="-285750">
              <a:buFont typeface="Wingdings" panose="05000000000000000000" pitchFamily="2" charset="2"/>
              <a:buChar char="Ø"/>
            </a:pPr>
            <a:r>
              <a:rPr kumimoji="1" lang="en-US" altLang="ja-JP" sz="3000" b="1" dirty="0"/>
              <a:t>SSKT</a:t>
            </a:r>
            <a:r>
              <a:rPr kumimoji="1" lang="ja-JP" altLang="en-US" sz="3000" b="1" dirty="0"/>
              <a:t>の</a:t>
            </a:r>
            <a:r>
              <a:rPr kumimoji="1" lang="en-US" altLang="ja-JP" sz="3000" b="1" dirty="0"/>
              <a:t>QC</a:t>
            </a:r>
            <a:r>
              <a:rPr kumimoji="1" lang="ja-JP" altLang="en-US" sz="3000" b="1" dirty="0"/>
              <a:t>会合に見学参加</a:t>
            </a:r>
          </a:p>
        </p:txBody>
      </p:sp>
      <p:pic>
        <p:nvPicPr>
          <p:cNvPr id="4" name="図 3">
            <a:extLst>
              <a:ext uri="{FF2B5EF4-FFF2-40B4-BE49-F238E27FC236}">
                <a16:creationId xmlns:a16="http://schemas.microsoft.com/office/drawing/2014/main" id="{F6B461DC-10FA-09FF-8BF1-07E109524835}"/>
              </a:ext>
            </a:extLst>
          </p:cNvPr>
          <p:cNvPicPr>
            <a:picLocks noChangeAspect="1"/>
          </p:cNvPicPr>
          <p:nvPr/>
        </p:nvPicPr>
        <p:blipFill>
          <a:blip r:embed="rId5"/>
          <a:stretch>
            <a:fillRect/>
          </a:stretch>
        </p:blipFill>
        <p:spPr>
          <a:xfrm>
            <a:off x="119336" y="1656024"/>
            <a:ext cx="3664151" cy="1772976"/>
          </a:xfrm>
          <a:prstGeom prst="rect">
            <a:avLst/>
          </a:prstGeom>
          <a:effectLst/>
        </p:spPr>
      </p:pic>
      <p:grpSp>
        <p:nvGrpSpPr>
          <p:cNvPr id="321" name="グループ化 320">
            <a:extLst>
              <a:ext uri="{FF2B5EF4-FFF2-40B4-BE49-F238E27FC236}">
                <a16:creationId xmlns:a16="http://schemas.microsoft.com/office/drawing/2014/main" id="{79405688-28BF-6A4A-5A2A-A1ACD7B99039}"/>
              </a:ext>
            </a:extLst>
          </p:cNvPr>
          <p:cNvGrpSpPr/>
          <p:nvPr/>
        </p:nvGrpSpPr>
        <p:grpSpPr>
          <a:xfrm>
            <a:off x="281232" y="687235"/>
            <a:ext cx="5598743" cy="3008034"/>
            <a:chOff x="281232" y="687235"/>
            <a:chExt cx="5598743" cy="3008034"/>
          </a:xfrm>
        </p:grpSpPr>
        <p:pic>
          <p:nvPicPr>
            <p:cNvPr id="355" name="図 354">
              <a:extLst>
                <a:ext uri="{FF2B5EF4-FFF2-40B4-BE49-F238E27FC236}">
                  <a16:creationId xmlns:a16="http://schemas.microsoft.com/office/drawing/2014/main" id="{74F1A391-7DE0-3514-AFA1-D940FF5D4CEB}"/>
                </a:ext>
              </a:extLst>
            </p:cNvPr>
            <p:cNvPicPr>
              <a:picLocks noChangeAspect="1"/>
            </p:cNvPicPr>
            <p:nvPr/>
          </p:nvPicPr>
          <p:blipFill>
            <a:blip r:embed="rId6"/>
            <a:stretch>
              <a:fillRect/>
            </a:stretch>
          </p:blipFill>
          <p:spPr>
            <a:xfrm>
              <a:off x="2855640" y="687235"/>
              <a:ext cx="3024335" cy="3008034"/>
            </a:xfrm>
            <a:prstGeom prst="rect">
              <a:avLst/>
            </a:prstGeom>
          </p:spPr>
        </p:pic>
        <p:sp>
          <p:nvSpPr>
            <p:cNvPr id="5" name="吹き出し: 四角形 4">
              <a:extLst>
                <a:ext uri="{FF2B5EF4-FFF2-40B4-BE49-F238E27FC236}">
                  <a16:creationId xmlns:a16="http://schemas.microsoft.com/office/drawing/2014/main" id="{53617450-20ED-281B-0F3E-18838B9993FD}"/>
                </a:ext>
              </a:extLst>
            </p:cNvPr>
            <p:cNvSpPr/>
            <p:nvPr/>
          </p:nvSpPr>
          <p:spPr>
            <a:xfrm>
              <a:off x="281232" y="1169473"/>
              <a:ext cx="3341008" cy="387319"/>
            </a:xfrm>
            <a:prstGeom prst="wedgeRectCallout">
              <a:avLst>
                <a:gd name="adj1" fmla="val 47391"/>
                <a:gd name="adj2" fmla="val 101252"/>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n-ea"/>
                </a:rPr>
                <a:t>最強の秘訣を見学させてくれ！！</a:t>
              </a:r>
              <a:endParaRPr lang="en-US" altLang="ja-JP" b="1" dirty="0">
                <a:solidFill>
                  <a:schemeClr val="tx1"/>
                </a:solidFill>
                <a:latin typeface="+mn-ea"/>
              </a:endParaRPr>
            </a:p>
          </p:txBody>
        </p:sp>
      </p:grpSp>
      <p:cxnSp>
        <p:nvCxnSpPr>
          <p:cNvPr id="30" name="直線コネクタ 29">
            <a:extLst>
              <a:ext uri="{FF2B5EF4-FFF2-40B4-BE49-F238E27FC236}">
                <a16:creationId xmlns:a16="http://schemas.microsoft.com/office/drawing/2014/main" id="{7270E8CA-1DAF-7C0D-C3CF-1098983F419C}"/>
              </a:ext>
            </a:extLst>
          </p:cNvPr>
          <p:cNvCxnSpPr>
            <a:cxnSpLocks/>
          </p:cNvCxnSpPr>
          <p:nvPr/>
        </p:nvCxnSpPr>
        <p:spPr>
          <a:xfrm>
            <a:off x="-1" y="3717032"/>
            <a:ext cx="1203666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2" name="グループ化 321">
            <a:extLst>
              <a:ext uri="{FF2B5EF4-FFF2-40B4-BE49-F238E27FC236}">
                <a16:creationId xmlns:a16="http://schemas.microsoft.com/office/drawing/2014/main" id="{67FBCCAB-68B0-A151-753F-DE72C1F1148C}"/>
              </a:ext>
            </a:extLst>
          </p:cNvPr>
          <p:cNvGrpSpPr/>
          <p:nvPr/>
        </p:nvGrpSpPr>
        <p:grpSpPr>
          <a:xfrm>
            <a:off x="955626" y="2240868"/>
            <a:ext cx="6048672" cy="653177"/>
            <a:chOff x="7089890" y="6009586"/>
            <a:chExt cx="4891013" cy="653177"/>
          </a:xfrm>
        </p:grpSpPr>
        <p:sp>
          <p:nvSpPr>
            <p:cNvPr id="323" name="テキスト ボックス 322">
              <a:extLst>
                <a:ext uri="{FF2B5EF4-FFF2-40B4-BE49-F238E27FC236}">
                  <a16:creationId xmlns:a16="http://schemas.microsoft.com/office/drawing/2014/main" id="{E67553FB-5F13-69B9-4E83-3CBAA8949470}"/>
                </a:ext>
              </a:extLst>
            </p:cNvPr>
            <p:cNvSpPr txBox="1"/>
            <p:nvPr/>
          </p:nvSpPr>
          <p:spPr>
            <a:xfrm>
              <a:off x="7089890" y="6013778"/>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任セロリ！</a:t>
              </a:r>
            </a:p>
          </p:txBody>
        </p:sp>
        <p:sp>
          <p:nvSpPr>
            <p:cNvPr id="324" name="テキスト ボックス 323">
              <a:extLst>
                <a:ext uri="{FF2B5EF4-FFF2-40B4-BE49-F238E27FC236}">
                  <a16:creationId xmlns:a16="http://schemas.microsoft.com/office/drawing/2014/main" id="{F887B79C-685D-5850-FBE8-184EB6257787}"/>
                </a:ext>
              </a:extLst>
            </p:cNvPr>
            <p:cNvSpPr txBox="1"/>
            <p:nvPr/>
          </p:nvSpPr>
          <p:spPr>
            <a:xfrm>
              <a:off x="7089890" y="6016432"/>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任セロリ！</a:t>
              </a:r>
            </a:p>
          </p:txBody>
        </p:sp>
        <p:sp>
          <p:nvSpPr>
            <p:cNvPr id="325" name="テキスト ボックス 324">
              <a:extLst>
                <a:ext uri="{FF2B5EF4-FFF2-40B4-BE49-F238E27FC236}">
                  <a16:creationId xmlns:a16="http://schemas.microsoft.com/office/drawing/2014/main" id="{4C8BCCB8-B74B-7D4E-D05A-D4C2298C5051}"/>
                </a:ext>
              </a:extLst>
            </p:cNvPr>
            <p:cNvSpPr txBox="1"/>
            <p:nvPr/>
          </p:nvSpPr>
          <p:spPr>
            <a:xfrm>
              <a:off x="7089891" y="6009586"/>
              <a:ext cx="4887670" cy="646331"/>
            </a:xfrm>
            <a:prstGeom prst="rect">
              <a:avLst/>
            </a:prstGeom>
            <a:noFill/>
          </p:spPr>
          <p:txBody>
            <a:bodyPr wrap="square" rtlCol="0">
              <a:spAutoFit/>
            </a:bodyPr>
            <a:lstStyle/>
            <a:p>
              <a:r>
                <a:rPr lang="ja-JP" altLang="en-US" sz="3600" b="1" dirty="0">
                  <a:ln w="254000">
                    <a:noFill/>
                  </a:ln>
                  <a:solidFill>
                    <a:srgbClr val="0000FF"/>
                  </a:solidFill>
                </a:rPr>
                <a:t>任セロリ！</a:t>
              </a:r>
              <a:endParaRPr kumimoji="1" lang="en-US" altLang="ja-JP" sz="2800" b="1" dirty="0">
                <a:ln w="254000">
                  <a:noFill/>
                </a:ln>
                <a:solidFill>
                  <a:srgbClr val="0000FF"/>
                </a:solidFill>
              </a:endParaRPr>
            </a:p>
          </p:txBody>
        </p:sp>
      </p:grpSp>
      <p:pic>
        <p:nvPicPr>
          <p:cNvPr id="419" name="図 418">
            <a:extLst>
              <a:ext uri="{FF2B5EF4-FFF2-40B4-BE49-F238E27FC236}">
                <a16:creationId xmlns:a16="http://schemas.microsoft.com/office/drawing/2014/main" id="{69556001-4FD6-BF28-1701-886254E442FD}"/>
              </a:ext>
            </a:extLst>
          </p:cNvPr>
          <p:cNvPicPr>
            <a:picLocks noChangeAspect="1"/>
          </p:cNvPicPr>
          <p:nvPr/>
        </p:nvPicPr>
        <p:blipFill>
          <a:blip r:embed="rId7"/>
          <a:stretch>
            <a:fillRect/>
          </a:stretch>
        </p:blipFill>
        <p:spPr>
          <a:xfrm rot="21328394">
            <a:off x="13963031" y="736331"/>
            <a:ext cx="870036" cy="819028"/>
          </a:xfrm>
          <a:prstGeom prst="rect">
            <a:avLst/>
          </a:prstGeom>
        </p:spPr>
      </p:pic>
      <p:pic>
        <p:nvPicPr>
          <p:cNvPr id="421" name="図 420">
            <a:extLst>
              <a:ext uri="{FF2B5EF4-FFF2-40B4-BE49-F238E27FC236}">
                <a16:creationId xmlns:a16="http://schemas.microsoft.com/office/drawing/2014/main" id="{D290E991-F703-13A2-5F3E-9202E4582445}"/>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rot="21037998">
            <a:off x="13585830" y="1249869"/>
            <a:ext cx="647426" cy="627536"/>
          </a:xfrm>
          <a:prstGeom prst="rect">
            <a:avLst/>
          </a:prstGeom>
        </p:spPr>
      </p:pic>
      <p:pic>
        <p:nvPicPr>
          <p:cNvPr id="422" name="図 421">
            <a:extLst>
              <a:ext uri="{FF2B5EF4-FFF2-40B4-BE49-F238E27FC236}">
                <a16:creationId xmlns:a16="http://schemas.microsoft.com/office/drawing/2014/main" id="{1204B578-F5A6-94DC-255D-611EF7E805EA}"/>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rot="997455">
            <a:off x="15380950" y="1159662"/>
            <a:ext cx="608137" cy="635612"/>
          </a:xfrm>
          <a:prstGeom prst="rect">
            <a:avLst/>
          </a:prstGeom>
        </p:spPr>
      </p:pic>
      <p:pic>
        <p:nvPicPr>
          <p:cNvPr id="423" name="図 422">
            <a:extLst>
              <a:ext uri="{FF2B5EF4-FFF2-40B4-BE49-F238E27FC236}">
                <a16:creationId xmlns:a16="http://schemas.microsoft.com/office/drawing/2014/main" id="{24A2A971-3001-4EA0-444A-E2690B1F103A}"/>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rot="1367665">
            <a:off x="15801619" y="1311870"/>
            <a:ext cx="642208" cy="691769"/>
          </a:xfrm>
          <a:prstGeom prst="rect">
            <a:avLst/>
          </a:prstGeom>
        </p:spPr>
      </p:pic>
      <p:pic>
        <p:nvPicPr>
          <p:cNvPr id="424" name="図 423">
            <a:extLst>
              <a:ext uri="{FF2B5EF4-FFF2-40B4-BE49-F238E27FC236}">
                <a16:creationId xmlns:a16="http://schemas.microsoft.com/office/drawing/2014/main" id="{C0644BB8-A043-C529-28CC-2B1D8EFDC9F7}"/>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l="26723" t="16050" r="26123" b="13626"/>
          <a:stretch/>
        </p:blipFill>
        <p:spPr>
          <a:xfrm rot="1192395">
            <a:off x="16276945" y="1488429"/>
            <a:ext cx="551618" cy="697033"/>
          </a:xfrm>
          <a:prstGeom prst="rect">
            <a:avLst/>
          </a:prstGeom>
        </p:spPr>
      </p:pic>
      <p:pic>
        <p:nvPicPr>
          <p:cNvPr id="425" name="図 424">
            <a:extLst>
              <a:ext uri="{FF2B5EF4-FFF2-40B4-BE49-F238E27FC236}">
                <a16:creationId xmlns:a16="http://schemas.microsoft.com/office/drawing/2014/main" id="{E601F09C-FAD7-1833-C7BF-266F75C05EA4}"/>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rot="1259737">
            <a:off x="15496882" y="1892817"/>
            <a:ext cx="655248" cy="728287"/>
          </a:xfrm>
          <a:prstGeom prst="rect">
            <a:avLst/>
          </a:prstGeom>
        </p:spPr>
      </p:pic>
      <p:pic>
        <p:nvPicPr>
          <p:cNvPr id="383" name="図 382">
            <a:extLst>
              <a:ext uri="{FF2B5EF4-FFF2-40B4-BE49-F238E27FC236}">
                <a16:creationId xmlns:a16="http://schemas.microsoft.com/office/drawing/2014/main" id="{AEA6E101-7147-E5F8-5ED3-FBD8B92DFDDA}"/>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rot="20742770" flipH="1">
            <a:off x="13259623" y="1317303"/>
            <a:ext cx="554007" cy="665353"/>
          </a:xfrm>
          <a:prstGeom prst="rect">
            <a:avLst/>
          </a:prstGeom>
        </p:spPr>
      </p:pic>
      <p:pic>
        <p:nvPicPr>
          <p:cNvPr id="420" name="図 419">
            <a:extLst>
              <a:ext uri="{FF2B5EF4-FFF2-40B4-BE49-F238E27FC236}">
                <a16:creationId xmlns:a16="http://schemas.microsoft.com/office/drawing/2014/main" id="{9163084D-7EB2-1D03-701B-D67887353EA0}"/>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rot="21276913">
            <a:off x="12938428" y="1654484"/>
            <a:ext cx="632925" cy="676791"/>
          </a:xfrm>
          <a:prstGeom prst="rect">
            <a:avLst/>
          </a:prstGeom>
        </p:spPr>
      </p:pic>
      <p:pic>
        <p:nvPicPr>
          <p:cNvPr id="432" name="図 431">
            <a:extLst>
              <a:ext uri="{FF2B5EF4-FFF2-40B4-BE49-F238E27FC236}">
                <a16:creationId xmlns:a16="http://schemas.microsoft.com/office/drawing/2014/main" id="{ADD50C69-534E-5761-EAFE-0E1869CC1BC5}"/>
              </a:ext>
            </a:extLst>
          </p:cNvPr>
          <p:cNvPicPr>
            <a:picLocks noChangeAspect="1"/>
          </p:cNvPicPr>
          <p:nvPr/>
        </p:nvPicPr>
        <p:blipFill>
          <a:blip r:embed="rId15"/>
          <a:stretch>
            <a:fillRect/>
          </a:stretch>
        </p:blipFill>
        <p:spPr>
          <a:xfrm>
            <a:off x="7112203" y="1660889"/>
            <a:ext cx="3506550" cy="2018923"/>
          </a:xfrm>
          <a:prstGeom prst="rect">
            <a:avLst/>
          </a:prstGeom>
        </p:spPr>
      </p:pic>
      <p:sp>
        <p:nvSpPr>
          <p:cNvPr id="437" name="吹き出し: 四角形 436">
            <a:extLst>
              <a:ext uri="{FF2B5EF4-FFF2-40B4-BE49-F238E27FC236}">
                <a16:creationId xmlns:a16="http://schemas.microsoft.com/office/drawing/2014/main" id="{0640CC82-AE5F-7224-F843-325578D89A61}"/>
              </a:ext>
            </a:extLst>
          </p:cNvPr>
          <p:cNvSpPr/>
          <p:nvPr/>
        </p:nvSpPr>
        <p:spPr>
          <a:xfrm>
            <a:off x="5946912" y="1174960"/>
            <a:ext cx="2885392" cy="499885"/>
          </a:xfrm>
          <a:prstGeom prst="wedgeRectCallout">
            <a:avLst>
              <a:gd name="adj1" fmla="val 27833"/>
              <a:gd name="adj2" fmla="val 106365"/>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さあ、この問題どうしようか</a:t>
            </a:r>
            <a:endParaRPr lang="en-US" altLang="ja-JP" sz="2000" b="1" dirty="0">
              <a:solidFill>
                <a:schemeClr val="tx1"/>
              </a:solidFill>
            </a:endParaRPr>
          </a:p>
        </p:txBody>
      </p:sp>
      <p:sp>
        <p:nvSpPr>
          <p:cNvPr id="438" name="吹き出し: 四角形 437">
            <a:extLst>
              <a:ext uri="{FF2B5EF4-FFF2-40B4-BE49-F238E27FC236}">
                <a16:creationId xmlns:a16="http://schemas.microsoft.com/office/drawing/2014/main" id="{F45581B3-693F-DDDE-F1C3-D8B88C483670}"/>
              </a:ext>
            </a:extLst>
          </p:cNvPr>
          <p:cNvSpPr/>
          <p:nvPr/>
        </p:nvSpPr>
        <p:spPr>
          <a:xfrm>
            <a:off x="8970537" y="1227525"/>
            <a:ext cx="3035779" cy="499885"/>
          </a:xfrm>
          <a:prstGeom prst="wedgeRectCallout">
            <a:avLst>
              <a:gd name="adj1" fmla="val -28606"/>
              <a:gd name="adj2" fmla="val 135400"/>
            </a:avLst>
          </a:prstGeom>
          <a:noFill/>
          <a:ln w="92075" cmpd="dbl">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難しいね、そういうときは・・・</a:t>
            </a:r>
            <a:endParaRPr lang="en-US" altLang="ja-JP" sz="2000" b="1" dirty="0">
              <a:solidFill>
                <a:schemeClr val="tx1"/>
              </a:solidFill>
            </a:endParaRPr>
          </a:p>
        </p:txBody>
      </p:sp>
      <p:sp>
        <p:nvSpPr>
          <p:cNvPr id="439" name="テキスト ボックス 438">
            <a:extLst>
              <a:ext uri="{FF2B5EF4-FFF2-40B4-BE49-F238E27FC236}">
                <a16:creationId xmlns:a16="http://schemas.microsoft.com/office/drawing/2014/main" id="{C3C5AF0D-1B52-4980-D60A-C2B34E70F73E}"/>
              </a:ext>
            </a:extLst>
          </p:cNvPr>
          <p:cNvSpPr txBox="1"/>
          <p:nvPr/>
        </p:nvSpPr>
        <p:spPr>
          <a:xfrm>
            <a:off x="5910317" y="620688"/>
            <a:ext cx="6096000" cy="553998"/>
          </a:xfrm>
          <a:prstGeom prst="rect">
            <a:avLst/>
          </a:prstGeom>
          <a:noFill/>
        </p:spPr>
        <p:txBody>
          <a:bodyPr wrap="square" rtlCol="0">
            <a:spAutoFit/>
          </a:bodyPr>
          <a:lstStyle/>
          <a:p>
            <a:pPr marL="285750" indent="-285750">
              <a:buFont typeface="Wingdings" panose="05000000000000000000" pitchFamily="2" charset="2"/>
              <a:buChar char="Ø"/>
            </a:pPr>
            <a:r>
              <a:rPr kumimoji="1" lang="ja-JP" altLang="en-US" sz="3000" b="1" dirty="0"/>
              <a:t>とある会合の日・・・</a:t>
            </a:r>
          </a:p>
        </p:txBody>
      </p:sp>
      <p:sp>
        <p:nvSpPr>
          <p:cNvPr id="440" name="吹き出し: 四角形 439">
            <a:extLst>
              <a:ext uri="{FF2B5EF4-FFF2-40B4-BE49-F238E27FC236}">
                <a16:creationId xmlns:a16="http://schemas.microsoft.com/office/drawing/2014/main" id="{34391652-0ABA-25A9-B605-2CD7A5C24D56}"/>
              </a:ext>
            </a:extLst>
          </p:cNvPr>
          <p:cNvSpPr/>
          <p:nvPr/>
        </p:nvSpPr>
        <p:spPr>
          <a:xfrm>
            <a:off x="10049839" y="1813663"/>
            <a:ext cx="2054970" cy="499885"/>
          </a:xfrm>
          <a:prstGeom prst="wedgeRectCallout">
            <a:avLst>
              <a:gd name="adj1" fmla="val -33279"/>
              <a:gd name="adj2" fmla="val 83136"/>
            </a:avLst>
          </a:prstGeom>
          <a:noFill/>
          <a:ln w="92075" cmpd="dbl">
            <a:solidFill>
              <a:schemeClr val="accent3">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元職場聞いてくる</a:t>
            </a:r>
            <a:endParaRPr lang="en-US" altLang="ja-JP" sz="2000" b="1" dirty="0">
              <a:solidFill>
                <a:schemeClr val="tx1"/>
              </a:solidFill>
            </a:endParaRPr>
          </a:p>
        </p:txBody>
      </p:sp>
      <p:sp>
        <p:nvSpPr>
          <p:cNvPr id="445" name="吹き出し: 四角形 444">
            <a:extLst>
              <a:ext uri="{FF2B5EF4-FFF2-40B4-BE49-F238E27FC236}">
                <a16:creationId xmlns:a16="http://schemas.microsoft.com/office/drawing/2014/main" id="{419395D2-E7C5-6B09-C943-49E02291CE4A}"/>
              </a:ext>
            </a:extLst>
          </p:cNvPr>
          <p:cNvSpPr/>
          <p:nvPr/>
        </p:nvSpPr>
        <p:spPr>
          <a:xfrm>
            <a:off x="10548647" y="2799477"/>
            <a:ext cx="1556162" cy="706265"/>
          </a:xfrm>
          <a:prstGeom prst="wedgeRectCallout">
            <a:avLst>
              <a:gd name="adj1" fmla="val -77613"/>
              <a:gd name="adj2" fmla="val 12697"/>
            </a:avLst>
          </a:prstGeom>
          <a:noFill/>
          <a:ln w="92075" cmpd="dbl">
            <a:solidFill>
              <a:schemeClr val="accent1">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メーカーも呼んでみよう</a:t>
            </a:r>
            <a:endParaRPr lang="en-US" altLang="ja-JP" sz="2000" b="1" dirty="0">
              <a:solidFill>
                <a:schemeClr val="tx1"/>
              </a:solidFill>
            </a:endParaRPr>
          </a:p>
        </p:txBody>
      </p:sp>
      <p:pic>
        <p:nvPicPr>
          <p:cNvPr id="449" name="図 448">
            <a:extLst>
              <a:ext uri="{FF2B5EF4-FFF2-40B4-BE49-F238E27FC236}">
                <a16:creationId xmlns:a16="http://schemas.microsoft.com/office/drawing/2014/main" id="{AD324F13-AEA5-B565-3B61-610B5C1B0E26}"/>
              </a:ext>
            </a:extLst>
          </p:cNvPr>
          <p:cNvPicPr>
            <a:picLocks noChangeAspect="1"/>
          </p:cNvPicPr>
          <p:nvPr/>
        </p:nvPicPr>
        <p:blipFill>
          <a:blip r:embed="rId16"/>
          <a:stretch>
            <a:fillRect/>
          </a:stretch>
        </p:blipFill>
        <p:spPr>
          <a:xfrm>
            <a:off x="-122630" y="3685940"/>
            <a:ext cx="4920121" cy="2742087"/>
          </a:xfrm>
          <a:prstGeom prst="rect">
            <a:avLst/>
          </a:prstGeom>
        </p:spPr>
      </p:pic>
      <p:sp>
        <p:nvSpPr>
          <p:cNvPr id="453" name="吹き出し: 四角形 452">
            <a:extLst>
              <a:ext uri="{FF2B5EF4-FFF2-40B4-BE49-F238E27FC236}">
                <a16:creationId xmlns:a16="http://schemas.microsoft.com/office/drawing/2014/main" id="{26F1BD97-E570-5E1B-CAAD-C7027B6B5F43}"/>
              </a:ext>
            </a:extLst>
          </p:cNvPr>
          <p:cNvSpPr/>
          <p:nvPr/>
        </p:nvSpPr>
        <p:spPr>
          <a:xfrm>
            <a:off x="5936331" y="1813663"/>
            <a:ext cx="1556162" cy="706265"/>
          </a:xfrm>
          <a:prstGeom prst="wedgeRectCallout">
            <a:avLst>
              <a:gd name="adj1" fmla="val 30580"/>
              <a:gd name="adj2" fmla="val 70239"/>
            </a:avLst>
          </a:prstGeom>
          <a:noFill/>
          <a:ln w="92075" cmpd="dbl">
            <a:solidFill>
              <a:schemeClr val="accent6">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技術も参加させよう！</a:t>
            </a:r>
            <a:endParaRPr lang="en-US" altLang="ja-JP" sz="2000" b="1" dirty="0">
              <a:solidFill>
                <a:schemeClr val="tx1"/>
              </a:solidFill>
            </a:endParaRPr>
          </a:p>
        </p:txBody>
      </p:sp>
      <p:grpSp>
        <p:nvGrpSpPr>
          <p:cNvPr id="455" name="グループ化 454">
            <a:extLst>
              <a:ext uri="{FF2B5EF4-FFF2-40B4-BE49-F238E27FC236}">
                <a16:creationId xmlns:a16="http://schemas.microsoft.com/office/drawing/2014/main" id="{25CDEDA3-0225-1D4E-2FCC-A4B587E114D5}"/>
              </a:ext>
            </a:extLst>
          </p:cNvPr>
          <p:cNvGrpSpPr/>
          <p:nvPr/>
        </p:nvGrpSpPr>
        <p:grpSpPr>
          <a:xfrm>
            <a:off x="5987570" y="1193601"/>
            <a:ext cx="6090366" cy="2426383"/>
            <a:chOff x="5878026" y="1222956"/>
            <a:chExt cx="5258534" cy="3905795"/>
          </a:xfrm>
        </p:grpSpPr>
        <p:pic>
          <p:nvPicPr>
            <p:cNvPr id="456" name="図 455">
              <a:extLst>
                <a:ext uri="{FF2B5EF4-FFF2-40B4-BE49-F238E27FC236}">
                  <a16:creationId xmlns:a16="http://schemas.microsoft.com/office/drawing/2014/main" id="{9C249DD4-E044-7048-4A9B-368795BCB2C9}"/>
                </a:ext>
              </a:extLst>
            </p:cNvPr>
            <p:cNvPicPr>
              <a:picLocks noChangeAspect="1"/>
            </p:cNvPicPr>
            <p:nvPr/>
          </p:nvPicPr>
          <p:blipFill>
            <a:blip r:embed="rId17"/>
            <a:stretch>
              <a:fillRect/>
            </a:stretch>
          </p:blipFill>
          <p:spPr>
            <a:xfrm>
              <a:off x="5878026" y="1222956"/>
              <a:ext cx="5258534" cy="3905795"/>
            </a:xfrm>
            <a:prstGeom prst="rect">
              <a:avLst/>
            </a:prstGeom>
            <a:ln>
              <a:noFill/>
            </a:ln>
            <a:effectLst>
              <a:glow rad="127000">
                <a:schemeClr val="accent4">
                  <a:alpha val="67000"/>
                </a:schemeClr>
              </a:glow>
              <a:outerShdw blurRad="190500" algn="tl" rotWithShape="0">
                <a:srgbClr val="000000">
                  <a:alpha val="70000"/>
                </a:srgbClr>
              </a:outerShdw>
              <a:softEdge rad="63500"/>
            </a:effectLst>
          </p:spPr>
        </p:pic>
        <p:pic>
          <p:nvPicPr>
            <p:cNvPr id="457" name="図 456">
              <a:extLst>
                <a:ext uri="{FF2B5EF4-FFF2-40B4-BE49-F238E27FC236}">
                  <a16:creationId xmlns:a16="http://schemas.microsoft.com/office/drawing/2014/main" id="{DCACA621-2479-03E3-6A53-0B18C433ACD4}"/>
                </a:ext>
              </a:extLst>
            </p:cNvPr>
            <p:cNvPicPr>
              <a:picLocks noChangeAspect="1"/>
            </p:cNvPicPr>
            <p:nvPr/>
          </p:nvPicPr>
          <p:blipFill>
            <a:blip r:embed="rId5"/>
            <a:stretch>
              <a:fillRect/>
            </a:stretch>
          </p:blipFill>
          <p:spPr>
            <a:xfrm>
              <a:off x="6172666" y="2212047"/>
              <a:ext cx="4588447" cy="2220216"/>
            </a:xfrm>
            <a:prstGeom prst="rect">
              <a:avLst/>
            </a:prstGeom>
            <a:effectLst>
              <a:glow rad="165100">
                <a:schemeClr val="accent4">
                  <a:alpha val="40000"/>
                </a:schemeClr>
              </a:glow>
            </a:effectLst>
          </p:spPr>
        </p:pic>
      </p:grpSp>
      <p:pic>
        <p:nvPicPr>
          <p:cNvPr id="458" name="図 457">
            <a:extLst>
              <a:ext uri="{FF2B5EF4-FFF2-40B4-BE49-F238E27FC236}">
                <a16:creationId xmlns:a16="http://schemas.microsoft.com/office/drawing/2014/main" id="{3DBAFE01-80F8-A41D-8B35-70D0600DA358}"/>
              </a:ext>
            </a:extLst>
          </p:cNvPr>
          <p:cNvPicPr>
            <a:picLocks noChangeAspect="1"/>
          </p:cNvPicPr>
          <p:nvPr/>
        </p:nvPicPr>
        <p:blipFill>
          <a:blip r:embed="rId15"/>
          <a:stretch>
            <a:fillRect/>
          </a:stretch>
        </p:blipFill>
        <p:spPr>
          <a:xfrm>
            <a:off x="1039293" y="4635572"/>
            <a:ext cx="2992026" cy="1722681"/>
          </a:xfrm>
          <a:prstGeom prst="rect">
            <a:avLst/>
          </a:prstGeom>
        </p:spPr>
      </p:pic>
      <p:grpSp>
        <p:nvGrpSpPr>
          <p:cNvPr id="466" name="グループ化 465">
            <a:extLst>
              <a:ext uri="{FF2B5EF4-FFF2-40B4-BE49-F238E27FC236}">
                <a16:creationId xmlns:a16="http://schemas.microsoft.com/office/drawing/2014/main" id="{8152F818-7B81-7680-DC33-BD3FB349D308}"/>
              </a:ext>
            </a:extLst>
          </p:cNvPr>
          <p:cNvGrpSpPr/>
          <p:nvPr/>
        </p:nvGrpSpPr>
        <p:grpSpPr>
          <a:xfrm rot="900000">
            <a:off x="4489390" y="3721012"/>
            <a:ext cx="2185066" cy="2877378"/>
            <a:chOff x="4125465" y="3930318"/>
            <a:chExt cx="1862105" cy="2621925"/>
          </a:xfrm>
        </p:grpSpPr>
        <p:pic>
          <p:nvPicPr>
            <p:cNvPr id="467" name="図 466" descr="generated image">
              <a:extLst>
                <a:ext uri="{FF2B5EF4-FFF2-40B4-BE49-F238E27FC236}">
                  <a16:creationId xmlns:a16="http://schemas.microsoft.com/office/drawing/2014/main" id="{6F908075-8338-E565-B56E-FC1EE831F6B9}"/>
                </a:ext>
              </a:extLst>
            </p:cNvPr>
            <p:cNvPicPr>
              <a:picLocks noChangeAspect="1" noChangeArrowheads="1"/>
            </p:cNvPicPr>
            <p:nvPr/>
          </p:nvPicPr>
          <p:blipFill>
            <a:blip r:embed="rId18" cstate="hqprint">
              <a:extLst>
                <a:ext uri="{BEBA8EAE-BF5A-486C-A8C5-ECC9F3942E4B}">
                  <a14:imgProps xmlns:a14="http://schemas.microsoft.com/office/drawing/2010/main">
                    <a14:imgLayer r:embed="rId19">
                      <a14:imgEffect>
                        <a14:backgroundRemoval t="9961" b="94336" l="9082" r="95020">
                          <a14:foregroundMark x1="17090" y1="23633" x2="19824" y2="32129"/>
                          <a14:foregroundMark x1="86914" y1="25391" x2="88867" y2="29297"/>
                          <a14:foregroundMark x1="90137" y1="33496" x2="91797" y2="33594"/>
                          <a14:foregroundMark x1="79395" y1="31934" x2="76270" y2="45215"/>
                          <a14:foregroundMark x1="19824" y1="34375" x2="15430" y2="32324"/>
                          <a14:foregroundMark x1="15430" y1="32324" x2="14160" y2="29688"/>
                          <a14:foregroundMark x1="12891" y1="19238" x2="17871" y2="17188"/>
                          <a14:foregroundMark x1="17871" y1="17188" x2="22754" y2="23926"/>
                          <a14:foregroundMark x1="22754" y1="23926" x2="27441" y2="26367"/>
                          <a14:foregroundMark x1="27441" y1="26367" x2="24609" y2="31055"/>
                          <a14:foregroundMark x1="25195" y1="23047" x2="29004" y2="25391"/>
                          <a14:foregroundMark x1="39355" y1="33691" x2="30859" y2="35938"/>
                          <a14:foregroundMark x1="30859" y1="35938" x2="26758" y2="32031"/>
                          <a14:foregroundMark x1="26758" y1="32031" x2="28418" y2="25684"/>
                          <a14:foregroundMark x1="28418" y1="25684" x2="21680" y2="16992"/>
                          <a14:foregroundMark x1="21680" y1="16992" x2="16016" y2="16113"/>
                          <a14:foregroundMark x1="16016" y1="16113" x2="11523" y2="19727"/>
                          <a14:foregroundMark x1="11523" y1="19727" x2="11523" y2="25000"/>
                          <a14:foregroundMark x1="11523" y1="25000" x2="14844" y2="31250"/>
                          <a14:foregroundMark x1="17578" y1="34180" x2="22656" y2="44531"/>
                          <a14:foregroundMark x1="22656" y1="44531" x2="27441" y2="46582"/>
                          <a14:foregroundMark x1="27441" y1="46582" x2="28613" y2="46094"/>
                          <a14:foregroundMark x1="36426" y1="45703" x2="31445" y2="45898"/>
                          <a14:foregroundMark x1="31445" y1="45898" x2="29688" y2="46484"/>
                          <a14:foregroundMark x1="37305" y1="46094" x2="38867" y2="55273"/>
                          <a14:foregroundMark x1="27051" y1="47266" x2="32324" y2="47656"/>
                          <a14:foregroundMark x1="32324" y1="47656" x2="35156" y2="45703"/>
                          <a14:foregroundMark x1="59766" y1="33105" x2="73926" y2="36914"/>
                          <a14:foregroundMark x1="73926" y1="36914" x2="75293" y2="30176"/>
                          <a14:foregroundMark x1="75293" y1="30176" x2="72559" y2="24414"/>
                          <a14:foregroundMark x1="72559" y1="24414" x2="78516" y2="27734"/>
                          <a14:foregroundMark x1="78516" y1="27734" x2="78711" y2="28027"/>
                          <a14:foregroundMark x1="80664" y1="20703" x2="77832" y2="26855"/>
                          <a14:foregroundMark x1="77832" y1="26855" x2="78516" y2="26660"/>
                          <a14:foregroundMark x1="83789" y1="24023" x2="83789" y2="24023"/>
                          <a14:foregroundMark x1="86035" y1="21680" x2="86035" y2="21680"/>
                          <a14:foregroundMark x1="87500" y1="21094" x2="87500" y2="21094"/>
                          <a14:foregroundMark x1="88672" y1="21680" x2="88672" y2="21680"/>
                          <a14:foregroundMark x1="81152" y1="20313" x2="84180" y2="22461"/>
                          <a14:foregroundMark x1="81836" y1="20313" x2="83789" y2="21289"/>
                          <a14:foregroundMark x1="81641" y1="20020" x2="84766" y2="22168"/>
                          <a14:foregroundMark x1="85645" y1="21289" x2="90527" y2="25000"/>
                          <a14:foregroundMark x1="90527" y1="25000" x2="95020" y2="31348"/>
                          <a14:foregroundMark x1="95020" y1="31348" x2="80957" y2="39355"/>
                          <a14:foregroundMark x1="86426" y1="37207" x2="78613" y2="46973"/>
                          <a14:foregroundMark x1="78613" y1="46973" x2="73145" y2="48730"/>
                          <a14:foregroundMark x1="73145" y1="48730" x2="62793" y2="48145"/>
                          <a14:foregroundMark x1="64063" y1="49219" x2="63770" y2="61133"/>
                          <a14:foregroundMark x1="63770" y1="61133" x2="66211" y2="65723"/>
                          <a14:foregroundMark x1="66211" y1="65723" x2="71582" y2="63477"/>
                          <a14:foregroundMark x1="71582" y1="63477" x2="75977" y2="67480"/>
                          <a14:foregroundMark x1="75977" y1="67480" x2="80664" y2="75879"/>
                          <a14:foregroundMark x1="67188" y1="65527" x2="73047" y2="63574"/>
                          <a14:foregroundMark x1="73047" y1="63574" x2="80176" y2="74512"/>
                          <a14:foregroundMark x1="80176" y1="74512" x2="81738" y2="82617"/>
                          <a14:foregroundMark x1="79883" y1="58398" x2="75977" y2="60449"/>
                          <a14:foregroundMark x1="81641" y1="51172" x2="72363" y2="57031"/>
                          <a14:foregroundMark x1="72363" y1="57031" x2="70996" y2="57129"/>
                          <a14:foregroundMark x1="78809" y1="82617" x2="59863" y2="82715"/>
                          <a14:foregroundMark x1="59863" y1="82715" x2="50391" y2="70410"/>
                          <a14:foregroundMark x1="50391" y1="70410" x2="34082" y2="66602"/>
                          <a14:foregroundMark x1="34082" y1="66602" x2="33789" y2="66406"/>
                          <a14:foregroundMark x1="50000" y1="70703" x2="53418" y2="77734"/>
                          <a14:foregroundMark x1="53418" y1="77734" x2="58301" y2="81836"/>
                          <a14:foregroundMark x1="58301" y1="81836" x2="64941" y2="82910"/>
                          <a14:foregroundMark x1="64941" y1="82910" x2="58398" y2="83398"/>
                          <a14:foregroundMark x1="58398" y1="83398" x2="57031" y2="82227"/>
                          <a14:foregroundMark x1="39551" y1="80176" x2="50000" y2="85449"/>
                          <a14:foregroundMark x1="46875" y1="88184" x2="39941" y2="86523"/>
                          <a14:foregroundMark x1="39941" y1="86523" x2="36719" y2="84668"/>
                          <a14:foregroundMark x1="62793" y1="94336" x2="44043" y2="94336"/>
                          <a14:foregroundMark x1="18164" y1="69336" x2="27344" y2="78906"/>
                          <a14:foregroundMark x1="27344" y1="78906" x2="28613" y2="74609"/>
                          <a14:foregroundMark x1="11523" y1="69336" x2="13281" y2="76172"/>
                          <a14:foregroundMark x1="13281" y1="76172" x2="16309" y2="78418"/>
                          <a14:foregroundMark x1="12598" y1="69141" x2="17773" y2="68164"/>
                          <a14:foregroundMark x1="17773" y1="68164" x2="21973" y2="62305"/>
                          <a14:foregroundMark x1="21973" y1="62305" x2="23535" y2="56934"/>
                          <a14:foregroundMark x1="23535" y1="56934" x2="32324" y2="43262"/>
                          <a14:foregroundMark x1="32324" y1="43262" x2="35156" y2="53418"/>
                          <a14:foregroundMark x1="35156" y1="53418" x2="40234" y2="55469"/>
                          <a14:foregroundMark x1="16211" y1="67188" x2="12793" y2="69043"/>
                          <a14:foregroundMark x1="33984" y1="69727" x2="28125" y2="82617"/>
                          <a14:foregroundMark x1="28125" y1="82617" x2="23047" y2="82617"/>
                          <a14:foregroundMark x1="23047" y1="82617" x2="22852" y2="82031"/>
                          <a14:foregroundMark x1="30078" y1="79688" x2="23926" y2="83301"/>
                          <a14:foregroundMark x1="23926" y1="83301" x2="29004" y2="83301"/>
                          <a14:foregroundMark x1="29004" y1="83301" x2="33984" y2="72559"/>
                          <a14:foregroundMark x1="77930" y1="69043" x2="81055" y2="74219"/>
                          <a14:foregroundMark x1="24707" y1="84375" x2="28906" y2="83594"/>
                          <a14:foregroundMark x1="71875" y1="24902" x2="74512" y2="30273"/>
                          <a14:foregroundMark x1="74512" y1="30273" x2="75000" y2="33008"/>
                          <a14:foregroundMark x1="26172" y1="22070" x2="28223" y2="25684"/>
                          <a14:foregroundMark x1="12598" y1="29199" x2="10645" y2="24414"/>
                          <a14:foregroundMark x1="10645" y1="24414" x2="13770" y2="25000"/>
                          <a14:foregroundMark x1="26953" y1="21484" x2="29395" y2="24414"/>
                          <a14:foregroundMark x1="27441" y1="21484" x2="29688" y2="23340"/>
                          <a14:foregroundMark x1="9668" y1="24023" x2="12793" y2="29004"/>
                          <a14:foregroundMark x1="12793" y1="29004" x2="13965" y2="29102"/>
                          <a14:foregroundMark x1="11914" y1="28418" x2="9082" y2="25488"/>
                          <a14:foregroundMark x1="76367" y1="10156" x2="73633" y2="12500"/>
                          <a14:foregroundMark x1="78516" y1="15527" x2="75488" y2="16309"/>
                          <a14:foregroundMark x1="28320" y1="13672" x2="30469" y2="16016"/>
                          <a14:backgroundMark x1="42773" y1="15430" x2="58691" y2="16602"/>
                        </a14:backgroundRemoval>
                      </a14:imgEffect>
                    </a14:imgLayer>
                  </a14:imgProps>
                </a:ext>
                <a:ext uri="{28A0092B-C50C-407E-A947-70E740481C1C}">
                  <a14:useLocalDpi xmlns:a14="http://schemas.microsoft.com/office/drawing/2010/main" val="0"/>
                </a:ext>
              </a:extLst>
            </a:blip>
            <a:srcRect/>
            <a:stretch>
              <a:fillRect/>
            </a:stretch>
          </p:blipFill>
          <p:spPr bwMode="auto">
            <a:xfrm>
              <a:off x="4125465" y="4654437"/>
              <a:ext cx="1862105" cy="1897806"/>
            </a:xfrm>
            <a:prstGeom prst="rect">
              <a:avLst/>
            </a:prstGeom>
            <a:noFill/>
            <a:extLst>
              <a:ext uri="{909E8E84-426E-40DD-AFC4-6F175D3DCCD1}">
                <a14:hiddenFill xmlns:a14="http://schemas.microsoft.com/office/drawing/2010/main">
                  <a:solidFill>
                    <a:srgbClr val="FFFFFF"/>
                  </a:solidFill>
                </a14:hiddenFill>
              </a:ext>
            </a:extLst>
          </p:spPr>
        </p:pic>
        <p:pic>
          <p:nvPicPr>
            <p:cNvPr id="468" name="id-120725F3-1AA5-4EFB-8FD8-75D9273A1AAE" descr="IMG_2629.jpeg">
              <a:extLst>
                <a:ext uri="{FF2B5EF4-FFF2-40B4-BE49-F238E27FC236}">
                  <a16:creationId xmlns:a16="http://schemas.microsoft.com/office/drawing/2014/main" id="{DB94EE86-678D-45FC-7E60-0F246C33D1B1}"/>
                </a:ext>
              </a:extLst>
            </p:cNvPr>
            <p:cNvPicPr>
              <a:picLocks noChangeAspect="1" noChangeArrowheads="1"/>
            </p:cNvPicPr>
            <p:nvPr/>
          </p:nvPicPr>
          <p:blipFill rotWithShape="1">
            <a:blip r:embed="rId20" cstate="print">
              <a:extLst>
                <a:ext uri="{BEBA8EAE-BF5A-486C-A8C5-ECC9F3942E4B}">
                  <a14:imgProps xmlns:a14="http://schemas.microsoft.com/office/drawing/2010/main">
                    <a14:imgLayer r:embed="rId21">
                      <a14:imgEffect>
                        <a14:backgroundRemoval t="7399" b="89798" l="9901" r="89769">
                          <a14:foregroundMark x1="47525" y1="7399" x2="47525" y2="7399"/>
                          <a14:foregroundMark x1="47525" y1="7399" x2="47525" y2="7399"/>
                        </a14:backgroundRemoval>
                      </a14:imgEffect>
                    </a14:imgLayer>
                  </a14:imgProps>
                </a:ext>
                <a:ext uri="{28A0092B-C50C-407E-A947-70E740481C1C}">
                  <a14:useLocalDpi xmlns:a14="http://schemas.microsoft.com/office/drawing/2010/main"/>
                </a:ext>
              </a:extLst>
            </a:blip>
            <a:srcRect/>
            <a:stretch/>
          </p:blipFill>
          <p:spPr bwMode="auto">
            <a:xfrm rot="1016041">
              <a:off x="4496006" y="3930318"/>
              <a:ext cx="1289681" cy="163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73" name="グループ化 472">
            <a:extLst>
              <a:ext uri="{FF2B5EF4-FFF2-40B4-BE49-F238E27FC236}">
                <a16:creationId xmlns:a16="http://schemas.microsoft.com/office/drawing/2014/main" id="{318A0EA9-0242-CCC4-836B-364416990954}"/>
              </a:ext>
            </a:extLst>
          </p:cNvPr>
          <p:cNvGrpSpPr/>
          <p:nvPr/>
        </p:nvGrpSpPr>
        <p:grpSpPr>
          <a:xfrm>
            <a:off x="4797491" y="5685943"/>
            <a:ext cx="6048672" cy="648985"/>
            <a:chOff x="7089890" y="6013778"/>
            <a:chExt cx="4891013" cy="648985"/>
          </a:xfrm>
        </p:grpSpPr>
        <p:sp>
          <p:nvSpPr>
            <p:cNvPr id="474" name="テキスト ボックス 473">
              <a:extLst>
                <a:ext uri="{FF2B5EF4-FFF2-40B4-BE49-F238E27FC236}">
                  <a16:creationId xmlns:a16="http://schemas.microsoft.com/office/drawing/2014/main" id="{CF0BFB1C-2B44-6137-2D86-5888DE5EAFB7}"/>
                </a:ext>
              </a:extLst>
            </p:cNvPr>
            <p:cNvSpPr txBox="1"/>
            <p:nvPr/>
          </p:nvSpPr>
          <p:spPr>
            <a:xfrm>
              <a:off x="7089890" y="6013778"/>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増えた</a:t>
              </a:r>
              <a:r>
                <a:rPr lang="en-US" altLang="ja-JP" sz="3600" b="1" dirty="0">
                  <a:ln w="152400">
                    <a:solidFill>
                      <a:srgbClr val="0000FF"/>
                    </a:solidFill>
                  </a:ln>
                  <a:solidFill>
                    <a:srgbClr val="0000FF"/>
                  </a:solidFill>
                </a:rPr>
                <a:t>―‼</a:t>
              </a:r>
            </a:p>
          </p:txBody>
        </p:sp>
        <p:sp>
          <p:nvSpPr>
            <p:cNvPr id="475" name="テキスト ボックス 474">
              <a:extLst>
                <a:ext uri="{FF2B5EF4-FFF2-40B4-BE49-F238E27FC236}">
                  <a16:creationId xmlns:a16="http://schemas.microsoft.com/office/drawing/2014/main" id="{F7321591-5BED-63A2-DDE6-F3130D0A8654}"/>
                </a:ext>
              </a:extLst>
            </p:cNvPr>
            <p:cNvSpPr txBox="1"/>
            <p:nvPr/>
          </p:nvSpPr>
          <p:spPr>
            <a:xfrm>
              <a:off x="7089890" y="6016432"/>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増えた</a:t>
              </a:r>
              <a:r>
                <a:rPr lang="en-US" altLang="ja-JP" sz="3600" b="1" dirty="0">
                  <a:ln w="76200">
                    <a:solidFill>
                      <a:schemeClr val="bg1"/>
                    </a:solidFill>
                  </a:ln>
                  <a:solidFill>
                    <a:schemeClr val="bg1"/>
                  </a:solidFill>
                </a:rPr>
                <a:t>―‼</a:t>
              </a:r>
            </a:p>
          </p:txBody>
        </p:sp>
        <p:sp>
          <p:nvSpPr>
            <p:cNvPr id="476" name="テキスト ボックス 475">
              <a:extLst>
                <a:ext uri="{FF2B5EF4-FFF2-40B4-BE49-F238E27FC236}">
                  <a16:creationId xmlns:a16="http://schemas.microsoft.com/office/drawing/2014/main" id="{C598FE20-82D9-5FF8-52CB-9B50682EB2C7}"/>
                </a:ext>
              </a:extLst>
            </p:cNvPr>
            <p:cNvSpPr txBox="1"/>
            <p:nvPr/>
          </p:nvSpPr>
          <p:spPr>
            <a:xfrm>
              <a:off x="7089891" y="6016432"/>
              <a:ext cx="4887670" cy="646331"/>
            </a:xfrm>
            <a:prstGeom prst="rect">
              <a:avLst/>
            </a:prstGeom>
            <a:noFill/>
          </p:spPr>
          <p:txBody>
            <a:bodyPr wrap="square" rtlCol="0">
              <a:spAutoFit/>
            </a:bodyPr>
            <a:lstStyle/>
            <a:p>
              <a:r>
                <a:rPr lang="ja-JP" altLang="en-US" sz="3600" b="1" dirty="0">
                  <a:ln w="254000">
                    <a:noFill/>
                  </a:ln>
                  <a:solidFill>
                    <a:srgbClr val="0000FF"/>
                  </a:solidFill>
                </a:rPr>
                <a:t>増えた</a:t>
              </a:r>
              <a:r>
                <a:rPr lang="en-US" altLang="ja-JP" sz="3600" b="1" dirty="0">
                  <a:ln w="254000">
                    <a:noFill/>
                  </a:ln>
                  <a:solidFill>
                    <a:srgbClr val="0000FF"/>
                  </a:solidFill>
                </a:rPr>
                <a:t>―‼</a:t>
              </a:r>
              <a:endParaRPr kumimoji="1" lang="en-US" altLang="ja-JP" sz="2800" b="1" dirty="0">
                <a:ln w="254000">
                  <a:noFill/>
                </a:ln>
                <a:solidFill>
                  <a:srgbClr val="0000FF"/>
                </a:solidFill>
              </a:endParaRPr>
            </a:p>
          </p:txBody>
        </p:sp>
      </p:grpSp>
      <p:grpSp>
        <p:nvGrpSpPr>
          <p:cNvPr id="496" name="グループ化 495">
            <a:extLst>
              <a:ext uri="{FF2B5EF4-FFF2-40B4-BE49-F238E27FC236}">
                <a16:creationId xmlns:a16="http://schemas.microsoft.com/office/drawing/2014/main" id="{F079DDEC-9A86-EE5E-DFF1-4FC21404A617}"/>
              </a:ext>
            </a:extLst>
          </p:cNvPr>
          <p:cNvGrpSpPr/>
          <p:nvPr/>
        </p:nvGrpSpPr>
        <p:grpSpPr>
          <a:xfrm>
            <a:off x="7845925" y="3077186"/>
            <a:ext cx="4806016" cy="3454806"/>
            <a:chOff x="7845925" y="3077186"/>
            <a:chExt cx="4806016" cy="3454806"/>
          </a:xfrm>
        </p:grpSpPr>
        <p:pic>
          <p:nvPicPr>
            <p:cNvPr id="495" name="図 494" descr="generated image">
              <a:extLst>
                <a:ext uri="{FF2B5EF4-FFF2-40B4-BE49-F238E27FC236}">
                  <a16:creationId xmlns:a16="http://schemas.microsoft.com/office/drawing/2014/main" id="{8B16165B-D87D-D49C-3405-3B7A8A2F040D}"/>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7845925" y="4222335"/>
              <a:ext cx="2249223" cy="2160584"/>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フリーイラスト：ひらめき電球(inspiraion)">
              <a:extLst>
                <a:ext uri="{FF2B5EF4-FFF2-40B4-BE49-F238E27FC236}">
                  <a16:creationId xmlns:a16="http://schemas.microsoft.com/office/drawing/2014/main" id="{3F00FBD5-3057-7D6B-FB8F-68A18F34D6C8}"/>
                </a:ext>
              </a:extLst>
            </p:cNvPr>
            <p:cNvPicPr>
              <a:picLocks noChangeAspect="1" noChangeArrowheads="1"/>
            </p:cNvPicPr>
            <p:nvPr/>
          </p:nvPicPr>
          <p:blipFill>
            <a:blip r:embed="rId23" cstate="hqprint">
              <a:extLst>
                <a:ext uri="{28A0092B-C50C-407E-A947-70E740481C1C}">
                  <a14:useLocalDpi xmlns:a14="http://schemas.microsoft.com/office/drawing/2010/main" val="0"/>
                </a:ext>
              </a:extLst>
            </a:blip>
            <a:srcRect/>
            <a:stretch>
              <a:fillRect/>
            </a:stretch>
          </p:blipFill>
          <p:spPr bwMode="auto">
            <a:xfrm rot="1800000">
              <a:off x="9665034" y="3077186"/>
              <a:ext cx="2986907" cy="2986907"/>
            </a:xfrm>
            <a:prstGeom prst="rect">
              <a:avLst/>
            </a:prstGeom>
            <a:noFill/>
            <a:extLst>
              <a:ext uri="{909E8E84-426E-40DD-AFC4-6F175D3DCCD1}">
                <a14:hiddenFill xmlns:a14="http://schemas.microsoft.com/office/drawing/2010/main">
                  <a:solidFill>
                    <a:srgbClr val="FFFFFF"/>
                  </a:solidFill>
                </a14:hiddenFill>
              </a:ext>
            </a:extLst>
          </p:spPr>
        </p:pic>
        <p:pic>
          <p:nvPicPr>
            <p:cNvPr id="478" name="図 477">
              <a:extLst>
                <a:ext uri="{FF2B5EF4-FFF2-40B4-BE49-F238E27FC236}">
                  <a16:creationId xmlns:a16="http://schemas.microsoft.com/office/drawing/2014/main" id="{00000000-0008-0000-0000-0000AD000000}"/>
                </a:ext>
              </a:extLst>
            </p:cNvPr>
            <p:cNvPicPr>
              <a:picLocks noChangeAspect="1"/>
            </p:cNvPicPr>
            <p:nvPr/>
          </p:nvPicPr>
          <p:blipFill rotWithShape="1">
            <a:blip r:embed="rId24" cstate="email">
              <a:extLst>
                <a:ext uri="{28A0092B-C50C-407E-A947-70E740481C1C}">
                  <a14:useLocalDpi xmlns:a14="http://schemas.microsoft.com/office/drawing/2010/main"/>
                </a:ext>
              </a:extLst>
            </a:blip>
            <a:srcRect t="39168"/>
            <a:stretch>
              <a:fillRect/>
            </a:stretch>
          </p:blipFill>
          <p:spPr>
            <a:xfrm flipH="1">
              <a:off x="8730685" y="5061906"/>
              <a:ext cx="2496130" cy="1470086"/>
            </a:xfrm>
            <a:prstGeom prst="rect">
              <a:avLst/>
            </a:prstGeom>
          </p:spPr>
        </p:pic>
        <p:pic>
          <p:nvPicPr>
            <p:cNvPr id="480" name="id-120725F3-1AA5-4EFB-8FD8-75D9273A1AAE" descr="IMG_2629.jpeg">
              <a:extLst>
                <a:ext uri="{FF2B5EF4-FFF2-40B4-BE49-F238E27FC236}">
                  <a16:creationId xmlns:a16="http://schemas.microsoft.com/office/drawing/2014/main" id="{62B1B8A4-EC21-4F5A-1EC8-1C325CB3D3A4}"/>
                </a:ext>
              </a:extLst>
            </p:cNvPr>
            <p:cNvPicPr>
              <a:picLocks noChangeAspect="1" noChangeArrowheads="1"/>
            </p:cNvPicPr>
            <p:nvPr/>
          </p:nvPicPr>
          <p:blipFill rotWithShape="1">
            <a:blip r:embed="rId20" cstate="print">
              <a:extLst>
                <a:ext uri="{BEBA8EAE-BF5A-486C-A8C5-ECC9F3942E4B}">
                  <a14:imgProps xmlns:a14="http://schemas.microsoft.com/office/drawing/2010/main">
                    <a14:imgLayer r:embed="rId21">
                      <a14:imgEffect>
                        <a14:backgroundRemoval t="7399" b="89798" l="9901" r="89769">
                          <a14:foregroundMark x1="47525" y1="7399" x2="47525" y2="7399"/>
                          <a14:foregroundMark x1="47525" y1="7399" x2="47525" y2="7399"/>
                        </a14:backgroundRemoval>
                      </a14:imgEffect>
                    </a14:imgLayer>
                  </a14:imgProps>
                </a:ext>
                <a:ext uri="{28A0092B-C50C-407E-A947-70E740481C1C}">
                  <a14:useLocalDpi xmlns:a14="http://schemas.microsoft.com/office/drawing/2010/main"/>
                </a:ext>
              </a:extLst>
            </a:blip>
            <a:srcRect/>
            <a:stretch/>
          </p:blipFill>
          <p:spPr bwMode="auto">
            <a:xfrm rot="900000">
              <a:off x="9091810" y="3715049"/>
              <a:ext cx="1721962" cy="2046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グループ化 486">
            <a:extLst>
              <a:ext uri="{FF2B5EF4-FFF2-40B4-BE49-F238E27FC236}">
                <a16:creationId xmlns:a16="http://schemas.microsoft.com/office/drawing/2014/main" id="{02CE6399-5763-61E7-3050-8502D0821D81}"/>
              </a:ext>
            </a:extLst>
          </p:cNvPr>
          <p:cNvGrpSpPr/>
          <p:nvPr/>
        </p:nvGrpSpPr>
        <p:grpSpPr>
          <a:xfrm>
            <a:off x="1559496" y="3756748"/>
            <a:ext cx="6048672" cy="478166"/>
            <a:chOff x="7089890" y="5997277"/>
            <a:chExt cx="4891013" cy="478166"/>
          </a:xfrm>
        </p:grpSpPr>
        <p:sp>
          <p:nvSpPr>
            <p:cNvPr id="488" name="テキスト ボックス 487">
              <a:extLst>
                <a:ext uri="{FF2B5EF4-FFF2-40B4-BE49-F238E27FC236}">
                  <a16:creationId xmlns:a16="http://schemas.microsoft.com/office/drawing/2014/main" id="{AEFAE899-2A8B-7ED7-7215-D608BBF3E51A}"/>
                </a:ext>
              </a:extLst>
            </p:cNvPr>
            <p:cNvSpPr txBox="1"/>
            <p:nvPr/>
          </p:nvSpPr>
          <p:spPr>
            <a:xfrm>
              <a:off x="7089890" y="6013778"/>
              <a:ext cx="4891013" cy="461665"/>
            </a:xfrm>
            <a:prstGeom prst="rect">
              <a:avLst/>
            </a:prstGeom>
            <a:noFill/>
          </p:spPr>
          <p:txBody>
            <a:bodyPr wrap="square" rtlCol="0">
              <a:spAutoFit/>
            </a:bodyPr>
            <a:lstStyle/>
            <a:p>
              <a:r>
                <a:rPr lang="ja-JP" altLang="en-US" sz="2400" b="1" dirty="0">
                  <a:ln w="152400">
                    <a:solidFill>
                      <a:srgbClr val="0000FF"/>
                    </a:solidFill>
                  </a:ln>
                  <a:solidFill>
                    <a:srgbClr val="0000FF"/>
                  </a:solidFill>
                </a:rPr>
                <a:t>巻き込み</a:t>
              </a:r>
              <a:r>
                <a:rPr lang="en-US" altLang="ja-JP" sz="2400" b="1" dirty="0">
                  <a:ln w="152400">
                    <a:solidFill>
                      <a:srgbClr val="0000FF"/>
                    </a:solidFill>
                  </a:ln>
                  <a:solidFill>
                    <a:srgbClr val="0000FF"/>
                  </a:solidFill>
                </a:rPr>
                <a:t>QC</a:t>
              </a:r>
            </a:p>
          </p:txBody>
        </p:sp>
        <p:sp>
          <p:nvSpPr>
            <p:cNvPr id="489" name="テキスト ボックス 488">
              <a:extLst>
                <a:ext uri="{FF2B5EF4-FFF2-40B4-BE49-F238E27FC236}">
                  <a16:creationId xmlns:a16="http://schemas.microsoft.com/office/drawing/2014/main" id="{011DE9E8-4E56-3CC4-7DBE-5EB0922710EC}"/>
                </a:ext>
              </a:extLst>
            </p:cNvPr>
            <p:cNvSpPr txBox="1"/>
            <p:nvPr/>
          </p:nvSpPr>
          <p:spPr>
            <a:xfrm>
              <a:off x="7089890" y="6009586"/>
              <a:ext cx="4891013" cy="461665"/>
            </a:xfrm>
            <a:prstGeom prst="rect">
              <a:avLst/>
            </a:prstGeom>
            <a:noFill/>
          </p:spPr>
          <p:txBody>
            <a:bodyPr wrap="square" rtlCol="0">
              <a:spAutoFit/>
            </a:bodyPr>
            <a:lstStyle/>
            <a:p>
              <a:r>
                <a:rPr lang="ja-JP" altLang="en-US" sz="2400" b="1" dirty="0">
                  <a:ln w="76200">
                    <a:solidFill>
                      <a:schemeClr val="bg1"/>
                    </a:solidFill>
                  </a:ln>
                  <a:solidFill>
                    <a:schemeClr val="bg1"/>
                  </a:solidFill>
                </a:rPr>
                <a:t>巻き込み</a:t>
              </a:r>
              <a:r>
                <a:rPr lang="en-US" altLang="ja-JP" sz="2400" b="1" dirty="0">
                  <a:ln w="76200">
                    <a:solidFill>
                      <a:schemeClr val="bg1"/>
                    </a:solidFill>
                  </a:ln>
                  <a:solidFill>
                    <a:schemeClr val="bg1"/>
                  </a:solidFill>
                </a:rPr>
                <a:t>QC</a:t>
              </a:r>
            </a:p>
          </p:txBody>
        </p:sp>
        <p:sp>
          <p:nvSpPr>
            <p:cNvPr id="490" name="テキスト ボックス 489">
              <a:extLst>
                <a:ext uri="{FF2B5EF4-FFF2-40B4-BE49-F238E27FC236}">
                  <a16:creationId xmlns:a16="http://schemas.microsoft.com/office/drawing/2014/main" id="{A61DD8A5-5312-6B2D-635A-E63B98447456}"/>
                </a:ext>
              </a:extLst>
            </p:cNvPr>
            <p:cNvSpPr txBox="1"/>
            <p:nvPr/>
          </p:nvSpPr>
          <p:spPr>
            <a:xfrm>
              <a:off x="7089891" y="5997277"/>
              <a:ext cx="4887670" cy="461665"/>
            </a:xfrm>
            <a:prstGeom prst="rect">
              <a:avLst/>
            </a:prstGeom>
            <a:noFill/>
          </p:spPr>
          <p:txBody>
            <a:bodyPr wrap="square" rtlCol="0">
              <a:spAutoFit/>
            </a:bodyPr>
            <a:lstStyle/>
            <a:p>
              <a:r>
                <a:rPr kumimoji="1" lang="ja-JP" altLang="en-US" sz="2400" b="1" dirty="0">
                  <a:ln w="254000">
                    <a:noFill/>
                  </a:ln>
                  <a:solidFill>
                    <a:srgbClr val="0000FF"/>
                  </a:solidFill>
                </a:rPr>
                <a:t>巻き込み</a:t>
              </a:r>
              <a:r>
                <a:rPr kumimoji="1" lang="en-US" altLang="ja-JP" sz="2400" b="1" dirty="0">
                  <a:ln w="254000">
                    <a:noFill/>
                  </a:ln>
                  <a:solidFill>
                    <a:srgbClr val="0000FF"/>
                  </a:solidFill>
                </a:rPr>
                <a:t>QC</a:t>
              </a:r>
              <a:endParaRPr kumimoji="1" lang="en-US" altLang="ja-JP" b="1" dirty="0">
                <a:ln w="254000">
                  <a:noFill/>
                </a:ln>
                <a:solidFill>
                  <a:srgbClr val="0000FF"/>
                </a:solidFill>
              </a:endParaRPr>
            </a:p>
          </p:txBody>
        </p:sp>
      </p:grpSp>
      <p:grpSp>
        <p:nvGrpSpPr>
          <p:cNvPr id="491" name="グループ化 490">
            <a:extLst>
              <a:ext uri="{FF2B5EF4-FFF2-40B4-BE49-F238E27FC236}">
                <a16:creationId xmlns:a16="http://schemas.microsoft.com/office/drawing/2014/main" id="{EBCE7E2A-CAE1-EAE8-95A3-9A0AD90C453D}"/>
              </a:ext>
            </a:extLst>
          </p:cNvPr>
          <p:cNvGrpSpPr/>
          <p:nvPr/>
        </p:nvGrpSpPr>
        <p:grpSpPr>
          <a:xfrm>
            <a:off x="7206218" y="5347043"/>
            <a:ext cx="6048672" cy="960953"/>
            <a:chOff x="7089890" y="6009586"/>
            <a:chExt cx="4891013" cy="960953"/>
          </a:xfrm>
        </p:grpSpPr>
        <p:sp>
          <p:nvSpPr>
            <p:cNvPr id="492" name="テキスト ボックス 491">
              <a:extLst>
                <a:ext uri="{FF2B5EF4-FFF2-40B4-BE49-F238E27FC236}">
                  <a16:creationId xmlns:a16="http://schemas.microsoft.com/office/drawing/2014/main" id="{F961F692-D688-4E59-622B-06693B3E93A9}"/>
                </a:ext>
              </a:extLst>
            </p:cNvPr>
            <p:cNvSpPr txBox="1"/>
            <p:nvPr/>
          </p:nvSpPr>
          <p:spPr>
            <a:xfrm>
              <a:off x="7089890" y="6013778"/>
              <a:ext cx="4891013" cy="954107"/>
            </a:xfrm>
            <a:prstGeom prst="rect">
              <a:avLst/>
            </a:prstGeom>
            <a:noFill/>
          </p:spPr>
          <p:txBody>
            <a:bodyPr wrap="square" rtlCol="0">
              <a:spAutoFit/>
            </a:bodyPr>
            <a:lstStyle/>
            <a:p>
              <a:r>
                <a:rPr lang="ja-JP" altLang="en-US" sz="2800" b="1" dirty="0">
                  <a:ln w="152400">
                    <a:solidFill>
                      <a:srgbClr val="0000FF"/>
                    </a:solidFill>
                  </a:ln>
                  <a:solidFill>
                    <a:srgbClr val="0000FF"/>
                  </a:solidFill>
                </a:rPr>
                <a:t>自職場だけで考えるな！</a:t>
              </a:r>
            </a:p>
            <a:p>
              <a:r>
                <a:rPr lang="ja-JP" altLang="en-US" sz="2800" b="1" dirty="0">
                  <a:ln w="152400">
                    <a:solidFill>
                      <a:srgbClr val="0000FF"/>
                    </a:solidFill>
                  </a:ln>
                  <a:solidFill>
                    <a:srgbClr val="0000FF"/>
                  </a:solidFill>
                </a:rPr>
                <a:t>　　　　　　　広げろ改善の輪！</a:t>
              </a:r>
            </a:p>
          </p:txBody>
        </p:sp>
        <p:sp>
          <p:nvSpPr>
            <p:cNvPr id="493" name="テキスト ボックス 492">
              <a:extLst>
                <a:ext uri="{FF2B5EF4-FFF2-40B4-BE49-F238E27FC236}">
                  <a16:creationId xmlns:a16="http://schemas.microsoft.com/office/drawing/2014/main" id="{19DFFA11-B51C-141E-A2AD-FC9CC718113C}"/>
                </a:ext>
              </a:extLst>
            </p:cNvPr>
            <p:cNvSpPr txBox="1"/>
            <p:nvPr/>
          </p:nvSpPr>
          <p:spPr>
            <a:xfrm>
              <a:off x="7089890" y="6016432"/>
              <a:ext cx="4891013" cy="954107"/>
            </a:xfrm>
            <a:prstGeom prst="rect">
              <a:avLst/>
            </a:prstGeom>
            <a:noFill/>
          </p:spPr>
          <p:txBody>
            <a:bodyPr wrap="square" rtlCol="0">
              <a:spAutoFit/>
            </a:bodyPr>
            <a:lstStyle/>
            <a:p>
              <a:r>
                <a:rPr lang="ja-JP" altLang="en-US" sz="2800" b="1" dirty="0">
                  <a:ln w="76200">
                    <a:solidFill>
                      <a:schemeClr val="bg1"/>
                    </a:solidFill>
                  </a:ln>
                  <a:solidFill>
                    <a:schemeClr val="bg1"/>
                  </a:solidFill>
                </a:rPr>
                <a:t>自職場だけで考えるな！</a:t>
              </a:r>
            </a:p>
            <a:p>
              <a:r>
                <a:rPr lang="ja-JP" altLang="en-US" sz="2800" b="1" dirty="0">
                  <a:ln w="76200">
                    <a:solidFill>
                      <a:schemeClr val="bg1"/>
                    </a:solidFill>
                  </a:ln>
                  <a:solidFill>
                    <a:schemeClr val="bg1"/>
                  </a:solidFill>
                </a:rPr>
                <a:t>　　　　　　　広げろ改善の輪！</a:t>
              </a:r>
            </a:p>
          </p:txBody>
        </p:sp>
        <p:sp>
          <p:nvSpPr>
            <p:cNvPr id="494" name="テキスト ボックス 493">
              <a:extLst>
                <a:ext uri="{FF2B5EF4-FFF2-40B4-BE49-F238E27FC236}">
                  <a16:creationId xmlns:a16="http://schemas.microsoft.com/office/drawing/2014/main" id="{DF0A364C-6C0F-1474-778E-60730C40E5C0}"/>
                </a:ext>
              </a:extLst>
            </p:cNvPr>
            <p:cNvSpPr txBox="1"/>
            <p:nvPr/>
          </p:nvSpPr>
          <p:spPr>
            <a:xfrm>
              <a:off x="7089891" y="6009586"/>
              <a:ext cx="4887670" cy="954107"/>
            </a:xfrm>
            <a:prstGeom prst="rect">
              <a:avLst/>
            </a:prstGeom>
            <a:noFill/>
          </p:spPr>
          <p:txBody>
            <a:bodyPr wrap="square" rtlCol="0">
              <a:spAutoFit/>
            </a:bodyPr>
            <a:lstStyle/>
            <a:p>
              <a:r>
                <a:rPr kumimoji="1" lang="ja-JP" altLang="en-US" sz="2800" b="1" dirty="0">
                  <a:ln w="254000">
                    <a:noFill/>
                  </a:ln>
                  <a:solidFill>
                    <a:srgbClr val="0000FF"/>
                  </a:solidFill>
                </a:rPr>
                <a:t>自職場だけで考えるな！</a:t>
              </a:r>
              <a:endParaRPr kumimoji="1" lang="en-US" altLang="ja-JP" sz="2800" b="1" dirty="0">
                <a:ln w="254000">
                  <a:noFill/>
                </a:ln>
                <a:solidFill>
                  <a:srgbClr val="0000FF"/>
                </a:solidFill>
              </a:endParaRPr>
            </a:p>
            <a:p>
              <a:r>
                <a:rPr lang="ja-JP" altLang="en-US" sz="2800" b="1" dirty="0">
                  <a:ln w="254000">
                    <a:noFill/>
                  </a:ln>
                  <a:solidFill>
                    <a:srgbClr val="0000FF"/>
                  </a:solidFill>
                </a:rPr>
                <a:t>　　　　　　　広げろ改善の輪！</a:t>
              </a:r>
              <a:endParaRPr kumimoji="1" lang="en-US" altLang="ja-JP" sz="2000" b="1" dirty="0">
                <a:ln w="254000">
                  <a:noFill/>
                </a:ln>
                <a:solidFill>
                  <a:srgbClr val="0000FF"/>
                </a:solidFill>
              </a:endParaRPr>
            </a:p>
          </p:txBody>
        </p:sp>
      </p:grpSp>
      <p:grpSp>
        <p:nvGrpSpPr>
          <p:cNvPr id="497" name="グループ化 496">
            <a:extLst>
              <a:ext uri="{FF2B5EF4-FFF2-40B4-BE49-F238E27FC236}">
                <a16:creationId xmlns:a16="http://schemas.microsoft.com/office/drawing/2014/main" id="{57F88697-0A7B-343A-78C6-7FCC25AB39A6}"/>
              </a:ext>
            </a:extLst>
          </p:cNvPr>
          <p:cNvGrpSpPr/>
          <p:nvPr/>
        </p:nvGrpSpPr>
        <p:grpSpPr>
          <a:xfrm>
            <a:off x="697825" y="4176118"/>
            <a:ext cx="4784273" cy="654909"/>
            <a:chOff x="2435153" y="5891770"/>
            <a:chExt cx="3568128" cy="654909"/>
          </a:xfrm>
        </p:grpSpPr>
        <p:sp>
          <p:nvSpPr>
            <p:cNvPr id="498" name="テキスト ボックス 497">
              <a:extLst>
                <a:ext uri="{FF2B5EF4-FFF2-40B4-BE49-F238E27FC236}">
                  <a16:creationId xmlns:a16="http://schemas.microsoft.com/office/drawing/2014/main" id="{F37B3BC3-8A31-14CB-7AAC-51AAC9D5C367}"/>
                </a:ext>
              </a:extLst>
            </p:cNvPr>
            <p:cNvSpPr txBox="1"/>
            <p:nvPr/>
          </p:nvSpPr>
          <p:spPr>
            <a:xfrm>
              <a:off x="2435153" y="5891770"/>
              <a:ext cx="3568128" cy="646331"/>
            </a:xfrm>
            <a:prstGeom prst="rect">
              <a:avLst/>
            </a:prstGeom>
            <a:noFill/>
          </p:spPr>
          <p:txBody>
            <a:bodyPr wrap="square" rtlCol="0">
              <a:spAutoFit/>
            </a:bodyPr>
            <a:lstStyle/>
            <a:p>
              <a:r>
                <a:rPr lang="ja-JP" altLang="en-US" sz="3600" b="1" dirty="0">
                  <a:ln w="152400">
                    <a:solidFill>
                      <a:srgbClr val="C00000"/>
                    </a:solidFill>
                  </a:ln>
                  <a:solidFill>
                    <a:srgbClr val="0000FF"/>
                  </a:solidFill>
                </a:rPr>
                <a:t>小さなサークル活動</a:t>
              </a:r>
            </a:p>
          </p:txBody>
        </p:sp>
        <p:sp>
          <p:nvSpPr>
            <p:cNvPr id="499" name="テキスト ボックス 498">
              <a:extLst>
                <a:ext uri="{FF2B5EF4-FFF2-40B4-BE49-F238E27FC236}">
                  <a16:creationId xmlns:a16="http://schemas.microsoft.com/office/drawing/2014/main" id="{A9C6578B-9EE8-3123-8805-F945C0637380}"/>
                </a:ext>
              </a:extLst>
            </p:cNvPr>
            <p:cNvSpPr txBox="1"/>
            <p:nvPr/>
          </p:nvSpPr>
          <p:spPr>
            <a:xfrm>
              <a:off x="2435153" y="5892843"/>
              <a:ext cx="3568128" cy="646331"/>
            </a:xfrm>
            <a:prstGeom prst="rect">
              <a:avLst/>
            </a:prstGeom>
            <a:noFill/>
          </p:spPr>
          <p:txBody>
            <a:bodyPr wrap="square" rtlCol="0">
              <a:spAutoFit/>
            </a:bodyPr>
            <a:lstStyle/>
            <a:p>
              <a:r>
                <a:rPr kumimoji="1" lang="ja-JP" altLang="en-US" sz="3600" b="1" dirty="0">
                  <a:ln w="76200">
                    <a:solidFill>
                      <a:schemeClr val="bg1"/>
                    </a:solidFill>
                  </a:ln>
                  <a:solidFill>
                    <a:schemeClr val="bg1"/>
                  </a:solidFill>
                </a:rPr>
                <a:t>小さなサークル活動</a:t>
              </a:r>
            </a:p>
          </p:txBody>
        </p:sp>
        <p:sp>
          <p:nvSpPr>
            <p:cNvPr id="500" name="テキスト ボックス 499">
              <a:extLst>
                <a:ext uri="{FF2B5EF4-FFF2-40B4-BE49-F238E27FC236}">
                  <a16:creationId xmlns:a16="http://schemas.microsoft.com/office/drawing/2014/main" id="{8BC793AF-9703-7AEF-605A-10261C1D7C9C}"/>
                </a:ext>
              </a:extLst>
            </p:cNvPr>
            <p:cNvSpPr txBox="1"/>
            <p:nvPr/>
          </p:nvSpPr>
          <p:spPr>
            <a:xfrm>
              <a:off x="2435153" y="5900348"/>
              <a:ext cx="3568128" cy="646331"/>
            </a:xfrm>
            <a:prstGeom prst="rect">
              <a:avLst/>
            </a:prstGeom>
            <a:noFill/>
          </p:spPr>
          <p:txBody>
            <a:bodyPr wrap="square" rtlCol="0">
              <a:spAutoFit/>
            </a:bodyPr>
            <a:lstStyle/>
            <a:p>
              <a:r>
                <a:rPr kumimoji="1" lang="ja-JP" altLang="en-US" sz="3600" b="1" dirty="0">
                  <a:ln w="254000">
                    <a:noFill/>
                  </a:ln>
                  <a:solidFill>
                    <a:srgbClr val="C00000"/>
                  </a:solidFill>
                </a:rPr>
                <a:t>小さなサークル活動</a:t>
              </a:r>
            </a:p>
          </p:txBody>
        </p:sp>
      </p:grpSp>
      <p:grpSp>
        <p:nvGrpSpPr>
          <p:cNvPr id="501" name="グループ化 500">
            <a:extLst>
              <a:ext uri="{FF2B5EF4-FFF2-40B4-BE49-F238E27FC236}">
                <a16:creationId xmlns:a16="http://schemas.microsoft.com/office/drawing/2014/main" id="{80D8DD02-19DC-73B1-6D80-8A2B0A6819B7}"/>
              </a:ext>
            </a:extLst>
          </p:cNvPr>
          <p:cNvGrpSpPr/>
          <p:nvPr/>
        </p:nvGrpSpPr>
        <p:grpSpPr>
          <a:xfrm>
            <a:off x="3635749" y="2835341"/>
            <a:ext cx="5892411" cy="407615"/>
            <a:chOff x="154983" y="4653343"/>
            <a:chExt cx="5892411" cy="407615"/>
          </a:xfrm>
        </p:grpSpPr>
        <p:sp>
          <p:nvSpPr>
            <p:cNvPr id="502" name="テキスト ボックス 57">
              <a:extLst>
                <a:ext uri="{FF2B5EF4-FFF2-40B4-BE49-F238E27FC236}">
                  <a16:creationId xmlns:a16="http://schemas.microsoft.com/office/drawing/2014/main" id="{A712DDC2-A054-2C01-2996-06618BE767E3}"/>
                </a:ext>
              </a:extLst>
            </p:cNvPr>
            <p:cNvSpPr txBox="1"/>
            <p:nvPr/>
          </p:nvSpPr>
          <p:spPr>
            <a:xfrm rot="21333703">
              <a:off x="154983" y="4653343"/>
              <a:ext cx="5892410" cy="4001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000" b="1" dirty="0">
                  <a:ln w="152400">
                    <a:solidFill>
                      <a:schemeClr val="accent1"/>
                    </a:solidFill>
                  </a:ln>
                  <a:solidFill>
                    <a:schemeClr val="accent1"/>
                  </a:solidFill>
                </a:rPr>
                <a:t>ベンチマーク</a:t>
              </a:r>
            </a:p>
          </p:txBody>
        </p:sp>
        <p:sp>
          <p:nvSpPr>
            <p:cNvPr id="503" name="テキスト ボックス 58">
              <a:extLst>
                <a:ext uri="{FF2B5EF4-FFF2-40B4-BE49-F238E27FC236}">
                  <a16:creationId xmlns:a16="http://schemas.microsoft.com/office/drawing/2014/main" id="{B1A0EAA2-B251-4ACC-E43B-4A6D04C2FACC}"/>
                </a:ext>
              </a:extLst>
            </p:cNvPr>
            <p:cNvSpPr txBox="1"/>
            <p:nvPr/>
          </p:nvSpPr>
          <p:spPr>
            <a:xfrm rot="21333703">
              <a:off x="154984" y="4653412"/>
              <a:ext cx="5892410" cy="4001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000" b="1" dirty="0">
                  <a:ln w="76200">
                    <a:solidFill>
                      <a:schemeClr val="bg1"/>
                    </a:solidFill>
                  </a:ln>
                  <a:solidFill>
                    <a:schemeClr val="bg1"/>
                  </a:solidFill>
                </a:rPr>
                <a:t>ベンチマーク</a:t>
              </a:r>
            </a:p>
          </p:txBody>
        </p:sp>
        <p:sp>
          <p:nvSpPr>
            <p:cNvPr id="504" name="テキスト ボックス 59">
              <a:extLst>
                <a:ext uri="{FF2B5EF4-FFF2-40B4-BE49-F238E27FC236}">
                  <a16:creationId xmlns:a16="http://schemas.microsoft.com/office/drawing/2014/main" id="{969AA1D7-1DF2-3435-C146-439EF30615A7}"/>
                </a:ext>
              </a:extLst>
            </p:cNvPr>
            <p:cNvSpPr txBox="1"/>
            <p:nvPr/>
          </p:nvSpPr>
          <p:spPr>
            <a:xfrm rot="21333703">
              <a:off x="154983" y="4660848"/>
              <a:ext cx="5892410" cy="4001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000" b="1" dirty="0">
                  <a:ln w="76200">
                    <a:noFill/>
                  </a:ln>
                  <a:solidFill>
                    <a:schemeClr val="accent1"/>
                  </a:solidFill>
                </a:rPr>
                <a:t>ベンチマーク</a:t>
              </a:r>
              <a:endParaRPr kumimoji="1" lang="en-US" altLang="ja-JP" sz="2000" b="1" dirty="0">
                <a:ln w="76200">
                  <a:noFill/>
                </a:ln>
                <a:solidFill>
                  <a:schemeClr val="accent1"/>
                </a:solidFill>
              </a:endParaRPr>
            </a:p>
          </p:txBody>
        </p:sp>
      </p:grpSp>
      <p:sp>
        <p:nvSpPr>
          <p:cNvPr id="6" name="スライド番号プレースホルダー 3">
            <a:extLst>
              <a:ext uri="{FF2B5EF4-FFF2-40B4-BE49-F238E27FC236}">
                <a16:creationId xmlns:a16="http://schemas.microsoft.com/office/drawing/2014/main" id="{49A75FF8-A4E4-2081-4809-783095B40517}"/>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49</a:t>
            </a:fld>
            <a:endParaRPr lang="ja-JP" altLang="en-US" sz="1800" dirty="0"/>
          </a:p>
        </p:txBody>
      </p:sp>
    </p:spTree>
    <p:extLst>
      <p:ext uri="{BB962C8B-B14F-4D97-AF65-F5344CB8AC3E}">
        <p14:creationId xmlns:p14="http://schemas.microsoft.com/office/powerpoint/2010/main" val="178470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501"/>
                                        </p:tgtEl>
                                        <p:attrNameLst>
                                          <p:attrName>style.visibility</p:attrName>
                                        </p:attrNameLst>
                                      </p:cBhvr>
                                      <p:to>
                                        <p:strVal val="visible"/>
                                      </p:to>
                                    </p:set>
                                    <p:animEffect transition="in" filter="wipe(down)">
                                      <p:cBhvr>
                                        <p:cTn id="7" dur="500"/>
                                        <p:tgtEl>
                                          <p:spTgt spid="501"/>
                                        </p:tgtEl>
                                      </p:cBhvr>
                                    </p:animEffect>
                                  </p:childTnLst>
                                </p:cTn>
                              </p:par>
                              <p:par>
                                <p:cTn id="8" presetID="23" presetClass="entr" presetSubtype="272" fill="hold" nodeType="withEffect">
                                  <p:stCondLst>
                                    <p:cond delay="0"/>
                                  </p:stCondLst>
                                  <p:childTnLst>
                                    <p:set>
                                      <p:cBhvr>
                                        <p:cTn id="9" dur="1" fill="hold">
                                          <p:stCondLst>
                                            <p:cond delay="0"/>
                                          </p:stCondLst>
                                        </p:cTn>
                                        <p:tgtEl>
                                          <p:spTgt spid="322"/>
                                        </p:tgtEl>
                                        <p:attrNameLst>
                                          <p:attrName>style.visibility</p:attrName>
                                        </p:attrNameLst>
                                      </p:cBhvr>
                                      <p:to>
                                        <p:strVal val="visible"/>
                                      </p:to>
                                    </p:set>
                                    <p:anim calcmode="lin" valueType="num">
                                      <p:cBhvr>
                                        <p:cTn id="10" dur="500" fill="hold"/>
                                        <p:tgtEl>
                                          <p:spTgt spid="322"/>
                                        </p:tgtEl>
                                        <p:attrNameLst>
                                          <p:attrName>ppt_w</p:attrName>
                                        </p:attrNameLst>
                                      </p:cBhvr>
                                      <p:tavLst>
                                        <p:tav tm="0">
                                          <p:val>
                                            <p:strVal val="2/3*#ppt_w"/>
                                          </p:val>
                                        </p:tav>
                                        <p:tav tm="100000">
                                          <p:val>
                                            <p:strVal val="#ppt_w"/>
                                          </p:val>
                                        </p:tav>
                                      </p:tavLst>
                                    </p:anim>
                                    <p:anim calcmode="lin" valueType="num">
                                      <p:cBhvr>
                                        <p:cTn id="11" dur="500" fill="hold"/>
                                        <p:tgtEl>
                                          <p:spTgt spid="322"/>
                                        </p:tgtEl>
                                        <p:attrNameLst>
                                          <p:attrName>ppt_h</p:attrName>
                                        </p:attrNameLst>
                                      </p:cBhvr>
                                      <p:tavLst>
                                        <p:tav tm="0">
                                          <p:val>
                                            <p:strVal val="2/3*#ppt_h"/>
                                          </p:val>
                                        </p:tav>
                                        <p:tav tm="100000">
                                          <p:val>
                                            <p:strVal val="#ppt_h"/>
                                          </p:val>
                                        </p:tav>
                                      </p:tavLst>
                                    </p:anim>
                                  </p:childTnLst>
                                </p:cTn>
                              </p:par>
                            </p:childTnLst>
                          </p:cTn>
                        </p:par>
                      </p:childTnLst>
                    </p:cTn>
                  </p:par>
                  <p:par>
                    <p:cTn id="12" fill="hold">
                      <p:stCondLst>
                        <p:cond delay="indefinite"/>
                      </p:stCondLst>
                      <p:childTnLst>
                        <p:par>
                          <p:cTn id="13" fill="hold">
                            <p:stCondLst>
                              <p:cond delay="0"/>
                            </p:stCondLst>
                            <p:childTnLst>
                              <p:par>
                                <p:cTn id="14" presetID="16" presetClass="entr" presetSubtype="37" fill="hold" nodeType="clickEffect">
                                  <p:stCondLst>
                                    <p:cond delay="0"/>
                                  </p:stCondLst>
                                  <p:childTnLst>
                                    <p:set>
                                      <p:cBhvr>
                                        <p:cTn id="15" dur="1" fill="hold">
                                          <p:stCondLst>
                                            <p:cond delay="0"/>
                                          </p:stCondLst>
                                        </p:cTn>
                                        <p:tgtEl>
                                          <p:spTgt spid="432"/>
                                        </p:tgtEl>
                                        <p:attrNameLst>
                                          <p:attrName>style.visibility</p:attrName>
                                        </p:attrNameLst>
                                      </p:cBhvr>
                                      <p:to>
                                        <p:strVal val="visible"/>
                                      </p:to>
                                    </p:set>
                                    <p:animEffect transition="in" filter="barn(outVertical)">
                                      <p:cBhvr>
                                        <p:cTn id="16" dur="500"/>
                                        <p:tgtEl>
                                          <p:spTgt spid="432"/>
                                        </p:tgtEl>
                                      </p:cBhvr>
                                    </p:animEffect>
                                  </p:childTnLst>
                                </p:cTn>
                              </p:par>
                              <p:par>
                                <p:cTn id="17" presetID="1" presetClass="entr" presetSubtype="0" fill="hold" grpId="0" nodeType="withEffect">
                                  <p:stCondLst>
                                    <p:cond delay="0"/>
                                  </p:stCondLst>
                                  <p:childTnLst>
                                    <p:set>
                                      <p:cBhvr>
                                        <p:cTn id="18" dur="1" fill="hold">
                                          <p:stCondLst>
                                            <p:cond delay="0"/>
                                          </p:stCondLst>
                                        </p:cTn>
                                        <p:tgtEl>
                                          <p:spTgt spid="43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4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4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5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1" presetClass="entr" presetSubtype="1" fill="hold" nodeType="clickEffect">
                                  <p:stCondLst>
                                    <p:cond delay="0"/>
                                  </p:stCondLst>
                                  <p:childTnLst>
                                    <p:set>
                                      <p:cBhvr>
                                        <p:cTn id="30" dur="1" fill="hold">
                                          <p:stCondLst>
                                            <p:cond delay="0"/>
                                          </p:stCondLst>
                                        </p:cTn>
                                        <p:tgtEl>
                                          <p:spTgt spid="455"/>
                                        </p:tgtEl>
                                        <p:attrNameLst>
                                          <p:attrName>style.visibility</p:attrName>
                                        </p:attrNameLst>
                                      </p:cBhvr>
                                      <p:to>
                                        <p:strVal val="visible"/>
                                      </p:to>
                                    </p:set>
                                    <p:animEffect transition="in" filter="wheel(1)">
                                      <p:cBhvr>
                                        <p:cTn id="31" dur="2000"/>
                                        <p:tgtEl>
                                          <p:spTgt spid="455"/>
                                        </p:tgtEl>
                                      </p:cBhvr>
                                    </p:animEffect>
                                  </p:childTnLst>
                                </p:cTn>
                              </p:par>
                              <p:par>
                                <p:cTn id="32" presetID="22" presetClass="entr" presetSubtype="4" fill="hold" nodeType="withEffect">
                                  <p:stCondLst>
                                    <p:cond delay="1400"/>
                                  </p:stCondLst>
                                  <p:childTnLst>
                                    <p:set>
                                      <p:cBhvr>
                                        <p:cTn id="33" dur="1" fill="hold">
                                          <p:stCondLst>
                                            <p:cond delay="0"/>
                                          </p:stCondLst>
                                        </p:cTn>
                                        <p:tgtEl>
                                          <p:spTgt spid="458"/>
                                        </p:tgtEl>
                                        <p:attrNameLst>
                                          <p:attrName>style.visibility</p:attrName>
                                        </p:attrNameLst>
                                      </p:cBhvr>
                                      <p:to>
                                        <p:strVal val="visible"/>
                                      </p:to>
                                    </p:set>
                                    <p:animEffect transition="in" filter="wipe(down)">
                                      <p:cBhvr>
                                        <p:cTn id="34" dur="500"/>
                                        <p:tgtEl>
                                          <p:spTgt spid="458"/>
                                        </p:tgtEl>
                                      </p:cBhvr>
                                    </p:animEffect>
                                  </p:childTnLst>
                                </p:cTn>
                              </p:par>
                              <p:par>
                                <p:cTn id="35" presetID="22" presetClass="entr" presetSubtype="4" fill="hold" nodeType="withEffect">
                                  <p:stCondLst>
                                    <p:cond delay="1400"/>
                                  </p:stCondLst>
                                  <p:childTnLst>
                                    <p:set>
                                      <p:cBhvr>
                                        <p:cTn id="36" dur="1" fill="hold">
                                          <p:stCondLst>
                                            <p:cond delay="0"/>
                                          </p:stCondLst>
                                        </p:cTn>
                                        <p:tgtEl>
                                          <p:spTgt spid="497"/>
                                        </p:tgtEl>
                                        <p:attrNameLst>
                                          <p:attrName>style.visibility</p:attrName>
                                        </p:attrNameLst>
                                      </p:cBhvr>
                                      <p:to>
                                        <p:strVal val="visible"/>
                                      </p:to>
                                    </p:set>
                                    <p:animEffect transition="in" filter="wipe(down)">
                                      <p:cBhvr>
                                        <p:cTn id="37" dur="500"/>
                                        <p:tgtEl>
                                          <p:spTgt spid="497"/>
                                        </p:tgtEl>
                                      </p:cBhvr>
                                    </p:animEffect>
                                  </p:childTnLst>
                                </p:cTn>
                              </p:par>
                              <p:par>
                                <p:cTn id="38" presetID="1" presetClass="exit" presetSubtype="0" fill="hold" nodeType="withEffect">
                                  <p:stCondLst>
                                    <p:cond delay="1400"/>
                                  </p:stCondLst>
                                  <p:childTnLst>
                                    <p:set>
                                      <p:cBhvr>
                                        <p:cTn id="39" dur="1" fill="hold">
                                          <p:stCondLst>
                                            <p:cond delay="0"/>
                                          </p:stCondLst>
                                        </p:cTn>
                                        <p:tgtEl>
                                          <p:spTgt spid="497"/>
                                        </p:tgtEl>
                                        <p:attrNameLst>
                                          <p:attrName>style.visibility</p:attrName>
                                        </p:attrNameLst>
                                      </p:cBhvr>
                                      <p:to>
                                        <p:strVal val="hidden"/>
                                      </p:to>
                                    </p:set>
                                  </p:childTnLst>
                                </p:cTn>
                              </p:par>
                            </p:childTnLst>
                          </p:cTn>
                        </p:par>
                        <p:par>
                          <p:cTn id="40" fill="hold">
                            <p:stCondLst>
                              <p:cond delay="2000"/>
                            </p:stCondLst>
                            <p:childTnLst>
                              <p:par>
                                <p:cTn id="41" presetID="21" presetClass="entr" presetSubtype="1" fill="hold" nodeType="afterEffect">
                                  <p:stCondLst>
                                    <p:cond delay="0"/>
                                  </p:stCondLst>
                                  <p:childTnLst>
                                    <p:set>
                                      <p:cBhvr>
                                        <p:cTn id="42" dur="1" fill="hold">
                                          <p:stCondLst>
                                            <p:cond delay="0"/>
                                          </p:stCondLst>
                                        </p:cTn>
                                        <p:tgtEl>
                                          <p:spTgt spid="449"/>
                                        </p:tgtEl>
                                        <p:attrNameLst>
                                          <p:attrName>style.visibility</p:attrName>
                                        </p:attrNameLst>
                                      </p:cBhvr>
                                      <p:to>
                                        <p:strVal val="visible"/>
                                      </p:to>
                                    </p:set>
                                    <p:animEffect transition="in" filter="wheel(1)">
                                      <p:cBhvr>
                                        <p:cTn id="43" dur="2000"/>
                                        <p:tgtEl>
                                          <p:spTgt spid="449"/>
                                        </p:tgtEl>
                                      </p:cBhvr>
                                    </p:animEffect>
                                  </p:childTnLst>
                                </p:cTn>
                              </p:par>
                              <p:par>
                                <p:cTn id="44" presetID="23" presetClass="entr" presetSubtype="16" fill="hold" nodeType="withEffect">
                                  <p:stCondLst>
                                    <p:cond delay="1300"/>
                                  </p:stCondLst>
                                  <p:childTnLst>
                                    <p:set>
                                      <p:cBhvr>
                                        <p:cTn id="45" dur="1" fill="hold">
                                          <p:stCondLst>
                                            <p:cond delay="0"/>
                                          </p:stCondLst>
                                        </p:cTn>
                                        <p:tgtEl>
                                          <p:spTgt spid="487"/>
                                        </p:tgtEl>
                                        <p:attrNameLst>
                                          <p:attrName>style.visibility</p:attrName>
                                        </p:attrNameLst>
                                      </p:cBhvr>
                                      <p:to>
                                        <p:strVal val="visible"/>
                                      </p:to>
                                    </p:set>
                                    <p:anim calcmode="lin" valueType="num">
                                      <p:cBhvr>
                                        <p:cTn id="46" dur="800" fill="hold"/>
                                        <p:tgtEl>
                                          <p:spTgt spid="487"/>
                                        </p:tgtEl>
                                        <p:attrNameLst>
                                          <p:attrName>ppt_w</p:attrName>
                                        </p:attrNameLst>
                                      </p:cBhvr>
                                      <p:tavLst>
                                        <p:tav tm="0">
                                          <p:val>
                                            <p:fltVal val="0"/>
                                          </p:val>
                                        </p:tav>
                                        <p:tav tm="100000">
                                          <p:val>
                                            <p:strVal val="#ppt_w"/>
                                          </p:val>
                                        </p:tav>
                                      </p:tavLst>
                                    </p:anim>
                                    <p:anim calcmode="lin" valueType="num">
                                      <p:cBhvr>
                                        <p:cTn id="47" dur="800" fill="hold"/>
                                        <p:tgtEl>
                                          <p:spTgt spid="487"/>
                                        </p:tgtEl>
                                        <p:attrNameLst>
                                          <p:attrName>ppt_h</p:attrName>
                                        </p:attrNameLst>
                                      </p:cBhvr>
                                      <p:tavLst>
                                        <p:tav tm="0">
                                          <p:val>
                                            <p:fltVal val="0"/>
                                          </p:val>
                                        </p:tav>
                                        <p:tav tm="100000">
                                          <p:val>
                                            <p:strVal val="#ppt_h"/>
                                          </p:val>
                                        </p:tav>
                                      </p:tavLst>
                                    </p:anim>
                                  </p:childTnLst>
                                </p:cTn>
                              </p:par>
                              <p:par>
                                <p:cTn id="48" presetID="22" presetClass="entr" presetSubtype="4" fill="hold" nodeType="withEffect">
                                  <p:stCondLst>
                                    <p:cond delay="1400"/>
                                  </p:stCondLst>
                                  <p:childTnLst>
                                    <p:set>
                                      <p:cBhvr>
                                        <p:cTn id="49" dur="1" fill="hold">
                                          <p:stCondLst>
                                            <p:cond delay="0"/>
                                          </p:stCondLst>
                                        </p:cTn>
                                        <p:tgtEl>
                                          <p:spTgt spid="466"/>
                                        </p:tgtEl>
                                        <p:attrNameLst>
                                          <p:attrName>style.visibility</p:attrName>
                                        </p:attrNameLst>
                                      </p:cBhvr>
                                      <p:to>
                                        <p:strVal val="visible"/>
                                      </p:to>
                                    </p:set>
                                    <p:animEffect transition="in" filter="wipe(down)">
                                      <p:cBhvr>
                                        <p:cTn id="50" dur="500"/>
                                        <p:tgtEl>
                                          <p:spTgt spid="466"/>
                                        </p:tgtEl>
                                      </p:cBhvr>
                                    </p:animEffect>
                                  </p:childTnLst>
                                </p:cTn>
                              </p:par>
                            </p:childTnLst>
                          </p:cTn>
                        </p:par>
                        <p:par>
                          <p:cTn id="51" fill="hold">
                            <p:stCondLst>
                              <p:cond delay="4100"/>
                            </p:stCondLst>
                            <p:childTnLst>
                              <p:par>
                                <p:cTn id="52" presetID="6" presetClass="emph" presetSubtype="0" repeatCount="2000" decel="32000" fill="remove" nodeType="afterEffect">
                                  <p:stCondLst>
                                    <p:cond delay="0"/>
                                  </p:stCondLst>
                                  <p:childTnLst>
                                    <p:animScale>
                                      <p:cBhvr>
                                        <p:cTn id="53" dur="1000" fill="hold"/>
                                        <p:tgtEl>
                                          <p:spTgt spid="466"/>
                                        </p:tgtEl>
                                      </p:cBhvr>
                                      <p:by x="150000" y="150000"/>
                                    </p:animScale>
                                  </p:childTnLst>
                                </p:cTn>
                              </p:par>
                              <p:par>
                                <p:cTn id="54" presetID="23" presetClass="entr" presetSubtype="16" fill="hold" nodeType="withEffect">
                                  <p:stCondLst>
                                    <p:cond delay="1500"/>
                                  </p:stCondLst>
                                  <p:childTnLst>
                                    <p:set>
                                      <p:cBhvr>
                                        <p:cTn id="55" dur="1" fill="hold">
                                          <p:stCondLst>
                                            <p:cond delay="0"/>
                                          </p:stCondLst>
                                        </p:cTn>
                                        <p:tgtEl>
                                          <p:spTgt spid="473"/>
                                        </p:tgtEl>
                                        <p:attrNameLst>
                                          <p:attrName>style.visibility</p:attrName>
                                        </p:attrNameLst>
                                      </p:cBhvr>
                                      <p:to>
                                        <p:strVal val="visible"/>
                                      </p:to>
                                    </p:set>
                                    <p:anim calcmode="lin" valueType="num">
                                      <p:cBhvr>
                                        <p:cTn id="56" dur="1700" fill="hold"/>
                                        <p:tgtEl>
                                          <p:spTgt spid="473"/>
                                        </p:tgtEl>
                                        <p:attrNameLst>
                                          <p:attrName>ppt_w</p:attrName>
                                        </p:attrNameLst>
                                      </p:cBhvr>
                                      <p:tavLst>
                                        <p:tav tm="0">
                                          <p:val>
                                            <p:fltVal val="0"/>
                                          </p:val>
                                        </p:tav>
                                        <p:tav tm="100000">
                                          <p:val>
                                            <p:strVal val="#ppt_w"/>
                                          </p:val>
                                        </p:tav>
                                      </p:tavLst>
                                    </p:anim>
                                    <p:anim calcmode="lin" valueType="num">
                                      <p:cBhvr>
                                        <p:cTn id="57" dur="1700" fill="hold"/>
                                        <p:tgtEl>
                                          <p:spTgt spid="473"/>
                                        </p:tgtEl>
                                        <p:attrNameLst>
                                          <p:attrName>ppt_h</p:attrName>
                                        </p:attrNameLst>
                                      </p:cBhvr>
                                      <p:tavLst>
                                        <p:tav tm="0">
                                          <p:val>
                                            <p:fltVal val="0"/>
                                          </p:val>
                                        </p:tav>
                                        <p:tav tm="100000">
                                          <p:val>
                                            <p:strVal val="#ppt_h"/>
                                          </p:val>
                                        </p:tav>
                                      </p:tavLst>
                                    </p:anim>
                                  </p:childTnLst>
                                </p:cTn>
                              </p:par>
                              <p:par>
                                <p:cTn id="58" presetID="22" presetClass="entr" presetSubtype="4" fill="hold" nodeType="withEffect">
                                  <p:stCondLst>
                                    <p:cond delay="1500"/>
                                  </p:stCondLst>
                                  <p:childTnLst>
                                    <p:set>
                                      <p:cBhvr>
                                        <p:cTn id="59" dur="1" fill="hold">
                                          <p:stCondLst>
                                            <p:cond delay="0"/>
                                          </p:stCondLst>
                                        </p:cTn>
                                        <p:tgtEl>
                                          <p:spTgt spid="496"/>
                                        </p:tgtEl>
                                        <p:attrNameLst>
                                          <p:attrName>style.visibility</p:attrName>
                                        </p:attrNameLst>
                                      </p:cBhvr>
                                      <p:to>
                                        <p:strVal val="visible"/>
                                      </p:to>
                                    </p:set>
                                    <p:animEffect transition="in" filter="wipe(down)">
                                      <p:cBhvr>
                                        <p:cTn id="60" dur="500"/>
                                        <p:tgtEl>
                                          <p:spTgt spid="496"/>
                                        </p:tgtEl>
                                      </p:cBhvr>
                                    </p:animEffect>
                                  </p:childTnLst>
                                </p:cTn>
                              </p:par>
                              <p:par>
                                <p:cTn id="61" presetID="23" presetClass="entr" presetSubtype="16" fill="hold" nodeType="withEffect">
                                  <p:stCondLst>
                                    <p:cond delay="1500"/>
                                  </p:stCondLst>
                                  <p:childTnLst>
                                    <p:set>
                                      <p:cBhvr>
                                        <p:cTn id="62" dur="1" fill="hold">
                                          <p:stCondLst>
                                            <p:cond delay="0"/>
                                          </p:stCondLst>
                                        </p:cTn>
                                        <p:tgtEl>
                                          <p:spTgt spid="491"/>
                                        </p:tgtEl>
                                        <p:attrNameLst>
                                          <p:attrName>style.visibility</p:attrName>
                                        </p:attrNameLst>
                                      </p:cBhvr>
                                      <p:to>
                                        <p:strVal val="visible"/>
                                      </p:to>
                                    </p:set>
                                    <p:anim calcmode="lin" valueType="num">
                                      <p:cBhvr>
                                        <p:cTn id="63" dur="500" fill="hold"/>
                                        <p:tgtEl>
                                          <p:spTgt spid="491"/>
                                        </p:tgtEl>
                                        <p:attrNameLst>
                                          <p:attrName>ppt_w</p:attrName>
                                        </p:attrNameLst>
                                      </p:cBhvr>
                                      <p:tavLst>
                                        <p:tav tm="0">
                                          <p:val>
                                            <p:fltVal val="0"/>
                                          </p:val>
                                        </p:tav>
                                        <p:tav tm="100000">
                                          <p:val>
                                            <p:strVal val="#ppt_w"/>
                                          </p:val>
                                        </p:tav>
                                      </p:tavLst>
                                    </p:anim>
                                    <p:anim calcmode="lin" valueType="num">
                                      <p:cBhvr>
                                        <p:cTn id="64" dur="500" fill="hold"/>
                                        <p:tgtEl>
                                          <p:spTgt spid="49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 grpId="0" animBg="1"/>
      <p:bldP spid="438" grpId="0" animBg="1"/>
      <p:bldP spid="440" grpId="0" animBg="1"/>
      <p:bldP spid="445" grpId="0" animBg="1"/>
      <p:bldP spid="45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四角形: 角を丸くする 6">
            <a:extLst>
              <a:ext uri="{FF2B5EF4-FFF2-40B4-BE49-F238E27FC236}">
                <a16:creationId xmlns:a16="http://schemas.microsoft.com/office/drawing/2014/main" id="{13E98C08-BAF0-B4FD-D677-3249B9B882F7}"/>
              </a:ext>
            </a:extLst>
          </p:cNvPr>
          <p:cNvSpPr/>
          <p:nvPr/>
        </p:nvSpPr>
        <p:spPr>
          <a:xfrm>
            <a:off x="89037" y="722749"/>
            <a:ext cx="3190427" cy="5412501"/>
          </a:xfrm>
          <a:prstGeom prst="roundRect">
            <a:avLst>
              <a:gd name="adj" fmla="val 6840"/>
            </a:avLst>
          </a:prstGeom>
          <a:noFill/>
          <a:ln w="38100">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49" name="グループ化 1048">
            <a:extLst>
              <a:ext uri="{FF2B5EF4-FFF2-40B4-BE49-F238E27FC236}">
                <a16:creationId xmlns:a16="http://schemas.microsoft.com/office/drawing/2014/main" id="{6E03A400-04F3-2062-7857-087E084081F6}"/>
              </a:ext>
            </a:extLst>
          </p:cNvPr>
          <p:cNvGrpSpPr/>
          <p:nvPr/>
        </p:nvGrpSpPr>
        <p:grpSpPr>
          <a:xfrm>
            <a:off x="156318" y="3639520"/>
            <a:ext cx="1759680" cy="1488144"/>
            <a:chOff x="156318" y="3639520"/>
            <a:chExt cx="1759680" cy="1488144"/>
          </a:xfrm>
        </p:grpSpPr>
        <p:pic>
          <p:nvPicPr>
            <p:cNvPr id="1045" name="図 1044">
              <a:extLst>
                <a:ext uri="{FF2B5EF4-FFF2-40B4-BE49-F238E27FC236}">
                  <a16:creationId xmlns:a16="http://schemas.microsoft.com/office/drawing/2014/main" id="{DEF85102-56C2-E6B2-68BB-A7858A42B801}"/>
                </a:ext>
              </a:extLst>
            </p:cNvPr>
            <p:cNvPicPr>
              <a:picLocks noChangeAspect="1"/>
            </p:cNvPicPr>
            <p:nvPr/>
          </p:nvPicPr>
          <p:blipFill>
            <a:blip r:embed="rId3">
              <a:alphaModFix amt="70000"/>
            </a:blip>
            <a:stretch>
              <a:fillRect/>
            </a:stretch>
          </p:blipFill>
          <p:spPr>
            <a:xfrm>
              <a:off x="163556" y="3949042"/>
              <a:ext cx="1752442" cy="1042060"/>
            </a:xfrm>
            <a:prstGeom prst="rect">
              <a:avLst/>
            </a:prstGeom>
          </p:spPr>
        </p:pic>
        <p:sp>
          <p:nvSpPr>
            <p:cNvPr id="1046" name="正方形/長方形 1045">
              <a:extLst>
                <a:ext uri="{FF2B5EF4-FFF2-40B4-BE49-F238E27FC236}">
                  <a16:creationId xmlns:a16="http://schemas.microsoft.com/office/drawing/2014/main" id="{EA921A23-93F5-D903-5386-B71E4A70AAC3}"/>
                </a:ext>
              </a:extLst>
            </p:cNvPr>
            <p:cNvSpPr/>
            <p:nvPr/>
          </p:nvSpPr>
          <p:spPr>
            <a:xfrm>
              <a:off x="156318" y="3791282"/>
              <a:ext cx="943201" cy="57855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7" name="正方形/長方形 1046">
              <a:extLst>
                <a:ext uri="{FF2B5EF4-FFF2-40B4-BE49-F238E27FC236}">
                  <a16:creationId xmlns:a16="http://schemas.microsoft.com/office/drawing/2014/main" id="{6B570961-C5C4-6B8A-0ADF-B7199C811E46}"/>
                </a:ext>
              </a:extLst>
            </p:cNvPr>
            <p:cNvSpPr/>
            <p:nvPr/>
          </p:nvSpPr>
          <p:spPr>
            <a:xfrm>
              <a:off x="473332" y="3639520"/>
              <a:ext cx="943201" cy="57855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8" name="正方形/長方形 1047">
              <a:extLst>
                <a:ext uri="{FF2B5EF4-FFF2-40B4-BE49-F238E27FC236}">
                  <a16:creationId xmlns:a16="http://schemas.microsoft.com/office/drawing/2014/main" id="{AFBDB331-A313-4484-2B3A-04FE743DB1E0}"/>
                </a:ext>
              </a:extLst>
            </p:cNvPr>
            <p:cNvSpPr/>
            <p:nvPr/>
          </p:nvSpPr>
          <p:spPr>
            <a:xfrm>
              <a:off x="507866" y="4829656"/>
              <a:ext cx="522497" cy="29800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6" name="図 5">
            <a:extLst>
              <a:ext uri="{FF2B5EF4-FFF2-40B4-BE49-F238E27FC236}">
                <a16:creationId xmlns:a16="http://schemas.microsoft.com/office/drawing/2014/main" id="{80655346-4896-80FC-BE1F-47FAAEE25002}"/>
              </a:ext>
            </a:extLst>
          </p:cNvPr>
          <p:cNvPicPr>
            <a:picLocks noChangeAspect="1"/>
          </p:cNvPicPr>
          <p:nvPr/>
        </p:nvPicPr>
        <p:blipFill>
          <a:blip r:embed="rId4"/>
          <a:stretch>
            <a:fillRect/>
          </a:stretch>
        </p:blipFill>
        <p:spPr>
          <a:xfrm>
            <a:off x="1064047" y="3881010"/>
            <a:ext cx="2408129" cy="2206943"/>
          </a:xfrm>
          <a:prstGeom prst="rect">
            <a:avLst/>
          </a:prstGeom>
        </p:spPr>
      </p:pic>
      <p:graphicFrame>
        <p:nvGraphicFramePr>
          <p:cNvPr id="44" name="表 43">
            <a:extLst>
              <a:ext uri="{FF2B5EF4-FFF2-40B4-BE49-F238E27FC236}">
                <a16:creationId xmlns:a16="http://schemas.microsoft.com/office/drawing/2014/main" id="{2A9AADAE-F0C9-FDBD-3E67-6E959EE6FFC1}"/>
              </a:ext>
            </a:extLst>
          </p:cNvPr>
          <p:cNvGraphicFramePr>
            <a:graphicFrameLocks noGrp="1"/>
          </p:cNvGraphicFramePr>
          <p:nvPr/>
        </p:nvGraphicFramePr>
        <p:xfrm>
          <a:off x="3485776" y="1506675"/>
          <a:ext cx="8509046" cy="4213214"/>
        </p:xfrm>
        <a:graphic>
          <a:graphicData uri="http://schemas.openxmlformats.org/drawingml/2006/table">
            <a:tbl>
              <a:tblPr firstRow="1" bandRow="1">
                <a:tableStyleId>{5C22544A-7EE6-4342-B048-85BDC9FD1C3A}</a:tableStyleId>
              </a:tblPr>
              <a:tblGrid>
                <a:gridCol w="958883">
                  <a:extLst>
                    <a:ext uri="{9D8B030D-6E8A-4147-A177-3AD203B41FA5}">
                      <a16:colId xmlns:a16="http://schemas.microsoft.com/office/drawing/2014/main" val="508819171"/>
                    </a:ext>
                  </a:extLst>
                </a:gridCol>
                <a:gridCol w="2259383">
                  <a:extLst>
                    <a:ext uri="{9D8B030D-6E8A-4147-A177-3AD203B41FA5}">
                      <a16:colId xmlns:a16="http://schemas.microsoft.com/office/drawing/2014/main" val="1432481026"/>
                    </a:ext>
                  </a:extLst>
                </a:gridCol>
                <a:gridCol w="1640005">
                  <a:extLst>
                    <a:ext uri="{9D8B030D-6E8A-4147-A177-3AD203B41FA5}">
                      <a16:colId xmlns:a16="http://schemas.microsoft.com/office/drawing/2014/main" val="862447339"/>
                    </a:ext>
                  </a:extLst>
                </a:gridCol>
                <a:gridCol w="2390474">
                  <a:extLst>
                    <a:ext uri="{9D8B030D-6E8A-4147-A177-3AD203B41FA5}">
                      <a16:colId xmlns:a16="http://schemas.microsoft.com/office/drawing/2014/main" val="2589929054"/>
                    </a:ext>
                  </a:extLst>
                </a:gridCol>
                <a:gridCol w="1260301">
                  <a:extLst>
                    <a:ext uri="{9D8B030D-6E8A-4147-A177-3AD203B41FA5}">
                      <a16:colId xmlns:a16="http://schemas.microsoft.com/office/drawing/2014/main" val="2482062674"/>
                    </a:ext>
                  </a:extLst>
                </a:gridCol>
              </a:tblGrid>
              <a:tr h="619686">
                <a:tc>
                  <a:txBody>
                    <a:bodyPr/>
                    <a:lstStyle/>
                    <a:p>
                      <a:r>
                        <a:rPr kumimoji="1" lang="ja-JP" altLang="en-US" dirty="0"/>
                        <a:t>年代</a:t>
                      </a:r>
                    </a:p>
                  </a:txBody>
                  <a:tcPr/>
                </a:tc>
                <a:tc>
                  <a:txBody>
                    <a:bodyPr/>
                    <a:lstStyle/>
                    <a:p>
                      <a:r>
                        <a:rPr kumimoji="1" lang="en-US" altLang="ja-JP" dirty="0"/>
                        <a:t>2012</a:t>
                      </a:r>
                      <a:r>
                        <a:rPr kumimoji="1" lang="ja-JP" altLang="en-US" dirty="0"/>
                        <a:t>年～</a:t>
                      </a:r>
                      <a:r>
                        <a:rPr kumimoji="1" lang="en-US" altLang="ja-JP" dirty="0"/>
                        <a:t>2017</a:t>
                      </a:r>
                      <a:r>
                        <a:rPr kumimoji="1" lang="ja-JP" altLang="en-US" dirty="0"/>
                        <a:t>年</a:t>
                      </a:r>
                    </a:p>
                  </a:txBody>
                  <a:tcPr/>
                </a:tc>
                <a:tc>
                  <a:txBody>
                    <a:bodyPr/>
                    <a:lstStyle/>
                    <a:p>
                      <a:r>
                        <a:rPr kumimoji="1" lang="en-US" altLang="ja-JP" dirty="0"/>
                        <a:t>2018</a:t>
                      </a:r>
                      <a:r>
                        <a:rPr kumimoji="1" lang="ja-JP" altLang="en-US" dirty="0"/>
                        <a:t>年</a:t>
                      </a:r>
                    </a:p>
                  </a:txBody>
                  <a:tcPr/>
                </a:tc>
                <a:tc>
                  <a:txBody>
                    <a:bodyPr/>
                    <a:lstStyle/>
                    <a:p>
                      <a:r>
                        <a:rPr kumimoji="1" lang="en-US" altLang="ja-JP" dirty="0"/>
                        <a:t>2019</a:t>
                      </a:r>
                      <a:r>
                        <a:rPr kumimoji="1" lang="ja-JP" altLang="en-US" dirty="0"/>
                        <a:t>年～</a:t>
                      </a:r>
                      <a:r>
                        <a:rPr kumimoji="1" lang="en-US" altLang="ja-JP" dirty="0"/>
                        <a:t>2022</a:t>
                      </a:r>
                      <a:r>
                        <a:rPr kumimoji="1" lang="ja-JP" altLang="en-US" dirty="0"/>
                        <a:t>年</a:t>
                      </a:r>
                    </a:p>
                  </a:txBody>
                  <a:tcPr/>
                </a:tc>
                <a:tc>
                  <a:txBody>
                    <a:bodyPr/>
                    <a:lstStyle/>
                    <a:p>
                      <a:r>
                        <a:rPr kumimoji="1" lang="en-US" altLang="ja-JP" dirty="0"/>
                        <a:t>2023</a:t>
                      </a:r>
                      <a:r>
                        <a:rPr kumimoji="1" lang="ja-JP" altLang="en-US" dirty="0"/>
                        <a:t>年</a:t>
                      </a:r>
                    </a:p>
                  </a:txBody>
                  <a:tcPr/>
                </a:tc>
                <a:extLst>
                  <a:ext uri="{0D108BD9-81ED-4DB2-BD59-A6C34878D82A}">
                    <a16:rowId xmlns:a16="http://schemas.microsoft.com/office/drawing/2014/main" val="1604679926"/>
                  </a:ext>
                </a:extLst>
              </a:tr>
              <a:tr h="2404808">
                <a:tc>
                  <a:txBody>
                    <a:bodyPr/>
                    <a:lstStyle/>
                    <a:p>
                      <a:r>
                        <a:rPr kumimoji="1" lang="ja-JP" altLang="en-US" dirty="0"/>
                        <a:t>出来事</a:t>
                      </a:r>
                    </a:p>
                  </a:txBody>
                  <a:tcPr/>
                </a:tc>
                <a:tc>
                  <a:txBody>
                    <a:bodyPr/>
                    <a:lstStyle/>
                    <a:p>
                      <a:r>
                        <a:rPr kumimoji="1" lang="ja-JP" altLang="en-US" dirty="0"/>
                        <a:t>全社大会</a:t>
                      </a:r>
                      <a:endParaRPr kumimoji="1" lang="en-US" altLang="ja-JP" dirty="0"/>
                    </a:p>
                    <a:p>
                      <a:r>
                        <a:rPr kumimoji="1" lang="ja-JP" altLang="en-US" dirty="0"/>
                        <a:t>常連サークルに配属</a:t>
                      </a:r>
                    </a:p>
                  </a:txBody>
                  <a:tcPr/>
                </a:tc>
                <a:tc>
                  <a:txBody>
                    <a:bodyPr/>
                    <a:lstStyle/>
                    <a:p>
                      <a:r>
                        <a:rPr kumimoji="1" lang="ja-JP" altLang="en-US" dirty="0"/>
                        <a:t>全社大会出場</a:t>
                      </a:r>
                    </a:p>
                  </a:txBody>
                  <a:tcPr/>
                </a:tc>
                <a:tc>
                  <a:txBody>
                    <a:bodyPr/>
                    <a:lstStyle/>
                    <a:p>
                      <a:r>
                        <a:rPr kumimoji="1" lang="en-US" altLang="ja-JP" dirty="0"/>
                        <a:t>JPW</a:t>
                      </a:r>
                      <a:r>
                        <a:rPr kumimoji="1" lang="ja-JP" altLang="en-US" dirty="0"/>
                        <a:t>サークルに移籍</a:t>
                      </a:r>
                    </a:p>
                  </a:txBody>
                  <a:tcPr/>
                </a:tc>
                <a:tc>
                  <a:txBody>
                    <a:bodyPr/>
                    <a:lstStyle/>
                    <a:p>
                      <a:r>
                        <a:rPr kumimoji="1" lang="en-US" altLang="ja-JP" dirty="0"/>
                        <a:t>QC</a:t>
                      </a:r>
                      <a:r>
                        <a:rPr kumimoji="1" lang="ja-JP" altLang="en-US" dirty="0"/>
                        <a:t>リーダーに就任</a:t>
                      </a:r>
                    </a:p>
                  </a:txBody>
                  <a:tcPr/>
                </a:tc>
                <a:extLst>
                  <a:ext uri="{0D108BD9-81ED-4DB2-BD59-A6C34878D82A}">
                    <a16:rowId xmlns:a16="http://schemas.microsoft.com/office/drawing/2014/main" val="3990257266"/>
                  </a:ext>
                </a:extLst>
              </a:tr>
              <a:tr h="1107650">
                <a:tc>
                  <a:txBody>
                    <a:bodyPr/>
                    <a:lstStyle/>
                    <a:p>
                      <a:r>
                        <a:rPr kumimoji="1" lang="ja-JP" altLang="en-US" dirty="0"/>
                        <a:t>心の声</a:t>
                      </a:r>
                    </a:p>
                  </a:txBody>
                  <a:tcPr/>
                </a:tc>
                <a:tc>
                  <a:txBody>
                    <a:bodyPr/>
                    <a:lstStyle/>
                    <a:p>
                      <a:r>
                        <a:rPr kumimoji="1" lang="en-US" altLang="ja-JP" dirty="0"/>
                        <a:t>QC</a:t>
                      </a:r>
                      <a:r>
                        <a:rPr kumimoji="1" lang="ja-JP" altLang="en-US" dirty="0"/>
                        <a:t>に出会い</a:t>
                      </a:r>
                      <a:endParaRPr kumimoji="1" lang="en-US" altLang="ja-JP" dirty="0"/>
                    </a:p>
                    <a:p>
                      <a:r>
                        <a:rPr kumimoji="1" lang="ja-JP" altLang="en-US" dirty="0"/>
                        <a:t>先輩のように大会に</a:t>
                      </a:r>
                      <a:endParaRPr kumimoji="1" lang="en-US" altLang="ja-JP" dirty="0"/>
                    </a:p>
                    <a:p>
                      <a:r>
                        <a:rPr kumimoji="1" lang="ja-JP" altLang="en-US" dirty="0"/>
                        <a:t>出られるようになりたいと思う</a:t>
                      </a:r>
                    </a:p>
                  </a:txBody>
                  <a:tcPr/>
                </a:tc>
                <a:tc>
                  <a:txBody>
                    <a:bodyPr/>
                    <a:lstStyle/>
                    <a:p>
                      <a:r>
                        <a:rPr kumimoji="1" lang="ja-JP" altLang="en-US" dirty="0"/>
                        <a:t>嬉しい</a:t>
                      </a:r>
                      <a:endParaRPr kumimoji="1" lang="en-US" altLang="ja-JP" dirty="0"/>
                    </a:p>
                    <a:p>
                      <a:r>
                        <a:rPr kumimoji="1" lang="ja-JP" altLang="en-US" dirty="0"/>
                        <a:t>やる気</a:t>
                      </a:r>
                      <a:r>
                        <a:rPr kumimoji="1" lang="en-US" altLang="ja-JP" dirty="0"/>
                        <a:t>UP</a:t>
                      </a:r>
                    </a:p>
                  </a:txBody>
                  <a:tcPr/>
                </a:tc>
                <a:tc>
                  <a:txBody>
                    <a:bodyPr/>
                    <a:lstStyle/>
                    <a:p>
                      <a:r>
                        <a:rPr kumimoji="1" lang="ja-JP" altLang="en-US" dirty="0"/>
                        <a:t>新しいところで</a:t>
                      </a:r>
                      <a:endParaRPr kumimoji="1" lang="en-US" altLang="ja-JP" dirty="0"/>
                    </a:p>
                    <a:p>
                      <a:r>
                        <a:rPr kumimoji="1" lang="ja-JP" altLang="en-US" dirty="0"/>
                        <a:t>なじめるか不安</a:t>
                      </a:r>
                    </a:p>
                  </a:txBody>
                  <a:tcPr/>
                </a:tc>
                <a:tc>
                  <a:txBody>
                    <a:bodyPr/>
                    <a:lstStyle/>
                    <a:p>
                      <a:r>
                        <a:rPr kumimoji="1" lang="ja-JP" altLang="en-US" dirty="0"/>
                        <a:t>引っ張っていけるか</a:t>
                      </a:r>
                      <a:endParaRPr kumimoji="1" lang="en-US" altLang="ja-JP" dirty="0"/>
                    </a:p>
                    <a:p>
                      <a:r>
                        <a:rPr kumimoji="1" lang="ja-JP" altLang="en-US" dirty="0"/>
                        <a:t>不安</a:t>
                      </a:r>
                      <a:endParaRPr kumimoji="1" lang="en-US" altLang="ja-JP" dirty="0"/>
                    </a:p>
                  </a:txBody>
                  <a:tcPr/>
                </a:tc>
                <a:extLst>
                  <a:ext uri="{0D108BD9-81ED-4DB2-BD59-A6C34878D82A}">
                    <a16:rowId xmlns:a16="http://schemas.microsoft.com/office/drawing/2014/main" val="1790936119"/>
                  </a:ext>
                </a:extLst>
              </a:tr>
            </a:tbl>
          </a:graphicData>
        </a:graphic>
      </p:graphicFrame>
      <p:sp>
        <p:nvSpPr>
          <p:cNvPr id="51" name="四角形: 角を丸くする 50">
            <a:extLst>
              <a:ext uri="{FF2B5EF4-FFF2-40B4-BE49-F238E27FC236}">
                <a16:creationId xmlns:a16="http://schemas.microsoft.com/office/drawing/2014/main" id="{016F5988-3C1E-A426-A1F1-C2B34047720E}"/>
              </a:ext>
            </a:extLst>
          </p:cNvPr>
          <p:cNvSpPr/>
          <p:nvPr/>
        </p:nvSpPr>
        <p:spPr>
          <a:xfrm>
            <a:off x="3402292" y="722748"/>
            <a:ext cx="8689649" cy="5412501"/>
          </a:xfrm>
          <a:prstGeom prst="roundRect">
            <a:avLst>
              <a:gd name="adj" fmla="val 2926"/>
            </a:avLst>
          </a:prstGeom>
          <a:noFill/>
          <a:ln w="38100">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a:extLst>
              <a:ext uri="{FF2B5EF4-FFF2-40B4-BE49-F238E27FC236}">
                <a16:creationId xmlns:a16="http://schemas.microsoft.com/office/drawing/2014/main" id="{672147E2-EEBC-A373-5609-7A30F8DCEE38}"/>
              </a:ext>
            </a:extLst>
          </p:cNvPr>
          <p:cNvSpPr>
            <a:spLocks noGrp="1"/>
          </p:cNvSpPr>
          <p:nvPr>
            <p:ph type="sldNum" sz="quarter" idx="4"/>
          </p:nvPr>
        </p:nvSpPr>
        <p:spPr/>
        <p:txBody>
          <a:bodyPr/>
          <a:lstStyle/>
          <a:p>
            <a:fld id="{2A12437D-38F8-4D18-B693-32A1518CF28A}" type="slidenum">
              <a:rPr lang="ja-JP" altLang="en-US" sz="1800" smtClean="0"/>
              <a:pPr/>
              <a:t>5</a:t>
            </a:fld>
            <a:endParaRPr lang="ja-JP" altLang="en-US" sz="1800" dirty="0"/>
          </a:p>
        </p:txBody>
      </p:sp>
      <p:sp>
        <p:nvSpPr>
          <p:cNvPr id="32" name="テキスト ボックス 31">
            <a:extLst>
              <a:ext uri="{FF2B5EF4-FFF2-40B4-BE49-F238E27FC236}">
                <a16:creationId xmlns:a16="http://schemas.microsoft.com/office/drawing/2014/main" id="{1F5F459C-5C75-6E01-C68C-F2C64BDFF747}"/>
              </a:ext>
            </a:extLst>
          </p:cNvPr>
          <p:cNvSpPr txBox="1"/>
          <p:nvPr/>
        </p:nvSpPr>
        <p:spPr>
          <a:xfrm>
            <a:off x="155335" y="1333919"/>
            <a:ext cx="930393" cy="307777"/>
          </a:xfrm>
          <a:prstGeom prst="rect">
            <a:avLst/>
          </a:prstGeom>
          <a:noFill/>
        </p:spPr>
        <p:txBody>
          <a:bodyPr wrap="square" rtlCol="0">
            <a:spAutoFit/>
          </a:bodyPr>
          <a:lstStyle/>
          <a:p>
            <a:pPr algn="ctr"/>
            <a:r>
              <a:rPr kumimoji="1" lang="ja-JP" altLang="en-US" sz="1400" dirty="0"/>
              <a:t>氏名</a:t>
            </a:r>
          </a:p>
        </p:txBody>
      </p:sp>
      <p:sp>
        <p:nvSpPr>
          <p:cNvPr id="33" name="テキスト ボックス 32">
            <a:extLst>
              <a:ext uri="{FF2B5EF4-FFF2-40B4-BE49-F238E27FC236}">
                <a16:creationId xmlns:a16="http://schemas.microsoft.com/office/drawing/2014/main" id="{33D95ED7-A85C-B9DE-620F-0F9310EBF895}"/>
              </a:ext>
            </a:extLst>
          </p:cNvPr>
          <p:cNvSpPr txBox="1"/>
          <p:nvPr/>
        </p:nvSpPr>
        <p:spPr>
          <a:xfrm>
            <a:off x="1390248" y="1317780"/>
            <a:ext cx="1563260" cy="369332"/>
          </a:xfrm>
          <a:prstGeom prst="rect">
            <a:avLst/>
          </a:prstGeom>
          <a:noFill/>
        </p:spPr>
        <p:txBody>
          <a:bodyPr wrap="square" rtlCol="0">
            <a:spAutoFit/>
          </a:bodyPr>
          <a:lstStyle/>
          <a:p>
            <a:pPr algn="ctr"/>
            <a:r>
              <a:rPr lang="ja-JP" altLang="en-US" b="1" dirty="0"/>
              <a:t>小林　俊介</a:t>
            </a:r>
            <a:endParaRPr kumimoji="1" lang="ja-JP" altLang="en-US" b="1" dirty="0"/>
          </a:p>
        </p:txBody>
      </p:sp>
      <p:sp>
        <p:nvSpPr>
          <p:cNvPr id="34" name="テキスト ボックス 33">
            <a:extLst>
              <a:ext uri="{FF2B5EF4-FFF2-40B4-BE49-F238E27FC236}">
                <a16:creationId xmlns:a16="http://schemas.microsoft.com/office/drawing/2014/main" id="{A2B868E4-F880-BE26-B585-9C81BAF2CFC3}"/>
              </a:ext>
            </a:extLst>
          </p:cNvPr>
          <p:cNvSpPr txBox="1"/>
          <p:nvPr/>
        </p:nvSpPr>
        <p:spPr>
          <a:xfrm>
            <a:off x="1654" y="2277707"/>
            <a:ext cx="1237757" cy="307777"/>
          </a:xfrm>
          <a:prstGeom prst="rect">
            <a:avLst/>
          </a:prstGeom>
          <a:noFill/>
        </p:spPr>
        <p:txBody>
          <a:bodyPr wrap="square" rtlCol="0">
            <a:spAutoFit/>
          </a:bodyPr>
          <a:lstStyle/>
          <a:p>
            <a:pPr algn="ctr"/>
            <a:r>
              <a:rPr lang="ja-JP" altLang="en-US" sz="1400" dirty="0"/>
              <a:t>所属・役割</a:t>
            </a:r>
            <a:endParaRPr kumimoji="1" lang="ja-JP" altLang="en-US" sz="1400" dirty="0"/>
          </a:p>
        </p:txBody>
      </p:sp>
      <p:sp>
        <p:nvSpPr>
          <p:cNvPr id="35" name="テキスト ボックス 34">
            <a:extLst>
              <a:ext uri="{FF2B5EF4-FFF2-40B4-BE49-F238E27FC236}">
                <a16:creationId xmlns:a16="http://schemas.microsoft.com/office/drawing/2014/main" id="{1E761C88-E4D0-86D7-7513-AE849A8D9599}"/>
              </a:ext>
            </a:extLst>
          </p:cNvPr>
          <p:cNvSpPr txBox="1"/>
          <p:nvPr/>
        </p:nvSpPr>
        <p:spPr>
          <a:xfrm>
            <a:off x="841571" y="2296995"/>
            <a:ext cx="2686684" cy="307777"/>
          </a:xfrm>
          <a:prstGeom prst="rect">
            <a:avLst/>
          </a:prstGeom>
          <a:noFill/>
        </p:spPr>
        <p:txBody>
          <a:bodyPr wrap="square" rtlCol="0">
            <a:spAutoFit/>
          </a:bodyPr>
          <a:lstStyle/>
          <a:p>
            <a:pPr algn="ctr"/>
            <a:r>
              <a:rPr lang="en-US" altLang="ja-JP" sz="1400" b="1" dirty="0"/>
              <a:t>JPW</a:t>
            </a:r>
            <a:r>
              <a:rPr lang="ja-JP" altLang="en-US" sz="1400" b="1" dirty="0"/>
              <a:t>サークル・</a:t>
            </a:r>
            <a:r>
              <a:rPr kumimoji="1" lang="ja-JP" altLang="en-US" sz="1400" b="1" dirty="0"/>
              <a:t>リーダー</a:t>
            </a:r>
          </a:p>
        </p:txBody>
      </p:sp>
      <p:sp>
        <p:nvSpPr>
          <p:cNvPr id="36" name="テキスト ボックス 35">
            <a:extLst>
              <a:ext uri="{FF2B5EF4-FFF2-40B4-BE49-F238E27FC236}">
                <a16:creationId xmlns:a16="http://schemas.microsoft.com/office/drawing/2014/main" id="{88D67620-84A5-E012-12EC-0BE1F494F674}"/>
              </a:ext>
            </a:extLst>
          </p:cNvPr>
          <p:cNvSpPr txBox="1"/>
          <p:nvPr/>
        </p:nvSpPr>
        <p:spPr>
          <a:xfrm>
            <a:off x="-53783" y="5553300"/>
            <a:ext cx="1237757" cy="307777"/>
          </a:xfrm>
          <a:prstGeom prst="rect">
            <a:avLst/>
          </a:prstGeom>
          <a:noFill/>
        </p:spPr>
        <p:txBody>
          <a:bodyPr wrap="square" rtlCol="0">
            <a:spAutoFit/>
          </a:bodyPr>
          <a:lstStyle/>
          <a:p>
            <a:pPr algn="ctr"/>
            <a:r>
              <a:rPr lang="ja-JP" altLang="en-US" sz="1400" dirty="0"/>
              <a:t>趣味</a:t>
            </a:r>
            <a:endParaRPr kumimoji="1" lang="ja-JP" altLang="en-US" sz="1400" dirty="0"/>
          </a:p>
        </p:txBody>
      </p:sp>
      <p:sp>
        <p:nvSpPr>
          <p:cNvPr id="38" name="テキスト ボックス 37">
            <a:extLst>
              <a:ext uri="{FF2B5EF4-FFF2-40B4-BE49-F238E27FC236}">
                <a16:creationId xmlns:a16="http://schemas.microsoft.com/office/drawing/2014/main" id="{1FE69699-871E-8E56-00A3-0EFED9B56F1E}"/>
              </a:ext>
            </a:extLst>
          </p:cNvPr>
          <p:cNvSpPr txBox="1"/>
          <p:nvPr/>
        </p:nvSpPr>
        <p:spPr>
          <a:xfrm>
            <a:off x="-13506" y="1820063"/>
            <a:ext cx="1237757" cy="307777"/>
          </a:xfrm>
          <a:prstGeom prst="rect">
            <a:avLst/>
          </a:prstGeom>
          <a:noFill/>
        </p:spPr>
        <p:txBody>
          <a:bodyPr wrap="square" rtlCol="0">
            <a:spAutoFit/>
          </a:bodyPr>
          <a:lstStyle/>
          <a:p>
            <a:pPr algn="ctr"/>
            <a:r>
              <a:rPr lang="ja-JP" altLang="en-US" sz="1400" dirty="0"/>
              <a:t>年齢・入社</a:t>
            </a:r>
            <a:endParaRPr kumimoji="1" lang="ja-JP" altLang="en-US" sz="1400" dirty="0"/>
          </a:p>
        </p:txBody>
      </p:sp>
      <p:sp>
        <p:nvSpPr>
          <p:cNvPr id="39" name="テキスト ボックス 38">
            <a:extLst>
              <a:ext uri="{FF2B5EF4-FFF2-40B4-BE49-F238E27FC236}">
                <a16:creationId xmlns:a16="http://schemas.microsoft.com/office/drawing/2014/main" id="{9CF03A21-2CF3-D2F0-853A-FFFFE7518A2E}"/>
              </a:ext>
            </a:extLst>
          </p:cNvPr>
          <p:cNvSpPr txBox="1"/>
          <p:nvPr/>
        </p:nvSpPr>
        <p:spPr>
          <a:xfrm>
            <a:off x="1088494" y="1806476"/>
            <a:ext cx="2185808" cy="307777"/>
          </a:xfrm>
          <a:prstGeom prst="rect">
            <a:avLst/>
          </a:prstGeom>
          <a:noFill/>
        </p:spPr>
        <p:txBody>
          <a:bodyPr wrap="square" rtlCol="0">
            <a:spAutoFit/>
          </a:bodyPr>
          <a:lstStyle/>
          <a:p>
            <a:pPr algn="ctr"/>
            <a:r>
              <a:rPr lang="en-US" altLang="ja-JP" sz="1400" b="1" dirty="0"/>
              <a:t>32</a:t>
            </a:r>
            <a:r>
              <a:rPr lang="ja-JP" altLang="en-US" sz="1400" b="1" dirty="0"/>
              <a:t>歳・</a:t>
            </a:r>
            <a:r>
              <a:rPr lang="en-US" altLang="ja-JP" sz="1400" b="1" dirty="0"/>
              <a:t>2012</a:t>
            </a:r>
            <a:r>
              <a:rPr lang="ja-JP" altLang="en-US" sz="1400" b="1" dirty="0"/>
              <a:t>年</a:t>
            </a:r>
            <a:endParaRPr kumimoji="1" lang="ja-JP" altLang="en-US" sz="1400" b="1" dirty="0"/>
          </a:p>
        </p:txBody>
      </p:sp>
      <p:cxnSp>
        <p:nvCxnSpPr>
          <p:cNvPr id="46" name="直線コネクタ 45">
            <a:extLst>
              <a:ext uri="{FF2B5EF4-FFF2-40B4-BE49-F238E27FC236}">
                <a16:creationId xmlns:a16="http://schemas.microsoft.com/office/drawing/2014/main" id="{8F7D3B10-3D3F-95C4-8642-48E7DDF2ECB4}"/>
              </a:ext>
            </a:extLst>
          </p:cNvPr>
          <p:cNvCxnSpPr>
            <a:cxnSpLocks/>
          </p:cNvCxnSpPr>
          <p:nvPr/>
        </p:nvCxnSpPr>
        <p:spPr>
          <a:xfrm>
            <a:off x="182419" y="1641696"/>
            <a:ext cx="2771089" cy="0"/>
          </a:xfrm>
          <a:prstGeom prst="line">
            <a:avLst/>
          </a:prstGeom>
          <a:ln w="19050">
            <a:solidFill>
              <a:schemeClr val="accent6">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0BA64C67-8D53-1E62-808A-AB1022EC4756}"/>
              </a:ext>
            </a:extLst>
          </p:cNvPr>
          <p:cNvCxnSpPr>
            <a:cxnSpLocks/>
          </p:cNvCxnSpPr>
          <p:nvPr/>
        </p:nvCxnSpPr>
        <p:spPr>
          <a:xfrm>
            <a:off x="121707" y="2127840"/>
            <a:ext cx="2771089" cy="0"/>
          </a:xfrm>
          <a:prstGeom prst="line">
            <a:avLst/>
          </a:prstGeom>
          <a:ln w="19050">
            <a:solidFill>
              <a:schemeClr val="accent6">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2118F1C1-6D08-15F4-FB02-000E56F213B3}"/>
              </a:ext>
            </a:extLst>
          </p:cNvPr>
          <p:cNvCxnSpPr>
            <a:cxnSpLocks/>
          </p:cNvCxnSpPr>
          <p:nvPr/>
        </p:nvCxnSpPr>
        <p:spPr>
          <a:xfrm>
            <a:off x="193709" y="2604772"/>
            <a:ext cx="2771089" cy="0"/>
          </a:xfrm>
          <a:prstGeom prst="line">
            <a:avLst/>
          </a:prstGeom>
          <a:ln w="19050">
            <a:solidFill>
              <a:schemeClr val="accent6">
                <a:lumMod val="40000"/>
                <a:lumOff val="60000"/>
              </a:schemeClr>
            </a:solidFill>
          </a:ln>
        </p:spPr>
        <p:style>
          <a:lnRef idx="1">
            <a:schemeClr val="accent1"/>
          </a:lnRef>
          <a:fillRef idx="0">
            <a:schemeClr val="accent1"/>
          </a:fillRef>
          <a:effectRef idx="0">
            <a:schemeClr val="accent1"/>
          </a:effectRef>
          <a:fontRef idx="minor">
            <a:schemeClr val="tx1"/>
          </a:fontRef>
        </p:style>
      </p:cxnSp>
      <p:pic>
        <p:nvPicPr>
          <p:cNvPr id="1026" name="Picture 2" descr="トロフィーと月桂冠 銅 イラスト素材のイラスト素材 [96285106] - PIXTA">
            <a:extLst>
              <a:ext uri="{FF2B5EF4-FFF2-40B4-BE49-F238E27FC236}">
                <a16:creationId xmlns:a16="http://schemas.microsoft.com/office/drawing/2014/main" id="{3021487C-FAB0-7983-CDB5-32F47ACA8AC7}"/>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4222" l="4206" r="90888">
                        <a14:foregroundMark x1="12383" y1="56000" x2="12383" y2="56000"/>
                        <a14:foregroundMark x1="8645" y1="56000" x2="8645" y2="56000"/>
                        <a14:foregroundMark x1="4439" y1="52889" x2="4439" y2="52889"/>
                        <a14:foregroundMark x1="89720" y1="46889" x2="89720" y2="46889"/>
                        <a14:foregroundMark x1="87850" y1="56000" x2="87850" y2="56000"/>
                        <a14:foregroundMark x1="91121" y1="60000" x2="91121" y2="60000"/>
                        <a14:foregroundMark x1="43224" y1="13778" x2="43224" y2="13778"/>
                        <a14:foregroundMark x1="50701" y1="91111" x2="50701" y2="91111"/>
                        <a14:foregroundMark x1="53505" y1="94222" x2="53505" y2="94222"/>
                      </a14:backgroundRemoval>
                    </a14:imgEffect>
                  </a14:imgLayer>
                </a14:imgProps>
              </a:ext>
              <a:ext uri="{28A0092B-C50C-407E-A947-70E740481C1C}">
                <a14:useLocalDpi xmlns:a14="http://schemas.microsoft.com/office/drawing/2010/main" val="0"/>
              </a:ext>
            </a:extLst>
          </a:blip>
          <a:srcRect/>
          <a:stretch>
            <a:fillRect/>
          </a:stretch>
        </p:blipFill>
        <p:spPr bwMode="auto">
          <a:xfrm>
            <a:off x="6960094" y="2671907"/>
            <a:ext cx="1300039" cy="1366863"/>
          </a:xfrm>
          <a:prstGeom prst="rect">
            <a:avLst/>
          </a:prstGeom>
          <a:noFill/>
          <a:extLst>
            <a:ext uri="{909E8E84-426E-40DD-AFC4-6F175D3DCCD1}">
              <a14:hiddenFill xmlns:a14="http://schemas.microsoft.com/office/drawing/2010/main">
                <a:solidFill>
                  <a:srgbClr val="FFFFFF"/>
                </a:solidFill>
              </a14:hiddenFill>
            </a:ext>
          </a:extLst>
        </p:spPr>
      </p:pic>
      <p:sp>
        <p:nvSpPr>
          <p:cNvPr id="53" name="テキスト ボックス 52">
            <a:extLst>
              <a:ext uri="{FF2B5EF4-FFF2-40B4-BE49-F238E27FC236}">
                <a16:creationId xmlns:a16="http://schemas.microsoft.com/office/drawing/2014/main" id="{76C79D69-C354-8752-4434-9830D3813009}"/>
              </a:ext>
            </a:extLst>
          </p:cNvPr>
          <p:cNvSpPr txBox="1"/>
          <p:nvPr/>
        </p:nvSpPr>
        <p:spPr>
          <a:xfrm>
            <a:off x="7032103" y="4125870"/>
            <a:ext cx="1156023" cy="369332"/>
          </a:xfrm>
          <a:prstGeom prst="rect">
            <a:avLst/>
          </a:prstGeom>
          <a:noFill/>
        </p:spPr>
        <p:txBody>
          <a:bodyPr wrap="square" rtlCol="0">
            <a:spAutoFit/>
          </a:bodyPr>
          <a:lstStyle/>
          <a:p>
            <a:pPr algn="ctr"/>
            <a:r>
              <a:rPr kumimoji="1" lang="ja-JP" altLang="en-US" dirty="0"/>
              <a:t>銅賞獲得</a:t>
            </a:r>
          </a:p>
        </p:txBody>
      </p:sp>
      <p:pic>
        <p:nvPicPr>
          <p:cNvPr id="1028" name="Picture 4" descr="上を指さす男女4人の後ろ姿シルエットのイラスト素材 [195063632]｜毎月1点無料（フリー）のストックフォト イメージマート">
            <a:extLst>
              <a:ext uri="{FF2B5EF4-FFF2-40B4-BE49-F238E27FC236}">
                <a16:creationId xmlns:a16="http://schemas.microsoft.com/office/drawing/2014/main" id="{767BC3F7-4CB4-FCEC-491E-0184008E45D7}"/>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10000" b="90000" l="10000" r="90000">
                        <a14:foregroundMark x1="20571" y1="63706" x2="20571" y2="63706"/>
                        <a14:foregroundMark x1="62143" y1="66244" x2="62143" y2="66244"/>
                        <a14:foregroundMark x1="80857" y1="66497" x2="80857" y2="66497"/>
                      </a14:backgroundRemoval>
                    </a14:imgEffect>
                  </a14:imgLayer>
                </a14:imgProps>
              </a:ext>
              <a:ext uri="{28A0092B-C50C-407E-A947-70E740481C1C}">
                <a14:useLocalDpi xmlns:a14="http://schemas.microsoft.com/office/drawing/2010/main" val="0"/>
              </a:ext>
            </a:extLst>
          </a:blip>
          <a:srcRect/>
          <a:stretch>
            <a:fillRect/>
          </a:stretch>
        </p:blipFill>
        <p:spPr bwMode="auto">
          <a:xfrm>
            <a:off x="4320764" y="2763760"/>
            <a:ext cx="2541002" cy="1430221"/>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リーダー – SILHOUETTE DESIGN">
            <a:extLst>
              <a:ext uri="{FF2B5EF4-FFF2-40B4-BE49-F238E27FC236}">
                <a16:creationId xmlns:a16="http://schemas.microsoft.com/office/drawing/2014/main" id="{0A11F094-D187-DB2E-A0A2-F7EEAD5A3B68}"/>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0000" b="90000" l="10000" r="90000">
                        <a14:foregroundMark x1="62162" y1="59278" x2="62162" y2="59278"/>
                        <a14:foregroundMark x1="56757" y1="22680" x2="56757" y2="22680"/>
                      </a14:backgroundRemoval>
                    </a14:imgEffect>
                  </a14:imgLayer>
                </a14:imgProps>
              </a:ext>
              <a:ext uri="{28A0092B-C50C-407E-A947-70E740481C1C}">
                <a14:useLocalDpi xmlns:a14="http://schemas.microsoft.com/office/drawing/2010/main" val="0"/>
              </a:ext>
            </a:extLst>
          </a:blip>
          <a:srcRect/>
          <a:stretch>
            <a:fillRect/>
          </a:stretch>
        </p:blipFill>
        <p:spPr bwMode="auto">
          <a:xfrm>
            <a:off x="10578747" y="3133519"/>
            <a:ext cx="1896922" cy="1420861"/>
          </a:xfrm>
          <a:prstGeom prst="rect">
            <a:avLst/>
          </a:prstGeom>
          <a:noFill/>
          <a:extLst>
            <a:ext uri="{909E8E84-426E-40DD-AFC4-6F175D3DCCD1}">
              <a14:hiddenFill xmlns:a14="http://schemas.microsoft.com/office/drawing/2010/main">
                <a:solidFill>
                  <a:srgbClr val="FFFFFF"/>
                </a:solidFill>
              </a14:hiddenFill>
            </a:ext>
          </a:extLst>
        </p:spPr>
      </p:pic>
      <p:pic>
        <p:nvPicPr>
          <p:cNvPr id="54" name="id-120725F3-1AA5-4EFB-8FD8-75D9273A1AAE" descr="IMG_2629.jpeg">
            <a:extLst>
              <a:ext uri="{FF2B5EF4-FFF2-40B4-BE49-F238E27FC236}">
                <a16:creationId xmlns:a16="http://schemas.microsoft.com/office/drawing/2014/main" id="{52EAB64F-615C-7E17-2EC9-2B0CA4F7EB9D}"/>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1422431" y="2954080"/>
            <a:ext cx="502274" cy="626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 name="Picture 8" descr="ボーイズグループのシルエットイラスト - No: 24302825｜無料イラスト・フリー素材なら「イラストAC」">
            <a:extLst>
              <a:ext uri="{FF2B5EF4-FFF2-40B4-BE49-F238E27FC236}">
                <a16:creationId xmlns:a16="http://schemas.microsoft.com/office/drawing/2014/main" id="{4C87D1E6-D029-6ED5-4840-F8AD5E3A953B}"/>
              </a:ext>
            </a:extLst>
          </p:cNvPr>
          <p:cNvPicPr>
            <a:picLocks noChangeAspect="1" noChangeArrowheads="1"/>
          </p:cNvPicPr>
          <p:nvPr/>
        </p:nvPicPr>
        <p:blipFill>
          <a:blip r:embed="rId13" cstate="hqprint">
            <a:extLst>
              <a:ext uri="{BEBA8EAE-BF5A-486C-A8C5-ECC9F3942E4B}">
                <a14:imgProps xmlns:a14="http://schemas.microsoft.com/office/drawing/2010/main">
                  <a14:imgLayer r:embed="rId14">
                    <a14:imgEffect>
                      <a14:backgroundRemoval t="10000" b="90000" l="6200" r="95000">
                        <a14:foregroundMark x1="14000" y1="48533" x2="14000" y2="48533"/>
                        <a14:foregroundMark x1="6200" y1="43600" x2="6200" y2="43600"/>
                        <a14:foregroundMark x1="6600" y1="76133" x2="6600" y2="76133"/>
                        <a14:foregroundMark x1="88800" y1="69867" x2="88800" y2="69867"/>
                        <a14:foregroundMark x1="95000" y1="40667" x2="95000" y2="40667"/>
                      </a14:backgroundRemoval>
                    </a14:imgEffect>
                  </a14:imgLayer>
                </a14:imgProps>
              </a:ext>
              <a:ext uri="{28A0092B-C50C-407E-A947-70E740481C1C}">
                <a14:useLocalDpi xmlns:a14="http://schemas.microsoft.com/office/drawing/2010/main" val="0"/>
              </a:ext>
            </a:extLst>
          </a:blip>
          <a:srcRect/>
          <a:stretch>
            <a:fillRect/>
          </a:stretch>
        </p:blipFill>
        <p:spPr bwMode="auto">
          <a:xfrm>
            <a:off x="9394948" y="2438175"/>
            <a:ext cx="968178" cy="1452267"/>
          </a:xfrm>
          <a:prstGeom prst="rect">
            <a:avLst/>
          </a:prstGeom>
          <a:noFill/>
          <a:extLst>
            <a:ext uri="{909E8E84-426E-40DD-AFC4-6F175D3DCCD1}">
              <a14:hiddenFill xmlns:a14="http://schemas.microsoft.com/office/drawing/2010/main">
                <a:solidFill>
                  <a:srgbClr val="FFFFFF"/>
                </a:solidFill>
              </a14:hiddenFill>
            </a:ext>
          </a:extLst>
        </p:spPr>
      </p:pic>
      <p:grpSp>
        <p:nvGrpSpPr>
          <p:cNvPr id="56" name="グループ化 55">
            <a:extLst>
              <a:ext uri="{FF2B5EF4-FFF2-40B4-BE49-F238E27FC236}">
                <a16:creationId xmlns:a16="http://schemas.microsoft.com/office/drawing/2014/main" id="{61C7CD68-F236-E81B-61B9-E51505541EAD}"/>
              </a:ext>
            </a:extLst>
          </p:cNvPr>
          <p:cNvGrpSpPr/>
          <p:nvPr/>
        </p:nvGrpSpPr>
        <p:grpSpPr>
          <a:xfrm>
            <a:off x="8475332" y="3615422"/>
            <a:ext cx="704417" cy="911031"/>
            <a:chOff x="1235715" y="1545487"/>
            <a:chExt cx="1052028" cy="1475242"/>
          </a:xfrm>
        </p:grpSpPr>
        <p:grpSp>
          <p:nvGrpSpPr>
            <p:cNvPr id="57" name="グループ化 56">
              <a:extLst>
                <a:ext uri="{FF2B5EF4-FFF2-40B4-BE49-F238E27FC236}">
                  <a16:creationId xmlns:a16="http://schemas.microsoft.com/office/drawing/2014/main" id="{7217DB18-4E4B-5375-0DEB-8BE0342AA199}"/>
                </a:ext>
              </a:extLst>
            </p:cNvPr>
            <p:cNvGrpSpPr/>
            <p:nvPr/>
          </p:nvGrpSpPr>
          <p:grpSpPr>
            <a:xfrm>
              <a:off x="1295348" y="1926475"/>
              <a:ext cx="959366" cy="1094254"/>
              <a:chOff x="-1" y="0"/>
              <a:chExt cx="2386010" cy="2963865"/>
            </a:xfrm>
          </p:grpSpPr>
          <p:grpSp>
            <p:nvGrpSpPr>
              <p:cNvPr id="59" name="グループ化 58">
                <a:extLst>
                  <a:ext uri="{FF2B5EF4-FFF2-40B4-BE49-F238E27FC236}">
                    <a16:creationId xmlns:a16="http://schemas.microsoft.com/office/drawing/2014/main" id="{4AF3669F-8A03-7D61-2A27-1782A90DD43D}"/>
                  </a:ext>
                </a:extLst>
              </p:cNvPr>
              <p:cNvGrpSpPr/>
              <p:nvPr/>
            </p:nvGrpSpPr>
            <p:grpSpPr>
              <a:xfrm>
                <a:off x="335035" y="0"/>
                <a:ext cx="1690686" cy="1952625"/>
                <a:chOff x="335035" y="0"/>
                <a:chExt cx="1690687" cy="1952625"/>
              </a:xfrm>
            </p:grpSpPr>
            <p:sp>
              <p:nvSpPr>
                <p:cNvPr id="1041" name="フリーフォーム 151">
                  <a:extLst>
                    <a:ext uri="{FF2B5EF4-FFF2-40B4-BE49-F238E27FC236}">
                      <a16:creationId xmlns:a16="http://schemas.microsoft.com/office/drawing/2014/main" id="{D459945B-42A1-4D4A-7837-547F7D1A4FFF}"/>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1042" name="フリーフォーム 152">
                  <a:extLst>
                    <a:ext uri="{FF2B5EF4-FFF2-40B4-BE49-F238E27FC236}">
                      <a16:creationId xmlns:a16="http://schemas.microsoft.com/office/drawing/2014/main" id="{0DBCD2EA-A10D-5C0B-D465-3902F61819F9}"/>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60" name="グループ化 59">
                <a:extLst>
                  <a:ext uri="{FF2B5EF4-FFF2-40B4-BE49-F238E27FC236}">
                    <a16:creationId xmlns:a16="http://schemas.microsoft.com/office/drawing/2014/main" id="{5DE59A74-EB8D-DE1F-CBC8-C159A6A50F2D}"/>
                  </a:ext>
                </a:extLst>
              </p:cNvPr>
              <p:cNvGrpSpPr>
                <a:grpSpLocks/>
              </p:cNvGrpSpPr>
              <p:nvPr/>
            </p:nvGrpSpPr>
            <p:grpSpPr bwMode="auto">
              <a:xfrm>
                <a:off x="-1" y="1895475"/>
                <a:ext cx="2386010" cy="1068390"/>
                <a:chOff x="0" y="1895475"/>
                <a:chExt cx="3381375" cy="1514475"/>
              </a:xfrm>
            </p:grpSpPr>
            <p:sp>
              <p:nvSpPr>
                <p:cNvPr id="62" name="フリーフォーム 136">
                  <a:extLst>
                    <a:ext uri="{FF2B5EF4-FFF2-40B4-BE49-F238E27FC236}">
                      <a16:creationId xmlns:a16="http://schemas.microsoft.com/office/drawing/2014/main" id="{F954BECB-79F8-CE3D-CFC0-FD19BF4594A7}"/>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63" name="フリーフォーム 137">
                  <a:extLst>
                    <a:ext uri="{FF2B5EF4-FFF2-40B4-BE49-F238E27FC236}">
                      <a16:creationId xmlns:a16="http://schemas.microsoft.com/office/drawing/2014/main" id="{35EA5872-9E0E-9E20-B6E5-AE5C55FD321D}"/>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24" name="フリーフォーム 138">
                  <a:extLst>
                    <a:ext uri="{FF2B5EF4-FFF2-40B4-BE49-F238E27FC236}">
                      <a16:creationId xmlns:a16="http://schemas.microsoft.com/office/drawing/2014/main" id="{FB94542D-1AEB-2FE9-44B4-CA3CD3477E93}"/>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25" name="フリーフォーム 139">
                  <a:extLst>
                    <a:ext uri="{FF2B5EF4-FFF2-40B4-BE49-F238E27FC236}">
                      <a16:creationId xmlns:a16="http://schemas.microsoft.com/office/drawing/2014/main" id="{13481BB6-EE64-656F-834A-B1E52C59CEA1}"/>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27" name="フリーフォーム 140">
                  <a:extLst>
                    <a:ext uri="{FF2B5EF4-FFF2-40B4-BE49-F238E27FC236}">
                      <a16:creationId xmlns:a16="http://schemas.microsoft.com/office/drawing/2014/main" id="{8BB1091A-1CB4-18CE-9958-C4158E889D38}"/>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29" name="フリーフォーム 141">
                  <a:extLst>
                    <a:ext uri="{FF2B5EF4-FFF2-40B4-BE49-F238E27FC236}">
                      <a16:creationId xmlns:a16="http://schemas.microsoft.com/office/drawing/2014/main" id="{3A8FD33E-6630-26C8-4D44-891181DB2FDA}"/>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31" name="フリーフォーム 142">
                  <a:extLst>
                    <a:ext uri="{FF2B5EF4-FFF2-40B4-BE49-F238E27FC236}">
                      <a16:creationId xmlns:a16="http://schemas.microsoft.com/office/drawing/2014/main" id="{77F67C78-82B7-BF87-635B-CD318FB68AA1}"/>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33" name="フリーフォーム 143">
                  <a:extLst>
                    <a:ext uri="{FF2B5EF4-FFF2-40B4-BE49-F238E27FC236}">
                      <a16:creationId xmlns:a16="http://schemas.microsoft.com/office/drawing/2014/main" id="{5707E92D-FE37-D44A-920F-D54A8B62C19B}"/>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34" name="フリーフォーム 144">
                  <a:extLst>
                    <a:ext uri="{FF2B5EF4-FFF2-40B4-BE49-F238E27FC236}">
                      <a16:creationId xmlns:a16="http://schemas.microsoft.com/office/drawing/2014/main" id="{F1D13B4C-980C-91BC-FBB5-BCF7461C73D6}"/>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35" name="フリーフォーム 145">
                  <a:extLst>
                    <a:ext uri="{FF2B5EF4-FFF2-40B4-BE49-F238E27FC236}">
                      <a16:creationId xmlns:a16="http://schemas.microsoft.com/office/drawing/2014/main" id="{3D6552F2-A46B-1BD4-8ADB-4EE3760FE9D4}"/>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36" name="フリーフォーム 146">
                  <a:extLst>
                    <a:ext uri="{FF2B5EF4-FFF2-40B4-BE49-F238E27FC236}">
                      <a16:creationId xmlns:a16="http://schemas.microsoft.com/office/drawing/2014/main" id="{CDD7AFEA-EB53-C172-171C-276B9BE01FAA}"/>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37" name="フリーフォーム 147">
                  <a:extLst>
                    <a:ext uri="{FF2B5EF4-FFF2-40B4-BE49-F238E27FC236}">
                      <a16:creationId xmlns:a16="http://schemas.microsoft.com/office/drawing/2014/main" id="{BE5FF3B4-0CB9-B7CC-4F11-4DB31C6F40D2}"/>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38" name="フリーフォーム 148">
                  <a:extLst>
                    <a:ext uri="{FF2B5EF4-FFF2-40B4-BE49-F238E27FC236}">
                      <a16:creationId xmlns:a16="http://schemas.microsoft.com/office/drawing/2014/main" id="{36E46DAA-A0AF-B3BC-7EF9-7A9534FC4543}"/>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39" name="フリーフォーム 149">
                  <a:extLst>
                    <a:ext uri="{FF2B5EF4-FFF2-40B4-BE49-F238E27FC236}">
                      <a16:creationId xmlns:a16="http://schemas.microsoft.com/office/drawing/2014/main" id="{F7FC80C3-A046-1A7A-5DC5-08A43D87B71D}"/>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40" name="フリーフォーム 150">
                  <a:extLst>
                    <a:ext uri="{FF2B5EF4-FFF2-40B4-BE49-F238E27FC236}">
                      <a16:creationId xmlns:a16="http://schemas.microsoft.com/office/drawing/2014/main" id="{B0610A41-4C65-82CC-9206-6AB54B9023B8}"/>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61" name="フリーフォーム 135">
                <a:extLst>
                  <a:ext uri="{FF2B5EF4-FFF2-40B4-BE49-F238E27FC236}">
                    <a16:creationId xmlns:a16="http://schemas.microsoft.com/office/drawing/2014/main" id="{702DEEA0-36AC-2418-C182-01167342A15A}"/>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58" name="id-120725F3-1AA5-4EFB-8FD8-75D9273A1AAE" descr="IMG_2629.jpeg">
              <a:extLst>
                <a:ext uri="{FF2B5EF4-FFF2-40B4-BE49-F238E27FC236}">
                  <a16:creationId xmlns:a16="http://schemas.microsoft.com/office/drawing/2014/main" id="{EF356D0F-BA81-67EF-E6F8-0739B43AF8FF}"/>
                </a:ext>
              </a:extLst>
            </p:cNvPr>
            <p:cNvPicPr>
              <a:picLocks noChangeAspect="1" noChangeArrowheads="1"/>
            </p:cNvPicPr>
            <p:nvPr/>
          </p:nvPicPr>
          <p:blipFill rotWithShape="1">
            <a:blip r:embed="rId15" cstate="hqprint">
              <a:extLst>
                <a:ext uri="{BEBA8EAE-BF5A-486C-A8C5-ECC9F3942E4B}">
                  <a14:imgProps xmlns:a14="http://schemas.microsoft.com/office/drawing/2010/main">
                    <a14:imgLayer r:embed="rId16">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235715" y="1545487"/>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43" name="Picture 10" descr="青の上昇の矢印：イラスト無料">
            <a:extLst>
              <a:ext uri="{FF2B5EF4-FFF2-40B4-BE49-F238E27FC236}">
                <a16:creationId xmlns:a16="http://schemas.microsoft.com/office/drawing/2014/main" id="{91E2B99E-54D2-44CE-05E5-9D17058CCE65}"/>
              </a:ext>
            </a:extLst>
          </p:cNvPr>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9066130" y="3438736"/>
            <a:ext cx="1081965" cy="810429"/>
          </a:xfrm>
          <a:prstGeom prst="rect">
            <a:avLst/>
          </a:prstGeom>
          <a:noFill/>
          <a:extLst>
            <a:ext uri="{909E8E84-426E-40DD-AFC4-6F175D3DCCD1}">
              <a14:hiddenFill xmlns:a14="http://schemas.microsoft.com/office/drawing/2010/main">
                <a:solidFill>
                  <a:srgbClr val="FFFFFF"/>
                </a:solidFill>
              </a14:hiddenFill>
            </a:ext>
          </a:extLst>
        </p:spPr>
      </p:pic>
      <p:sp>
        <p:nvSpPr>
          <p:cNvPr id="2" name="テキスト ボックス 1">
            <a:extLst>
              <a:ext uri="{FF2B5EF4-FFF2-40B4-BE49-F238E27FC236}">
                <a16:creationId xmlns:a16="http://schemas.microsoft.com/office/drawing/2014/main" id="{8426D412-4046-12AB-4338-5AAC57041149}"/>
              </a:ext>
            </a:extLst>
          </p:cNvPr>
          <p:cNvSpPr txBox="1"/>
          <p:nvPr/>
        </p:nvSpPr>
        <p:spPr>
          <a:xfrm>
            <a:off x="447823" y="847731"/>
            <a:ext cx="2539656" cy="461665"/>
          </a:xfrm>
          <a:prstGeom prst="rect">
            <a:avLst/>
          </a:prstGeom>
          <a:noFill/>
        </p:spPr>
        <p:txBody>
          <a:bodyPr wrap="square" rtlCol="0">
            <a:spAutoFit/>
          </a:bodyPr>
          <a:lstStyle/>
          <a:p>
            <a:pPr algn="ctr"/>
            <a:r>
              <a:rPr kumimoji="1" lang="ja-JP" altLang="en-US" sz="2400" u="sng" dirty="0"/>
              <a:t>プロフィール</a:t>
            </a:r>
          </a:p>
        </p:txBody>
      </p:sp>
      <p:sp>
        <p:nvSpPr>
          <p:cNvPr id="3" name="テキスト ボックス 2">
            <a:extLst>
              <a:ext uri="{FF2B5EF4-FFF2-40B4-BE49-F238E27FC236}">
                <a16:creationId xmlns:a16="http://schemas.microsoft.com/office/drawing/2014/main" id="{0D7162DE-780C-D724-8AA4-71282A696508}"/>
              </a:ext>
            </a:extLst>
          </p:cNvPr>
          <p:cNvSpPr txBox="1"/>
          <p:nvPr/>
        </p:nvSpPr>
        <p:spPr>
          <a:xfrm>
            <a:off x="6270553" y="808816"/>
            <a:ext cx="2539656" cy="461665"/>
          </a:xfrm>
          <a:prstGeom prst="rect">
            <a:avLst/>
          </a:prstGeom>
          <a:noFill/>
        </p:spPr>
        <p:txBody>
          <a:bodyPr wrap="square" rtlCol="0">
            <a:spAutoFit/>
          </a:bodyPr>
          <a:lstStyle/>
          <a:p>
            <a:pPr algn="ctr"/>
            <a:r>
              <a:rPr lang="en-US" altLang="ja-JP" sz="2400" u="sng" dirty="0"/>
              <a:t>QC</a:t>
            </a:r>
            <a:r>
              <a:rPr lang="ja-JP" altLang="en-US" sz="2400" u="sng" dirty="0"/>
              <a:t>経歴・軌跡</a:t>
            </a:r>
            <a:endParaRPr kumimoji="1" lang="ja-JP" altLang="en-US" sz="2400" u="sng" dirty="0"/>
          </a:p>
        </p:txBody>
      </p:sp>
      <p:pic>
        <p:nvPicPr>
          <p:cNvPr id="8" name="id-120725F3-1AA5-4EFB-8FD8-75D9273A1AAE" descr="IMG_2629.jpeg">
            <a:extLst>
              <a:ext uri="{FF2B5EF4-FFF2-40B4-BE49-F238E27FC236}">
                <a16:creationId xmlns:a16="http://schemas.microsoft.com/office/drawing/2014/main" id="{B176C8C6-0DFC-BFF5-EF88-DBE18FB7D5FB}"/>
              </a:ext>
            </a:extLst>
          </p:cNvPr>
          <p:cNvPicPr>
            <a:picLocks noChangeAspect="1" noChangeArrowheads="1"/>
          </p:cNvPicPr>
          <p:nvPr/>
        </p:nvPicPr>
        <p:blipFill rotWithShape="1">
          <a:blip r:embed="rId15" cstate="hqprint">
            <a:extLst>
              <a:ext uri="{BEBA8EAE-BF5A-486C-A8C5-ECC9F3942E4B}">
                <a14:imgProps xmlns:a14="http://schemas.microsoft.com/office/drawing/2010/main">
                  <a14:imgLayer r:embed="rId16">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971406">
            <a:off x="1623286" y="2603901"/>
            <a:ext cx="1689161" cy="2107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0" name="グループ化 39">
            <a:extLst>
              <a:ext uri="{FF2B5EF4-FFF2-40B4-BE49-F238E27FC236}">
                <a16:creationId xmlns:a16="http://schemas.microsoft.com/office/drawing/2014/main" id="{FB3B903C-6DE3-F59E-07C5-F63642A70CFE}"/>
              </a:ext>
            </a:extLst>
          </p:cNvPr>
          <p:cNvGrpSpPr/>
          <p:nvPr/>
        </p:nvGrpSpPr>
        <p:grpSpPr>
          <a:xfrm>
            <a:off x="911422" y="5225280"/>
            <a:ext cx="6048672" cy="656040"/>
            <a:chOff x="7089890" y="5343297"/>
            <a:chExt cx="4891013" cy="656040"/>
          </a:xfrm>
        </p:grpSpPr>
        <p:sp>
          <p:nvSpPr>
            <p:cNvPr id="41" name="テキスト ボックス 40">
              <a:extLst>
                <a:ext uri="{FF2B5EF4-FFF2-40B4-BE49-F238E27FC236}">
                  <a16:creationId xmlns:a16="http://schemas.microsoft.com/office/drawing/2014/main" id="{4FF6E553-399A-A6BF-E481-B21739940052}"/>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旅行</a:t>
              </a:r>
            </a:p>
          </p:txBody>
        </p:sp>
        <p:sp>
          <p:nvSpPr>
            <p:cNvPr id="42" name="テキスト ボックス 41">
              <a:extLst>
                <a:ext uri="{FF2B5EF4-FFF2-40B4-BE49-F238E27FC236}">
                  <a16:creationId xmlns:a16="http://schemas.microsoft.com/office/drawing/2014/main" id="{40BC4A42-557C-4DC5-2BDB-6A1621694D33}"/>
                </a:ext>
              </a:extLst>
            </p:cNvPr>
            <p:cNvSpPr txBox="1"/>
            <p:nvPr/>
          </p:nvSpPr>
          <p:spPr>
            <a:xfrm>
              <a:off x="7089890" y="5351806"/>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旅行</a:t>
              </a:r>
            </a:p>
          </p:txBody>
        </p:sp>
        <p:sp>
          <p:nvSpPr>
            <p:cNvPr id="43" name="テキスト ボックス 42">
              <a:extLst>
                <a:ext uri="{FF2B5EF4-FFF2-40B4-BE49-F238E27FC236}">
                  <a16:creationId xmlns:a16="http://schemas.microsoft.com/office/drawing/2014/main" id="{2AE16BDE-F870-78BF-903F-644AD07CE0CD}"/>
                </a:ext>
              </a:extLst>
            </p:cNvPr>
            <p:cNvSpPr txBox="1"/>
            <p:nvPr/>
          </p:nvSpPr>
          <p:spPr>
            <a:xfrm>
              <a:off x="7089890" y="5353006"/>
              <a:ext cx="4887670" cy="646331"/>
            </a:xfrm>
            <a:prstGeom prst="rect">
              <a:avLst/>
            </a:prstGeom>
            <a:noFill/>
          </p:spPr>
          <p:txBody>
            <a:bodyPr wrap="square" rtlCol="0">
              <a:spAutoFit/>
            </a:bodyPr>
            <a:lstStyle/>
            <a:p>
              <a:r>
                <a:rPr lang="ja-JP" altLang="en-US" sz="3600" b="1" dirty="0">
                  <a:ln w="254000">
                    <a:noFill/>
                  </a:ln>
                  <a:solidFill>
                    <a:srgbClr val="0000FF"/>
                  </a:solidFill>
                </a:rPr>
                <a:t>旅行</a:t>
              </a:r>
            </a:p>
          </p:txBody>
        </p:sp>
      </p:grpSp>
      <p:cxnSp>
        <p:nvCxnSpPr>
          <p:cNvPr id="45" name="直線コネクタ 44">
            <a:extLst>
              <a:ext uri="{FF2B5EF4-FFF2-40B4-BE49-F238E27FC236}">
                <a16:creationId xmlns:a16="http://schemas.microsoft.com/office/drawing/2014/main" id="{FFD54183-44C5-1504-2E3C-AAE26625CC51}"/>
              </a:ext>
            </a:extLst>
          </p:cNvPr>
          <p:cNvCxnSpPr>
            <a:cxnSpLocks/>
          </p:cNvCxnSpPr>
          <p:nvPr/>
        </p:nvCxnSpPr>
        <p:spPr>
          <a:xfrm>
            <a:off x="296210" y="5861077"/>
            <a:ext cx="1978169" cy="0"/>
          </a:xfrm>
          <a:prstGeom prst="line">
            <a:avLst/>
          </a:prstGeom>
          <a:ln w="19050">
            <a:solidFill>
              <a:schemeClr val="accent6">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051" name="タイトル 1">
            <a:extLst>
              <a:ext uri="{FF2B5EF4-FFF2-40B4-BE49-F238E27FC236}">
                <a16:creationId xmlns:a16="http://schemas.microsoft.com/office/drawing/2014/main" id="{D3C95FAE-4CE5-33F6-4305-9491631FA75A}"/>
              </a:ext>
            </a:extLst>
          </p:cNvPr>
          <p:cNvSpPr txBox="1">
            <a:spLocks/>
          </p:cNvSpPr>
          <p:nvPr/>
        </p:nvSpPr>
        <p:spPr>
          <a:xfrm>
            <a:off x="-1" y="0"/>
            <a:ext cx="12191999" cy="665472"/>
          </a:xfrm>
          <a:prstGeom prst="rect">
            <a:avLst/>
          </a:prstGeom>
          <a:solidFill>
            <a:schemeClr val="tx2"/>
          </a:solidFill>
        </p:spPr>
        <p:txBody>
          <a:bodyPr vert="horz" lIns="91440" tIns="45720" rIns="91440" bIns="45720" rtlCol="0" anchor="ctr">
            <a:normAutofit/>
          </a:bodyPr>
          <a:lstStyle>
            <a:lvl1pPr algn="l" defTabSz="914400" rtl="0" eaLnBrk="1" latinLnBrk="0" hangingPunct="1">
              <a:lnSpc>
                <a:spcPct val="90000"/>
              </a:lnSpc>
              <a:spcBef>
                <a:spcPct val="0"/>
              </a:spcBef>
              <a:buNone/>
              <a:defRPr kumimoji="1" lang="ja-JP" altLang="en-US" sz="2800" kern="1200">
                <a:solidFill>
                  <a:schemeClr val="tx2"/>
                </a:solidFill>
                <a:latin typeface="+mn-lt"/>
                <a:ea typeface="+mj-ea"/>
                <a:cs typeface="+mj-cs"/>
              </a:defRPr>
            </a:lvl1pPr>
          </a:lstStyle>
          <a:p>
            <a:r>
              <a:rPr lang="ja-JP" altLang="en-US" b="1" dirty="0">
                <a:solidFill>
                  <a:schemeClr val="bg1"/>
                </a:solidFill>
              </a:rPr>
              <a:t>発表者紹介</a:t>
            </a:r>
            <a:endParaRPr lang="en-US" altLang="ja-JP" sz="2000" b="1" u="sng" dirty="0">
              <a:solidFill>
                <a:schemeClr val="bg1"/>
              </a:solidFill>
            </a:endParaRPr>
          </a:p>
        </p:txBody>
      </p:sp>
    </p:spTree>
    <p:extLst>
      <p:ext uri="{BB962C8B-B14F-4D97-AF65-F5344CB8AC3E}">
        <p14:creationId xmlns:p14="http://schemas.microsoft.com/office/powerpoint/2010/main" val="128120821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BE7108-AD6D-AC9A-8CA0-E9833B5436EF}"/>
            </a:ext>
          </a:extLst>
        </p:cNvPr>
        <p:cNvGrpSpPr/>
        <p:nvPr/>
      </p:nvGrpSpPr>
      <p:grpSpPr>
        <a:xfrm>
          <a:off x="0" y="0"/>
          <a:ext cx="0" cy="0"/>
          <a:chOff x="0" y="0"/>
          <a:chExt cx="0" cy="0"/>
        </a:xfrm>
      </p:grpSpPr>
      <p:sp>
        <p:nvSpPr>
          <p:cNvPr id="118" name="正方形/長方形 117">
            <a:extLst>
              <a:ext uri="{FF2B5EF4-FFF2-40B4-BE49-F238E27FC236}">
                <a16:creationId xmlns:a16="http://schemas.microsoft.com/office/drawing/2014/main" id="{7B6BDA38-11F8-9EC5-54FD-35143A684BAC}"/>
              </a:ext>
            </a:extLst>
          </p:cNvPr>
          <p:cNvSpPr/>
          <p:nvPr/>
        </p:nvSpPr>
        <p:spPr>
          <a:xfrm>
            <a:off x="839416" y="1916832"/>
            <a:ext cx="6192688" cy="3096344"/>
          </a:xfrm>
          <a:prstGeom prst="rect">
            <a:avLst/>
          </a:prstGeom>
          <a:solidFill>
            <a:schemeClr val="tx2">
              <a:lumMod val="25000"/>
              <a:lumOff val="75000"/>
              <a:alpha val="40000"/>
            </a:schemeClr>
          </a:solid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4" name="グループ化 3">
            <a:extLst>
              <a:ext uri="{FF2B5EF4-FFF2-40B4-BE49-F238E27FC236}">
                <a16:creationId xmlns:a16="http://schemas.microsoft.com/office/drawing/2014/main" id="{68570D11-67C2-9B5C-6FF5-801B3FE76A9E}"/>
              </a:ext>
            </a:extLst>
          </p:cNvPr>
          <p:cNvGrpSpPr/>
          <p:nvPr/>
        </p:nvGrpSpPr>
        <p:grpSpPr>
          <a:xfrm>
            <a:off x="4871864" y="1988840"/>
            <a:ext cx="3420000" cy="461665"/>
            <a:chOff x="4329737" y="7469699"/>
            <a:chExt cx="6048672" cy="461665"/>
          </a:xfrm>
        </p:grpSpPr>
        <p:sp>
          <p:nvSpPr>
            <p:cNvPr id="124" name="テキスト ボックス 123">
              <a:extLst>
                <a:ext uri="{FF2B5EF4-FFF2-40B4-BE49-F238E27FC236}">
                  <a16:creationId xmlns:a16="http://schemas.microsoft.com/office/drawing/2014/main" id="{038002C6-7DCA-03FE-2EB4-971A5E5F5AD8}"/>
                </a:ext>
              </a:extLst>
            </p:cNvPr>
            <p:cNvSpPr txBox="1"/>
            <p:nvPr/>
          </p:nvSpPr>
          <p:spPr>
            <a:xfrm>
              <a:off x="4329737" y="7469699"/>
              <a:ext cx="6048672" cy="461665"/>
            </a:xfrm>
            <a:prstGeom prst="rect">
              <a:avLst/>
            </a:prstGeom>
            <a:noFill/>
          </p:spPr>
          <p:txBody>
            <a:bodyPr wrap="square" rtlCol="0">
              <a:spAutoFit/>
            </a:bodyPr>
            <a:lstStyle/>
            <a:p>
              <a:r>
                <a:rPr lang="en-US" altLang="ja-JP" sz="2400" b="1" dirty="0">
                  <a:ln w="152400">
                    <a:solidFill>
                      <a:srgbClr val="0000FF"/>
                    </a:solidFill>
                  </a:ln>
                  <a:solidFill>
                    <a:srgbClr val="0000FF"/>
                  </a:solidFill>
                </a:rPr>
                <a:t>JPW</a:t>
              </a:r>
              <a:r>
                <a:rPr lang="ja-JP" altLang="en-US" sz="2400" b="1" dirty="0">
                  <a:ln w="152400">
                    <a:solidFill>
                      <a:srgbClr val="0000FF"/>
                    </a:solidFill>
                  </a:ln>
                  <a:solidFill>
                    <a:srgbClr val="0000FF"/>
                  </a:solidFill>
                </a:rPr>
                <a:t>サークル</a:t>
              </a:r>
              <a:endParaRPr lang="en-US" altLang="ja-JP" sz="2400" b="1" dirty="0">
                <a:ln w="152400">
                  <a:solidFill>
                    <a:srgbClr val="0000FF"/>
                  </a:solidFill>
                </a:ln>
                <a:solidFill>
                  <a:srgbClr val="0000FF"/>
                </a:solidFill>
              </a:endParaRPr>
            </a:p>
          </p:txBody>
        </p:sp>
        <p:sp>
          <p:nvSpPr>
            <p:cNvPr id="125" name="テキスト ボックス 124">
              <a:extLst>
                <a:ext uri="{FF2B5EF4-FFF2-40B4-BE49-F238E27FC236}">
                  <a16:creationId xmlns:a16="http://schemas.microsoft.com/office/drawing/2014/main" id="{BBC20CE0-E13F-F7E6-BB18-8BC195B9588B}"/>
                </a:ext>
              </a:extLst>
            </p:cNvPr>
            <p:cNvSpPr txBox="1"/>
            <p:nvPr/>
          </p:nvSpPr>
          <p:spPr>
            <a:xfrm>
              <a:off x="4329737" y="7469699"/>
              <a:ext cx="6048672" cy="461665"/>
            </a:xfrm>
            <a:prstGeom prst="rect">
              <a:avLst/>
            </a:prstGeom>
            <a:noFill/>
          </p:spPr>
          <p:txBody>
            <a:bodyPr wrap="square" rtlCol="0">
              <a:spAutoFit/>
            </a:bodyPr>
            <a:lstStyle/>
            <a:p>
              <a:r>
                <a:rPr lang="en-US" altLang="ja-JP" sz="2400" b="1" dirty="0">
                  <a:ln w="76200">
                    <a:solidFill>
                      <a:schemeClr val="bg1"/>
                    </a:solidFill>
                  </a:ln>
                  <a:solidFill>
                    <a:schemeClr val="bg1"/>
                  </a:solidFill>
                </a:rPr>
                <a:t>JPW</a:t>
              </a:r>
              <a:r>
                <a:rPr lang="ja-JP" altLang="en-US" sz="2400" b="1" dirty="0">
                  <a:ln w="76200">
                    <a:solidFill>
                      <a:schemeClr val="bg1"/>
                    </a:solidFill>
                  </a:ln>
                  <a:solidFill>
                    <a:schemeClr val="bg1"/>
                  </a:solidFill>
                </a:rPr>
                <a:t>サークル</a:t>
              </a:r>
              <a:endParaRPr lang="en-US" altLang="ja-JP" sz="2400" b="1" dirty="0">
                <a:ln w="76200">
                  <a:solidFill>
                    <a:schemeClr val="bg1"/>
                  </a:solidFill>
                </a:ln>
                <a:solidFill>
                  <a:schemeClr val="bg1"/>
                </a:solidFill>
              </a:endParaRPr>
            </a:p>
          </p:txBody>
        </p:sp>
        <p:sp>
          <p:nvSpPr>
            <p:cNvPr id="126" name="テキスト ボックス 125">
              <a:extLst>
                <a:ext uri="{FF2B5EF4-FFF2-40B4-BE49-F238E27FC236}">
                  <a16:creationId xmlns:a16="http://schemas.microsoft.com/office/drawing/2014/main" id="{D483FAFF-2AB7-0D25-CEAD-A53813777A28}"/>
                </a:ext>
              </a:extLst>
            </p:cNvPr>
            <p:cNvSpPr txBox="1"/>
            <p:nvPr/>
          </p:nvSpPr>
          <p:spPr>
            <a:xfrm>
              <a:off x="4331804" y="7469699"/>
              <a:ext cx="6044538" cy="461665"/>
            </a:xfrm>
            <a:prstGeom prst="rect">
              <a:avLst/>
            </a:prstGeom>
            <a:noFill/>
          </p:spPr>
          <p:txBody>
            <a:bodyPr wrap="square" rtlCol="0">
              <a:spAutoFit/>
            </a:bodyPr>
            <a:lstStyle/>
            <a:p>
              <a:r>
                <a:rPr kumimoji="1" lang="en-US" altLang="ja-JP" sz="2400" b="1" dirty="0">
                  <a:ln w="254000">
                    <a:noFill/>
                  </a:ln>
                  <a:solidFill>
                    <a:srgbClr val="0000FF"/>
                  </a:solidFill>
                </a:rPr>
                <a:t>JPW</a:t>
              </a:r>
              <a:r>
                <a:rPr kumimoji="1" lang="ja-JP" altLang="en-US" sz="2400" b="1" dirty="0">
                  <a:ln w="254000">
                    <a:noFill/>
                  </a:ln>
                  <a:solidFill>
                    <a:srgbClr val="0000FF"/>
                  </a:solidFill>
                </a:rPr>
                <a:t>サークル</a:t>
              </a:r>
              <a:endParaRPr kumimoji="1" lang="en-US" altLang="ja-JP" b="1" dirty="0">
                <a:ln w="254000">
                  <a:noFill/>
                </a:ln>
                <a:solidFill>
                  <a:srgbClr val="0000FF"/>
                </a:solidFill>
              </a:endParaRPr>
            </a:p>
          </p:txBody>
        </p:sp>
      </p:grpSp>
      <p:pic>
        <p:nvPicPr>
          <p:cNvPr id="104" name="図 103" descr="generated image">
            <a:extLst>
              <a:ext uri="{FF2B5EF4-FFF2-40B4-BE49-F238E27FC236}">
                <a16:creationId xmlns:a16="http://schemas.microsoft.com/office/drawing/2014/main" id="{B5955076-DA92-9DBF-C476-30F01798B27D}"/>
              </a:ext>
            </a:extLst>
          </p:cNvPr>
          <p:cNvPicPr>
            <a:picLocks noChangeAspect="1" noChangeArrowheads="1"/>
          </p:cNvPicPr>
          <p:nvPr/>
        </p:nvPicPr>
        <p:blipFill>
          <a:blip r:embed="rId3" cstate="print">
            <a:alphaModFix amt="34000"/>
            <a:extLst>
              <a:ext uri="{28A0092B-C50C-407E-A947-70E740481C1C}">
                <a14:useLocalDpi xmlns:a14="http://schemas.microsoft.com/office/drawing/2010/main" val="0"/>
              </a:ext>
            </a:extLst>
          </a:blip>
          <a:srcRect/>
          <a:stretch>
            <a:fillRect/>
          </a:stretch>
        </p:blipFill>
        <p:spPr bwMode="auto">
          <a:xfrm>
            <a:off x="7104112" y="620688"/>
            <a:ext cx="2960752" cy="2844073"/>
          </a:xfrm>
          <a:prstGeom prst="rect">
            <a:avLst/>
          </a:prstGeom>
          <a:noFill/>
          <a:extLst>
            <a:ext uri="{909E8E84-426E-40DD-AFC4-6F175D3DCCD1}">
              <a14:hiddenFill xmlns:a14="http://schemas.microsoft.com/office/drawing/2010/main">
                <a:solidFill>
                  <a:srgbClr val="FFFFFF"/>
                </a:solidFill>
              </a14:hiddenFill>
            </a:ext>
          </a:extLst>
        </p:spPr>
      </p:pic>
      <p:sp>
        <p:nvSpPr>
          <p:cNvPr id="70" name="四角形: 角を丸くする 18">
            <a:extLst>
              <a:ext uri="{FF2B5EF4-FFF2-40B4-BE49-F238E27FC236}">
                <a16:creationId xmlns:a16="http://schemas.microsoft.com/office/drawing/2014/main" id="{69123818-57C4-D26E-6285-F4243F4B82CA}"/>
              </a:ext>
            </a:extLst>
          </p:cNvPr>
          <p:cNvSpPr/>
          <p:nvPr/>
        </p:nvSpPr>
        <p:spPr>
          <a:xfrm>
            <a:off x="112108" y="764704"/>
            <a:ext cx="6992003" cy="5636096"/>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pic>
        <p:nvPicPr>
          <p:cNvPr id="355" name="図 354">
            <a:extLst>
              <a:ext uri="{FF2B5EF4-FFF2-40B4-BE49-F238E27FC236}">
                <a16:creationId xmlns:a16="http://schemas.microsoft.com/office/drawing/2014/main" id="{23598C11-F1BC-7743-E456-FFFC103CE04E}"/>
              </a:ext>
            </a:extLst>
          </p:cNvPr>
          <p:cNvPicPr>
            <a:picLocks noChangeAspect="1"/>
          </p:cNvPicPr>
          <p:nvPr/>
        </p:nvPicPr>
        <p:blipFill>
          <a:blip r:embed="rId4"/>
          <a:stretch>
            <a:fillRect/>
          </a:stretch>
        </p:blipFill>
        <p:spPr>
          <a:xfrm>
            <a:off x="3215680" y="2204864"/>
            <a:ext cx="2016224" cy="2005356"/>
          </a:xfrm>
          <a:prstGeom prst="rect">
            <a:avLst/>
          </a:prstGeom>
        </p:spPr>
      </p:pic>
      <p:pic>
        <p:nvPicPr>
          <p:cNvPr id="26" name="図 25" descr="generated image">
            <a:extLst>
              <a:ext uri="{FF2B5EF4-FFF2-40B4-BE49-F238E27FC236}">
                <a16:creationId xmlns:a16="http://schemas.microsoft.com/office/drawing/2014/main" id="{607508E7-5184-F616-38B5-4519A5B9C52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63552" y="2564904"/>
            <a:ext cx="2012460" cy="1940586"/>
          </a:xfrm>
          <a:prstGeom prst="rect">
            <a:avLst/>
          </a:prstGeom>
          <a:noFill/>
          <a:extLst>
            <a:ext uri="{909E8E84-426E-40DD-AFC4-6F175D3DCCD1}">
              <a14:hiddenFill xmlns:a14="http://schemas.microsoft.com/office/drawing/2010/main">
                <a:solidFill>
                  <a:srgbClr val="FFFFFF"/>
                </a:solidFill>
              </a14:hiddenFill>
            </a:ext>
          </a:extLst>
        </p:spPr>
      </p:pic>
      <p:grpSp>
        <p:nvGrpSpPr>
          <p:cNvPr id="27" name="グループ化 26">
            <a:extLst>
              <a:ext uri="{FF2B5EF4-FFF2-40B4-BE49-F238E27FC236}">
                <a16:creationId xmlns:a16="http://schemas.microsoft.com/office/drawing/2014/main" id="{549AF3B9-777E-30A6-CA8B-55E87AD9AEDB}"/>
              </a:ext>
            </a:extLst>
          </p:cNvPr>
          <p:cNvGrpSpPr/>
          <p:nvPr/>
        </p:nvGrpSpPr>
        <p:grpSpPr>
          <a:xfrm>
            <a:off x="9868861" y="807043"/>
            <a:ext cx="4042133" cy="834686"/>
            <a:chOff x="7025139" y="1500839"/>
            <a:chExt cx="4042133" cy="834686"/>
          </a:xfrm>
        </p:grpSpPr>
        <p:sp>
          <p:nvSpPr>
            <p:cNvPr id="28" name="テキスト ボックス 57">
              <a:extLst>
                <a:ext uri="{FF2B5EF4-FFF2-40B4-BE49-F238E27FC236}">
                  <a16:creationId xmlns:a16="http://schemas.microsoft.com/office/drawing/2014/main" id="{021972F1-08FE-C079-5761-33F604A15BBB}"/>
                </a:ext>
              </a:extLst>
            </p:cNvPr>
            <p:cNvSpPr txBox="1"/>
            <p:nvPr/>
          </p:nvSpPr>
          <p:spPr>
            <a:xfrm>
              <a:off x="7025139" y="1504528"/>
              <a:ext cx="4006748"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152400">
                    <a:solidFill>
                      <a:srgbClr val="0000FF"/>
                    </a:solidFill>
                  </a:ln>
                  <a:solidFill>
                    <a:srgbClr val="FFC000"/>
                  </a:solidFill>
                </a:rPr>
                <a:t>Sharepoint</a:t>
              </a:r>
              <a:endParaRPr lang="en-US" altLang="ja-JP" sz="2400" b="1" dirty="0">
                <a:ln w="152400">
                  <a:solidFill>
                    <a:srgbClr val="0000FF"/>
                  </a:solidFill>
                </a:ln>
                <a:solidFill>
                  <a:srgbClr val="FFC000"/>
                </a:solidFill>
              </a:endParaRPr>
            </a:p>
            <a:p>
              <a:r>
                <a:rPr lang="ja-JP" altLang="en-US" sz="2400" b="1" dirty="0">
                  <a:ln w="152400">
                    <a:solidFill>
                      <a:srgbClr val="0000FF"/>
                    </a:solidFill>
                  </a:ln>
                  <a:solidFill>
                    <a:srgbClr val="FFC000"/>
                  </a:solidFill>
                </a:rPr>
                <a:t>仮想</a:t>
              </a:r>
              <a:r>
                <a:rPr lang="en-US" altLang="ja-JP" sz="2400" b="1" dirty="0">
                  <a:ln w="152400">
                    <a:solidFill>
                      <a:srgbClr val="0000FF"/>
                    </a:solidFill>
                  </a:ln>
                  <a:solidFill>
                    <a:srgbClr val="FFC000"/>
                  </a:solidFill>
                </a:rPr>
                <a:t>QC</a:t>
              </a:r>
              <a:r>
                <a:rPr lang="ja-JP" altLang="en-US" sz="2400" b="1" dirty="0">
                  <a:ln w="152400">
                    <a:solidFill>
                      <a:srgbClr val="0000FF"/>
                    </a:solidFill>
                  </a:ln>
                  <a:solidFill>
                    <a:srgbClr val="FFC000"/>
                  </a:solidFill>
                </a:rPr>
                <a:t>会合</a:t>
              </a:r>
            </a:p>
          </p:txBody>
        </p:sp>
        <p:sp>
          <p:nvSpPr>
            <p:cNvPr id="29" name="テキスト ボックス 58">
              <a:extLst>
                <a:ext uri="{FF2B5EF4-FFF2-40B4-BE49-F238E27FC236}">
                  <a16:creationId xmlns:a16="http://schemas.microsoft.com/office/drawing/2014/main" id="{96329011-0CB0-DFE1-EA45-367EE0016BFB}"/>
                </a:ext>
              </a:extLst>
            </p:cNvPr>
            <p:cNvSpPr txBox="1"/>
            <p:nvPr/>
          </p:nvSpPr>
          <p:spPr>
            <a:xfrm>
              <a:off x="7025908" y="1500839"/>
              <a:ext cx="4041364"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76200">
                    <a:solidFill>
                      <a:schemeClr val="bg1"/>
                    </a:solidFill>
                  </a:ln>
                  <a:solidFill>
                    <a:schemeClr val="bg1"/>
                  </a:solidFill>
                </a:rPr>
                <a:t>Sharepoint</a:t>
              </a:r>
              <a:endParaRPr lang="en-US" altLang="ja-JP" sz="2400" b="1" dirty="0">
                <a:ln w="76200">
                  <a:solidFill>
                    <a:schemeClr val="bg1"/>
                  </a:solidFill>
                </a:ln>
                <a:solidFill>
                  <a:schemeClr val="bg1"/>
                </a:solidFill>
              </a:endParaRPr>
            </a:p>
            <a:p>
              <a:r>
                <a:rPr lang="ja-JP" altLang="en-US" sz="2400" b="1" dirty="0">
                  <a:ln w="76200">
                    <a:solidFill>
                      <a:schemeClr val="bg1"/>
                    </a:solidFill>
                  </a:ln>
                  <a:solidFill>
                    <a:schemeClr val="bg1"/>
                  </a:solidFill>
                </a:rPr>
                <a:t>仮想</a:t>
              </a:r>
              <a:r>
                <a:rPr lang="en-US" altLang="ja-JP" sz="2400" b="1" dirty="0">
                  <a:ln w="76200">
                    <a:solidFill>
                      <a:schemeClr val="bg1"/>
                    </a:solidFill>
                  </a:ln>
                  <a:solidFill>
                    <a:schemeClr val="bg1"/>
                  </a:solidFill>
                </a:rPr>
                <a:t>QC</a:t>
              </a:r>
              <a:r>
                <a:rPr lang="ja-JP" altLang="en-US" sz="2400" b="1" dirty="0">
                  <a:ln w="76200">
                    <a:solidFill>
                      <a:schemeClr val="bg1"/>
                    </a:solidFill>
                  </a:ln>
                  <a:solidFill>
                    <a:schemeClr val="bg1"/>
                  </a:solidFill>
                </a:rPr>
                <a:t>会合</a:t>
              </a:r>
            </a:p>
          </p:txBody>
        </p:sp>
        <p:sp>
          <p:nvSpPr>
            <p:cNvPr id="30" name="テキスト ボックス 59">
              <a:extLst>
                <a:ext uri="{FF2B5EF4-FFF2-40B4-BE49-F238E27FC236}">
                  <a16:creationId xmlns:a16="http://schemas.microsoft.com/office/drawing/2014/main" id="{014D5B59-6F44-0FE3-72C9-839962DBF9E0}"/>
                </a:ext>
              </a:extLst>
            </p:cNvPr>
            <p:cNvSpPr txBox="1"/>
            <p:nvPr/>
          </p:nvSpPr>
          <p:spPr>
            <a:xfrm>
              <a:off x="7025908" y="1500839"/>
              <a:ext cx="4006748"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76200">
                    <a:noFill/>
                  </a:ln>
                  <a:solidFill>
                    <a:srgbClr val="0000FF"/>
                  </a:solidFill>
                </a:rPr>
                <a:t>Sharepoint</a:t>
              </a:r>
              <a:endParaRPr lang="en-US" altLang="ja-JP" sz="2400" b="1" dirty="0">
                <a:ln w="76200">
                  <a:noFill/>
                </a:ln>
                <a:solidFill>
                  <a:srgbClr val="0000FF"/>
                </a:solidFill>
              </a:endParaRPr>
            </a:p>
            <a:p>
              <a:r>
                <a:rPr lang="ja-JP" altLang="en-US" sz="2400" b="1" dirty="0">
                  <a:ln w="76200">
                    <a:noFill/>
                  </a:ln>
                  <a:solidFill>
                    <a:srgbClr val="0000FF"/>
                  </a:solidFill>
                </a:rPr>
                <a:t>仮想</a:t>
              </a:r>
              <a:r>
                <a:rPr lang="en-US" altLang="ja-JP" sz="2400" b="1" dirty="0">
                  <a:ln w="76200">
                    <a:noFill/>
                  </a:ln>
                  <a:solidFill>
                    <a:srgbClr val="0000FF"/>
                  </a:solidFill>
                </a:rPr>
                <a:t>QC</a:t>
              </a:r>
              <a:r>
                <a:rPr lang="ja-JP" altLang="en-US" sz="2400" b="1" dirty="0">
                  <a:ln w="76200">
                    <a:noFill/>
                  </a:ln>
                  <a:solidFill>
                    <a:srgbClr val="0000FF"/>
                  </a:solidFill>
                </a:rPr>
                <a:t>会合</a:t>
              </a:r>
              <a:endParaRPr kumimoji="1" lang="en-US" altLang="ja-JP" sz="2400" b="1" dirty="0">
                <a:ln w="76200">
                  <a:noFill/>
                </a:ln>
                <a:solidFill>
                  <a:srgbClr val="0000FF"/>
                </a:solidFill>
              </a:endParaRPr>
            </a:p>
          </p:txBody>
        </p:sp>
      </p:grpSp>
      <p:sp>
        <p:nvSpPr>
          <p:cNvPr id="2" name="タイトル 1">
            <a:extLst>
              <a:ext uri="{FF2B5EF4-FFF2-40B4-BE49-F238E27FC236}">
                <a16:creationId xmlns:a16="http://schemas.microsoft.com/office/drawing/2014/main" id="{9EE04712-22AE-9515-4A7B-1B9F24D906F8}"/>
              </a:ext>
            </a:extLst>
          </p:cNvPr>
          <p:cNvSpPr>
            <a:spLocks noGrp="1"/>
          </p:cNvSpPr>
          <p:nvPr>
            <p:ph type="title"/>
          </p:nvPr>
        </p:nvSpPr>
        <p:spPr/>
        <p:txBody>
          <a:bodyPr/>
          <a:lstStyle/>
          <a:p>
            <a:r>
              <a:rPr kumimoji="1" lang="ja-JP" altLang="en-US" dirty="0"/>
              <a:t>巻き込み力を携えて</a:t>
            </a:r>
          </a:p>
        </p:txBody>
      </p:sp>
      <p:sp>
        <p:nvSpPr>
          <p:cNvPr id="71" name="四角形: 角を丸くする 18">
            <a:extLst>
              <a:ext uri="{FF2B5EF4-FFF2-40B4-BE49-F238E27FC236}">
                <a16:creationId xmlns:a16="http://schemas.microsoft.com/office/drawing/2014/main" id="{E7C913BF-45AF-34BE-D96E-504B09EC7F6B}"/>
              </a:ext>
            </a:extLst>
          </p:cNvPr>
          <p:cNvSpPr/>
          <p:nvPr/>
        </p:nvSpPr>
        <p:spPr>
          <a:xfrm>
            <a:off x="7104113" y="764704"/>
            <a:ext cx="4968551" cy="5636096"/>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pic>
        <p:nvPicPr>
          <p:cNvPr id="79" name="図 78">
            <a:extLst>
              <a:ext uri="{FF2B5EF4-FFF2-40B4-BE49-F238E27FC236}">
                <a16:creationId xmlns:a16="http://schemas.microsoft.com/office/drawing/2014/main" id="{59804050-B002-D684-8959-36E52086F3C5}"/>
              </a:ext>
            </a:extLst>
          </p:cNvPr>
          <p:cNvPicPr>
            <a:picLocks noChangeAspect="1"/>
          </p:cNvPicPr>
          <p:nvPr/>
        </p:nvPicPr>
        <p:blipFill>
          <a:blip r:embed="rId6"/>
          <a:stretch>
            <a:fillRect/>
          </a:stretch>
        </p:blipFill>
        <p:spPr>
          <a:xfrm>
            <a:off x="5807968" y="2780928"/>
            <a:ext cx="1055690" cy="1055690"/>
          </a:xfrm>
          <a:prstGeom prst="rect">
            <a:avLst/>
          </a:prstGeom>
        </p:spPr>
      </p:pic>
      <p:pic>
        <p:nvPicPr>
          <p:cNvPr id="80" name="図 79">
            <a:extLst>
              <a:ext uri="{FF2B5EF4-FFF2-40B4-BE49-F238E27FC236}">
                <a16:creationId xmlns:a16="http://schemas.microsoft.com/office/drawing/2014/main" id="{5631725E-6A85-91FF-38B9-82CD292C6F29}"/>
              </a:ext>
            </a:extLst>
          </p:cNvPr>
          <p:cNvPicPr>
            <a:picLocks noChangeAspect="1"/>
          </p:cNvPicPr>
          <p:nvPr/>
        </p:nvPicPr>
        <p:blipFill>
          <a:blip r:embed="rId7"/>
          <a:stretch>
            <a:fillRect/>
          </a:stretch>
        </p:blipFill>
        <p:spPr>
          <a:xfrm>
            <a:off x="1271464" y="2132856"/>
            <a:ext cx="1055690" cy="1055690"/>
          </a:xfrm>
          <a:prstGeom prst="rect">
            <a:avLst/>
          </a:prstGeom>
        </p:spPr>
      </p:pic>
      <p:pic>
        <p:nvPicPr>
          <p:cNvPr id="81" name="図 80">
            <a:extLst>
              <a:ext uri="{FF2B5EF4-FFF2-40B4-BE49-F238E27FC236}">
                <a16:creationId xmlns:a16="http://schemas.microsoft.com/office/drawing/2014/main" id="{A83A801B-70B0-A202-134E-EC76F6335721}"/>
              </a:ext>
            </a:extLst>
          </p:cNvPr>
          <p:cNvPicPr>
            <a:picLocks noChangeAspect="1"/>
          </p:cNvPicPr>
          <p:nvPr/>
        </p:nvPicPr>
        <p:blipFill>
          <a:blip r:embed="rId8"/>
          <a:stretch>
            <a:fillRect/>
          </a:stretch>
        </p:blipFill>
        <p:spPr>
          <a:xfrm>
            <a:off x="983432" y="3501008"/>
            <a:ext cx="1055690" cy="1055690"/>
          </a:xfrm>
          <a:prstGeom prst="rect">
            <a:avLst/>
          </a:prstGeom>
        </p:spPr>
      </p:pic>
      <p:grpSp>
        <p:nvGrpSpPr>
          <p:cNvPr id="82" name="グループ化 81">
            <a:extLst>
              <a:ext uri="{FF2B5EF4-FFF2-40B4-BE49-F238E27FC236}">
                <a16:creationId xmlns:a16="http://schemas.microsoft.com/office/drawing/2014/main" id="{66DD102B-0213-8D84-D0A4-703F74D4F249}"/>
              </a:ext>
            </a:extLst>
          </p:cNvPr>
          <p:cNvGrpSpPr/>
          <p:nvPr/>
        </p:nvGrpSpPr>
        <p:grpSpPr>
          <a:xfrm rot="21062347" flipH="1" flipV="1">
            <a:off x="4783056" y="2879171"/>
            <a:ext cx="1325040" cy="812753"/>
            <a:chOff x="1699459" y="4657936"/>
            <a:chExt cx="1780459" cy="1526447"/>
          </a:xfrm>
        </p:grpSpPr>
        <p:pic>
          <p:nvPicPr>
            <p:cNvPr id="83" name="Picture 28" descr="矢印-右肩上がり-UP-上-曲線-青イラスト - No: 22202484｜無料イラスト・フリー素材なら「イラストAC」">
              <a:extLst>
                <a:ext uri="{FF2B5EF4-FFF2-40B4-BE49-F238E27FC236}">
                  <a16:creationId xmlns:a16="http://schemas.microsoft.com/office/drawing/2014/main" id="{0F27A04D-0165-8A7D-A0BA-B7E530C034B0}"/>
                </a:ext>
              </a:extLst>
            </p:cNvPr>
            <p:cNvPicPr>
              <a:picLocks noChangeAspect="1" noChangeArrowheads="1"/>
            </p:cNvPicPr>
            <p:nvPr/>
          </p:nvPicPr>
          <p:blipFill>
            <a:blip r:embed="rId9" cstate="hqprint">
              <a:extLst>
                <a:ext uri="{BEBA8EAE-BF5A-486C-A8C5-ECC9F3942E4B}">
                  <a14:imgProps xmlns:a14="http://schemas.microsoft.com/office/drawing/2010/main">
                    <a14:imgLayer r:embed="rId10">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Layer>
                  </a14:imgProps>
                </a:ext>
                <a:ext uri="{28A0092B-C50C-407E-A947-70E740481C1C}">
                  <a14:useLocalDpi xmlns:a14="http://schemas.microsoft.com/office/drawing/2010/main" val="0"/>
                </a:ext>
              </a:extLst>
            </a:blip>
            <a:srcRect/>
            <a:stretch>
              <a:fillRect/>
            </a:stretch>
          </p:blipFill>
          <p:spPr bwMode="auto">
            <a:xfrm rot="737423">
              <a:off x="1699459" y="4657936"/>
              <a:ext cx="1780459" cy="1526447"/>
            </a:xfrm>
            <a:prstGeom prst="rect">
              <a:avLst/>
            </a:prstGeom>
            <a:noFill/>
            <a:extLst>
              <a:ext uri="{909E8E84-426E-40DD-AFC4-6F175D3DCCD1}">
                <a14:hiddenFill xmlns:a14="http://schemas.microsoft.com/office/drawing/2010/main">
                  <a:solidFill>
                    <a:srgbClr val="FFFFFF"/>
                  </a:solidFill>
                </a14:hiddenFill>
              </a:ext>
            </a:extLst>
          </p:spPr>
        </p:pic>
        <p:pic>
          <p:nvPicPr>
            <p:cNvPr id="84" name="図 83">
              <a:extLst>
                <a:ext uri="{FF2B5EF4-FFF2-40B4-BE49-F238E27FC236}">
                  <a16:creationId xmlns:a16="http://schemas.microsoft.com/office/drawing/2014/main" id="{C870128D-299D-CA89-5347-5E3A286B6253}"/>
                </a:ext>
              </a:extLst>
            </p:cNvPr>
            <p:cNvPicPr>
              <a:picLocks noChangeAspect="1"/>
            </p:cNvPicPr>
            <p:nvPr/>
          </p:nvPicPr>
          <p:blipFill>
            <a:blip r:embed="rId11"/>
            <a:stretch>
              <a:fillRect/>
            </a:stretch>
          </p:blipFill>
          <p:spPr>
            <a:xfrm rot="3114417">
              <a:off x="2749315" y="5476494"/>
              <a:ext cx="175587" cy="220303"/>
            </a:xfrm>
            <a:prstGeom prst="rect">
              <a:avLst/>
            </a:prstGeom>
          </p:spPr>
        </p:pic>
        <p:pic>
          <p:nvPicPr>
            <p:cNvPr id="85" name="図 84">
              <a:extLst>
                <a:ext uri="{FF2B5EF4-FFF2-40B4-BE49-F238E27FC236}">
                  <a16:creationId xmlns:a16="http://schemas.microsoft.com/office/drawing/2014/main" id="{4A8425F9-994F-B62E-8130-BB3728E82CE4}"/>
                </a:ext>
              </a:extLst>
            </p:cNvPr>
            <p:cNvPicPr>
              <a:picLocks noChangeAspect="1"/>
            </p:cNvPicPr>
            <p:nvPr/>
          </p:nvPicPr>
          <p:blipFill>
            <a:blip r:embed="rId11"/>
            <a:stretch>
              <a:fillRect/>
            </a:stretch>
          </p:blipFill>
          <p:spPr>
            <a:xfrm rot="3401701">
              <a:off x="2870277" y="5413325"/>
              <a:ext cx="245057" cy="220303"/>
            </a:xfrm>
            <a:prstGeom prst="rect">
              <a:avLst/>
            </a:prstGeom>
          </p:spPr>
        </p:pic>
        <p:pic>
          <p:nvPicPr>
            <p:cNvPr id="86" name="図 85">
              <a:extLst>
                <a:ext uri="{FF2B5EF4-FFF2-40B4-BE49-F238E27FC236}">
                  <a16:creationId xmlns:a16="http://schemas.microsoft.com/office/drawing/2014/main" id="{571A652C-B015-AE80-B72F-2734A91B7B07}"/>
                </a:ext>
              </a:extLst>
            </p:cNvPr>
            <p:cNvPicPr>
              <a:picLocks noChangeAspect="1"/>
            </p:cNvPicPr>
            <p:nvPr/>
          </p:nvPicPr>
          <p:blipFill>
            <a:blip r:embed="rId11"/>
            <a:stretch>
              <a:fillRect/>
            </a:stretch>
          </p:blipFill>
          <p:spPr>
            <a:xfrm rot="3456669">
              <a:off x="2793565" y="5400898"/>
              <a:ext cx="175587" cy="220303"/>
            </a:xfrm>
            <a:prstGeom prst="rect">
              <a:avLst/>
            </a:prstGeom>
          </p:spPr>
        </p:pic>
        <p:pic>
          <p:nvPicPr>
            <p:cNvPr id="87" name="図 86">
              <a:extLst>
                <a:ext uri="{FF2B5EF4-FFF2-40B4-BE49-F238E27FC236}">
                  <a16:creationId xmlns:a16="http://schemas.microsoft.com/office/drawing/2014/main" id="{9103F6CB-A539-742E-166F-94B315A85981}"/>
                </a:ext>
              </a:extLst>
            </p:cNvPr>
            <p:cNvPicPr>
              <a:picLocks noChangeAspect="1"/>
            </p:cNvPicPr>
            <p:nvPr/>
          </p:nvPicPr>
          <p:blipFill>
            <a:blip r:embed="rId11"/>
            <a:stretch>
              <a:fillRect/>
            </a:stretch>
          </p:blipFill>
          <p:spPr>
            <a:xfrm rot="3869231">
              <a:off x="2697668" y="5486098"/>
              <a:ext cx="175587" cy="220303"/>
            </a:xfrm>
            <a:prstGeom prst="rect">
              <a:avLst/>
            </a:prstGeom>
          </p:spPr>
        </p:pic>
      </p:grpSp>
      <p:grpSp>
        <p:nvGrpSpPr>
          <p:cNvPr id="88" name="グループ化 87">
            <a:extLst>
              <a:ext uri="{FF2B5EF4-FFF2-40B4-BE49-F238E27FC236}">
                <a16:creationId xmlns:a16="http://schemas.microsoft.com/office/drawing/2014/main" id="{9CE94FDD-DD4E-65FF-4070-6415C160865D}"/>
              </a:ext>
            </a:extLst>
          </p:cNvPr>
          <p:cNvGrpSpPr/>
          <p:nvPr/>
        </p:nvGrpSpPr>
        <p:grpSpPr>
          <a:xfrm rot="21402590">
            <a:off x="1728345" y="3605346"/>
            <a:ext cx="1152399" cy="898458"/>
            <a:chOff x="1699459" y="4657936"/>
            <a:chExt cx="1780459" cy="1526447"/>
          </a:xfrm>
        </p:grpSpPr>
        <p:pic>
          <p:nvPicPr>
            <p:cNvPr id="89" name="Picture 28" descr="矢印-右肩上がり-UP-上-曲線-青イラスト - No: 22202484｜無料イラスト・フリー素材なら「イラストAC」">
              <a:extLst>
                <a:ext uri="{FF2B5EF4-FFF2-40B4-BE49-F238E27FC236}">
                  <a16:creationId xmlns:a16="http://schemas.microsoft.com/office/drawing/2014/main" id="{7B912214-0873-0A8C-92C7-B55BD790C8C2}"/>
                </a:ext>
              </a:extLst>
            </p:cNvPr>
            <p:cNvPicPr>
              <a:picLocks noChangeAspect="1" noChangeArrowheads="1"/>
            </p:cNvPicPr>
            <p:nvPr/>
          </p:nvPicPr>
          <p:blipFill>
            <a:blip r:embed="rId9" cstate="hqprint">
              <a:extLst>
                <a:ext uri="{BEBA8EAE-BF5A-486C-A8C5-ECC9F3942E4B}">
                  <a14:imgProps xmlns:a14="http://schemas.microsoft.com/office/drawing/2010/main">
                    <a14:imgLayer r:embed="rId10">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Layer>
                  </a14:imgProps>
                </a:ext>
                <a:ext uri="{28A0092B-C50C-407E-A947-70E740481C1C}">
                  <a14:useLocalDpi xmlns:a14="http://schemas.microsoft.com/office/drawing/2010/main" val="0"/>
                </a:ext>
              </a:extLst>
            </a:blip>
            <a:srcRect/>
            <a:stretch>
              <a:fillRect/>
            </a:stretch>
          </p:blipFill>
          <p:spPr bwMode="auto">
            <a:xfrm rot="737423">
              <a:off x="1699459" y="4657936"/>
              <a:ext cx="1780459" cy="1526447"/>
            </a:xfrm>
            <a:prstGeom prst="rect">
              <a:avLst/>
            </a:prstGeom>
            <a:noFill/>
            <a:extLst>
              <a:ext uri="{909E8E84-426E-40DD-AFC4-6F175D3DCCD1}">
                <a14:hiddenFill xmlns:a14="http://schemas.microsoft.com/office/drawing/2010/main">
                  <a:solidFill>
                    <a:srgbClr val="FFFFFF"/>
                  </a:solidFill>
                </a14:hiddenFill>
              </a:ext>
            </a:extLst>
          </p:spPr>
        </p:pic>
        <p:pic>
          <p:nvPicPr>
            <p:cNvPr id="90" name="図 89">
              <a:extLst>
                <a:ext uri="{FF2B5EF4-FFF2-40B4-BE49-F238E27FC236}">
                  <a16:creationId xmlns:a16="http://schemas.microsoft.com/office/drawing/2014/main" id="{04438D90-F8B5-9323-3F5B-FD5B5A170BA9}"/>
                </a:ext>
              </a:extLst>
            </p:cNvPr>
            <p:cNvPicPr>
              <a:picLocks noChangeAspect="1"/>
            </p:cNvPicPr>
            <p:nvPr/>
          </p:nvPicPr>
          <p:blipFill>
            <a:blip r:embed="rId11"/>
            <a:stretch>
              <a:fillRect/>
            </a:stretch>
          </p:blipFill>
          <p:spPr>
            <a:xfrm rot="3114417">
              <a:off x="2690021" y="5463427"/>
              <a:ext cx="175587" cy="220302"/>
            </a:xfrm>
            <a:prstGeom prst="rect">
              <a:avLst/>
            </a:prstGeom>
          </p:spPr>
        </p:pic>
        <p:pic>
          <p:nvPicPr>
            <p:cNvPr id="91" name="図 90">
              <a:extLst>
                <a:ext uri="{FF2B5EF4-FFF2-40B4-BE49-F238E27FC236}">
                  <a16:creationId xmlns:a16="http://schemas.microsoft.com/office/drawing/2014/main" id="{08E7B421-CFAC-54DB-D256-3D1742D0DE7B}"/>
                </a:ext>
              </a:extLst>
            </p:cNvPr>
            <p:cNvPicPr>
              <a:picLocks noChangeAspect="1"/>
            </p:cNvPicPr>
            <p:nvPr/>
          </p:nvPicPr>
          <p:blipFill>
            <a:blip r:embed="rId11"/>
            <a:stretch>
              <a:fillRect/>
            </a:stretch>
          </p:blipFill>
          <p:spPr>
            <a:xfrm rot="3114417">
              <a:off x="2805944" y="5371867"/>
              <a:ext cx="175587" cy="220302"/>
            </a:xfrm>
            <a:prstGeom prst="rect">
              <a:avLst/>
            </a:prstGeom>
          </p:spPr>
        </p:pic>
        <p:pic>
          <p:nvPicPr>
            <p:cNvPr id="92" name="図 91">
              <a:extLst>
                <a:ext uri="{FF2B5EF4-FFF2-40B4-BE49-F238E27FC236}">
                  <a16:creationId xmlns:a16="http://schemas.microsoft.com/office/drawing/2014/main" id="{962B92B5-22BA-AA1D-A409-80DC1DAAA4AE}"/>
                </a:ext>
              </a:extLst>
            </p:cNvPr>
            <p:cNvPicPr>
              <a:picLocks noChangeAspect="1"/>
            </p:cNvPicPr>
            <p:nvPr/>
          </p:nvPicPr>
          <p:blipFill>
            <a:blip r:embed="rId11"/>
            <a:stretch>
              <a:fillRect/>
            </a:stretch>
          </p:blipFill>
          <p:spPr>
            <a:xfrm rot="3869231">
              <a:off x="2810257" y="5462022"/>
              <a:ext cx="175587" cy="220302"/>
            </a:xfrm>
            <a:prstGeom prst="rect">
              <a:avLst/>
            </a:prstGeom>
          </p:spPr>
        </p:pic>
        <p:pic>
          <p:nvPicPr>
            <p:cNvPr id="93" name="図 92">
              <a:extLst>
                <a:ext uri="{FF2B5EF4-FFF2-40B4-BE49-F238E27FC236}">
                  <a16:creationId xmlns:a16="http://schemas.microsoft.com/office/drawing/2014/main" id="{90255CFF-31CF-1726-3AF5-C5E84C04F591}"/>
                </a:ext>
              </a:extLst>
            </p:cNvPr>
            <p:cNvPicPr>
              <a:picLocks noChangeAspect="1"/>
            </p:cNvPicPr>
            <p:nvPr/>
          </p:nvPicPr>
          <p:blipFill>
            <a:blip r:embed="rId11"/>
            <a:stretch>
              <a:fillRect/>
            </a:stretch>
          </p:blipFill>
          <p:spPr>
            <a:xfrm rot="3869231">
              <a:off x="2960195" y="5314843"/>
              <a:ext cx="175587" cy="220302"/>
            </a:xfrm>
            <a:prstGeom prst="rect">
              <a:avLst/>
            </a:prstGeom>
          </p:spPr>
        </p:pic>
      </p:grpSp>
      <p:grpSp>
        <p:nvGrpSpPr>
          <p:cNvPr id="94" name="グループ化 93">
            <a:extLst>
              <a:ext uri="{FF2B5EF4-FFF2-40B4-BE49-F238E27FC236}">
                <a16:creationId xmlns:a16="http://schemas.microsoft.com/office/drawing/2014/main" id="{BB5340C6-F6F4-5376-0AA6-973FBE46C8F9}"/>
              </a:ext>
            </a:extLst>
          </p:cNvPr>
          <p:cNvGrpSpPr/>
          <p:nvPr/>
        </p:nvGrpSpPr>
        <p:grpSpPr>
          <a:xfrm rot="2738013">
            <a:off x="1697862" y="2645250"/>
            <a:ext cx="1007755" cy="908828"/>
            <a:chOff x="1699459" y="4657936"/>
            <a:chExt cx="1780459" cy="1526447"/>
          </a:xfrm>
        </p:grpSpPr>
        <p:pic>
          <p:nvPicPr>
            <p:cNvPr id="95" name="Picture 28" descr="矢印-右肩上がり-UP-上-曲線-青イラスト - No: 22202484｜無料イラスト・フリー素材なら「イラストAC」">
              <a:extLst>
                <a:ext uri="{FF2B5EF4-FFF2-40B4-BE49-F238E27FC236}">
                  <a16:creationId xmlns:a16="http://schemas.microsoft.com/office/drawing/2014/main" id="{D4923608-498E-B1E4-80CA-8429EFEEAD33}"/>
                </a:ext>
              </a:extLst>
            </p:cNvPr>
            <p:cNvPicPr>
              <a:picLocks noChangeAspect="1" noChangeArrowheads="1"/>
            </p:cNvPicPr>
            <p:nvPr/>
          </p:nvPicPr>
          <p:blipFill>
            <a:blip r:embed="rId9" cstate="hqprint">
              <a:extLst>
                <a:ext uri="{BEBA8EAE-BF5A-486C-A8C5-ECC9F3942E4B}">
                  <a14:imgProps xmlns:a14="http://schemas.microsoft.com/office/drawing/2010/main">
                    <a14:imgLayer r:embed="rId10">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Layer>
                  </a14:imgProps>
                </a:ext>
                <a:ext uri="{28A0092B-C50C-407E-A947-70E740481C1C}">
                  <a14:useLocalDpi xmlns:a14="http://schemas.microsoft.com/office/drawing/2010/main" val="0"/>
                </a:ext>
              </a:extLst>
            </a:blip>
            <a:srcRect/>
            <a:stretch>
              <a:fillRect/>
            </a:stretch>
          </p:blipFill>
          <p:spPr bwMode="auto">
            <a:xfrm rot="737423">
              <a:off x="1699459" y="4657936"/>
              <a:ext cx="1780459" cy="1526447"/>
            </a:xfrm>
            <a:prstGeom prst="rect">
              <a:avLst/>
            </a:prstGeom>
            <a:noFill/>
            <a:extLst>
              <a:ext uri="{909E8E84-426E-40DD-AFC4-6F175D3DCCD1}">
                <a14:hiddenFill xmlns:a14="http://schemas.microsoft.com/office/drawing/2010/main">
                  <a:solidFill>
                    <a:srgbClr val="FFFFFF"/>
                  </a:solidFill>
                </a14:hiddenFill>
              </a:ext>
            </a:extLst>
          </p:spPr>
        </p:pic>
        <p:pic>
          <p:nvPicPr>
            <p:cNvPr id="96" name="図 95">
              <a:extLst>
                <a:ext uri="{FF2B5EF4-FFF2-40B4-BE49-F238E27FC236}">
                  <a16:creationId xmlns:a16="http://schemas.microsoft.com/office/drawing/2014/main" id="{D426F0CE-73AF-451C-F155-CA331A9EDAFB}"/>
                </a:ext>
              </a:extLst>
            </p:cNvPr>
            <p:cNvPicPr>
              <a:picLocks noChangeAspect="1"/>
            </p:cNvPicPr>
            <p:nvPr/>
          </p:nvPicPr>
          <p:blipFill>
            <a:blip r:embed="rId11"/>
            <a:stretch>
              <a:fillRect/>
            </a:stretch>
          </p:blipFill>
          <p:spPr>
            <a:xfrm rot="3114417">
              <a:off x="2690021" y="5463427"/>
              <a:ext cx="175587" cy="220302"/>
            </a:xfrm>
            <a:prstGeom prst="rect">
              <a:avLst/>
            </a:prstGeom>
          </p:spPr>
        </p:pic>
        <p:pic>
          <p:nvPicPr>
            <p:cNvPr id="97" name="図 96">
              <a:extLst>
                <a:ext uri="{FF2B5EF4-FFF2-40B4-BE49-F238E27FC236}">
                  <a16:creationId xmlns:a16="http://schemas.microsoft.com/office/drawing/2014/main" id="{1D8231BA-3F15-2A43-F089-36A34C91DC4F}"/>
                </a:ext>
              </a:extLst>
            </p:cNvPr>
            <p:cNvPicPr>
              <a:picLocks noChangeAspect="1"/>
            </p:cNvPicPr>
            <p:nvPr/>
          </p:nvPicPr>
          <p:blipFill>
            <a:blip r:embed="rId11"/>
            <a:stretch>
              <a:fillRect/>
            </a:stretch>
          </p:blipFill>
          <p:spPr>
            <a:xfrm rot="3114417">
              <a:off x="2805944" y="5371867"/>
              <a:ext cx="175587" cy="220302"/>
            </a:xfrm>
            <a:prstGeom prst="rect">
              <a:avLst/>
            </a:prstGeom>
          </p:spPr>
        </p:pic>
        <p:pic>
          <p:nvPicPr>
            <p:cNvPr id="98" name="図 97">
              <a:extLst>
                <a:ext uri="{FF2B5EF4-FFF2-40B4-BE49-F238E27FC236}">
                  <a16:creationId xmlns:a16="http://schemas.microsoft.com/office/drawing/2014/main" id="{CFB2FB50-6F13-707F-F021-ECCF3F8DD49F}"/>
                </a:ext>
              </a:extLst>
            </p:cNvPr>
            <p:cNvPicPr>
              <a:picLocks noChangeAspect="1"/>
            </p:cNvPicPr>
            <p:nvPr/>
          </p:nvPicPr>
          <p:blipFill>
            <a:blip r:embed="rId11"/>
            <a:stretch>
              <a:fillRect/>
            </a:stretch>
          </p:blipFill>
          <p:spPr>
            <a:xfrm rot="3869231">
              <a:off x="2810257" y="5462022"/>
              <a:ext cx="175587" cy="220302"/>
            </a:xfrm>
            <a:prstGeom prst="rect">
              <a:avLst/>
            </a:prstGeom>
          </p:spPr>
        </p:pic>
        <p:pic>
          <p:nvPicPr>
            <p:cNvPr id="99" name="図 98">
              <a:extLst>
                <a:ext uri="{FF2B5EF4-FFF2-40B4-BE49-F238E27FC236}">
                  <a16:creationId xmlns:a16="http://schemas.microsoft.com/office/drawing/2014/main" id="{37E70967-DCD5-856D-D2C1-E01C3300C65A}"/>
                </a:ext>
              </a:extLst>
            </p:cNvPr>
            <p:cNvPicPr>
              <a:picLocks noChangeAspect="1"/>
            </p:cNvPicPr>
            <p:nvPr/>
          </p:nvPicPr>
          <p:blipFill>
            <a:blip r:embed="rId11"/>
            <a:stretch>
              <a:fillRect/>
            </a:stretch>
          </p:blipFill>
          <p:spPr>
            <a:xfrm rot="3869231">
              <a:off x="2960195" y="5314843"/>
              <a:ext cx="175587" cy="220302"/>
            </a:xfrm>
            <a:prstGeom prst="rect">
              <a:avLst/>
            </a:prstGeom>
          </p:spPr>
        </p:pic>
      </p:grpSp>
      <p:grpSp>
        <p:nvGrpSpPr>
          <p:cNvPr id="5" name="グループ化 4">
            <a:extLst>
              <a:ext uri="{FF2B5EF4-FFF2-40B4-BE49-F238E27FC236}">
                <a16:creationId xmlns:a16="http://schemas.microsoft.com/office/drawing/2014/main" id="{FF3F608E-AD39-F556-063F-DB5A73ECDB96}"/>
              </a:ext>
            </a:extLst>
          </p:cNvPr>
          <p:cNvGrpSpPr/>
          <p:nvPr/>
        </p:nvGrpSpPr>
        <p:grpSpPr>
          <a:xfrm>
            <a:off x="263352" y="1052736"/>
            <a:ext cx="10866903" cy="5058245"/>
            <a:chOff x="263352" y="1052736"/>
            <a:chExt cx="10866903" cy="5058245"/>
          </a:xfrm>
        </p:grpSpPr>
        <p:grpSp>
          <p:nvGrpSpPr>
            <p:cNvPr id="15" name="グループ化 14">
              <a:extLst>
                <a:ext uri="{FF2B5EF4-FFF2-40B4-BE49-F238E27FC236}">
                  <a16:creationId xmlns:a16="http://schemas.microsoft.com/office/drawing/2014/main" id="{5D911FD9-89D8-52FB-1F35-90467AB5BD50}"/>
                </a:ext>
              </a:extLst>
            </p:cNvPr>
            <p:cNvGrpSpPr/>
            <p:nvPr/>
          </p:nvGrpSpPr>
          <p:grpSpPr>
            <a:xfrm>
              <a:off x="4017330" y="1054080"/>
              <a:ext cx="6768752" cy="1657401"/>
              <a:chOff x="4079776" y="980728"/>
              <a:chExt cx="6768752" cy="1657401"/>
            </a:xfrm>
          </p:grpSpPr>
          <p:pic>
            <p:nvPicPr>
              <p:cNvPr id="50" name="Picture 28" descr="矢印-右肩上がり-UP-上-曲線-青イラスト - No: 22202484｜無料イラスト・フリー素材なら「イラストAC」">
                <a:extLst>
                  <a:ext uri="{FF2B5EF4-FFF2-40B4-BE49-F238E27FC236}">
                    <a16:creationId xmlns:a16="http://schemas.microsoft.com/office/drawing/2014/main" id="{0F40CADD-9553-3E88-93E4-70FECBC05BC6}"/>
                  </a:ext>
                </a:extLst>
              </p:cNvPr>
              <p:cNvPicPr>
                <a:picLocks noChangeAspect="1" noChangeArrowheads="1"/>
              </p:cNvPicPr>
              <p:nvPr/>
            </p:nvPicPr>
            <p:blipFill>
              <a:blip r:embed="rId12" cstate="hqprint">
                <a:duotone>
                  <a:schemeClr val="accent2">
                    <a:shade val="45000"/>
                    <a:satMod val="135000"/>
                  </a:schemeClr>
                  <a:prstClr val="white"/>
                </a:duotone>
                <a:extLst>
                  <a:ext uri="{BEBA8EAE-BF5A-486C-A8C5-ECC9F3942E4B}">
                    <a14:imgProps xmlns:a14="http://schemas.microsoft.com/office/drawing/2010/main">
                      <a14:imgLayer r:embed="rId10">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Effect>
                          <a14:artisticPaintStrokes/>
                        </a14:imgEffect>
                      </a14:imgLayer>
                    </a14:imgProps>
                  </a:ext>
                  <a:ext uri="{28A0092B-C50C-407E-A947-70E740481C1C}">
                    <a14:useLocalDpi xmlns:a14="http://schemas.microsoft.com/office/drawing/2010/main" val="0"/>
                  </a:ext>
                </a:extLst>
              </a:blip>
              <a:srcRect/>
              <a:stretch>
                <a:fillRect/>
              </a:stretch>
            </p:blipFill>
            <p:spPr bwMode="auto">
              <a:xfrm rot="11012739">
                <a:off x="4079776" y="1412776"/>
                <a:ext cx="1142414" cy="1030268"/>
              </a:xfrm>
              <a:prstGeom prst="rect">
                <a:avLst/>
              </a:prstGeom>
              <a:noFill/>
              <a:extLst>
                <a:ext uri="{909E8E84-426E-40DD-AFC4-6F175D3DCCD1}">
                  <a14:hiddenFill xmlns:a14="http://schemas.microsoft.com/office/drawing/2010/main">
                    <a:solidFill>
                      <a:srgbClr val="FFFFFF"/>
                    </a:solidFill>
                  </a14:hiddenFill>
                </a:ext>
              </a:extLst>
            </p:spPr>
          </p:pic>
          <p:grpSp>
            <p:nvGrpSpPr>
              <p:cNvPr id="6" name="グループ化 5">
                <a:extLst>
                  <a:ext uri="{FF2B5EF4-FFF2-40B4-BE49-F238E27FC236}">
                    <a16:creationId xmlns:a16="http://schemas.microsoft.com/office/drawing/2014/main" id="{3B091D12-89A9-AAAB-5F19-F0E5082E546F}"/>
                  </a:ext>
                </a:extLst>
              </p:cNvPr>
              <p:cNvGrpSpPr/>
              <p:nvPr/>
            </p:nvGrpSpPr>
            <p:grpSpPr>
              <a:xfrm>
                <a:off x="4799856" y="980728"/>
                <a:ext cx="6048672" cy="1657401"/>
                <a:chOff x="5159896" y="1196752"/>
                <a:chExt cx="6048672" cy="1657401"/>
              </a:xfrm>
            </p:grpSpPr>
            <p:pic>
              <p:nvPicPr>
                <p:cNvPr id="333" name="図 332">
                  <a:extLst>
                    <a:ext uri="{FF2B5EF4-FFF2-40B4-BE49-F238E27FC236}">
                      <a16:creationId xmlns:a16="http://schemas.microsoft.com/office/drawing/2014/main" id="{D4B61A61-C61E-5BB8-5DDB-85021D8EC7EC}"/>
                    </a:ext>
                  </a:extLst>
                </p:cNvPr>
                <p:cNvPicPr>
                  <a:picLocks noChangeAspect="1"/>
                </p:cNvPicPr>
                <p:nvPr/>
              </p:nvPicPr>
              <p:blipFill>
                <a:blip r:embed="rId13"/>
                <a:stretch>
                  <a:fillRect/>
                </a:stretch>
              </p:blipFill>
              <p:spPr>
                <a:xfrm>
                  <a:off x="5375920" y="1196752"/>
                  <a:ext cx="1783708" cy="1657401"/>
                </a:xfrm>
                <a:prstGeom prst="rect">
                  <a:avLst/>
                </a:prstGeom>
              </p:spPr>
            </p:pic>
            <p:grpSp>
              <p:nvGrpSpPr>
                <p:cNvPr id="339" name="グループ化 338">
                  <a:extLst>
                    <a:ext uri="{FF2B5EF4-FFF2-40B4-BE49-F238E27FC236}">
                      <a16:creationId xmlns:a16="http://schemas.microsoft.com/office/drawing/2014/main" id="{B2E6754B-3D98-3B5B-30F6-23ED5CA118DC}"/>
                    </a:ext>
                  </a:extLst>
                </p:cNvPr>
                <p:cNvGrpSpPr/>
                <p:nvPr/>
              </p:nvGrpSpPr>
              <p:grpSpPr>
                <a:xfrm>
                  <a:off x="5159896" y="1447614"/>
                  <a:ext cx="6048672" cy="655010"/>
                  <a:chOff x="7089890" y="5334618"/>
                  <a:chExt cx="4891013" cy="655010"/>
                </a:xfrm>
              </p:grpSpPr>
              <p:sp>
                <p:nvSpPr>
                  <p:cNvPr id="340" name="テキスト ボックス 339">
                    <a:extLst>
                      <a:ext uri="{FF2B5EF4-FFF2-40B4-BE49-F238E27FC236}">
                        <a16:creationId xmlns:a16="http://schemas.microsoft.com/office/drawing/2014/main" id="{0FF071A7-9D08-69DA-3C8F-540A3FAC79AF}"/>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他サークル</a:t>
                    </a:r>
                  </a:p>
                </p:txBody>
              </p:sp>
              <p:sp>
                <p:nvSpPr>
                  <p:cNvPr id="341" name="テキスト ボックス 340">
                    <a:extLst>
                      <a:ext uri="{FF2B5EF4-FFF2-40B4-BE49-F238E27FC236}">
                        <a16:creationId xmlns:a16="http://schemas.microsoft.com/office/drawing/2014/main" id="{9D417AFE-F218-F313-F4DB-8D71EE44D3DA}"/>
                      </a:ext>
                    </a:extLst>
                  </p:cNvPr>
                  <p:cNvSpPr txBox="1"/>
                  <p:nvPr/>
                </p:nvSpPr>
                <p:spPr>
                  <a:xfrm>
                    <a:off x="7089890" y="5338810"/>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他サークル</a:t>
                    </a:r>
                  </a:p>
                </p:txBody>
              </p:sp>
              <p:sp>
                <p:nvSpPr>
                  <p:cNvPr id="342" name="テキスト ボックス 341">
                    <a:extLst>
                      <a:ext uri="{FF2B5EF4-FFF2-40B4-BE49-F238E27FC236}">
                        <a16:creationId xmlns:a16="http://schemas.microsoft.com/office/drawing/2014/main" id="{EB6B419A-DB97-AEB2-BF44-8D323F57CEC9}"/>
                      </a:ext>
                    </a:extLst>
                  </p:cNvPr>
                  <p:cNvSpPr txBox="1"/>
                  <p:nvPr/>
                </p:nvSpPr>
                <p:spPr>
                  <a:xfrm>
                    <a:off x="7089890" y="5334618"/>
                    <a:ext cx="4887670" cy="646331"/>
                  </a:xfrm>
                  <a:prstGeom prst="rect">
                    <a:avLst/>
                  </a:prstGeom>
                  <a:noFill/>
                </p:spPr>
                <p:txBody>
                  <a:bodyPr wrap="square" rtlCol="0">
                    <a:spAutoFit/>
                  </a:bodyPr>
                  <a:lstStyle/>
                  <a:p>
                    <a:r>
                      <a:rPr kumimoji="1" lang="ja-JP" altLang="en-US" sz="3600" b="1" dirty="0">
                        <a:ln w="254000">
                          <a:noFill/>
                        </a:ln>
                        <a:solidFill>
                          <a:srgbClr val="0000FF"/>
                        </a:solidFill>
                      </a:rPr>
                      <a:t>他サークル</a:t>
                    </a:r>
                    <a:endParaRPr kumimoji="1" lang="en-US" altLang="ja-JP" sz="2800" b="1" dirty="0">
                      <a:ln w="254000">
                        <a:noFill/>
                      </a:ln>
                      <a:solidFill>
                        <a:srgbClr val="0000FF"/>
                      </a:solidFill>
                    </a:endParaRPr>
                  </a:p>
                </p:txBody>
              </p:sp>
            </p:grpSp>
          </p:grpSp>
        </p:grpSp>
        <p:grpSp>
          <p:nvGrpSpPr>
            <p:cNvPr id="12" name="グループ化 11">
              <a:extLst>
                <a:ext uri="{FF2B5EF4-FFF2-40B4-BE49-F238E27FC236}">
                  <a16:creationId xmlns:a16="http://schemas.microsoft.com/office/drawing/2014/main" id="{EC7DCB2B-C187-FB43-3FAC-16810495F594}"/>
                </a:ext>
              </a:extLst>
            </p:cNvPr>
            <p:cNvGrpSpPr/>
            <p:nvPr/>
          </p:nvGrpSpPr>
          <p:grpSpPr>
            <a:xfrm>
              <a:off x="4861383" y="3611889"/>
              <a:ext cx="6268872" cy="2002149"/>
              <a:chOff x="5015880" y="3682007"/>
              <a:chExt cx="6268872" cy="2002149"/>
            </a:xfrm>
          </p:grpSpPr>
          <p:grpSp>
            <p:nvGrpSpPr>
              <p:cNvPr id="7" name="グループ化 6">
                <a:extLst>
                  <a:ext uri="{FF2B5EF4-FFF2-40B4-BE49-F238E27FC236}">
                    <a16:creationId xmlns:a16="http://schemas.microsoft.com/office/drawing/2014/main" id="{DB61CE05-833F-157B-BB6F-A89BD6D3BE9A}"/>
                  </a:ext>
                </a:extLst>
              </p:cNvPr>
              <p:cNvGrpSpPr/>
              <p:nvPr/>
            </p:nvGrpSpPr>
            <p:grpSpPr>
              <a:xfrm>
                <a:off x="5015880" y="4149080"/>
                <a:ext cx="6268872" cy="1535076"/>
                <a:chOff x="5371744" y="4646354"/>
                <a:chExt cx="6268872" cy="1535076"/>
              </a:xfrm>
            </p:grpSpPr>
            <p:pic>
              <p:nvPicPr>
                <p:cNvPr id="347" name="図 346">
                  <a:extLst>
                    <a:ext uri="{FF2B5EF4-FFF2-40B4-BE49-F238E27FC236}">
                      <a16:creationId xmlns:a16="http://schemas.microsoft.com/office/drawing/2014/main" id="{8B26E4CF-7409-BF2B-1B7B-82381FA47F49}"/>
                    </a:ext>
                  </a:extLst>
                </p:cNvPr>
                <p:cNvPicPr>
                  <a:picLocks noChangeAspect="1"/>
                </p:cNvPicPr>
                <p:nvPr/>
              </p:nvPicPr>
              <p:blipFill>
                <a:blip r:embed="rId14"/>
                <a:stretch>
                  <a:fillRect/>
                </a:stretch>
              </p:blipFill>
              <p:spPr>
                <a:xfrm>
                  <a:off x="5371744" y="4646354"/>
                  <a:ext cx="1938664" cy="1535076"/>
                </a:xfrm>
                <a:prstGeom prst="rect">
                  <a:avLst/>
                </a:prstGeom>
                <a:ln>
                  <a:noFill/>
                </a:ln>
                <a:effectLst>
                  <a:outerShdw blurRad="190500" algn="tl" rotWithShape="0">
                    <a:srgbClr val="000000">
                      <a:alpha val="70000"/>
                    </a:srgbClr>
                  </a:outerShdw>
                  <a:softEdge rad="228600"/>
                </a:effectLst>
              </p:spPr>
            </p:pic>
            <p:grpSp>
              <p:nvGrpSpPr>
                <p:cNvPr id="348" name="グループ化 347">
                  <a:extLst>
                    <a:ext uri="{FF2B5EF4-FFF2-40B4-BE49-F238E27FC236}">
                      <a16:creationId xmlns:a16="http://schemas.microsoft.com/office/drawing/2014/main" id="{C4658DC6-0C80-3C71-D61B-C06D0062F0BD}"/>
                    </a:ext>
                  </a:extLst>
                </p:cNvPr>
                <p:cNvGrpSpPr/>
                <p:nvPr/>
              </p:nvGrpSpPr>
              <p:grpSpPr>
                <a:xfrm>
                  <a:off x="5591944" y="5229200"/>
                  <a:ext cx="6048672" cy="650523"/>
                  <a:chOff x="7089890" y="6009586"/>
                  <a:chExt cx="4891013" cy="650523"/>
                </a:xfrm>
              </p:grpSpPr>
              <p:sp>
                <p:nvSpPr>
                  <p:cNvPr id="349" name="テキスト ボックス 348">
                    <a:extLst>
                      <a:ext uri="{FF2B5EF4-FFF2-40B4-BE49-F238E27FC236}">
                        <a16:creationId xmlns:a16="http://schemas.microsoft.com/office/drawing/2014/main" id="{C8784548-8989-5D1F-1DB8-85596148D792}"/>
                      </a:ext>
                    </a:extLst>
                  </p:cNvPr>
                  <p:cNvSpPr txBox="1"/>
                  <p:nvPr/>
                </p:nvSpPr>
                <p:spPr>
                  <a:xfrm>
                    <a:off x="7089890" y="6013778"/>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ベテラン</a:t>
                    </a:r>
                  </a:p>
                </p:txBody>
              </p:sp>
              <p:sp>
                <p:nvSpPr>
                  <p:cNvPr id="350" name="テキスト ボックス 349">
                    <a:extLst>
                      <a:ext uri="{FF2B5EF4-FFF2-40B4-BE49-F238E27FC236}">
                        <a16:creationId xmlns:a16="http://schemas.microsoft.com/office/drawing/2014/main" id="{ADFA2561-A353-48F0-EF40-B5125D53FB4C}"/>
                      </a:ext>
                    </a:extLst>
                  </p:cNvPr>
                  <p:cNvSpPr txBox="1"/>
                  <p:nvPr/>
                </p:nvSpPr>
                <p:spPr>
                  <a:xfrm>
                    <a:off x="7089890" y="6013778"/>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ベテラン</a:t>
                    </a:r>
                  </a:p>
                </p:txBody>
              </p:sp>
              <p:sp>
                <p:nvSpPr>
                  <p:cNvPr id="351" name="テキスト ボックス 350">
                    <a:extLst>
                      <a:ext uri="{FF2B5EF4-FFF2-40B4-BE49-F238E27FC236}">
                        <a16:creationId xmlns:a16="http://schemas.microsoft.com/office/drawing/2014/main" id="{CC58A752-2D19-2F83-4946-B67D0FB4769A}"/>
                      </a:ext>
                    </a:extLst>
                  </p:cNvPr>
                  <p:cNvSpPr txBox="1"/>
                  <p:nvPr/>
                </p:nvSpPr>
                <p:spPr>
                  <a:xfrm>
                    <a:off x="7089891" y="6009586"/>
                    <a:ext cx="4887670" cy="646331"/>
                  </a:xfrm>
                  <a:prstGeom prst="rect">
                    <a:avLst/>
                  </a:prstGeom>
                  <a:noFill/>
                </p:spPr>
                <p:txBody>
                  <a:bodyPr wrap="square" rtlCol="0">
                    <a:spAutoFit/>
                  </a:bodyPr>
                  <a:lstStyle/>
                  <a:p>
                    <a:r>
                      <a:rPr kumimoji="1" lang="ja-JP" altLang="en-US" sz="3600" b="1" dirty="0">
                        <a:ln w="254000">
                          <a:noFill/>
                        </a:ln>
                        <a:solidFill>
                          <a:srgbClr val="0000FF"/>
                        </a:solidFill>
                      </a:rPr>
                      <a:t>ベテラン</a:t>
                    </a:r>
                    <a:endParaRPr kumimoji="1" lang="en-US" altLang="ja-JP" sz="2800" b="1" dirty="0">
                      <a:ln w="254000">
                        <a:noFill/>
                      </a:ln>
                      <a:solidFill>
                        <a:srgbClr val="0000FF"/>
                      </a:solidFill>
                    </a:endParaRPr>
                  </a:p>
                </p:txBody>
              </p:sp>
            </p:grpSp>
          </p:grpSp>
          <p:pic>
            <p:nvPicPr>
              <p:cNvPr id="44" name="Picture 28" descr="矢印-右肩上がり-UP-上-曲線-青イラスト - No: 22202484｜無料イラスト・フリー素材なら「イラストAC」">
                <a:extLst>
                  <a:ext uri="{FF2B5EF4-FFF2-40B4-BE49-F238E27FC236}">
                    <a16:creationId xmlns:a16="http://schemas.microsoft.com/office/drawing/2014/main" id="{14062228-358E-56B4-02A1-0F323770A577}"/>
                  </a:ext>
                </a:extLst>
              </p:cNvPr>
              <p:cNvPicPr>
                <a:picLocks noChangeAspect="1" noChangeArrowheads="1"/>
              </p:cNvPicPr>
              <p:nvPr/>
            </p:nvPicPr>
            <p:blipFill>
              <a:blip r:embed="rId12" cstate="hqprint">
                <a:duotone>
                  <a:schemeClr val="accent2">
                    <a:shade val="45000"/>
                    <a:satMod val="135000"/>
                  </a:schemeClr>
                  <a:prstClr val="white"/>
                </a:duotone>
                <a:extLst>
                  <a:ext uri="{BEBA8EAE-BF5A-486C-A8C5-ECC9F3942E4B}">
                    <a14:imgProps xmlns:a14="http://schemas.microsoft.com/office/drawing/2010/main">
                      <a14:imgLayer r:embed="rId10">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Effect>
                          <a14:artisticPaintStrokes/>
                        </a14:imgEffect>
                      </a14:imgLayer>
                    </a14:imgProps>
                  </a:ext>
                  <a:ext uri="{28A0092B-C50C-407E-A947-70E740481C1C}">
                    <a14:useLocalDpi xmlns:a14="http://schemas.microsoft.com/office/drawing/2010/main" val="0"/>
                  </a:ext>
                </a:extLst>
              </a:blip>
              <a:srcRect/>
              <a:stretch>
                <a:fillRect/>
              </a:stretch>
            </p:blipFill>
            <p:spPr bwMode="auto">
              <a:xfrm rot="15138282">
                <a:off x="5176336" y="3738080"/>
                <a:ext cx="1142414" cy="10302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グループ化 10">
              <a:extLst>
                <a:ext uri="{FF2B5EF4-FFF2-40B4-BE49-F238E27FC236}">
                  <a16:creationId xmlns:a16="http://schemas.microsoft.com/office/drawing/2014/main" id="{9B997981-03F9-75CA-DCD6-4213FC35F69E}"/>
                </a:ext>
              </a:extLst>
            </p:cNvPr>
            <p:cNvGrpSpPr/>
            <p:nvPr/>
          </p:nvGrpSpPr>
          <p:grpSpPr>
            <a:xfrm>
              <a:off x="263352" y="4149080"/>
              <a:ext cx="6048673" cy="1961901"/>
              <a:chOff x="263352" y="4149080"/>
              <a:chExt cx="6048673" cy="1961901"/>
            </a:xfrm>
          </p:grpSpPr>
          <p:pic>
            <p:nvPicPr>
              <p:cNvPr id="334" name="Picture 10" descr="会社のビルのイラスト（ブランク）">
                <a:extLst>
                  <a:ext uri="{FF2B5EF4-FFF2-40B4-BE49-F238E27FC236}">
                    <a16:creationId xmlns:a16="http://schemas.microsoft.com/office/drawing/2014/main" id="{750202DB-DD58-0C84-638B-8AF6AFB79CF0}"/>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28732" y="4149080"/>
                <a:ext cx="1775521" cy="1961901"/>
              </a:xfrm>
              <a:prstGeom prst="rect">
                <a:avLst/>
              </a:prstGeom>
              <a:noFill/>
              <a:extLst>
                <a:ext uri="{909E8E84-426E-40DD-AFC4-6F175D3DCCD1}">
                  <a14:hiddenFill xmlns:a14="http://schemas.microsoft.com/office/drawing/2010/main">
                    <a:solidFill>
                      <a:srgbClr val="FFFFFF"/>
                    </a:solidFill>
                  </a14:hiddenFill>
                </a:ext>
              </a:extLst>
            </p:spPr>
          </p:pic>
          <p:grpSp>
            <p:nvGrpSpPr>
              <p:cNvPr id="343" name="グループ化 342">
                <a:extLst>
                  <a:ext uri="{FF2B5EF4-FFF2-40B4-BE49-F238E27FC236}">
                    <a16:creationId xmlns:a16="http://schemas.microsoft.com/office/drawing/2014/main" id="{8D32232A-E3BA-D0A3-19BB-49799E39BDA2}"/>
                  </a:ext>
                </a:extLst>
              </p:cNvPr>
              <p:cNvGrpSpPr/>
              <p:nvPr/>
            </p:nvGrpSpPr>
            <p:grpSpPr>
              <a:xfrm>
                <a:off x="263352" y="4653136"/>
                <a:ext cx="6048673" cy="646331"/>
                <a:chOff x="7050800" y="6223481"/>
                <a:chExt cx="4891013" cy="646331"/>
              </a:xfrm>
            </p:grpSpPr>
            <p:sp>
              <p:nvSpPr>
                <p:cNvPr id="344" name="テキスト ボックス 343">
                  <a:extLst>
                    <a:ext uri="{FF2B5EF4-FFF2-40B4-BE49-F238E27FC236}">
                      <a16:creationId xmlns:a16="http://schemas.microsoft.com/office/drawing/2014/main" id="{31AF7356-A7B1-6D3D-17F2-4BCFEC9EBDA4}"/>
                    </a:ext>
                  </a:extLst>
                </p:cNvPr>
                <p:cNvSpPr txBox="1"/>
                <p:nvPr/>
              </p:nvSpPr>
              <p:spPr>
                <a:xfrm>
                  <a:off x="7050800" y="6223481"/>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メーカー</a:t>
                  </a:r>
                </a:p>
              </p:txBody>
            </p:sp>
            <p:sp>
              <p:nvSpPr>
                <p:cNvPr id="345" name="テキスト ボックス 344">
                  <a:extLst>
                    <a:ext uri="{FF2B5EF4-FFF2-40B4-BE49-F238E27FC236}">
                      <a16:creationId xmlns:a16="http://schemas.microsoft.com/office/drawing/2014/main" id="{0FEA7B4C-F76A-EFF4-56B0-9A7A688A6B62}"/>
                    </a:ext>
                  </a:extLst>
                </p:cNvPr>
                <p:cNvSpPr txBox="1"/>
                <p:nvPr/>
              </p:nvSpPr>
              <p:spPr>
                <a:xfrm>
                  <a:off x="7050800" y="6223481"/>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メーカー</a:t>
                  </a:r>
                </a:p>
              </p:txBody>
            </p:sp>
            <p:sp>
              <p:nvSpPr>
                <p:cNvPr id="346" name="テキスト ボックス 345">
                  <a:extLst>
                    <a:ext uri="{FF2B5EF4-FFF2-40B4-BE49-F238E27FC236}">
                      <a16:creationId xmlns:a16="http://schemas.microsoft.com/office/drawing/2014/main" id="{21D4E5CF-2CCA-81FD-7F39-F1218E07FC87}"/>
                    </a:ext>
                  </a:extLst>
                </p:cNvPr>
                <p:cNvSpPr txBox="1"/>
                <p:nvPr/>
              </p:nvSpPr>
              <p:spPr>
                <a:xfrm>
                  <a:off x="7052471" y="6223481"/>
                  <a:ext cx="4887670" cy="646331"/>
                </a:xfrm>
                <a:prstGeom prst="rect">
                  <a:avLst/>
                </a:prstGeom>
                <a:noFill/>
              </p:spPr>
              <p:txBody>
                <a:bodyPr wrap="square" rtlCol="0">
                  <a:spAutoFit/>
                </a:bodyPr>
                <a:lstStyle/>
                <a:p>
                  <a:r>
                    <a:rPr kumimoji="1" lang="ja-JP" altLang="en-US" sz="3600" b="1" dirty="0">
                      <a:ln w="254000">
                        <a:noFill/>
                      </a:ln>
                      <a:solidFill>
                        <a:srgbClr val="0000FF"/>
                      </a:solidFill>
                    </a:rPr>
                    <a:t>メーカー</a:t>
                  </a:r>
                  <a:endParaRPr kumimoji="1" lang="en-US" altLang="ja-JP" sz="2800" b="1" dirty="0">
                    <a:ln w="254000">
                      <a:noFill/>
                    </a:ln>
                    <a:solidFill>
                      <a:srgbClr val="0000FF"/>
                    </a:solidFill>
                  </a:endParaRPr>
                </a:p>
              </p:txBody>
            </p:sp>
          </p:grpSp>
          <p:pic>
            <p:nvPicPr>
              <p:cNvPr id="33" name="Picture 28" descr="矢印-右肩上がり-UP-上-曲線-青イラスト - No: 22202484｜無料イラスト・フリー素材なら「イラストAC」">
                <a:extLst>
                  <a:ext uri="{FF2B5EF4-FFF2-40B4-BE49-F238E27FC236}">
                    <a16:creationId xmlns:a16="http://schemas.microsoft.com/office/drawing/2014/main" id="{E3397C7D-9048-C57C-7446-BA145B5C20FA}"/>
                  </a:ext>
                </a:extLst>
              </p:cNvPr>
              <p:cNvPicPr>
                <a:picLocks noChangeAspect="1" noChangeArrowheads="1"/>
              </p:cNvPicPr>
              <p:nvPr/>
            </p:nvPicPr>
            <p:blipFill>
              <a:blip r:embed="rId12" cstate="hqprint">
                <a:duotone>
                  <a:schemeClr val="accent2">
                    <a:shade val="45000"/>
                    <a:satMod val="135000"/>
                  </a:schemeClr>
                  <a:prstClr val="white"/>
                </a:duotone>
                <a:extLst>
                  <a:ext uri="{BEBA8EAE-BF5A-486C-A8C5-ECC9F3942E4B}">
                    <a14:imgProps xmlns:a14="http://schemas.microsoft.com/office/drawing/2010/main">
                      <a14:imgLayer r:embed="rId10">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Effect>
                          <a14:artisticPaintStrokes/>
                        </a14:imgEffect>
                      </a14:imgLayer>
                    </a14:imgProps>
                  </a:ext>
                  <a:ext uri="{28A0092B-C50C-407E-A947-70E740481C1C}">
                    <a14:useLocalDpi xmlns:a14="http://schemas.microsoft.com/office/drawing/2010/main" val="0"/>
                  </a:ext>
                </a:extLst>
              </a:blip>
              <a:srcRect/>
              <a:stretch>
                <a:fillRect/>
              </a:stretch>
            </p:blipFill>
            <p:spPr bwMode="auto">
              <a:xfrm rot="737423">
                <a:off x="2040900" y="4293096"/>
                <a:ext cx="1142414" cy="10302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 name="グループ化 13">
              <a:extLst>
                <a:ext uri="{FF2B5EF4-FFF2-40B4-BE49-F238E27FC236}">
                  <a16:creationId xmlns:a16="http://schemas.microsoft.com/office/drawing/2014/main" id="{84517B42-CA6A-4209-BC9B-41473E695343}"/>
                </a:ext>
              </a:extLst>
            </p:cNvPr>
            <p:cNvGrpSpPr/>
            <p:nvPr/>
          </p:nvGrpSpPr>
          <p:grpSpPr>
            <a:xfrm>
              <a:off x="754377" y="1052736"/>
              <a:ext cx="6205719" cy="1997669"/>
              <a:chOff x="-3409056" y="1844824"/>
              <a:chExt cx="6205719" cy="1997669"/>
            </a:xfrm>
          </p:grpSpPr>
          <p:grpSp>
            <p:nvGrpSpPr>
              <p:cNvPr id="10" name="グループ化 9">
                <a:extLst>
                  <a:ext uri="{FF2B5EF4-FFF2-40B4-BE49-F238E27FC236}">
                    <a16:creationId xmlns:a16="http://schemas.microsoft.com/office/drawing/2014/main" id="{35D3244E-A78C-E5DB-B9AD-7F8C8C0F903E}"/>
                  </a:ext>
                </a:extLst>
              </p:cNvPr>
              <p:cNvGrpSpPr/>
              <p:nvPr/>
            </p:nvGrpSpPr>
            <p:grpSpPr>
              <a:xfrm>
                <a:off x="-3409056" y="1844824"/>
                <a:ext cx="6205719" cy="1416739"/>
                <a:chOff x="178313" y="1276887"/>
                <a:chExt cx="6205719" cy="1416739"/>
              </a:xfrm>
            </p:grpSpPr>
            <p:pic>
              <p:nvPicPr>
                <p:cNvPr id="332" name="図 331">
                  <a:extLst>
                    <a:ext uri="{FF2B5EF4-FFF2-40B4-BE49-F238E27FC236}">
                      <a16:creationId xmlns:a16="http://schemas.microsoft.com/office/drawing/2014/main" id="{E187B7BC-BEF0-9D8B-42C6-B2467171BA56}"/>
                    </a:ext>
                  </a:extLst>
                </p:cNvPr>
                <p:cNvPicPr>
                  <a:picLocks noChangeAspect="1"/>
                </p:cNvPicPr>
                <p:nvPr/>
              </p:nvPicPr>
              <p:blipFill>
                <a:blip r:embed="rId16"/>
                <a:stretch>
                  <a:fillRect/>
                </a:stretch>
              </p:blipFill>
              <p:spPr>
                <a:xfrm>
                  <a:off x="178313" y="1276887"/>
                  <a:ext cx="2191853" cy="1416739"/>
                </a:xfrm>
                <a:prstGeom prst="rect">
                  <a:avLst/>
                </a:prstGeom>
              </p:spPr>
            </p:pic>
            <p:grpSp>
              <p:nvGrpSpPr>
                <p:cNvPr id="335" name="グループ化 334">
                  <a:extLst>
                    <a:ext uri="{FF2B5EF4-FFF2-40B4-BE49-F238E27FC236}">
                      <a16:creationId xmlns:a16="http://schemas.microsoft.com/office/drawing/2014/main" id="{60B7D1D9-7312-8CE0-48E3-1C6977452218}"/>
                    </a:ext>
                  </a:extLst>
                </p:cNvPr>
                <p:cNvGrpSpPr/>
                <p:nvPr/>
              </p:nvGrpSpPr>
              <p:grpSpPr>
                <a:xfrm>
                  <a:off x="335360" y="1500830"/>
                  <a:ext cx="6048672" cy="653910"/>
                  <a:chOff x="7089890" y="5343297"/>
                  <a:chExt cx="4891013" cy="653910"/>
                </a:xfrm>
              </p:grpSpPr>
              <p:sp>
                <p:nvSpPr>
                  <p:cNvPr id="336" name="テキスト ボックス 335">
                    <a:extLst>
                      <a:ext uri="{FF2B5EF4-FFF2-40B4-BE49-F238E27FC236}">
                        <a16:creationId xmlns:a16="http://schemas.microsoft.com/office/drawing/2014/main" id="{42D949F1-591B-8B9B-F2D0-EC7E9240960E}"/>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他工場</a:t>
                    </a:r>
                  </a:p>
                </p:txBody>
              </p:sp>
              <p:sp>
                <p:nvSpPr>
                  <p:cNvPr id="337" name="テキスト ボックス 336">
                    <a:extLst>
                      <a:ext uri="{FF2B5EF4-FFF2-40B4-BE49-F238E27FC236}">
                        <a16:creationId xmlns:a16="http://schemas.microsoft.com/office/drawing/2014/main" id="{8485727D-F208-936C-5F55-380F1AADA494}"/>
                      </a:ext>
                    </a:extLst>
                  </p:cNvPr>
                  <p:cNvSpPr txBox="1"/>
                  <p:nvPr/>
                </p:nvSpPr>
                <p:spPr>
                  <a:xfrm>
                    <a:off x="7089890" y="5347600"/>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他工場</a:t>
                    </a:r>
                  </a:p>
                </p:txBody>
              </p:sp>
              <p:sp>
                <p:nvSpPr>
                  <p:cNvPr id="338" name="テキスト ボックス 337">
                    <a:extLst>
                      <a:ext uri="{FF2B5EF4-FFF2-40B4-BE49-F238E27FC236}">
                        <a16:creationId xmlns:a16="http://schemas.microsoft.com/office/drawing/2014/main" id="{AFCA4A5F-20D3-E433-89C3-E3595C65032B}"/>
                      </a:ext>
                    </a:extLst>
                  </p:cNvPr>
                  <p:cNvSpPr txBox="1"/>
                  <p:nvPr/>
                </p:nvSpPr>
                <p:spPr>
                  <a:xfrm>
                    <a:off x="7091885" y="5350876"/>
                    <a:ext cx="4887670" cy="646331"/>
                  </a:xfrm>
                  <a:prstGeom prst="rect">
                    <a:avLst/>
                  </a:prstGeom>
                  <a:noFill/>
                </p:spPr>
                <p:txBody>
                  <a:bodyPr wrap="square" rtlCol="0">
                    <a:spAutoFit/>
                  </a:bodyPr>
                  <a:lstStyle/>
                  <a:p>
                    <a:r>
                      <a:rPr kumimoji="1" lang="ja-JP" altLang="en-US" sz="3600" b="1" dirty="0">
                        <a:ln w="254000">
                          <a:noFill/>
                        </a:ln>
                        <a:solidFill>
                          <a:srgbClr val="0000FF"/>
                        </a:solidFill>
                      </a:rPr>
                      <a:t>他工場</a:t>
                    </a:r>
                    <a:endParaRPr kumimoji="1" lang="en-US" altLang="ja-JP" sz="2800" b="1" dirty="0">
                      <a:ln w="254000">
                        <a:noFill/>
                      </a:ln>
                      <a:solidFill>
                        <a:srgbClr val="0000FF"/>
                      </a:solidFill>
                    </a:endParaRPr>
                  </a:p>
                </p:txBody>
              </p:sp>
            </p:grpSp>
          </p:grpSp>
          <p:pic>
            <p:nvPicPr>
              <p:cNvPr id="56" name="Picture 28" descr="矢印-右肩上がり-UP-上-曲線-青イラスト - No: 22202484｜無料イラスト・フリー素材なら「イラストAC」">
                <a:extLst>
                  <a:ext uri="{FF2B5EF4-FFF2-40B4-BE49-F238E27FC236}">
                    <a16:creationId xmlns:a16="http://schemas.microsoft.com/office/drawing/2014/main" id="{B911E8EA-C075-76D8-0B56-CACB468A190E}"/>
                  </a:ext>
                </a:extLst>
              </p:cNvPr>
              <p:cNvPicPr>
                <a:picLocks noChangeAspect="1" noChangeArrowheads="1"/>
              </p:cNvPicPr>
              <p:nvPr/>
            </p:nvPicPr>
            <p:blipFill>
              <a:blip r:embed="rId12" cstate="hqprint">
                <a:duotone>
                  <a:schemeClr val="accent2">
                    <a:shade val="45000"/>
                    <a:satMod val="135000"/>
                  </a:schemeClr>
                  <a:prstClr val="white"/>
                </a:duotone>
                <a:extLst>
                  <a:ext uri="{BEBA8EAE-BF5A-486C-A8C5-ECC9F3942E4B}">
                    <a14:imgProps xmlns:a14="http://schemas.microsoft.com/office/drawing/2010/main">
                      <a14:imgLayer r:embed="rId10">
                        <a14:imgEffect>
                          <a14:backgroundRemoval t="3577" b="98911" l="3733" r="98000">
                            <a14:foregroundMark x1="93200" y1="14308" x2="93200" y2="14308"/>
                            <a14:foregroundMark x1="93200" y1="14308" x2="93200" y2="14308"/>
                            <a14:foregroundMark x1="96667" y1="7776" x2="96667" y2="7776"/>
                            <a14:foregroundMark x1="96800" y1="7621" x2="96800" y2="7621"/>
                            <a14:foregroundMark x1="98133" y1="4199" x2="98133" y2="4199"/>
                            <a14:foregroundMark x1="98133" y1="3577" x2="98133" y2="3577"/>
                            <a14:foregroundMark x1="22400" y1="90047" x2="22400" y2="90047"/>
                            <a14:foregroundMark x1="22400" y1="90047" x2="22400" y2="90047"/>
                            <a14:foregroundMark x1="15200" y1="93935" x2="15200" y2="93935"/>
                            <a14:foregroundMark x1="14800" y1="94090" x2="14800" y2="94090"/>
                            <a14:foregroundMark x1="8000" y1="96734" x2="8000" y2="96734"/>
                            <a14:foregroundMark x1="8000" y1="96734" x2="8000" y2="96734"/>
                            <a14:foregroundMark x1="3867" y1="98756" x2="3867" y2="98756"/>
                            <a14:foregroundMark x1="3733" y1="98911" x2="3733" y2="98911"/>
                          </a14:backgroundRemoval>
                        </a14:imgEffect>
                        <a14:imgEffect>
                          <a14:artisticPaintStrokes/>
                        </a14:imgEffect>
                      </a14:imgLayer>
                    </a14:imgProps>
                  </a:ext>
                  <a:ext uri="{28A0092B-C50C-407E-A947-70E740481C1C}">
                    <a14:useLocalDpi xmlns:a14="http://schemas.microsoft.com/office/drawing/2010/main" val="0"/>
                  </a:ext>
                </a:extLst>
              </a:blip>
              <a:srcRect/>
              <a:stretch>
                <a:fillRect/>
              </a:stretch>
            </p:blipFill>
            <p:spPr bwMode="auto">
              <a:xfrm rot="20669217" flipV="1">
                <a:off x="-1796824" y="2812225"/>
                <a:ext cx="1142414" cy="103026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8" name="グループ化 17">
            <a:extLst>
              <a:ext uri="{FF2B5EF4-FFF2-40B4-BE49-F238E27FC236}">
                <a16:creationId xmlns:a16="http://schemas.microsoft.com/office/drawing/2014/main" id="{7CAAD12D-5D0B-0B4F-1533-B98CB170E6CA}"/>
              </a:ext>
            </a:extLst>
          </p:cNvPr>
          <p:cNvGrpSpPr/>
          <p:nvPr/>
        </p:nvGrpSpPr>
        <p:grpSpPr>
          <a:xfrm>
            <a:off x="7928502" y="1677011"/>
            <a:ext cx="3051947" cy="380449"/>
            <a:chOff x="7928502" y="1337380"/>
            <a:chExt cx="3051947" cy="380449"/>
          </a:xfrm>
        </p:grpSpPr>
        <p:sp>
          <p:nvSpPr>
            <p:cNvPr id="107" name="吹き出し: 角を丸めた四角形 157">
              <a:extLst>
                <a:ext uri="{FF2B5EF4-FFF2-40B4-BE49-F238E27FC236}">
                  <a16:creationId xmlns:a16="http://schemas.microsoft.com/office/drawing/2014/main" id="{1C1AE7B8-241F-FE77-A32C-4625C8A7FCFB}"/>
                </a:ext>
              </a:extLst>
            </p:cNvPr>
            <p:cNvSpPr/>
            <p:nvPr/>
          </p:nvSpPr>
          <p:spPr>
            <a:xfrm>
              <a:off x="7956113" y="1337380"/>
              <a:ext cx="3024336" cy="380449"/>
            </a:xfrm>
            <a:prstGeom prst="wedgeRoundRectCallout">
              <a:avLst>
                <a:gd name="adj1" fmla="val -52748"/>
                <a:gd name="adj2" fmla="val -30812"/>
                <a:gd name="adj3" fmla="val 16667"/>
              </a:avLst>
            </a:prstGeom>
            <a:solidFill>
              <a:schemeClr val="accent4"/>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sp>
          <p:nvSpPr>
            <p:cNvPr id="109" name="テキスト ボックス 108">
              <a:extLst>
                <a:ext uri="{FF2B5EF4-FFF2-40B4-BE49-F238E27FC236}">
                  <a16:creationId xmlns:a16="http://schemas.microsoft.com/office/drawing/2014/main" id="{C417D3C7-672C-7C6F-757D-70A5C8093725}"/>
                </a:ext>
              </a:extLst>
            </p:cNvPr>
            <p:cNvSpPr txBox="1"/>
            <p:nvPr/>
          </p:nvSpPr>
          <p:spPr>
            <a:xfrm>
              <a:off x="7928502" y="1348497"/>
              <a:ext cx="2962671" cy="369332"/>
            </a:xfrm>
            <a:prstGeom prst="rect">
              <a:avLst/>
            </a:prstGeom>
            <a:noFill/>
          </p:spPr>
          <p:txBody>
            <a:bodyPr wrap="none" rtlCol="0">
              <a:spAutoFit/>
            </a:bodyPr>
            <a:lstStyle/>
            <a:p>
              <a:r>
                <a:rPr kumimoji="1" lang="ja-JP" altLang="en-US" dirty="0"/>
                <a:t>何か見るべき項目</a:t>
              </a:r>
              <a:r>
                <a:rPr lang="ja-JP" altLang="en-US" dirty="0"/>
                <a:t>ありますか？</a:t>
              </a:r>
              <a:endParaRPr kumimoji="1" lang="ja-JP" altLang="en-US" dirty="0"/>
            </a:p>
          </p:txBody>
        </p:sp>
      </p:grpSp>
      <p:grpSp>
        <p:nvGrpSpPr>
          <p:cNvPr id="16" name="グループ化 15">
            <a:extLst>
              <a:ext uri="{FF2B5EF4-FFF2-40B4-BE49-F238E27FC236}">
                <a16:creationId xmlns:a16="http://schemas.microsoft.com/office/drawing/2014/main" id="{32FA36AD-EABE-7F57-078C-1DF7D61E487E}"/>
              </a:ext>
            </a:extLst>
          </p:cNvPr>
          <p:cNvGrpSpPr/>
          <p:nvPr/>
        </p:nvGrpSpPr>
        <p:grpSpPr>
          <a:xfrm>
            <a:off x="8256240" y="2471270"/>
            <a:ext cx="2866321" cy="646331"/>
            <a:chOff x="8618183" y="1784452"/>
            <a:chExt cx="2362265" cy="646331"/>
          </a:xfrm>
        </p:grpSpPr>
        <p:sp>
          <p:nvSpPr>
            <p:cNvPr id="108" name="吹き出し: 角を丸めた四角形 158">
              <a:extLst>
                <a:ext uri="{FF2B5EF4-FFF2-40B4-BE49-F238E27FC236}">
                  <a16:creationId xmlns:a16="http://schemas.microsoft.com/office/drawing/2014/main" id="{407A8D2D-FFB1-41D0-18B9-66CF88173096}"/>
                </a:ext>
              </a:extLst>
            </p:cNvPr>
            <p:cNvSpPr/>
            <p:nvPr/>
          </p:nvSpPr>
          <p:spPr>
            <a:xfrm>
              <a:off x="8618183" y="1784452"/>
              <a:ext cx="2362265" cy="380449"/>
            </a:xfrm>
            <a:prstGeom prst="wedgeRoundRectCallout">
              <a:avLst>
                <a:gd name="adj1" fmla="val 54754"/>
                <a:gd name="adj2" fmla="val -37488"/>
                <a:gd name="adj3" fmla="val 16667"/>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10" name="テキスト ボックス 109">
              <a:extLst>
                <a:ext uri="{FF2B5EF4-FFF2-40B4-BE49-F238E27FC236}">
                  <a16:creationId xmlns:a16="http://schemas.microsoft.com/office/drawing/2014/main" id="{7E8EFF43-7F34-C4B5-124E-728E7FFDBD7C}"/>
                </a:ext>
              </a:extLst>
            </p:cNvPr>
            <p:cNvSpPr txBox="1"/>
            <p:nvPr/>
          </p:nvSpPr>
          <p:spPr>
            <a:xfrm>
              <a:off x="8667662" y="1784452"/>
              <a:ext cx="2301202" cy="646331"/>
            </a:xfrm>
            <a:prstGeom prst="rect">
              <a:avLst/>
            </a:prstGeom>
            <a:noFill/>
          </p:spPr>
          <p:txBody>
            <a:bodyPr wrap="square" rtlCol="0">
              <a:spAutoFit/>
            </a:bodyPr>
            <a:lstStyle/>
            <a:p>
              <a:r>
                <a:rPr kumimoji="1" lang="ja-JP" altLang="en-US" dirty="0"/>
                <a:t>加工中の動きを目で見たい</a:t>
              </a:r>
            </a:p>
          </p:txBody>
        </p:sp>
      </p:grpSp>
      <p:grpSp>
        <p:nvGrpSpPr>
          <p:cNvPr id="111" name="グループ化 110">
            <a:extLst>
              <a:ext uri="{FF2B5EF4-FFF2-40B4-BE49-F238E27FC236}">
                <a16:creationId xmlns:a16="http://schemas.microsoft.com/office/drawing/2014/main" id="{6E16E4F6-D58E-22EB-0971-BED120CE5347}"/>
              </a:ext>
            </a:extLst>
          </p:cNvPr>
          <p:cNvGrpSpPr/>
          <p:nvPr/>
        </p:nvGrpSpPr>
        <p:grpSpPr>
          <a:xfrm>
            <a:off x="7248128" y="1392367"/>
            <a:ext cx="608711" cy="751051"/>
            <a:chOff x="7159472" y="1063012"/>
            <a:chExt cx="608711" cy="751051"/>
          </a:xfrm>
        </p:grpSpPr>
        <p:sp>
          <p:nvSpPr>
            <p:cNvPr id="112" name="楕円 111">
              <a:extLst>
                <a:ext uri="{FF2B5EF4-FFF2-40B4-BE49-F238E27FC236}">
                  <a16:creationId xmlns:a16="http://schemas.microsoft.com/office/drawing/2014/main" id="{7CA57C50-0EDC-3CA9-5A89-136B7F74618A}"/>
                </a:ext>
              </a:extLst>
            </p:cNvPr>
            <p:cNvSpPr/>
            <p:nvPr/>
          </p:nvSpPr>
          <p:spPr>
            <a:xfrm>
              <a:off x="7165422" y="1063012"/>
              <a:ext cx="602761" cy="721440"/>
            </a:xfrm>
            <a:prstGeom prst="ellipse">
              <a:avLst/>
            </a:prstGeom>
            <a:solidFill>
              <a:schemeClr val="accent5">
                <a:lumMod val="75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pic>
          <p:nvPicPr>
            <p:cNvPr id="113" name="id-120725F3-1AA5-4EFB-8FD8-75D9273A1AAE">
              <a:extLst>
                <a:ext uri="{FF2B5EF4-FFF2-40B4-BE49-F238E27FC236}">
                  <a16:creationId xmlns:a16="http://schemas.microsoft.com/office/drawing/2014/main" id="{8D93EBA5-7BF9-2F77-4565-4056578A8ACC}"/>
                </a:ext>
              </a:extLst>
            </p:cNvPr>
            <p:cNvPicPr>
              <a:picLocks noChangeAspect="1" noChangeArrowheads="1"/>
            </p:cNvPicPr>
            <p:nvPr/>
          </p:nvPicPr>
          <p:blipFill rotWithShape="1">
            <a:blip r:embed="rId17" cstate="hqprint">
              <a:extLst>
                <a:ext uri="{BEBA8EAE-BF5A-486C-A8C5-ECC9F3942E4B}">
                  <a14:imgProps xmlns:a14="http://schemas.microsoft.com/office/drawing/2010/main">
                    <a14:imgLayer r:embed="rId1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159472" y="1092623"/>
              <a:ext cx="559232" cy="721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5" name="図 114">
            <a:extLst>
              <a:ext uri="{FF2B5EF4-FFF2-40B4-BE49-F238E27FC236}">
                <a16:creationId xmlns:a16="http://schemas.microsoft.com/office/drawing/2014/main" id="{F92FBD59-9C8E-3AF0-FB1F-C7DE8C9CD494}"/>
              </a:ext>
            </a:extLst>
          </p:cNvPr>
          <p:cNvPicPr>
            <a:picLocks noChangeAspect="1"/>
          </p:cNvPicPr>
          <p:nvPr/>
        </p:nvPicPr>
        <p:blipFill>
          <a:blip r:embed="rId13"/>
          <a:stretch>
            <a:fillRect/>
          </a:stretch>
        </p:blipFill>
        <p:spPr>
          <a:xfrm>
            <a:off x="11280576" y="2327254"/>
            <a:ext cx="698770" cy="649289"/>
          </a:xfrm>
          <a:prstGeom prst="rect">
            <a:avLst/>
          </a:prstGeom>
        </p:spPr>
      </p:pic>
      <p:grpSp>
        <p:nvGrpSpPr>
          <p:cNvPr id="132" name="グループ化 131">
            <a:extLst>
              <a:ext uri="{FF2B5EF4-FFF2-40B4-BE49-F238E27FC236}">
                <a16:creationId xmlns:a16="http://schemas.microsoft.com/office/drawing/2014/main" id="{3FD23EF9-F43B-0BBC-1A97-F539326827D2}"/>
              </a:ext>
            </a:extLst>
          </p:cNvPr>
          <p:cNvGrpSpPr/>
          <p:nvPr/>
        </p:nvGrpSpPr>
        <p:grpSpPr>
          <a:xfrm>
            <a:off x="7248128" y="3161596"/>
            <a:ext cx="608711" cy="751051"/>
            <a:chOff x="7159472" y="1063012"/>
            <a:chExt cx="608711" cy="751051"/>
          </a:xfrm>
        </p:grpSpPr>
        <p:sp>
          <p:nvSpPr>
            <p:cNvPr id="133" name="楕円 132">
              <a:extLst>
                <a:ext uri="{FF2B5EF4-FFF2-40B4-BE49-F238E27FC236}">
                  <a16:creationId xmlns:a16="http://schemas.microsoft.com/office/drawing/2014/main" id="{72E9FADD-C7B0-B16F-02AA-45E81E26F28F}"/>
                </a:ext>
              </a:extLst>
            </p:cNvPr>
            <p:cNvSpPr/>
            <p:nvPr/>
          </p:nvSpPr>
          <p:spPr>
            <a:xfrm>
              <a:off x="7165422" y="1063012"/>
              <a:ext cx="602761" cy="721440"/>
            </a:xfrm>
            <a:prstGeom prst="ellipse">
              <a:avLst/>
            </a:prstGeom>
            <a:solidFill>
              <a:schemeClr val="accent5">
                <a:lumMod val="75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pic>
          <p:nvPicPr>
            <p:cNvPr id="134" name="id-120725F3-1AA5-4EFB-8FD8-75D9273A1AAE">
              <a:extLst>
                <a:ext uri="{FF2B5EF4-FFF2-40B4-BE49-F238E27FC236}">
                  <a16:creationId xmlns:a16="http://schemas.microsoft.com/office/drawing/2014/main" id="{73B01E4E-747B-5002-91B9-F3074C84C9D1}"/>
                </a:ext>
              </a:extLst>
            </p:cNvPr>
            <p:cNvPicPr>
              <a:picLocks noChangeAspect="1" noChangeArrowheads="1"/>
            </p:cNvPicPr>
            <p:nvPr/>
          </p:nvPicPr>
          <p:blipFill rotWithShape="1">
            <a:blip r:embed="rId17" cstate="hqprint">
              <a:extLst>
                <a:ext uri="{BEBA8EAE-BF5A-486C-A8C5-ECC9F3942E4B}">
                  <a14:imgProps xmlns:a14="http://schemas.microsoft.com/office/drawing/2010/main">
                    <a14:imgLayer r:embed="rId1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159472" y="1092623"/>
              <a:ext cx="559232" cy="721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9" name="グループ化 138">
            <a:extLst>
              <a:ext uri="{FF2B5EF4-FFF2-40B4-BE49-F238E27FC236}">
                <a16:creationId xmlns:a16="http://schemas.microsoft.com/office/drawing/2014/main" id="{46257261-5BD2-9966-5C63-1EF7CEB6E250}"/>
              </a:ext>
            </a:extLst>
          </p:cNvPr>
          <p:cNvGrpSpPr/>
          <p:nvPr/>
        </p:nvGrpSpPr>
        <p:grpSpPr>
          <a:xfrm>
            <a:off x="7968208" y="3377620"/>
            <a:ext cx="3051947" cy="380449"/>
            <a:chOff x="7928502" y="1337380"/>
            <a:chExt cx="3051947" cy="380449"/>
          </a:xfrm>
        </p:grpSpPr>
        <p:sp>
          <p:nvSpPr>
            <p:cNvPr id="140" name="吹き出し: 角を丸めた四角形 157">
              <a:extLst>
                <a:ext uri="{FF2B5EF4-FFF2-40B4-BE49-F238E27FC236}">
                  <a16:creationId xmlns:a16="http://schemas.microsoft.com/office/drawing/2014/main" id="{E1FCBA74-085B-956D-F191-E57FE438A696}"/>
                </a:ext>
              </a:extLst>
            </p:cNvPr>
            <p:cNvSpPr/>
            <p:nvPr/>
          </p:nvSpPr>
          <p:spPr>
            <a:xfrm>
              <a:off x="7956113" y="1337380"/>
              <a:ext cx="3024336" cy="380449"/>
            </a:xfrm>
            <a:prstGeom prst="wedgeRoundRectCallout">
              <a:avLst>
                <a:gd name="adj1" fmla="val -52748"/>
                <a:gd name="adj2" fmla="val -30812"/>
                <a:gd name="adj3" fmla="val 16667"/>
              </a:avLst>
            </a:prstGeom>
            <a:solidFill>
              <a:schemeClr val="accent4"/>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sp>
          <p:nvSpPr>
            <p:cNvPr id="141" name="テキスト ボックス 140">
              <a:extLst>
                <a:ext uri="{FF2B5EF4-FFF2-40B4-BE49-F238E27FC236}">
                  <a16:creationId xmlns:a16="http://schemas.microsoft.com/office/drawing/2014/main" id="{A8489FB4-455E-399C-7BA4-A7A0DE9CA570}"/>
                </a:ext>
              </a:extLst>
            </p:cNvPr>
            <p:cNvSpPr txBox="1"/>
            <p:nvPr/>
          </p:nvSpPr>
          <p:spPr>
            <a:xfrm>
              <a:off x="7928502" y="1348497"/>
              <a:ext cx="1681871" cy="369332"/>
            </a:xfrm>
            <a:prstGeom prst="rect">
              <a:avLst/>
            </a:prstGeom>
            <a:noFill/>
          </p:spPr>
          <p:txBody>
            <a:bodyPr wrap="none" rtlCol="0">
              <a:spAutoFit/>
            </a:bodyPr>
            <a:lstStyle/>
            <a:p>
              <a:r>
                <a:rPr lang="ja-JP" altLang="en-US" dirty="0"/>
                <a:t>見えないと思うよ</a:t>
              </a:r>
              <a:endParaRPr kumimoji="1" lang="ja-JP" altLang="en-US" dirty="0"/>
            </a:p>
          </p:txBody>
        </p:sp>
      </p:grpSp>
      <p:grpSp>
        <p:nvGrpSpPr>
          <p:cNvPr id="114" name="グループ化 113">
            <a:extLst>
              <a:ext uri="{FF2B5EF4-FFF2-40B4-BE49-F238E27FC236}">
                <a16:creationId xmlns:a16="http://schemas.microsoft.com/office/drawing/2014/main" id="{5B020939-6054-70D7-E515-6B82C9766EF5}"/>
              </a:ext>
            </a:extLst>
          </p:cNvPr>
          <p:cNvGrpSpPr/>
          <p:nvPr/>
        </p:nvGrpSpPr>
        <p:grpSpPr>
          <a:xfrm>
            <a:off x="7968208" y="4056663"/>
            <a:ext cx="3051947" cy="380449"/>
            <a:chOff x="7928502" y="1337380"/>
            <a:chExt cx="3051947" cy="380449"/>
          </a:xfrm>
        </p:grpSpPr>
        <p:sp>
          <p:nvSpPr>
            <p:cNvPr id="116" name="吹き出し: 角を丸めた四角形 157">
              <a:extLst>
                <a:ext uri="{FF2B5EF4-FFF2-40B4-BE49-F238E27FC236}">
                  <a16:creationId xmlns:a16="http://schemas.microsoft.com/office/drawing/2014/main" id="{2F7898F2-8044-7A4C-88F7-F1A1F48BA613}"/>
                </a:ext>
              </a:extLst>
            </p:cNvPr>
            <p:cNvSpPr/>
            <p:nvPr/>
          </p:nvSpPr>
          <p:spPr>
            <a:xfrm>
              <a:off x="7956113" y="1337380"/>
              <a:ext cx="3024336" cy="380449"/>
            </a:xfrm>
            <a:prstGeom prst="wedgeRoundRectCallout">
              <a:avLst>
                <a:gd name="adj1" fmla="val -52748"/>
                <a:gd name="adj2" fmla="val -30812"/>
                <a:gd name="adj3" fmla="val 16667"/>
              </a:avLst>
            </a:prstGeom>
            <a:solidFill>
              <a:schemeClr val="accent4"/>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sp>
          <p:nvSpPr>
            <p:cNvPr id="117" name="テキスト ボックス 116">
              <a:extLst>
                <a:ext uri="{FF2B5EF4-FFF2-40B4-BE49-F238E27FC236}">
                  <a16:creationId xmlns:a16="http://schemas.microsoft.com/office/drawing/2014/main" id="{2495E70B-5B5B-FE73-4E28-8C310DAD5B48}"/>
                </a:ext>
              </a:extLst>
            </p:cNvPr>
            <p:cNvSpPr txBox="1"/>
            <p:nvPr/>
          </p:nvSpPr>
          <p:spPr>
            <a:xfrm>
              <a:off x="7928502" y="1348497"/>
              <a:ext cx="2294218" cy="369332"/>
            </a:xfrm>
            <a:prstGeom prst="rect">
              <a:avLst/>
            </a:prstGeom>
            <a:noFill/>
          </p:spPr>
          <p:txBody>
            <a:bodyPr wrap="none" rtlCol="0">
              <a:spAutoFit/>
            </a:bodyPr>
            <a:lstStyle/>
            <a:p>
              <a:r>
                <a:rPr lang="ja-JP" altLang="en-US" dirty="0"/>
                <a:t>とりあえず、やってみます</a:t>
              </a:r>
              <a:endParaRPr kumimoji="1" lang="ja-JP" altLang="en-US" dirty="0"/>
            </a:p>
          </p:txBody>
        </p:sp>
      </p:grpSp>
      <p:grpSp>
        <p:nvGrpSpPr>
          <p:cNvPr id="120" name="グループ化 119">
            <a:extLst>
              <a:ext uri="{FF2B5EF4-FFF2-40B4-BE49-F238E27FC236}">
                <a16:creationId xmlns:a16="http://schemas.microsoft.com/office/drawing/2014/main" id="{8A8D7173-A737-CCCC-D880-C6FBD8CF703E}"/>
              </a:ext>
            </a:extLst>
          </p:cNvPr>
          <p:cNvGrpSpPr/>
          <p:nvPr/>
        </p:nvGrpSpPr>
        <p:grpSpPr>
          <a:xfrm>
            <a:off x="3153529" y="3809125"/>
            <a:ext cx="4042133" cy="834686"/>
            <a:chOff x="7025139" y="1500839"/>
            <a:chExt cx="4042133" cy="834686"/>
          </a:xfrm>
        </p:grpSpPr>
        <p:sp>
          <p:nvSpPr>
            <p:cNvPr id="121" name="テキスト ボックス 57">
              <a:extLst>
                <a:ext uri="{FF2B5EF4-FFF2-40B4-BE49-F238E27FC236}">
                  <a16:creationId xmlns:a16="http://schemas.microsoft.com/office/drawing/2014/main" id="{5DD82B17-27A1-3217-BA88-D739375DCBA4}"/>
                </a:ext>
              </a:extLst>
            </p:cNvPr>
            <p:cNvSpPr txBox="1"/>
            <p:nvPr/>
          </p:nvSpPr>
          <p:spPr>
            <a:xfrm>
              <a:off x="7025139" y="1504528"/>
              <a:ext cx="4006748"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152400">
                    <a:solidFill>
                      <a:srgbClr val="0000FF"/>
                    </a:solidFill>
                  </a:ln>
                  <a:solidFill>
                    <a:srgbClr val="FFC000"/>
                  </a:solidFill>
                </a:rPr>
                <a:t>Sharepoint</a:t>
              </a:r>
              <a:endParaRPr lang="en-US" altLang="ja-JP" sz="2400" b="1" dirty="0">
                <a:ln w="152400">
                  <a:solidFill>
                    <a:srgbClr val="0000FF"/>
                  </a:solidFill>
                </a:ln>
                <a:solidFill>
                  <a:srgbClr val="FFC000"/>
                </a:solidFill>
              </a:endParaRPr>
            </a:p>
            <a:p>
              <a:r>
                <a:rPr lang="ja-JP" altLang="en-US" sz="2400" b="1" dirty="0">
                  <a:ln w="152400">
                    <a:solidFill>
                      <a:srgbClr val="0000FF"/>
                    </a:solidFill>
                  </a:ln>
                  <a:solidFill>
                    <a:srgbClr val="FFC000"/>
                  </a:solidFill>
                </a:rPr>
                <a:t>仮想</a:t>
              </a:r>
              <a:r>
                <a:rPr lang="en-US" altLang="ja-JP" sz="2400" b="1" dirty="0">
                  <a:ln w="152400">
                    <a:solidFill>
                      <a:srgbClr val="0000FF"/>
                    </a:solidFill>
                  </a:ln>
                  <a:solidFill>
                    <a:srgbClr val="FFC000"/>
                  </a:solidFill>
                </a:rPr>
                <a:t>QC</a:t>
              </a:r>
              <a:r>
                <a:rPr lang="ja-JP" altLang="en-US" sz="2400" b="1" dirty="0">
                  <a:ln w="152400">
                    <a:solidFill>
                      <a:srgbClr val="0000FF"/>
                    </a:solidFill>
                  </a:ln>
                  <a:solidFill>
                    <a:srgbClr val="FFC000"/>
                  </a:solidFill>
                </a:rPr>
                <a:t>会合</a:t>
              </a:r>
            </a:p>
          </p:txBody>
        </p:sp>
        <p:sp>
          <p:nvSpPr>
            <p:cNvPr id="122" name="テキスト ボックス 58">
              <a:extLst>
                <a:ext uri="{FF2B5EF4-FFF2-40B4-BE49-F238E27FC236}">
                  <a16:creationId xmlns:a16="http://schemas.microsoft.com/office/drawing/2014/main" id="{EE0ABB65-940C-CDE1-1C42-15D5D2CD8B61}"/>
                </a:ext>
              </a:extLst>
            </p:cNvPr>
            <p:cNvSpPr txBox="1"/>
            <p:nvPr/>
          </p:nvSpPr>
          <p:spPr>
            <a:xfrm>
              <a:off x="7025908" y="1500839"/>
              <a:ext cx="4041364"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76200">
                    <a:solidFill>
                      <a:schemeClr val="bg1"/>
                    </a:solidFill>
                  </a:ln>
                  <a:solidFill>
                    <a:schemeClr val="bg1"/>
                  </a:solidFill>
                </a:rPr>
                <a:t>Sharepoint</a:t>
              </a:r>
              <a:endParaRPr lang="en-US" altLang="ja-JP" sz="2400" b="1" dirty="0">
                <a:ln w="76200">
                  <a:solidFill>
                    <a:schemeClr val="bg1"/>
                  </a:solidFill>
                </a:ln>
                <a:solidFill>
                  <a:schemeClr val="bg1"/>
                </a:solidFill>
              </a:endParaRPr>
            </a:p>
            <a:p>
              <a:r>
                <a:rPr lang="ja-JP" altLang="en-US" sz="2400" b="1" dirty="0">
                  <a:ln w="76200">
                    <a:solidFill>
                      <a:schemeClr val="bg1"/>
                    </a:solidFill>
                  </a:ln>
                  <a:solidFill>
                    <a:schemeClr val="bg1"/>
                  </a:solidFill>
                </a:rPr>
                <a:t>仮想</a:t>
              </a:r>
              <a:r>
                <a:rPr lang="en-US" altLang="ja-JP" sz="2400" b="1" dirty="0">
                  <a:ln w="76200">
                    <a:solidFill>
                      <a:schemeClr val="bg1"/>
                    </a:solidFill>
                  </a:ln>
                  <a:solidFill>
                    <a:schemeClr val="bg1"/>
                  </a:solidFill>
                </a:rPr>
                <a:t>QC</a:t>
              </a:r>
              <a:r>
                <a:rPr lang="ja-JP" altLang="en-US" sz="2400" b="1" dirty="0">
                  <a:ln w="76200">
                    <a:solidFill>
                      <a:schemeClr val="bg1"/>
                    </a:solidFill>
                  </a:ln>
                  <a:solidFill>
                    <a:schemeClr val="bg1"/>
                  </a:solidFill>
                </a:rPr>
                <a:t>会合</a:t>
              </a:r>
            </a:p>
          </p:txBody>
        </p:sp>
        <p:sp>
          <p:nvSpPr>
            <p:cNvPr id="123" name="テキスト ボックス 59">
              <a:extLst>
                <a:ext uri="{FF2B5EF4-FFF2-40B4-BE49-F238E27FC236}">
                  <a16:creationId xmlns:a16="http://schemas.microsoft.com/office/drawing/2014/main" id="{366C2762-57E6-1FEF-BCD3-BE304788D1C8}"/>
                </a:ext>
              </a:extLst>
            </p:cNvPr>
            <p:cNvSpPr txBox="1"/>
            <p:nvPr/>
          </p:nvSpPr>
          <p:spPr>
            <a:xfrm>
              <a:off x="7025908" y="1500839"/>
              <a:ext cx="4006748"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76200">
                    <a:noFill/>
                  </a:ln>
                  <a:solidFill>
                    <a:srgbClr val="0000FF"/>
                  </a:solidFill>
                </a:rPr>
                <a:t>Sharepoint</a:t>
              </a:r>
              <a:endParaRPr lang="en-US" altLang="ja-JP" sz="2400" b="1" dirty="0">
                <a:ln w="76200">
                  <a:noFill/>
                </a:ln>
                <a:solidFill>
                  <a:srgbClr val="0000FF"/>
                </a:solidFill>
              </a:endParaRPr>
            </a:p>
            <a:p>
              <a:r>
                <a:rPr lang="ja-JP" altLang="en-US" sz="2400" b="1" dirty="0">
                  <a:ln w="76200">
                    <a:noFill/>
                  </a:ln>
                  <a:solidFill>
                    <a:srgbClr val="0000FF"/>
                  </a:solidFill>
                </a:rPr>
                <a:t>仮想</a:t>
              </a:r>
              <a:r>
                <a:rPr lang="en-US" altLang="ja-JP" sz="2400" b="1" dirty="0">
                  <a:ln w="76200">
                    <a:noFill/>
                  </a:ln>
                  <a:solidFill>
                    <a:srgbClr val="0000FF"/>
                  </a:solidFill>
                </a:rPr>
                <a:t>QC</a:t>
              </a:r>
              <a:r>
                <a:rPr lang="ja-JP" altLang="en-US" sz="2400" b="1" dirty="0">
                  <a:ln w="76200">
                    <a:noFill/>
                  </a:ln>
                  <a:solidFill>
                    <a:srgbClr val="0000FF"/>
                  </a:solidFill>
                </a:rPr>
                <a:t>会合</a:t>
              </a:r>
              <a:endParaRPr kumimoji="1" lang="en-US" altLang="ja-JP" sz="2400" b="1" dirty="0">
                <a:ln w="76200">
                  <a:noFill/>
                </a:ln>
                <a:solidFill>
                  <a:srgbClr val="0000FF"/>
                </a:solidFill>
              </a:endParaRPr>
            </a:p>
          </p:txBody>
        </p:sp>
      </p:grpSp>
      <p:grpSp>
        <p:nvGrpSpPr>
          <p:cNvPr id="8" name="グループ化 7">
            <a:extLst>
              <a:ext uri="{FF2B5EF4-FFF2-40B4-BE49-F238E27FC236}">
                <a16:creationId xmlns:a16="http://schemas.microsoft.com/office/drawing/2014/main" id="{571E54F3-15BF-15ED-D163-A6EB9B3E7AE9}"/>
              </a:ext>
            </a:extLst>
          </p:cNvPr>
          <p:cNvGrpSpPr/>
          <p:nvPr/>
        </p:nvGrpSpPr>
        <p:grpSpPr>
          <a:xfrm>
            <a:off x="479376" y="5589240"/>
            <a:ext cx="7560840" cy="769441"/>
            <a:chOff x="1883112" y="5967502"/>
            <a:chExt cx="7560840" cy="769441"/>
          </a:xfrm>
        </p:grpSpPr>
        <p:sp>
          <p:nvSpPr>
            <p:cNvPr id="128" name="テキスト ボックス 127">
              <a:extLst>
                <a:ext uri="{FF2B5EF4-FFF2-40B4-BE49-F238E27FC236}">
                  <a16:creationId xmlns:a16="http://schemas.microsoft.com/office/drawing/2014/main" id="{63980C4A-B5C7-88EF-CDEC-E36C468A1B4F}"/>
                </a:ext>
              </a:extLst>
            </p:cNvPr>
            <p:cNvSpPr txBox="1"/>
            <p:nvPr/>
          </p:nvSpPr>
          <p:spPr>
            <a:xfrm>
              <a:off x="1883532" y="5967502"/>
              <a:ext cx="7560000" cy="769441"/>
            </a:xfrm>
            <a:prstGeom prst="rect">
              <a:avLst/>
            </a:prstGeom>
            <a:noFill/>
          </p:spPr>
          <p:txBody>
            <a:bodyPr wrap="square" rtlCol="0">
              <a:spAutoFit/>
            </a:bodyPr>
            <a:lstStyle/>
            <a:p>
              <a:r>
                <a:rPr lang="ja-JP" altLang="en-US" sz="4400" b="1" dirty="0">
                  <a:ln w="152400">
                    <a:solidFill>
                      <a:srgbClr val="0000FF"/>
                    </a:solidFill>
                  </a:ln>
                  <a:solidFill>
                    <a:srgbClr val="0000FF"/>
                  </a:solidFill>
                </a:rPr>
                <a:t>サークル外より情報吸上げ</a:t>
              </a:r>
              <a:endParaRPr lang="en-US" altLang="ja-JP" sz="4400" b="1" dirty="0">
                <a:ln w="152400">
                  <a:solidFill>
                    <a:srgbClr val="0000FF"/>
                  </a:solidFill>
                </a:ln>
                <a:solidFill>
                  <a:srgbClr val="0000FF"/>
                </a:solidFill>
              </a:endParaRPr>
            </a:p>
          </p:txBody>
        </p:sp>
        <p:sp>
          <p:nvSpPr>
            <p:cNvPr id="129" name="テキスト ボックス 128">
              <a:extLst>
                <a:ext uri="{FF2B5EF4-FFF2-40B4-BE49-F238E27FC236}">
                  <a16:creationId xmlns:a16="http://schemas.microsoft.com/office/drawing/2014/main" id="{1218ADD7-D22A-7A4A-77DE-38D8DF32C1E0}"/>
                </a:ext>
              </a:extLst>
            </p:cNvPr>
            <p:cNvSpPr txBox="1"/>
            <p:nvPr/>
          </p:nvSpPr>
          <p:spPr>
            <a:xfrm>
              <a:off x="1883112" y="5967502"/>
              <a:ext cx="7560840" cy="769441"/>
            </a:xfrm>
            <a:prstGeom prst="rect">
              <a:avLst/>
            </a:prstGeom>
            <a:noFill/>
          </p:spPr>
          <p:txBody>
            <a:bodyPr wrap="square" rtlCol="0">
              <a:spAutoFit/>
            </a:bodyPr>
            <a:lstStyle/>
            <a:p>
              <a:r>
                <a:rPr lang="ja-JP" altLang="en-US" sz="4400" b="1" dirty="0">
                  <a:ln w="76200">
                    <a:solidFill>
                      <a:schemeClr val="bg1"/>
                    </a:solidFill>
                  </a:ln>
                  <a:solidFill>
                    <a:schemeClr val="bg1"/>
                  </a:solidFill>
                </a:rPr>
                <a:t>サークル外より情報吸上げ</a:t>
              </a:r>
              <a:endParaRPr lang="en-US" altLang="ja-JP" sz="4400" b="1" dirty="0">
                <a:ln w="76200">
                  <a:solidFill>
                    <a:schemeClr val="bg1"/>
                  </a:solidFill>
                </a:ln>
                <a:solidFill>
                  <a:schemeClr val="bg1"/>
                </a:solidFill>
              </a:endParaRPr>
            </a:p>
          </p:txBody>
        </p:sp>
        <p:sp>
          <p:nvSpPr>
            <p:cNvPr id="130" name="テキスト ボックス 129">
              <a:extLst>
                <a:ext uri="{FF2B5EF4-FFF2-40B4-BE49-F238E27FC236}">
                  <a16:creationId xmlns:a16="http://schemas.microsoft.com/office/drawing/2014/main" id="{65A08916-871B-DF15-CEE9-9B4710EBAD08}"/>
                </a:ext>
              </a:extLst>
            </p:cNvPr>
            <p:cNvSpPr txBox="1"/>
            <p:nvPr/>
          </p:nvSpPr>
          <p:spPr>
            <a:xfrm>
              <a:off x="1883532" y="5967502"/>
              <a:ext cx="7560000" cy="769441"/>
            </a:xfrm>
            <a:prstGeom prst="rect">
              <a:avLst/>
            </a:prstGeom>
            <a:noFill/>
          </p:spPr>
          <p:txBody>
            <a:bodyPr wrap="square" rtlCol="0">
              <a:spAutoFit/>
            </a:bodyPr>
            <a:lstStyle/>
            <a:p>
              <a:r>
                <a:rPr kumimoji="1" lang="ja-JP" altLang="en-US" sz="4400" b="1" dirty="0">
                  <a:ln w="254000">
                    <a:noFill/>
                  </a:ln>
                  <a:solidFill>
                    <a:srgbClr val="0000FF"/>
                  </a:solidFill>
                </a:rPr>
                <a:t>サークル外より情報吸上げ</a:t>
              </a:r>
              <a:endParaRPr kumimoji="1" lang="en-US" altLang="ja-JP" sz="3600" b="1" dirty="0">
                <a:ln w="254000">
                  <a:noFill/>
                </a:ln>
                <a:solidFill>
                  <a:srgbClr val="0000FF"/>
                </a:solidFill>
              </a:endParaRPr>
            </a:p>
          </p:txBody>
        </p:sp>
      </p:grpSp>
      <p:sp>
        <p:nvSpPr>
          <p:cNvPr id="9" name="スライド番号プレースホルダー 3">
            <a:extLst>
              <a:ext uri="{FF2B5EF4-FFF2-40B4-BE49-F238E27FC236}">
                <a16:creationId xmlns:a16="http://schemas.microsoft.com/office/drawing/2014/main" id="{617C8EB7-2E71-8A72-3039-531B8F83ED07}"/>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50</a:t>
            </a:fld>
            <a:endParaRPr lang="ja-JP" altLang="en-US" sz="1800" dirty="0"/>
          </a:p>
        </p:txBody>
      </p:sp>
    </p:spTree>
    <p:extLst>
      <p:ext uri="{BB962C8B-B14F-4D97-AF65-F5344CB8AC3E}">
        <p14:creationId xmlns:p14="http://schemas.microsoft.com/office/powerpoint/2010/main" val="2243191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xit" presetSubtype="0" fill="hold" grpId="0" nodeType="withEffect">
                                  <p:stCondLst>
                                    <p:cond delay="0"/>
                                  </p:stCondLst>
                                  <p:childTnLst>
                                    <p:anim calcmode="lin" valueType="num">
                                      <p:cBhvr>
                                        <p:cTn id="6" dur="1000"/>
                                        <p:tgtEl>
                                          <p:spTgt spid="118"/>
                                        </p:tgtEl>
                                        <p:attrNameLst>
                                          <p:attrName>ppt_w</p:attrName>
                                        </p:attrNameLst>
                                      </p:cBhvr>
                                      <p:tavLst>
                                        <p:tav tm="0">
                                          <p:val>
                                            <p:strVal val="ppt_w"/>
                                          </p:val>
                                        </p:tav>
                                        <p:tav tm="100000">
                                          <p:val>
                                            <p:fltVal val="0"/>
                                          </p:val>
                                        </p:tav>
                                      </p:tavLst>
                                    </p:anim>
                                    <p:anim calcmode="lin" valueType="num">
                                      <p:cBhvr>
                                        <p:cTn id="7" dur="1000"/>
                                        <p:tgtEl>
                                          <p:spTgt spid="118"/>
                                        </p:tgtEl>
                                        <p:attrNameLst>
                                          <p:attrName>ppt_h</p:attrName>
                                        </p:attrNameLst>
                                      </p:cBhvr>
                                      <p:tavLst>
                                        <p:tav tm="0">
                                          <p:val>
                                            <p:strVal val="ppt_h"/>
                                          </p:val>
                                        </p:tav>
                                        <p:tav tm="100000">
                                          <p:val>
                                            <p:fltVal val="0"/>
                                          </p:val>
                                        </p:tav>
                                      </p:tavLst>
                                    </p:anim>
                                    <p:anim calcmode="lin" valueType="num">
                                      <p:cBhvr>
                                        <p:cTn id="8" dur="1000"/>
                                        <p:tgtEl>
                                          <p:spTgt spid="118"/>
                                        </p:tgtEl>
                                        <p:attrNameLst>
                                          <p:attrName>ppt_x</p:attrName>
                                        </p:attrNameLst>
                                      </p:cBhvr>
                                      <p:tavLst>
                                        <p:tav tm="0">
                                          <p:val>
                                            <p:strVal val="ppt_x"/>
                                          </p:val>
                                        </p:tav>
                                        <p:tav tm="5000">
                                          <p:val>
                                            <p:strVal val="ppt_x+-0.0500*(ppt_x*0.9511+(1-ppt_y)*0.3090)"/>
                                          </p:val>
                                        </p:tav>
                                        <p:tav tm="10000">
                                          <p:val>
                                            <p:strVal val="ppt_x+-0.1000*(ppt_x*0.8090+(1-ppt_y)*0.5878)"/>
                                          </p:val>
                                        </p:tav>
                                        <p:tav tm="15000">
                                          <p:val>
                                            <p:strVal val="ppt_x+-0.1500*(ppt_x*0.5878+(1-ppt_y)*0.8090)"/>
                                          </p:val>
                                        </p:tav>
                                        <p:tav tm="20000">
                                          <p:val>
                                            <p:strVal val="ppt_x+-0.2000*(ppt_x*0.3090+(1-ppt_y)*0.9511)"/>
                                          </p:val>
                                        </p:tav>
                                        <p:tav tm="25000">
                                          <p:val>
                                            <p:strVal val="ppt_x+-0.2500*(ppt_x*-0.0000+(1-ppt_y)*1.0000)"/>
                                          </p:val>
                                        </p:tav>
                                        <p:tav tm="30000">
                                          <p:val>
                                            <p:strVal val="ppt_x+-0.3000*(ppt_x*-0.3090+(1-ppt_y)*0.9511)"/>
                                          </p:val>
                                        </p:tav>
                                        <p:tav tm="35000">
                                          <p:val>
                                            <p:strVal val="ppt_x+-0.3500*(ppt_x*-0.5878+(1-ppt_y)*0.8090)"/>
                                          </p:val>
                                        </p:tav>
                                        <p:tav tm="40000">
                                          <p:val>
                                            <p:strVal val="ppt_x+-0.4000*(ppt_x*-0.8090+(1-ppt_y)*0.5878)"/>
                                          </p:val>
                                        </p:tav>
                                        <p:tav tm="45000">
                                          <p:val>
                                            <p:strVal val="ppt_x+-0.4500*(ppt_x*-0.9511+(1-ppt_y)*0.3090)"/>
                                          </p:val>
                                        </p:tav>
                                        <p:tav tm="50000">
                                          <p:val>
                                            <p:strVal val="ppt_x+-0.5000*(ppt_x*-1.0000+(1-ppt_y)*-0.0000)"/>
                                          </p:val>
                                        </p:tav>
                                        <p:tav tm="55000">
                                          <p:val>
                                            <p:strVal val="ppt_x+-0.5500*(ppt_x*-0.9511+(1-ppt_y)*-0.3090)"/>
                                          </p:val>
                                        </p:tav>
                                        <p:tav tm="60000">
                                          <p:val>
                                            <p:strVal val="ppt_x+-0.6000*(ppt_x*-0.8090+(1-ppt_y)*-0.5878)"/>
                                          </p:val>
                                        </p:tav>
                                        <p:tav tm="65000">
                                          <p:val>
                                            <p:strVal val="ppt_x+-0.6500*(ppt_x*-0.5878+(1-ppt_y)*-0.8090)"/>
                                          </p:val>
                                        </p:tav>
                                        <p:tav tm="70000">
                                          <p:val>
                                            <p:strVal val="ppt_x+-0.7000*(ppt_x*-0.3090+(1-ppt_y)*-0.9511)"/>
                                          </p:val>
                                        </p:tav>
                                        <p:tav tm="75000">
                                          <p:val>
                                            <p:strVal val="ppt_x+-0.7500*(ppt_x*0.0000+(1-ppt_y)*-1.0000)"/>
                                          </p:val>
                                        </p:tav>
                                        <p:tav tm="80000">
                                          <p:val>
                                            <p:strVal val="ppt_x+-0.8000*(ppt_x*0.3090+(1-ppt_y)*-0.9511)"/>
                                          </p:val>
                                        </p:tav>
                                        <p:tav tm="85000">
                                          <p:val>
                                            <p:strVal val="ppt_x+-0.8500*(ppt_x*0.5878+(1-ppt_y)*-0.8090)"/>
                                          </p:val>
                                        </p:tav>
                                        <p:tav tm="90000">
                                          <p:val>
                                            <p:strVal val="ppt_x+-0.9000*(ppt_x*0.8090+(1-ppt_y)*-0.5878)"/>
                                          </p:val>
                                        </p:tav>
                                        <p:tav tm="95000">
                                          <p:val>
                                            <p:strVal val="ppt_x+-0.9500*(ppt_x*0.9511+(1-ppt_y)*-0.3090)"/>
                                          </p:val>
                                        </p:tav>
                                        <p:tav tm="100000">
                                          <p:val>
                                            <p:strVal val="ppt_x+-1.0000*(ppt_x*1.0000+(1-ppt_y)*0.0000)"/>
                                          </p:val>
                                        </p:tav>
                                      </p:tavLst>
                                    </p:anim>
                                    <p:anim calcmode="lin" valueType="num">
                                      <p:cBhvr>
                                        <p:cTn id="9" dur="1000"/>
                                        <p:tgtEl>
                                          <p:spTgt spid="118"/>
                                        </p:tgtEl>
                                        <p:attrNameLst>
                                          <p:attrName>ppt_y</p:attrName>
                                        </p:attrNameLst>
                                      </p:cBhvr>
                                      <p:tavLst>
                                        <p:tav tm="0">
                                          <p:val>
                                            <p:strVal val="ppt_y"/>
                                          </p:val>
                                        </p:tav>
                                        <p:tav tm="5000">
                                          <p:val>
                                            <p:strVal val="ppt_y+-0.0500*(ppt_x*0.3090-(1-ppt_y)*0.9511)"/>
                                          </p:val>
                                        </p:tav>
                                        <p:tav tm="10000">
                                          <p:val>
                                            <p:strVal val="ppt_y+-0.1000*(ppt_x*0.5878-(1-ppt_y)*0.8090)"/>
                                          </p:val>
                                        </p:tav>
                                        <p:tav tm="15000">
                                          <p:val>
                                            <p:strVal val="ppt_y+-0.1500*(ppt_x*0.8090-(1-ppt_y)*0.5878)"/>
                                          </p:val>
                                        </p:tav>
                                        <p:tav tm="20000">
                                          <p:val>
                                            <p:strVal val="ppt_y+-0.2000*(ppt_x*0.9511-(1-ppt_y)*0.3090)"/>
                                          </p:val>
                                        </p:tav>
                                        <p:tav tm="25000">
                                          <p:val>
                                            <p:strVal val="ppt_y+-0.2500*(ppt_x*1.0000-(1-ppt_y)*-0.0000)"/>
                                          </p:val>
                                        </p:tav>
                                        <p:tav tm="30000">
                                          <p:val>
                                            <p:strVal val="ppt_y+-0.3000*(ppt_x*0.9511-(1-ppt_y)*-0.3090)"/>
                                          </p:val>
                                        </p:tav>
                                        <p:tav tm="35000">
                                          <p:val>
                                            <p:strVal val="ppt_y+-0.3500*(ppt_x*0.8090-(1-ppt_y)*-0.5878)"/>
                                          </p:val>
                                        </p:tav>
                                        <p:tav tm="40000">
                                          <p:val>
                                            <p:strVal val="ppt_y+-0.4000*(ppt_x*0.5878-(1-ppt_y)*-0.8090)"/>
                                          </p:val>
                                        </p:tav>
                                        <p:tav tm="45000">
                                          <p:val>
                                            <p:strVal val="ppt_y+-0.4500*(ppt_x*0.3090-(1-ppt_y)*-0.9511)"/>
                                          </p:val>
                                        </p:tav>
                                        <p:tav tm="50000">
                                          <p:val>
                                            <p:strVal val="ppt_y+-0.5000*(ppt_x*-0.0000-(1-ppt_y)*-1.0000)"/>
                                          </p:val>
                                        </p:tav>
                                        <p:tav tm="55000">
                                          <p:val>
                                            <p:strVal val="ppt_y+-0.5500*(ppt_x*-0.3090-(1-ppt_y)*-0.9511)"/>
                                          </p:val>
                                        </p:tav>
                                        <p:tav tm="60000">
                                          <p:val>
                                            <p:strVal val="ppt_y+-0.6000*(ppt_x*-0.5878-(1-ppt_y)*-0.8090)"/>
                                          </p:val>
                                        </p:tav>
                                        <p:tav tm="65000">
                                          <p:val>
                                            <p:strVal val="ppt_y+-0.6500*(ppt_x*-0.8090-(1-ppt_y)*-0.5878)"/>
                                          </p:val>
                                        </p:tav>
                                        <p:tav tm="70000">
                                          <p:val>
                                            <p:strVal val="ppt_y+-0.7000*(ppt_x*-0.9511-(1-ppt_y)*-0.3090)"/>
                                          </p:val>
                                        </p:tav>
                                        <p:tav tm="75000">
                                          <p:val>
                                            <p:strVal val="ppt_y+-0.7500*(ppt_x*-1.0000-(1-ppt_y)*0.0000)"/>
                                          </p:val>
                                        </p:tav>
                                        <p:tav tm="80000">
                                          <p:val>
                                            <p:strVal val="ppt_y+-0.8000*(ppt_x*-0.9511-(1-ppt_y)*0.3090)"/>
                                          </p:val>
                                        </p:tav>
                                        <p:tav tm="85000">
                                          <p:val>
                                            <p:strVal val="ppt_y+-0.8500*(ppt_x*-0.8090-(1-ppt_y)*0.5878)"/>
                                          </p:val>
                                        </p:tav>
                                        <p:tav tm="90000">
                                          <p:val>
                                            <p:strVal val="ppt_y+-0.9000*(ppt_x*-0.5878-(1-ppt_y)*0.8090)"/>
                                          </p:val>
                                        </p:tav>
                                        <p:tav tm="95000">
                                          <p:val>
                                            <p:strVal val="ppt_y+-0.9500*(ppt_x*-0.3090-(1-ppt_y)*0.9511)"/>
                                          </p:val>
                                        </p:tav>
                                        <p:tav tm="100000">
                                          <p:val>
                                            <p:strVal val="ppt_y+-1.0000*(ppt_x*0.0000-(1-ppt_y)*1.0000)"/>
                                          </p:val>
                                        </p:tav>
                                      </p:tavLst>
                                    </p:anim>
                                    <p:set>
                                      <p:cBhvr>
                                        <p:cTn id="10" dur="1" fill="hold">
                                          <p:stCondLst>
                                            <p:cond delay="999"/>
                                          </p:stCondLst>
                                        </p:cTn>
                                        <p:tgtEl>
                                          <p:spTgt spid="118"/>
                                        </p:tgtEl>
                                        <p:attrNameLst>
                                          <p:attrName>style.visibility</p:attrName>
                                        </p:attrNameLst>
                                      </p:cBhvr>
                                      <p:to>
                                        <p:strVal val="hidden"/>
                                      </p:to>
                                    </p:set>
                                  </p:childTnLst>
                                </p:cTn>
                              </p:par>
                            </p:childTnLst>
                          </p:cTn>
                        </p:par>
                        <p:par>
                          <p:cTn id="11" fill="hold">
                            <p:stCondLst>
                              <p:cond delay="1000"/>
                            </p:stCondLst>
                            <p:childTnLst>
                              <p:par>
                                <p:cTn id="12" presetID="1" presetClass="exit" presetSubtype="0" fill="hold" nodeType="afterEffect">
                                  <p:stCondLst>
                                    <p:cond delay="0"/>
                                  </p:stCondLst>
                                  <p:childTnLst>
                                    <p:set>
                                      <p:cBhvr>
                                        <p:cTn id="13" dur="1" fill="hold">
                                          <p:stCondLst>
                                            <p:cond delay="0"/>
                                          </p:stCondLst>
                                        </p:cTn>
                                        <p:tgtEl>
                                          <p:spTgt spid="4"/>
                                        </p:tgtEl>
                                        <p:attrNameLst>
                                          <p:attrName>style.visibility</p:attrName>
                                        </p:attrNameLst>
                                      </p:cBhvr>
                                      <p:to>
                                        <p:strVal val="hidden"/>
                                      </p:to>
                                    </p:se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104"/>
                                        </p:tgtEl>
                                        <p:attrNameLst>
                                          <p:attrName>style.visibility</p:attrName>
                                        </p:attrNameLst>
                                      </p:cBhvr>
                                      <p:to>
                                        <p:strVal val="visible"/>
                                      </p:to>
                                    </p:set>
                                    <p:animEffect transition="in" filter="fade">
                                      <p:cBhvr>
                                        <p:cTn id="26" dur="1000"/>
                                        <p:tgtEl>
                                          <p:spTgt spid="104"/>
                                        </p:tgtEl>
                                      </p:cBhvr>
                                    </p:animEffect>
                                    <p:anim calcmode="lin" valueType="num">
                                      <p:cBhvr>
                                        <p:cTn id="27" dur="1000" fill="hold"/>
                                        <p:tgtEl>
                                          <p:spTgt spid="104"/>
                                        </p:tgtEl>
                                        <p:attrNameLst>
                                          <p:attrName>ppt_x</p:attrName>
                                        </p:attrNameLst>
                                      </p:cBhvr>
                                      <p:tavLst>
                                        <p:tav tm="0">
                                          <p:val>
                                            <p:strVal val="#ppt_x"/>
                                          </p:val>
                                        </p:tav>
                                        <p:tav tm="100000">
                                          <p:val>
                                            <p:strVal val="#ppt_x"/>
                                          </p:val>
                                        </p:tav>
                                      </p:tavLst>
                                    </p:anim>
                                    <p:anim calcmode="lin" valueType="num">
                                      <p:cBhvr>
                                        <p:cTn id="28" dur="1000" fill="hold"/>
                                        <p:tgtEl>
                                          <p:spTgt spid="104"/>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childTnLst>
                          </p:cTn>
                        </p:par>
                        <p:par>
                          <p:cTn id="34" fill="hold">
                            <p:stCondLst>
                              <p:cond delay="1000"/>
                            </p:stCondLst>
                            <p:childTnLst>
                              <p:par>
                                <p:cTn id="35" presetID="22" presetClass="entr" presetSubtype="4" fill="hold" nodeType="afterEffect">
                                  <p:stCondLst>
                                    <p:cond delay="0"/>
                                  </p:stCondLst>
                                  <p:childTnLst>
                                    <p:set>
                                      <p:cBhvr>
                                        <p:cTn id="36" dur="1" fill="hold">
                                          <p:stCondLst>
                                            <p:cond delay="0"/>
                                          </p:stCondLst>
                                        </p:cTn>
                                        <p:tgtEl>
                                          <p:spTgt spid="111"/>
                                        </p:tgtEl>
                                        <p:attrNameLst>
                                          <p:attrName>style.visibility</p:attrName>
                                        </p:attrNameLst>
                                      </p:cBhvr>
                                      <p:to>
                                        <p:strVal val="visible"/>
                                      </p:to>
                                    </p:set>
                                    <p:animEffect transition="in" filter="wipe(down)">
                                      <p:cBhvr>
                                        <p:cTn id="37" dur="500"/>
                                        <p:tgtEl>
                                          <p:spTgt spid="111"/>
                                        </p:tgtEl>
                                      </p:cBhvr>
                                    </p:animEffect>
                                  </p:childTnLst>
                                </p:cTn>
                              </p:par>
                            </p:childTnLst>
                          </p:cTn>
                        </p:par>
                        <p:par>
                          <p:cTn id="38" fill="hold">
                            <p:stCondLst>
                              <p:cond delay="1500"/>
                            </p:stCondLst>
                            <p:childTnLst>
                              <p:par>
                                <p:cTn id="39" presetID="22" presetClass="entr" presetSubtype="4" fill="hold" nodeType="after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wipe(down)">
                                      <p:cBhvr>
                                        <p:cTn id="41" dur="500"/>
                                        <p:tgtEl>
                                          <p:spTgt spid="18"/>
                                        </p:tgtEl>
                                      </p:cBhvr>
                                    </p:animEffect>
                                  </p:childTnLst>
                                </p:cTn>
                              </p:par>
                            </p:childTnLst>
                          </p:cTn>
                        </p:par>
                        <p:par>
                          <p:cTn id="42" fill="hold">
                            <p:stCondLst>
                              <p:cond delay="2000"/>
                            </p:stCondLst>
                            <p:childTnLst>
                              <p:par>
                                <p:cTn id="43" presetID="22" presetClass="entr" presetSubtype="4" fill="hold" nodeType="after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wipe(down)">
                                      <p:cBhvr>
                                        <p:cTn id="45" dur="500"/>
                                        <p:tgtEl>
                                          <p:spTgt spid="16"/>
                                        </p:tgtEl>
                                      </p:cBhvr>
                                    </p:animEffect>
                                  </p:childTnLst>
                                </p:cTn>
                              </p:par>
                            </p:childTnLst>
                          </p:cTn>
                        </p:par>
                        <p:par>
                          <p:cTn id="46" fill="hold">
                            <p:stCondLst>
                              <p:cond delay="2500"/>
                            </p:stCondLst>
                            <p:childTnLst>
                              <p:par>
                                <p:cTn id="47" presetID="22" presetClass="entr" presetSubtype="4" fill="hold" nodeType="afterEffect">
                                  <p:stCondLst>
                                    <p:cond delay="0"/>
                                  </p:stCondLst>
                                  <p:childTnLst>
                                    <p:set>
                                      <p:cBhvr>
                                        <p:cTn id="48" dur="1" fill="hold">
                                          <p:stCondLst>
                                            <p:cond delay="0"/>
                                          </p:stCondLst>
                                        </p:cTn>
                                        <p:tgtEl>
                                          <p:spTgt spid="115"/>
                                        </p:tgtEl>
                                        <p:attrNameLst>
                                          <p:attrName>style.visibility</p:attrName>
                                        </p:attrNameLst>
                                      </p:cBhvr>
                                      <p:to>
                                        <p:strVal val="visible"/>
                                      </p:to>
                                    </p:set>
                                    <p:animEffect transition="in" filter="wipe(down)">
                                      <p:cBhvr>
                                        <p:cTn id="49" dur="500"/>
                                        <p:tgtEl>
                                          <p:spTgt spid="115"/>
                                        </p:tgtEl>
                                      </p:cBhvr>
                                    </p:animEffect>
                                  </p:childTnLst>
                                </p:cTn>
                              </p:par>
                              <p:par>
                                <p:cTn id="50" presetID="22" presetClass="entr" presetSubtype="4" fill="hold" nodeType="withEffect">
                                  <p:stCondLst>
                                    <p:cond delay="0"/>
                                  </p:stCondLst>
                                  <p:childTnLst>
                                    <p:set>
                                      <p:cBhvr>
                                        <p:cTn id="51" dur="1" fill="hold">
                                          <p:stCondLst>
                                            <p:cond delay="0"/>
                                          </p:stCondLst>
                                        </p:cTn>
                                        <p:tgtEl>
                                          <p:spTgt spid="132"/>
                                        </p:tgtEl>
                                        <p:attrNameLst>
                                          <p:attrName>style.visibility</p:attrName>
                                        </p:attrNameLst>
                                      </p:cBhvr>
                                      <p:to>
                                        <p:strVal val="visible"/>
                                      </p:to>
                                    </p:set>
                                    <p:animEffect transition="in" filter="wipe(down)">
                                      <p:cBhvr>
                                        <p:cTn id="52" dur="500"/>
                                        <p:tgtEl>
                                          <p:spTgt spid="132"/>
                                        </p:tgtEl>
                                      </p:cBhvr>
                                    </p:animEffect>
                                  </p:childTnLst>
                                </p:cTn>
                              </p:par>
                            </p:childTnLst>
                          </p:cTn>
                        </p:par>
                        <p:par>
                          <p:cTn id="53" fill="hold">
                            <p:stCondLst>
                              <p:cond delay="3000"/>
                            </p:stCondLst>
                            <p:childTnLst>
                              <p:par>
                                <p:cTn id="54" presetID="22" presetClass="entr" presetSubtype="4" fill="hold" nodeType="afterEffect">
                                  <p:stCondLst>
                                    <p:cond delay="0"/>
                                  </p:stCondLst>
                                  <p:childTnLst>
                                    <p:set>
                                      <p:cBhvr>
                                        <p:cTn id="55" dur="1" fill="hold">
                                          <p:stCondLst>
                                            <p:cond delay="0"/>
                                          </p:stCondLst>
                                        </p:cTn>
                                        <p:tgtEl>
                                          <p:spTgt spid="139"/>
                                        </p:tgtEl>
                                        <p:attrNameLst>
                                          <p:attrName>style.visibility</p:attrName>
                                        </p:attrNameLst>
                                      </p:cBhvr>
                                      <p:to>
                                        <p:strVal val="visible"/>
                                      </p:to>
                                    </p:set>
                                    <p:animEffect transition="in" filter="wipe(down)">
                                      <p:cBhvr>
                                        <p:cTn id="56" dur="500"/>
                                        <p:tgtEl>
                                          <p:spTgt spid="139"/>
                                        </p:tgtEl>
                                      </p:cBhvr>
                                    </p:animEffect>
                                  </p:childTnLst>
                                </p:cTn>
                              </p:par>
                            </p:childTnLst>
                          </p:cTn>
                        </p:par>
                        <p:par>
                          <p:cTn id="57" fill="hold">
                            <p:stCondLst>
                              <p:cond delay="3500"/>
                            </p:stCondLst>
                            <p:childTnLst>
                              <p:par>
                                <p:cTn id="58" presetID="22" presetClass="entr" presetSubtype="4" fill="hold" nodeType="afterEffect">
                                  <p:stCondLst>
                                    <p:cond delay="0"/>
                                  </p:stCondLst>
                                  <p:childTnLst>
                                    <p:set>
                                      <p:cBhvr>
                                        <p:cTn id="59" dur="1" fill="hold">
                                          <p:stCondLst>
                                            <p:cond delay="0"/>
                                          </p:stCondLst>
                                        </p:cTn>
                                        <p:tgtEl>
                                          <p:spTgt spid="114"/>
                                        </p:tgtEl>
                                        <p:attrNameLst>
                                          <p:attrName>style.visibility</p:attrName>
                                        </p:attrNameLst>
                                      </p:cBhvr>
                                      <p:to>
                                        <p:strVal val="visible"/>
                                      </p:to>
                                    </p:set>
                                    <p:animEffect transition="in" filter="wipe(down)">
                                      <p:cBhvr>
                                        <p:cTn id="60" dur="500"/>
                                        <p:tgtEl>
                                          <p:spTgt spid="114"/>
                                        </p:tgtEl>
                                      </p:cBhvr>
                                    </p:animEffect>
                                  </p:childTnLst>
                                </p:cTn>
                              </p:par>
                            </p:childTnLst>
                          </p:cTn>
                        </p:par>
                        <p:par>
                          <p:cTn id="61" fill="hold">
                            <p:stCondLst>
                              <p:cond delay="4000"/>
                            </p:stCondLst>
                            <p:childTnLst>
                              <p:par>
                                <p:cTn id="62" presetID="26" presetClass="emph" presetSubtype="0" repeatCount="indefinite" fill="hold" nodeType="afterEffect">
                                  <p:stCondLst>
                                    <p:cond delay="0"/>
                                  </p:stCondLst>
                                  <p:childTnLst>
                                    <p:animEffect transition="out" filter="fade">
                                      <p:cBhvr>
                                        <p:cTn id="63" dur="500" tmFilter="0, 0; .2, .5; .8, .5; 1, 0"/>
                                        <p:tgtEl>
                                          <p:spTgt spid="16"/>
                                        </p:tgtEl>
                                      </p:cBhvr>
                                    </p:animEffect>
                                    <p:animScale>
                                      <p:cBhvr>
                                        <p:cTn id="64" dur="250" autoRev="1" fill="hold"/>
                                        <p:tgtEl>
                                          <p:spTgt spid="1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 name="図 103" descr="generated image">
            <a:extLst>
              <a:ext uri="{FF2B5EF4-FFF2-40B4-BE49-F238E27FC236}">
                <a16:creationId xmlns:a16="http://schemas.microsoft.com/office/drawing/2014/main" id="{A7AB96A1-8EB3-3819-81B4-F13124CA88E2}"/>
              </a:ext>
            </a:extLst>
          </p:cNvPr>
          <p:cNvPicPr>
            <a:picLocks noChangeAspect="1" noChangeArrowheads="1"/>
          </p:cNvPicPr>
          <p:nvPr/>
        </p:nvPicPr>
        <p:blipFill>
          <a:blip r:embed="rId3" cstate="print">
            <a:alphaModFix amt="34000"/>
            <a:extLst>
              <a:ext uri="{28A0092B-C50C-407E-A947-70E740481C1C}">
                <a14:useLocalDpi xmlns:a14="http://schemas.microsoft.com/office/drawing/2010/main" val="0"/>
              </a:ext>
            </a:extLst>
          </a:blip>
          <a:srcRect/>
          <a:stretch>
            <a:fillRect/>
          </a:stretch>
        </p:blipFill>
        <p:spPr bwMode="auto">
          <a:xfrm>
            <a:off x="7104112" y="620688"/>
            <a:ext cx="2960752" cy="2844073"/>
          </a:xfrm>
          <a:prstGeom prst="rect">
            <a:avLst/>
          </a:prstGeom>
          <a:noFill/>
          <a:extLst>
            <a:ext uri="{909E8E84-426E-40DD-AFC4-6F175D3DCCD1}">
              <a14:hiddenFill xmlns:a14="http://schemas.microsoft.com/office/drawing/2010/main">
                <a:solidFill>
                  <a:srgbClr val="FFFFFF"/>
                </a:solidFill>
              </a14:hiddenFill>
            </a:ext>
          </a:extLst>
        </p:spPr>
      </p:pic>
      <p:sp>
        <p:nvSpPr>
          <p:cNvPr id="70" name="四角形: 角を丸くする 18">
            <a:extLst>
              <a:ext uri="{FF2B5EF4-FFF2-40B4-BE49-F238E27FC236}">
                <a16:creationId xmlns:a16="http://schemas.microsoft.com/office/drawing/2014/main" id="{E21757A6-3017-FF42-C022-BDA1B67DE749}"/>
              </a:ext>
            </a:extLst>
          </p:cNvPr>
          <p:cNvSpPr/>
          <p:nvPr/>
        </p:nvSpPr>
        <p:spPr>
          <a:xfrm>
            <a:off x="112108" y="764704"/>
            <a:ext cx="6992003" cy="5636096"/>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2" name="タイトル 1">
            <a:extLst>
              <a:ext uri="{FF2B5EF4-FFF2-40B4-BE49-F238E27FC236}">
                <a16:creationId xmlns:a16="http://schemas.microsoft.com/office/drawing/2014/main" id="{72E5C6CB-3CAF-D1F5-BAA4-8B0684B3E495}"/>
              </a:ext>
            </a:extLst>
          </p:cNvPr>
          <p:cNvSpPr>
            <a:spLocks noGrp="1"/>
          </p:cNvSpPr>
          <p:nvPr>
            <p:ph type="title"/>
          </p:nvPr>
        </p:nvSpPr>
        <p:spPr/>
        <p:txBody>
          <a:bodyPr/>
          <a:lstStyle/>
          <a:p>
            <a:r>
              <a:rPr lang="ja-JP" altLang="en-US" dirty="0"/>
              <a:t>巻き込み力を携えて</a:t>
            </a:r>
            <a:endParaRPr kumimoji="1" lang="ja-JP" altLang="en-US" dirty="0"/>
          </a:p>
        </p:txBody>
      </p:sp>
      <p:sp>
        <p:nvSpPr>
          <p:cNvPr id="3" name="スライド番号プレースホルダー 2">
            <a:extLst>
              <a:ext uri="{FF2B5EF4-FFF2-40B4-BE49-F238E27FC236}">
                <a16:creationId xmlns:a16="http://schemas.microsoft.com/office/drawing/2014/main" id="{0FBD0603-BB72-57E4-C879-252B759C9183}"/>
              </a:ext>
            </a:extLst>
          </p:cNvPr>
          <p:cNvSpPr>
            <a:spLocks noGrp="1"/>
          </p:cNvSpPr>
          <p:nvPr>
            <p:ph type="sldNum" sz="quarter" idx="4"/>
          </p:nvPr>
        </p:nvSpPr>
        <p:spPr/>
        <p:txBody>
          <a:bodyPr/>
          <a:lstStyle/>
          <a:p>
            <a:fld id="{2A12437D-38F8-4D18-B693-32A1518CF28A}" type="slidenum">
              <a:rPr lang="ja-JP" altLang="en-US" smtClean="0"/>
              <a:pPr/>
              <a:t>51</a:t>
            </a:fld>
            <a:endParaRPr lang="ja-JP" altLang="en-US" dirty="0"/>
          </a:p>
        </p:txBody>
      </p:sp>
      <p:sp>
        <p:nvSpPr>
          <p:cNvPr id="71" name="四角形: 角を丸くする 18">
            <a:extLst>
              <a:ext uri="{FF2B5EF4-FFF2-40B4-BE49-F238E27FC236}">
                <a16:creationId xmlns:a16="http://schemas.microsoft.com/office/drawing/2014/main" id="{E21757A6-3017-FF42-C022-BDA1B67DE749}"/>
              </a:ext>
            </a:extLst>
          </p:cNvPr>
          <p:cNvSpPr/>
          <p:nvPr/>
        </p:nvSpPr>
        <p:spPr>
          <a:xfrm>
            <a:off x="7104113" y="764704"/>
            <a:ext cx="4968551" cy="5636096"/>
          </a:xfrm>
          <a:prstGeom prst="roundRect">
            <a:avLst>
              <a:gd name="adj" fmla="val 9125"/>
            </a:avLst>
          </a:prstGeom>
          <a:noFill/>
          <a:ln>
            <a:solidFill>
              <a:schemeClr val="bg1">
                <a:lumMod val="75000"/>
              </a:schemeClr>
            </a:solidFill>
          </a:ln>
          <a:scene3d>
            <a:camera prst="orthographicFront"/>
            <a:lightRig rig="threePt" dir="t"/>
          </a:scene3d>
          <a:sp3d contourW="31750"/>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grpSp>
        <p:nvGrpSpPr>
          <p:cNvPr id="16" name="グループ化 15"/>
          <p:cNvGrpSpPr/>
          <p:nvPr/>
        </p:nvGrpSpPr>
        <p:grpSpPr>
          <a:xfrm>
            <a:off x="9192344" y="2256463"/>
            <a:ext cx="1980000" cy="380449"/>
            <a:chOff x="8618183" y="1784452"/>
            <a:chExt cx="2362265" cy="380449"/>
          </a:xfrm>
        </p:grpSpPr>
        <p:sp>
          <p:nvSpPr>
            <p:cNvPr id="108" name="吹き出し: 角を丸めた四角形 158">
              <a:extLst>
                <a:ext uri="{FF2B5EF4-FFF2-40B4-BE49-F238E27FC236}">
                  <a16:creationId xmlns:a16="http://schemas.microsoft.com/office/drawing/2014/main" id="{A1235329-0BDE-D5CC-0C02-9DCB42F1CD6D}"/>
                </a:ext>
              </a:extLst>
            </p:cNvPr>
            <p:cNvSpPr/>
            <p:nvPr/>
          </p:nvSpPr>
          <p:spPr>
            <a:xfrm>
              <a:off x="8618183" y="1784452"/>
              <a:ext cx="2362265" cy="380449"/>
            </a:xfrm>
            <a:prstGeom prst="wedgeRoundRectCallout">
              <a:avLst>
                <a:gd name="adj1" fmla="val 54754"/>
                <a:gd name="adj2" fmla="val -37488"/>
                <a:gd name="adj3" fmla="val 16667"/>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10" name="テキスト ボックス 109">
              <a:extLst>
                <a:ext uri="{FF2B5EF4-FFF2-40B4-BE49-F238E27FC236}">
                  <a16:creationId xmlns:a16="http://schemas.microsoft.com/office/drawing/2014/main" id="{6641A95E-D548-A857-E8E2-A44DFFD1324D}"/>
                </a:ext>
              </a:extLst>
            </p:cNvPr>
            <p:cNvSpPr txBox="1"/>
            <p:nvPr/>
          </p:nvSpPr>
          <p:spPr>
            <a:xfrm>
              <a:off x="8667662" y="1784452"/>
              <a:ext cx="2301202" cy="369332"/>
            </a:xfrm>
            <a:prstGeom prst="rect">
              <a:avLst/>
            </a:prstGeom>
            <a:noFill/>
          </p:spPr>
          <p:txBody>
            <a:bodyPr wrap="square" rtlCol="0">
              <a:spAutoFit/>
            </a:bodyPr>
            <a:lstStyle/>
            <a:p>
              <a:r>
                <a:rPr kumimoji="1" lang="ja-JP" altLang="en-US" dirty="0"/>
                <a:t>全然見えませんね</a:t>
              </a:r>
            </a:p>
          </p:txBody>
        </p:sp>
      </p:grpSp>
      <p:grpSp>
        <p:nvGrpSpPr>
          <p:cNvPr id="111" name="グループ化 110">
            <a:extLst>
              <a:ext uri="{FF2B5EF4-FFF2-40B4-BE49-F238E27FC236}">
                <a16:creationId xmlns:a16="http://schemas.microsoft.com/office/drawing/2014/main" id="{CA6CBCEC-656A-64AD-099F-E28F756AB507}"/>
              </a:ext>
            </a:extLst>
          </p:cNvPr>
          <p:cNvGrpSpPr/>
          <p:nvPr/>
        </p:nvGrpSpPr>
        <p:grpSpPr>
          <a:xfrm>
            <a:off x="7248128" y="1464375"/>
            <a:ext cx="608711" cy="751051"/>
            <a:chOff x="7159472" y="1063012"/>
            <a:chExt cx="608711" cy="751051"/>
          </a:xfrm>
        </p:grpSpPr>
        <p:sp>
          <p:nvSpPr>
            <p:cNvPr id="112" name="楕円 111">
              <a:extLst>
                <a:ext uri="{FF2B5EF4-FFF2-40B4-BE49-F238E27FC236}">
                  <a16:creationId xmlns:a16="http://schemas.microsoft.com/office/drawing/2014/main" id="{5F8A0CBE-9819-6660-7910-F68AE78349A1}"/>
                </a:ext>
              </a:extLst>
            </p:cNvPr>
            <p:cNvSpPr/>
            <p:nvPr/>
          </p:nvSpPr>
          <p:spPr>
            <a:xfrm>
              <a:off x="7165422" y="1063012"/>
              <a:ext cx="602761" cy="721440"/>
            </a:xfrm>
            <a:prstGeom prst="ellipse">
              <a:avLst/>
            </a:prstGeom>
            <a:solidFill>
              <a:schemeClr val="accent5">
                <a:lumMod val="75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pic>
          <p:nvPicPr>
            <p:cNvPr id="113" name="id-120725F3-1AA5-4EFB-8FD8-75D9273A1AAE">
              <a:extLst>
                <a:ext uri="{FF2B5EF4-FFF2-40B4-BE49-F238E27FC236}">
                  <a16:creationId xmlns:a16="http://schemas.microsoft.com/office/drawing/2014/main" id="{DE550BD8-8D33-411E-5D42-A2AB8F1B676E}"/>
                </a:ext>
              </a:extLst>
            </p:cNvPr>
            <p:cNvPicPr>
              <a:picLocks noChangeAspect="1" noChangeArrowheads="1"/>
            </p:cNvPicPr>
            <p:nvPr/>
          </p:nvPicPr>
          <p:blipFill rotWithShape="1">
            <a:blip r:embed="rId4" cstate="hqprint">
              <a:extLst>
                <a:ext uri="{BEBA8EAE-BF5A-486C-A8C5-ECC9F3942E4B}">
                  <a14:imgProps xmlns:a14="http://schemas.microsoft.com/office/drawing/2010/main">
                    <a14:imgLayer r:embed="rId5">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159472" y="1092623"/>
              <a:ext cx="559232" cy="721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5" name="図 114">
            <a:extLst>
              <a:ext uri="{FF2B5EF4-FFF2-40B4-BE49-F238E27FC236}">
                <a16:creationId xmlns:a16="http://schemas.microsoft.com/office/drawing/2014/main" id="{A3A2EB28-2C04-F6CF-B8EA-DA07612167A9}"/>
              </a:ext>
            </a:extLst>
          </p:cNvPr>
          <p:cNvPicPr>
            <a:picLocks noChangeAspect="1"/>
          </p:cNvPicPr>
          <p:nvPr/>
        </p:nvPicPr>
        <p:blipFill>
          <a:blip r:embed="rId6"/>
          <a:stretch>
            <a:fillRect/>
          </a:stretch>
        </p:blipFill>
        <p:spPr>
          <a:xfrm>
            <a:off x="11280576" y="2112447"/>
            <a:ext cx="698770" cy="649289"/>
          </a:xfrm>
          <a:prstGeom prst="rect">
            <a:avLst/>
          </a:prstGeom>
        </p:spPr>
      </p:pic>
      <p:grpSp>
        <p:nvGrpSpPr>
          <p:cNvPr id="132" name="グループ化 131">
            <a:extLst>
              <a:ext uri="{FF2B5EF4-FFF2-40B4-BE49-F238E27FC236}">
                <a16:creationId xmlns:a16="http://schemas.microsoft.com/office/drawing/2014/main" id="{CA6CBCEC-656A-64AD-099F-E28F756AB507}"/>
              </a:ext>
            </a:extLst>
          </p:cNvPr>
          <p:cNvGrpSpPr/>
          <p:nvPr/>
        </p:nvGrpSpPr>
        <p:grpSpPr>
          <a:xfrm>
            <a:off x="7248128" y="2688511"/>
            <a:ext cx="608711" cy="751051"/>
            <a:chOff x="7159472" y="1063012"/>
            <a:chExt cx="608711" cy="751051"/>
          </a:xfrm>
        </p:grpSpPr>
        <p:sp>
          <p:nvSpPr>
            <p:cNvPr id="133" name="楕円 132">
              <a:extLst>
                <a:ext uri="{FF2B5EF4-FFF2-40B4-BE49-F238E27FC236}">
                  <a16:creationId xmlns:a16="http://schemas.microsoft.com/office/drawing/2014/main" id="{5F8A0CBE-9819-6660-7910-F68AE78349A1}"/>
                </a:ext>
              </a:extLst>
            </p:cNvPr>
            <p:cNvSpPr/>
            <p:nvPr/>
          </p:nvSpPr>
          <p:spPr>
            <a:xfrm>
              <a:off x="7165422" y="1063012"/>
              <a:ext cx="602761" cy="721440"/>
            </a:xfrm>
            <a:prstGeom prst="ellipse">
              <a:avLst/>
            </a:prstGeom>
            <a:solidFill>
              <a:schemeClr val="accent5">
                <a:lumMod val="75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pic>
          <p:nvPicPr>
            <p:cNvPr id="134" name="id-120725F3-1AA5-4EFB-8FD8-75D9273A1AAE">
              <a:extLst>
                <a:ext uri="{FF2B5EF4-FFF2-40B4-BE49-F238E27FC236}">
                  <a16:creationId xmlns:a16="http://schemas.microsoft.com/office/drawing/2014/main" id="{DE550BD8-8D33-411E-5D42-A2AB8F1B676E}"/>
                </a:ext>
              </a:extLst>
            </p:cNvPr>
            <p:cNvPicPr>
              <a:picLocks noChangeAspect="1" noChangeArrowheads="1"/>
            </p:cNvPicPr>
            <p:nvPr/>
          </p:nvPicPr>
          <p:blipFill rotWithShape="1">
            <a:blip r:embed="rId4" cstate="hqprint">
              <a:extLst>
                <a:ext uri="{BEBA8EAE-BF5A-486C-A8C5-ECC9F3942E4B}">
                  <a14:imgProps xmlns:a14="http://schemas.microsoft.com/office/drawing/2010/main">
                    <a14:imgLayer r:embed="rId5">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159472" y="1092623"/>
              <a:ext cx="559232" cy="721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9" name="グループ化 138"/>
          <p:cNvGrpSpPr/>
          <p:nvPr/>
        </p:nvGrpSpPr>
        <p:grpSpPr>
          <a:xfrm>
            <a:off x="7968208" y="2904535"/>
            <a:ext cx="3051947" cy="380449"/>
            <a:chOff x="7928502" y="1337380"/>
            <a:chExt cx="3051947" cy="380449"/>
          </a:xfrm>
        </p:grpSpPr>
        <p:sp>
          <p:nvSpPr>
            <p:cNvPr id="140" name="吹き出し: 角を丸めた四角形 157">
              <a:extLst>
                <a:ext uri="{FF2B5EF4-FFF2-40B4-BE49-F238E27FC236}">
                  <a16:creationId xmlns:a16="http://schemas.microsoft.com/office/drawing/2014/main" id="{86176785-6331-7EE5-7070-539ED623D56C}"/>
                </a:ext>
              </a:extLst>
            </p:cNvPr>
            <p:cNvSpPr/>
            <p:nvPr/>
          </p:nvSpPr>
          <p:spPr>
            <a:xfrm>
              <a:off x="7956113" y="1337380"/>
              <a:ext cx="3024336" cy="380449"/>
            </a:xfrm>
            <a:prstGeom prst="wedgeRoundRectCallout">
              <a:avLst>
                <a:gd name="adj1" fmla="val -52748"/>
                <a:gd name="adj2" fmla="val -30812"/>
                <a:gd name="adj3" fmla="val 16667"/>
              </a:avLst>
            </a:prstGeom>
            <a:solidFill>
              <a:schemeClr val="accent4"/>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sp>
          <p:nvSpPr>
            <p:cNvPr id="141" name="テキスト ボックス 140">
              <a:extLst>
                <a:ext uri="{FF2B5EF4-FFF2-40B4-BE49-F238E27FC236}">
                  <a16:creationId xmlns:a16="http://schemas.microsoft.com/office/drawing/2014/main" id="{BC4B9632-6B0F-4DB4-4576-EBAF96A9C71D}"/>
                </a:ext>
              </a:extLst>
            </p:cNvPr>
            <p:cNvSpPr txBox="1"/>
            <p:nvPr/>
          </p:nvSpPr>
          <p:spPr>
            <a:xfrm>
              <a:off x="7928502" y="1348497"/>
              <a:ext cx="1770036" cy="369332"/>
            </a:xfrm>
            <a:prstGeom prst="rect">
              <a:avLst/>
            </a:prstGeom>
            <a:noFill/>
          </p:spPr>
          <p:txBody>
            <a:bodyPr wrap="none" rtlCol="0">
              <a:spAutoFit/>
            </a:bodyPr>
            <a:lstStyle/>
            <a:p>
              <a:r>
                <a:rPr kumimoji="1" lang="ja-JP" altLang="en-US" dirty="0"/>
                <a:t>ほら、言った</a:t>
              </a:r>
              <a:r>
                <a:rPr kumimoji="1" lang="ja-JP" altLang="en-US" dirty="0" err="1"/>
                <a:t>じゃん</a:t>
              </a:r>
              <a:endParaRPr kumimoji="1" lang="ja-JP" altLang="en-US" dirty="0"/>
            </a:p>
          </p:txBody>
        </p:sp>
      </p:grpSp>
      <p:pic>
        <p:nvPicPr>
          <p:cNvPr id="142" name="図 141">
            <a:extLst>
              <a:ext uri="{FF2B5EF4-FFF2-40B4-BE49-F238E27FC236}">
                <a16:creationId xmlns:a16="http://schemas.microsoft.com/office/drawing/2014/main" id="{7021B240-1076-A3BE-E4AC-76E99C5D5918}"/>
              </a:ext>
            </a:extLst>
          </p:cNvPr>
          <p:cNvPicPr>
            <a:picLocks noChangeAspect="1"/>
          </p:cNvPicPr>
          <p:nvPr/>
        </p:nvPicPr>
        <p:blipFill>
          <a:blip r:embed="rId7"/>
          <a:stretch>
            <a:fillRect/>
          </a:stretch>
        </p:blipFill>
        <p:spPr>
          <a:xfrm>
            <a:off x="11064552" y="3408591"/>
            <a:ext cx="909397" cy="720080"/>
          </a:xfrm>
          <a:prstGeom prst="rect">
            <a:avLst/>
          </a:prstGeom>
          <a:ln>
            <a:noFill/>
          </a:ln>
          <a:effectLst>
            <a:outerShdw blurRad="190500" algn="tl" rotWithShape="0">
              <a:srgbClr val="000000">
                <a:alpha val="70000"/>
              </a:srgbClr>
            </a:outerShdw>
            <a:softEdge rad="228600"/>
          </a:effectLst>
        </p:spPr>
      </p:pic>
      <p:grpSp>
        <p:nvGrpSpPr>
          <p:cNvPr id="143" name="グループ化 142"/>
          <p:cNvGrpSpPr/>
          <p:nvPr/>
        </p:nvGrpSpPr>
        <p:grpSpPr>
          <a:xfrm>
            <a:off x="8040216" y="3624615"/>
            <a:ext cx="3082345" cy="380449"/>
            <a:chOff x="8618183" y="1784452"/>
            <a:chExt cx="2362265" cy="380449"/>
          </a:xfrm>
        </p:grpSpPr>
        <p:sp>
          <p:nvSpPr>
            <p:cNvPr id="144" name="吹き出し: 角を丸めた四角形 158">
              <a:extLst>
                <a:ext uri="{FF2B5EF4-FFF2-40B4-BE49-F238E27FC236}">
                  <a16:creationId xmlns:a16="http://schemas.microsoft.com/office/drawing/2014/main" id="{A1235329-0BDE-D5CC-0C02-9DCB42F1CD6D}"/>
                </a:ext>
              </a:extLst>
            </p:cNvPr>
            <p:cNvSpPr/>
            <p:nvPr/>
          </p:nvSpPr>
          <p:spPr>
            <a:xfrm>
              <a:off x="8618183" y="1784452"/>
              <a:ext cx="2362265" cy="380449"/>
            </a:xfrm>
            <a:prstGeom prst="wedgeRoundRectCallout">
              <a:avLst>
                <a:gd name="adj1" fmla="val 54754"/>
                <a:gd name="adj2" fmla="val -37488"/>
                <a:gd name="adj3" fmla="val 16667"/>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45" name="テキスト ボックス 144">
              <a:extLst>
                <a:ext uri="{FF2B5EF4-FFF2-40B4-BE49-F238E27FC236}">
                  <a16:creationId xmlns:a16="http://schemas.microsoft.com/office/drawing/2014/main" id="{6641A95E-D548-A857-E8E2-A44DFFD1324D}"/>
                </a:ext>
              </a:extLst>
            </p:cNvPr>
            <p:cNvSpPr txBox="1"/>
            <p:nvPr/>
          </p:nvSpPr>
          <p:spPr>
            <a:xfrm>
              <a:off x="8667662" y="1784452"/>
              <a:ext cx="2301202" cy="369332"/>
            </a:xfrm>
            <a:prstGeom prst="rect">
              <a:avLst/>
            </a:prstGeom>
            <a:noFill/>
          </p:spPr>
          <p:txBody>
            <a:bodyPr wrap="square" rtlCol="0">
              <a:spAutoFit/>
            </a:bodyPr>
            <a:lstStyle/>
            <a:p>
              <a:r>
                <a:rPr kumimoji="1" lang="ja-JP" altLang="en-US" dirty="0"/>
                <a:t>加工中の負荷を見てみたい</a:t>
              </a:r>
            </a:p>
          </p:txBody>
        </p:sp>
      </p:grpSp>
      <p:pic>
        <p:nvPicPr>
          <p:cNvPr id="116" name="図 115">
            <a:extLst>
              <a:ext uri="{FF2B5EF4-FFF2-40B4-BE49-F238E27FC236}">
                <a16:creationId xmlns:a16="http://schemas.microsoft.com/office/drawing/2014/main" id="{EDC4F04C-5311-016A-7C1B-C2319C10FDF8}"/>
              </a:ext>
            </a:extLst>
          </p:cNvPr>
          <p:cNvPicPr>
            <a:picLocks noChangeAspect="1"/>
          </p:cNvPicPr>
          <p:nvPr/>
        </p:nvPicPr>
        <p:blipFill rotWithShape="1">
          <a:blip r:embed="rId8">
            <a:extLst>
              <a:ext uri="{BEBA8EAE-BF5A-486C-A8C5-ECC9F3942E4B}">
                <a14:imgProps xmlns:a14="http://schemas.microsoft.com/office/drawing/2010/main">
                  <a14:imgLayer r:embed="rId9">
                    <a14:imgEffect>
                      <a14:sharpenSoften amount="50000"/>
                    </a14:imgEffect>
                    <a14:imgEffect>
                      <a14:brightnessContrast bright="40000" contrast="20000"/>
                    </a14:imgEffect>
                  </a14:imgLayer>
                </a14:imgProps>
              </a:ext>
            </a:extLst>
          </a:blip>
          <a:srcRect l="4000" t="16830" r="34421" b="23099"/>
          <a:stretch/>
        </p:blipFill>
        <p:spPr>
          <a:xfrm>
            <a:off x="911425" y="1268760"/>
            <a:ext cx="5237547" cy="4176464"/>
          </a:xfrm>
          <a:prstGeom prst="rect">
            <a:avLst/>
          </a:prstGeom>
        </p:spPr>
      </p:pic>
      <p:sp>
        <p:nvSpPr>
          <p:cNvPr id="117" name="テキスト ボックス 116">
            <a:extLst>
              <a:ext uri="{FF2B5EF4-FFF2-40B4-BE49-F238E27FC236}">
                <a16:creationId xmlns:a16="http://schemas.microsoft.com/office/drawing/2014/main" id="{903AEB97-05D2-0149-7F7D-E6B8E06FD135}"/>
              </a:ext>
            </a:extLst>
          </p:cNvPr>
          <p:cNvSpPr txBox="1"/>
          <p:nvPr/>
        </p:nvSpPr>
        <p:spPr>
          <a:xfrm>
            <a:off x="1415482" y="1052736"/>
            <a:ext cx="1728192" cy="369332"/>
          </a:xfrm>
          <a:prstGeom prst="rect">
            <a:avLst/>
          </a:prstGeom>
          <a:solidFill>
            <a:srgbClr val="FFFF00"/>
          </a:solidFill>
        </p:spPr>
        <p:txBody>
          <a:bodyPr wrap="square" rtlCol="0">
            <a:spAutoFit/>
          </a:bodyPr>
          <a:lstStyle/>
          <a:p>
            <a:pPr algn="ctr"/>
            <a:r>
              <a:rPr kumimoji="1" lang="ja-JP" altLang="en-US" b="1" dirty="0"/>
              <a:t>加工中の様子</a:t>
            </a:r>
          </a:p>
        </p:txBody>
      </p:sp>
      <p:grpSp>
        <p:nvGrpSpPr>
          <p:cNvPr id="11" name="グループ化 10"/>
          <p:cNvGrpSpPr/>
          <p:nvPr/>
        </p:nvGrpSpPr>
        <p:grpSpPr>
          <a:xfrm>
            <a:off x="1343472" y="4869160"/>
            <a:ext cx="6048672" cy="1200329"/>
            <a:chOff x="801345" y="4653136"/>
            <a:chExt cx="6048672" cy="1200329"/>
          </a:xfrm>
        </p:grpSpPr>
        <p:sp>
          <p:nvSpPr>
            <p:cNvPr id="119" name="テキスト ボックス 118">
              <a:extLst>
                <a:ext uri="{FF2B5EF4-FFF2-40B4-BE49-F238E27FC236}">
                  <a16:creationId xmlns:a16="http://schemas.microsoft.com/office/drawing/2014/main" id="{F961F692-D688-4E59-622B-06693B3E93A9}"/>
                </a:ext>
              </a:extLst>
            </p:cNvPr>
            <p:cNvSpPr txBox="1"/>
            <p:nvPr/>
          </p:nvSpPr>
          <p:spPr>
            <a:xfrm>
              <a:off x="801345" y="4653136"/>
              <a:ext cx="6048672" cy="1200329"/>
            </a:xfrm>
            <a:prstGeom prst="rect">
              <a:avLst/>
            </a:prstGeom>
            <a:noFill/>
          </p:spPr>
          <p:txBody>
            <a:bodyPr wrap="square" rtlCol="0">
              <a:spAutoFit/>
            </a:bodyPr>
            <a:lstStyle/>
            <a:p>
              <a:r>
                <a:rPr lang="ja-JP" altLang="en-US" sz="3600" b="1" dirty="0">
                  <a:ln w="152400">
                    <a:solidFill>
                      <a:srgbClr val="0000FF"/>
                    </a:solidFill>
                  </a:ln>
                  <a:solidFill>
                    <a:srgbClr val="0000FF"/>
                  </a:solidFill>
                </a:rPr>
                <a:t>カメラで撮ったけど</a:t>
              </a:r>
              <a:endParaRPr lang="en-US" altLang="ja-JP" sz="3600" b="1" dirty="0">
                <a:ln w="152400">
                  <a:solidFill>
                    <a:srgbClr val="0000FF"/>
                  </a:solidFill>
                </a:ln>
                <a:solidFill>
                  <a:srgbClr val="0000FF"/>
                </a:solidFill>
              </a:endParaRPr>
            </a:p>
            <a:p>
              <a:r>
                <a:rPr lang="en-US" altLang="ja-JP" sz="3600" b="1" dirty="0">
                  <a:ln w="152400">
                    <a:solidFill>
                      <a:srgbClr val="0000FF"/>
                    </a:solidFill>
                  </a:ln>
                  <a:solidFill>
                    <a:srgbClr val="0000FF"/>
                  </a:solidFill>
                </a:rPr>
                <a:t>	</a:t>
              </a:r>
              <a:r>
                <a:rPr lang="ja-JP" altLang="en-US" sz="3600" b="1" dirty="0">
                  <a:ln w="152400">
                    <a:solidFill>
                      <a:srgbClr val="0000FF"/>
                    </a:solidFill>
                  </a:ln>
                  <a:solidFill>
                    <a:srgbClr val="0000FF"/>
                  </a:solidFill>
                </a:rPr>
                <a:t>全然見えない。</a:t>
              </a:r>
            </a:p>
          </p:txBody>
        </p:sp>
        <p:sp>
          <p:nvSpPr>
            <p:cNvPr id="120" name="テキスト ボックス 119">
              <a:extLst>
                <a:ext uri="{FF2B5EF4-FFF2-40B4-BE49-F238E27FC236}">
                  <a16:creationId xmlns:a16="http://schemas.microsoft.com/office/drawing/2014/main" id="{19DFFA11-B51C-141E-A2AD-FC9CC718113C}"/>
                </a:ext>
              </a:extLst>
            </p:cNvPr>
            <p:cNvSpPr txBox="1"/>
            <p:nvPr/>
          </p:nvSpPr>
          <p:spPr>
            <a:xfrm>
              <a:off x="801345" y="4653136"/>
              <a:ext cx="6048672" cy="1200329"/>
            </a:xfrm>
            <a:prstGeom prst="rect">
              <a:avLst/>
            </a:prstGeom>
            <a:noFill/>
          </p:spPr>
          <p:txBody>
            <a:bodyPr wrap="square" rtlCol="0">
              <a:spAutoFit/>
            </a:bodyPr>
            <a:lstStyle/>
            <a:p>
              <a:r>
                <a:rPr lang="ja-JP" altLang="en-US" sz="3600" b="1" dirty="0">
                  <a:ln w="76200">
                    <a:solidFill>
                      <a:schemeClr val="bg1"/>
                    </a:solidFill>
                  </a:ln>
                  <a:solidFill>
                    <a:schemeClr val="bg1"/>
                  </a:solidFill>
                </a:rPr>
                <a:t>カメラで撮ったけど</a:t>
              </a:r>
              <a:endParaRPr lang="en-US" altLang="ja-JP" sz="3600" b="1" dirty="0">
                <a:ln w="76200">
                  <a:solidFill>
                    <a:schemeClr val="bg1"/>
                  </a:solidFill>
                </a:ln>
                <a:solidFill>
                  <a:schemeClr val="bg1"/>
                </a:solidFill>
              </a:endParaRPr>
            </a:p>
            <a:p>
              <a:r>
                <a:rPr lang="en-US" altLang="ja-JP" sz="3600" b="1" dirty="0">
                  <a:ln w="76200">
                    <a:solidFill>
                      <a:schemeClr val="bg1"/>
                    </a:solidFill>
                  </a:ln>
                  <a:solidFill>
                    <a:schemeClr val="bg1"/>
                  </a:solidFill>
                </a:rPr>
                <a:t>	</a:t>
              </a:r>
              <a:r>
                <a:rPr lang="ja-JP" altLang="en-US" sz="3600" b="1" dirty="0">
                  <a:ln w="76200">
                    <a:solidFill>
                      <a:schemeClr val="bg1"/>
                    </a:solidFill>
                  </a:ln>
                  <a:solidFill>
                    <a:schemeClr val="bg1"/>
                  </a:solidFill>
                </a:rPr>
                <a:t>全然見えない。</a:t>
              </a:r>
            </a:p>
          </p:txBody>
        </p:sp>
        <p:sp>
          <p:nvSpPr>
            <p:cNvPr id="121" name="テキスト ボックス 120">
              <a:extLst>
                <a:ext uri="{FF2B5EF4-FFF2-40B4-BE49-F238E27FC236}">
                  <a16:creationId xmlns:a16="http://schemas.microsoft.com/office/drawing/2014/main" id="{DF0A364C-6C0F-1474-778E-60730C40E5C0}"/>
                </a:ext>
              </a:extLst>
            </p:cNvPr>
            <p:cNvSpPr txBox="1"/>
            <p:nvPr/>
          </p:nvSpPr>
          <p:spPr>
            <a:xfrm>
              <a:off x="803412" y="4653136"/>
              <a:ext cx="6044538" cy="1200329"/>
            </a:xfrm>
            <a:prstGeom prst="rect">
              <a:avLst/>
            </a:prstGeom>
            <a:noFill/>
          </p:spPr>
          <p:txBody>
            <a:bodyPr wrap="square" rtlCol="0">
              <a:spAutoFit/>
            </a:bodyPr>
            <a:lstStyle/>
            <a:p>
              <a:r>
                <a:rPr lang="ja-JP" altLang="en-US" sz="3600" b="1" dirty="0">
                  <a:ln w="254000">
                    <a:noFill/>
                  </a:ln>
                  <a:solidFill>
                    <a:srgbClr val="0000FF"/>
                  </a:solidFill>
                </a:rPr>
                <a:t>カメラで撮ったけど</a:t>
              </a:r>
              <a:endParaRPr lang="en-US" altLang="ja-JP" sz="3600" b="1" dirty="0">
                <a:ln w="254000">
                  <a:noFill/>
                </a:ln>
                <a:solidFill>
                  <a:srgbClr val="0000FF"/>
                </a:solidFill>
              </a:endParaRPr>
            </a:p>
            <a:p>
              <a:r>
                <a:rPr kumimoji="1" lang="en-US" altLang="ja-JP" sz="3600" b="1" dirty="0">
                  <a:ln w="254000">
                    <a:noFill/>
                  </a:ln>
                  <a:solidFill>
                    <a:srgbClr val="0000FF"/>
                  </a:solidFill>
                </a:rPr>
                <a:t>	</a:t>
              </a:r>
              <a:r>
                <a:rPr kumimoji="1" lang="ja-JP" altLang="en-US" sz="3600" b="1" dirty="0">
                  <a:ln w="254000">
                    <a:noFill/>
                  </a:ln>
                  <a:solidFill>
                    <a:srgbClr val="0000FF"/>
                  </a:solidFill>
                </a:rPr>
                <a:t>全然見えない。</a:t>
              </a:r>
              <a:endParaRPr kumimoji="1" lang="en-US" altLang="ja-JP" sz="2800" b="1" dirty="0">
                <a:ln w="254000">
                  <a:noFill/>
                </a:ln>
                <a:solidFill>
                  <a:srgbClr val="0000FF"/>
                </a:solidFill>
              </a:endParaRPr>
            </a:p>
          </p:txBody>
        </p:sp>
      </p:grpSp>
      <p:grpSp>
        <p:nvGrpSpPr>
          <p:cNvPr id="122" name="グループ化 121"/>
          <p:cNvGrpSpPr/>
          <p:nvPr/>
        </p:nvGrpSpPr>
        <p:grpSpPr>
          <a:xfrm>
            <a:off x="7968207" y="1680399"/>
            <a:ext cx="3204000" cy="380449"/>
            <a:chOff x="7928502" y="1337380"/>
            <a:chExt cx="3151825" cy="380449"/>
          </a:xfrm>
        </p:grpSpPr>
        <p:sp>
          <p:nvSpPr>
            <p:cNvPr id="123" name="吹き出し: 角を丸めた四角形 157">
              <a:extLst>
                <a:ext uri="{FF2B5EF4-FFF2-40B4-BE49-F238E27FC236}">
                  <a16:creationId xmlns:a16="http://schemas.microsoft.com/office/drawing/2014/main" id="{86176785-6331-7EE5-7070-539ED623D56C}"/>
                </a:ext>
              </a:extLst>
            </p:cNvPr>
            <p:cNvSpPr/>
            <p:nvPr/>
          </p:nvSpPr>
          <p:spPr>
            <a:xfrm>
              <a:off x="7956113" y="1337380"/>
              <a:ext cx="3024336" cy="380449"/>
            </a:xfrm>
            <a:prstGeom prst="wedgeRoundRectCallout">
              <a:avLst>
                <a:gd name="adj1" fmla="val -52748"/>
                <a:gd name="adj2" fmla="val -30812"/>
                <a:gd name="adj3" fmla="val 16667"/>
              </a:avLst>
            </a:prstGeom>
            <a:solidFill>
              <a:schemeClr val="accent4"/>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sp>
          <p:nvSpPr>
            <p:cNvPr id="124" name="テキスト ボックス 123">
              <a:extLst>
                <a:ext uri="{FF2B5EF4-FFF2-40B4-BE49-F238E27FC236}">
                  <a16:creationId xmlns:a16="http://schemas.microsoft.com/office/drawing/2014/main" id="{BC4B9632-6B0F-4DB4-4576-EBAF96A9C71D}"/>
                </a:ext>
              </a:extLst>
            </p:cNvPr>
            <p:cNvSpPr txBox="1"/>
            <p:nvPr/>
          </p:nvSpPr>
          <p:spPr>
            <a:xfrm>
              <a:off x="7928502" y="1348497"/>
              <a:ext cx="3151825" cy="369332"/>
            </a:xfrm>
            <a:prstGeom prst="rect">
              <a:avLst/>
            </a:prstGeom>
            <a:noFill/>
          </p:spPr>
          <p:txBody>
            <a:bodyPr wrap="none" rtlCol="0">
              <a:spAutoFit/>
            </a:bodyPr>
            <a:lstStyle/>
            <a:p>
              <a:r>
                <a:rPr kumimoji="1" lang="ja-JP" altLang="en-US" dirty="0"/>
                <a:t>カメラで、撮ったけど・・確認してみ</a:t>
              </a:r>
            </a:p>
          </p:txBody>
        </p:sp>
      </p:grpSp>
      <p:grpSp>
        <p:nvGrpSpPr>
          <p:cNvPr id="125" name="グループ化 124">
            <a:extLst>
              <a:ext uri="{FF2B5EF4-FFF2-40B4-BE49-F238E27FC236}">
                <a16:creationId xmlns:a16="http://schemas.microsoft.com/office/drawing/2014/main" id="{CA6CBCEC-656A-64AD-099F-E28F756AB507}"/>
              </a:ext>
            </a:extLst>
          </p:cNvPr>
          <p:cNvGrpSpPr/>
          <p:nvPr/>
        </p:nvGrpSpPr>
        <p:grpSpPr>
          <a:xfrm>
            <a:off x="7248128" y="4056663"/>
            <a:ext cx="608711" cy="751051"/>
            <a:chOff x="7159472" y="1063012"/>
            <a:chExt cx="608711" cy="751051"/>
          </a:xfrm>
        </p:grpSpPr>
        <p:sp>
          <p:nvSpPr>
            <p:cNvPr id="126" name="楕円 125">
              <a:extLst>
                <a:ext uri="{FF2B5EF4-FFF2-40B4-BE49-F238E27FC236}">
                  <a16:creationId xmlns:a16="http://schemas.microsoft.com/office/drawing/2014/main" id="{5F8A0CBE-9819-6660-7910-F68AE78349A1}"/>
                </a:ext>
              </a:extLst>
            </p:cNvPr>
            <p:cNvSpPr/>
            <p:nvPr/>
          </p:nvSpPr>
          <p:spPr>
            <a:xfrm>
              <a:off x="7165422" y="1063012"/>
              <a:ext cx="602761" cy="721440"/>
            </a:xfrm>
            <a:prstGeom prst="ellipse">
              <a:avLst/>
            </a:prstGeom>
            <a:solidFill>
              <a:schemeClr val="accent5">
                <a:lumMod val="75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pic>
          <p:nvPicPr>
            <p:cNvPr id="127" name="id-120725F3-1AA5-4EFB-8FD8-75D9273A1AAE">
              <a:extLst>
                <a:ext uri="{FF2B5EF4-FFF2-40B4-BE49-F238E27FC236}">
                  <a16:creationId xmlns:a16="http://schemas.microsoft.com/office/drawing/2014/main" id="{DE550BD8-8D33-411E-5D42-A2AB8F1B676E}"/>
                </a:ext>
              </a:extLst>
            </p:cNvPr>
            <p:cNvPicPr>
              <a:picLocks noChangeAspect="1" noChangeArrowheads="1"/>
            </p:cNvPicPr>
            <p:nvPr/>
          </p:nvPicPr>
          <p:blipFill rotWithShape="1">
            <a:blip r:embed="rId4" cstate="hqprint">
              <a:extLst>
                <a:ext uri="{BEBA8EAE-BF5A-486C-A8C5-ECC9F3942E4B}">
                  <a14:imgProps xmlns:a14="http://schemas.microsoft.com/office/drawing/2010/main">
                    <a14:imgLayer r:embed="rId5">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159472" y="1092623"/>
              <a:ext cx="559232" cy="721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8" name="グループ化 127"/>
          <p:cNvGrpSpPr/>
          <p:nvPr/>
        </p:nvGrpSpPr>
        <p:grpSpPr>
          <a:xfrm>
            <a:off x="7968208" y="4272687"/>
            <a:ext cx="3051947" cy="380449"/>
            <a:chOff x="7928502" y="1337380"/>
            <a:chExt cx="3051947" cy="380449"/>
          </a:xfrm>
        </p:grpSpPr>
        <p:sp>
          <p:nvSpPr>
            <p:cNvPr id="129" name="吹き出し: 角を丸めた四角形 157">
              <a:extLst>
                <a:ext uri="{FF2B5EF4-FFF2-40B4-BE49-F238E27FC236}">
                  <a16:creationId xmlns:a16="http://schemas.microsoft.com/office/drawing/2014/main" id="{86176785-6331-7EE5-7070-539ED623D56C}"/>
                </a:ext>
              </a:extLst>
            </p:cNvPr>
            <p:cNvSpPr/>
            <p:nvPr/>
          </p:nvSpPr>
          <p:spPr>
            <a:xfrm>
              <a:off x="7956113" y="1337380"/>
              <a:ext cx="3024336" cy="380449"/>
            </a:xfrm>
            <a:prstGeom prst="wedgeRoundRectCallout">
              <a:avLst>
                <a:gd name="adj1" fmla="val -52748"/>
                <a:gd name="adj2" fmla="val -30812"/>
                <a:gd name="adj3" fmla="val 16667"/>
              </a:avLst>
            </a:prstGeom>
            <a:solidFill>
              <a:schemeClr val="accent4"/>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sp>
          <p:nvSpPr>
            <p:cNvPr id="130" name="テキスト ボックス 129">
              <a:extLst>
                <a:ext uri="{FF2B5EF4-FFF2-40B4-BE49-F238E27FC236}">
                  <a16:creationId xmlns:a16="http://schemas.microsoft.com/office/drawing/2014/main" id="{BC4B9632-6B0F-4DB4-4576-EBAF96A9C71D}"/>
                </a:ext>
              </a:extLst>
            </p:cNvPr>
            <p:cNvSpPr txBox="1"/>
            <p:nvPr/>
          </p:nvSpPr>
          <p:spPr>
            <a:xfrm>
              <a:off x="7928502" y="1348497"/>
              <a:ext cx="2800767" cy="369332"/>
            </a:xfrm>
            <a:prstGeom prst="rect">
              <a:avLst/>
            </a:prstGeom>
            <a:noFill/>
          </p:spPr>
          <p:txBody>
            <a:bodyPr wrap="none" rtlCol="0">
              <a:spAutoFit/>
            </a:bodyPr>
            <a:lstStyle/>
            <a:p>
              <a:r>
                <a:rPr kumimoji="1" lang="ja-JP" altLang="en-US" dirty="0"/>
                <a:t>何かいい方法ありますか？？</a:t>
              </a:r>
            </a:p>
          </p:txBody>
        </p:sp>
      </p:grpSp>
      <p:pic>
        <p:nvPicPr>
          <p:cNvPr id="8" name="図 7"/>
          <p:cNvPicPr>
            <a:picLocks noChangeAspect="1"/>
          </p:cNvPicPr>
          <p:nvPr/>
        </p:nvPicPr>
        <p:blipFill rotWithShape="1">
          <a:blip r:embed="rId10"/>
          <a:srcRect r="69455"/>
          <a:stretch/>
        </p:blipFill>
        <p:spPr>
          <a:xfrm>
            <a:off x="11208568" y="4704735"/>
            <a:ext cx="708485" cy="720080"/>
          </a:xfrm>
          <a:prstGeom prst="rect">
            <a:avLst/>
          </a:prstGeom>
        </p:spPr>
      </p:pic>
      <p:grpSp>
        <p:nvGrpSpPr>
          <p:cNvPr id="131" name="グループ化 130"/>
          <p:cNvGrpSpPr/>
          <p:nvPr/>
        </p:nvGrpSpPr>
        <p:grpSpPr>
          <a:xfrm>
            <a:off x="8040216" y="5064775"/>
            <a:ext cx="3082345" cy="380449"/>
            <a:chOff x="8618183" y="1784452"/>
            <a:chExt cx="2362265" cy="380449"/>
          </a:xfrm>
        </p:grpSpPr>
        <p:sp>
          <p:nvSpPr>
            <p:cNvPr id="135" name="吹き出し: 角を丸めた四角形 158">
              <a:extLst>
                <a:ext uri="{FF2B5EF4-FFF2-40B4-BE49-F238E27FC236}">
                  <a16:creationId xmlns:a16="http://schemas.microsoft.com/office/drawing/2014/main" id="{A1235329-0BDE-D5CC-0C02-9DCB42F1CD6D}"/>
                </a:ext>
              </a:extLst>
            </p:cNvPr>
            <p:cNvSpPr/>
            <p:nvPr/>
          </p:nvSpPr>
          <p:spPr>
            <a:xfrm>
              <a:off x="8618183" y="1784452"/>
              <a:ext cx="2362265" cy="380449"/>
            </a:xfrm>
            <a:prstGeom prst="wedgeRoundRectCallout">
              <a:avLst>
                <a:gd name="adj1" fmla="val 54754"/>
                <a:gd name="adj2" fmla="val -37488"/>
                <a:gd name="adj3" fmla="val 16667"/>
              </a:avLst>
            </a:prstGeom>
            <a:solidFill>
              <a:schemeClr val="bg1"/>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36" name="テキスト ボックス 135">
              <a:extLst>
                <a:ext uri="{FF2B5EF4-FFF2-40B4-BE49-F238E27FC236}">
                  <a16:creationId xmlns:a16="http://schemas.microsoft.com/office/drawing/2014/main" id="{6641A95E-D548-A857-E8E2-A44DFFD1324D}"/>
                </a:ext>
              </a:extLst>
            </p:cNvPr>
            <p:cNvSpPr txBox="1"/>
            <p:nvPr/>
          </p:nvSpPr>
          <p:spPr>
            <a:xfrm>
              <a:off x="8667662" y="1784452"/>
              <a:ext cx="2301202" cy="369332"/>
            </a:xfrm>
            <a:prstGeom prst="rect">
              <a:avLst/>
            </a:prstGeom>
            <a:noFill/>
          </p:spPr>
          <p:txBody>
            <a:bodyPr wrap="square" rtlCol="0">
              <a:spAutoFit/>
            </a:bodyPr>
            <a:lstStyle/>
            <a:p>
              <a:r>
                <a:rPr lang="ja-JP" altLang="en-US" dirty="0"/>
                <a:t>もしかしたら、お役に立てるかも</a:t>
              </a:r>
              <a:endParaRPr kumimoji="1" lang="ja-JP" altLang="en-US" dirty="0"/>
            </a:p>
          </p:txBody>
        </p:sp>
      </p:grpSp>
      <p:grpSp>
        <p:nvGrpSpPr>
          <p:cNvPr id="138" name="グループ化 137">
            <a:extLst>
              <a:ext uri="{FF2B5EF4-FFF2-40B4-BE49-F238E27FC236}">
                <a16:creationId xmlns:a16="http://schemas.microsoft.com/office/drawing/2014/main" id="{65D526E4-E450-C7FE-F5B2-AF36468C6698}"/>
              </a:ext>
            </a:extLst>
          </p:cNvPr>
          <p:cNvGrpSpPr/>
          <p:nvPr/>
        </p:nvGrpSpPr>
        <p:grpSpPr>
          <a:xfrm>
            <a:off x="9868861" y="807043"/>
            <a:ext cx="4042133" cy="834686"/>
            <a:chOff x="7025139" y="1500839"/>
            <a:chExt cx="4042133" cy="834686"/>
          </a:xfrm>
        </p:grpSpPr>
        <p:sp>
          <p:nvSpPr>
            <p:cNvPr id="147" name="テキスト ボックス 57">
              <a:extLst>
                <a:ext uri="{FF2B5EF4-FFF2-40B4-BE49-F238E27FC236}">
                  <a16:creationId xmlns:a16="http://schemas.microsoft.com/office/drawing/2014/main" id="{441A90EC-9096-3859-93AB-1B2B109B736E}"/>
                </a:ext>
              </a:extLst>
            </p:cNvPr>
            <p:cNvSpPr txBox="1"/>
            <p:nvPr/>
          </p:nvSpPr>
          <p:spPr>
            <a:xfrm>
              <a:off x="7025139" y="1504528"/>
              <a:ext cx="4006748"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152400">
                    <a:solidFill>
                      <a:srgbClr val="0000FF"/>
                    </a:solidFill>
                  </a:ln>
                  <a:solidFill>
                    <a:srgbClr val="FFC000"/>
                  </a:solidFill>
                </a:rPr>
                <a:t>Sharepoint</a:t>
              </a:r>
              <a:endParaRPr lang="en-US" altLang="ja-JP" sz="2400" b="1" dirty="0">
                <a:ln w="152400">
                  <a:solidFill>
                    <a:srgbClr val="0000FF"/>
                  </a:solidFill>
                </a:ln>
                <a:solidFill>
                  <a:srgbClr val="FFC000"/>
                </a:solidFill>
              </a:endParaRPr>
            </a:p>
            <a:p>
              <a:r>
                <a:rPr lang="ja-JP" altLang="en-US" sz="2400" b="1" dirty="0">
                  <a:ln w="152400">
                    <a:solidFill>
                      <a:srgbClr val="0000FF"/>
                    </a:solidFill>
                  </a:ln>
                  <a:solidFill>
                    <a:srgbClr val="FFC000"/>
                  </a:solidFill>
                </a:rPr>
                <a:t>仮想</a:t>
              </a:r>
              <a:r>
                <a:rPr lang="en-US" altLang="ja-JP" sz="2400" b="1" dirty="0">
                  <a:ln w="152400">
                    <a:solidFill>
                      <a:srgbClr val="0000FF"/>
                    </a:solidFill>
                  </a:ln>
                  <a:solidFill>
                    <a:srgbClr val="FFC000"/>
                  </a:solidFill>
                </a:rPr>
                <a:t>QC</a:t>
              </a:r>
              <a:r>
                <a:rPr lang="ja-JP" altLang="en-US" sz="2400" b="1" dirty="0">
                  <a:ln w="152400">
                    <a:solidFill>
                      <a:srgbClr val="0000FF"/>
                    </a:solidFill>
                  </a:ln>
                  <a:solidFill>
                    <a:srgbClr val="FFC000"/>
                  </a:solidFill>
                </a:rPr>
                <a:t>会合</a:t>
              </a:r>
            </a:p>
          </p:txBody>
        </p:sp>
        <p:sp>
          <p:nvSpPr>
            <p:cNvPr id="148" name="テキスト ボックス 58">
              <a:extLst>
                <a:ext uri="{FF2B5EF4-FFF2-40B4-BE49-F238E27FC236}">
                  <a16:creationId xmlns:a16="http://schemas.microsoft.com/office/drawing/2014/main" id="{46436E60-2376-EE1A-4185-F3335E744928}"/>
                </a:ext>
              </a:extLst>
            </p:cNvPr>
            <p:cNvSpPr txBox="1"/>
            <p:nvPr/>
          </p:nvSpPr>
          <p:spPr>
            <a:xfrm>
              <a:off x="7025908" y="1500839"/>
              <a:ext cx="4041364"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76200">
                    <a:solidFill>
                      <a:schemeClr val="bg1"/>
                    </a:solidFill>
                  </a:ln>
                  <a:solidFill>
                    <a:schemeClr val="bg1"/>
                  </a:solidFill>
                </a:rPr>
                <a:t>Sharepoint</a:t>
              </a:r>
              <a:endParaRPr lang="en-US" altLang="ja-JP" sz="2400" b="1" dirty="0">
                <a:ln w="76200">
                  <a:solidFill>
                    <a:schemeClr val="bg1"/>
                  </a:solidFill>
                </a:ln>
                <a:solidFill>
                  <a:schemeClr val="bg1"/>
                </a:solidFill>
              </a:endParaRPr>
            </a:p>
            <a:p>
              <a:r>
                <a:rPr lang="ja-JP" altLang="en-US" sz="2400" b="1" dirty="0">
                  <a:ln w="76200">
                    <a:solidFill>
                      <a:schemeClr val="bg1"/>
                    </a:solidFill>
                  </a:ln>
                  <a:solidFill>
                    <a:schemeClr val="bg1"/>
                  </a:solidFill>
                </a:rPr>
                <a:t>仮想</a:t>
              </a:r>
              <a:r>
                <a:rPr lang="en-US" altLang="ja-JP" sz="2400" b="1" dirty="0">
                  <a:ln w="76200">
                    <a:solidFill>
                      <a:schemeClr val="bg1"/>
                    </a:solidFill>
                  </a:ln>
                  <a:solidFill>
                    <a:schemeClr val="bg1"/>
                  </a:solidFill>
                </a:rPr>
                <a:t>QC</a:t>
              </a:r>
              <a:r>
                <a:rPr lang="ja-JP" altLang="en-US" sz="2400" b="1" dirty="0">
                  <a:ln w="76200">
                    <a:solidFill>
                      <a:schemeClr val="bg1"/>
                    </a:solidFill>
                  </a:ln>
                  <a:solidFill>
                    <a:schemeClr val="bg1"/>
                  </a:solidFill>
                </a:rPr>
                <a:t>会合</a:t>
              </a:r>
            </a:p>
          </p:txBody>
        </p:sp>
        <p:sp>
          <p:nvSpPr>
            <p:cNvPr id="149" name="テキスト ボックス 59">
              <a:extLst>
                <a:ext uri="{FF2B5EF4-FFF2-40B4-BE49-F238E27FC236}">
                  <a16:creationId xmlns:a16="http://schemas.microsoft.com/office/drawing/2014/main" id="{2240FCB7-71EB-C76D-2F6B-E01B71A51157}"/>
                </a:ext>
              </a:extLst>
            </p:cNvPr>
            <p:cNvSpPr txBox="1"/>
            <p:nvPr/>
          </p:nvSpPr>
          <p:spPr>
            <a:xfrm>
              <a:off x="7025908" y="1500839"/>
              <a:ext cx="4006748" cy="83099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dirty="0" err="1">
                  <a:ln w="76200">
                    <a:noFill/>
                  </a:ln>
                  <a:solidFill>
                    <a:srgbClr val="0000FF"/>
                  </a:solidFill>
                </a:rPr>
                <a:t>Sharepoint</a:t>
              </a:r>
              <a:endParaRPr lang="en-US" altLang="ja-JP" sz="2400" b="1" dirty="0">
                <a:ln w="76200">
                  <a:noFill/>
                </a:ln>
                <a:solidFill>
                  <a:srgbClr val="0000FF"/>
                </a:solidFill>
              </a:endParaRPr>
            </a:p>
            <a:p>
              <a:r>
                <a:rPr lang="ja-JP" altLang="en-US" sz="2400" b="1" dirty="0">
                  <a:ln w="76200">
                    <a:noFill/>
                  </a:ln>
                  <a:solidFill>
                    <a:srgbClr val="0000FF"/>
                  </a:solidFill>
                </a:rPr>
                <a:t>仮想</a:t>
              </a:r>
              <a:r>
                <a:rPr lang="en-US" altLang="ja-JP" sz="2400" b="1" dirty="0">
                  <a:ln w="76200">
                    <a:noFill/>
                  </a:ln>
                  <a:solidFill>
                    <a:srgbClr val="0000FF"/>
                  </a:solidFill>
                </a:rPr>
                <a:t>QC</a:t>
              </a:r>
              <a:r>
                <a:rPr lang="ja-JP" altLang="en-US" sz="2400" b="1" dirty="0">
                  <a:ln w="76200">
                    <a:noFill/>
                  </a:ln>
                  <a:solidFill>
                    <a:srgbClr val="0000FF"/>
                  </a:solidFill>
                </a:rPr>
                <a:t>会合</a:t>
              </a:r>
              <a:endParaRPr kumimoji="1" lang="en-US" altLang="ja-JP" sz="2400" b="1" dirty="0">
                <a:ln w="76200">
                  <a:noFill/>
                </a:ln>
                <a:solidFill>
                  <a:srgbClr val="0000FF"/>
                </a:solidFill>
              </a:endParaRPr>
            </a:p>
          </p:txBody>
        </p:sp>
      </p:grpSp>
      <p:grpSp>
        <p:nvGrpSpPr>
          <p:cNvPr id="150" name="グループ化 149">
            <a:extLst>
              <a:ext uri="{FF2B5EF4-FFF2-40B4-BE49-F238E27FC236}">
                <a16:creationId xmlns:a16="http://schemas.microsoft.com/office/drawing/2014/main" id="{CA6CBCEC-656A-64AD-099F-E28F756AB507}"/>
              </a:ext>
            </a:extLst>
          </p:cNvPr>
          <p:cNvGrpSpPr/>
          <p:nvPr/>
        </p:nvGrpSpPr>
        <p:grpSpPr>
          <a:xfrm>
            <a:off x="7248128" y="5445224"/>
            <a:ext cx="608711" cy="751051"/>
            <a:chOff x="7159472" y="1063012"/>
            <a:chExt cx="608711" cy="751051"/>
          </a:xfrm>
        </p:grpSpPr>
        <p:sp>
          <p:nvSpPr>
            <p:cNvPr id="151" name="楕円 150">
              <a:extLst>
                <a:ext uri="{FF2B5EF4-FFF2-40B4-BE49-F238E27FC236}">
                  <a16:creationId xmlns:a16="http://schemas.microsoft.com/office/drawing/2014/main" id="{5F8A0CBE-9819-6660-7910-F68AE78349A1}"/>
                </a:ext>
              </a:extLst>
            </p:cNvPr>
            <p:cNvSpPr/>
            <p:nvPr/>
          </p:nvSpPr>
          <p:spPr>
            <a:xfrm>
              <a:off x="7165422" y="1063012"/>
              <a:ext cx="602761" cy="721440"/>
            </a:xfrm>
            <a:prstGeom prst="ellipse">
              <a:avLst/>
            </a:prstGeom>
            <a:solidFill>
              <a:schemeClr val="accent5">
                <a:lumMod val="75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pic>
          <p:nvPicPr>
            <p:cNvPr id="152" name="id-120725F3-1AA5-4EFB-8FD8-75D9273A1AAE">
              <a:extLst>
                <a:ext uri="{FF2B5EF4-FFF2-40B4-BE49-F238E27FC236}">
                  <a16:creationId xmlns:a16="http://schemas.microsoft.com/office/drawing/2014/main" id="{DE550BD8-8D33-411E-5D42-A2AB8F1B676E}"/>
                </a:ext>
              </a:extLst>
            </p:cNvPr>
            <p:cNvPicPr>
              <a:picLocks noChangeAspect="1" noChangeArrowheads="1"/>
            </p:cNvPicPr>
            <p:nvPr/>
          </p:nvPicPr>
          <p:blipFill rotWithShape="1">
            <a:blip r:embed="rId4" cstate="hqprint">
              <a:extLst>
                <a:ext uri="{BEBA8EAE-BF5A-486C-A8C5-ECC9F3942E4B}">
                  <a14:imgProps xmlns:a14="http://schemas.microsoft.com/office/drawing/2010/main">
                    <a14:imgLayer r:embed="rId5">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159472" y="1092623"/>
              <a:ext cx="559232" cy="721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3" name="グループ化 152"/>
          <p:cNvGrpSpPr/>
          <p:nvPr/>
        </p:nvGrpSpPr>
        <p:grpSpPr>
          <a:xfrm>
            <a:off x="7968208" y="5661248"/>
            <a:ext cx="3051947" cy="380449"/>
            <a:chOff x="7928502" y="1337380"/>
            <a:chExt cx="3051947" cy="380449"/>
          </a:xfrm>
        </p:grpSpPr>
        <p:sp>
          <p:nvSpPr>
            <p:cNvPr id="154" name="吹き出し: 角を丸めた四角形 157">
              <a:extLst>
                <a:ext uri="{FF2B5EF4-FFF2-40B4-BE49-F238E27FC236}">
                  <a16:creationId xmlns:a16="http://schemas.microsoft.com/office/drawing/2014/main" id="{86176785-6331-7EE5-7070-539ED623D56C}"/>
                </a:ext>
              </a:extLst>
            </p:cNvPr>
            <p:cNvSpPr/>
            <p:nvPr/>
          </p:nvSpPr>
          <p:spPr>
            <a:xfrm>
              <a:off x="7956113" y="1337380"/>
              <a:ext cx="3024336" cy="380449"/>
            </a:xfrm>
            <a:prstGeom prst="wedgeRoundRectCallout">
              <a:avLst>
                <a:gd name="adj1" fmla="val -52748"/>
                <a:gd name="adj2" fmla="val -30812"/>
                <a:gd name="adj3" fmla="val 16667"/>
              </a:avLst>
            </a:prstGeom>
            <a:solidFill>
              <a:schemeClr val="accent4"/>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sp>
          <p:nvSpPr>
            <p:cNvPr id="155" name="テキスト ボックス 154">
              <a:extLst>
                <a:ext uri="{FF2B5EF4-FFF2-40B4-BE49-F238E27FC236}">
                  <a16:creationId xmlns:a16="http://schemas.microsoft.com/office/drawing/2014/main" id="{BC4B9632-6B0F-4DB4-4576-EBAF96A9C71D}"/>
                </a:ext>
              </a:extLst>
            </p:cNvPr>
            <p:cNvSpPr txBox="1"/>
            <p:nvPr/>
          </p:nvSpPr>
          <p:spPr>
            <a:xfrm>
              <a:off x="7928502" y="1348497"/>
              <a:ext cx="2321469" cy="369332"/>
            </a:xfrm>
            <a:prstGeom prst="rect">
              <a:avLst/>
            </a:prstGeom>
            <a:noFill/>
          </p:spPr>
          <p:txBody>
            <a:bodyPr wrap="none" rtlCol="0">
              <a:spAutoFit/>
            </a:bodyPr>
            <a:lstStyle/>
            <a:p>
              <a:r>
                <a:rPr kumimoji="1" lang="ja-JP" altLang="en-US" dirty="0"/>
                <a:t>詳しく聞きたいです！！</a:t>
              </a:r>
            </a:p>
          </p:txBody>
        </p:sp>
      </p:grpSp>
      <p:pic>
        <p:nvPicPr>
          <p:cNvPr id="5" name="図 4"/>
          <p:cNvPicPr>
            <a:picLocks noChangeAspect="1"/>
          </p:cNvPicPr>
          <p:nvPr/>
        </p:nvPicPr>
        <p:blipFill>
          <a:blip r:embed="rId11"/>
          <a:stretch>
            <a:fillRect/>
          </a:stretch>
        </p:blipFill>
        <p:spPr>
          <a:xfrm>
            <a:off x="38329" y="4201427"/>
            <a:ext cx="1553509" cy="1815926"/>
          </a:xfrm>
          <a:prstGeom prst="rect">
            <a:avLst/>
          </a:prstGeom>
        </p:spPr>
      </p:pic>
    </p:spTree>
    <p:extLst>
      <p:ext uri="{BB962C8B-B14F-4D97-AF65-F5344CB8AC3E}">
        <p14:creationId xmlns:p14="http://schemas.microsoft.com/office/powerpoint/2010/main" val="2950443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up)">
                                      <p:cBhvr>
                                        <p:cTn id="7" dur="300"/>
                                        <p:tgtEl>
                                          <p:spTgt spid="111"/>
                                        </p:tgtEl>
                                      </p:cBhvr>
                                    </p:animEffect>
                                  </p:childTnLst>
                                </p:cTn>
                              </p:par>
                            </p:childTnLst>
                          </p:cTn>
                        </p:par>
                        <p:par>
                          <p:cTn id="8" fill="hold">
                            <p:stCondLst>
                              <p:cond delay="300"/>
                            </p:stCondLst>
                            <p:childTnLst>
                              <p:par>
                                <p:cTn id="9" presetID="22" presetClass="entr" presetSubtype="1"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wipe(up)">
                                      <p:cBhvr>
                                        <p:cTn id="11" dur="300"/>
                                        <p:tgtEl>
                                          <p:spTgt spid="122"/>
                                        </p:tgtEl>
                                      </p:cBhvr>
                                    </p:animEffect>
                                  </p:childTnLst>
                                </p:cTn>
                              </p:par>
                            </p:childTnLst>
                          </p:cTn>
                        </p:par>
                        <p:par>
                          <p:cTn id="12" fill="hold">
                            <p:stCondLst>
                              <p:cond delay="600"/>
                            </p:stCondLst>
                            <p:childTnLst>
                              <p:par>
                                <p:cTn id="13" presetID="22" presetClass="entr" presetSubtype="1" fill="hold" nodeType="afterEffect">
                                  <p:stCondLst>
                                    <p:cond delay="0"/>
                                  </p:stCondLst>
                                  <p:childTnLst>
                                    <p:set>
                                      <p:cBhvr>
                                        <p:cTn id="14" dur="1" fill="hold">
                                          <p:stCondLst>
                                            <p:cond delay="0"/>
                                          </p:stCondLst>
                                        </p:cTn>
                                        <p:tgtEl>
                                          <p:spTgt spid="115"/>
                                        </p:tgtEl>
                                        <p:attrNameLst>
                                          <p:attrName>style.visibility</p:attrName>
                                        </p:attrNameLst>
                                      </p:cBhvr>
                                      <p:to>
                                        <p:strVal val="visible"/>
                                      </p:to>
                                    </p:set>
                                    <p:animEffect transition="in" filter="wipe(up)">
                                      <p:cBhvr>
                                        <p:cTn id="15" dur="300"/>
                                        <p:tgtEl>
                                          <p:spTgt spid="115"/>
                                        </p:tgtEl>
                                      </p:cBhvr>
                                    </p:animEffect>
                                  </p:childTnLst>
                                </p:cTn>
                              </p:par>
                              <p:par>
                                <p:cTn id="16" presetID="22" presetClass="entr" presetSubtype="1"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ipe(up)">
                                      <p:cBhvr>
                                        <p:cTn id="18" dur="300"/>
                                        <p:tgtEl>
                                          <p:spTgt spid="16"/>
                                        </p:tgtEl>
                                      </p:cBhvr>
                                    </p:animEffect>
                                  </p:childTnLst>
                                </p:cTn>
                              </p:par>
                            </p:childTnLst>
                          </p:cTn>
                        </p:par>
                        <p:par>
                          <p:cTn id="19" fill="hold">
                            <p:stCondLst>
                              <p:cond delay="900"/>
                            </p:stCondLst>
                            <p:childTnLst>
                              <p:par>
                                <p:cTn id="20" presetID="22" presetClass="entr" presetSubtype="1" fill="hold" nodeType="afterEffect">
                                  <p:stCondLst>
                                    <p:cond delay="0"/>
                                  </p:stCondLst>
                                  <p:childTnLst>
                                    <p:set>
                                      <p:cBhvr>
                                        <p:cTn id="21" dur="1" fill="hold">
                                          <p:stCondLst>
                                            <p:cond delay="0"/>
                                          </p:stCondLst>
                                        </p:cTn>
                                        <p:tgtEl>
                                          <p:spTgt spid="132"/>
                                        </p:tgtEl>
                                        <p:attrNameLst>
                                          <p:attrName>style.visibility</p:attrName>
                                        </p:attrNameLst>
                                      </p:cBhvr>
                                      <p:to>
                                        <p:strVal val="visible"/>
                                      </p:to>
                                    </p:set>
                                    <p:animEffect transition="in" filter="wipe(up)">
                                      <p:cBhvr>
                                        <p:cTn id="22" dur="300"/>
                                        <p:tgtEl>
                                          <p:spTgt spid="132"/>
                                        </p:tgtEl>
                                      </p:cBhvr>
                                    </p:animEffect>
                                  </p:childTnLst>
                                </p:cTn>
                              </p:par>
                              <p:par>
                                <p:cTn id="23" presetID="22" presetClass="entr" presetSubtype="1" fill="hold" nodeType="withEffect">
                                  <p:stCondLst>
                                    <p:cond delay="0"/>
                                  </p:stCondLst>
                                  <p:childTnLst>
                                    <p:set>
                                      <p:cBhvr>
                                        <p:cTn id="24" dur="1" fill="hold">
                                          <p:stCondLst>
                                            <p:cond delay="0"/>
                                          </p:stCondLst>
                                        </p:cTn>
                                        <p:tgtEl>
                                          <p:spTgt spid="139"/>
                                        </p:tgtEl>
                                        <p:attrNameLst>
                                          <p:attrName>style.visibility</p:attrName>
                                        </p:attrNameLst>
                                      </p:cBhvr>
                                      <p:to>
                                        <p:strVal val="visible"/>
                                      </p:to>
                                    </p:set>
                                    <p:animEffect transition="in" filter="wipe(up)">
                                      <p:cBhvr>
                                        <p:cTn id="25" dur="300"/>
                                        <p:tgtEl>
                                          <p:spTgt spid="139"/>
                                        </p:tgtEl>
                                      </p:cBhvr>
                                    </p:animEffect>
                                  </p:childTnLst>
                                </p:cTn>
                              </p:par>
                            </p:childTnLst>
                          </p:cTn>
                        </p:par>
                        <p:par>
                          <p:cTn id="26" fill="hold">
                            <p:stCondLst>
                              <p:cond delay="1200"/>
                            </p:stCondLst>
                            <p:childTnLst>
                              <p:par>
                                <p:cTn id="27" presetID="22" presetClass="entr" presetSubtype="1" fill="hold" nodeType="after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wipe(up)">
                                      <p:cBhvr>
                                        <p:cTn id="29" dur="300"/>
                                        <p:tgtEl>
                                          <p:spTgt spid="143"/>
                                        </p:tgtEl>
                                      </p:cBhvr>
                                    </p:animEffect>
                                  </p:childTnLst>
                                </p:cTn>
                              </p:par>
                              <p:par>
                                <p:cTn id="30" presetID="22" presetClass="entr" presetSubtype="1" fill="hold" nodeType="withEffect">
                                  <p:stCondLst>
                                    <p:cond delay="0"/>
                                  </p:stCondLst>
                                  <p:childTnLst>
                                    <p:set>
                                      <p:cBhvr>
                                        <p:cTn id="31" dur="1" fill="hold">
                                          <p:stCondLst>
                                            <p:cond delay="0"/>
                                          </p:stCondLst>
                                        </p:cTn>
                                        <p:tgtEl>
                                          <p:spTgt spid="142"/>
                                        </p:tgtEl>
                                        <p:attrNameLst>
                                          <p:attrName>style.visibility</p:attrName>
                                        </p:attrNameLst>
                                      </p:cBhvr>
                                      <p:to>
                                        <p:strVal val="visible"/>
                                      </p:to>
                                    </p:set>
                                    <p:animEffect transition="in" filter="wipe(up)">
                                      <p:cBhvr>
                                        <p:cTn id="32" dur="300"/>
                                        <p:tgtEl>
                                          <p:spTgt spid="14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125"/>
                                        </p:tgtEl>
                                        <p:attrNameLst>
                                          <p:attrName>style.visibility</p:attrName>
                                        </p:attrNameLst>
                                      </p:cBhvr>
                                      <p:to>
                                        <p:strVal val="visible"/>
                                      </p:to>
                                    </p:set>
                                    <p:animEffect transition="in" filter="wipe(up)">
                                      <p:cBhvr>
                                        <p:cTn id="37" dur="300"/>
                                        <p:tgtEl>
                                          <p:spTgt spid="125"/>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300"/>
                                        <p:tgtEl>
                                          <p:spTgt spid="128"/>
                                        </p:tgtEl>
                                      </p:cBhvr>
                                    </p:animEffect>
                                  </p:childTnLst>
                                </p:cTn>
                              </p:par>
                            </p:childTnLst>
                          </p:cTn>
                        </p:par>
                        <p:par>
                          <p:cTn id="41" fill="hold">
                            <p:stCondLst>
                              <p:cond delay="300"/>
                            </p:stCondLst>
                            <p:childTnLst>
                              <p:par>
                                <p:cTn id="42" presetID="22" presetClass="entr" presetSubtype="1" fill="hold" nodeType="afterEffect">
                                  <p:stCondLst>
                                    <p:cond delay="0"/>
                                  </p:stCondLst>
                                  <p:childTnLst>
                                    <p:set>
                                      <p:cBhvr>
                                        <p:cTn id="43" dur="1" fill="hold">
                                          <p:stCondLst>
                                            <p:cond delay="0"/>
                                          </p:stCondLst>
                                        </p:cTn>
                                        <p:tgtEl>
                                          <p:spTgt spid="131"/>
                                        </p:tgtEl>
                                        <p:attrNameLst>
                                          <p:attrName>style.visibility</p:attrName>
                                        </p:attrNameLst>
                                      </p:cBhvr>
                                      <p:to>
                                        <p:strVal val="visible"/>
                                      </p:to>
                                    </p:set>
                                    <p:animEffect transition="in" filter="wipe(up)">
                                      <p:cBhvr>
                                        <p:cTn id="44" dur="300"/>
                                        <p:tgtEl>
                                          <p:spTgt spid="131"/>
                                        </p:tgtEl>
                                      </p:cBhvr>
                                    </p:animEffect>
                                  </p:childTnLst>
                                </p:cTn>
                              </p:par>
                              <p:par>
                                <p:cTn id="45" presetID="22" presetClass="entr" presetSubtype="1" fill="hold"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up)">
                                      <p:cBhvr>
                                        <p:cTn id="47" dur="300"/>
                                        <p:tgtEl>
                                          <p:spTgt spid="8"/>
                                        </p:tgtEl>
                                      </p:cBhvr>
                                    </p:animEffect>
                                  </p:childTnLst>
                                </p:cTn>
                              </p:par>
                            </p:childTnLst>
                          </p:cTn>
                        </p:par>
                        <p:par>
                          <p:cTn id="48" fill="hold">
                            <p:stCondLst>
                              <p:cond delay="600"/>
                            </p:stCondLst>
                            <p:childTnLst>
                              <p:par>
                                <p:cTn id="49" presetID="22" presetClass="entr" presetSubtype="1" fill="hold" nodeType="afterEffect">
                                  <p:stCondLst>
                                    <p:cond delay="0"/>
                                  </p:stCondLst>
                                  <p:childTnLst>
                                    <p:set>
                                      <p:cBhvr>
                                        <p:cTn id="50" dur="1" fill="hold">
                                          <p:stCondLst>
                                            <p:cond delay="0"/>
                                          </p:stCondLst>
                                        </p:cTn>
                                        <p:tgtEl>
                                          <p:spTgt spid="150"/>
                                        </p:tgtEl>
                                        <p:attrNameLst>
                                          <p:attrName>style.visibility</p:attrName>
                                        </p:attrNameLst>
                                      </p:cBhvr>
                                      <p:to>
                                        <p:strVal val="visible"/>
                                      </p:to>
                                    </p:set>
                                    <p:animEffect transition="in" filter="wipe(up)">
                                      <p:cBhvr>
                                        <p:cTn id="51" dur="300"/>
                                        <p:tgtEl>
                                          <p:spTgt spid="150"/>
                                        </p:tgtEl>
                                      </p:cBhvr>
                                    </p:animEffect>
                                  </p:childTnLst>
                                </p:cTn>
                              </p:par>
                              <p:par>
                                <p:cTn id="52" presetID="22" presetClass="entr" presetSubtype="1" fill="hold" nodeType="withEffect">
                                  <p:stCondLst>
                                    <p:cond delay="0"/>
                                  </p:stCondLst>
                                  <p:childTnLst>
                                    <p:set>
                                      <p:cBhvr>
                                        <p:cTn id="53" dur="1" fill="hold">
                                          <p:stCondLst>
                                            <p:cond delay="0"/>
                                          </p:stCondLst>
                                        </p:cTn>
                                        <p:tgtEl>
                                          <p:spTgt spid="153"/>
                                        </p:tgtEl>
                                        <p:attrNameLst>
                                          <p:attrName>style.visibility</p:attrName>
                                        </p:attrNameLst>
                                      </p:cBhvr>
                                      <p:to>
                                        <p:strVal val="visible"/>
                                      </p:to>
                                    </p:set>
                                    <p:animEffect transition="in" filter="wipe(up)">
                                      <p:cBhvr>
                                        <p:cTn id="54" dur="3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3" name="グループ化 2542">
            <a:extLst>
              <a:ext uri="{FF2B5EF4-FFF2-40B4-BE49-F238E27FC236}">
                <a16:creationId xmlns:a16="http://schemas.microsoft.com/office/drawing/2014/main" id="{598000C9-D19F-9E91-7612-A418E883929B}"/>
              </a:ext>
            </a:extLst>
          </p:cNvPr>
          <p:cNvGrpSpPr/>
          <p:nvPr/>
        </p:nvGrpSpPr>
        <p:grpSpPr>
          <a:xfrm>
            <a:off x="757340" y="966732"/>
            <a:ext cx="2435238" cy="3147667"/>
            <a:chOff x="757340" y="966732"/>
            <a:chExt cx="2435238" cy="3147667"/>
          </a:xfrm>
        </p:grpSpPr>
        <p:grpSp>
          <p:nvGrpSpPr>
            <p:cNvPr id="19" name="グループ化 18">
              <a:extLst>
                <a:ext uri="{FF2B5EF4-FFF2-40B4-BE49-F238E27FC236}">
                  <a16:creationId xmlns:a16="http://schemas.microsoft.com/office/drawing/2014/main" id="{9AB9781B-B672-E3B3-92B2-0C11B4FA8C18}"/>
                </a:ext>
              </a:extLst>
            </p:cNvPr>
            <p:cNvGrpSpPr/>
            <p:nvPr/>
          </p:nvGrpSpPr>
          <p:grpSpPr>
            <a:xfrm>
              <a:off x="757340" y="2680658"/>
              <a:ext cx="2435238" cy="1433741"/>
              <a:chOff x="7862888" y="3429000"/>
              <a:chExt cx="1220787" cy="735013"/>
            </a:xfrm>
          </p:grpSpPr>
          <p:sp>
            <p:nvSpPr>
              <p:cNvPr id="22" name="Freeform 56">
                <a:extLst>
                  <a:ext uri="{FF2B5EF4-FFF2-40B4-BE49-F238E27FC236}">
                    <a16:creationId xmlns:a16="http://schemas.microsoft.com/office/drawing/2014/main" id="{C70A5917-34F4-A782-C2AB-3F056CF3E3E6}"/>
                  </a:ext>
                </a:extLst>
              </p:cNvPr>
              <p:cNvSpPr>
                <a:spLocks noChangeAspect="1"/>
              </p:cNvSpPr>
              <p:nvPr/>
            </p:nvSpPr>
            <p:spPr bwMode="auto">
              <a:xfrm>
                <a:off x="7913889" y="3769472"/>
                <a:ext cx="208296" cy="263384"/>
              </a:xfrm>
              <a:custGeom>
                <a:avLst/>
                <a:gdLst>
                  <a:gd name="T0" fmla="*/ 1042415045 w 70"/>
                  <a:gd name="T1" fmla="*/ 0 h 74"/>
                  <a:gd name="T2" fmla="*/ 0 w 70"/>
                  <a:gd name="T3" fmla="*/ 2147483647 h 74"/>
                  <a:gd name="T4" fmla="*/ 2147483647 w 70"/>
                  <a:gd name="T5" fmla="*/ 2147483647 h 74"/>
                  <a:gd name="T6" fmla="*/ 2147483647 w 70"/>
                  <a:gd name="T7" fmla="*/ 2147483647 h 74"/>
                  <a:gd name="T8" fmla="*/ 2147483647 w 70"/>
                  <a:gd name="T9" fmla="*/ 2031256320 h 74"/>
                  <a:gd name="T10" fmla="*/ 1042415045 w 70"/>
                  <a:gd name="T11" fmla="*/ 0 h 74"/>
                  <a:gd name="T12" fmla="*/ 0 60000 65536"/>
                  <a:gd name="T13" fmla="*/ 0 60000 65536"/>
                  <a:gd name="T14" fmla="*/ 0 60000 65536"/>
                  <a:gd name="T15" fmla="*/ 0 60000 65536"/>
                  <a:gd name="T16" fmla="*/ 0 60000 65536"/>
                  <a:gd name="T17" fmla="*/ 0 60000 65536"/>
                  <a:gd name="T18" fmla="*/ 0 w 70"/>
                  <a:gd name="T19" fmla="*/ 0 h 74"/>
                  <a:gd name="T20" fmla="*/ 70 w 70"/>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0" h="74">
                    <a:moveTo>
                      <a:pt x="19" y="0"/>
                    </a:moveTo>
                    <a:lnTo>
                      <a:pt x="0" y="59"/>
                    </a:lnTo>
                    <a:lnTo>
                      <a:pt x="60" y="74"/>
                    </a:lnTo>
                    <a:lnTo>
                      <a:pt x="70" y="39"/>
                    </a:lnTo>
                    <a:lnTo>
                      <a:pt x="43" y="7"/>
                    </a:lnTo>
                    <a:lnTo>
                      <a:pt x="19" y="0"/>
                    </a:lnTo>
                    <a:close/>
                  </a:path>
                </a:pathLst>
              </a:custGeom>
              <a:solidFill>
                <a:srgbClr val="CCFFCC"/>
              </a:solidFill>
              <a:ln w="6350">
                <a:solidFill>
                  <a:srgbClr val="000000"/>
                </a:solidFill>
                <a:round/>
                <a:headEnd/>
                <a:tailEnd/>
              </a:ln>
            </p:spPr>
            <p:txBody>
              <a:bodyPr/>
              <a:lstStyle/>
              <a:p>
                <a:endParaRPr lang="ja-JP" altLang="en-US"/>
              </a:p>
            </p:txBody>
          </p:sp>
          <p:sp>
            <p:nvSpPr>
              <p:cNvPr id="23" name="Freeform 58">
                <a:extLst>
                  <a:ext uri="{FF2B5EF4-FFF2-40B4-BE49-F238E27FC236}">
                    <a16:creationId xmlns:a16="http://schemas.microsoft.com/office/drawing/2014/main" id="{AD228CCC-63C4-43EB-F8A3-44DD440D9DFC}"/>
                  </a:ext>
                </a:extLst>
              </p:cNvPr>
              <p:cNvSpPr>
                <a:spLocks noChangeAspect="1"/>
              </p:cNvSpPr>
              <p:nvPr/>
            </p:nvSpPr>
            <p:spPr bwMode="auto">
              <a:xfrm>
                <a:off x="8283775" y="3429000"/>
                <a:ext cx="282381" cy="346896"/>
              </a:xfrm>
              <a:custGeom>
                <a:avLst/>
                <a:gdLst>
                  <a:gd name="T0" fmla="*/ 0 w 109"/>
                  <a:gd name="T1" fmla="*/ 369745969 h 111"/>
                  <a:gd name="T2" fmla="*/ 102077051 w 109"/>
                  <a:gd name="T3" fmla="*/ 2147483647 h 111"/>
                  <a:gd name="T4" fmla="*/ 102077051 w 109"/>
                  <a:gd name="T5" fmla="*/ 2147483647 h 111"/>
                  <a:gd name="T6" fmla="*/ 458469596 w 109"/>
                  <a:gd name="T7" fmla="*/ 2147483647 h 111"/>
                  <a:gd name="T8" fmla="*/ 746412839 w 109"/>
                  <a:gd name="T9" fmla="*/ 2147483647 h 111"/>
                  <a:gd name="T10" fmla="*/ 719602233 w 109"/>
                  <a:gd name="T11" fmla="*/ 2147483647 h 111"/>
                  <a:gd name="T12" fmla="*/ 739341846 w 109"/>
                  <a:gd name="T13" fmla="*/ 1425988123 h 111"/>
                  <a:gd name="T14" fmla="*/ 691074749 w 109"/>
                  <a:gd name="T15" fmla="*/ 0 h 111"/>
                  <a:gd name="T16" fmla="*/ 569069879 w 109"/>
                  <a:gd name="T17" fmla="*/ 646117747 h 111"/>
                  <a:gd name="T18" fmla="*/ 356138695 w 109"/>
                  <a:gd name="T19" fmla="*/ 827055062 h 111"/>
                  <a:gd name="T20" fmla="*/ 184416628 w 109"/>
                  <a:gd name="T21" fmla="*/ 827055062 h 111"/>
                  <a:gd name="T22" fmla="*/ 0 w 109"/>
                  <a:gd name="T23" fmla="*/ 369745969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11"/>
                  <a:gd name="T38" fmla="*/ 109 w 109"/>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11">
                    <a:moveTo>
                      <a:pt x="0" y="8"/>
                    </a:moveTo>
                    <a:lnTo>
                      <a:pt x="15" y="54"/>
                    </a:lnTo>
                    <a:lnTo>
                      <a:pt x="15" y="70"/>
                    </a:lnTo>
                    <a:lnTo>
                      <a:pt x="67" y="111"/>
                    </a:lnTo>
                    <a:lnTo>
                      <a:pt x="109" y="82"/>
                    </a:lnTo>
                    <a:lnTo>
                      <a:pt x="105" y="67"/>
                    </a:lnTo>
                    <a:lnTo>
                      <a:pt x="108" y="31"/>
                    </a:lnTo>
                    <a:lnTo>
                      <a:pt x="101" y="0"/>
                    </a:lnTo>
                    <a:lnTo>
                      <a:pt x="83" y="14"/>
                    </a:lnTo>
                    <a:lnTo>
                      <a:pt x="52" y="18"/>
                    </a:lnTo>
                    <a:lnTo>
                      <a:pt x="27" y="18"/>
                    </a:lnTo>
                    <a:lnTo>
                      <a:pt x="0" y="8"/>
                    </a:lnTo>
                    <a:close/>
                  </a:path>
                </a:pathLst>
              </a:custGeom>
              <a:solidFill>
                <a:srgbClr val="FFCC99"/>
              </a:solidFill>
              <a:ln w="6350">
                <a:solidFill>
                  <a:srgbClr val="000000"/>
                </a:solidFill>
                <a:round/>
                <a:headEnd/>
                <a:tailEnd/>
              </a:ln>
            </p:spPr>
            <p:txBody>
              <a:bodyPr/>
              <a:lstStyle/>
              <a:p>
                <a:endParaRPr lang="ja-JP" altLang="en-US"/>
              </a:p>
            </p:txBody>
          </p:sp>
          <p:sp>
            <p:nvSpPr>
              <p:cNvPr id="24" name="Freeform 59">
                <a:extLst>
                  <a:ext uri="{FF2B5EF4-FFF2-40B4-BE49-F238E27FC236}">
                    <a16:creationId xmlns:a16="http://schemas.microsoft.com/office/drawing/2014/main" id="{D89A0155-0BBE-0F6F-78BE-6E40EFCF47AB}"/>
                  </a:ext>
                </a:extLst>
              </p:cNvPr>
              <p:cNvSpPr>
                <a:spLocks noChangeAspect="1"/>
              </p:cNvSpPr>
              <p:nvPr/>
            </p:nvSpPr>
            <p:spPr bwMode="auto">
              <a:xfrm>
                <a:off x="8107153" y="3525895"/>
                <a:ext cx="976522" cy="638118"/>
              </a:xfrm>
              <a:custGeom>
                <a:avLst/>
                <a:gdLst>
                  <a:gd name="T0" fmla="*/ 1447058456 w 376"/>
                  <a:gd name="T1" fmla="*/ 1063919138 h 204"/>
                  <a:gd name="T2" fmla="*/ 1425406614 w 376"/>
                  <a:gd name="T3" fmla="*/ 508116481 h 204"/>
                  <a:gd name="T4" fmla="*/ 1657670186 w 376"/>
                  <a:gd name="T5" fmla="*/ 0 h 204"/>
                  <a:gd name="T6" fmla="*/ 1727253167 w 376"/>
                  <a:gd name="T7" fmla="*/ 834391662 h 204"/>
                  <a:gd name="T8" fmla="*/ 1888367778 w 376"/>
                  <a:gd name="T9" fmla="*/ 698363432 h 204"/>
                  <a:gd name="T10" fmla="*/ 1924646659 w 376"/>
                  <a:gd name="T11" fmla="*/ 1206718939 h 204"/>
                  <a:gd name="T12" fmla="*/ 2001487822 w 376"/>
                  <a:gd name="T13" fmla="*/ 1206718939 h 204"/>
                  <a:gd name="T14" fmla="*/ 2147483647 w 376"/>
                  <a:gd name="T15" fmla="*/ 2147483647 h 204"/>
                  <a:gd name="T16" fmla="*/ 2147483647 w 376"/>
                  <a:gd name="T17" fmla="*/ 2147483647 h 204"/>
                  <a:gd name="T18" fmla="*/ 2147483647 w 376"/>
                  <a:gd name="T19" fmla="*/ 2147483647 h 204"/>
                  <a:gd name="T20" fmla="*/ 2147483647 w 376"/>
                  <a:gd name="T21" fmla="*/ 2147483647 h 204"/>
                  <a:gd name="T22" fmla="*/ 2147483647 w 376"/>
                  <a:gd name="T23" fmla="*/ 2147483647 h 204"/>
                  <a:gd name="T24" fmla="*/ 2147483647 w 376"/>
                  <a:gd name="T25" fmla="*/ 2147483647 h 204"/>
                  <a:gd name="T26" fmla="*/ 2043790303 w 376"/>
                  <a:gd name="T27" fmla="*/ 2147483647 h 204"/>
                  <a:gd name="T28" fmla="*/ 2120567830 w 376"/>
                  <a:gd name="T29" fmla="*/ 2147483647 h 204"/>
                  <a:gd name="T30" fmla="*/ 2135014614 w 376"/>
                  <a:gd name="T31" fmla="*/ 2147483647 h 204"/>
                  <a:gd name="T32" fmla="*/ 2147483647 w 376"/>
                  <a:gd name="T33" fmla="*/ 2147483647 h 204"/>
                  <a:gd name="T34" fmla="*/ 2147483647 w 376"/>
                  <a:gd name="T35" fmla="*/ 2147483647 h 204"/>
                  <a:gd name="T36" fmla="*/ 2147483647 w 376"/>
                  <a:gd name="T37" fmla="*/ 2147483647 h 204"/>
                  <a:gd name="T38" fmla="*/ 2147483647 w 376"/>
                  <a:gd name="T39" fmla="*/ 2147483647 h 204"/>
                  <a:gd name="T40" fmla="*/ 2147483647 w 376"/>
                  <a:gd name="T41" fmla="*/ 2147483647 h 204"/>
                  <a:gd name="T42" fmla="*/ 1930351986 w 376"/>
                  <a:gd name="T43" fmla="*/ 2147483647 h 204"/>
                  <a:gd name="T44" fmla="*/ 1959439528 w 376"/>
                  <a:gd name="T45" fmla="*/ 2147483647 h 204"/>
                  <a:gd name="T46" fmla="*/ 1910263390 w 376"/>
                  <a:gd name="T47" fmla="*/ 2147483647 h 204"/>
                  <a:gd name="T48" fmla="*/ 1924646659 w 376"/>
                  <a:gd name="T49" fmla="*/ 2147483647 h 204"/>
                  <a:gd name="T50" fmla="*/ 133526796 w 376"/>
                  <a:gd name="T51" fmla="*/ 2147483647 h 204"/>
                  <a:gd name="T52" fmla="*/ 133526796 w 376"/>
                  <a:gd name="T53" fmla="*/ 2147483647 h 204"/>
                  <a:gd name="T54" fmla="*/ 56688487 w 376"/>
                  <a:gd name="T55" fmla="*/ 2147483647 h 204"/>
                  <a:gd name="T56" fmla="*/ 0 w 376"/>
                  <a:gd name="T57" fmla="*/ 2147483647 h 204"/>
                  <a:gd name="T58" fmla="*/ 41984774 w 376"/>
                  <a:gd name="T59" fmla="*/ 2147483647 h 204"/>
                  <a:gd name="T60" fmla="*/ 56688487 w 376"/>
                  <a:gd name="T61" fmla="*/ 2147483647 h 204"/>
                  <a:gd name="T62" fmla="*/ 183010224 w 376"/>
                  <a:gd name="T63" fmla="*/ 2147483647 h 204"/>
                  <a:gd name="T64" fmla="*/ 252593205 w 376"/>
                  <a:gd name="T65" fmla="*/ 2147483647 h 204"/>
                  <a:gd name="T66" fmla="*/ 336626177 w 376"/>
                  <a:gd name="T67" fmla="*/ 1945792911 h 204"/>
                  <a:gd name="T68" fmla="*/ 512444573 w 376"/>
                  <a:gd name="T69" fmla="*/ 1532755094 h 204"/>
                  <a:gd name="T70" fmla="*/ 729951348 w 376"/>
                  <a:gd name="T71" fmla="*/ 1667393837 h 204"/>
                  <a:gd name="T72" fmla="*/ 927408945 w 376"/>
                  <a:gd name="T73" fmla="*/ 2147483647 h 204"/>
                  <a:gd name="T74" fmla="*/ 1187196793 w 376"/>
                  <a:gd name="T75" fmla="*/ 698363432 h 204"/>
                  <a:gd name="T76" fmla="*/ 1453007534 w 376"/>
                  <a:gd name="T77" fmla="*/ 508116481 h 2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76"/>
                  <a:gd name="T118" fmla="*/ 0 h 204"/>
                  <a:gd name="T119" fmla="*/ 376 w 376"/>
                  <a:gd name="T120" fmla="*/ 204 h 2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76" h="204">
                    <a:moveTo>
                      <a:pt x="206" y="23"/>
                    </a:moveTo>
                    <a:lnTo>
                      <a:pt x="203" y="11"/>
                    </a:lnTo>
                    <a:lnTo>
                      <a:pt x="236" y="0"/>
                    </a:lnTo>
                    <a:lnTo>
                      <a:pt x="246" y="18"/>
                    </a:lnTo>
                    <a:lnTo>
                      <a:pt x="269" y="15"/>
                    </a:lnTo>
                    <a:lnTo>
                      <a:pt x="274" y="26"/>
                    </a:lnTo>
                    <a:lnTo>
                      <a:pt x="285" y="26"/>
                    </a:lnTo>
                    <a:lnTo>
                      <a:pt x="331" y="52"/>
                    </a:lnTo>
                    <a:lnTo>
                      <a:pt x="348" y="66"/>
                    </a:lnTo>
                    <a:lnTo>
                      <a:pt x="357" y="92"/>
                    </a:lnTo>
                    <a:lnTo>
                      <a:pt x="376" y="127"/>
                    </a:lnTo>
                    <a:lnTo>
                      <a:pt x="351" y="180"/>
                    </a:lnTo>
                    <a:lnTo>
                      <a:pt x="331" y="200"/>
                    </a:lnTo>
                    <a:lnTo>
                      <a:pt x="291" y="200"/>
                    </a:lnTo>
                    <a:lnTo>
                      <a:pt x="302" y="185"/>
                    </a:lnTo>
                    <a:lnTo>
                      <a:pt x="304" y="160"/>
                    </a:lnTo>
                    <a:lnTo>
                      <a:pt x="318" y="141"/>
                    </a:lnTo>
                    <a:lnTo>
                      <a:pt x="333" y="117"/>
                    </a:lnTo>
                    <a:lnTo>
                      <a:pt x="320" y="134"/>
                    </a:lnTo>
                    <a:lnTo>
                      <a:pt x="314" y="78"/>
                    </a:lnTo>
                    <a:lnTo>
                      <a:pt x="321" y="138"/>
                    </a:lnTo>
                    <a:lnTo>
                      <a:pt x="275" y="113"/>
                    </a:lnTo>
                    <a:lnTo>
                      <a:pt x="279" y="81"/>
                    </a:lnTo>
                    <a:lnTo>
                      <a:pt x="272" y="134"/>
                    </a:lnTo>
                    <a:lnTo>
                      <a:pt x="274" y="204"/>
                    </a:lnTo>
                    <a:lnTo>
                      <a:pt x="19" y="200"/>
                    </a:lnTo>
                    <a:lnTo>
                      <a:pt x="19" y="149"/>
                    </a:lnTo>
                    <a:lnTo>
                      <a:pt x="8" y="134"/>
                    </a:lnTo>
                    <a:lnTo>
                      <a:pt x="0" y="116"/>
                    </a:lnTo>
                    <a:lnTo>
                      <a:pt x="6" y="105"/>
                    </a:lnTo>
                    <a:lnTo>
                      <a:pt x="8" y="85"/>
                    </a:lnTo>
                    <a:lnTo>
                      <a:pt x="26" y="77"/>
                    </a:lnTo>
                    <a:lnTo>
                      <a:pt x="36" y="65"/>
                    </a:lnTo>
                    <a:lnTo>
                      <a:pt x="48" y="42"/>
                    </a:lnTo>
                    <a:lnTo>
                      <a:pt x="73" y="33"/>
                    </a:lnTo>
                    <a:lnTo>
                      <a:pt x="104" y="36"/>
                    </a:lnTo>
                    <a:lnTo>
                      <a:pt x="132" y="78"/>
                    </a:lnTo>
                    <a:lnTo>
                      <a:pt x="169" y="15"/>
                    </a:lnTo>
                    <a:lnTo>
                      <a:pt x="207" y="11"/>
                    </a:lnTo>
                  </a:path>
                </a:pathLst>
              </a:custGeom>
              <a:solidFill>
                <a:srgbClr val="EAEAEA"/>
              </a:solidFill>
              <a:ln w="6350">
                <a:solidFill>
                  <a:srgbClr val="000000"/>
                </a:solidFill>
                <a:round/>
                <a:headEnd/>
                <a:tailEnd/>
              </a:ln>
            </p:spPr>
            <p:txBody>
              <a:bodyPr/>
              <a:lstStyle/>
              <a:p>
                <a:endParaRPr lang="ja-JP" altLang="en-US" dirty="0"/>
              </a:p>
            </p:txBody>
          </p:sp>
          <p:sp>
            <p:nvSpPr>
              <p:cNvPr id="25" name="Freeform 62">
                <a:extLst>
                  <a:ext uri="{FF2B5EF4-FFF2-40B4-BE49-F238E27FC236}">
                    <a16:creationId xmlns:a16="http://schemas.microsoft.com/office/drawing/2014/main" id="{FFCA99BB-9845-F788-E57E-1BB0D12C77E3}"/>
                  </a:ext>
                </a:extLst>
              </p:cNvPr>
              <p:cNvSpPr>
                <a:spLocks noChangeAspect="1"/>
              </p:cNvSpPr>
              <p:nvPr/>
            </p:nvSpPr>
            <p:spPr bwMode="auto">
              <a:xfrm>
                <a:off x="7882215" y="3813370"/>
                <a:ext cx="252317" cy="281050"/>
              </a:xfrm>
              <a:custGeom>
                <a:avLst/>
                <a:gdLst>
                  <a:gd name="T0" fmla="*/ 621319693 w 97"/>
                  <a:gd name="T1" fmla="*/ 1236067980 h 90"/>
                  <a:gd name="T2" fmla="*/ 356398708 w 97"/>
                  <a:gd name="T3" fmla="*/ 2147483647 h 90"/>
                  <a:gd name="T4" fmla="*/ 242716038 w 97"/>
                  <a:gd name="T5" fmla="*/ 500113466 h 90"/>
                  <a:gd name="T6" fmla="*/ 128229809 w 97"/>
                  <a:gd name="T7" fmla="*/ 0 h 90"/>
                  <a:gd name="T8" fmla="*/ 99954585 w 97"/>
                  <a:gd name="T9" fmla="*/ 1275114412 h 90"/>
                  <a:gd name="T10" fmla="*/ 0 w 97"/>
                  <a:gd name="T11" fmla="*/ 2142516151 h 90"/>
                  <a:gd name="T12" fmla="*/ 70784868 w 97"/>
                  <a:gd name="T13" fmla="*/ 2147483647 h 90"/>
                  <a:gd name="T14" fmla="*/ 192931182 w 97"/>
                  <a:gd name="T15" fmla="*/ 2147483647 h 90"/>
                  <a:gd name="T16" fmla="*/ 328433364 w 97"/>
                  <a:gd name="T17" fmla="*/ 2147483647 h 90"/>
                  <a:gd name="T18" fmla="*/ 499173380 w 97"/>
                  <a:gd name="T19" fmla="*/ 2147483647 h 90"/>
                  <a:gd name="T20" fmla="*/ 621319693 w 97"/>
                  <a:gd name="T21" fmla="*/ 2147483647 h 90"/>
                  <a:gd name="T22" fmla="*/ 691794802 w 97"/>
                  <a:gd name="T23" fmla="*/ 2147483647 h 90"/>
                  <a:gd name="T24" fmla="*/ 621319693 w 97"/>
                  <a:gd name="T25" fmla="*/ 1236067980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90"/>
                  <a:gd name="T41" fmla="*/ 97 w 97"/>
                  <a:gd name="T42" fmla="*/ 90 h 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90">
                    <a:moveTo>
                      <a:pt x="87" y="27"/>
                    </a:moveTo>
                    <a:lnTo>
                      <a:pt x="50" y="52"/>
                    </a:lnTo>
                    <a:lnTo>
                      <a:pt x="34" y="11"/>
                    </a:lnTo>
                    <a:lnTo>
                      <a:pt x="18" y="0"/>
                    </a:lnTo>
                    <a:lnTo>
                      <a:pt x="14" y="28"/>
                    </a:lnTo>
                    <a:lnTo>
                      <a:pt x="0" y="47"/>
                    </a:lnTo>
                    <a:lnTo>
                      <a:pt x="10" y="72"/>
                    </a:lnTo>
                    <a:lnTo>
                      <a:pt x="27" y="89"/>
                    </a:lnTo>
                    <a:lnTo>
                      <a:pt x="46" y="90"/>
                    </a:lnTo>
                    <a:lnTo>
                      <a:pt x="70" y="81"/>
                    </a:lnTo>
                    <a:lnTo>
                      <a:pt x="87" y="75"/>
                    </a:lnTo>
                    <a:lnTo>
                      <a:pt x="97" y="49"/>
                    </a:lnTo>
                    <a:lnTo>
                      <a:pt x="87" y="27"/>
                    </a:lnTo>
                    <a:close/>
                  </a:path>
                </a:pathLst>
              </a:custGeom>
              <a:solidFill>
                <a:srgbClr val="003300"/>
              </a:solidFill>
              <a:ln w="6350">
                <a:solidFill>
                  <a:srgbClr val="000000"/>
                </a:solidFill>
                <a:round/>
                <a:headEnd/>
                <a:tailEnd/>
              </a:ln>
            </p:spPr>
            <p:txBody>
              <a:bodyPr/>
              <a:lstStyle/>
              <a:p>
                <a:endParaRPr lang="ja-JP" altLang="en-US"/>
              </a:p>
            </p:txBody>
          </p:sp>
          <p:sp>
            <p:nvSpPr>
              <p:cNvPr id="26" name="Freeform 67">
                <a:extLst>
                  <a:ext uri="{FF2B5EF4-FFF2-40B4-BE49-F238E27FC236}">
                    <a16:creationId xmlns:a16="http://schemas.microsoft.com/office/drawing/2014/main" id="{BE5BB9C7-E442-40AF-D19B-ACB2A628BCC6}"/>
                  </a:ext>
                </a:extLst>
              </p:cNvPr>
              <p:cNvSpPr>
                <a:spLocks noChangeAspect="1"/>
              </p:cNvSpPr>
              <p:nvPr/>
            </p:nvSpPr>
            <p:spPr bwMode="auto">
              <a:xfrm>
                <a:off x="8446439" y="3791956"/>
                <a:ext cx="18790" cy="346896"/>
              </a:xfrm>
              <a:custGeom>
                <a:avLst/>
                <a:gdLst>
                  <a:gd name="T0" fmla="*/ 9765625 w 7"/>
                  <a:gd name="T1" fmla="*/ 0 h 111"/>
                  <a:gd name="T2" fmla="*/ 29296875 w 7"/>
                  <a:gd name="T3" fmla="*/ 1976196330 h 111"/>
                  <a:gd name="T4" fmla="*/ 9765625 w 7"/>
                  <a:gd name="T5" fmla="*/ 2147483647 h 111"/>
                  <a:gd name="T6" fmla="*/ 68359375 w 7"/>
                  <a:gd name="T7" fmla="*/ 2147483647 h 111"/>
                  <a:gd name="T8" fmla="*/ 9765625 w 7"/>
                  <a:gd name="T9" fmla="*/ 2147483647 h 111"/>
                  <a:gd name="T10" fmla="*/ 39062500 w 7"/>
                  <a:gd name="T11" fmla="*/ 2147483647 h 111"/>
                  <a:gd name="T12" fmla="*/ 0 60000 65536"/>
                  <a:gd name="T13" fmla="*/ 0 60000 65536"/>
                  <a:gd name="T14" fmla="*/ 0 60000 65536"/>
                  <a:gd name="T15" fmla="*/ 0 60000 65536"/>
                  <a:gd name="T16" fmla="*/ 0 60000 65536"/>
                  <a:gd name="T17" fmla="*/ 0 60000 65536"/>
                  <a:gd name="T18" fmla="*/ 0 w 7"/>
                  <a:gd name="T19" fmla="*/ 0 h 111"/>
                  <a:gd name="T20" fmla="*/ 7 w 7"/>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7" h="111">
                    <a:moveTo>
                      <a:pt x="1" y="0"/>
                    </a:moveTo>
                    <a:lnTo>
                      <a:pt x="3" y="43"/>
                    </a:lnTo>
                    <a:lnTo>
                      <a:pt x="1" y="61"/>
                    </a:lnTo>
                    <a:lnTo>
                      <a:pt x="7" y="80"/>
                    </a:lnTo>
                    <a:cubicBezTo>
                      <a:pt x="0" y="93"/>
                      <a:pt x="1" y="88"/>
                      <a:pt x="1" y="97"/>
                    </a:cubicBezTo>
                    <a:lnTo>
                      <a:pt x="4" y="111"/>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 name="Freeform 70">
                <a:extLst>
                  <a:ext uri="{FF2B5EF4-FFF2-40B4-BE49-F238E27FC236}">
                    <a16:creationId xmlns:a16="http://schemas.microsoft.com/office/drawing/2014/main" id="{2B870AF5-4775-2BED-7F98-40F2C92FD5A2}"/>
                  </a:ext>
                </a:extLst>
              </p:cNvPr>
              <p:cNvSpPr>
                <a:spLocks noChangeAspect="1"/>
              </p:cNvSpPr>
              <p:nvPr/>
            </p:nvSpPr>
            <p:spPr bwMode="auto">
              <a:xfrm>
                <a:off x="8553808" y="3879216"/>
                <a:ext cx="186822" cy="88330"/>
              </a:xfrm>
              <a:custGeom>
                <a:avLst/>
                <a:gdLst>
                  <a:gd name="T0" fmla="*/ 480706629 w 72"/>
                  <a:gd name="T1" fmla="*/ 0 h 28"/>
                  <a:gd name="T2" fmla="*/ 208767481 w 72"/>
                  <a:gd name="T3" fmla="*/ 402715359 h 28"/>
                  <a:gd name="T4" fmla="*/ 0 w 72"/>
                  <a:gd name="T5" fmla="*/ 506101359 h 28"/>
                  <a:gd name="T6" fmla="*/ 7153546 w 72"/>
                  <a:gd name="T7" fmla="*/ 1311568093 h 28"/>
                  <a:gd name="T8" fmla="*/ 257634231 w 72"/>
                  <a:gd name="T9" fmla="*/ 1413453938 h 28"/>
                  <a:gd name="T10" fmla="*/ 500977605 w 72"/>
                  <a:gd name="T11" fmla="*/ 1010738579 h 28"/>
                  <a:gd name="T12" fmla="*/ 480706629 w 72"/>
                  <a:gd name="T13" fmla="*/ 0 h 28"/>
                  <a:gd name="T14" fmla="*/ 0 60000 65536"/>
                  <a:gd name="T15" fmla="*/ 0 60000 65536"/>
                  <a:gd name="T16" fmla="*/ 0 60000 65536"/>
                  <a:gd name="T17" fmla="*/ 0 60000 65536"/>
                  <a:gd name="T18" fmla="*/ 0 60000 65536"/>
                  <a:gd name="T19" fmla="*/ 0 60000 65536"/>
                  <a:gd name="T20" fmla="*/ 0 60000 65536"/>
                  <a:gd name="T21" fmla="*/ 0 w 72"/>
                  <a:gd name="T22" fmla="*/ 0 h 28"/>
                  <a:gd name="T23" fmla="*/ 72 w 72"/>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28">
                    <a:moveTo>
                      <a:pt x="69" y="0"/>
                    </a:moveTo>
                    <a:lnTo>
                      <a:pt x="30" y="8"/>
                    </a:lnTo>
                    <a:lnTo>
                      <a:pt x="0" y="10"/>
                    </a:lnTo>
                    <a:lnTo>
                      <a:pt x="1" y="26"/>
                    </a:lnTo>
                    <a:lnTo>
                      <a:pt x="37" y="28"/>
                    </a:lnTo>
                    <a:lnTo>
                      <a:pt x="72" y="20"/>
                    </a:lnTo>
                    <a:lnTo>
                      <a:pt x="69" y="0"/>
                    </a:lnTo>
                    <a:close/>
                  </a:path>
                </a:pathLst>
              </a:custGeom>
              <a:solidFill>
                <a:srgbClr val="EAEAEA"/>
              </a:solidFill>
              <a:ln w="6350">
                <a:solidFill>
                  <a:srgbClr val="000000"/>
                </a:solidFill>
                <a:round/>
                <a:headEnd/>
                <a:tailEnd/>
              </a:ln>
            </p:spPr>
            <p:txBody>
              <a:bodyPr/>
              <a:lstStyle/>
              <a:p>
                <a:endParaRPr lang="ja-JP" altLang="en-US"/>
              </a:p>
            </p:txBody>
          </p:sp>
          <p:sp>
            <p:nvSpPr>
              <p:cNvPr id="28" name="Freeform 59">
                <a:extLst>
                  <a:ext uri="{FF2B5EF4-FFF2-40B4-BE49-F238E27FC236}">
                    <a16:creationId xmlns:a16="http://schemas.microsoft.com/office/drawing/2014/main" id="{A2CB4C2C-A90F-AFF9-FF8F-6F4F7EFAA054}"/>
                  </a:ext>
                </a:extLst>
              </p:cNvPr>
              <p:cNvSpPr>
                <a:spLocks/>
              </p:cNvSpPr>
              <p:nvPr/>
            </p:nvSpPr>
            <p:spPr bwMode="auto">
              <a:xfrm>
                <a:off x="8632725" y="3525360"/>
                <a:ext cx="448803" cy="627411"/>
              </a:xfrm>
              <a:custGeom>
                <a:avLst/>
                <a:gdLst>
                  <a:gd name="T0" fmla="*/ 8 w 836"/>
                  <a:gd name="T1" fmla="*/ 60 h 1172"/>
                  <a:gd name="T2" fmla="*/ 160 w 836"/>
                  <a:gd name="T3" fmla="*/ 0 h 1172"/>
                  <a:gd name="T4" fmla="*/ 208 w 836"/>
                  <a:gd name="T5" fmla="*/ 108 h 1172"/>
                  <a:gd name="T6" fmla="*/ 324 w 836"/>
                  <a:gd name="T7" fmla="*/ 84 h 1172"/>
                  <a:gd name="T8" fmla="*/ 348 w 836"/>
                  <a:gd name="T9" fmla="*/ 148 h 1172"/>
                  <a:gd name="T10" fmla="*/ 404 w 836"/>
                  <a:gd name="T11" fmla="*/ 144 h 1172"/>
                  <a:gd name="T12" fmla="*/ 624 w 836"/>
                  <a:gd name="T13" fmla="*/ 296 h 1172"/>
                  <a:gd name="T14" fmla="*/ 708 w 836"/>
                  <a:gd name="T15" fmla="*/ 388 h 1172"/>
                  <a:gd name="T16" fmla="*/ 744 w 836"/>
                  <a:gd name="T17" fmla="*/ 536 h 1172"/>
                  <a:gd name="T18" fmla="*/ 836 w 836"/>
                  <a:gd name="T19" fmla="*/ 740 h 1172"/>
                  <a:gd name="T20" fmla="*/ 712 w 836"/>
                  <a:gd name="T21" fmla="*/ 1068 h 1172"/>
                  <a:gd name="T22" fmla="*/ 624 w 836"/>
                  <a:gd name="T23" fmla="*/ 1172 h 1172"/>
                  <a:gd name="T24" fmla="*/ 428 w 836"/>
                  <a:gd name="T25" fmla="*/ 1164 h 1172"/>
                  <a:gd name="T26" fmla="*/ 480 w 836"/>
                  <a:gd name="T27" fmla="*/ 1072 h 1172"/>
                  <a:gd name="T28" fmla="*/ 492 w 836"/>
                  <a:gd name="T29" fmla="*/ 924 h 1172"/>
                  <a:gd name="T30" fmla="*/ 568 w 836"/>
                  <a:gd name="T31" fmla="*/ 808 h 1172"/>
                  <a:gd name="T32" fmla="*/ 352 w 836"/>
                  <a:gd name="T33" fmla="*/ 660 h 1172"/>
                  <a:gd name="T34" fmla="*/ 368 w 836"/>
                  <a:gd name="T35" fmla="*/ 472 h 1172"/>
                  <a:gd name="T36" fmla="*/ 0 w 836"/>
                  <a:gd name="T37" fmla="*/ 224 h 1172"/>
                  <a:gd name="T38" fmla="*/ 8 w 836"/>
                  <a:gd name="T39" fmla="*/ 60 h 1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6" h="1172">
                    <a:moveTo>
                      <a:pt x="8" y="60"/>
                    </a:moveTo>
                    <a:lnTo>
                      <a:pt x="160" y="0"/>
                    </a:lnTo>
                    <a:lnTo>
                      <a:pt x="208" y="108"/>
                    </a:lnTo>
                    <a:lnTo>
                      <a:pt x="324" y="84"/>
                    </a:lnTo>
                    <a:lnTo>
                      <a:pt x="348" y="148"/>
                    </a:lnTo>
                    <a:lnTo>
                      <a:pt x="404" y="144"/>
                    </a:lnTo>
                    <a:lnTo>
                      <a:pt x="624" y="296"/>
                    </a:lnTo>
                    <a:lnTo>
                      <a:pt x="708" y="388"/>
                    </a:lnTo>
                    <a:lnTo>
                      <a:pt x="744" y="536"/>
                    </a:lnTo>
                    <a:lnTo>
                      <a:pt x="836" y="740"/>
                    </a:lnTo>
                    <a:lnTo>
                      <a:pt x="712" y="1068"/>
                    </a:lnTo>
                    <a:lnTo>
                      <a:pt x="624" y="1172"/>
                    </a:lnTo>
                    <a:lnTo>
                      <a:pt x="428" y="1164"/>
                    </a:lnTo>
                    <a:lnTo>
                      <a:pt x="480" y="1072"/>
                    </a:lnTo>
                    <a:lnTo>
                      <a:pt x="492" y="924"/>
                    </a:lnTo>
                    <a:lnTo>
                      <a:pt x="568" y="808"/>
                    </a:lnTo>
                    <a:lnTo>
                      <a:pt x="352" y="660"/>
                    </a:lnTo>
                    <a:lnTo>
                      <a:pt x="368" y="472"/>
                    </a:lnTo>
                    <a:lnTo>
                      <a:pt x="0" y="224"/>
                    </a:lnTo>
                    <a:lnTo>
                      <a:pt x="8" y="60"/>
                    </a:lnTo>
                    <a:close/>
                  </a:path>
                </a:pathLst>
              </a:custGeom>
              <a:solidFill>
                <a:srgbClr val="00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 name="Freeform 60">
                <a:extLst>
                  <a:ext uri="{FF2B5EF4-FFF2-40B4-BE49-F238E27FC236}">
                    <a16:creationId xmlns:a16="http://schemas.microsoft.com/office/drawing/2014/main" id="{57BA8C1C-420D-CBC0-0B09-DF6E0C65CA56}"/>
                  </a:ext>
                </a:extLst>
              </p:cNvPr>
              <p:cNvSpPr>
                <a:spLocks/>
              </p:cNvSpPr>
              <p:nvPr/>
            </p:nvSpPr>
            <p:spPr bwMode="auto">
              <a:xfrm>
                <a:off x="7984215" y="3598165"/>
                <a:ext cx="261981" cy="291221"/>
              </a:xfrm>
              <a:custGeom>
                <a:avLst/>
                <a:gdLst>
                  <a:gd name="T0" fmla="*/ 488 w 488"/>
                  <a:gd name="T1" fmla="*/ 52 h 544"/>
                  <a:gd name="T2" fmla="*/ 340 w 488"/>
                  <a:gd name="T3" fmla="*/ 0 h 544"/>
                  <a:gd name="T4" fmla="*/ 316 w 488"/>
                  <a:gd name="T5" fmla="*/ 76 h 544"/>
                  <a:gd name="T6" fmla="*/ 200 w 488"/>
                  <a:gd name="T7" fmla="*/ 76 h 544"/>
                  <a:gd name="T8" fmla="*/ 204 w 488"/>
                  <a:gd name="T9" fmla="*/ 132 h 544"/>
                  <a:gd name="T10" fmla="*/ 156 w 488"/>
                  <a:gd name="T11" fmla="*/ 132 h 544"/>
                  <a:gd name="T12" fmla="*/ 0 w 488"/>
                  <a:gd name="T13" fmla="*/ 332 h 544"/>
                  <a:gd name="T14" fmla="*/ 108 w 488"/>
                  <a:gd name="T15" fmla="*/ 368 h 544"/>
                  <a:gd name="T16" fmla="*/ 232 w 488"/>
                  <a:gd name="T17" fmla="*/ 544 h 544"/>
                  <a:gd name="T18" fmla="*/ 260 w 488"/>
                  <a:gd name="T19" fmla="*/ 480 h 544"/>
                  <a:gd name="T20" fmla="*/ 268 w 488"/>
                  <a:gd name="T21" fmla="*/ 356 h 544"/>
                  <a:gd name="T22" fmla="*/ 360 w 488"/>
                  <a:gd name="T23" fmla="*/ 316 h 544"/>
                  <a:gd name="T24" fmla="*/ 472 w 488"/>
                  <a:gd name="T25" fmla="*/ 112 h 544"/>
                  <a:gd name="T26" fmla="*/ 488 w 488"/>
                  <a:gd name="T27" fmla="*/ 52 h 5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8" h="544">
                    <a:moveTo>
                      <a:pt x="488" y="52"/>
                    </a:moveTo>
                    <a:lnTo>
                      <a:pt x="340" y="0"/>
                    </a:lnTo>
                    <a:lnTo>
                      <a:pt x="316" y="76"/>
                    </a:lnTo>
                    <a:lnTo>
                      <a:pt x="200" y="76"/>
                    </a:lnTo>
                    <a:lnTo>
                      <a:pt x="204" y="132"/>
                    </a:lnTo>
                    <a:lnTo>
                      <a:pt x="156" y="132"/>
                    </a:lnTo>
                    <a:lnTo>
                      <a:pt x="0" y="332"/>
                    </a:lnTo>
                    <a:lnTo>
                      <a:pt x="108" y="368"/>
                    </a:lnTo>
                    <a:lnTo>
                      <a:pt x="232" y="544"/>
                    </a:lnTo>
                    <a:lnTo>
                      <a:pt x="260" y="480"/>
                    </a:lnTo>
                    <a:lnTo>
                      <a:pt x="268" y="356"/>
                    </a:lnTo>
                    <a:lnTo>
                      <a:pt x="360" y="316"/>
                    </a:lnTo>
                    <a:lnTo>
                      <a:pt x="472" y="112"/>
                    </a:lnTo>
                    <a:lnTo>
                      <a:pt x="488" y="52"/>
                    </a:lnTo>
                    <a:close/>
                  </a:path>
                </a:pathLst>
              </a:custGeom>
              <a:solidFill>
                <a:srgbClr val="00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 name="Freeform 60">
                <a:extLst>
                  <a:ext uri="{FF2B5EF4-FFF2-40B4-BE49-F238E27FC236}">
                    <a16:creationId xmlns:a16="http://schemas.microsoft.com/office/drawing/2014/main" id="{229F93F1-F2BF-B60B-082C-8BE23EE7B1EE}"/>
                  </a:ext>
                </a:extLst>
              </p:cNvPr>
              <p:cNvSpPr>
                <a:spLocks noChangeAspect="1"/>
              </p:cNvSpPr>
              <p:nvPr/>
            </p:nvSpPr>
            <p:spPr bwMode="auto">
              <a:xfrm>
                <a:off x="8233312" y="3525895"/>
                <a:ext cx="217959" cy="315311"/>
              </a:xfrm>
              <a:custGeom>
                <a:avLst/>
                <a:gdLst>
                  <a:gd name="T0" fmla="*/ 1504909 w 122"/>
                  <a:gd name="T1" fmla="*/ 5094817 h 144"/>
                  <a:gd name="T2" fmla="*/ 646475 w 122"/>
                  <a:gd name="T3" fmla="*/ 0 h 144"/>
                  <a:gd name="T4" fmla="*/ 646475 w 122"/>
                  <a:gd name="T5" fmla="*/ 7989069 h 144"/>
                  <a:gd name="T6" fmla="*/ 0 w 122"/>
                  <a:gd name="T7" fmla="*/ 11838025 h 144"/>
                  <a:gd name="T8" fmla="*/ 149375 w 122"/>
                  <a:gd name="T9" fmla="*/ 19593690 h 144"/>
                  <a:gd name="T10" fmla="*/ 858434 w 122"/>
                  <a:gd name="T11" fmla="*/ 32677511 h 144"/>
                  <a:gd name="T12" fmla="*/ 1355534 w 122"/>
                  <a:gd name="T13" fmla="*/ 23733473 h 144"/>
                  <a:gd name="T14" fmla="*/ 1654284 w 122"/>
                  <a:gd name="T15" fmla="*/ 17008463 h 144"/>
                  <a:gd name="T16" fmla="*/ 1848581 w 122"/>
                  <a:gd name="T17" fmla="*/ 14423252 h 144"/>
                  <a:gd name="T18" fmla="*/ 2002009 w 122"/>
                  <a:gd name="T19" fmla="*/ 17008463 h 144"/>
                  <a:gd name="T20" fmla="*/ 2002009 w 122"/>
                  <a:gd name="T21" fmla="*/ 19593690 h 144"/>
                  <a:gd name="T22" fmla="*/ 2345645 w 122"/>
                  <a:gd name="T23" fmla="*/ 23733473 h 144"/>
                  <a:gd name="T24" fmla="*/ 3159559 w 122"/>
                  <a:gd name="T25" fmla="*/ 24997483 h 144"/>
                  <a:gd name="T26" fmla="*/ 2151384 w 122"/>
                  <a:gd name="T27" fmla="*/ 7989069 h 144"/>
                  <a:gd name="T28" fmla="*/ 1504909 w 122"/>
                  <a:gd name="T29" fmla="*/ 509481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144"/>
                  <a:gd name="T47" fmla="*/ 122 w 122"/>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144">
                    <a:moveTo>
                      <a:pt x="59" y="22"/>
                    </a:moveTo>
                    <a:lnTo>
                      <a:pt x="26" y="0"/>
                    </a:lnTo>
                    <a:lnTo>
                      <a:pt x="23" y="30"/>
                    </a:lnTo>
                    <a:lnTo>
                      <a:pt x="0" y="51"/>
                    </a:lnTo>
                    <a:lnTo>
                      <a:pt x="10" y="88"/>
                    </a:lnTo>
                    <a:lnTo>
                      <a:pt x="30" y="144"/>
                    </a:lnTo>
                    <a:lnTo>
                      <a:pt x="49" y="105"/>
                    </a:lnTo>
                    <a:lnTo>
                      <a:pt x="62" y="76"/>
                    </a:lnTo>
                    <a:lnTo>
                      <a:pt x="72" y="63"/>
                    </a:lnTo>
                    <a:lnTo>
                      <a:pt x="79" y="77"/>
                    </a:lnTo>
                    <a:lnTo>
                      <a:pt x="75" y="88"/>
                    </a:lnTo>
                    <a:lnTo>
                      <a:pt x="90" y="104"/>
                    </a:lnTo>
                    <a:lnTo>
                      <a:pt x="122" y="113"/>
                    </a:lnTo>
                    <a:lnTo>
                      <a:pt x="85" y="34"/>
                    </a:lnTo>
                    <a:lnTo>
                      <a:pt x="60" y="22"/>
                    </a:lnTo>
                  </a:path>
                </a:pathLst>
              </a:custGeom>
              <a:solidFill>
                <a:srgbClr val="003300"/>
              </a:solidFill>
              <a:ln w="6350">
                <a:solidFill>
                  <a:srgbClr val="000000"/>
                </a:solidFill>
                <a:round/>
                <a:headEnd/>
                <a:tailEnd/>
              </a:ln>
            </p:spPr>
            <p:txBody>
              <a:bodyPr/>
              <a:lstStyle/>
              <a:p>
                <a:endParaRPr lang="ja-JP" altLang="en-US"/>
              </a:p>
            </p:txBody>
          </p:sp>
          <p:sp>
            <p:nvSpPr>
              <p:cNvPr id="31" name="Freeform 62">
                <a:extLst>
                  <a:ext uri="{FF2B5EF4-FFF2-40B4-BE49-F238E27FC236}">
                    <a16:creationId xmlns:a16="http://schemas.microsoft.com/office/drawing/2014/main" id="{61274559-58CF-3BD2-A2DC-CA2E84E07AD9}"/>
                  </a:ext>
                </a:extLst>
              </p:cNvPr>
              <p:cNvSpPr>
                <a:spLocks/>
              </p:cNvSpPr>
              <p:nvPr/>
            </p:nvSpPr>
            <p:spPr bwMode="auto">
              <a:xfrm>
                <a:off x="8190364" y="3962192"/>
                <a:ext cx="191117" cy="152035"/>
              </a:xfrm>
              <a:custGeom>
                <a:avLst/>
                <a:gdLst>
                  <a:gd name="T0" fmla="*/ 0 w 360"/>
                  <a:gd name="T1" fmla="*/ 44 h 284"/>
                  <a:gd name="T2" fmla="*/ 12 w 360"/>
                  <a:gd name="T3" fmla="*/ 260 h 284"/>
                  <a:gd name="T4" fmla="*/ 168 w 360"/>
                  <a:gd name="T5" fmla="*/ 284 h 284"/>
                  <a:gd name="T6" fmla="*/ 320 w 360"/>
                  <a:gd name="T7" fmla="*/ 244 h 284"/>
                  <a:gd name="T8" fmla="*/ 312 w 360"/>
                  <a:gd name="T9" fmla="*/ 0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284">
                    <a:moveTo>
                      <a:pt x="0" y="44"/>
                    </a:moveTo>
                    <a:lnTo>
                      <a:pt x="12" y="260"/>
                    </a:lnTo>
                    <a:lnTo>
                      <a:pt x="188" y="284"/>
                    </a:lnTo>
                    <a:lnTo>
                      <a:pt x="360" y="244"/>
                    </a:lnTo>
                    <a:lnTo>
                      <a:pt x="352"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 name="Freeform 68">
                <a:extLst>
                  <a:ext uri="{FF2B5EF4-FFF2-40B4-BE49-F238E27FC236}">
                    <a16:creationId xmlns:a16="http://schemas.microsoft.com/office/drawing/2014/main" id="{E20270D1-C14F-9D5F-0DF5-AE3B89E26A85}"/>
                  </a:ext>
                </a:extLst>
              </p:cNvPr>
              <p:cNvSpPr>
                <a:spLocks noChangeAspect="1"/>
              </p:cNvSpPr>
              <p:nvPr/>
            </p:nvSpPr>
            <p:spPr bwMode="auto">
              <a:xfrm>
                <a:off x="8188753" y="3904376"/>
                <a:ext cx="188433" cy="88330"/>
              </a:xfrm>
              <a:custGeom>
                <a:avLst/>
                <a:gdLst>
                  <a:gd name="T0" fmla="*/ 522514668 w 72"/>
                  <a:gd name="T1" fmla="*/ 0 h 28"/>
                  <a:gd name="T2" fmla="*/ 227130145 w 72"/>
                  <a:gd name="T3" fmla="*/ 402715359 h 28"/>
                  <a:gd name="T4" fmla="*/ 0 w 72"/>
                  <a:gd name="T5" fmla="*/ 506101359 h 28"/>
                  <a:gd name="T6" fmla="*/ 7652034 w 72"/>
                  <a:gd name="T7" fmla="*/ 1311568093 h 28"/>
                  <a:gd name="T8" fmla="*/ 280069788 w 72"/>
                  <a:gd name="T9" fmla="*/ 1413453938 h 28"/>
                  <a:gd name="T10" fmla="*/ 545803152 w 72"/>
                  <a:gd name="T11" fmla="*/ 1010738579 h 28"/>
                  <a:gd name="T12" fmla="*/ 522514668 w 72"/>
                  <a:gd name="T13" fmla="*/ 0 h 28"/>
                  <a:gd name="T14" fmla="*/ 0 60000 65536"/>
                  <a:gd name="T15" fmla="*/ 0 60000 65536"/>
                  <a:gd name="T16" fmla="*/ 0 60000 65536"/>
                  <a:gd name="T17" fmla="*/ 0 60000 65536"/>
                  <a:gd name="T18" fmla="*/ 0 60000 65536"/>
                  <a:gd name="T19" fmla="*/ 0 60000 65536"/>
                  <a:gd name="T20" fmla="*/ 0 60000 65536"/>
                  <a:gd name="T21" fmla="*/ 0 w 72"/>
                  <a:gd name="T22" fmla="*/ 0 h 28"/>
                  <a:gd name="T23" fmla="*/ 72 w 72"/>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28">
                    <a:moveTo>
                      <a:pt x="69" y="0"/>
                    </a:moveTo>
                    <a:lnTo>
                      <a:pt x="30" y="8"/>
                    </a:lnTo>
                    <a:lnTo>
                      <a:pt x="0" y="10"/>
                    </a:lnTo>
                    <a:lnTo>
                      <a:pt x="1" y="26"/>
                    </a:lnTo>
                    <a:lnTo>
                      <a:pt x="37" y="28"/>
                    </a:lnTo>
                    <a:lnTo>
                      <a:pt x="72" y="20"/>
                    </a:lnTo>
                    <a:lnTo>
                      <a:pt x="69" y="0"/>
                    </a:lnTo>
                    <a:close/>
                  </a:path>
                </a:pathLst>
              </a:custGeom>
              <a:solidFill>
                <a:srgbClr val="EAEAEA"/>
              </a:solidFill>
              <a:ln w="6350">
                <a:solidFill>
                  <a:srgbClr val="000000"/>
                </a:solidFill>
                <a:round/>
                <a:headEnd/>
                <a:tailEnd/>
              </a:ln>
            </p:spPr>
            <p:txBody>
              <a:bodyPr/>
              <a:lstStyle/>
              <a:p>
                <a:endParaRPr lang="ja-JP" altLang="en-US"/>
              </a:p>
            </p:txBody>
          </p:sp>
          <p:sp>
            <p:nvSpPr>
              <p:cNvPr id="97" name="Freeform 63">
                <a:extLst>
                  <a:ext uri="{FF2B5EF4-FFF2-40B4-BE49-F238E27FC236}">
                    <a16:creationId xmlns:a16="http://schemas.microsoft.com/office/drawing/2014/main" id="{A9D53A61-EB50-3EF0-E022-B6BFD5855089}"/>
                  </a:ext>
                </a:extLst>
              </p:cNvPr>
              <p:cNvSpPr>
                <a:spLocks/>
              </p:cNvSpPr>
              <p:nvPr/>
            </p:nvSpPr>
            <p:spPr bwMode="auto">
              <a:xfrm>
                <a:off x="8557566" y="3936496"/>
                <a:ext cx="186822" cy="152035"/>
              </a:xfrm>
              <a:custGeom>
                <a:avLst/>
                <a:gdLst>
                  <a:gd name="T0" fmla="*/ 0 w 360"/>
                  <a:gd name="T1" fmla="*/ 44 h 284"/>
                  <a:gd name="T2" fmla="*/ 12 w 360"/>
                  <a:gd name="T3" fmla="*/ 260 h 284"/>
                  <a:gd name="T4" fmla="*/ 134 w 360"/>
                  <a:gd name="T5" fmla="*/ 284 h 284"/>
                  <a:gd name="T6" fmla="*/ 257 w 360"/>
                  <a:gd name="T7" fmla="*/ 244 h 284"/>
                  <a:gd name="T8" fmla="*/ 250 w 360"/>
                  <a:gd name="T9" fmla="*/ 0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284">
                    <a:moveTo>
                      <a:pt x="0" y="44"/>
                    </a:moveTo>
                    <a:lnTo>
                      <a:pt x="12" y="260"/>
                    </a:lnTo>
                    <a:lnTo>
                      <a:pt x="188" y="284"/>
                    </a:lnTo>
                    <a:lnTo>
                      <a:pt x="360" y="244"/>
                    </a:lnTo>
                    <a:lnTo>
                      <a:pt x="352"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8" name="Freeform 64">
                <a:extLst>
                  <a:ext uri="{FF2B5EF4-FFF2-40B4-BE49-F238E27FC236}">
                    <a16:creationId xmlns:a16="http://schemas.microsoft.com/office/drawing/2014/main" id="{A93B4CE0-E835-FFFB-1051-785F9C4E4D4E}"/>
                  </a:ext>
                </a:extLst>
              </p:cNvPr>
              <p:cNvSpPr>
                <a:spLocks/>
              </p:cNvSpPr>
              <p:nvPr/>
            </p:nvSpPr>
            <p:spPr bwMode="auto">
              <a:xfrm>
                <a:off x="8631651" y="3643133"/>
                <a:ext cx="198096" cy="233941"/>
              </a:xfrm>
              <a:custGeom>
                <a:avLst/>
                <a:gdLst>
                  <a:gd name="T0" fmla="*/ 0 w 369"/>
                  <a:gd name="T1" fmla="*/ 0 h 437"/>
                  <a:gd name="T2" fmla="*/ 369 w 369"/>
                  <a:gd name="T3" fmla="*/ 254 h 437"/>
                  <a:gd name="T4" fmla="*/ 355 w 369"/>
                  <a:gd name="T5" fmla="*/ 437 h 437"/>
                  <a:gd name="T6" fmla="*/ 0 60000 65536"/>
                  <a:gd name="T7" fmla="*/ 0 60000 65536"/>
                  <a:gd name="T8" fmla="*/ 0 60000 65536"/>
                </a:gdLst>
                <a:ahLst/>
                <a:cxnLst>
                  <a:cxn ang="T6">
                    <a:pos x="T0" y="T1"/>
                  </a:cxn>
                  <a:cxn ang="T7">
                    <a:pos x="T2" y="T3"/>
                  </a:cxn>
                  <a:cxn ang="T8">
                    <a:pos x="T4" y="T5"/>
                  </a:cxn>
                </a:cxnLst>
                <a:rect l="0" t="0" r="r" b="b"/>
                <a:pathLst>
                  <a:path w="369" h="437">
                    <a:moveTo>
                      <a:pt x="0" y="0"/>
                    </a:moveTo>
                    <a:lnTo>
                      <a:pt x="369" y="254"/>
                    </a:lnTo>
                    <a:lnTo>
                      <a:pt x="355" y="437"/>
                    </a:lnTo>
                  </a:path>
                </a:pathLst>
              </a:custGeom>
              <a:noFill/>
              <a:ln w="254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9" name="Freeform 61">
                <a:extLst>
                  <a:ext uri="{FF2B5EF4-FFF2-40B4-BE49-F238E27FC236}">
                    <a16:creationId xmlns:a16="http://schemas.microsoft.com/office/drawing/2014/main" id="{2EAA6311-6263-4194-0EDE-988FB3300407}"/>
                  </a:ext>
                </a:extLst>
              </p:cNvPr>
              <p:cNvSpPr>
                <a:spLocks noChangeAspect="1"/>
              </p:cNvSpPr>
              <p:nvPr/>
            </p:nvSpPr>
            <p:spPr bwMode="auto">
              <a:xfrm rot="21245079">
                <a:off x="8451271" y="3485745"/>
                <a:ext cx="193264" cy="355461"/>
              </a:xfrm>
              <a:custGeom>
                <a:avLst/>
                <a:gdLst>
                  <a:gd name="T0" fmla="*/ 0 w 132"/>
                  <a:gd name="T1" fmla="*/ 31396605 h 161"/>
                  <a:gd name="T2" fmla="*/ 24731 w 132"/>
                  <a:gd name="T3" fmla="*/ 18669948 h 161"/>
                  <a:gd name="T4" fmla="*/ 42881 w 132"/>
                  <a:gd name="T5" fmla="*/ 8626754 h 161"/>
                  <a:gd name="T6" fmla="*/ 92179 w 132"/>
                  <a:gd name="T7" fmla="*/ 4098711 h 161"/>
                  <a:gd name="T8" fmla="*/ 134591 w 132"/>
                  <a:gd name="T9" fmla="*/ 0 h 161"/>
                  <a:gd name="T10" fmla="*/ 159158 w 132"/>
                  <a:gd name="T11" fmla="*/ 8626754 h 161"/>
                  <a:gd name="T12" fmla="*/ 159158 w 132"/>
                  <a:gd name="T13" fmla="*/ 30057655 h 161"/>
                  <a:gd name="T14" fmla="*/ 159158 w 132"/>
                  <a:gd name="T15" fmla="*/ 39678495 h 161"/>
                  <a:gd name="T16" fmla="*/ 134591 w 132"/>
                  <a:gd name="T17" fmla="*/ 32817709 h 161"/>
                  <a:gd name="T18" fmla="*/ 92179 w 132"/>
                  <a:gd name="T19" fmla="*/ 25529633 h 161"/>
                  <a:gd name="T20" fmla="*/ 42881 w 132"/>
                  <a:gd name="T21" fmla="*/ 18669948 h 161"/>
                  <a:gd name="T22" fmla="*/ 42881 w 132"/>
                  <a:gd name="T23" fmla="*/ 22769867 h 161"/>
                  <a:gd name="T24" fmla="*/ 67448 w 132"/>
                  <a:gd name="T25" fmla="*/ 25529633 h 161"/>
                  <a:gd name="T26" fmla="*/ 42881 w 132"/>
                  <a:gd name="T27" fmla="*/ 30057655 h 161"/>
                  <a:gd name="T28" fmla="*/ 0 w 132"/>
                  <a:gd name="T29" fmla="*/ 31396605 h 1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
                  <a:gd name="T46" fmla="*/ 0 h 161"/>
                  <a:gd name="T47" fmla="*/ 132 w 132"/>
                  <a:gd name="T48" fmla="*/ 161 h 1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 h="161">
                    <a:moveTo>
                      <a:pt x="0" y="123"/>
                    </a:moveTo>
                    <a:lnTo>
                      <a:pt x="26" y="72"/>
                    </a:lnTo>
                    <a:lnTo>
                      <a:pt x="43" y="36"/>
                    </a:lnTo>
                    <a:lnTo>
                      <a:pt x="76" y="18"/>
                    </a:lnTo>
                    <a:lnTo>
                      <a:pt x="108" y="0"/>
                    </a:lnTo>
                    <a:lnTo>
                      <a:pt x="132" y="35"/>
                    </a:lnTo>
                    <a:lnTo>
                      <a:pt x="119" y="118"/>
                    </a:lnTo>
                    <a:lnTo>
                      <a:pt x="118" y="161"/>
                    </a:lnTo>
                    <a:lnTo>
                      <a:pt x="96" y="127"/>
                    </a:lnTo>
                    <a:lnTo>
                      <a:pt x="83" y="104"/>
                    </a:lnTo>
                    <a:lnTo>
                      <a:pt x="47" y="74"/>
                    </a:lnTo>
                    <a:lnTo>
                      <a:pt x="47" y="94"/>
                    </a:lnTo>
                    <a:lnTo>
                      <a:pt x="51" y="105"/>
                    </a:lnTo>
                    <a:lnTo>
                      <a:pt x="30" y="119"/>
                    </a:lnTo>
                    <a:lnTo>
                      <a:pt x="0" y="123"/>
                    </a:lnTo>
                    <a:close/>
                  </a:path>
                </a:pathLst>
              </a:custGeom>
              <a:solidFill>
                <a:srgbClr val="003300"/>
              </a:solidFill>
              <a:ln w="6350">
                <a:solidFill>
                  <a:srgbClr val="000000"/>
                </a:solidFill>
                <a:round/>
                <a:headEnd/>
                <a:tailEnd/>
              </a:ln>
            </p:spPr>
            <p:txBody>
              <a:bodyPr/>
              <a:lstStyle/>
              <a:p>
                <a:endParaRPr lang="ja-JP" altLang="en-US"/>
              </a:p>
            </p:txBody>
          </p:sp>
          <p:sp>
            <p:nvSpPr>
              <p:cNvPr id="100" name="Freeform 65">
                <a:extLst>
                  <a:ext uri="{FF2B5EF4-FFF2-40B4-BE49-F238E27FC236}">
                    <a16:creationId xmlns:a16="http://schemas.microsoft.com/office/drawing/2014/main" id="{89B262F6-9FB2-D4EF-E4F9-8A043925E5D0}"/>
                  </a:ext>
                </a:extLst>
              </p:cNvPr>
              <p:cNvSpPr>
                <a:spLocks/>
              </p:cNvSpPr>
              <p:nvPr/>
            </p:nvSpPr>
            <p:spPr bwMode="auto">
              <a:xfrm>
                <a:off x="8162448" y="3661335"/>
                <a:ext cx="71937" cy="107602"/>
              </a:xfrm>
              <a:custGeom>
                <a:avLst/>
                <a:gdLst>
                  <a:gd name="T0" fmla="*/ 134 w 134"/>
                  <a:gd name="T1" fmla="*/ 0 h 201"/>
                  <a:gd name="T2" fmla="*/ 29 w 134"/>
                  <a:gd name="T3" fmla="*/ 196 h 201"/>
                  <a:gd name="T4" fmla="*/ 0 w 134"/>
                  <a:gd name="T5" fmla="*/ 201 h 201"/>
                  <a:gd name="T6" fmla="*/ 0 60000 65536"/>
                  <a:gd name="T7" fmla="*/ 0 60000 65536"/>
                  <a:gd name="T8" fmla="*/ 0 60000 65536"/>
                </a:gdLst>
                <a:ahLst/>
                <a:cxnLst>
                  <a:cxn ang="T6">
                    <a:pos x="T0" y="T1"/>
                  </a:cxn>
                  <a:cxn ang="T7">
                    <a:pos x="T2" y="T3"/>
                  </a:cxn>
                  <a:cxn ang="T8">
                    <a:pos x="T4" y="T5"/>
                  </a:cxn>
                </a:cxnLst>
                <a:rect l="0" t="0" r="r" b="b"/>
                <a:pathLst>
                  <a:path w="134" h="201">
                    <a:moveTo>
                      <a:pt x="134" y="0"/>
                    </a:moveTo>
                    <a:lnTo>
                      <a:pt x="29" y="196"/>
                    </a:lnTo>
                    <a:lnTo>
                      <a:pt x="0" y="201"/>
                    </a:lnTo>
                  </a:path>
                </a:pathLst>
              </a:custGeom>
              <a:noFill/>
              <a:ln w="254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 name="Freeform 57">
                <a:extLst>
                  <a:ext uri="{FF2B5EF4-FFF2-40B4-BE49-F238E27FC236}">
                    <a16:creationId xmlns:a16="http://schemas.microsoft.com/office/drawing/2014/main" id="{271796E9-1778-72A2-B1FF-AB0BB265E9A9}"/>
                  </a:ext>
                </a:extLst>
              </p:cNvPr>
              <p:cNvSpPr>
                <a:spLocks noChangeAspect="1"/>
              </p:cNvSpPr>
              <p:nvPr/>
            </p:nvSpPr>
            <p:spPr bwMode="auto">
              <a:xfrm>
                <a:off x="8102858" y="3585317"/>
                <a:ext cx="103074" cy="175054"/>
              </a:xfrm>
              <a:custGeom>
                <a:avLst/>
                <a:gdLst>
                  <a:gd name="T0" fmla="*/ 83950502 w 40"/>
                  <a:gd name="T1" fmla="*/ 0 h 56"/>
                  <a:gd name="T2" fmla="*/ 233884618 w 40"/>
                  <a:gd name="T3" fmla="*/ 552771410 h 56"/>
                  <a:gd name="T4" fmla="*/ 259838990 w 40"/>
                  <a:gd name="T5" fmla="*/ 1523372150 h 56"/>
                  <a:gd name="T6" fmla="*/ 162325507 w 40"/>
                  <a:gd name="T7" fmla="*/ 2147483647 h 56"/>
                  <a:gd name="T8" fmla="*/ 45913051 w 40"/>
                  <a:gd name="T9" fmla="*/ 2147483647 h 56"/>
                  <a:gd name="T10" fmla="*/ 0 w 40"/>
                  <a:gd name="T11" fmla="*/ 828481559 h 56"/>
                  <a:gd name="T12" fmla="*/ 83950502 w 40"/>
                  <a:gd name="T13" fmla="*/ 0 h 56"/>
                  <a:gd name="T14" fmla="*/ 0 60000 65536"/>
                  <a:gd name="T15" fmla="*/ 0 60000 65536"/>
                  <a:gd name="T16" fmla="*/ 0 60000 65536"/>
                  <a:gd name="T17" fmla="*/ 0 60000 65536"/>
                  <a:gd name="T18" fmla="*/ 0 60000 65536"/>
                  <a:gd name="T19" fmla="*/ 0 60000 65536"/>
                  <a:gd name="T20" fmla="*/ 0 60000 65536"/>
                  <a:gd name="T21" fmla="*/ 0 w 40"/>
                  <a:gd name="T22" fmla="*/ 0 h 56"/>
                  <a:gd name="T23" fmla="*/ 40 w 40"/>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56">
                    <a:moveTo>
                      <a:pt x="13" y="0"/>
                    </a:moveTo>
                    <a:lnTo>
                      <a:pt x="36" y="12"/>
                    </a:lnTo>
                    <a:lnTo>
                      <a:pt x="40" y="33"/>
                    </a:lnTo>
                    <a:lnTo>
                      <a:pt x="25" y="56"/>
                    </a:lnTo>
                    <a:lnTo>
                      <a:pt x="7" y="50"/>
                    </a:lnTo>
                    <a:lnTo>
                      <a:pt x="0" y="18"/>
                    </a:lnTo>
                    <a:lnTo>
                      <a:pt x="13" y="0"/>
                    </a:lnTo>
                    <a:close/>
                  </a:path>
                </a:pathLst>
              </a:custGeom>
              <a:solidFill>
                <a:srgbClr val="FFCC99"/>
              </a:solidFill>
              <a:ln w="6350">
                <a:solidFill>
                  <a:srgbClr val="000000"/>
                </a:solidFill>
                <a:round/>
                <a:headEnd/>
                <a:tailEnd/>
              </a:ln>
            </p:spPr>
            <p:txBody>
              <a:bodyPr/>
              <a:lstStyle/>
              <a:p>
                <a:endParaRPr lang="ja-JP" altLang="en-US"/>
              </a:p>
            </p:txBody>
          </p:sp>
          <p:sp>
            <p:nvSpPr>
              <p:cNvPr id="102" name="Freeform 63">
                <a:extLst>
                  <a:ext uri="{FF2B5EF4-FFF2-40B4-BE49-F238E27FC236}">
                    <a16:creationId xmlns:a16="http://schemas.microsoft.com/office/drawing/2014/main" id="{D7BBCFFD-BA50-8E0D-AD5C-09811060B388}"/>
                  </a:ext>
                </a:extLst>
              </p:cNvPr>
              <p:cNvSpPr>
                <a:spLocks noChangeAspect="1"/>
              </p:cNvSpPr>
              <p:nvPr/>
            </p:nvSpPr>
            <p:spPr bwMode="auto">
              <a:xfrm>
                <a:off x="7862888" y="3488422"/>
                <a:ext cx="304391" cy="422378"/>
              </a:xfrm>
              <a:custGeom>
                <a:avLst/>
                <a:gdLst>
                  <a:gd name="T0" fmla="*/ 735585126 w 117"/>
                  <a:gd name="T1" fmla="*/ 1440123173 h 135"/>
                  <a:gd name="T2" fmla="*/ 707591464 w 117"/>
                  <a:gd name="T3" fmla="*/ 422043756 h 135"/>
                  <a:gd name="T4" fmla="*/ 542437197 w 117"/>
                  <a:gd name="T5" fmla="*/ 326790258 h 135"/>
                  <a:gd name="T6" fmla="*/ 321282399 w 117"/>
                  <a:gd name="T7" fmla="*/ 0 h 135"/>
                  <a:gd name="T8" fmla="*/ 200506175 w 117"/>
                  <a:gd name="T9" fmla="*/ 279050697 h 135"/>
                  <a:gd name="T10" fmla="*/ 57499654 w 117"/>
                  <a:gd name="T11" fmla="*/ 1949279087 h 135"/>
                  <a:gd name="T12" fmla="*/ 57499654 w 117"/>
                  <a:gd name="T13" fmla="*/ 2147483647 h 135"/>
                  <a:gd name="T14" fmla="*/ 0 w 117"/>
                  <a:gd name="T15" fmla="*/ 2147483647 h 135"/>
                  <a:gd name="T16" fmla="*/ 50221332 w 117"/>
                  <a:gd name="T17" fmla="*/ 2147483647 h 135"/>
                  <a:gd name="T18" fmla="*/ 221152069 w 117"/>
                  <a:gd name="T19" fmla="*/ 2147483647 h 135"/>
                  <a:gd name="T20" fmla="*/ 321282399 w 117"/>
                  <a:gd name="T21" fmla="*/ 2147483647 h 135"/>
                  <a:gd name="T22" fmla="*/ 378718084 w 117"/>
                  <a:gd name="T23" fmla="*/ 2147483647 h 135"/>
                  <a:gd name="T24" fmla="*/ 514430333 w 117"/>
                  <a:gd name="T25" fmla="*/ 2147483647 h 135"/>
                  <a:gd name="T26" fmla="*/ 678082162 w 117"/>
                  <a:gd name="T27" fmla="*/ 2147483647 h 135"/>
                  <a:gd name="T28" fmla="*/ 750467752 w 117"/>
                  <a:gd name="T29" fmla="*/ 2147483647 h 135"/>
                  <a:gd name="T30" fmla="*/ 835958224 w 117"/>
                  <a:gd name="T31" fmla="*/ 2147483647 h 135"/>
                  <a:gd name="T32" fmla="*/ 813743755 w 117"/>
                  <a:gd name="T33" fmla="*/ 2147483647 h 135"/>
                  <a:gd name="T34" fmla="*/ 778458570 w 117"/>
                  <a:gd name="T35" fmla="*/ 2147483647 h 135"/>
                  <a:gd name="T36" fmla="*/ 813743755 w 117"/>
                  <a:gd name="T37" fmla="*/ 2147483647 h 135"/>
                  <a:gd name="T38" fmla="*/ 735585126 w 117"/>
                  <a:gd name="T39" fmla="*/ 1440123173 h 1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7"/>
                  <a:gd name="T61" fmla="*/ 0 h 135"/>
                  <a:gd name="T62" fmla="*/ 117 w 117"/>
                  <a:gd name="T63" fmla="*/ 135 h 1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7" h="135">
                    <a:moveTo>
                      <a:pt x="103" y="31"/>
                    </a:moveTo>
                    <a:lnTo>
                      <a:pt x="99" y="9"/>
                    </a:lnTo>
                    <a:lnTo>
                      <a:pt x="76" y="7"/>
                    </a:lnTo>
                    <a:lnTo>
                      <a:pt x="45" y="0"/>
                    </a:lnTo>
                    <a:lnTo>
                      <a:pt x="28" y="6"/>
                    </a:lnTo>
                    <a:lnTo>
                      <a:pt x="8" y="42"/>
                    </a:lnTo>
                    <a:lnTo>
                      <a:pt x="8" y="66"/>
                    </a:lnTo>
                    <a:lnTo>
                      <a:pt x="0" y="85"/>
                    </a:lnTo>
                    <a:lnTo>
                      <a:pt x="7" y="96"/>
                    </a:lnTo>
                    <a:lnTo>
                      <a:pt x="31" y="108"/>
                    </a:lnTo>
                    <a:lnTo>
                      <a:pt x="45" y="114"/>
                    </a:lnTo>
                    <a:lnTo>
                      <a:pt x="53" y="131"/>
                    </a:lnTo>
                    <a:lnTo>
                      <a:pt x="72" y="135"/>
                    </a:lnTo>
                    <a:lnTo>
                      <a:pt x="95" y="129"/>
                    </a:lnTo>
                    <a:lnTo>
                      <a:pt x="105" y="118"/>
                    </a:lnTo>
                    <a:lnTo>
                      <a:pt x="117" y="93"/>
                    </a:lnTo>
                    <a:lnTo>
                      <a:pt x="114" y="78"/>
                    </a:lnTo>
                    <a:lnTo>
                      <a:pt x="109" y="66"/>
                    </a:lnTo>
                    <a:lnTo>
                      <a:pt x="114" y="53"/>
                    </a:lnTo>
                    <a:lnTo>
                      <a:pt x="103" y="31"/>
                    </a:lnTo>
                    <a:close/>
                  </a:path>
                </a:pathLst>
              </a:custGeom>
              <a:solidFill>
                <a:srgbClr val="FFCC99"/>
              </a:solidFill>
              <a:ln w="6350">
                <a:solidFill>
                  <a:srgbClr val="000000"/>
                </a:solidFill>
                <a:round/>
                <a:headEnd/>
                <a:tailEnd/>
              </a:ln>
            </p:spPr>
            <p:txBody>
              <a:bodyPr/>
              <a:lstStyle/>
              <a:p>
                <a:endParaRPr lang="ja-JP" altLang="en-US"/>
              </a:p>
            </p:txBody>
          </p:sp>
          <p:sp>
            <p:nvSpPr>
              <p:cNvPr id="103" name="Freeform 64">
                <a:extLst>
                  <a:ext uri="{FF2B5EF4-FFF2-40B4-BE49-F238E27FC236}">
                    <a16:creationId xmlns:a16="http://schemas.microsoft.com/office/drawing/2014/main" id="{080C16E5-425E-E4E3-0962-7B52D3949B3A}"/>
                  </a:ext>
                </a:extLst>
              </p:cNvPr>
              <p:cNvSpPr>
                <a:spLocks noChangeAspect="1"/>
              </p:cNvSpPr>
              <p:nvPr/>
            </p:nvSpPr>
            <p:spPr bwMode="auto">
              <a:xfrm>
                <a:off x="7987973" y="3598165"/>
                <a:ext cx="88043" cy="31049"/>
              </a:xfrm>
              <a:custGeom>
                <a:avLst/>
                <a:gdLst>
                  <a:gd name="T0" fmla="*/ 0 w 34"/>
                  <a:gd name="T1" fmla="*/ 430326749 h 10"/>
                  <a:gd name="T2" fmla="*/ 75027347 w 34"/>
                  <a:gd name="T3" fmla="*/ 0 h 10"/>
                  <a:gd name="T4" fmla="*/ 231769720 w 34"/>
                  <a:gd name="T5" fmla="*/ 126728944 h 10"/>
                  <a:gd name="T6" fmla="*/ 82080331 w 34"/>
                  <a:gd name="T7" fmla="*/ 342008327 h 10"/>
                  <a:gd name="T8" fmla="*/ 0 60000 65536"/>
                  <a:gd name="T9" fmla="*/ 0 60000 65536"/>
                  <a:gd name="T10" fmla="*/ 0 60000 65536"/>
                  <a:gd name="T11" fmla="*/ 0 60000 65536"/>
                  <a:gd name="T12" fmla="*/ 0 w 34"/>
                  <a:gd name="T13" fmla="*/ 0 h 10"/>
                  <a:gd name="T14" fmla="*/ 34 w 34"/>
                  <a:gd name="T15" fmla="*/ 10 h 10"/>
                </a:gdLst>
                <a:ahLst/>
                <a:cxnLst>
                  <a:cxn ang="T8">
                    <a:pos x="T0" y="T1"/>
                  </a:cxn>
                  <a:cxn ang="T9">
                    <a:pos x="T2" y="T3"/>
                  </a:cxn>
                  <a:cxn ang="T10">
                    <a:pos x="T4" y="T5"/>
                  </a:cxn>
                  <a:cxn ang="T11">
                    <a:pos x="T6" y="T7"/>
                  </a:cxn>
                </a:cxnLst>
                <a:rect l="T12" t="T13" r="T14" b="T15"/>
                <a:pathLst>
                  <a:path w="34" h="10">
                    <a:moveTo>
                      <a:pt x="0" y="10"/>
                    </a:moveTo>
                    <a:lnTo>
                      <a:pt x="11" y="0"/>
                    </a:lnTo>
                    <a:lnTo>
                      <a:pt x="34" y="3"/>
                    </a:lnTo>
                    <a:lnTo>
                      <a:pt x="12" y="8"/>
                    </a:lnTo>
                  </a:path>
                </a:pathLst>
              </a:custGeom>
              <a:solidFill>
                <a:srgbClr val="000000"/>
              </a:solidFill>
              <a:ln w="6350">
                <a:solidFill>
                  <a:srgbClr val="000000"/>
                </a:solidFill>
                <a:round/>
                <a:headEnd/>
                <a:tailEnd/>
              </a:ln>
            </p:spPr>
            <p:txBody>
              <a:bodyPr/>
              <a:lstStyle/>
              <a:p>
                <a:endParaRPr lang="ja-JP" altLang="en-US"/>
              </a:p>
            </p:txBody>
          </p:sp>
          <p:sp>
            <p:nvSpPr>
              <p:cNvPr id="104" name="Line 65">
                <a:extLst>
                  <a:ext uri="{FF2B5EF4-FFF2-40B4-BE49-F238E27FC236}">
                    <a16:creationId xmlns:a16="http://schemas.microsoft.com/office/drawing/2014/main" id="{86B6D199-A0C7-DF23-1874-449BBE18BBE9}"/>
                  </a:ext>
                </a:extLst>
              </p:cNvPr>
              <p:cNvSpPr>
                <a:spLocks noChangeAspect="1" noChangeShapeType="1"/>
              </p:cNvSpPr>
              <p:nvPr/>
            </p:nvSpPr>
            <p:spPr bwMode="auto">
              <a:xfrm flipV="1">
                <a:off x="8000321" y="3710050"/>
                <a:ext cx="93411" cy="19272"/>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05" name="Freeform 66">
                <a:extLst>
                  <a:ext uri="{FF2B5EF4-FFF2-40B4-BE49-F238E27FC236}">
                    <a16:creationId xmlns:a16="http://schemas.microsoft.com/office/drawing/2014/main" id="{5CAE1A62-9271-0DAF-F220-B2D4E6702871}"/>
                  </a:ext>
                </a:extLst>
              </p:cNvPr>
              <p:cNvSpPr>
                <a:spLocks noChangeAspect="1"/>
              </p:cNvSpPr>
              <p:nvPr/>
            </p:nvSpPr>
            <p:spPr bwMode="auto">
              <a:xfrm>
                <a:off x="8068500" y="3791956"/>
                <a:ext cx="85895" cy="25161"/>
              </a:xfrm>
              <a:custGeom>
                <a:avLst/>
                <a:gdLst>
                  <a:gd name="T0" fmla="*/ 0 w 33"/>
                  <a:gd name="T1" fmla="*/ 391828002 h 8"/>
                  <a:gd name="T2" fmla="*/ 236951602 w 33"/>
                  <a:gd name="T3" fmla="*/ 0 h 8"/>
                  <a:gd name="T4" fmla="*/ 0 60000 65536"/>
                  <a:gd name="T5" fmla="*/ 0 60000 65536"/>
                  <a:gd name="T6" fmla="*/ 0 w 33"/>
                  <a:gd name="T7" fmla="*/ 0 h 8"/>
                  <a:gd name="T8" fmla="*/ 33 w 33"/>
                  <a:gd name="T9" fmla="*/ 8 h 8"/>
                </a:gdLst>
                <a:ahLst/>
                <a:cxnLst>
                  <a:cxn ang="T4">
                    <a:pos x="T0" y="T1"/>
                  </a:cxn>
                  <a:cxn ang="T5">
                    <a:pos x="T2" y="T3"/>
                  </a:cxn>
                </a:cxnLst>
                <a:rect l="T6" t="T7" r="T8" b="T9"/>
                <a:pathLst>
                  <a:path w="33" h="8">
                    <a:moveTo>
                      <a:pt x="0" y="8"/>
                    </a:moveTo>
                    <a:cubicBezTo>
                      <a:pt x="0" y="8"/>
                      <a:pt x="16" y="4"/>
                      <a:pt x="33" y="0"/>
                    </a:cubicBez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pic>
            <p:nvPicPr>
              <p:cNvPr id="106" name="Picture 140">
                <a:extLst>
                  <a:ext uri="{FF2B5EF4-FFF2-40B4-BE49-F238E27FC236}">
                    <a16:creationId xmlns:a16="http://schemas.microsoft.com/office/drawing/2014/main" id="{2811FA02-AFE4-8BF7-3DF5-ED9C5BCA7723}"/>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rot="21142218">
                <a:off x="8553272" y="3839066"/>
                <a:ext cx="177696" cy="50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143">
                <a:extLst>
                  <a:ext uri="{FF2B5EF4-FFF2-40B4-BE49-F238E27FC236}">
                    <a16:creationId xmlns:a16="http://schemas.microsoft.com/office/drawing/2014/main" id="{A3E62D42-2DA7-0D18-E84B-62F84F0325AB}"/>
                  </a:ext>
                </a:extLst>
              </p:cNvPr>
              <p:cNvSpPr>
                <a:spLocks/>
              </p:cNvSpPr>
              <p:nvPr/>
            </p:nvSpPr>
            <p:spPr bwMode="auto">
              <a:xfrm>
                <a:off x="8108763" y="3891528"/>
                <a:ext cx="62274" cy="259101"/>
              </a:xfrm>
              <a:custGeom>
                <a:avLst/>
                <a:gdLst>
                  <a:gd name="T0" fmla="*/ 0 w 116"/>
                  <a:gd name="T1" fmla="*/ 0 h 484"/>
                  <a:gd name="T2" fmla="*/ 36 w 116"/>
                  <a:gd name="T3" fmla="*/ 108 h 484"/>
                  <a:gd name="T4" fmla="*/ 84 w 116"/>
                  <a:gd name="T5" fmla="*/ 188 h 484"/>
                  <a:gd name="T6" fmla="*/ 88 w 116"/>
                  <a:gd name="T7" fmla="*/ 484 h 484"/>
                  <a:gd name="T8" fmla="*/ 116 w 116"/>
                  <a:gd name="T9" fmla="*/ 484 h 484"/>
                  <a:gd name="T10" fmla="*/ 108 w 116"/>
                  <a:gd name="T11" fmla="*/ 184 h 484"/>
                  <a:gd name="T12" fmla="*/ 24 w 116"/>
                  <a:gd name="T13" fmla="*/ 20 h 484"/>
                  <a:gd name="T14" fmla="*/ 0 w 116"/>
                  <a:gd name="T15" fmla="*/ 0 h 4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6" h="484">
                    <a:moveTo>
                      <a:pt x="0" y="0"/>
                    </a:moveTo>
                    <a:lnTo>
                      <a:pt x="36" y="108"/>
                    </a:lnTo>
                    <a:lnTo>
                      <a:pt x="84" y="188"/>
                    </a:lnTo>
                    <a:lnTo>
                      <a:pt x="88" y="484"/>
                    </a:lnTo>
                    <a:lnTo>
                      <a:pt x="116" y="484"/>
                    </a:lnTo>
                    <a:lnTo>
                      <a:pt x="108" y="184"/>
                    </a:lnTo>
                    <a:lnTo>
                      <a:pt x="24" y="20"/>
                    </a:lnTo>
                    <a:lnTo>
                      <a:pt x="0" y="0"/>
                    </a:lnTo>
                    <a:close/>
                  </a:path>
                </a:pathLst>
              </a:custGeom>
              <a:solidFill>
                <a:srgbClr val="25131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8" name="Freeform 146">
                <a:extLst>
                  <a:ext uri="{FF2B5EF4-FFF2-40B4-BE49-F238E27FC236}">
                    <a16:creationId xmlns:a16="http://schemas.microsoft.com/office/drawing/2014/main" id="{041F9CA4-0719-C441-3903-F84BF2BA3F8D}"/>
                  </a:ext>
                </a:extLst>
              </p:cNvPr>
              <p:cNvSpPr>
                <a:spLocks/>
              </p:cNvSpPr>
              <p:nvPr/>
            </p:nvSpPr>
            <p:spPr bwMode="auto">
              <a:xfrm>
                <a:off x="8802368" y="3876539"/>
                <a:ext cx="17179" cy="286939"/>
              </a:xfrm>
              <a:custGeom>
                <a:avLst/>
                <a:gdLst>
                  <a:gd name="T0" fmla="*/ 32 w 32"/>
                  <a:gd name="T1" fmla="*/ 0 h 536"/>
                  <a:gd name="T2" fmla="*/ 20 w 32"/>
                  <a:gd name="T3" fmla="*/ 144 h 536"/>
                  <a:gd name="T4" fmla="*/ 24 w 32"/>
                  <a:gd name="T5" fmla="*/ 280 h 536"/>
                  <a:gd name="T6" fmla="*/ 32 w 32"/>
                  <a:gd name="T7" fmla="*/ 536 h 536"/>
                  <a:gd name="T8" fmla="*/ 4 w 32"/>
                  <a:gd name="T9" fmla="*/ 536 h 536"/>
                  <a:gd name="T10" fmla="*/ 0 w 32"/>
                  <a:gd name="T11" fmla="*/ 196 h 536"/>
                  <a:gd name="T12" fmla="*/ 4 w 32"/>
                  <a:gd name="T13" fmla="*/ 36 h 536"/>
                  <a:gd name="T14" fmla="*/ 32 w 32"/>
                  <a:gd name="T15" fmla="*/ 0 h 5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36">
                    <a:moveTo>
                      <a:pt x="32" y="0"/>
                    </a:moveTo>
                    <a:lnTo>
                      <a:pt x="20" y="144"/>
                    </a:lnTo>
                    <a:lnTo>
                      <a:pt x="24" y="280"/>
                    </a:lnTo>
                    <a:lnTo>
                      <a:pt x="32" y="536"/>
                    </a:lnTo>
                    <a:lnTo>
                      <a:pt x="4" y="536"/>
                    </a:lnTo>
                    <a:lnTo>
                      <a:pt x="0" y="196"/>
                    </a:lnTo>
                    <a:lnTo>
                      <a:pt x="4" y="36"/>
                    </a:lnTo>
                    <a:lnTo>
                      <a:pt x="32" y="0"/>
                    </a:lnTo>
                    <a:close/>
                  </a:path>
                </a:pathLst>
              </a:custGeom>
              <a:solidFill>
                <a:srgbClr val="25131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pic>
          <p:nvPicPr>
            <p:cNvPr id="2542" name="id-120725F3-1AA5-4EFB-8FD8-75D9273A1AAE" descr="IMG_2629.jpeg">
              <a:extLst>
                <a:ext uri="{FF2B5EF4-FFF2-40B4-BE49-F238E27FC236}">
                  <a16:creationId xmlns:a16="http://schemas.microsoft.com/office/drawing/2014/main" id="{5261D9A2-1181-5EB0-03C2-CBC0648FD06F}"/>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934970" y="966732"/>
              <a:ext cx="1821129" cy="22717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スライド番号プレースホルダー 1">
            <a:extLst>
              <a:ext uri="{FF2B5EF4-FFF2-40B4-BE49-F238E27FC236}">
                <a16:creationId xmlns:a16="http://schemas.microsoft.com/office/drawing/2014/main" id="{52E58B15-72F0-4AA2-54ED-99E90391A9AB}"/>
              </a:ext>
            </a:extLst>
          </p:cNvPr>
          <p:cNvSpPr>
            <a:spLocks noGrp="1"/>
          </p:cNvSpPr>
          <p:nvPr>
            <p:ph type="sldNum" sz="quarter" idx="10"/>
          </p:nvPr>
        </p:nvSpPr>
        <p:spPr>
          <a:xfrm>
            <a:off x="11701384" y="6426000"/>
            <a:ext cx="490615" cy="432000"/>
          </a:xfrm>
        </p:spPr>
        <p:txBody>
          <a:bodyPr/>
          <a:lstStyle/>
          <a:p>
            <a:pPr>
              <a:defRPr/>
            </a:pPr>
            <a:fld id="{44B71479-5601-46D2-9560-69BA22B0A92B}" type="slidenum">
              <a:rPr lang="en-US" altLang="ja-JP" sz="1800" smtClean="0"/>
              <a:pPr>
                <a:defRPr/>
              </a:pPr>
              <a:t>52</a:t>
            </a:fld>
            <a:endParaRPr lang="en-US" altLang="ja-JP" sz="1800" dirty="0"/>
          </a:p>
        </p:txBody>
      </p:sp>
      <p:sp>
        <p:nvSpPr>
          <p:cNvPr id="8" name="吹き出し: 四角形 7">
            <a:extLst>
              <a:ext uri="{FF2B5EF4-FFF2-40B4-BE49-F238E27FC236}">
                <a16:creationId xmlns:a16="http://schemas.microsoft.com/office/drawing/2014/main" id="{E0B9A36D-F4BC-FEB7-7EF8-AE6E4A1FE16B}"/>
              </a:ext>
            </a:extLst>
          </p:cNvPr>
          <p:cNvSpPr/>
          <p:nvPr/>
        </p:nvSpPr>
        <p:spPr>
          <a:xfrm>
            <a:off x="4799856" y="2852936"/>
            <a:ext cx="2216090" cy="781654"/>
          </a:xfrm>
          <a:prstGeom prst="wedgeRectCallout">
            <a:avLst>
              <a:gd name="adj1" fmla="val 39803"/>
              <a:gd name="adj2" fmla="val 70824"/>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rPr>
              <a:t>失敗したらどうしよう</a:t>
            </a:r>
            <a:endParaRPr lang="en-US" altLang="ja-JP" b="1" dirty="0">
              <a:solidFill>
                <a:schemeClr val="tx1"/>
              </a:solidFill>
            </a:endParaRPr>
          </a:p>
        </p:txBody>
      </p:sp>
      <p:sp>
        <p:nvSpPr>
          <p:cNvPr id="9" name="吹き出し: 四角形 8">
            <a:extLst>
              <a:ext uri="{FF2B5EF4-FFF2-40B4-BE49-F238E27FC236}">
                <a16:creationId xmlns:a16="http://schemas.microsoft.com/office/drawing/2014/main" id="{C8A1C964-F0C1-30F9-5AF3-A49A24F709BB}"/>
              </a:ext>
            </a:extLst>
          </p:cNvPr>
          <p:cNvSpPr/>
          <p:nvPr/>
        </p:nvSpPr>
        <p:spPr>
          <a:xfrm>
            <a:off x="3359696" y="4293096"/>
            <a:ext cx="2216090" cy="781654"/>
          </a:xfrm>
          <a:prstGeom prst="wedgeRectCallout">
            <a:avLst>
              <a:gd name="adj1" fmla="val 69630"/>
              <a:gd name="adj2" fmla="val -9628"/>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rPr>
              <a:t>使い方わからない</a:t>
            </a:r>
            <a:endParaRPr lang="en-US" altLang="ja-JP" b="1" dirty="0">
              <a:solidFill>
                <a:schemeClr val="tx1"/>
              </a:solidFill>
            </a:endParaRPr>
          </a:p>
        </p:txBody>
      </p:sp>
      <p:sp>
        <p:nvSpPr>
          <p:cNvPr id="16" name="テキスト ボックス 15">
            <a:extLst>
              <a:ext uri="{FF2B5EF4-FFF2-40B4-BE49-F238E27FC236}">
                <a16:creationId xmlns:a16="http://schemas.microsoft.com/office/drawing/2014/main" id="{1D43EE5A-83D6-24AA-D95A-03D801C90152}"/>
              </a:ext>
            </a:extLst>
          </p:cNvPr>
          <p:cNvSpPr txBox="1"/>
          <p:nvPr/>
        </p:nvSpPr>
        <p:spPr>
          <a:xfrm>
            <a:off x="6443405" y="5854042"/>
            <a:ext cx="1708818" cy="369332"/>
          </a:xfrm>
          <a:prstGeom prst="rect">
            <a:avLst/>
          </a:prstGeom>
          <a:solidFill>
            <a:schemeClr val="bg1"/>
          </a:solidFill>
        </p:spPr>
        <p:txBody>
          <a:bodyPr wrap="square" rtlCol="0">
            <a:spAutoFit/>
          </a:bodyPr>
          <a:lstStyle/>
          <a:p>
            <a:pPr algn="ctr"/>
            <a:r>
              <a:rPr kumimoji="1" lang="en-US" altLang="ja-JP" u="sng" dirty="0"/>
              <a:t>JPW</a:t>
            </a:r>
            <a:r>
              <a:rPr kumimoji="1" lang="ja-JP" altLang="en-US" u="sng" dirty="0"/>
              <a:t>サークル員</a:t>
            </a:r>
          </a:p>
        </p:txBody>
      </p:sp>
      <p:sp>
        <p:nvSpPr>
          <p:cNvPr id="1051" name="テキスト ボックス 1050">
            <a:extLst>
              <a:ext uri="{FF2B5EF4-FFF2-40B4-BE49-F238E27FC236}">
                <a16:creationId xmlns:a16="http://schemas.microsoft.com/office/drawing/2014/main" id="{539A0215-3FE4-82BD-2B22-38BC94E2C3F9}"/>
              </a:ext>
            </a:extLst>
          </p:cNvPr>
          <p:cNvSpPr txBox="1"/>
          <p:nvPr/>
        </p:nvSpPr>
        <p:spPr>
          <a:xfrm>
            <a:off x="839447" y="4209096"/>
            <a:ext cx="2216089" cy="369332"/>
          </a:xfrm>
          <a:prstGeom prst="rect">
            <a:avLst/>
          </a:prstGeom>
          <a:solidFill>
            <a:schemeClr val="bg1"/>
          </a:solidFill>
        </p:spPr>
        <p:txBody>
          <a:bodyPr wrap="square" rtlCol="0">
            <a:spAutoFit/>
          </a:bodyPr>
          <a:lstStyle/>
          <a:p>
            <a:pPr algn="ctr"/>
            <a:r>
              <a:rPr lang="en-US" altLang="ja-JP" u="sng" dirty="0"/>
              <a:t>QC</a:t>
            </a:r>
            <a:r>
              <a:rPr lang="ja-JP" altLang="en-US" u="sng" dirty="0"/>
              <a:t>リーダー：小林</a:t>
            </a:r>
            <a:endParaRPr kumimoji="1" lang="ja-JP" altLang="en-US" u="sng" dirty="0"/>
          </a:p>
        </p:txBody>
      </p:sp>
      <p:grpSp>
        <p:nvGrpSpPr>
          <p:cNvPr id="2291" name="グループ化 2290">
            <a:extLst>
              <a:ext uri="{FF2B5EF4-FFF2-40B4-BE49-F238E27FC236}">
                <a16:creationId xmlns:a16="http://schemas.microsoft.com/office/drawing/2014/main" id="{266A354A-4FC5-53AB-9148-130062180EE4}"/>
              </a:ext>
            </a:extLst>
          </p:cNvPr>
          <p:cNvGrpSpPr/>
          <p:nvPr/>
        </p:nvGrpSpPr>
        <p:grpSpPr>
          <a:xfrm>
            <a:off x="7769333" y="718405"/>
            <a:ext cx="4024443" cy="4882924"/>
            <a:chOff x="7676940" y="864298"/>
            <a:chExt cx="4024443" cy="4882924"/>
          </a:xfrm>
        </p:grpSpPr>
        <p:grpSp>
          <p:nvGrpSpPr>
            <p:cNvPr id="2290" name="グループ化 2289">
              <a:extLst>
                <a:ext uri="{FF2B5EF4-FFF2-40B4-BE49-F238E27FC236}">
                  <a16:creationId xmlns:a16="http://schemas.microsoft.com/office/drawing/2014/main" id="{05D2870B-079D-A282-1804-D1A0694B4A31}"/>
                </a:ext>
              </a:extLst>
            </p:cNvPr>
            <p:cNvGrpSpPr/>
            <p:nvPr/>
          </p:nvGrpSpPr>
          <p:grpSpPr>
            <a:xfrm>
              <a:off x="7676940" y="864298"/>
              <a:ext cx="4024443" cy="4882924"/>
              <a:chOff x="7676940" y="864298"/>
              <a:chExt cx="4024443" cy="4882924"/>
            </a:xfrm>
          </p:grpSpPr>
          <p:grpSp>
            <p:nvGrpSpPr>
              <p:cNvPr id="2275" name="グループ化 2274">
                <a:extLst>
                  <a:ext uri="{FF2B5EF4-FFF2-40B4-BE49-F238E27FC236}">
                    <a16:creationId xmlns:a16="http://schemas.microsoft.com/office/drawing/2014/main" id="{3B4FA045-C059-FA78-2C02-539D5C97872C}"/>
                  </a:ext>
                </a:extLst>
              </p:cNvPr>
              <p:cNvGrpSpPr/>
              <p:nvPr/>
            </p:nvGrpSpPr>
            <p:grpSpPr>
              <a:xfrm>
                <a:off x="7676940" y="2603434"/>
                <a:ext cx="1131833" cy="1552913"/>
                <a:chOff x="7608168" y="2668175"/>
                <a:chExt cx="1131833" cy="1552913"/>
              </a:xfrm>
            </p:grpSpPr>
            <p:sp>
              <p:nvSpPr>
                <p:cNvPr id="2244" name="正方形/長方形 2243">
                  <a:extLst>
                    <a:ext uri="{FF2B5EF4-FFF2-40B4-BE49-F238E27FC236}">
                      <a16:creationId xmlns:a16="http://schemas.microsoft.com/office/drawing/2014/main" id="{0209CE68-7864-D83D-681A-5472BC032D8B}"/>
                    </a:ext>
                  </a:extLst>
                </p:cNvPr>
                <p:cNvSpPr/>
                <p:nvPr/>
              </p:nvSpPr>
              <p:spPr>
                <a:xfrm>
                  <a:off x="7608168" y="2668175"/>
                  <a:ext cx="1131833" cy="1552913"/>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5" name="正方形/長方形 2244">
                  <a:extLst>
                    <a:ext uri="{FF2B5EF4-FFF2-40B4-BE49-F238E27FC236}">
                      <a16:creationId xmlns:a16="http://schemas.microsoft.com/office/drawing/2014/main" id="{5ECE8ABB-2779-6D07-0847-1F5DEFB64700}"/>
                    </a:ext>
                  </a:extLst>
                </p:cNvPr>
                <p:cNvSpPr/>
                <p:nvPr/>
              </p:nvSpPr>
              <p:spPr>
                <a:xfrm>
                  <a:off x="7681903" y="2822738"/>
                  <a:ext cx="984361" cy="83822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6" name="楕円 2245">
                  <a:extLst>
                    <a:ext uri="{FF2B5EF4-FFF2-40B4-BE49-F238E27FC236}">
                      <a16:creationId xmlns:a16="http://schemas.microsoft.com/office/drawing/2014/main" id="{26BE0295-0896-7A98-0A64-D714D7F5A29A}"/>
                    </a:ext>
                  </a:extLst>
                </p:cNvPr>
                <p:cNvSpPr/>
                <p:nvPr/>
              </p:nvSpPr>
              <p:spPr>
                <a:xfrm flipH="1">
                  <a:off x="7729548" y="3791899"/>
                  <a:ext cx="151608" cy="172993"/>
                </a:xfrm>
                <a:prstGeom prst="ellipse">
                  <a:avLst/>
                </a:prstGeom>
                <a:solidFill>
                  <a:schemeClr val="tx2">
                    <a:lumMod val="75000"/>
                    <a:lumOff val="2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7" name="正方形/長方形 2246">
                  <a:extLst>
                    <a:ext uri="{FF2B5EF4-FFF2-40B4-BE49-F238E27FC236}">
                      <a16:creationId xmlns:a16="http://schemas.microsoft.com/office/drawing/2014/main" id="{8AE81160-E5DE-86DA-EADF-35D4CB340969}"/>
                    </a:ext>
                  </a:extLst>
                </p:cNvPr>
                <p:cNvSpPr/>
                <p:nvPr/>
              </p:nvSpPr>
              <p:spPr>
                <a:xfrm>
                  <a:off x="8283361" y="3700785"/>
                  <a:ext cx="370189" cy="480476"/>
                </a:xfrm>
                <a:prstGeom prst="rect">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249" name="直線コネクタ 2248">
                  <a:extLst>
                    <a:ext uri="{FF2B5EF4-FFF2-40B4-BE49-F238E27FC236}">
                      <a16:creationId xmlns:a16="http://schemas.microsoft.com/office/drawing/2014/main" id="{C83DFD40-56B8-2969-72A6-4BC5AA1791C5}"/>
                    </a:ext>
                  </a:extLst>
                </p:cNvPr>
                <p:cNvCxnSpPr>
                  <a:cxnSpLocks/>
                </p:cNvCxnSpPr>
                <p:nvPr/>
              </p:nvCxnSpPr>
              <p:spPr>
                <a:xfrm>
                  <a:off x="8559512" y="3715548"/>
                  <a:ext cx="0" cy="480476"/>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0" name="直線コネクタ 2249">
                  <a:extLst>
                    <a:ext uri="{FF2B5EF4-FFF2-40B4-BE49-F238E27FC236}">
                      <a16:creationId xmlns:a16="http://schemas.microsoft.com/office/drawing/2014/main" id="{60EAD0EC-9928-3A12-5F11-A95552F36123}"/>
                    </a:ext>
                  </a:extLst>
                </p:cNvPr>
                <p:cNvCxnSpPr>
                  <a:cxnSpLocks/>
                </p:cNvCxnSpPr>
                <p:nvPr/>
              </p:nvCxnSpPr>
              <p:spPr>
                <a:xfrm>
                  <a:off x="8468455" y="3715548"/>
                  <a:ext cx="0" cy="480476"/>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1" name="直線コネクタ 2250">
                  <a:extLst>
                    <a:ext uri="{FF2B5EF4-FFF2-40B4-BE49-F238E27FC236}">
                      <a16:creationId xmlns:a16="http://schemas.microsoft.com/office/drawing/2014/main" id="{7B6473DE-1F89-5EF0-83BB-55D716DF6B7C}"/>
                    </a:ext>
                  </a:extLst>
                </p:cNvPr>
                <p:cNvCxnSpPr>
                  <a:cxnSpLocks/>
                </p:cNvCxnSpPr>
                <p:nvPr/>
              </p:nvCxnSpPr>
              <p:spPr>
                <a:xfrm>
                  <a:off x="8369776" y="3715548"/>
                  <a:ext cx="0" cy="480476"/>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2" name="直線コネクタ 2251">
                  <a:extLst>
                    <a:ext uri="{FF2B5EF4-FFF2-40B4-BE49-F238E27FC236}">
                      <a16:creationId xmlns:a16="http://schemas.microsoft.com/office/drawing/2014/main" id="{ACFAF10E-0A61-58A5-D486-E81A4867668B}"/>
                    </a:ext>
                  </a:extLst>
                </p:cNvPr>
                <p:cNvCxnSpPr>
                  <a:cxnSpLocks/>
                </p:cNvCxnSpPr>
                <p:nvPr/>
              </p:nvCxnSpPr>
              <p:spPr>
                <a:xfrm>
                  <a:off x="8283361" y="3791364"/>
                  <a:ext cx="3701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7" name="直線コネクタ 2256">
                  <a:extLst>
                    <a:ext uri="{FF2B5EF4-FFF2-40B4-BE49-F238E27FC236}">
                      <a16:creationId xmlns:a16="http://schemas.microsoft.com/office/drawing/2014/main" id="{E021C6F0-4F2F-EB47-06F2-E523FF653AE2}"/>
                    </a:ext>
                  </a:extLst>
                </p:cNvPr>
                <p:cNvCxnSpPr>
                  <a:cxnSpLocks/>
                </p:cNvCxnSpPr>
                <p:nvPr/>
              </p:nvCxnSpPr>
              <p:spPr>
                <a:xfrm>
                  <a:off x="8283360" y="3877860"/>
                  <a:ext cx="3701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8" name="直線コネクタ 2257">
                  <a:extLst>
                    <a:ext uri="{FF2B5EF4-FFF2-40B4-BE49-F238E27FC236}">
                      <a16:creationId xmlns:a16="http://schemas.microsoft.com/office/drawing/2014/main" id="{7A540E73-1671-4B47-F85D-685BF507C6B4}"/>
                    </a:ext>
                  </a:extLst>
                </p:cNvPr>
                <p:cNvCxnSpPr>
                  <a:cxnSpLocks/>
                </p:cNvCxnSpPr>
                <p:nvPr/>
              </p:nvCxnSpPr>
              <p:spPr>
                <a:xfrm>
                  <a:off x="8283360" y="3941023"/>
                  <a:ext cx="3701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9" name="直線コネクタ 2258">
                  <a:extLst>
                    <a:ext uri="{FF2B5EF4-FFF2-40B4-BE49-F238E27FC236}">
                      <a16:creationId xmlns:a16="http://schemas.microsoft.com/office/drawing/2014/main" id="{C6D410B4-1505-B0FD-47D1-BD44DD7BD703}"/>
                    </a:ext>
                  </a:extLst>
                </p:cNvPr>
                <p:cNvCxnSpPr>
                  <a:cxnSpLocks/>
                </p:cNvCxnSpPr>
                <p:nvPr/>
              </p:nvCxnSpPr>
              <p:spPr>
                <a:xfrm>
                  <a:off x="8283360" y="4027904"/>
                  <a:ext cx="3701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260" name="直線コネクタ 2259">
                  <a:extLst>
                    <a:ext uri="{FF2B5EF4-FFF2-40B4-BE49-F238E27FC236}">
                      <a16:creationId xmlns:a16="http://schemas.microsoft.com/office/drawing/2014/main" id="{FFB26E23-AB05-C972-27C8-96C381C18695}"/>
                    </a:ext>
                  </a:extLst>
                </p:cNvPr>
                <p:cNvCxnSpPr>
                  <a:cxnSpLocks/>
                </p:cNvCxnSpPr>
                <p:nvPr/>
              </p:nvCxnSpPr>
              <p:spPr>
                <a:xfrm>
                  <a:off x="8267832" y="4108440"/>
                  <a:ext cx="370189" cy="0"/>
                </a:xfrm>
                <a:prstGeom prst="line">
                  <a:avLst/>
                </a:prstGeom>
              </p:spPr>
              <p:style>
                <a:lnRef idx="1">
                  <a:schemeClr val="accent1"/>
                </a:lnRef>
                <a:fillRef idx="0">
                  <a:schemeClr val="accent1"/>
                </a:fillRef>
                <a:effectRef idx="0">
                  <a:schemeClr val="accent1"/>
                </a:effectRef>
                <a:fontRef idx="minor">
                  <a:schemeClr val="tx1"/>
                </a:fontRef>
              </p:style>
            </p:cxnSp>
            <p:sp>
              <p:nvSpPr>
                <p:cNvPr id="2261" name="楕円 2260">
                  <a:extLst>
                    <a:ext uri="{FF2B5EF4-FFF2-40B4-BE49-F238E27FC236}">
                      <a16:creationId xmlns:a16="http://schemas.microsoft.com/office/drawing/2014/main" id="{C9F23A22-4D0B-387F-ED13-0B23B5174A4B}"/>
                    </a:ext>
                  </a:extLst>
                </p:cNvPr>
                <p:cNvSpPr/>
                <p:nvPr/>
              </p:nvSpPr>
              <p:spPr>
                <a:xfrm flipH="1">
                  <a:off x="7951264" y="3787293"/>
                  <a:ext cx="151608" cy="172993"/>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2" name="楕円 2261">
                  <a:extLst>
                    <a:ext uri="{FF2B5EF4-FFF2-40B4-BE49-F238E27FC236}">
                      <a16:creationId xmlns:a16="http://schemas.microsoft.com/office/drawing/2014/main" id="{03D1B09B-F44E-24C8-4CC9-65E41BB574D0}"/>
                    </a:ext>
                  </a:extLst>
                </p:cNvPr>
                <p:cNvSpPr/>
                <p:nvPr/>
              </p:nvSpPr>
              <p:spPr>
                <a:xfrm flipH="1">
                  <a:off x="7956972" y="4006147"/>
                  <a:ext cx="151608" cy="172993"/>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3" name="楕円 2262">
                  <a:extLst>
                    <a:ext uri="{FF2B5EF4-FFF2-40B4-BE49-F238E27FC236}">
                      <a16:creationId xmlns:a16="http://schemas.microsoft.com/office/drawing/2014/main" id="{5C66007C-9F55-BB22-6A48-5D6DCFA942FD}"/>
                    </a:ext>
                  </a:extLst>
                </p:cNvPr>
                <p:cNvSpPr/>
                <p:nvPr/>
              </p:nvSpPr>
              <p:spPr>
                <a:xfrm flipH="1">
                  <a:off x="7738294" y="4011919"/>
                  <a:ext cx="151608" cy="172993"/>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4" name="正方形/長方形 2263">
                  <a:extLst>
                    <a:ext uri="{FF2B5EF4-FFF2-40B4-BE49-F238E27FC236}">
                      <a16:creationId xmlns:a16="http://schemas.microsoft.com/office/drawing/2014/main" id="{F502BFCC-B2DB-5DD6-EB81-0BB2E72E2E9A}"/>
                    </a:ext>
                  </a:extLst>
                </p:cNvPr>
                <p:cNvSpPr/>
                <p:nvPr/>
              </p:nvSpPr>
              <p:spPr>
                <a:xfrm>
                  <a:off x="7681903" y="3521658"/>
                  <a:ext cx="984361" cy="158666"/>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5" name="正方形/長方形 2264">
                  <a:extLst>
                    <a:ext uri="{FF2B5EF4-FFF2-40B4-BE49-F238E27FC236}">
                      <a16:creationId xmlns:a16="http://schemas.microsoft.com/office/drawing/2014/main" id="{C8D6E8D4-B690-A13D-0B8C-059F9574D975}"/>
                    </a:ext>
                  </a:extLst>
                </p:cNvPr>
                <p:cNvSpPr/>
                <p:nvPr/>
              </p:nvSpPr>
              <p:spPr>
                <a:xfrm>
                  <a:off x="7693687" y="3564258"/>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6" name="正方形/長方形 2265">
                  <a:extLst>
                    <a:ext uri="{FF2B5EF4-FFF2-40B4-BE49-F238E27FC236}">
                      <a16:creationId xmlns:a16="http://schemas.microsoft.com/office/drawing/2014/main" id="{4BBD357D-BCA5-A7F2-93CC-6AA794E4B28F}"/>
                    </a:ext>
                  </a:extLst>
                </p:cNvPr>
                <p:cNvSpPr/>
                <p:nvPr/>
              </p:nvSpPr>
              <p:spPr>
                <a:xfrm>
                  <a:off x="7809393" y="3568687"/>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8" name="正方形/長方形 2267">
                  <a:extLst>
                    <a:ext uri="{FF2B5EF4-FFF2-40B4-BE49-F238E27FC236}">
                      <a16:creationId xmlns:a16="http://schemas.microsoft.com/office/drawing/2014/main" id="{18E773AE-12A6-4913-159F-75F049C49356}"/>
                    </a:ext>
                  </a:extLst>
                </p:cNvPr>
                <p:cNvSpPr/>
                <p:nvPr/>
              </p:nvSpPr>
              <p:spPr>
                <a:xfrm>
                  <a:off x="7925951" y="3568687"/>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9" name="正方形/長方形 2268">
                  <a:extLst>
                    <a:ext uri="{FF2B5EF4-FFF2-40B4-BE49-F238E27FC236}">
                      <a16:creationId xmlns:a16="http://schemas.microsoft.com/office/drawing/2014/main" id="{9A88C87B-7009-D532-1548-04F197222621}"/>
                    </a:ext>
                  </a:extLst>
                </p:cNvPr>
                <p:cNvSpPr/>
                <p:nvPr/>
              </p:nvSpPr>
              <p:spPr>
                <a:xfrm>
                  <a:off x="8037467" y="3568687"/>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0" name="正方形/長方形 2269">
                  <a:extLst>
                    <a:ext uri="{FF2B5EF4-FFF2-40B4-BE49-F238E27FC236}">
                      <a16:creationId xmlns:a16="http://schemas.microsoft.com/office/drawing/2014/main" id="{1D651273-6492-009C-31E9-F24949C68F2F}"/>
                    </a:ext>
                  </a:extLst>
                </p:cNvPr>
                <p:cNvSpPr/>
                <p:nvPr/>
              </p:nvSpPr>
              <p:spPr>
                <a:xfrm>
                  <a:off x="8154335" y="3568687"/>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1" name="正方形/長方形 2270">
                  <a:extLst>
                    <a:ext uri="{FF2B5EF4-FFF2-40B4-BE49-F238E27FC236}">
                      <a16:creationId xmlns:a16="http://schemas.microsoft.com/office/drawing/2014/main" id="{729240C3-F0B2-F124-2806-63D8990CC1D7}"/>
                    </a:ext>
                  </a:extLst>
                </p:cNvPr>
                <p:cNvSpPr/>
                <p:nvPr/>
              </p:nvSpPr>
              <p:spPr>
                <a:xfrm>
                  <a:off x="8277757" y="3564258"/>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2" name="正方形/長方形 2271">
                  <a:extLst>
                    <a:ext uri="{FF2B5EF4-FFF2-40B4-BE49-F238E27FC236}">
                      <a16:creationId xmlns:a16="http://schemas.microsoft.com/office/drawing/2014/main" id="{DF5DEC33-8E71-2ED8-AAE0-F92400C127A7}"/>
                    </a:ext>
                  </a:extLst>
                </p:cNvPr>
                <p:cNvSpPr/>
                <p:nvPr/>
              </p:nvSpPr>
              <p:spPr>
                <a:xfrm>
                  <a:off x="8406259" y="3564258"/>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3" name="正方形/長方形 2272">
                  <a:extLst>
                    <a:ext uri="{FF2B5EF4-FFF2-40B4-BE49-F238E27FC236}">
                      <a16:creationId xmlns:a16="http://schemas.microsoft.com/office/drawing/2014/main" id="{66B3D307-41F9-A44B-AB04-D639A880F51A}"/>
                    </a:ext>
                  </a:extLst>
                </p:cNvPr>
                <p:cNvSpPr/>
                <p:nvPr/>
              </p:nvSpPr>
              <p:spPr>
                <a:xfrm>
                  <a:off x="8528285" y="3564258"/>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4" name="正方形/長方形 2273">
                  <a:extLst>
                    <a:ext uri="{FF2B5EF4-FFF2-40B4-BE49-F238E27FC236}">
                      <a16:creationId xmlns:a16="http://schemas.microsoft.com/office/drawing/2014/main" id="{6010CF38-883D-47A3-ADF4-C2D98D116398}"/>
                    </a:ext>
                  </a:extLst>
                </p:cNvPr>
                <p:cNvSpPr/>
                <p:nvPr/>
              </p:nvSpPr>
              <p:spPr>
                <a:xfrm>
                  <a:off x="7681903" y="2807578"/>
                  <a:ext cx="984361" cy="85100"/>
                </a:xfrm>
                <a:prstGeom prst="rect">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276" name="正方形/長方形 2275">
                <a:extLst>
                  <a:ext uri="{FF2B5EF4-FFF2-40B4-BE49-F238E27FC236}">
                    <a16:creationId xmlns:a16="http://schemas.microsoft.com/office/drawing/2014/main" id="{4A21BF2E-5A1B-C643-D156-A9B43DAF30AD}"/>
                  </a:ext>
                </a:extLst>
              </p:cNvPr>
              <p:cNvSpPr/>
              <p:nvPr/>
            </p:nvSpPr>
            <p:spPr>
              <a:xfrm>
                <a:off x="8041910" y="1519218"/>
                <a:ext cx="362393" cy="1070263"/>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7" name="正方形/長方形 2276">
                <a:extLst>
                  <a:ext uri="{FF2B5EF4-FFF2-40B4-BE49-F238E27FC236}">
                    <a16:creationId xmlns:a16="http://schemas.microsoft.com/office/drawing/2014/main" id="{5B165157-B1A2-DADB-FB20-459F123460F8}"/>
                  </a:ext>
                </a:extLst>
              </p:cNvPr>
              <p:cNvSpPr/>
              <p:nvPr/>
            </p:nvSpPr>
            <p:spPr>
              <a:xfrm rot="5400000">
                <a:off x="8393265" y="813404"/>
                <a:ext cx="362393" cy="1070263"/>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8" name="正方形/長方形 2277">
                <a:extLst>
                  <a:ext uri="{FF2B5EF4-FFF2-40B4-BE49-F238E27FC236}">
                    <a16:creationId xmlns:a16="http://schemas.microsoft.com/office/drawing/2014/main" id="{4B96E007-9BBF-766C-ED86-3ECCA724776A}"/>
                  </a:ext>
                </a:extLst>
              </p:cNvPr>
              <p:cNvSpPr/>
              <p:nvPr/>
            </p:nvSpPr>
            <p:spPr>
              <a:xfrm rot="5400000">
                <a:off x="7959789" y="2005627"/>
                <a:ext cx="4882924" cy="2600265"/>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9" name="正方形/長方形 2278">
                <a:extLst>
                  <a:ext uri="{FF2B5EF4-FFF2-40B4-BE49-F238E27FC236}">
                    <a16:creationId xmlns:a16="http://schemas.microsoft.com/office/drawing/2014/main" id="{8693D582-43C0-B620-6426-95C8037C26B1}"/>
                  </a:ext>
                </a:extLst>
              </p:cNvPr>
              <p:cNvSpPr/>
              <p:nvPr/>
            </p:nvSpPr>
            <p:spPr>
              <a:xfrm rot="5400000">
                <a:off x="8516741" y="2556112"/>
                <a:ext cx="3769020" cy="2600265"/>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285" name="グループ化 2284">
                <a:extLst>
                  <a:ext uri="{FF2B5EF4-FFF2-40B4-BE49-F238E27FC236}">
                    <a16:creationId xmlns:a16="http://schemas.microsoft.com/office/drawing/2014/main" id="{67C8E5F0-4FA7-D41A-BE2C-B66785518125}"/>
                  </a:ext>
                </a:extLst>
              </p:cNvPr>
              <p:cNvGrpSpPr/>
              <p:nvPr/>
            </p:nvGrpSpPr>
            <p:grpSpPr>
              <a:xfrm>
                <a:off x="10121602" y="3727651"/>
                <a:ext cx="130317" cy="498536"/>
                <a:chOff x="10056440" y="3722552"/>
                <a:chExt cx="130317" cy="498536"/>
              </a:xfrm>
            </p:grpSpPr>
            <p:sp>
              <p:nvSpPr>
                <p:cNvPr id="2282" name="正方形/長方形 2281">
                  <a:extLst>
                    <a:ext uri="{FF2B5EF4-FFF2-40B4-BE49-F238E27FC236}">
                      <a16:creationId xmlns:a16="http://schemas.microsoft.com/office/drawing/2014/main" id="{E423B6D5-844F-3686-F415-C659E8DE5074}"/>
                    </a:ext>
                  </a:extLst>
                </p:cNvPr>
                <p:cNvSpPr/>
                <p:nvPr/>
              </p:nvSpPr>
              <p:spPr>
                <a:xfrm>
                  <a:off x="10056440" y="3722552"/>
                  <a:ext cx="130317" cy="498536"/>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4" name="楕円 2283">
                  <a:extLst>
                    <a:ext uri="{FF2B5EF4-FFF2-40B4-BE49-F238E27FC236}">
                      <a16:creationId xmlns:a16="http://schemas.microsoft.com/office/drawing/2014/main" id="{293F7428-8429-797E-4D79-5E1C4C6DE357}"/>
                    </a:ext>
                  </a:extLst>
                </p:cNvPr>
                <p:cNvSpPr/>
                <p:nvPr/>
              </p:nvSpPr>
              <p:spPr>
                <a:xfrm>
                  <a:off x="10075253" y="4059275"/>
                  <a:ext cx="92690" cy="144016"/>
                </a:xfrm>
                <a:prstGeom prst="ellipse">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286" name="グループ化 2285">
                <a:extLst>
                  <a:ext uri="{FF2B5EF4-FFF2-40B4-BE49-F238E27FC236}">
                    <a16:creationId xmlns:a16="http://schemas.microsoft.com/office/drawing/2014/main" id="{B0052381-E892-1A24-25D2-E3BBE2DD2C9A}"/>
                  </a:ext>
                </a:extLst>
              </p:cNvPr>
              <p:cNvGrpSpPr/>
              <p:nvPr/>
            </p:nvGrpSpPr>
            <p:grpSpPr>
              <a:xfrm>
                <a:off x="10565368" y="3722552"/>
                <a:ext cx="130317" cy="498536"/>
                <a:chOff x="10056440" y="3722552"/>
                <a:chExt cx="130317" cy="498536"/>
              </a:xfrm>
            </p:grpSpPr>
            <p:sp>
              <p:nvSpPr>
                <p:cNvPr id="2287" name="正方形/長方形 2286">
                  <a:extLst>
                    <a:ext uri="{FF2B5EF4-FFF2-40B4-BE49-F238E27FC236}">
                      <a16:creationId xmlns:a16="http://schemas.microsoft.com/office/drawing/2014/main" id="{E85D9FFF-E25D-0615-359B-22E65D3E35C4}"/>
                    </a:ext>
                  </a:extLst>
                </p:cNvPr>
                <p:cNvSpPr/>
                <p:nvPr/>
              </p:nvSpPr>
              <p:spPr>
                <a:xfrm>
                  <a:off x="10056440" y="3722552"/>
                  <a:ext cx="130317" cy="498536"/>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8" name="楕円 2287">
                  <a:extLst>
                    <a:ext uri="{FF2B5EF4-FFF2-40B4-BE49-F238E27FC236}">
                      <a16:creationId xmlns:a16="http://schemas.microsoft.com/office/drawing/2014/main" id="{57567D0F-EB2F-AB51-5214-C019494DDF95}"/>
                    </a:ext>
                  </a:extLst>
                </p:cNvPr>
                <p:cNvSpPr/>
                <p:nvPr/>
              </p:nvSpPr>
              <p:spPr>
                <a:xfrm>
                  <a:off x="10075253" y="4059275"/>
                  <a:ext cx="92690" cy="144016"/>
                </a:xfrm>
                <a:prstGeom prst="ellipse">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289" name="テキスト ボックス 2288">
                <a:extLst>
                  <a:ext uri="{FF2B5EF4-FFF2-40B4-BE49-F238E27FC236}">
                    <a16:creationId xmlns:a16="http://schemas.microsoft.com/office/drawing/2014/main" id="{9EBE91DC-BF1B-D0D2-7CC1-E7C42F86B324}"/>
                  </a:ext>
                </a:extLst>
              </p:cNvPr>
              <p:cNvSpPr txBox="1"/>
              <p:nvPr/>
            </p:nvSpPr>
            <p:spPr>
              <a:xfrm>
                <a:off x="9806408" y="1088301"/>
                <a:ext cx="1152128" cy="646331"/>
              </a:xfrm>
              <a:prstGeom prst="rect">
                <a:avLst/>
              </a:prstGeom>
              <a:noFill/>
            </p:spPr>
            <p:txBody>
              <a:bodyPr wrap="square" rtlCol="0">
                <a:spAutoFit/>
              </a:bodyPr>
              <a:lstStyle/>
              <a:p>
                <a:pPr algn="ctr"/>
                <a:r>
                  <a:rPr kumimoji="1" lang="en-US" altLang="ja-JP" sz="3600" dirty="0"/>
                  <a:t>26R</a:t>
                </a:r>
                <a:endParaRPr kumimoji="1" lang="ja-JP" altLang="en-US" sz="3600" dirty="0"/>
              </a:p>
            </p:txBody>
          </p:sp>
        </p:grpSp>
        <p:cxnSp>
          <p:nvCxnSpPr>
            <p:cNvPr id="2281" name="直線コネクタ 2280">
              <a:extLst>
                <a:ext uri="{FF2B5EF4-FFF2-40B4-BE49-F238E27FC236}">
                  <a16:creationId xmlns:a16="http://schemas.microsoft.com/office/drawing/2014/main" id="{23E5A806-F75C-3E1D-DF1C-68C51B5DB945}"/>
                </a:ext>
              </a:extLst>
            </p:cNvPr>
            <p:cNvCxnSpPr>
              <a:stCxn id="2279" idx="1"/>
              <a:endCxn id="2279" idx="3"/>
            </p:cNvCxnSpPr>
            <p:nvPr/>
          </p:nvCxnSpPr>
          <p:spPr>
            <a:xfrm>
              <a:off x="10401251" y="1971735"/>
              <a:ext cx="0" cy="37690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94" name="グループ化 2293">
            <a:extLst>
              <a:ext uri="{FF2B5EF4-FFF2-40B4-BE49-F238E27FC236}">
                <a16:creationId xmlns:a16="http://schemas.microsoft.com/office/drawing/2014/main" id="{C0AE2373-0032-0947-D76E-85FBB7F48569}"/>
              </a:ext>
            </a:extLst>
          </p:cNvPr>
          <p:cNvGrpSpPr/>
          <p:nvPr/>
        </p:nvGrpSpPr>
        <p:grpSpPr>
          <a:xfrm>
            <a:off x="6096000" y="4020650"/>
            <a:ext cx="2432050" cy="1790700"/>
            <a:chOff x="0" y="0"/>
            <a:chExt cx="2432050" cy="1790700"/>
          </a:xfrm>
        </p:grpSpPr>
        <p:grpSp>
          <p:nvGrpSpPr>
            <p:cNvPr id="2295" name="グループ化 2294">
              <a:extLst>
                <a:ext uri="{FF2B5EF4-FFF2-40B4-BE49-F238E27FC236}">
                  <a16:creationId xmlns:a16="http://schemas.microsoft.com/office/drawing/2014/main" id="{C296A50E-2B3F-D2FC-6188-AC2DE7B4803C}"/>
                </a:ext>
              </a:extLst>
            </p:cNvPr>
            <p:cNvGrpSpPr/>
            <p:nvPr/>
          </p:nvGrpSpPr>
          <p:grpSpPr>
            <a:xfrm>
              <a:off x="107950" y="44450"/>
              <a:ext cx="863600" cy="1289050"/>
              <a:chOff x="107950" y="44450"/>
              <a:chExt cx="863600" cy="1289050"/>
            </a:xfrm>
          </p:grpSpPr>
          <p:grpSp>
            <p:nvGrpSpPr>
              <p:cNvPr id="2464" name="グループ化 2463">
                <a:extLst>
                  <a:ext uri="{FF2B5EF4-FFF2-40B4-BE49-F238E27FC236}">
                    <a16:creationId xmlns:a16="http://schemas.microsoft.com/office/drawing/2014/main" id="{4CF4318B-BCCE-BF0E-FD7A-A759F6888B68}"/>
                  </a:ext>
                </a:extLst>
              </p:cNvPr>
              <p:cNvGrpSpPr/>
              <p:nvPr/>
            </p:nvGrpSpPr>
            <p:grpSpPr>
              <a:xfrm>
                <a:off x="107950" y="44450"/>
                <a:ext cx="863600" cy="1289050"/>
                <a:chOff x="107950" y="44450"/>
                <a:chExt cx="1507120" cy="2514600"/>
              </a:xfrm>
            </p:grpSpPr>
            <p:grpSp>
              <p:nvGrpSpPr>
                <p:cNvPr id="2466" name="グループ化 2465">
                  <a:extLst>
                    <a:ext uri="{FF2B5EF4-FFF2-40B4-BE49-F238E27FC236}">
                      <a16:creationId xmlns:a16="http://schemas.microsoft.com/office/drawing/2014/main" id="{1B7C042E-36B4-D521-0536-CEA8D6807933}"/>
                    </a:ext>
                  </a:extLst>
                </p:cNvPr>
                <p:cNvGrpSpPr/>
                <p:nvPr/>
              </p:nvGrpSpPr>
              <p:grpSpPr>
                <a:xfrm>
                  <a:off x="107950" y="259494"/>
                  <a:ext cx="1507120" cy="2297045"/>
                  <a:chOff x="107950" y="259494"/>
                  <a:chExt cx="2386011" cy="2682165"/>
                </a:xfrm>
              </p:grpSpPr>
              <p:grpSp>
                <p:nvGrpSpPr>
                  <p:cNvPr id="2474" name="グループ化 2473">
                    <a:extLst>
                      <a:ext uri="{FF2B5EF4-FFF2-40B4-BE49-F238E27FC236}">
                        <a16:creationId xmlns:a16="http://schemas.microsoft.com/office/drawing/2014/main" id="{FCCE00BA-9B89-2952-FE65-0AA658122E77}"/>
                      </a:ext>
                    </a:extLst>
                  </p:cNvPr>
                  <p:cNvGrpSpPr/>
                  <p:nvPr/>
                </p:nvGrpSpPr>
                <p:grpSpPr>
                  <a:xfrm>
                    <a:off x="367206" y="259494"/>
                    <a:ext cx="1704975" cy="1833563"/>
                    <a:chOff x="367206" y="259494"/>
                    <a:chExt cx="1704975" cy="1833563"/>
                  </a:xfrm>
                </p:grpSpPr>
                <p:sp>
                  <p:nvSpPr>
                    <p:cNvPr id="2484" name="フリーフォーム 179">
                      <a:extLst>
                        <a:ext uri="{FF2B5EF4-FFF2-40B4-BE49-F238E27FC236}">
                          <a16:creationId xmlns:a16="http://schemas.microsoft.com/office/drawing/2014/main" id="{36C07E7B-6D95-5E0A-A151-B9E57E1729CB}"/>
                        </a:ext>
                      </a:extLst>
                    </p:cNvPr>
                    <p:cNvSpPr/>
                    <p:nvPr/>
                  </p:nvSpPr>
                  <p:spPr>
                    <a:xfrm>
                      <a:off x="557706" y="25949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485" name="フリーフォーム 181">
                      <a:extLst>
                        <a:ext uri="{FF2B5EF4-FFF2-40B4-BE49-F238E27FC236}">
                          <a16:creationId xmlns:a16="http://schemas.microsoft.com/office/drawing/2014/main" id="{87274AF4-F905-ECD3-6FB2-36ED579EBD18}"/>
                        </a:ext>
                      </a:extLst>
                    </p:cNvPr>
                    <p:cNvSpPr/>
                    <p:nvPr/>
                  </p:nvSpPr>
                  <p:spPr>
                    <a:xfrm>
                      <a:off x="367206" y="82146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486" name="フリーフォーム 182">
                      <a:extLst>
                        <a:ext uri="{FF2B5EF4-FFF2-40B4-BE49-F238E27FC236}">
                          <a16:creationId xmlns:a16="http://schemas.microsoft.com/office/drawing/2014/main" id="{041498BD-C861-B0A4-67F6-2D68AC737F7C}"/>
                        </a:ext>
                      </a:extLst>
                    </p:cNvPr>
                    <p:cNvSpPr/>
                    <p:nvPr/>
                  </p:nvSpPr>
                  <p:spPr>
                    <a:xfrm>
                      <a:off x="1929306" y="91195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475" name="グループ化 2474">
                    <a:extLst>
                      <a:ext uri="{FF2B5EF4-FFF2-40B4-BE49-F238E27FC236}">
                        <a16:creationId xmlns:a16="http://schemas.microsoft.com/office/drawing/2014/main" id="{F16C006A-B272-A3CE-EB1F-D9AF5F95035D}"/>
                      </a:ext>
                    </a:extLst>
                  </p:cNvPr>
                  <p:cNvGrpSpPr>
                    <a:grpSpLocks/>
                  </p:cNvGrpSpPr>
                  <p:nvPr/>
                </p:nvGrpSpPr>
                <p:grpSpPr bwMode="auto">
                  <a:xfrm>
                    <a:off x="107950" y="1947182"/>
                    <a:ext cx="2386011" cy="994477"/>
                    <a:chOff x="107950" y="1947182"/>
                    <a:chExt cx="3381375" cy="1409700"/>
                  </a:xfrm>
                </p:grpSpPr>
                <p:sp>
                  <p:nvSpPr>
                    <p:cNvPr id="2476" name="フリーフォーム 163">
                      <a:extLst>
                        <a:ext uri="{FF2B5EF4-FFF2-40B4-BE49-F238E27FC236}">
                          <a16:creationId xmlns:a16="http://schemas.microsoft.com/office/drawing/2014/main" id="{323E9EF0-7722-9B67-EAF5-97DD8414CB0B}"/>
                        </a:ext>
                      </a:extLst>
                    </p:cNvPr>
                    <p:cNvSpPr/>
                    <p:nvPr/>
                  </p:nvSpPr>
                  <p:spPr bwMode="auto">
                    <a:xfrm>
                      <a:off x="107950" y="197575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77" name="フリーフォーム 164">
                      <a:extLst>
                        <a:ext uri="{FF2B5EF4-FFF2-40B4-BE49-F238E27FC236}">
                          <a16:creationId xmlns:a16="http://schemas.microsoft.com/office/drawing/2014/main" id="{B35F5E2E-4D15-47FA-B4BD-BF20E6815D00}"/>
                        </a:ext>
                      </a:extLst>
                    </p:cNvPr>
                    <p:cNvSpPr/>
                    <p:nvPr/>
                  </p:nvSpPr>
                  <p:spPr bwMode="auto">
                    <a:xfrm>
                      <a:off x="564649" y="222721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478" name="フリーフォーム 167">
                      <a:extLst>
                        <a:ext uri="{FF2B5EF4-FFF2-40B4-BE49-F238E27FC236}">
                          <a16:creationId xmlns:a16="http://schemas.microsoft.com/office/drawing/2014/main" id="{3426EC23-8A33-775A-0D78-1E557B07911F}"/>
                        </a:ext>
                      </a:extLst>
                    </p:cNvPr>
                    <p:cNvSpPr/>
                    <p:nvPr/>
                  </p:nvSpPr>
                  <p:spPr bwMode="auto">
                    <a:xfrm>
                      <a:off x="2374900" y="194718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79" name="フリーフォーム 168">
                      <a:extLst>
                        <a:ext uri="{FF2B5EF4-FFF2-40B4-BE49-F238E27FC236}">
                          <a16:creationId xmlns:a16="http://schemas.microsoft.com/office/drawing/2014/main" id="{12648D90-CD8F-6519-2413-F5F2543DEA0C}"/>
                        </a:ext>
                      </a:extLst>
                    </p:cNvPr>
                    <p:cNvSpPr/>
                    <p:nvPr/>
                  </p:nvSpPr>
                  <p:spPr bwMode="auto">
                    <a:xfrm>
                      <a:off x="2452191" y="217995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480" name="フリーフォーム 169">
                      <a:extLst>
                        <a:ext uri="{FF2B5EF4-FFF2-40B4-BE49-F238E27FC236}">
                          <a16:creationId xmlns:a16="http://schemas.microsoft.com/office/drawing/2014/main" id="{AB97067F-AD5F-74CC-9F31-0A13E0C1F9BC}"/>
                        </a:ext>
                      </a:extLst>
                    </p:cNvPr>
                    <p:cNvSpPr>
                      <a:spLocks/>
                    </p:cNvSpPr>
                    <p:nvPr/>
                  </p:nvSpPr>
                  <p:spPr bwMode="auto">
                    <a:xfrm>
                      <a:off x="1660525" y="229960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1" name="フリーフォーム 171">
                      <a:extLst>
                        <a:ext uri="{FF2B5EF4-FFF2-40B4-BE49-F238E27FC236}">
                          <a16:creationId xmlns:a16="http://schemas.microsoft.com/office/drawing/2014/main" id="{58C19DCE-C17E-EC82-6687-0305ADD5585B}"/>
                        </a:ext>
                      </a:extLst>
                    </p:cNvPr>
                    <p:cNvSpPr>
                      <a:spLocks/>
                    </p:cNvSpPr>
                    <p:nvPr/>
                  </p:nvSpPr>
                  <p:spPr bwMode="auto">
                    <a:xfrm>
                      <a:off x="1674813" y="269965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2" name="フリーフォーム 177">
                      <a:extLst>
                        <a:ext uri="{FF2B5EF4-FFF2-40B4-BE49-F238E27FC236}">
                          <a16:creationId xmlns:a16="http://schemas.microsoft.com/office/drawing/2014/main" id="{71FAA866-1FB9-BDCB-3EED-9322022BA4F4}"/>
                        </a:ext>
                      </a:extLst>
                    </p:cNvPr>
                    <p:cNvSpPr>
                      <a:spLocks/>
                    </p:cNvSpPr>
                    <p:nvPr/>
                  </p:nvSpPr>
                  <p:spPr bwMode="auto">
                    <a:xfrm>
                      <a:off x="3200400" y="243136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3" name="フリーフォーム 178">
                      <a:extLst>
                        <a:ext uri="{FF2B5EF4-FFF2-40B4-BE49-F238E27FC236}">
                          <a16:creationId xmlns:a16="http://schemas.microsoft.com/office/drawing/2014/main" id="{E7351061-281A-A5A4-B21C-D6128D7A9FF6}"/>
                        </a:ext>
                      </a:extLst>
                    </p:cNvPr>
                    <p:cNvSpPr>
                      <a:spLocks/>
                    </p:cNvSpPr>
                    <p:nvPr/>
                  </p:nvSpPr>
                  <p:spPr bwMode="auto">
                    <a:xfrm>
                      <a:off x="311150" y="259329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467" name="台形 2466">
                  <a:extLst>
                    <a:ext uri="{FF2B5EF4-FFF2-40B4-BE49-F238E27FC236}">
                      <a16:creationId xmlns:a16="http://schemas.microsoft.com/office/drawing/2014/main" id="{7B9B4129-77EC-479A-1596-7ED6B36AD3DE}"/>
                    </a:ext>
                  </a:extLst>
                </p:cNvPr>
                <p:cNvSpPr/>
                <p:nvPr/>
              </p:nvSpPr>
              <p:spPr>
                <a:xfrm>
                  <a:off x="546100" y="170815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68" name="フリーフォーム: 図形 2467">
                  <a:extLst>
                    <a:ext uri="{FF2B5EF4-FFF2-40B4-BE49-F238E27FC236}">
                      <a16:creationId xmlns:a16="http://schemas.microsoft.com/office/drawing/2014/main" id="{21660B5A-A0F5-94E7-DE9F-ACAC69E11BF2}"/>
                    </a:ext>
                  </a:extLst>
                </p:cNvPr>
                <p:cNvSpPr/>
                <p:nvPr/>
              </p:nvSpPr>
              <p:spPr>
                <a:xfrm>
                  <a:off x="298450" y="184150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69" name="フリーフォーム: 図形 2468">
                  <a:extLst>
                    <a:ext uri="{FF2B5EF4-FFF2-40B4-BE49-F238E27FC236}">
                      <a16:creationId xmlns:a16="http://schemas.microsoft.com/office/drawing/2014/main" id="{B6558CB7-2186-F775-F35F-0E2EF444CD4F}"/>
                    </a:ext>
                  </a:extLst>
                </p:cNvPr>
                <p:cNvSpPr/>
                <p:nvPr/>
              </p:nvSpPr>
              <p:spPr>
                <a:xfrm>
                  <a:off x="266700" y="19050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470" name="グループ化 2469">
                  <a:extLst>
                    <a:ext uri="{FF2B5EF4-FFF2-40B4-BE49-F238E27FC236}">
                      <a16:creationId xmlns:a16="http://schemas.microsoft.com/office/drawing/2014/main" id="{2AA121EE-2D98-B420-D1D3-8A76543A0BB4}"/>
                    </a:ext>
                  </a:extLst>
                </p:cNvPr>
                <p:cNvGrpSpPr/>
                <p:nvPr/>
              </p:nvGrpSpPr>
              <p:grpSpPr>
                <a:xfrm>
                  <a:off x="203200" y="44450"/>
                  <a:ext cx="1181100" cy="914399"/>
                  <a:chOff x="203200" y="44450"/>
                  <a:chExt cx="1181100" cy="914399"/>
                </a:xfrm>
              </p:grpSpPr>
              <p:sp>
                <p:nvSpPr>
                  <p:cNvPr id="2471" name="フリーフォーム: 図形 2470">
                    <a:extLst>
                      <a:ext uri="{FF2B5EF4-FFF2-40B4-BE49-F238E27FC236}">
                        <a16:creationId xmlns:a16="http://schemas.microsoft.com/office/drawing/2014/main" id="{23C6A9A8-1E5E-0DD4-B003-0BFC830D29D7}"/>
                      </a:ext>
                    </a:extLst>
                  </p:cNvPr>
                  <p:cNvSpPr/>
                  <p:nvPr/>
                </p:nvSpPr>
                <p:spPr>
                  <a:xfrm rot="201776">
                    <a:off x="203200" y="15874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72" name="正方形/長方形 2471">
                    <a:extLst>
                      <a:ext uri="{FF2B5EF4-FFF2-40B4-BE49-F238E27FC236}">
                        <a16:creationId xmlns:a16="http://schemas.microsoft.com/office/drawing/2014/main" id="{7C79C0A6-B9FC-EDB2-742C-A487EF43B83F}"/>
                      </a:ext>
                    </a:extLst>
                  </p:cNvPr>
                  <p:cNvSpPr/>
                  <p:nvPr/>
                </p:nvSpPr>
                <p:spPr>
                  <a:xfrm>
                    <a:off x="628650" y="64770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73" name="楕円 2472">
                    <a:extLst>
                      <a:ext uri="{FF2B5EF4-FFF2-40B4-BE49-F238E27FC236}">
                        <a16:creationId xmlns:a16="http://schemas.microsoft.com/office/drawing/2014/main" id="{566A5D33-B137-C35C-CE18-51570853B370}"/>
                      </a:ext>
                    </a:extLst>
                  </p:cNvPr>
                  <p:cNvSpPr/>
                  <p:nvPr/>
                </p:nvSpPr>
                <p:spPr>
                  <a:xfrm>
                    <a:off x="768350" y="4445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465" name="テキスト ボックス 158">
                <a:extLst>
                  <a:ext uri="{FF2B5EF4-FFF2-40B4-BE49-F238E27FC236}">
                    <a16:creationId xmlns:a16="http://schemas.microsoft.com/office/drawing/2014/main" id="{2DD2CF2F-450C-332E-8024-DBE3499A514B}"/>
                  </a:ext>
                </a:extLst>
              </p:cNvPr>
              <p:cNvSpPr txBox="1"/>
              <p:nvPr/>
            </p:nvSpPr>
            <p:spPr>
              <a:xfrm>
                <a:off x="304799" y="94615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a:solidFill>
                      <a:schemeClr val="accent3">
                        <a:lumMod val="75000"/>
                      </a:schemeClr>
                    </a:solidFill>
                    <a:latin typeface="Congenial Black" panose="020F0502020204030204" pitchFamily="2" charset="0"/>
                  </a:rPr>
                  <a:t>jatco</a:t>
                </a:r>
              </a:p>
              <a:p>
                <a:endParaRPr kumimoji="1" lang="ja-JP" altLang="en-US" sz="1000">
                  <a:solidFill>
                    <a:schemeClr val="accent3">
                      <a:lumMod val="75000"/>
                    </a:schemeClr>
                  </a:solidFill>
                  <a:latin typeface="Congenial Black" panose="020F0502020204030204" pitchFamily="2" charset="0"/>
                </a:endParaRPr>
              </a:p>
            </p:txBody>
          </p:sp>
        </p:grpSp>
        <p:grpSp>
          <p:nvGrpSpPr>
            <p:cNvPr id="2296" name="グループ化 2295">
              <a:extLst>
                <a:ext uri="{FF2B5EF4-FFF2-40B4-BE49-F238E27FC236}">
                  <a16:creationId xmlns:a16="http://schemas.microsoft.com/office/drawing/2014/main" id="{2288E783-FB3A-03BD-5C54-AC364DD74997}"/>
                </a:ext>
              </a:extLst>
            </p:cNvPr>
            <p:cNvGrpSpPr/>
            <p:nvPr/>
          </p:nvGrpSpPr>
          <p:grpSpPr>
            <a:xfrm>
              <a:off x="1276350" y="63500"/>
              <a:ext cx="863600" cy="1289050"/>
              <a:chOff x="1276350" y="63500"/>
              <a:chExt cx="863600" cy="1289050"/>
            </a:xfrm>
          </p:grpSpPr>
          <p:grpSp>
            <p:nvGrpSpPr>
              <p:cNvPr id="2441" name="グループ化 2440">
                <a:extLst>
                  <a:ext uri="{FF2B5EF4-FFF2-40B4-BE49-F238E27FC236}">
                    <a16:creationId xmlns:a16="http://schemas.microsoft.com/office/drawing/2014/main" id="{A484D24D-155F-C954-C34D-2505FE1C3224}"/>
                  </a:ext>
                </a:extLst>
              </p:cNvPr>
              <p:cNvGrpSpPr/>
              <p:nvPr/>
            </p:nvGrpSpPr>
            <p:grpSpPr>
              <a:xfrm>
                <a:off x="1276350" y="63500"/>
                <a:ext cx="863600" cy="1289050"/>
                <a:chOff x="1276350" y="63500"/>
                <a:chExt cx="1507120" cy="2514600"/>
              </a:xfrm>
            </p:grpSpPr>
            <p:grpSp>
              <p:nvGrpSpPr>
                <p:cNvPr id="2443" name="グループ化 2442">
                  <a:extLst>
                    <a:ext uri="{FF2B5EF4-FFF2-40B4-BE49-F238E27FC236}">
                      <a16:creationId xmlns:a16="http://schemas.microsoft.com/office/drawing/2014/main" id="{EB78BE33-01EB-9BE1-A05D-5895B6B4869F}"/>
                    </a:ext>
                  </a:extLst>
                </p:cNvPr>
                <p:cNvGrpSpPr/>
                <p:nvPr/>
              </p:nvGrpSpPr>
              <p:grpSpPr>
                <a:xfrm>
                  <a:off x="1276350" y="278544"/>
                  <a:ext cx="1507120" cy="2297045"/>
                  <a:chOff x="1276350" y="278544"/>
                  <a:chExt cx="2386011" cy="2682165"/>
                </a:xfrm>
              </p:grpSpPr>
              <p:grpSp>
                <p:nvGrpSpPr>
                  <p:cNvPr id="2451" name="グループ化 2450">
                    <a:extLst>
                      <a:ext uri="{FF2B5EF4-FFF2-40B4-BE49-F238E27FC236}">
                        <a16:creationId xmlns:a16="http://schemas.microsoft.com/office/drawing/2014/main" id="{8370E8C8-08C3-6855-442D-AEEDFE226B1B}"/>
                      </a:ext>
                    </a:extLst>
                  </p:cNvPr>
                  <p:cNvGrpSpPr/>
                  <p:nvPr/>
                </p:nvGrpSpPr>
                <p:grpSpPr>
                  <a:xfrm>
                    <a:off x="1535606" y="278544"/>
                    <a:ext cx="1704975" cy="1833563"/>
                    <a:chOff x="1535606" y="278544"/>
                    <a:chExt cx="1704975" cy="1833563"/>
                  </a:xfrm>
                </p:grpSpPr>
                <p:sp>
                  <p:nvSpPr>
                    <p:cNvPr id="2461" name="フリーフォーム 179">
                      <a:extLst>
                        <a:ext uri="{FF2B5EF4-FFF2-40B4-BE49-F238E27FC236}">
                          <a16:creationId xmlns:a16="http://schemas.microsoft.com/office/drawing/2014/main" id="{6B2F652F-85E5-8A4E-4D56-A47AD658EF8B}"/>
                        </a:ext>
                      </a:extLst>
                    </p:cNvPr>
                    <p:cNvSpPr/>
                    <p:nvPr/>
                  </p:nvSpPr>
                  <p:spPr>
                    <a:xfrm>
                      <a:off x="1726106" y="27854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462" name="フリーフォーム 181">
                      <a:extLst>
                        <a:ext uri="{FF2B5EF4-FFF2-40B4-BE49-F238E27FC236}">
                          <a16:creationId xmlns:a16="http://schemas.microsoft.com/office/drawing/2014/main" id="{96FCBA7B-341E-450B-ECF2-F8320BC2A828}"/>
                        </a:ext>
                      </a:extLst>
                    </p:cNvPr>
                    <p:cNvSpPr/>
                    <p:nvPr/>
                  </p:nvSpPr>
                  <p:spPr>
                    <a:xfrm>
                      <a:off x="1535606" y="84051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463" name="フリーフォーム 182">
                      <a:extLst>
                        <a:ext uri="{FF2B5EF4-FFF2-40B4-BE49-F238E27FC236}">
                          <a16:creationId xmlns:a16="http://schemas.microsoft.com/office/drawing/2014/main" id="{5FC332CA-E695-AB16-E2F3-A6FDF8B38D62}"/>
                        </a:ext>
                      </a:extLst>
                    </p:cNvPr>
                    <p:cNvSpPr/>
                    <p:nvPr/>
                  </p:nvSpPr>
                  <p:spPr>
                    <a:xfrm>
                      <a:off x="3097706" y="93100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452" name="グループ化 2451">
                    <a:extLst>
                      <a:ext uri="{FF2B5EF4-FFF2-40B4-BE49-F238E27FC236}">
                        <a16:creationId xmlns:a16="http://schemas.microsoft.com/office/drawing/2014/main" id="{A4A17D88-4252-8CAB-FF24-75A70FEBA2C9}"/>
                      </a:ext>
                    </a:extLst>
                  </p:cNvPr>
                  <p:cNvGrpSpPr>
                    <a:grpSpLocks/>
                  </p:cNvGrpSpPr>
                  <p:nvPr/>
                </p:nvGrpSpPr>
                <p:grpSpPr bwMode="auto">
                  <a:xfrm>
                    <a:off x="1276350" y="1966232"/>
                    <a:ext cx="2386011" cy="994477"/>
                    <a:chOff x="1276350" y="1966232"/>
                    <a:chExt cx="3381375" cy="1409700"/>
                  </a:xfrm>
                </p:grpSpPr>
                <p:sp>
                  <p:nvSpPr>
                    <p:cNvPr id="2453" name="フリーフォーム 163">
                      <a:extLst>
                        <a:ext uri="{FF2B5EF4-FFF2-40B4-BE49-F238E27FC236}">
                          <a16:creationId xmlns:a16="http://schemas.microsoft.com/office/drawing/2014/main" id="{539E856A-A26E-367D-901A-B853AD4EBB1F}"/>
                        </a:ext>
                      </a:extLst>
                    </p:cNvPr>
                    <p:cNvSpPr/>
                    <p:nvPr/>
                  </p:nvSpPr>
                  <p:spPr bwMode="auto">
                    <a:xfrm>
                      <a:off x="1276350" y="199480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54" name="フリーフォーム 164">
                      <a:extLst>
                        <a:ext uri="{FF2B5EF4-FFF2-40B4-BE49-F238E27FC236}">
                          <a16:creationId xmlns:a16="http://schemas.microsoft.com/office/drawing/2014/main" id="{83CB4ED4-71D1-2BED-7ACD-66D6919E538D}"/>
                        </a:ext>
                      </a:extLst>
                    </p:cNvPr>
                    <p:cNvSpPr/>
                    <p:nvPr/>
                  </p:nvSpPr>
                  <p:spPr bwMode="auto">
                    <a:xfrm>
                      <a:off x="1733049" y="224626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455" name="フリーフォーム 167">
                      <a:extLst>
                        <a:ext uri="{FF2B5EF4-FFF2-40B4-BE49-F238E27FC236}">
                          <a16:creationId xmlns:a16="http://schemas.microsoft.com/office/drawing/2014/main" id="{14798FB1-7F8E-0890-9A87-C645177E34FE}"/>
                        </a:ext>
                      </a:extLst>
                    </p:cNvPr>
                    <p:cNvSpPr/>
                    <p:nvPr/>
                  </p:nvSpPr>
                  <p:spPr bwMode="auto">
                    <a:xfrm>
                      <a:off x="3543300" y="196623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56" name="フリーフォーム 168">
                      <a:extLst>
                        <a:ext uri="{FF2B5EF4-FFF2-40B4-BE49-F238E27FC236}">
                          <a16:creationId xmlns:a16="http://schemas.microsoft.com/office/drawing/2014/main" id="{6187022A-10F2-BC2A-3461-CE7B637E3C27}"/>
                        </a:ext>
                      </a:extLst>
                    </p:cNvPr>
                    <p:cNvSpPr/>
                    <p:nvPr/>
                  </p:nvSpPr>
                  <p:spPr bwMode="auto">
                    <a:xfrm>
                      <a:off x="3620591" y="219900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457" name="フリーフォーム 169">
                      <a:extLst>
                        <a:ext uri="{FF2B5EF4-FFF2-40B4-BE49-F238E27FC236}">
                          <a16:creationId xmlns:a16="http://schemas.microsoft.com/office/drawing/2014/main" id="{776949C0-9C58-0844-18E0-6E87B2294711}"/>
                        </a:ext>
                      </a:extLst>
                    </p:cNvPr>
                    <p:cNvSpPr>
                      <a:spLocks/>
                    </p:cNvSpPr>
                    <p:nvPr/>
                  </p:nvSpPr>
                  <p:spPr bwMode="auto">
                    <a:xfrm>
                      <a:off x="2828925" y="231865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8" name="フリーフォーム 171">
                      <a:extLst>
                        <a:ext uri="{FF2B5EF4-FFF2-40B4-BE49-F238E27FC236}">
                          <a16:creationId xmlns:a16="http://schemas.microsoft.com/office/drawing/2014/main" id="{DAE9964F-247B-3CC9-BBE0-B24864F3C547}"/>
                        </a:ext>
                      </a:extLst>
                    </p:cNvPr>
                    <p:cNvSpPr>
                      <a:spLocks/>
                    </p:cNvSpPr>
                    <p:nvPr/>
                  </p:nvSpPr>
                  <p:spPr bwMode="auto">
                    <a:xfrm>
                      <a:off x="2843213" y="271870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9" name="フリーフォーム 177">
                      <a:extLst>
                        <a:ext uri="{FF2B5EF4-FFF2-40B4-BE49-F238E27FC236}">
                          <a16:creationId xmlns:a16="http://schemas.microsoft.com/office/drawing/2014/main" id="{3D3B89A2-F2B4-DCBF-60B7-C78CEF9C920E}"/>
                        </a:ext>
                      </a:extLst>
                    </p:cNvPr>
                    <p:cNvSpPr>
                      <a:spLocks/>
                    </p:cNvSpPr>
                    <p:nvPr/>
                  </p:nvSpPr>
                  <p:spPr bwMode="auto">
                    <a:xfrm>
                      <a:off x="4368800" y="245041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0" name="フリーフォーム 178">
                      <a:extLst>
                        <a:ext uri="{FF2B5EF4-FFF2-40B4-BE49-F238E27FC236}">
                          <a16:creationId xmlns:a16="http://schemas.microsoft.com/office/drawing/2014/main" id="{AF2DFA00-10B0-3AD3-3CC0-5AF5B91EDE19}"/>
                        </a:ext>
                      </a:extLst>
                    </p:cNvPr>
                    <p:cNvSpPr>
                      <a:spLocks/>
                    </p:cNvSpPr>
                    <p:nvPr/>
                  </p:nvSpPr>
                  <p:spPr bwMode="auto">
                    <a:xfrm>
                      <a:off x="1479550" y="261234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444" name="台形 2443">
                  <a:extLst>
                    <a:ext uri="{FF2B5EF4-FFF2-40B4-BE49-F238E27FC236}">
                      <a16:creationId xmlns:a16="http://schemas.microsoft.com/office/drawing/2014/main" id="{D6422FE3-82E6-62A3-FF01-99EA47AC36CB}"/>
                    </a:ext>
                  </a:extLst>
                </p:cNvPr>
                <p:cNvSpPr/>
                <p:nvPr/>
              </p:nvSpPr>
              <p:spPr>
                <a:xfrm>
                  <a:off x="1714500" y="172720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45" name="フリーフォーム: 図形 2444">
                  <a:extLst>
                    <a:ext uri="{FF2B5EF4-FFF2-40B4-BE49-F238E27FC236}">
                      <a16:creationId xmlns:a16="http://schemas.microsoft.com/office/drawing/2014/main" id="{075C55A3-235D-7B59-4D08-258F1471FC3A}"/>
                    </a:ext>
                  </a:extLst>
                </p:cNvPr>
                <p:cNvSpPr/>
                <p:nvPr/>
              </p:nvSpPr>
              <p:spPr>
                <a:xfrm>
                  <a:off x="1466850" y="186055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46" name="フリーフォーム: 図形 2445">
                  <a:extLst>
                    <a:ext uri="{FF2B5EF4-FFF2-40B4-BE49-F238E27FC236}">
                      <a16:creationId xmlns:a16="http://schemas.microsoft.com/office/drawing/2014/main" id="{2A56D6E0-13D4-13BD-1EC1-50E67103670E}"/>
                    </a:ext>
                  </a:extLst>
                </p:cNvPr>
                <p:cNvSpPr/>
                <p:nvPr/>
              </p:nvSpPr>
              <p:spPr>
                <a:xfrm>
                  <a:off x="1435100" y="20955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447" name="グループ化 2446">
                  <a:extLst>
                    <a:ext uri="{FF2B5EF4-FFF2-40B4-BE49-F238E27FC236}">
                      <a16:creationId xmlns:a16="http://schemas.microsoft.com/office/drawing/2014/main" id="{4F8E2058-8AEB-346C-5962-AD34B285B0AB}"/>
                    </a:ext>
                  </a:extLst>
                </p:cNvPr>
                <p:cNvGrpSpPr/>
                <p:nvPr/>
              </p:nvGrpSpPr>
              <p:grpSpPr>
                <a:xfrm>
                  <a:off x="1371600" y="63500"/>
                  <a:ext cx="1181100" cy="914399"/>
                  <a:chOff x="1371600" y="63500"/>
                  <a:chExt cx="1181100" cy="914399"/>
                </a:xfrm>
              </p:grpSpPr>
              <p:sp>
                <p:nvSpPr>
                  <p:cNvPr id="2448" name="フリーフォーム: 図形 2447">
                    <a:extLst>
                      <a:ext uri="{FF2B5EF4-FFF2-40B4-BE49-F238E27FC236}">
                        <a16:creationId xmlns:a16="http://schemas.microsoft.com/office/drawing/2014/main" id="{2DBCAA68-7934-CBC6-6F45-DA46D566DAC9}"/>
                      </a:ext>
                    </a:extLst>
                  </p:cNvPr>
                  <p:cNvSpPr/>
                  <p:nvPr/>
                </p:nvSpPr>
                <p:spPr>
                  <a:xfrm rot="201776">
                    <a:off x="1371600" y="17779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49" name="正方形/長方形 2448">
                    <a:extLst>
                      <a:ext uri="{FF2B5EF4-FFF2-40B4-BE49-F238E27FC236}">
                        <a16:creationId xmlns:a16="http://schemas.microsoft.com/office/drawing/2014/main" id="{B7F2CB6B-54C8-13C1-BE5F-3442284FF2BD}"/>
                      </a:ext>
                    </a:extLst>
                  </p:cNvPr>
                  <p:cNvSpPr/>
                  <p:nvPr/>
                </p:nvSpPr>
                <p:spPr>
                  <a:xfrm>
                    <a:off x="1797050" y="66675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50" name="楕円 2449">
                    <a:extLst>
                      <a:ext uri="{FF2B5EF4-FFF2-40B4-BE49-F238E27FC236}">
                        <a16:creationId xmlns:a16="http://schemas.microsoft.com/office/drawing/2014/main" id="{88B99230-976A-76E2-E2D7-A055389B595F}"/>
                      </a:ext>
                    </a:extLst>
                  </p:cNvPr>
                  <p:cNvSpPr/>
                  <p:nvPr/>
                </p:nvSpPr>
                <p:spPr>
                  <a:xfrm>
                    <a:off x="1936750" y="6350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442" name="テキスト ボックス 254">
                <a:extLst>
                  <a:ext uri="{FF2B5EF4-FFF2-40B4-BE49-F238E27FC236}">
                    <a16:creationId xmlns:a16="http://schemas.microsoft.com/office/drawing/2014/main" id="{35544E9C-7622-1213-7815-28A6937EAC7F}"/>
                  </a:ext>
                </a:extLst>
              </p:cNvPr>
              <p:cNvSpPr txBox="1"/>
              <p:nvPr/>
            </p:nvSpPr>
            <p:spPr>
              <a:xfrm>
                <a:off x="1473199" y="9652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a:solidFill>
                      <a:schemeClr val="accent3">
                        <a:lumMod val="75000"/>
                      </a:schemeClr>
                    </a:solidFill>
                    <a:latin typeface="Congenial Black" panose="020F0502020204030204" pitchFamily="2" charset="0"/>
                  </a:rPr>
                  <a:t>jatco</a:t>
                </a:r>
              </a:p>
              <a:p>
                <a:endParaRPr kumimoji="1" lang="ja-JP" altLang="en-US" sz="1000">
                  <a:solidFill>
                    <a:schemeClr val="accent3">
                      <a:lumMod val="75000"/>
                    </a:schemeClr>
                  </a:solidFill>
                  <a:latin typeface="Congenial Black" panose="020F0502020204030204" pitchFamily="2" charset="0"/>
                </a:endParaRPr>
              </a:p>
            </p:txBody>
          </p:sp>
        </p:grpSp>
        <p:grpSp>
          <p:nvGrpSpPr>
            <p:cNvPr id="2297" name="グループ化 2296">
              <a:extLst>
                <a:ext uri="{FF2B5EF4-FFF2-40B4-BE49-F238E27FC236}">
                  <a16:creationId xmlns:a16="http://schemas.microsoft.com/office/drawing/2014/main" id="{ECE2F025-D096-BF97-29B5-9A19FA0F7FF5}"/>
                </a:ext>
              </a:extLst>
            </p:cNvPr>
            <p:cNvGrpSpPr/>
            <p:nvPr/>
          </p:nvGrpSpPr>
          <p:grpSpPr>
            <a:xfrm>
              <a:off x="781050" y="0"/>
              <a:ext cx="863600" cy="1289050"/>
              <a:chOff x="781050" y="0"/>
              <a:chExt cx="863600" cy="1289050"/>
            </a:xfrm>
          </p:grpSpPr>
          <p:grpSp>
            <p:nvGrpSpPr>
              <p:cNvPr id="2418" name="グループ化 2417">
                <a:extLst>
                  <a:ext uri="{FF2B5EF4-FFF2-40B4-BE49-F238E27FC236}">
                    <a16:creationId xmlns:a16="http://schemas.microsoft.com/office/drawing/2014/main" id="{B1D652B2-E4D9-1944-02E2-B24854E9EF3C}"/>
                  </a:ext>
                </a:extLst>
              </p:cNvPr>
              <p:cNvGrpSpPr/>
              <p:nvPr/>
            </p:nvGrpSpPr>
            <p:grpSpPr>
              <a:xfrm>
                <a:off x="781050" y="0"/>
                <a:ext cx="863600" cy="1289050"/>
                <a:chOff x="781050" y="0"/>
                <a:chExt cx="1507120" cy="2514600"/>
              </a:xfrm>
            </p:grpSpPr>
            <p:grpSp>
              <p:nvGrpSpPr>
                <p:cNvPr id="2420" name="グループ化 2419">
                  <a:extLst>
                    <a:ext uri="{FF2B5EF4-FFF2-40B4-BE49-F238E27FC236}">
                      <a16:creationId xmlns:a16="http://schemas.microsoft.com/office/drawing/2014/main" id="{2554AFD9-7BA1-0D68-20B5-AD9CB01E46C4}"/>
                    </a:ext>
                  </a:extLst>
                </p:cNvPr>
                <p:cNvGrpSpPr/>
                <p:nvPr/>
              </p:nvGrpSpPr>
              <p:grpSpPr>
                <a:xfrm>
                  <a:off x="781050" y="215044"/>
                  <a:ext cx="1507120" cy="2297045"/>
                  <a:chOff x="781050" y="215044"/>
                  <a:chExt cx="2386011" cy="2682165"/>
                </a:xfrm>
              </p:grpSpPr>
              <p:grpSp>
                <p:nvGrpSpPr>
                  <p:cNvPr id="2428" name="グループ化 2427">
                    <a:extLst>
                      <a:ext uri="{FF2B5EF4-FFF2-40B4-BE49-F238E27FC236}">
                        <a16:creationId xmlns:a16="http://schemas.microsoft.com/office/drawing/2014/main" id="{98B46DD3-2FF4-60DD-7E23-44D59132005A}"/>
                      </a:ext>
                    </a:extLst>
                  </p:cNvPr>
                  <p:cNvGrpSpPr/>
                  <p:nvPr/>
                </p:nvGrpSpPr>
                <p:grpSpPr>
                  <a:xfrm>
                    <a:off x="1040306" y="215044"/>
                    <a:ext cx="1704975" cy="1833563"/>
                    <a:chOff x="1040306" y="215044"/>
                    <a:chExt cx="1704975" cy="1833563"/>
                  </a:xfrm>
                </p:grpSpPr>
                <p:sp>
                  <p:nvSpPr>
                    <p:cNvPr id="2438" name="フリーフォーム 179">
                      <a:extLst>
                        <a:ext uri="{FF2B5EF4-FFF2-40B4-BE49-F238E27FC236}">
                          <a16:creationId xmlns:a16="http://schemas.microsoft.com/office/drawing/2014/main" id="{5D99E9D2-3AA7-2C94-D4F9-A0C76C8758E3}"/>
                        </a:ext>
                      </a:extLst>
                    </p:cNvPr>
                    <p:cNvSpPr/>
                    <p:nvPr/>
                  </p:nvSpPr>
                  <p:spPr>
                    <a:xfrm>
                      <a:off x="1230806" y="21504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439" name="フリーフォーム 181">
                      <a:extLst>
                        <a:ext uri="{FF2B5EF4-FFF2-40B4-BE49-F238E27FC236}">
                          <a16:creationId xmlns:a16="http://schemas.microsoft.com/office/drawing/2014/main" id="{8B07C89A-2479-CFD5-D46F-6CF51EACD0A3}"/>
                        </a:ext>
                      </a:extLst>
                    </p:cNvPr>
                    <p:cNvSpPr/>
                    <p:nvPr/>
                  </p:nvSpPr>
                  <p:spPr>
                    <a:xfrm>
                      <a:off x="1040306" y="77701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440" name="フリーフォーム 182">
                      <a:extLst>
                        <a:ext uri="{FF2B5EF4-FFF2-40B4-BE49-F238E27FC236}">
                          <a16:creationId xmlns:a16="http://schemas.microsoft.com/office/drawing/2014/main" id="{2E28FF89-B106-5D3A-6D9E-97A13E79651F}"/>
                        </a:ext>
                      </a:extLst>
                    </p:cNvPr>
                    <p:cNvSpPr/>
                    <p:nvPr/>
                  </p:nvSpPr>
                  <p:spPr>
                    <a:xfrm>
                      <a:off x="2602406" y="86750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429" name="グループ化 2428">
                    <a:extLst>
                      <a:ext uri="{FF2B5EF4-FFF2-40B4-BE49-F238E27FC236}">
                        <a16:creationId xmlns:a16="http://schemas.microsoft.com/office/drawing/2014/main" id="{AA430DE1-B59D-2BCD-4BA2-D47E62D2853B}"/>
                      </a:ext>
                    </a:extLst>
                  </p:cNvPr>
                  <p:cNvGrpSpPr>
                    <a:grpSpLocks/>
                  </p:cNvGrpSpPr>
                  <p:nvPr/>
                </p:nvGrpSpPr>
                <p:grpSpPr bwMode="auto">
                  <a:xfrm>
                    <a:off x="781050" y="1902732"/>
                    <a:ext cx="2386011" cy="994477"/>
                    <a:chOff x="781050" y="1902732"/>
                    <a:chExt cx="3381375" cy="1409700"/>
                  </a:xfrm>
                </p:grpSpPr>
                <p:sp>
                  <p:nvSpPr>
                    <p:cNvPr id="2430" name="フリーフォーム 163">
                      <a:extLst>
                        <a:ext uri="{FF2B5EF4-FFF2-40B4-BE49-F238E27FC236}">
                          <a16:creationId xmlns:a16="http://schemas.microsoft.com/office/drawing/2014/main" id="{C58178FB-B231-4EE7-F33D-D324B4AC977E}"/>
                        </a:ext>
                      </a:extLst>
                    </p:cNvPr>
                    <p:cNvSpPr/>
                    <p:nvPr/>
                  </p:nvSpPr>
                  <p:spPr bwMode="auto">
                    <a:xfrm>
                      <a:off x="781050" y="193130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31" name="フリーフォーム 164">
                      <a:extLst>
                        <a:ext uri="{FF2B5EF4-FFF2-40B4-BE49-F238E27FC236}">
                          <a16:creationId xmlns:a16="http://schemas.microsoft.com/office/drawing/2014/main" id="{7AACF3F8-A291-9F82-91F1-ACD3F585E44A}"/>
                        </a:ext>
                      </a:extLst>
                    </p:cNvPr>
                    <p:cNvSpPr/>
                    <p:nvPr/>
                  </p:nvSpPr>
                  <p:spPr bwMode="auto">
                    <a:xfrm>
                      <a:off x="1237749" y="218276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432" name="フリーフォーム 167">
                      <a:extLst>
                        <a:ext uri="{FF2B5EF4-FFF2-40B4-BE49-F238E27FC236}">
                          <a16:creationId xmlns:a16="http://schemas.microsoft.com/office/drawing/2014/main" id="{E71D7647-9EBD-DC6B-40F9-92C4F466B7B8}"/>
                        </a:ext>
                      </a:extLst>
                    </p:cNvPr>
                    <p:cNvSpPr/>
                    <p:nvPr/>
                  </p:nvSpPr>
                  <p:spPr bwMode="auto">
                    <a:xfrm>
                      <a:off x="3048000" y="190273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33" name="フリーフォーム 168">
                      <a:extLst>
                        <a:ext uri="{FF2B5EF4-FFF2-40B4-BE49-F238E27FC236}">
                          <a16:creationId xmlns:a16="http://schemas.microsoft.com/office/drawing/2014/main" id="{349932D4-68CD-BAD9-FFDE-4B6A59F8AF9D}"/>
                        </a:ext>
                      </a:extLst>
                    </p:cNvPr>
                    <p:cNvSpPr/>
                    <p:nvPr/>
                  </p:nvSpPr>
                  <p:spPr bwMode="auto">
                    <a:xfrm>
                      <a:off x="3125291" y="213550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434" name="フリーフォーム 169">
                      <a:extLst>
                        <a:ext uri="{FF2B5EF4-FFF2-40B4-BE49-F238E27FC236}">
                          <a16:creationId xmlns:a16="http://schemas.microsoft.com/office/drawing/2014/main" id="{3658814A-C118-2E06-528E-356532AC95DE}"/>
                        </a:ext>
                      </a:extLst>
                    </p:cNvPr>
                    <p:cNvSpPr>
                      <a:spLocks/>
                    </p:cNvSpPr>
                    <p:nvPr/>
                  </p:nvSpPr>
                  <p:spPr bwMode="auto">
                    <a:xfrm>
                      <a:off x="2333625" y="225515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5" name="フリーフォーム 171">
                      <a:extLst>
                        <a:ext uri="{FF2B5EF4-FFF2-40B4-BE49-F238E27FC236}">
                          <a16:creationId xmlns:a16="http://schemas.microsoft.com/office/drawing/2014/main" id="{995B482B-EE98-0BF5-7F0E-E02BC53F18E4}"/>
                        </a:ext>
                      </a:extLst>
                    </p:cNvPr>
                    <p:cNvSpPr>
                      <a:spLocks/>
                    </p:cNvSpPr>
                    <p:nvPr/>
                  </p:nvSpPr>
                  <p:spPr bwMode="auto">
                    <a:xfrm>
                      <a:off x="2347913" y="265520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6" name="フリーフォーム 177">
                      <a:extLst>
                        <a:ext uri="{FF2B5EF4-FFF2-40B4-BE49-F238E27FC236}">
                          <a16:creationId xmlns:a16="http://schemas.microsoft.com/office/drawing/2014/main" id="{5A219A6C-AFCE-90B6-B3F4-0D790A339946}"/>
                        </a:ext>
                      </a:extLst>
                    </p:cNvPr>
                    <p:cNvSpPr>
                      <a:spLocks/>
                    </p:cNvSpPr>
                    <p:nvPr/>
                  </p:nvSpPr>
                  <p:spPr bwMode="auto">
                    <a:xfrm>
                      <a:off x="3873500" y="238691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7" name="フリーフォーム 178">
                      <a:extLst>
                        <a:ext uri="{FF2B5EF4-FFF2-40B4-BE49-F238E27FC236}">
                          <a16:creationId xmlns:a16="http://schemas.microsoft.com/office/drawing/2014/main" id="{B6FB12EA-052B-202D-0055-38F67BBB27E1}"/>
                        </a:ext>
                      </a:extLst>
                    </p:cNvPr>
                    <p:cNvSpPr>
                      <a:spLocks/>
                    </p:cNvSpPr>
                    <p:nvPr/>
                  </p:nvSpPr>
                  <p:spPr bwMode="auto">
                    <a:xfrm>
                      <a:off x="984250" y="254884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421" name="台形 2420">
                  <a:extLst>
                    <a:ext uri="{FF2B5EF4-FFF2-40B4-BE49-F238E27FC236}">
                      <a16:creationId xmlns:a16="http://schemas.microsoft.com/office/drawing/2014/main" id="{95D890F3-CEF2-B92A-9D55-1EC2D726AB7D}"/>
                    </a:ext>
                  </a:extLst>
                </p:cNvPr>
                <p:cNvSpPr/>
                <p:nvPr/>
              </p:nvSpPr>
              <p:spPr>
                <a:xfrm>
                  <a:off x="1219200" y="166370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22" name="フリーフォーム: 図形 2421">
                  <a:extLst>
                    <a:ext uri="{FF2B5EF4-FFF2-40B4-BE49-F238E27FC236}">
                      <a16:creationId xmlns:a16="http://schemas.microsoft.com/office/drawing/2014/main" id="{99256FC8-71BB-3F10-7858-C7FB9AA36891}"/>
                    </a:ext>
                  </a:extLst>
                </p:cNvPr>
                <p:cNvSpPr/>
                <p:nvPr/>
              </p:nvSpPr>
              <p:spPr>
                <a:xfrm>
                  <a:off x="971550" y="179705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23" name="フリーフォーム: 図形 2422">
                  <a:extLst>
                    <a:ext uri="{FF2B5EF4-FFF2-40B4-BE49-F238E27FC236}">
                      <a16:creationId xmlns:a16="http://schemas.microsoft.com/office/drawing/2014/main" id="{479DB9B5-8E77-63F0-DB88-A1135B7C6B39}"/>
                    </a:ext>
                  </a:extLst>
                </p:cNvPr>
                <p:cNvSpPr/>
                <p:nvPr/>
              </p:nvSpPr>
              <p:spPr>
                <a:xfrm>
                  <a:off x="939800" y="14605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424" name="グループ化 2423">
                  <a:extLst>
                    <a:ext uri="{FF2B5EF4-FFF2-40B4-BE49-F238E27FC236}">
                      <a16:creationId xmlns:a16="http://schemas.microsoft.com/office/drawing/2014/main" id="{4A2959DD-26D0-4C69-EFB1-09455CA95B37}"/>
                    </a:ext>
                  </a:extLst>
                </p:cNvPr>
                <p:cNvGrpSpPr/>
                <p:nvPr/>
              </p:nvGrpSpPr>
              <p:grpSpPr>
                <a:xfrm>
                  <a:off x="876300" y="0"/>
                  <a:ext cx="1181100" cy="914399"/>
                  <a:chOff x="876300" y="0"/>
                  <a:chExt cx="1181100" cy="914399"/>
                </a:xfrm>
              </p:grpSpPr>
              <p:sp>
                <p:nvSpPr>
                  <p:cNvPr id="2425" name="フリーフォーム: 図形 2424">
                    <a:extLst>
                      <a:ext uri="{FF2B5EF4-FFF2-40B4-BE49-F238E27FC236}">
                        <a16:creationId xmlns:a16="http://schemas.microsoft.com/office/drawing/2014/main" id="{A7931564-32C4-67B6-1BD6-DAA5FBFFFEAE}"/>
                      </a:ext>
                    </a:extLst>
                  </p:cNvPr>
                  <p:cNvSpPr/>
                  <p:nvPr/>
                </p:nvSpPr>
                <p:spPr>
                  <a:xfrm rot="201776">
                    <a:off x="876300" y="11429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26" name="正方形/長方形 2425">
                    <a:extLst>
                      <a:ext uri="{FF2B5EF4-FFF2-40B4-BE49-F238E27FC236}">
                        <a16:creationId xmlns:a16="http://schemas.microsoft.com/office/drawing/2014/main" id="{07AA7A00-75AF-727D-E8DA-D72D661D58BF}"/>
                      </a:ext>
                    </a:extLst>
                  </p:cNvPr>
                  <p:cNvSpPr/>
                  <p:nvPr/>
                </p:nvSpPr>
                <p:spPr>
                  <a:xfrm>
                    <a:off x="1301750" y="60325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27" name="楕円 2426">
                    <a:extLst>
                      <a:ext uri="{FF2B5EF4-FFF2-40B4-BE49-F238E27FC236}">
                        <a16:creationId xmlns:a16="http://schemas.microsoft.com/office/drawing/2014/main" id="{36D84FBB-F523-A5DC-FDD8-266FD41A1FA2}"/>
                      </a:ext>
                    </a:extLst>
                  </p:cNvPr>
                  <p:cNvSpPr/>
                  <p:nvPr/>
                </p:nvSpPr>
                <p:spPr>
                  <a:xfrm>
                    <a:off x="1441450" y="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419" name="テキスト ボックス 148">
                <a:extLst>
                  <a:ext uri="{FF2B5EF4-FFF2-40B4-BE49-F238E27FC236}">
                    <a16:creationId xmlns:a16="http://schemas.microsoft.com/office/drawing/2014/main" id="{55C552C3-3AC9-E197-9996-1D27C830672A}"/>
                  </a:ext>
                </a:extLst>
              </p:cNvPr>
              <p:cNvSpPr txBox="1"/>
              <p:nvPr/>
            </p:nvSpPr>
            <p:spPr>
              <a:xfrm>
                <a:off x="977899" y="9017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a:solidFill>
                      <a:schemeClr val="accent3">
                        <a:lumMod val="75000"/>
                      </a:schemeClr>
                    </a:solidFill>
                    <a:latin typeface="Congenial Black" panose="020F0502020204030204" pitchFamily="2" charset="0"/>
                  </a:rPr>
                  <a:t>jatco</a:t>
                </a:r>
              </a:p>
              <a:p>
                <a:endParaRPr kumimoji="1" lang="ja-JP" altLang="en-US" sz="1000">
                  <a:solidFill>
                    <a:schemeClr val="accent3">
                      <a:lumMod val="75000"/>
                    </a:schemeClr>
                  </a:solidFill>
                  <a:latin typeface="Congenial Black" panose="020F0502020204030204" pitchFamily="2" charset="0"/>
                </a:endParaRPr>
              </a:p>
            </p:txBody>
          </p:sp>
        </p:grpSp>
        <p:grpSp>
          <p:nvGrpSpPr>
            <p:cNvPr id="2298" name="グループ化 2297">
              <a:extLst>
                <a:ext uri="{FF2B5EF4-FFF2-40B4-BE49-F238E27FC236}">
                  <a16:creationId xmlns:a16="http://schemas.microsoft.com/office/drawing/2014/main" id="{48D92F58-021F-ECB7-37EE-3E86040D2BC0}"/>
                </a:ext>
              </a:extLst>
            </p:cNvPr>
            <p:cNvGrpSpPr/>
            <p:nvPr/>
          </p:nvGrpSpPr>
          <p:grpSpPr>
            <a:xfrm>
              <a:off x="1219200" y="317500"/>
              <a:ext cx="863600" cy="1289050"/>
              <a:chOff x="1219200" y="317500"/>
              <a:chExt cx="863600" cy="1289050"/>
            </a:xfrm>
          </p:grpSpPr>
          <p:grpSp>
            <p:nvGrpSpPr>
              <p:cNvPr id="2395" name="グループ化 2394">
                <a:extLst>
                  <a:ext uri="{FF2B5EF4-FFF2-40B4-BE49-F238E27FC236}">
                    <a16:creationId xmlns:a16="http://schemas.microsoft.com/office/drawing/2014/main" id="{4C75D915-02E3-65D7-26C8-BA78E71FC454}"/>
                  </a:ext>
                </a:extLst>
              </p:cNvPr>
              <p:cNvGrpSpPr/>
              <p:nvPr/>
            </p:nvGrpSpPr>
            <p:grpSpPr>
              <a:xfrm>
                <a:off x="1219200" y="317500"/>
                <a:ext cx="863600" cy="1289050"/>
                <a:chOff x="1219200" y="317500"/>
                <a:chExt cx="1507120" cy="2514600"/>
              </a:xfrm>
            </p:grpSpPr>
            <p:grpSp>
              <p:nvGrpSpPr>
                <p:cNvPr id="2397" name="グループ化 2396">
                  <a:extLst>
                    <a:ext uri="{FF2B5EF4-FFF2-40B4-BE49-F238E27FC236}">
                      <a16:creationId xmlns:a16="http://schemas.microsoft.com/office/drawing/2014/main" id="{AAE5FB81-60A9-2A89-B326-EA683928EC7B}"/>
                    </a:ext>
                  </a:extLst>
                </p:cNvPr>
                <p:cNvGrpSpPr/>
                <p:nvPr/>
              </p:nvGrpSpPr>
              <p:grpSpPr>
                <a:xfrm>
                  <a:off x="1219200" y="532544"/>
                  <a:ext cx="1507120" cy="2297045"/>
                  <a:chOff x="1219200" y="532544"/>
                  <a:chExt cx="2386011" cy="2682165"/>
                </a:xfrm>
              </p:grpSpPr>
              <p:grpSp>
                <p:nvGrpSpPr>
                  <p:cNvPr id="2405" name="グループ化 2404">
                    <a:extLst>
                      <a:ext uri="{FF2B5EF4-FFF2-40B4-BE49-F238E27FC236}">
                        <a16:creationId xmlns:a16="http://schemas.microsoft.com/office/drawing/2014/main" id="{B8D350EE-E3CE-0406-BB93-D7984D6BB125}"/>
                      </a:ext>
                    </a:extLst>
                  </p:cNvPr>
                  <p:cNvGrpSpPr/>
                  <p:nvPr/>
                </p:nvGrpSpPr>
                <p:grpSpPr>
                  <a:xfrm>
                    <a:off x="1478456" y="532544"/>
                    <a:ext cx="1704975" cy="1833563"/>
                    <a:chOff x="1478456" y="532544"/>
                    <a:chExt cx="1704975" cy="1833563"/>
                  </a:xfrm>
                </p:grpSpPr>
                <p:sp>
                  <p:nvSpPr>
                    <p:cNvPr id="2415" name="フリーフォーム 179">
                      <a:extLst>
                        <a:ext uri="{FF2B5EF4-FFF2-40B4-BE49-F238E27FC236}">
                          <a16:creationId xmlns:a16="http://schemas.microsoft.com/office/drawing/2014/main" id="{D88D2505-F2DE-397B-7BCE-AD04313C3237}"/>
                        </a:ext>
                      </a:extLst>
                    </p:cNvPr>
                    <p:cNvSpPr/>
                    <p:nvPr/>
                  </p:nvSpPr>
                  <p:spPr>
                    <a:xfrm>
                      <a:off x="1668956" y="53254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416" name="フリーフォーム 181">
                      <a:extLst>
                        <a:ext uri="{FF2B5EF4-FFF2-40B4-BE49-F238E27FC236}">
                          <a16:creationId xmlns:a16="http://schemas.microsoft.com/office/drawing/2014/main" id="{4165F6D3-3E8D-F2EE-59B5-FB852C729820}"/>
                        </a:ext>
                      </a:extLst>
                    </p:cNvPr>
                    <p:cNvSpPr/>
                    <p:nvPr/>
                  </p:nvSpPr>
                  <p:spPr>
                    <a:xfrm>
                      <a:off x="1478456" y="109451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417" name="フリーフォーム 182">
                      <a:extLst>
                        <a:ext uri="{FF2B5EF4-FFF2-40B4-BE49-F238E27FC236}">
                          <a16:creationId xmlns:a16="http://schemas.microsoft.com/office/drawing/2014/main" id="{4AD300A5-5370-E8FF-9CC9-FF681AECD2E7}"/>
                        </a:ext>
                      </a:extLst>
                    </p:cNvPr>
                    <p:cNvSpPr/>
                    <p:nvPr/>
                  </p:nvSpPr>
                  <p:spPr>
                    <a:xfrm>
                      <a:off x="3040556" y="118500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406" name="グループ化 2405">
                    <a:extLst>
                      <a:ext uri="{FF2B5EF4-FFF2-40B4-BE49-F238E27FC236}">
                        <a16:creationId xmlns:a16="http://schemas.microsoft.com/office/drawing/2014/main" id="{2999B723-E443-45C8-9760-9AB88156A99E}"/>
                      </a:ext>
                    </a:extLst>
                  </p:cNvPr>
                  <p:cNvGrpSpPr>
                    <a:grpSpLocks/>
                  </p:cNvGrpSpPr>
                  <p:nvPr/>
                </p:nvGrpSpPr>
                <p:grpSpPr bwMode="auto">
                  <a:xfrm>
                    <a:off x="1219200" y="2220232"/>
                    <a:ext cx="2386011" cy="994477"/>
                    <a:chOff x="1219200" y="2220232"/>
                    <a:chExt cx="3381375" cy="1409700"/>
                  </a:xfrm>
                </p:grpSpPr>
                <p:sp>
                  <p:nvSpPr>
                    <p:cNvPr id="2407" name="フリーフォーム 163">
                      <a:extLst>
                        <a:ext uri="{FF2B5EF4-FFF2-40B4-BE49-F238E27FC236}">
                          <a16:creationId xmlns:a16="http://schemas.microsoft.com/office/drawing/2014/main" id="{A889348B-6B76-ED75-B9A4-617CFC54912A}"/>
                        </a:ext>
                      </a:extLst>
                    </p:cNvPr>
                    <p:cNvSpPr/>
                    <p:nvPr/>
                  </p:nvSpPr>
                  <p:spPr bwMode="auto">
                    <a:xfrm>
                      <a:off x="1219200" y="224880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08" name="フリーフォーム 164">
                      <a:extLst>
                        <a:ext uri="{FF2B5EF4-FFF2-40B4-BE49-F238E27FC236}">
                          <a16:creationId xmlns:a16="http://schemas.microsoft.com/office/drawing/2014/main" id="{FAD4C667-E8DD-A31B-55E5-8DEE72E63C7E}"/>
                        </a:ext>
                      </a:extLst>
                    </p:cNvPr>
                    <p:cNvSpPr/>
                    <p:nvPr/>
                  </p:nvSpPr>
                  <p:spPr bwMode="auto">
                    <a:xfrm>
                      <a:off x="1675899" y="250026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409" name="フリーフォーム 167">
                      <a:extLst>
                        <a:ext uri="{FF2B5EF4-FFF2-40B4-BE49-F238E27FC236}">
                          <a16:creationId xmlns:a16="http://schemas.microsoft.com/office/drawing/2014/main" id="{BC32D356-9880-AEA4-EEF6-EA1702E39005}"/>
                        </a:ext>
                      </a:extLst>
                    </p:cNvPr>
                    <p:cNvSpPr/>
                    <p:nvPr/>
                  </p:nvSpPr>
                  <p:spPr bwMode="auto">
                    <a:xfrm>
                      <a:off x="3486150" y="222023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10" name="フリーフォーム 168">
                      <a:extLst>
                        <a:ext uri="{FF2B5EF4-FFF2-40B4-BE49-F238E27FC236}">
                          <a16:creationId xmlns:a16="http://schemas.microsoft.com/office/drawing/2014/main" id="{961E8336-EF2E-AE99-BE21-C6FD455FB69C}"/>
                        </a:ext>
                      </a:extLst>
                    </p:cNvPr>
                    <p:cNvSpPr/>
                    <p:nvPr/>
                  </p:nvSpPr>
                  <p:spPr bwMode="auto">
                    <a:xfrm>
                      <a:off x="3563441" y="245300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411" name="フリーフォーム 169">
                      <a:extLst>
                        <a:ext uri="{FF2B5EF4-FFF2-40B4-BE49-F238E27FC236}">
                          <a16:creationId xmlns:a16="http://schemas.microsoft.com/office/drawing/2014/main" id="{D3CECE8F-BEF0-1F55-6B1E-C9ECA39F9C99}"/>
                        </a:ext>
                      </a:extLst>
                    </p:cNvPr>
                    <p:cNvSpPr>
                      <a:spLocks/>
                    </p:cNvSpPr>
                    <p:nvPr/>
                  </p:nvSpPr>
                  <p:spPr bwMode="auto">
                    <a:xfrm>
                      <a:off x="2771775" y="257265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2" name="フリーフォーム 171">
                      <a:extLst>
                        <a:ext uri="{FF2B5EF4-FFF2-40B4-BE49-F238E27FC236}">
                          <a16:creationId xmlns:a16="http://schemas.microsoft.com/office/drawing/2014/main" id="{16136F74-2773-7282-66DA-FC4E54B3FF6E}"/>
                        </a:ext>
                      </a:extLst>
                    </p:cNvPr>
                    <p:cNvSpPr>
                      <a:spLocks/>
                    </p:cNvSpPr>
                    <p:nvPr/>
                  </p:nvSpPr>
                  <p:spPr bwMode="auto">
                    <a:xfrm>
                      <a:off x="2786063" y="297270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3" name="フリーフォーム 177">
                      <a:extLst>
                        <a:ext uri="{FF2B5EF4-FFF2-40B4-BE49-F238E27FC236}">
                          <a16:creationId xmlns:a16="http://schemas.microsoft.com/office/drawing/2014/main" id="{6A6682C6-004E-E9FC-C23A-AF757A17A4F2}"/>
                        </a:ext>
                      </a:extLst>
                    </p:cNvPr>
                    <p:cNvSpPr>
                      <a:spLocks/>
                    </p:cNvSpPr>
                    <p:nvPr/>
                  </p:nvSpPr>
                  <p:spPr bwMode="auto">
                    <a:xfrm>
                      <a:off x="4311650" y="270441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4" name="フリーフォーム 178">
                      <a:extLst>
                        <a:ext uri="{FF2B5EF4-FFF2-40B4-BE49-F238E27FC236}">
                          <a16:creationId xmlns:a16="http://schemas.microsoft.com/office/drawing/2014/main" id="{CB87315A-7A1A-E0FA-C5DB-BB5E1C203544}"/>
                        </a:ext>
                      </a:extLst>
                    </p:cNvPr>
                    <p:cNvSpPr>
                      <a:spLocks/>
                    </p:cNvSpPr>
                    <p:nvPr/>
                  </p:nvSpPr>
                  <p:spPr bwMode="auto">
                    <a:xfrm>
                      <a:off x="1422400" y="286634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398" name="台形 2397">
                  <a:extLst>
                    <a:ext uri="{FF2B5EF4-FFF2-40B4-BE49-F238E27FC236}">
                      <a16:creationId xmlns:a16="http://schemas.microsoft.com/office/drawing/2014/main" id="{7159B590-F100-A744-E660-E1128A2C89E6}"/>
                    </a:ext>
                  </a:extLst>
                </p:cNvPr>
                <p:cNvSpPr/>
                <p:nvPr/>
              </p:nvSpPr>
              <p:spPr>
                <a:xfrm>
                  <a:off x="1657350" y="198120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99" name="フリーフォーム: 図形 2398">
                  <a:extLst>
                    <a:ext uri="{FF2B5EF4-FFF2-40B4-BE49-F238E27FC236}">
                      <a16:creationId xmlns:a16="http://schemas.microsoft.com/office/drawing/2014/main" id="{C83EC936-D858-D0AA-CB36-A83A69749854}"/>
                    </a:ext>
                  </a:extLst>
                </p:cNvPr>
                <p:cNvSpPr/>
                <p:nvPr/>
              </p:nvSpPr>
              <p:spPr>
                <a:xfrm>
                  <a:off x="1409700" y="211455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00" name="フリーフォーム: 図形 2399">
                  <a:extLst>
                    <a:ext uri="{FF2B5EF4-FFF2-40B4-BE49-F238E27FC236}">
                      <a16:creationId xmlns:a16="http://schemas.microsoft.com/office/drawing/2014/main" id="{264D6E20-5CE9-CA4A-4848-917D03FBD61F}"/>
                    </a:ext>
                  </a:extLst>
                </p:cNvPr>
                <p:cNvSpPr/>
                <p:nvPr/>
              </p:nvSpPr>
              <p:spPr>
                <a:xfrm>
                  <a:off x="1377950" y="46355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rgbClr val="FFCC00"/>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401" name="グループ化 2400">
                  <a:extLst>
                    <a:ext uri="{FF2B5EF4-FFF2-40B4-BE49-F238E27FC236}">
                      <a16:creationId xmlns:a16="http://schemas.microsoft.com/office/drawing/2014/main" id="{D2F0FDD5-B8AE-11C2-1C0D-9ADC34E3AF8A}"/>
                    </a:ext>
                  </a:extLst>
                </p:cNvPr>
                <p:cNvGrpSpPr/>
                <p:nvPr/>
              </p:nvGrpSpPr>
              <p:grpSpPr>
                <a:xfrm>
                  <a:off x="1314450" y="317500"/>
                  <a:ext cx="1181100" cy="914399"/>
                  <a:chOff x="1314450" y="317500"/>
                  <a:chExt cx="1181100" cy="914399"/>
                </a:xfrm>
              </p:grpSpPr>
              <p:sp>
                <p:nvSpPr>
                  <p:cNvPr id="2402" name="フリーフォーム: 図形 2401">
                    <a:extLst>
                      <a:ext uri="{FF2B5EF4-FFF2-40B4-BE49-F238E27FC236}">
                        <a16:creationId xmlns:a16="http://schemas.microsoft.com/office/drawing/2014/main" id="{62E17E4C-C968-D024-4A10-A7D034CE28FC}"/>
                      </a:ext>
                    </a:extLst>
                  </p:cNvPr>
                  <p:cNvSpPr/>
                  <p:nvPr/>
                </p:nvSpPr>
                <p:spPr>
                  <a:xfrm rot="201776">
                    <a:off x="1314450" y="43179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03" name="正方形/長方形 2402">
                    <a:extLst>
                      <a:ext uri="{FF2B5EF4-FFF2-40B4-BE49-F238E27FC236}">
                        <a16:creationId xmlns:a16="http://schemas.microsoft.com/office/drawing/2014/main" id="{BE7131D5-0FE7-574F-CEC0-B338FA43792E}"/>
                      </a:ext>
                    </a:extLst>
                  </p:cNvPr>
                  <p:cNvSpPr/>
                  <p:nvPr/>
                </p:nvSpPr>
                <p:spPr>
                  <a:xfrm>
                    <a:off x="1739900" y="920750"/>
                    <a:ext cx="349250" cy="152400"/>
                  </a:xfrm>
                  <a:prstGeom prst="rect">
                    <a:avLst/>
                  </a:prstGeom>
                  <a:solidFill>
                    <a:srgbClr val="FFCC00"/>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04" name="楕円 2403">
                    <a:extLst>
                      <a:ext uri="{FF2B5EF4-FFF2-40B4-BE49-F238E27FC236}">
                        <a16:creationId xmlns:a16="http://schemas.microsoft.com/office/drawing/2014/main" id="{71C402AC-2CB8-5315-D705-37AAAD1BBAEA}"/>
                      </a:ext>
                    </a:extLst>
                  </p:cNvPr>
                  <p:cNvSpPr/>
                  <p:nvPr/>
                </p:nvSpPr>
                <p:spPr>
                  <a:xfrm>
                    <a:off x="1879600" y="31750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396" name="テキスト ボックス 150">
                <a:extLst>
                  <a:ext uri="{FF2B5EF4-FFF2-40B4-BE49-F238E27FC236}">
                    <a16:creationId xmlns:a16="http://schemas.microsoft.com/office/drawing/2014/main" id="{282818D5-71DF-00DD-04F8-19C2ABD4A1D9}"/>
                  </a:ext>
                </a:extLst>
              </p:cNvPr>
              <p:cNvSpPr txBox="1"/>
              <p:nvPr/>
            </p:nvSpPr>
            <p:spPr>
              <a:xfrm>
                <a:off x="1447799" y="12573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a:solidFill>
                      <a:schemeClr val="accent3">
                        <a:lumMod val="75000"/>
                      </a:schemeClr>
                    </a:solidFill>
                    <a:latin typeface="Congenial Black" panose="020F0502020204030204" pitchFamily="2" charset="0"/>
                  </a:rPr>
                  <a:t>jatco</a:t>
                </a:r>
              </a:p>
              <a:p>
                <a:endParaRPr kumimoji="1" lang="ja-JP" altLang="en-US" sz="1000">
                  <a:solidFill>
                    <a:schemeClr val="accent3">
                      <a:lumMod val="75000"/>
                    </a:schemeClr>
                  </a:solidFill>
                  <a:latin typeface="Congenial Black" panose="020F0502020204030204" pitchFamily="2" charset="0"/>
                </a:endParaRPr>
              </a:p>
            </p:txBody>
          </p:sp>
        </p:grpSp>
        <p:grpSp>
          <p:nvGrpSpPr>
            <p:cNvPr id="2299" name="グループ化 2298">
              <a:extLst>
                <a:ext uri="{FF2B5EF4-FFF2-40B4-BE49-F238E27FC236}">
                  <a16:creationId xmlns:a16="http://schemas.microsoft.com/office/drawing/2014/main" id="{2830AF80-DA4F-D20F-5EED-EFAD00F90D77}"/>
                </a:ext>
              </a:extLst>
            </p:cNvPr>
            <p:cNvGrpSpPr/>
            <p:nvPr/>
          </p:nvGrpSpPr>
          <p:grpSpPr>
            <a:xfrm>
              <a:off x="266700" y="260350"/>
              <a:ext cx="863600" cy="1289050"/>
              <a:chOff x="266700" y="260350"/>
              <a:chExt cx="863600" cy="1289050"/>
            </a:xfrm>
          </p:grpSpPr>
          <p:grpSp>
            <p:nvGrpSpPr>
              <p:cNvPr id="2372" name="グループ化 2371">
                <a:extLst>
                  <a:ext uri="{FF2B5EF4-FFF2-40B4-BE49-F238E27FC236}">
                    <a16:creationId xmlns:a16="http://schemas.microsoft.com/office/drawing/2014/main" id="{38F0C5FE-48D4-EE2B-362E-376FC421F32B}"/>
                  </a:ext>
                </a:extLst>
              </p:cNvPr>
              <p:cNvGrpSpPr/>
              <p:nvPr/>
            </p:nvGrpSpPr>
            <p:grpSpPr>
              <a:xfrm>
                <a:off x="266700" y="260350"/>
                <a:ext cx="863600" cy="1289050"/>
                <a:chOff x="266700" y="260350"/>
                <a:chExt cx="1507120" cy="2514600"/>
              </a:xfrm>
            </p:grpSpPr>
            <p:grpSp>
              <p:nvGrpSpPr>
                <p:cNvPr id="2374" name="グループ化 2373">
                  <a:extLst>
                    <a:ext uri="{FF2B5EF4-FFF2-40B4-BE49-F238E27FC236}">
                      <a16:creationId xmlns:a16="http://schemas.microsoft.com/office/drawing/2014/main" id="{6C38C625-13DC-4A50-531B-E1C1B908031B}"/>
                    </a:ext>
                  </a:extLst>
                </p:cNvPr>
                <p:cNvGrpSpPr/>
                <p:nvPr/>
              </p:nvGrpSpPr>
              <p:grpSpPr>
                <a:xfrm>
                  <a:off x="266700" y="475394"/>
                  <a:ext cx="1507120" cy="2297045"/>
                  <a:chOff x="266700" y="475394"/>
                  <a:chExt cx="2386011" cy="2682165"/>
                </a:xfrm>
              </p:grpSpPr>
              <p:grpSp>
                <p:nvGrpSpPr>
                  <p:cNvPr id="2382" name="グループ化 2381">
                    <a:extLst>
                      <a:ext uri="{FF2B5EF4-FFF2-40B4-BE49-F238E27FC236}">
                        <a16:creationId xmlns:a16="http://schemas.microsoft.com/office/drawing/2014/main" id="{A2D958F3-176C-957D-4126-4F8022DB0687}"/>
                      </a:ext>
                    </a:extLst>
                  </p:cNvPr>
                  <p:cNvGrpSpPr/>
                  <p:nvPr/>
                </p:nvGrpSpPr>
                <p:grpSpPr>
                  <a:xfrm>
                    <a:off x="525956" y="475394"/>
                    <a:ext cx="1704975" cy="1833563"/>
                    <a:chOff x="525956" y="475394"/>
                    <a:chExt cx="1704975" cy="1833563"/>
                  </a:xfrm>
                </p:grpSpPr>
                <p:sp>
                  <p:nvSpPr>
                    <p:cNvPr id="2392" name="フリーフォーム 179">
                      <a:extLst>
                        <a:ext uri="{FF2B5EF4-FFF2-40B4-BE49-F238E27FC236}">
                          <a16:creationId xmlns:a16="http://schemas.microsoft.com/office/drawing/2014/main" id="{208D43C9-009C-BBFA-E3AC-BE06AF23542C}"/>
                        </a:ext>
                      </a:extLst>
                    </p:cNvPr>
                    <p:cNvSpPr/>
                    <p:nvPr/>
                  </p:nvSpPr>
                  <p:spPr>
                    <a:xfrm>
                      <a:off x="716456" y="47539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393" name="フリーフォーム 181">
                      <a:extLst>
                        <a:ext uri="{FF2B5EF4-FFF2-40B4-BE49-F238E27FC236}">
                          <a16:creationId xmlns:a16="http://schemas.microsoft.com/office/drawing/2014/main" id="{D0C4AC96-7EC0-4FC9-A630-CC781A65F2AE}"/>
                        </a:ext>
                      </a:extLst>
                    </p:cNvPr>
                    <p:cNvSpPr/>
                    <p:nvPr/>
                  </p:nvSpPr>
                  <p:spPr>
                    <a:xfrm>
                      <a:off x="525956" y="103736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394" name="フリーフォーム 182">
                      <a:extLst>
                        <a:ext uri="{FF2B5EF4-FFF2-40B4-BE49-F238E27FC236}">
                          <a16:creationId xmlns:a16="http://schemas.microsoft.com/office/drawing/2014/main" id="{FB396D32-0669-AF5D-1345-860C00DFD1BF}"/>
                        </a:ext>
                      </a:extLst>
                    </p:cNvPr>
                    <p:cNvSpPr/>
                    <p:nvPr/>
                  </p:nvSpPr>
                  <p:spPr>
                    <a:xfrm>
                      <a:off x="2088056" y="112785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83" name="グループ化 2382">
                    <a:extLst>
                      <a:ext uri="{FF2B5EF4-FFF2-40B4-BE49-F238E27FC236}">
                        <a16:creationId xmlns:a16="http://schemas.microsoft.com/office/drawing/2014/main" id="{618B3A2C-3337-4B0A-7538-757FC323E00B}"/>
                      </a:ext>
                    </a:extLst>
                  </p:cNvPr>
                  <p:cNvGrpSpPr>
                    <a:grpSpLocks/>
                  </p:cNvGrpSpPr>
                  <p:nvPr/>
                </p:nvGrpSpPr>
                <p:grpSpPr bwMode="auto">
                  <a:xfrm>
                    <a:off x="266700" y="2163082"/>
                    <a:ext cx="2386011" cy="994477"/>
                    <a:chOff x="266700" y="2163082"/>
                    <a:chExt cx="3381375" cy="1409700"/>
                  </a:xfrm>
                </p:grpSpPr>
                <p:sp>
                  <p:nvSpPr>
                    <p:cNvPr id="2384" name="フリーフォーム 163">
                      <a:extLst>
                        <a:ext uri="{FF2B5EF4-FFF2-40B4-BE49-F238E27FC236}">
                          <a16:creationId xmlns:a16="http://schemas.microsoft.com/office/drawing/2014/main" id="{61F35D61-AFFC-12F3-07B6-61BAAB0EB46F}"/>
                        </a:ext>
                      </a:extLst>
                    </p:cNvPr>
                    <p:cNvSpPr/>
                    <p:nvPr/>
                  </p:nvSpPr>
                  <p:spPr bwMode="auto">
                    <a:xfrm>
                      <a:off x="266700" y="219165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85" name="フリーフォーム 164">
                      <a:extLst>
                        <a:ext uri="{FF2B5EF4-FFF2-40B4-BE49-F238E27FC236}">
                          <a16:creationId xmlns:a16="http://schemas.microsoft.com/office/drawing/2014/main" id="{9E52BE06-04B4-DB10-D3BF-525284195CE6}"/>
                        </a:ext>
                      </a:extLst>
                    </p:cNvPr>
                    <p:cNvSpPr/>
                    <p:nvPr/>
                  </p:nvSpPr>
                  <p:spPr bwMode="auto">
                    <a:xfrm>
                      <a:off x="723399" y="244311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86" name="フリーフォーム 167">
                      <a:extLst>
                        <a:ext uri="{FF2B5EF4-FFF2-40B4-BE49-F238E27FC236}">
                          <a16:creationId xmlns:a16="http://schemas.microsoft.com/office/drawing/2014/main" id="{1F45633F-70C5-17D5-F428-77CD2A11F60E}"/>
                        </a:ext>
                      </a:extLst>
                    </p:cNvPr>
                    <p:cNvSpPr/>
                    <p:nvPr/>
                  </p:nvSpPr>
                  <p:spPr bwMode="auto">
                    <a:xfrm>
                      <a:off x="2533650" y="216308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87" name="フリーフォーム 168">
                      <a:extLst>
                        <a:ext uri="{FF2B5EF4-FFF2-40B4-BE49-F238E27FC236}">
                          <a16:creationId xmlns:a16="http://schemas.microsoft.com/office/drawing/2014/main" id="{664CABC6-5BDF-6722-A89D-112636C6EB6A}"/>
                        </a:ext>
                      </a:extLst>
                    </p:cNvPr>
                    <p:cNvSpPr/>
                    <p:nvPr/>
                  </p:nvSpPr>
                  <p:spPr bwMode="auto">
                    <a:xfrm>
                      <a:off x="2610941" y="239585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88" name="フリーフォーム 169">
                      <a:extLst>
                        <a:ext uri="{FF2B5EF4-FFF2-40B4-BE49-F238E27FC236}">
                          <a16:creationId xmlns:a16="http://schemas.microsoft.com/office/drawing/2014/main" id="{BE6A5034-A767-6A9D-C361-B16609C09E6D}"/>
                        </a:ext>
                      </a:extLst>
                    </p:cNvPr>
                    <p:cNvSpPr>
                      <a:spLocks/>
                    </p:cNvSpPr>
                    <p:nvPr/>
                  </p:nvSpPr>
                  <p:spPr bwMode="auto">
                    <a:xfrm>
                      <a:off x="1819275" y="251550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89" name="フリーフォーム 171">
                      <a:extLst>
                        <a:ext uri="{FF2B5EF4-FFF2-40B4-BE49-F238E27FC236}">
                          <a16:creationId xmlns:a16="http://schemas.microsoft.com/office/drawing/2014/main" id="{18A9976F-AEE0-C198-E60D-FA763F6DAB86}"/>
                        </a:ext>
                      </a:extLst>
                    </p:cNvPr>
                    <p:cNvSpPr>
                      <a:spLocks/>
                    </p:cNvSpPr>
                    <p:nvPr/>
                  </p:nvSpPr>
                  <p:spPr bwMode="auto">
                    <a:xfrm>
                      <a:off x="1833563" y="291555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0" name="フリーフォーム 177">
                      <a:extLst>
                        <a:ext uri="{FF2B5EF4-FFF2-40B4-BE49-F238E27FC236}">
                          <a16:creationId xmlns:a16="http://schemas.microsoft.com/office/drawing/2014/main" id="{129F55BB-0CAC-94D2-557A-02964CE73BD5}"/>
                        </a:ext>
                      </a:extLst>
                    </p:cNvPr>
                    <p:cNvSpPr>
                      <a:spLocks/>
                    </p:cNvSpPr>
                    <p:nvPr/>
                  </p:nvSpPr>
                  <p:spPr bwMode="auto">
                    <a:xfrm>
                      <a:off x="3359150" y="264726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1" name="フリーフォーム 178">
                      <a:extLst>
                        <a:ext uri="{FF2B5EF4-FFF2-40B4-BE49-F238E27FC236}">
                          <a16:creationId xmlns:a16="http://schemas.microsoft.com/office/drawing/2014/main" id="{B534641D-BE51-088C-F443-BAAFD94D6A07}"/>
                        </a:ext>
                      </a:extLst>
                    </p:cNvPr>
                    <p:cNvSpPr>
                      <a:spLocks/>
                    </p:cNvSpPr>
                    <p:nvPr/>
                  </p:nvSpPr>
                  <p:spPr bwMode="auto">
                    <a:xfrm>
                      <a:off x="469900" y="280919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375" name="台形 2374">
                  <a:extLst>
                    <a:ext uri="{FF2B5EF4-FFF2-40B4-BE49-F238E27FC236}">
                      <a16:creationId xmlns:a16="http://schemas.microsoft.com/office/drawing/2014/main" id="{89914725-7428-DDFB-CE4E-34A6EC83B30D}"/>
                    </a:ext>
                  </a:extLst>
                </p:cNvPr>
                <p:cNvSpPr/>
                <p:nvPr/>
              </p:nvSpPr>
              <p:spPr>
                <a:xfrm>
                  <a:off x="704850" y="192405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76" name="フリーフォーム: 図形 2375">
                  <a:extLst>
                    <a:ext uri="{FF2B5EF4-FFF2-40B4-BE49-F238E27FC236}">
                      <a16:creationId xmlns:a16="http://schemas.microsoft.com/office/drawing/2014/main" id="{AA8DEF04-2A07-BC5C-0B77-2B31F5C275A1}"/>
                    </a:ext>
                  </a:extLst>
                </p:cNvPr>
                <p:cNvSpPr/>
                <p:nvPr/>
              </p:nvSpPr>
              <p:spPr>
                <a:xfrm>
                  <a:off x="457200" y="205740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77" name="フリーフォーム: 図形 2376">
                  <a:extLst>
                    <a:ext uri="{FF2B5EF4-FFF2-40B4-BE49-F238E27FC236}">
                      <a16:creationId xmlns:a16="http://schemas.microsoft.com/office/drawing/2014/main" id="{3B84491B-6DDF-0EB3-28E6-70C5186A3F09}"/>
                    </a:ext>
                  </a:extLst>
                </p:cNvPr>
                <p:cNvSpPr/>
                <p:nvPr/>
              </p:nvSpPr>
              <p:spPr>
                <a:xfrm>
                  <a:off x="425450" y="40640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accent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378" name="グループ化 2377">
                  <a:extLst>
                    <a:ext uri="{FF2B5EF4-FFF2-40B4-BE49-F238E27FC236}">
                      <a16:creationId xmlns:a16="http://schemas.microsoft.com/office/drawing/2014/main" id="{96AB23BB-3656-EB5B-392F-4E01962D1994}"/>
                    </a:ext>
                  </a:extLst>
                </p:cNvPr>
                <p:cNvGrpSpPr/>
                <p:nvPr/>
              </p:nvGrpSpPr>
              <p:grpSpPr>
                <a:xfrm>
                  <a:off x="361950" y="260350"/>
                  <a:ext cx="1181100" cy="914399"/>
                  <a:chOff x="361950" y="260350"/>
                  <a:chExt cx="1181100" cy="914399"/>
                </a:xfrm>
              </p:grpSpPr>
              <p:sp>
                <p:nvSpPr>
                  <p:cNvPr id="2379" name="フリーフォーム: 図形 2378">
                    <a:extLst>
                      <a:ext uri="{FF2B5EF4-FFF2-40B4-BE49-F238E27FC236}">
                        <a16:creationId xmlns:a16="http://schemas.microsoft.com/office/drawing/2014/main" id="{80673859-6AE4-35D4-9643-7E7AFC6FAC97}"/>
                      </a:ext>
                    </a:extLst>
                  </p:cNvPr>
                  <p:cNvSpPr/>
                  <p:nvPr/>
                </p:nvSpPr>
                <p:spPr>
                  <a:xfrm rot="201776">
                    <a:off x="361950" y="37464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80" name="正方形/長方形 2379">
                    <a:extLst>
                      <a:ext uri="{FF2B5EF4-FFF2-40B4-BE49-F238E27FC236}">
                        <a16:creationId xmlns:a16="http://schemas.microsoft.com/office/drawing/2014/main" id="{D151F321-7034-F2C6-58BC-02AC80DC7D31}"/>
                      </a:ext>
                    </a:extLst>
                  </p:cNvPr>
                  <p:cNvSpPr/>
                  <p:nvPr/>
                </p:nvSpPr>
                <p:spPr>
                  <a:xfrm>
                    <a:off x="787400" y="863600"/>
                    <a:ext cx="349250" cy="152400"/>
                  </a:xfrm>
                  <a:prstGeom prst="rect">
                    <a:avLst/>
                  </a:prstGeom>
                  <a:solidFill>
                    <a:schemeClr val="accent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81" name="楕円 2380">
                    <a:extLst>
                      <a:ext uri="{FF2B5EF4-FFF2-40B4-BE49-F238E27FC236}">
                        <a16:creationId xmlns:a16="http://schemas.microsoft.com/office/drawing/2014/main" id="{1D32257D-B9CA-8294-D011-7AB4E963018C}"/>
                      </a:ext>
                    </a:extLst>
                  </p:cNvPr>
                  <p:cNvSpPr/>
                  <p:nvPr/>
                </p:nvSpPr>
                <p:spPr>
                  <a:xfrm>
                    <a:off x="927100" y="26035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373" name="テキスト ボックス 152">
                <a:extLst>
                  <a:ext uri="{FF2B5EF4-FFF2-40B4-BE49-F238E27FC236}">
                    <a16:creationId xmlns:a16="http://schemas.microsoft.com/office/drawing/2014/main" id="{2EAB9ACE-21FD-62C0-CC2F-DCA6B857CC3C}"/>
                  </a:ext>
                </a:extLst>
              </p:cNvPr>
              <p:cNvSpPr txBox="1"/>
              <p:nvPr/>
            </p:nvSpPr>
            <p:spPr>
              <a:xfrm>
                <a:off x="457199" y="11938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a:solidFill>
                      <a:schemeClr val="accent3">
                        <a:lumMod val="75000"/>
                      </a:schemeClr>
                    </a:solidFill>
                    <a:latin typeface="Congenial Black" panose="020F0502020204030204" pitchFamily="2" charset="0"/>
                  </a:rPr>
                  <a:t>jatco</a:t>
                </a:r>
              </a:p>
              <a:p>
                <a:endParaRPr kumimoji="1" lang="ja-JP" altLang="en-US" sz="1000">
                  <a:solidFill>
                    <a:schemeClr val="accent3">
                      <a:lumMod val="75000"/>
                    </a:schemeClr>
                  </a:solidFill>
                  <a:latin typeface="Congenial Black" panose="020F0502020204030204" pitchFamily="2" charset="0"/>
                </a:endParaRPr>
              </a:p>
            </p:txBody>
          </p:sp>
        </p:grpSp>
        <p:grpSp>
          <p:nvGrpSpPr>
            <p:cNvPr id="2300" name="グループ化 2299">
              <a:extLst>
                <a:ext uri="{FF2B5EF4-FFF2-40B4-BE49-F238E27FC236}">
                  <a16:creationId xmlns:a16="http://schemas.microsoft.com/office/drawing/2014/main" id="{9B70A4A8-3889-242F-1E09-896ABAD061EA}"/>
                </a:ext>
              </a:extLst>
            </p:cNvPr>
            <p:cNvGrpSpPr/>
            <p:nvPr/>
          </p:nvGrpSpPr>
          <p:grpSpPr>
            <a:xfrm>
              <a:off x="1568450" y="501650"/>
              <a:ext cx="863600" cy="1289050"/>
              <a:chOff x="1568450" y="501650"/>
              <a:chExt cx="863600" cy="1289050"/>
            </a:xfrm>
          </p:grpSpPr>
          <p:grpSp>
            <p:nvGrpSpPr>
              <p:cNvPr id="2349" name="グループ化 2348">
                <a:extLst>
                  <a:ext uri="{FF2B5EF4-FFF2-40B4-BE49-F238E27FC236}">
                    <a16:creationId xmlns:a16="http://schemas.microsoft.com/office/drawing/2014/main" id="{1F7F5F71-4B0A-32D0-2264-A1031251CCA1}"/>
                  </a:ext>
                </a:extLst>
              </p:cNvPr>
              <p:cNvGrpSpPr/>
              <p:nvPr/>
            </p:nvGrpSpPr>
            <p:grpSpPr>
              <a:xfrm>
                <a:off x="1568450" y="501650"/>
                <a:ext cx="863600" cy="1289050"/>
                <a:chOff x="1568450" y="501650"/>
                <a:chExt cx="1507120" cy="2514600"/>
              </a:xfrm>
            </p:grpSpPr>
            <p:grpSp>
              <p:nvGrpSpPr>
                <p:cNvPr id="2351" name="グループ化 2350">
                  <a:extLst>
                    <a:ext uri="{FF2B5EF4-FFF2-40B4-BE49-F238E27FC236}">
                      <a16:creationId xmlns:a16="http://schemas.microsoft.com/office/drawing/2014/main" id="{1D39F50D-EFE4-A76A-5085-20F20D7B45F5}"/>
                    </a:ext>
                  </a:extLst>
                </p:cNvPr>
                <p:cNvGrpSpPr/>
                <p:nvPr/>
              </p:nvGrpSpPr>
              <p:grpSpPr>
                <a:xfrm>
                  <a:off x="1568450" y="716694"/>
                  <a:ext cx="1507120" cy="2297045"/>
                  <a:chOff x="1568450" y="716694"/>
                  <a:chExt cx="2386011" cy="2682165"/>
                </a:xfrm>
              </p:grpSpPr>
              <p:grpSp>
                <p:nvGrpSpPr>
                  <p:cNvPr id="2359" name="グループ化 2358">
                    <a:extLst>
                      <a:ext uri="{FF2B5EF4-FFF2-40B4-BE49-F238E27FC236}">
                        <a16:creationId xmlns:a16="http://schemas.microsoft.com/office/drawing/2014/main" id="{5759B3F2-86FE-4266-F42B-BF257B3470F3}"/>
                      </a:ext>
                    </a:extLst>
                  </p:cNvPr>
                  <p:cNvGrpSpPr/>
                  <p:nvPr/>
                </p:nvGrpSpPr>
                <p:grpSpPr>
                  <a:xfrm>
                    <a:off x="1827706" y="716694"/>
                    <a:ext cx="1704975" cy="1833563"/>
                    <a:chOff x="1827706" y="716694"/>
                    <a:chExt cx="1704975" cy="1833563"/>
                  </a:xfrm>
                </p:grpSpPr>
                <p:sp>
                  <p:nvSpPr>
                    <p:cNvPr id="2369" name="フリーフォーム 179">
                      <a:extLst>
                        <a:ext uri="{FF2B5EF4-FFF2-40B4-BE49-F238E27FC236}">
                          <a16:creationId xmlns:a16="http://schemas.microsoft.com/office/drawing/2014/main" id="{739D45A0-60F6-3971-B030-A7E501E485B6}"/>
                        </a:ext>
                      </a:extLst>
                    </p:cNvPr>
                    <p:cNvSpPr/>
                    <p:nvPr/>
                  </p:nvSpPr>
                  <p:spPr>
                    <a:xfrm>
                      <a:off x="2018206" y="71669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370" name="フリーフォーム 181">
                      <a:extLst>
                        <a:ext uri="{FF2B5EF4-FFF2-40B4-BE49-F238E27FC236}">
                          <a16:creationId xmlns:a16="http://schemas.microsoft.com/office/drawing/2014/main" id="{460709F2-B277-10EE-838A-BD9D7154906E}"/>
                        </a:ext>
                      </a:extLst>
                    </p:cNvPr>
                    <p:cNvSpPr/>
                    <p:nvPr/>
                  </p:nvSpPr>
                  <p:spPr>
                    <a:xfrm>
                      <a:off x="1827706" y="127866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371" name="フリーフォーム 182">
                      <a:extLst>
                        <a:ext uri="{FF2B5EF4-FFF2-40B4-BE49-F238E27FC236}">
                          <a16:creationId xmlns:a16="http://schemas.microsoft.com/office/drawing/2014/main" id="{CCD0CA1F-190C-78D3-AAB9-555D0EC0646B}"/>
                        </a:ext>
                      </a:extLst>
                    </p:cNvPr>
                    <p:cNvSpPr/>
                    <p:nvPr/>
                  </p:nvSpPr>
                  <p:spPr>
                    <a:xfrm>
                      <a:off x="3389806" y="136915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60" name="グループ化 2359">
                    <a:extLst>
                      <a:ext uri="{FF2B5EF4-FFF2-40B4-BE49-F238E27FC236}">
                        <a16:creationId xmlns:a16="http://schemas.microsoft.com/office/drawing/2014/main" id="{A2D49211-2FBE-88E8-3406-317274A1F534}"/>
                      </a:ext>
                    </a:extLst>
                  </p:cNvPr>
                  <p:cNvGrpSpPr>
                    <a:grpSpLocks/>
                  </p:cNvGrpSpPr>
                  <p:nvPr/>
                </p:nvGrpSpPr>
                <p:grpSpPr bwMode="auto">
                  <a:xfrm>
                    <a:off x="1568450" y="2404382"/>
                    <a:ext cx="2386011" cy="994477"/>
                    <a:chOff x="1568450" y="2404382"/>
                    <a:chExt cx="3381375" cy="1409700"/>
                  </a:xfrm>
                </p:grpSpPr>
                <p:sp>
                  <p:nvSpPr>
                    <p:cNvPr id="2361" name="フリーフォーム 163">
                      <a:extLst>
                        <a:ext uri="{FF2B5EF4-FFF2-40B4-BE49-F238E27FC236}">
                          <a16:creationId xmlns:a16="http://schemas.microsoft.com/office/drawing/2014/main" id="{40A1853E-C2BC-9778-0505-136DD83F9795}"/>
                        </a:ext>
                      </a:extLst>
                    </p:cNvPr>
                    <p:cNvSpPr/>
                    <p:nvPr/>
                  </p:nvSpPr>
                  <p:spPr bwMode="auto">
                    <a:xfrm>
                      <a:off x="1568450" y="243295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2" name="フリーフォーム 164">
                      <a:extLst>
                        <a:ext uri="{FF2B5EF4-FFF2-40B4-BE49-F238E27FC236}">
                          <a16:creationId xmlns:a16="http://schemas.microsoft.com/office/drawing/2014/main" id="{989A90C5-C4F3-7868-9F74-C4DBED34F77E}"/>
                        </a:ext>
                      </a:extLst>
                    </p:cNvPr>
                    <p:cNvSpPr/>
                    <p:nvPr/>
                  </p:nvSpPr>
                  <p:spPr bwMode="auto">
                    <a:xfrm>
                      <a:off x="2025149" y="268441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3" name="フリーフォーム 167">
                      <a:extLst>
                        <a:ext uri="{FF2B5EF4-FFF2-40B4-BE49-F238E27FC236}">
                          <a16:creationId xmlns:a16="http://schemas.microsoft.com/office/drawing/2014/main" id="{B65A9DDC-4508-E6B4-43AE-EDB053A74E30}"/>
                        </a:ext>
                      </a:extLst>
                    </p:cNvPr>
                    <p:cNvSpPr/>
                    <p:nvPr/>
                  </p:nvSpPr>
                  <p:spPr bwMode="auto">
                    <a:xfrm>
                      <a:off x="3835400" y="240438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64" name="フリーフォーム 168">
                      <a:extLst>
                        <a:ext uri="{FF2B5EF4-FFF2-40B4-BE49-F238E27FC236}">
                          <a16:creationId xmlns:a16="http://schemas.microsoft.com/office/drawing/2014/main" id="{61A16F22-7C5A-10A1-1740-6BD23F574324}"/>
                        </a:ext>
                      </a:extLst>
                    </p:cNvPr>
                    <p:cNvSpPr/>
                    <p:nvPr/>
                  </p:nvSpPr>
                  <p:spPr bwMode="auto">
                    <a:xfrm>
                      <a:off x="3912691" y="263715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65" name="フリーフォーム 169">
                      <a:extLst>
                        <a:ext uri="{FF2B5EF4-FFF2-40B4-BE49-F238E27FC236}">
                          <a16:creationId xmlns:a16="http://schemas.microsoft.com/office/drawing/2014/main" id="{59C31CE0-1FC6-1FA7-7F04-1597B6EBEDEA}"/>
                        </a:ext>
                      </a:extLst>
                    </p:cNvPr>
                    <p:cNvSpPr>
                      <a:spLocks/>
                    </p:cNvSpPr>
                    <p:nvPr/>
                  </p:nvSpPr>
                  <p:spPr bwMode="auto">
                    <a:xfrm>
                      <a:off x="3121025" y="275680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6" name="フリーフォーム 171">
                      <a:extLst>
                        <a:ext uri="{FF2B5EF4-FFF2-40B4-BE49-F238E27FC236}">
                          <a16:creationId xmlns:a16="http://schemas.microsoft.com/office/drawing/2014/main" id="{4820ED5B-4C33-6E0F-B32E-F88396F17BC7}"/>
                        </a:ext>
                      </a:extLst>
                    </p:cNvPr>
                    <p:cNvSpPr>
                      <a:spLocks/>
                    </p:cNvSpPr>
                    <p:nvPr/>
                  </p:nvSpPr>
                  <p:spPr bwMode="auto">
                    <a:xfrm>
                      <a:off x="3135313" y="315685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7" name="フリーフォーム 177">
                      <a:extLst>
                        <a:ext uri="{FF2B5EF4-FFF2-40B4-BE49-F238E27FC236}">
                          <a16:creationId xmlns:a16="http://schemas.microsoft.com/office/drawing/2014/main" id="{E3E15F55-E19B-88A3-FFF6-BBD7B5C1FD6A}"/>
                        </a:ext>
                      </a:extLst>
                    </p:cNvPr>
                    <p:cNvSpPr>
                      <a:spLocks/>
                    </p:cNvSpPr>
                    <p:nvPr/>
                  </p:nvSpPr>
                  <p:spPr bwMode="auto">
                    <a:xfrm>
                      <a:off x="4660900" y="288856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8" name="フリーフォーム 178">
                      <a:extLst>
                        <a:ext uri="{FF2B5EF4-FFF2-40B4-BE49-F238E27FC236}">
                          <a16:creationId xmlns:a16="http://schemas.microsoft.com/office/drawing/2014/main" id="{2F79CAF7-1EE8-EE36-FDC7-CF42B30BB3EF}"/>
                        </a:ext>
                      </a:extLst>
                    </p:cNvPr>
                    <p:cNvSpPr>
                      <a:spLocks/>
                    </p:cNvSpPr>
                    <p:nvPr/>
                  </p:nvSpPr>
                  <p:spPr bwMode="auto">
                    <a:xfrm>
                      <a:off x="1771650" y="305049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352" name="台形 2351">
                  <a:extLst>
                    <a:ext uri="{FF2B5EF4-FFF2-40B4-BE49-F238E27FC236}">
                      <a16:creationId xmlns:a16="http://schemas.microsoft.com/office/drawing/2014/main" id="{783DCEBD-4102-3975-8618-A71F940B673A}"/>
                    </a:ext>
                  </a:extLst>
                </p:cNvPr>
                <p:cNvSpPr/>
                <p:nvPr/>
              </p:nvSpPr>
              <p:spPr>
                <a:xfrm>
                  <a:off x="2006600" y="216535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53" name="フリーフォーム: 図形 2352">
                  <a:extLst>
                    <a:ext uri="{FF2B5EF4-FFF2-40B4-BE49-F238E27FC236}">
                      <a16:creationId xmlns:a16="http://schemas.microsoft.com/office/drawing/2014/main" id="{F9072595-85A6-E9E1-556F-A8116F38A664}"/>
                    </a:ext>
                  </a:extLst>
                </p:cNvPr>
                <p:cNvSpPr/>
                <p:nvPr/>
              </p:nvSpPr>
              <p:spPr>
                <a:xfrm>
                  <a:off x="1758950" y="229870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54" name="フリーフォーム: 図形 2353">
                  <a:extLst>
                    <a:ext uri="{FF2B5EF4-FFF2-40B4-BE49-F238E27FC236}">
                      <a16:creationId xmlns:a16="http://schemas.microsoft.com/office/drawing/2014/main" id="{46BB76BB-5956-34A8-AAD4-209C2FB34903}"/>
                    </a:ext>
                  </a:extLst>
                </p:cNvPr>
                <p:cNvSpPr/>
                <p:nvPr/>
              </p:nvSpPr>
              <p:spPr>
                <a:xfrm>
                  <a:off x="1727200" y="64770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rgbClr val="FF6600"/>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355" name="グループ化 2354">
                  <a:extLst>
                    <a:ext uri="{FF2B5EF4-FFF2-40B4-BE49-F238E27FC236}">
                      <a16:creationId xmlns:a16="http://schemas.microsoft.com/office/drawing/2014/main" id="{48DE8FDD-0067-1583-BD49-59B36A2ECA3C}"/>
                    </a:ext>
                  </a:extLst>
                </p:cNvPr>
                <p:cNvGrpSpPr/>
                <p:nvPr/>
              </p:nvGrpSpPr>
              <p:grpSpPr>
                <a:xfrm>
                  <a:off x="1663700" y="501650"/>
                  <a:ext cx="1181100" cy="914399"/>
                  <a:chOff x="1663700" y="501650"/>
                  <a:chExt cx="1181100" cy="914399"/>
                </a:xfrm>
              </p:grpSpPr>
              <p:sp>
                <p:nvSpPr>
                  <p:cNvPr id="2356" name="フリーフォーム: 図形 2355">
                    <a:extLst>
                      <a:ext uri="{FF2B5EF4-FFF2-40B4-BE49-F238E27FC236}">
                        <a16:creationId xmlns:a16="http://schemas.microsoft.com/office/drawing/2014/main" id="{056F4C83-D34A-8B8A-69B1-C5A13084A4E2}"/>
                      </a:ext>
                    </a:extLst>
                  </p:cNvPr>
                  <p:cNvSpPr/>
                  <p:nvPr/>
                </p:nvSpPr>
                <p:spPr>
                  <a:xfrm rot="201776">
                    <a:off x="1663700" y="61594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57" name="正方形/長方形 2356">
                    <a:extLst>
                      <a:ext uri="{FF2B5EF4-FFF2-40B4-BE49-F238E27FC236}">
                        <a16:creationId xmlns:a16="http://schemas.microsoft.com/office/drawing/2014/main" id="{D88A2F23-4C3E-4F25-E3AA-81DF5449D9E2}"/>
                      </a:ext>
                    </a:extLst>
                  </p:cNvPr>
                  <p:cNvSpPr/>
                  <p:nvPr/>
                </p:nvSpPr>
                <p:spPr>
                  <a:xfrm>
                    <a:off x="2089150" y="1104900"/>
                    <a:ext cx="349250" cy="152400"/>
                  </a:xfrm>
                  <a:prstGeom prst="rect">
                    <a:avLst/>
                  </a:prstGeom>
                  <a:solidFill>
                    <a:srgbClr val="FF6600"/>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58" name="楕円 2357">
                    <a:extLst>
                      <a:ext uri="{FF2B5EF4-FFF2-40B4-BE49-F238E27FC236}">
                        <a16:creationId xmlns:a16="http://schemas.microsoft.com/office/drawing/2014/main" id="{16DE40FA-55CB-BDC0-842B-3690BCFF0FBA}"/>
                      </a:ext>
                    </a:extLst>
                  </p:cNvPr>
                  <p:cNvSpPr/>
                  <p:nvPr/>
                </p:nvSpPr>
                <p:spPr>
                  <a:xfrm>
                    <a:off x="2228850" y="50165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350" name="テキスト ボックス 182">
                <a:extLst>
                  <a:ext uri="{FF2B5EF4-FFF2-40B4-BE49-F238E27FC236}">
                    <a16:creationId xmlns:a16="http://schemas.microsoft.com/office/drawing/2014/main" id="{DB495B3C-B6A8-03C2-D449-CA7691E8F648}"/>
                  </a:ext>
                </a:extLst>
              </p:cNvPr>
              <p:cNvSpPr txBox="1"/>
              <p:nvPr/>
            </p:nvSpPr>
            <p:spPr>
              <a:xfrm>
                <a:off x="1765299" y="140335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a:solidFill>
                      <a:schemeClr val="accent3">
                        <a:lumMod val="75000"/>
                      </a:schemeClr>
                    </a:solidFill>
                    <a:latin typeface="Congenial Black" panose="020F0502020204030204" pitchFamily="2" charset="0"/>
                  </a:rPr>
                  <a:t>jatco</a:t>
                </a:r>
              </a:p>
              <a:p>
                <a:endParaRPr kumimoji="1" lang="ja-JP" altLang="en-US" sz="1000">
                  <a:solidFill>
                    <a:schemeClr val="accent3">
                      <a:lumMod val="75000"/>
                    </a:schemeClr>
                  </a:solidFill>
                  <a:latin typeface="Congenial Black" panose="020F0502020204030204" pitchFamily="2" charset="0"/>
                </a:endParaRPr>
              </a:p>
            </p:txBody>
          </p:sp>
        </p:grpSp>
        <p:grpSp>
          <p:nvGrpSpPr>
            <p:cNvPr id="2301" name="グループ化 2300">
              <a:extLst>
                <a:ext uri="{FF2B5EF4-FFF2-40B4-BE49-F238E27FC236}">
                  <a16:creationId xmlns:a16="http://schemas.microsoft.com/office/drawing/2014/main" id="{AFA7E6AB-4180-9BC9-7F9F-450B906075E3}"/>
                </a:ext>
              </a:extLst>
            </p:cNvPr>
            <p:cNvGrpSpPr/>
            <p:nvPr/>
          </p:nvGrpSpPr>
          <p:grpSpPr>
            <a:xfrm>
              <a:off x="717550" y="482600"/>
              <a:ext cx="863600" cy="1289050"/>
              <a:chOff x="717550" y="482600"/>
              <a:chExt cx="863600" cy="1289050"/>
            </a:xfrm>
          </p:grpSpPr>
          <p:grpSp>
            <p:nvGrpSpPr>
              <p:cNvPr id="2326" name="グループ化 2325">
                <a:extLst>
                  <a:ext uri="{FF2B5EF4-FFF2-40B4-BE49-F238E27FC236}">
                    <a16:creationId xmlns:a16="http://schemas.microsoft.com/office/drawing/2014/main" id="{47816252-C2C7-7B82-3FF3-572B5DAEBDB9}"/>
                  </a:ext>
                </a:extLst>
              </p:cNvPr>
              <p:cNvGrpSpPr/>
              <p:nvPr/>
            </p:nvGrpSpPr>
            <p:grpSpPr>
              <a:xfrm>
                <a:off x="717550" y="482600"/>
                <a:ext cx="863600" cy="1289050"/>
                <a:chOff x="717550" y="482600"/>
                <a:chExt cx="1507120" cy="2514600"/>
              </a:xfrm>
            </p:grpSpPr>
            <p:grpSp>
              <p:nvGrpSpPr>
                <p:cNvPr id="2328" name="グループ化 2327">
                  <a:extLst>
                    <a:ext uri="{FF2B5EF4-FFF2-40B4-BE49-F238E27FC236}">
                      <a16:creationId xmlns:a16="http://schemas.microsoft.com/office/drawing/2014/main" id="{FA18F292-4241-CF8A-2E95-52C6F6AD07EC}"/>
                    </a:ext>
                  </a:extLst>
                </p:cNvPr>
                <p:cNvGrpSpPr/>
                <p:nvPr/>
              </p:nvGrpSpPr>
              <p:grpSpPr>
                <a:xfrm>
                  <a:off x="717550" y="697644"/>
                  <a:ext cx="1507120" cy="2297045"/>
                  <a:chOff x="717550" y="697644"/>
                  <a:chExt cx="2386011" cy="2682165"/>
                </a:xfrm>
              </p:grpSpPr>
              <p:grpSp>
                <p:nvGrpSpPr>
                  <p:cNvPr id="2336" name="グループ化 2335">
                    <a:extLst>
                      <a:ext uri="{FF2B5EF4-FFF2-40B4-BE49-F238E27FC236}">
                        <a16:creationId xmlns:a16="http://schemas.microsoft.com/office/drawing/2014/main" id="{6A165C92-FF9F-B9CE-5E11-C18B99C127ED}"/>
                      </a:ext>
                    </a:extLst>
                  </p:cNvPr>
                  <p:cNvGrpSpPr/>
                  <p:nvPr/>
                </p:nvGrpSpPr>
                <p:grpSpPr>
                  <a:xfrm>
                    <a:off x="976806" y="697644"/>
                    <a:ext cx="1704975" cy="1833563"/>
                    <a:chOff x="976806" y="697644"/>
                    <a:chExt cx="1704975" cy="1833563"/>
                  </a:xfrm>
                </p:grpSpPr>
                <p:sp>
                  <p:nvSpPr>
                    <p:cNvPr id="2346" name="フリーフォーム 179">
                      <a:extLst>
                        <a:ext uri="{FF2B5EF4-FFF2-40B4-BE49-F238E27FC236}">
                          <a16:creationId xmlns:a16="http://schemas.microsoft.com/office/drawing/2014/main" id="{1D285CAB-AAB2-A207-3B4C-54EAC34C5304}"/>
                        </a:ext>
                      </a:extLst>
                    </p:cNvPr>
                    <p:cNvSpPr/>
                    <p:nvPr/>
                  </p:nvSpPr>
                  <p:spPr>
                    <a:xfrm>
                      <a:off x="1167306" y="69764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347" name="フリーフォーム 181">
                      <a:extLst>
                        <a:ext uri="{FF2B5EF4-FFF2-40B4-BE49-F238E27FC236}">
                          <a16:creationId xmlns:a16="http://schemas.microsoft.com/office/drawing/2014/main" id="{D382A6BE-B9C5-C2F3-11F7-EC55B4227E0D}"/>
                        </a:ext>
                      </a:extLst>
                    </p:cNvPr>
                    <p:cNvSpPr/>
                    <p:nvPr/>
                  </p:nvSpPr>
                  <p:spPr>
                    <a:xfrm>
                      <a:off x="976806" y="125961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348" name="フリーフォーム 182">
                      <a:extLst>
                        <a:ext uri="{FF2B5EF4-FFF2-40B4-BE49-F238E27FC236}">
                          <a16:creationId xmlns:a16="http://schemas.microsoft.com/office/drawing/2014/main" id="{CA2A2291-1819-FD9C-8C83-3CBFB4D75F02}"/>
                        </a:ext>
                      </a:extLst>
                    </p:cNvPr>
                    <p:cNvSpPr/>
                    <p:nvPr/>
                  </p:nvSpPr>
                  <p:spPr>
                    <a:xfrm>
                      <a:off x="2538906" y="135010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37" name="グループ化 2336">
                    <a:extLst>
                      <a:ext uri="{FF2B5EF4-FFF2-40B4-BE49-F238E27FC236}">
                        <a16:creationId xmlns:a16="http://schemas.microsoft.com/office/drawing/2014/main" id="{11938295-E62B-C496-7437-59A12D4C1E67}"/>
                      </a:ext>
                    </a:extLst>
                  </p:cNvPr>
                  <p:cNvGrpSpPr>
                    <a:grpSpLocks/>
                  </p:cNvGrpSpPr>
                  <p:nvPr/>
                </p:nvGrpSpPr>
                <p:grpSpPr bwMode="auto">
                  <a:xfrm>
                    <a:off x="717550" y="2385332"/>
                    <a:ext cx="2386011" cy="994477"/>
                    <a:chOff x="717550" y="2385332"/>
                    <a:chExt cx="3381375" cy="1409700"/>
                  </a:xfrm>
                </p:grpSpPr>
                <p:sp>
                  <p:nvSpPr>
                    <p:cNvPr id="2338" name="フリーフォーム 163">
                      <a:extLst>
                        <a:ext uri="{FF2B5EF4-FFF2-40B4-BE49-F238E27FC236}">
                          <a16:creationId xmlns:a16="http://schemas.microsoft.com/office/drawing/2014/main" id="{A5907235-BAA1-A0BF-3085-FE5E4EA68205}"/>
                        </a:ext>
                      </a:extLst>
                    </p:cNvPr>
                    <p:cNvSpPr/>
                    <p:nvPr/>
                  </p:nvSpPr>
                  <p:spPr bwMode="auto">
                    <a:xfrm>
                      <a:off x="717550" y="241390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39" name="フリーフォーム 164">
                      <a:extLst>
                        <a:ext uri="{FF2B5EF4-FFF2-40B4-BE49-F238E27FC236}">
                          <a16:creationId xmlns:a16="http://schemas.microsoft.com/office/drawing/2014/main" id="{51037452-C9A8-FC18-4092-11583B008CA6}"/>
                        </a:ext>
                      </a:extLst>
                    </p:cNvPr>
                    <p:cNvSpPr/>
                    <p:nvPr/>
                  </p:nvSpPr>
                  <p:spPr bwMode="auto">
                    <a:xfrm>
                      <a:off x="1174249" y="266536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40" name="フリーフォーム 167">
                      <a:extLst>
                        <a:ext uri="{FF2B5EF4-FFF2-40B4-BE49-F238E27FC236}">
                          <a16:creationId xmlns:a16="http://schemas.microsoft.com/office/drawing/2014/main" id="{37C31381-7824-E60C-3E77-7CE2DE18BE80}"/>
                        </a:ext>
                      </a:extLst>
                    </p:cNvPr>
                    <p:cNvSpPr/>
                    <p:nvPr/>
                  </p:nvSpPr>
                  <p:spPr bwMode="auto">
                    <a:xfrm>
                      <a:off x="2984500" y="238533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41" name="フリーフォーム 168">
                      <a:extLst>
                        <a:ext uri="{FF2B5EF4-FFF2-40B4-BE49-F238E27FC236}">
                          <a16:creationId xmlns:a16="http://schemas.microsoft.com/office/drawing/2014/main" id="{EE905516-0B16-1347-6556-A43ED0D6F5C1}"/>
                        </a:ext>
                      </a:extLst>
                    </p:cNvPr>
                    <p:cNvSpPr/>
                    <p:nvPr/>
                  </p:nvSpPr>
                  <p:spPr bwMode="auto">
                    <a:xfrm>
                      <a:off x="3061791" y="261810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42" name="フリーフォーム 169">
                      <a:extLst>
                        <a:ext uri="{FF2B5EF4-FFF2-40B4-BE49-F238E27FC236}">
                          <a16:creationId xmlns:a16="http://schemas.microsoft.com/office/drawing/2014/main" id="{B886E970-8C38-D3F6-DB31-9C9CC03C2562}"/>
                        </a:ext>
                      </a:extLst>
                    </p:cNvPr>
                    <p:cNvSpPr>
                      <a:spLocks/>
                    </p:cNvSpPr>
                    <p:nvPr/>
                  </p:nvSpPr>
                  <p:spPr bwMode="auto">
                    <a:xfrm>
                      <a:off x="2270125" y="273775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43" name="フリーフォーム 171">
                      <a:extLst>
                        <a:ext uri="{FF2B5EF4-FFF2-40B4-BE49-F238E27FC236}">
                          <a16:creationId xmlns:a16="http://schemas.microsoft.com/office/drawing/2014/main" id="{33D2201C-BD2E-0C3E-DA16-F8146990833E}"/>
                        </a:ext>
                      </a:extLst>
                    </p:cNvPr>
                    <p:cNvSpPr>
                      <a:spLocks/>
                    </p:cNvSpPr>
                    <p:nvPr/>
                  </p:nvSpPr>
                  <p:spPr bwMode="auto">
                    <a:xfrm>
                      <a:off x="2284413" y="313780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44" name="フリーフォーム 177">
                      <a:extLst>
                        <a:ext uri="{FF2B5EF4-FFF2-40B4-BE49-F238E27FC236}">
                          <a16:creationId xmlns:a16="http://schemas.microsoft.com/office/drawing/2014/main" id="{5E704CA5-01B0-07F7-167C-15CFDA1EAACA}"/>
                        </a:ext>
                      </a:extLst>
                    </p:cNvPr>
                    <p:cNvSpPr>
                      <a:spLocks/>
                    </p:cNvSpPr>
                    <p:nvPr/>
                  </p:nvSpPr>
                  <p:spPr bwMode="auto">
                    <a:xfrm>
                      <a:off x="3810000" y="286951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45" name="フリーフォーム 178">
                      <a:extLst>
                        <a:ext uri="{FF2B5EF4-FFF2-40B4-BE49-F238E27FC236}">
                          <a16:creationId xmlns:a16="http://schemas.microsoft.com/office/drawing/2014/main" id="{ED07A8DE-7ED7-CD20-EB49-8B6D4D6E4EC2}"/>
                        </a:ext>
                      </a:extLst>
                    </p:cNvPr>
                    <p:cNvSpPr>
                      <a:spLocks/>
                    </p:cNvSpPr>
                    <p:nvPr/>
                  </p:nvSpPr>
                  <p:spPr bwMode="auto">
                    <a:xfrm>
                      <a:off x="920750" y="303144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329" name="台形 2328">
                  <a:extLst>
                    <a:ext uri="{FF2B5EF4-FFF2-40B4-BE49-F238E27FC236}">
                      <a16:creationId xmlns:a16="http://schemas.microsoft.com/office/drawing/2014/main" id="{CB6D81DD-CC21-5D3E-F541-BD44BBA90711}"/>
                    </a:ext>
                  </a:extLst>
                </p:cNvPr>
                <p:cNvSpPr/>
                <p:nvPr/>
              </p:nvSpPr>
              <p:spPr>
                <a:xfrm>
                  <a:off x="1155700" y="214630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30" name="フリーフォーム: 図形 2329">
                  <a:extLst>
                    <a:ext uri="{FF2B5EF4-FFF2-40B4-BE49-F238E27FC236}">
                      <a16:creationId xmlns:a16="http://schemas.microsoft.com/office/drawing/2014/main" id="{C1FB87F5-E6A8-7047-3794-51E678BD8886}"/>
                    </a:ext>
                  </a:extLst>
                </p:cNvPr>
                <p:cNvSpPr/>
                <p:nvPr/>
              </p:nvSpPr>
              <p:spPr>
                <a:xfrm>
                  <a:off x="908050" y="227965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31" name="フリーフォーム: 図形 2330">
                  <a:extLst>
                    <a:ext uri="{FF2B5EF4-FFF2-40B4-BE49-F238E27FC236}">
                      <a16:creationId xmlns:a16="http://schemas.microsoft.com/office/drawing/2014/main" id="{9D955731-00D8-387B-2D4F-3D9B26BD231A}"/>
                    </a:ext>
                  </a:extLst>
                </p:cNvPr>
                <p:cNvSpPr/>
                <p:nvPr/>
              </p:nvSpPr>
              <p:spPr>
                <a:xfrm>
                  <a:off x="876300" y="62865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332" name="グループ化 2331">
                  <a:extLst>
                    <a:ext uri="{FF2B5EF4-FFF2-40B4-BE49-F238E27FC236}">
                      <a16:creationId xmlns:a16="http://schemas.microsoft.com/office/drawing/2014/main" id="{1E45032E-C788-9560-1DDB-BFB116207C15}"/>
                    </a:ext>
                  </a:extLst>
                </p:cNvPr>
                <p:cNvGrpSpPr/>
                <p:nvPr/>
              </p:nvGrpSpPr>
              <p:grpSpPr>
                <a:xfrm>
                  <a:off x="812800" y="482600"/>
                  <a:ext cx="1181100" cy="914399"/>
                  <a:chOff x="812800" y="482600"/>
                  <a:chExt cx="1181100" cy="914399"/>
                </a:xfrm>
              </p:grpSpPr>
              <p:sp>
                <p:nvSpPr>
                  <p:cNvPr id="2333" name="フリーフォーム: 図形 2332">
                    <a:extLst>
                      <a:ext uri="{FF2B5EF4-FFF2-40B4-BE49-F238E27FC236}">
                        <a16:creationId xmlns:a16="http://schemas.microsoft.com/office/drawing/2014/main" id="{64B86626-3C6E-1014-E3C8-4DBFCBBB6E6E}"/>
                      </a:ext>
                    </a:extLst>
                  </p:cNvPr>
                  <p:cNvSpPr/>
                  <p:nvPr/>
                </p:nvSpPr>
                <p:spPr>
                  <a:xfrm rot="201776">
                    <a:off x="812800" y="59689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34" name="正方形/長方形 2333">
                    <a:extLst>
                      <a:ext uri="{FF2B5EF4-FFF2-40B4-BE49-F238E27FC236}">
                        <a16:creationId xmlns:a16="http://schemas.microsoft.com/office/drawing/2014/main" id="{B133FFF4-176A-7EA5-4C27-B96DE28A1E4D}"/>
                      </a:ext>
                    </a:extLst>
                  </p:cNvPr>
                  <p:cNvSpPr/>
                  <p:nvPr/>
                </p:nvSpPr>
                <p:spPr>
                  <a:xfrm>
                    <a:off x="1238250" y="108585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35" name="楕円 2334">
                    <a:extLst>
                      <a:ext uri="{FF2B5EF4-FFF2-40B4-BE49-F238E27FC236}">
                        <a16:creationId xmlns:a16="http://schemas.microsoft.com/office/drawing/2014/main" id="{A0CE0808-B847-FD05-CE6A-DDB635AC30F0}"/>
                      </a:ext>
                    </a:extLst>
                  </p:cNvPr>
                  <p:cNvSpPr/>
                  <p:nvPr/>
                </p:nvSpPr>
                <p:spPr>
                  <a:xfrm>
                    <a:off x="1377950" y="48260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327" name="テキスト ボックス 206">
                <a:extLst>
                  <a:ext uri="{FF2B5EF4-FFF2-40B4-BE49-F238E27FC236}">
                    <a16:creationId xmlns:a16="http://schemas.microsoft.com/office/drawing/2014/main" id="{A2D3B4A7-5507-A5E6-1218-77E4AD6E5236}"/>
                  </a:ext>
                </a:extLst>
              </p:cNvPr>
              <p:cNvSpPr txBox="1"/>
              <p:nvPr/>
            </p:nvSpPr>
            <p:spPr>
              <a:xfrm>
                <a:off x="914399" y="13843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a:solidFill>
                      <a:schemeClr val="accent3">
                        <a:lumMod val="75000"/>
                      </a:schemeClr>
                    </a:solidFill>
                    <a:latin typeface="Congenial Black" panose="020F0502020204030204" pitchFamily="2" charset="0"/>
                  </a:rPr>
                  <a:t>jatco</a:t>
                </a:r>
              </a:p>
              <a:p>
                <a:endParaRPr kumimoji="1" lang="ja-JP" altLang="en-US" sz="1000">
                  <a:solidFill>
                    <a:schemeClr val="accent3">
                      <a:lumMod val="75000"/>
                    </a:schemeClr>
                  </a:solidFill>
                  <a:latin typeface="Congenial Black" panose="020F0502020204030204" pitchFamily="2" charset="0"/>
                </a:endParaRPr>
              </a:p>
            </p:txBody>
          </p:sp>
        </p:grpSp>
        <p:grpSp>
          <p:nvGrpSpPr>
            <p:cNvPr id="2302" name="グループ化 2301">
              <a:extLst>
                <a:ext uri="{FF2B5EF4-FFF2-40B4-BE49-F238E27FC236}">
                  <a16:creationId xmlns:a16="http://schemas.microsoft.com/office/drawing/2014/main" id="{CD8F1C54-1A41-39F8-7E49-3F2626F2D810}"/>
                </a:ext>
              </a:extLst>
            </p:cNvPr>
            <p:cNvGrpSpPr/>
            <p:nvPr/>
          </p:nvGrpSpPr>
          <p:grpSpPr>
            <a:xfrm>
              <a:off x="0" y="476250"/>
              <a:ext cx="863600" cy="1289050"/>
              <a:chOff x="0" y="476250"/>
              <a:chExt cx="863600" cy="1289050"/>
            </a:xfrm>
          </p:grpSpPr>
          <p:grpSp>
            <p:nvGrpSpPr>
              <p:cNvPr id="2303" name="グループ化 2302">
                <a:extLst>
                  <a:ext uri="{FF2B5EF4-FFF2-40B4-BE49-F238E27FC236}">
                    <a16:creationId xmlns:a16="http://schemas.microsoft.com/office/drawing/2014/main" id="{7DBF4866-739A-32C8-63C1-F0DF2F3BB3A2}"/>
                  </a:ext>
                </a:extLst>
              </p:cNvPr>
              <p:cNvGrpSpPr/>
              <p:nvPr/>
            </p:nvGrpSpPr>
            <p:grpSpPr>
              <a:xfrm>
                <a:off x="0" y="476250"/>
                <a:ext cx="863600" cy="1289050"/>
                <a:chOff x="0" y="476250"/>
                <a:chExt cx="1507120" cy="2514600"/>
              </a:xfrm>
            </p:grpSpPr>
            <p:grpSp>
              <p:nvGrpSpPr>
                <p:cNvPr id="2305" name="グループ化 2304">
                  <a:extLst>
                    <a:ext uri="{FF2B5EF4-FFF2-40B4-BE49-F238E27FC236}">
                      <a16:creationId xmlns:a16="http://schemas.microsoft.com/office/drawing/2014/main" id="{398EC621-A818-13B2-D69F-C8545C5C49DC}"/>
                    </a:ext>
                  </a:extLst>
                </p:cNvPr>
                <p:cNvGrpSpPr/>
                <p:nvPr/>
              </p:nvGrpSpPr>
              <p:grpSpPr>
                <a:xfrm>
                  <a:off x="0" y="691294"/>
                  <a:ext cx="1507120" cy="2297045"/>
                  <a:chOff x="0" y="691294"/>
                  <a:chExt cx="2386011" cy="2682165"/>
                </a:xfrm>
              </p:grpSpPr>
              <p:grpSp>
                <p:nvGrpSpPr>
                  <p:cNvPr id="2313" name="グループ化 2312">
                    <a:extLst>
                      <a:ext uri="{FF2B5EF4-FFF2-40B4-BE49-F238E27FC236}">
                        <a16:creationId xmlns:a16="http://schemas.microsoft.com/office/drawing/2014/main" id="{ECEA2F59-0101-9E99-55F9-92F9FE8075E2}"/>
                      </a:ext>
                    </a:extLst>
                  </p:cNvPr>
                  <p:cNvGrpSpPr/>
                  <p:nvPr/>
                </p:nvGrpSpPr>
                <p:grpSpPr>
                  <a:xfrm>
                    <a:off x="259256" y="691294"/>
                    <a:ext cx="1704975" cy="1833563"/>
                    <a:chOff x="259256" y="691294"/>
                    <a:chExt cx="1704975" cy="1833563"/>
                  </a:xfrm>
                </p:grpSpPr>
                <p:sp>
                  <p:nvSpPr>
                    <p:cNvPr id="2323" name="フリーフォーム 179">
                      <a:extLst>
                        <a:ext uri="{FF2B5EF4-FFF2-40B4-BE49-F238E27FC236}">
                          <a16:creationId xmlns:a16="http://schemas.microsoft.com/office/drawing/2014/main" id="{23CAD399-30EC-4158-1821-ED6D2D81F938}"/>
                        </a:ext>
                      </a:extLst>
                    </p:cNvPr>
                    <p:cNvSpPr/>
                    <p:nvPr/>
                  </p:nvSpPr>
                  <p:spPr>
                    <a:xfrm>
                      <a:off x="449756" y="69129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324" name="フリーフォーム 181">
                      <a:extLst>
                        <a:ext uri="{FF2B5EF4-FFF2-40B4-BE49-F238E27FC236}">
                          <a16:creationId xmlns:a16="http://schemas.microsoft.com/office/drawing/2014/main" id="{6D178393-8F97-30BB-47F2-B9D7306385EA}"/>
                        </a:ext>
                      </a:extLst>
                    </p:cNvPr>
                    <p:cNvSpPr/>
                    <p:nvPr/>
                  </p:nvSpPr>
                  <p:spPr>
                    <a:xfrm>
                      <a:off x="259256" y="125326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325" name="フリーフォーム 182">
                      <a:extLst>
                        <a:ext uri="{FF2B5EF4-FFF2-40B4-BE49-F238E27FC236}">
                          <a16:creationId xmlns:a16="http://schemas.microsoft.com/office/drawing/2014/main" id="{38E0E6D2-86A2-8896-C4F6-7A905BDD0566}"/>
                        </a:ext>
                      </a:extLst>
                    </p:cNvPr>
                    <p:cNvSpPr/>
                    <p:nvPr/>
                  </p:nvSpPr>
                  <p:spPr>
                    <a:xfrm>
                      <a:off x="1821356" y="134375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314" name="グループ化 2313">
                    <a:extLst>
                      <a:ext uri="{FF2B5EF4-FFF2-40B4-BE49-F238E27FC236}">
                        <a16:creationId xmlns:a16="http://schemas.microsoft.com/office/drawing/2014/main" id="{0D414A5C-5D78-23FB-94ED-29C2996CD980}"/>
                      </a:ext>
                    </a:extLst>
                  </p:cNvPr>
                  <p:cNvGrpSpPr>
                    <a:grpSpLocks/>
                  </p:cNvGrpSpPr>
                  <p:nvPr/>
                </p:nvGrpSpPr>
                <p:grpSpPr bwMode="auto">
                  <a:xfrm>
                    <a:off x="0" y="2378982"/>
                    <a:ext cx="2386011" cy="994477"/>
                    <a:chOff x="0" y="2378982"/>
                    <a:chExt cx="3381375" cy="1409700"/>
                  </a:xfrm>
                </p:grpSpPr>
                <p:sp>
                  <p:nvSpPr>
                    <p:cNvPr id="2315" name="フリーフォーム 163">
                      <a:extLst>
                        <a:ext uri="{FF2B5EF4-FFF2-40B4-BE49-F238E27FC236}">
                          <a16:creationId xmlns:a16="http://schemas.microsoft.com/office/drawing/2014/main" id="{1E6E584F-B663-4D5B-194A-A0992E648A7E}"/>
                        </a:ext>
                      </a:extLst>
                    </p:cNvPr>
                    <p:cNvSpPr/>
                    <p:nvPr/>
                  </p:nvSpPr>
                  <p:spPr bwMode="auto">
                    <a:xfrm>
                      <a:off x="0" y="240755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16" name="フリーフォーム 164">
                      <a:extLst>
                        <a:ext uri="{FF2B5EF4-FFF2-40B4-BE49-F238E27FC236}">
                          <a16:creationId xmlns:a16="http://schemas.microsoft.com/office/drawing/2014/main" id="{8F6762A4-D938-5A42-D797-E8AA96794304}"/>
                        </a:ext>
                      </a:extLst>
                    </p:cNvPr>
                    <p:cNvSpPr/>
                    <p:nvPr/>
                  </p:nvSpPr>
                  <p:spPr bwMode="auto">
                    <a:xfrm>
                      <a:off x="456699" y="265901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17" name="フリーフォーム 167">
                      <a:extLst>
                        <a:ext uri="{FF2B5EF4-FFF2-40B4-BE49-F238E27FC236}">
                          <a16:creationId xmlns:a16="http://schemas.microsoft.com/office/drawing/2014/main" id="{AE304BBC-D5F9-7ADD-EBB8-11F03CB72043}"/>
                        </a:ext>
                      </a:extLst>
                    </p:cNvPr>
                    <p:cNvSpPr/>
                    <p:nvPr/>
                  </p:nvSpPr>
                  <p:spPr bwMode="auto">
                    <a:xfrm>
                      <a:off x="2266950" y="237898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18" name="フリーフォーム 168">
                      <a:extLst>
                        <a:ext uri="{FF2B5EF4-FFF2-40B4-BE49-F238E27FC236}">
                          <a16:creationId xmlns:a16="http://schemas.microsoft.com/office/drawing/2014/main" id="{D8A843EC-BA72-9328-7FA1-877E4D585D15}"/>
                        </a:ext>
                      </a:extLst>
                    </p:cNvPr>
                    <p:cNvSpPr/>
                    <p:nvPr/>
                  </p:nvSpPr>
                  <p:spPr bwMode="auto">
                    <a:xfrm>
                      <a:off x="2344241" y="261175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319" name="フリーフォーム 169">
                      <a:extLst>
                        <a:ext uri="{FF2B5EF4-FFF2-40B4-BE49-F238E27FC236}">
                          <a16:creationId xmlns:a16="http://schemas.microsoft.com/office/drawing/2014/main" id="{7B45C2F1-6D0D-F366-D4C1-99DEBBC269C2}"/>
                        </a:ext>
                      </a:extLst>
                    </p:cNvPr>
                    <p:cNvSpPr>
                      <a:spLocks/>
                    </p:cNvSpPr>
                    <p:nvPr/>
                  </p:nvSpPr>
                  <p:spPr bwMode="auto">
                    <a:xfrm>
                      <a:off x="1552575" y="273140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20" name="フリーフォーム 171">
                      <a:extLst>
                        <a:ext uri="{FF2B5EF4-FFF2-40B4-BE49-F238E27FC236}">
                          <a16:creationId xmlns:a16="http://schemas.microsoft.com/office/drawing/2014/main" id="{81630ECC-052E-F77C-D2FC-56D745DD2390}"/>
                        </a:ext>
                      </a:extLst>
                    </p:cNvPr>
                    <p:cNvSpPr>
                      <a:spLocks/>
                    </p:cNvSpPr>
                    <p:nvPr/>
                  </p:nvSpPr>
                  <p:spPr bwMode="auto">
                    <a:xfrm>
                      <a:off x="1566863" y="313145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21" name="フリーフォーム 177">
                      <a:extLst>
                        <a:ext uri="{FF2B5EF4-FFF2-40B4-BE49-F238E27FC236}">
                          <a16:creationId xmlns:a16="http://schemas.microsoft.com/office/drawing/2014/main" id="{5ADAA2FC-6949-6A8E-930C-0E33C4C95CEB}"/>
                        </a:ext>
                      </a:extLst>
                    </p:cNvPr>
                    <p:cNvSpPr>
                      <a:spLocks/>
                    </p:cNvSpPr>
                    <p:nvPr/>
                  </p:nvSpPr>
                  <p:spPr bwMode="auto">
                    <a:xfrm>
                      <a:off x="3092450" y="286316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22" name="フリーフォーム 178">
                      <a:extLst>
                        <a:ext uri="{FF2B5EF4-FFF2-40B4-BE49-F238E27FC236}">
                          <a16:creationId xmlns:a16="http://schemas.microsoft.com/office/drawing/2014/main" id="{82B48175-027A-6E4B-8338-74E7858FF0F9}"/>
                        </a:ext>
                      </a:extLst>
                    </p:cNvPr>
                    <p:cNvSpPr>
                      <a:spLocks/>
                    </p:cNvSpPr>
                    <p:nvPr/>
                  </p:nvSpPr>
                  <p:spPr bwMode="auto">
                    <a:xfrm>
                      <a:off x="203200" y="302509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306" name="台形 2305">
                  <a:extLst>
                    <a:ext uri="{FF2B5EF4-FFF2-40B4-BE49-F238E27FC236}">
                      <a16:creationId xmlns:a16="http://schemas.microsoft.com/office/drawing/2014/main" id="{67112EFB-AE4E-20BD-ABE9-ED52D0F06D30}"/>
                    </a:ext>
                  </a:extLst>
                </p:cNvPr>
                <p:cNvSpPr/>
                <p:nvPr/>
              </p:nvSpPr>
              <p:spPr>
                <a:xfrm>
                  <a:off x="438150" y="213995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07" name="フリーフォーム: 図形 2306">
                  <a:extLst>
                    <a:ext uri="{FF2B5EF4-FFF2-40B4-BE49-F238E27FC236}">
                      <a16:creationId xmlns:a16="http://schemas.microsoft.com/office/drawing/2014/main" id="{21B61CE3-CCED-077B-88E1-0038F906697A}"/>
                    </a:ext>
                  </a:extLst>
                </p:cNvPr>
                <p:cNvSpPr/>
                <p:nvPr/>
              </p:nvSpPr>
              <p:spPr>
                <a:xfrm>
                  <a:off x="190500" y="227330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08" name="フリーフォーム: 図形 2307">
                  <a:extLst>
                    <a:ext uri="{FF2B5EF4-FFF2-40B4-BE49-F238E27FC236}">
                      <a16:creationId xmlns:a16="http://schemas.microsoft.com/office/drawing/2014/main" id="{F73E85E8-7C72-5979-8200-9EAA9FFACE04}"/>
                    </a:ext>
                  </a:extLst>
                </p:cNvPr>
                <p:cNvSpPr/>
                <p:nvPr/>
              </p:nvSpPr>
              <p:spPr>
                <a:xfrm>
                  <a:off x="158750" y="62230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309" name="グループ化 2308">
                  <a:extLst>
                    <a:ext uri="{FF2B5EF4-FFF2-40B4-BE49-F238E27FC236}">
                      <a16:creationId xmlns:a16="http://schemas.microsoft.com/office/drawing/2014/main" id="{502C2CC0-82E8-736F-DB9C-D510A3C84DEE}"/>
                    </a:ext>
                  </a:extLst>
                </p:cNvPr>
                <p:cNvGrpSpPr/>
                <p:nvPr/>
              </p:nvGrpSpPr>
              <p:grpSpPr>
                <a:xfrm>
                  <a:off x="95250" y="476250"/>
                  <a:ext cx="1181100" cy="914399"/>
                  <a:chOff x="95250" y="476250"/>
                  <a:chExt cx="1181100" cy="914399"/>
                </a:xfrm>
              </p:grpSpPr>
              <p:sp>
                <p:nvSpPr>
                  <p:cNvPr id="2310" name="フリーフォーム: 図形 2309">
                    <a:extLst>
                      <a:ext uri="{FF2B5EF4-FFF2-40B4-BE49-F238E27FC236}">
                        <a16:creationId xmlns:a16="http://schemas.microsoft.com/office/drawing/2014/main" id="{CCE0ECE3-D6E7-E937-C956-9A90EC3E32F9}"/>
                      </a:ext>
                    </a:extLst>
                  </p:cNvPr>
                  <p:cNvSpPr/>
                  <p:nvPr/>
                </p:nvSpPr>
                <p:spPr>
                  <a:xfrm rot="201776">
                    <a:off x="95250" y="59054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11" name="正方形/長方形 2310">
                    <a:extLst>
                      <a:ext uri="{FF2B5EF4-FFF2-40B4-BE49-F238E27FC236}">
                        <a16:creationId xmlns:a16="http://schemas.microsoft.com/office/drawing/2014/main" id="{73B68B03-0BFE-C8C4-ACE2-637A4A02BF10}"/>
                      </a:ext>
                    </a:extLst>
                  </p:cNvPr>
                  <p:cNvSpPr/>
                  <p:nvPr/>
                </p:nvSpPr>
                <p:spPr>
                  <a:xfrm>
                    <a:off x="520700" y="107950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12" name="楕円 2311">
                    <a:extLst>
                      <a:ext uri="{FF2B5EF4-FFF2-40B4-BE49-F238E27FC236}">
                        <a16:creationId xmlns:a16="http://schemas.microsoft.com/office/drawing/2014/main" id="{5D73EB42-BF75-D77A-40B6-0AD8BD0CE978}"/>
                      </a:ext>
                    </a:extLst>
                  </p:cNvPr>
                  <p:cNvSpPr/>
                  <p:nvPr/>
                </p:nvSpPr>
                <p:spPr>
                  <a:xfrm>
                    <a:off x="660400" y="47625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304" name="テキスト ボックス 278">
                <a:extLst>
                  <a:ext uri="{FF2B5EF4-FFF2-40B4-BE49-F238E27FC236}">
                    <a16:creationId xmlns:a16="http://schemas.microsoft.com/office/drawing/2014/main" id="{25A6A08E-686D-90A2-5BDB-701ED5D40F9F}"/>
                  </a:ext>
                </a:extLst>
              </p:cNvPr>
              <p:cNvSpPr txBox="1"/>
              <p:nvPr/>
            </p:nvSpPr>
            <p:spPr>
              <a:xfrm>
                <a:off x="196849" y="137795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a:solidFill>
                      <a:schemeClr val="accent3">
                        <a:lumMod val="75000"/>
                      </a:schemeClr>
                    </a:solidFill>
                    <a:latin typeface="Congenial Black" panose="020F0502020204030204" pitchFamily="2" charset="0"/>
                  </a:rPr>
                  <a:t>jatco</a:t>
                </a:r>
              </a:p>
              <a:p>
                <a:endParaRPr kumimoji="1" lang="ja-JP" altLang="en-US" sz="1000">
                  <a:solidFill>
                    <a:schemeClr val="accent3">
                      <a:lumMod val="75000"/>
                    </a:schemeClr>
                  </a:solidFill>
                  <a:latin typeface="Congenial Black" panose="020F0502020204030204" pitchFamily="2" charset="0"/>
                </a:endParaRPr>
              </a:p>
            </p:txBody>
          </p:sp>
        </p:grpSp>
      </p:grpSp>
      <p:pic>
        <p:nvPicPr>
          <p:cNvPr id="11" name="Picture 4">
            <a:extLst>
              <a:ext uri="{FF2B5EF4-FFF2-40B4-BE49-F238E27FC236}">
                <a16:creationId xmlns:a16="http://schemas.microsoft.com/office/drawing/2014/main" id="{42E86AE9-4F94-1C64-23D3-6771D99027B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03793" y="662140"/>
            <a:ext cx="1241583" cy="1477932"/>
          </a:xfrm>
          <a:prstGeom prst="rect">
            <a:avLst/>
          </a:prstGeom>
          <a:noFill/>
          <a:extLst>
            <a:ext uri="{909E8E84-426E-40DD-AFC4-6F175D3DCCD1}">
              <a14:hiddenFill xmlns:a14="http://schemas.microsoft.com/office/drawing/2010/main">
                <a:solidFill>
                  <a:srgbClr val="FFFFFF"/>
                </a:solidFill>
              </a14:hiddenFill>
            </a:ext>
          </a:extLst>
        </p:spPr>
      </p:pic>
      <p:sp>
        <p:nvSpPr>
          <p:cNvPr id="12" name="テキスト ボックス 11">
            <a:extLst>
              <a:ext uri="{FF2B5EF4-FFF2-40B4-BE49-F238E27FC236}">
                <a16:creationId xmlns:a16="http://schemas.microsoft.com/office/drawing/2014/main" id="{813BE730-19CC-6CBA-AC9E-939F3D311664}"/>
              </a:ext>
            </a:extLst>
          </p:cNvPr>
          <p:cNvSpPr txBox="1"/>
          <p:nvPr/>
        </p:nvSpPr>
        <p:spPr>
          <a:xfrm>
            <a:off x="3728862" y="1971392"/>
            <a:ext cx="1229310" cy="369332"/>
          </a:xfrm>
          <a:prstGeom prst="rect">
            <a:avLst/>
          </a:prstGeom>
          <a:noFill/>
        </p:spPr>
        <p:txBody>
          <a:bodyPr wrap="square" rtlCol="0">
            <a:spAutoFit/>
          </a:bodyPr>
          <a:lstStyle/>
          <a:p>
            <a:pPr algn="ctr"/>
            <a:r>
              <a:rPr kumimoji="1" lang="en-US" altLang="ja-JP" u="sng" dirty="0">
                <a:solidFill>
                  <a:srgbClr val="FF0000"/>
                </a:solidFill>
              </a:rPr>
              <a:t>FANUC</a:t>
            </a:r>
            <a:endParaRPr kumimoji="1" lang="ja-JP" altLang="en-US" u="sng" dirty="0">
              <a:solidFill>
                <a:srgbClr val="FF0000"/>
              </a:solidFill>
            </a:endParaRPr>
          </a:p>
        </p:txBody>
      </p:sp>
      <p:sp>
        <p:nvSpPr>
          <p:cNvPr id="13" name="矢印: 下 12">
            <a:extLst>
              <a:ext uri="{FF2B5EF4-FFF2-40B4-BE49-F238E27FC236}">
                <a16:creationId xmlns:a16="http://schemas.microsoft.com/office/drawing/2014/main" id="{91B8E2FE-7C7B-0720-A907-184618EFC462}"/>
              </a:ext>
            </a:extLst>
          </p:cNvPr>
          <p:cNvSpPr/>
          <p:nvPr/>
        </p:nvSpPr>
        <p:spPr>
          <a:xfrm rot="14638777">
            <a:off x="3046223" y="914560"/>
            <a:ext cx="401870" cy="1149565"/>
          </a:xfrm>
          <a:prstGeom prst="down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矢印: 下 13">
            <a:extLst>
              <a:ext uri="{FF2B5EF4-FFF2-40B4-BE49-F238E27FC236}">
                <a16:creationId xmlns:a16="http://schemas.microsoft.com/office/drawing/2014/main" id="{FD77F90F-CC8F-0092-3E84-BB028FEACDE3}"/>
              </a:ext>
            </a:extLst>
          </p:cNvPr>
          <p:cNvSpPr/>
          <p:nvPr/>
        </p:nvSpPr>
        <p:spPr>
          <a:xfrm rot="3874799">
            <a:off x="3109713" y="1338209"/>
            <a:ext cx="401870" cy="1149565"/>
          </a:xfrm>
          <a:prstGeom prst="downArrow">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3" name="スライド番号プレースホルダー 3">
            <a:extLst>
              <a:ext uri="{FF2B5EF4-FFF2-40B4-BE49-F238E27FC236}">
                <a16:creationId xmlns:a16="http://schemas.microsoft.com/office/drawing/2014/main" id="{FBEEFEB5-08F6-3CF6-3D49-BE3F313A4FD5}"/>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52</a:t>
            </a:fld>
            <a:endParaRPr lang="ja-JP" altLang="en-US" dirty="0">
              <a:solidFill>
                <a:schemeClr val="bg1"/>
              </a:solidFill>
            </a:endParaRPr>
          </a:p>
        </p:txBody>
      </p:sp>
      <p:grpSp>
        <p:nvGrpSpPr>
          <p:cNvPr id="3" name="グループ化 2"/>
          <p:cNvGrpSpPr/>
          <p:nvPr/>
        </p:nvGrpSpPr>
        <p:grpSpPr>
          <a:xfrm>
            <a:off x="1343472" y="5445224"/>
            <a:ext cx="6048672" cy="830997"/>
            <a:chOff x="-925814" y="5661248"/>
            <a:chExt cx="6048672" cy="830997"/>
          </a:xfrm>
        </p:grpSpPr>
        <p:sp>
          <p:nvSpPr>
            <p:cNvPr id="277" name="テキスト ボックス 276">
              <a:extLst>
                <a:ext uri="{FF2B5EF4-FFF2-40B4-BE49-F238E27FC236}">
                  <a16:creationId xmlns:a16="http://schemas.microsoft.com/office/drawing/2014/main" id="{F961F692-D688-4E59-622B-06693B3E93A9}"/>
                </a:ext>
              </a:extLst>
            </p:cNvPr>
            <p:cNvSpPr txBox="1"/>
            <p:nvPr/>
          </p:nvSpPr>
          <p:spPr>
            <a:xfrm>
              <a:off x="-925814" y="5661248"/>
              <a:ext cx="6048672" cy="830997"/>
            </a:xfrm>
            <a:prstGeom prst="rect">
              <a:avLst/>
            </a:prstGeom>
            <a:noFill/>
          </p:spPr>
          <p:txBody>
            <a:bodyPr wrap="square" rtlCol="0">
              <a:spAutoFit/>
            </a:bodyPr>
            <a:lstStyle/>
            <a:p>
              <a:r>
                <a:rPr lang="ja-JP" altLang="en-US" sz="4800" b="1" dirty="0">
                  <a:ln w="152400">
                    <a:solidFill>
                      <a:srgbClr val="0000FF"/>
                    </a:solidFill>
                  </a:ln>
                  <a:solidFill>
                    <a:srgbClr val="0000FF"/>
                  </a:solidFill>
                </a:rPr>
                <a:t>波形診断画面を提案</a:t>
              </a:r>
            </a:p>
          </p:txBody>
        </p:sp>
        <p:sp>
          <p:nvSpPr>
            <p:cNvPr id="278" name="テキスト ボックス 277">
              <a:extLst>
                <a:ext uri="{FF2B5EF4-FFF2-40B4-BE49-F238E27FC236}">
                  <a16:creationId xmlns:a16="http://schemas.microsoft.com/office/drawing/2014/main" id="{19DFFA11-B51C-141E-A2AD-FC9CC718113C}"/>
                </a:ext>
              </a:extLst>
            </p:cNvPr>
            <p:cNvSpPr txBox="1"/>
            <p:nvPr/>
          </p:nvSpPr>
          <p:spPr>
            <a:xfrm>
              <a:off x="-925814" y="5661248"/>
              <a:ext cx="6048672" cy="830997"/>
            </a:xfrm>
            <a:prstGeom prst="rect">
              <a:avLst/>
            </a:prstGeom>
            <a:noFill/>
          </p:spPr>
          <p:txBody>
            <a:bodyPr wrap="square" rtlCol="0">
              <a:spAutoFit/>
            </a:bodyPr>
            <a:lstStyle/>
            <a:p>
              <a:r>
                <a:rPr lang="ja-JP" altLang="en-US" sz="4800" b="1" dirty="0">
                  <a:ln w="76200">
                    <a:solidFill>
                      <a:schemeClr val="bg1"/>
                    </a:solidFill>
                  </a:ln>
                  <a:solidFill>
                    <a:schemeClr val="bg1"/>
                  </a:solidFill>
                </a:rPr>
                <a:t>波形診断画面を提案</a:t>
              </a:r>
            </a:p>
          </p:txBody>
        </p:sp>
        <p:sp>
          <p:nvSpPr>
            <p:cNvPr id="279" name="テキスト ボックス 278">
              <a:extLst>
                <a:ext uri="{FF2B5EF4-FFF2-40B4-BE49-F238E27FC236}">
                  <a16:creationId xmlns:a16="http://schemas.microsoft.com/office/drawing/2014/main" id="{DF0A364C-6C0F-1474-778E-60730C40E5C0}"/>
                </a:ext>
              </a:extLst>
            </p:cNvPr>
            <p:cNvSpPr txBox="1"/>
            <p:nvPr/>
          </p:nvSpPr>
          <p:spPr>
            <a:xfrm>
              <a:off x="-923747" y="5661248"/>
              <a:ext cx="6044538" cy="830997"/>
            </a:xfrm>
            <a:prstGeom prst="rect">
              <a:avLst/>
            </a:prstGeom>
            <a:noFill/>
          </p:spPr>
          <p:txBody>
            <a:bodyPr wrap="square" rtlCol="0">
              <a:spAutoFit/>
            </a:bodyPr>
            <a:lstStyle/>
            <a:p>
              <a:r>
                <a:rPr lang="ja-JP" altLang="en-US" sz="4800" b="1" dirty="0">
                  <a:ln w="254000">
                    <a:noFill/>
                  </a:ln>
                  <a:solidFill>
                    <a:srgbClr val="0000FF"/>
                  </a:solidFill>
                </a:rPr>
                <a:t>波形診断画面を提案</a:t>
              </a:r>
              <a:endParaRPr kumimoji="1" lang="en-US" altLang="ja-JP" sz="4000" b="1" dirty="0">
                <a:ln w="254000">
                  <a:noFill/>
                </a:ln>
                <a:solidFill>
                  <a:srgbClr val="0000FF"/>
                </a:solidFill>
              </a:endParaRPr>
            </a:p>
          </p:txBody>
        </p:sp>
      </p:grpSp>
      <p:sp>
        <p:nvSpPr>
          <p:cNvPr id="4" name="正方形/長方形 3">
            <a:extLst>
              <a:ext uri="{FF2B5EF4-FFF2-40B4-BE49-F238E27FC236}">
                <a16:creationId xmlns:a16="http://schemas.microsoft.com/office/drawing/2014/main" id="{A15F6271-C5CC-3DD4-EB52-7685949537CB}"/>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メーカーからのアドバイス</a:t>
            </a:r>
            <a:endParaRPr lang="ja-JP" altLang="en-US" sz="3200" b="1" u="sng" dirty="0">
              <a:solidFill>
                <a:schemeClr val="bg1"/>
              </a:solidFill>
            </a:endParaRPr>
          </a:p>
        </p:txBody>
      </p:sp>
    </p:spTree>
    <p:extLst>
      <p:ext uri="{BB962C8B-B14F-4D97-AF65-F5344CB8AC3E}">
        <p14:creationId xmlns:p14="http://schemas.microsoft.com/office/powerpoint/2010/main" val="4044844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543"/>
                                        </p:tgtEl>
                                        <p:attrNameLst>
                                          <p:attrName>style.visibility</p:attrName>
                                        </p:attrNameLst>
                                      </p:cBhvr>
                                      <p:to>
                                        <p:strVal val="visible"/>
                                      </p:to>
                                    </p:set>
                                    <p:anim calcmode="lin" valueType="num">
                                      <p:cBhvr additive="base">
                                        <p:cTn id="7" dur="500" fill="hold"/>
                                        <p:tgtEl>
                                          <p:spTgt spid="2543"/>
                                        </p:tgtEl>
                                        <p:attrNameLst>
                                          <p:attrName>ppt_x</p:attrName>
                                        </p:attrNameLst>
                                      </p:cBhvr>
                                      <p:tavLst>
                                        <p:tav tm="0">
                                          <p:val>
                                            <p:strVal val="0-#ppt_w/2"/>
                                          </p:val>
                                        </p:tav>
                                        <p:tav tm="100000">
                                          <p:val>
                                            <p:strVal val="#ppt_x"/>
                                          </p:val>
                                        </p:tav>
                                      </p:tavLst>
                                    </p:anim>
                                    <p:anim calcmode="lin" valueType="num">
                                      <p:cBhvr additive="base">
                                        <p:cTn id="8" dur="500" fill="hold"/>
                                        <p:tgtEl>
                                          <p:spTgt spid="254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51"/>
                                        </p:tgtEl>
                                        <p:attrNameLst>
                                          <p:attrName>style.visibility</p:attrName>
                                        </p:attrNameLst>
                                      </p:cBhvr>
                                      <p:to>
                                        <p:strVal val="visible"/>
                                      </p:to>
                                    </p:set>
                                    <p:anim calcmode="lin" valueType="num">
                                      <p:cBhvr additive="base">
                                        <p:cTn id="11" dur="500" fill="hold"/>
                                        <p:tgtEl>
                                          <p:spTgt spid="1051"/>
                                        </p:tgtEl>
                                        <p:attrNameLst>
                                          <p:attrName>ppt_x</p:attrName>
                                        </p:attrNameLst>
                                      </p:cBhvr>
                                      <p:tavLst>
                                        <p:tav tm="0">
                                          <p:val>
                                            <p:strVal val="0-#ppt_w/2"/>
                                          </p:val>
                                        </p:tav>
                                        <p:tav tm="100000">
                                          <p:val>
                                            <p:strVal val="#ppt_x"/>
                                          </p:val>
                                        </p:tav>
                                      </p:tavLst>
                                    </p:anim>
                                    <p:anim calcmode="lin" valueType="num">
                                      <p:cBhvr additive="base">
                                        <p:cTn id="12" dur="500" fill="hold"/>
                                        <p:tgtEl>
                                          <p:spTgt spid="1051"/>
                                        </p:tgtEl>
                                        <p:attrNameLst>
                                          <p:attrName>ppt_y</p:attrName>
                                        </p:attrNameLst>
                                      </p:cBhvr>
                                      <p:tavLst>
                                        <p:tav tm="0">
                                          <p:val>
                                            <p:strVal val="#ppt_y"/>
                                          </p:val>
                                        </p:tav>
                                        <p:tav tm="100000">
                                          <p:val>
                                            <p:strVal val="#ppt_y"/>
                                          </p:val>
                                        </p:tav>
                                      </p:tavLst>
                                    </p:anim>
                                  </p:childTnLst>
                                </p:cTn>
                              </p:par>
                              <p:par>
                                <p:cTn id="13" presetID="1"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1" grpId="0" animBg="1"/>
      <p:bldP spid="12" grpId="0"/>
      <p:bldP spid="13" grpId="0" animBg="1"/>
      <p:bldP spid="1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コンテンツ プレースホルダー 3">
            <a:extLst>
              <a:ext uri="{FF2B5EF4-FFF2-40B4-BE49-F238E27FC236}">
                <a16:creationId xmlns:a16="http://schemas.microsoft.com/office/drawing/2014/main" id="{FC82564D-4074-9E8B-721D-99382E4D712E}"/>
              </a:ext>
            </a:extLst>
          </p:cNvPr>
          <p:cNvSpPr txBox="1">
            <a:spLocks/>
          </p:cNvSpPr>
          <p:nvPr/>
        </p:nvSpPr>
        <p:spPr>
          <a:xfrm>
            <a:off x="631640" y="640196"/>
            <a:ext cx="3794857" cy="450526"/>
          </a:xfrm>
          <a:prstGeom prst="rect">
            <a:avLst/>
          </a:prstGeom>
          <a:solidFill>
            <a:srgbClr val="FFFF00"/>
          </a:solidFill>
        </p:spPr>
        <p:txBody>
          <a:bodyPr anchor="ct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lgn="ctr">
              <a:buNone/>
            </a:pPr>
            <a:r>
              <a:rPr lang="en-US" altLang="ja-JP" sz="2000" b="1" dirty="0">
                <a:solidFill>
                  <a:srgbClr val="FF0000"/>
                </a:solidFill>
              </a:rPr>
              <a:t>FANUC</a:t>
            </a:r>
            <a:r>
              <a:rPr lang="ja-JP" altLang="en-US" sz="2000" b="1" dirty="0">
                <a:solidFill>
                  <a:srgbClr val="FF0000"/>
                </a:solidFill>
              </a:rPr>
              <a:t>の波形診断機能</a:t>
            </a:r>
          </a:p>
        </p:txBody>
      </p:sp>
      <p:sp>
        <p:nvSpPr>
          <p:cNvPr id="307" name="正方形/長方形 306">
            <a:extLst>
              <a:ext uri="{FF2B5EF4-FFF2-40B4-BE49-F238E27FC236}">
                <a16:creationId xmlns:a16="http://schemas.microsoft.com/office/drawing/2014/main" id="{7FD59F87-2F1C-C27F-C5D7-B73D0C318C16}"/>
              </a:ext>
            </a:extLst>
          </p:cNvPr>
          <p:cNvSpPr/>
          <p:nvPr/>
        </p:nvSpPr>
        <p:spPr>
          <a:xfrm>
            <a:off x="132272" y="1119016"/>
            <a:ext cx="7057733" cy="4528787"/>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29" name="グループ化 528">
            <a:extLst>
              <a:ext uri="{FF2B5EF4-FFF2-40B4-BE49-F238E27FC236}">
                <a16:creationId xmlns:a16="http://schemas.microsoft.com/office/drawing/2014/main" id="{763442F9-0419-50D5-693C-1F5247EAD28B}"/>
              </a:ext>
            </a:extLst>
          </p:cNvPr>
          <p:cNvGrpSpPr/>
          <p:nvPr/>
        </p:nvGrpSpPr>
        <p:grpSpPr>
          <a:xfrm>
            <a:off x="241762" y="1618048"/>
            <a:ext cx="5523871" cy="3899184"/>
            <a:chOff x="4310660" y="2497667"/>
            <a:chExt cx="4638619" cy="3809060"/>
          </a:xfrm>
        </p:grpSpPr>
        <p:sp>
          <p:nvSpPr>
            <p:cNvPr id="530" name="正方形/長方形 529">
              <a:extLst>
                <a:ext uri="{FF2B5EF4-FFF2-40B4-BE49-F238E27FC236}">
                  <a16:creationId xmlns:a16="http://schemas.microsoft.com/office/drawing/2014/main" id="{27971FAB-87EE-5966-C493-AC7BF9742297}"/>
                </a:ext>
              </a:extLst>
            </p:cNvPr>
            <p:cNvSpPr/>
            <p:nvPr/>
          </p:nvSpPr>
          <p:spPr>
            <a:xfrm>
              <a:off x="4310660" y="2497667"/>
              <a:ext cx="4637642" cy="38090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p>
          </p:txBody>
        </p:sp>
        <p:pic>
          <p:nvPicPr>
            <p:cNvPr id="531" name="図 530" descr="モニター, 画面, 座る, コンピュータ が含まれている画像&#10;&#10;自動的に生成された説明">
              <a:extLst>
                <a:ext uri="{FF2B5EF4-FFF2-40B4-BE49-F238E27FC236}">
                  <a16:creationId xmlns:a16="http://schemas.microsoft.com/office/drawing/2014/main" id="{1E23E681-3023-456E-1441-294B6D3F7B6E}"/>
                </a:ext>
              </a:extLst>
            </p:cNvPr>
            <p:cNvPicPr>
              <a:picLocks noChangeAspect="1"/>
            </p:cNvPicPr>
            <p:nvPr/>
          </p:nvPicPr>
          <p:blipFill rotWithShape="1">
            <a:blip r:embed="rId3">
              <a:extLst>
                <a:ext uri="{28A0092B-C50C-407E-A947-70E740481C1C}">
                  <a14:useLocalDpi xmlns:a14="http://schemas.microsoft.com/office/drawing/2010/main" val="0"/>
                </a:ext>
              </a:extLst>
            </a:blip>
            <a:srcRect l="20686" t="12874" r="20944" b="7209"/>
            <a:stretch/>
          </p:blipFill>
          <p:spPr>
            <a:xfrm>
              <a:off x="4383125" y="2561689"/>
              <a:ext cx="4499960" cy="3710479"/>
            </a:xfrm>
            <a:prstGeom prst="rect">
              <a:avLst/>
            </a:prstGeom>
          </p:spPr>
        </p:pic>
        <p:sp>
          <p:nvSpPr>
            <p:cNvPr id="536" name="テキスト ボックス 535">
              <a:extLst>
                <a:ext uri="{FF2B5EF4-FFF2-40B4-BE49-F238E27FC236}">
                  <a16:creationId xmlns:a16="http://schemas.microsoft.com/office/drawing/2014/main" id="{A4D3C94A-C1BA-BD0A-515E-A8037538D657}"/>
                </a:ext>
              </a:extLst>
            </p:cNvPr>
            <p:cNvSpPr txBox="1"/>
            <p:nvPr/>
          </p:nvSpPr>
          <p:spPr>
            <a:xfrm>
              <a:off x="4458811" y="2832403"/>
              <a:ext cx="646331" cy="369332"/>
            </a:xfrm>
            <a:prstGeom prst="rect">
              <a:avLst/>
            </a:prstGeom>
            <a:solidFill>
              <a:schemeClr val="tx1"/>
            </a:solidFill>
            <a:ln>
              <a:noFill/>
            </a:ln>
          </p:spPr>
          <p:txBody>
            <a:bodyPr wrap="none" rtlCol="0">
              <a:spAutoFit/>
            </a:bodyPr>
            <a:lstStyle/>
            <a:p>
              <a:r>
                <a:rPr lang="ja-JP" altLang="en-US" sz="900" b="1" dirty="0">
                  <a:solidFill>
                    <a:schemeClr val="accent6">
                      <a:lumMod val="20000"/>
                      <a:lumOff val="80000"/>
                    </a:schemeClr>
                  </a:solidFill>
                  <a:latin typeface="ADLaM Display" panose="020F0502020204030204" pitchFamily="2" charset="0"/>
                  <a:cs typeface="ADLaM Display" panose="020F0502020204030204" pitchFamily="2" charset="0"/>
                </a:rPr>
                <a:t>第１波形</a:t>
              </a:r>
              <a:endParaRPr lang="en-US" altLang="ja-JP" sz="900" b="1" dirty="0">
                <a:solidFill>
                  <a:schemeClr val="accent6">
                    <a:lumMod val="20000"/>
                    <a:lumOff val="80000"/>
                  </a:schemeClr>
                </a:solidFill>
                <a:latin typeface="ADLaM Display" panose="020F0502020204030204" pitchFamily="2" charset="0"/>
                <a:cs typeface="ADLaM Display" panose="020F0502020204030204" pitchFamily="2" charset="0"/>
              </a:endParaRPr>
            </a:p>
            <a:p>
              <a:r>
                <a:rPr lang="ja-JP" altLang="en-US" sz="900" b="1" dirty="0">
                  <a:solidFill>
                    <a:srgbClr val="FFFF00"/>
                  </a:solidFill>
                  <a:latin typeface="ADLaM Display" panose="020F0502020204030204" pitchFamily="2" charset="0"/>
                  <a:cs typeface="ADLaM Display" panose="020F0502020204030204" pitchFamily="2" charset="0"/>
                </a:rPr>
                <a:t>第２波形</a:t>
              </a:r>
            </a:p>
          </p:txBody>
        </p:sp>
        <p:grpSp>
          <p:nvGrpSpPr>
            <p:cNvPr id="537" name="グループ化 536">
              <a:extLst>
                <a:ext uri="{FF2B5EF4-FFF2-40B4-BE49-F238E27FC236}">
                  <a16:creationId xmlns:a16="http://schemas.microsoft.com/office/drawing/2014/main" id="{694B77E7-24C8-92C4-4021-316B47FF1C04}"/>
                </a:ext>
              </a:extLst>
            </p:cNvPr>
            <p:cNvGrpSpPr/>
            <p:nvPr/>
          </p:nvGrpSpPr>
          <p:grpSpPr>
            <a:xfrm>
              <a:off x="4648988" y="3170822"/>
              <a:ext cx="465192" cy="2308324"/>
              <a:chOff x="4276405" y="3140041"/>
              <a:chExt cx="465192" cy="2308324"/>
            </a:xfrm>
          </p:grpSpPr>
          <p:sp>
            <p:nvSpPr>
              <p:cNvPr id="542" name="テキスト ボックス 541">
                <a:extLst>
                  <a:ext uri="{FF2B5EF4-FFF2-40B4-BE49-F238E27FC236}">
                    <a16:creationId xmlns:a16="http://schemas.microsoft.com/office/drawing/2014/main" id="{B985863A-8E92-F3A8-5E44-85089C1C17E2}"/>
                  </a:ext>
                </a:extLst>
              </p:cNvPr>
              <p:cNvSpPr txBox="1"/>
              <p:nvPr/>
            </p:nvSpPr>
            <p:spPr>
              <a:xfrm>
                <a:off x="4276405" y="3140041"/>
                <a:ext cx="465192" cy="2308324"/>
              </a:xfrm>
              <a:prstGeom prst="rect">
                <a:avLst/>
              </a:prstGeom>
              <a:solidFill>
                <a:schemeClr val="tx1"/>
              </a:solidFill>
              <a:ln>
                <a:noFill/>
              </a:ln>
            </p:spPr>
            <p:txBody>
              <a:bodyPr wrap="none" rtlCol="0">
                <a:spAutoFit/>
              </a:bodyPr>
              <a:lstStyle/>
              <a:p>
                <a:r>
                  <a:rPr lang="ja-JP" altLang="en-US" sz="800" dirty="0">
                    <a:solidFill>
                      <a:schemeClr val="accent6">
                        <a:lumMod val="20000"/>
                        <a:lumOff val="80000"/>
                      </a:schemeClr>
                    </a:solidFill>
                    <a:latin typeface="Consolas" panose="020B0609020204030204" pitchFamily="49" charset="0"/>
                    <a:cs typeface="ADLaM Display" panose="020F0502020204030204" pitchFamily="2" charset="0"/>
                  </a:rPr>
                  <a:t> </a:t>
                </a:r>
                <a:r>
                  <a:rPr lang="en-US" altLang="ja-JP" sz="800" dirty="0">
                    <a:solidFill>
                      <a:schemeClr val="accent6">
                        <a:lumMod val="20000"/>
                        <a:lumOff val="80000"/>
                      </a:schemeClr>
                    </a:solidFill>
                    <a:latin typeface="Consolas" panose="020B0609020204030204" pitchFamily="49" charset="0"/>
                    <a:cs typeface="ADLaM Display" panose="020F0502020204030204" pitchFamily="2" charset="0"/>
                  </a:rPr>
                  <a:t>3000</a:t>
                </a:r>
              </a:p>
              <a:p>
                <a:r>
                  <a:rPr lang="ja-JP" altLang="en-US" sz="800" dirty="0">
                    <a:solidFill>
                      <a:schemeClr val="accent6">
                        <a:lumMod val="20000"/>
                        <a:lumOff val="80000"/>
                      </a:schemeClr>
                    </a:solidFill>
                    <a:latin typeface="Consolas" panose="020B0609020204030204" pitchFamily="49" charset="0"/>
                    <a:cs typeface="ADLaM Display" panose="020F0502020204030204" pitchFamily="2" charset="0"/>
                  </a:rPr>
                  <a:t>  </a:t>
                </a:r>
                <a:r>
                  <a:rPr lang="en-US" altLang="ja-JP" sz="800" dirty="0">
                    <a:solidFill>
                      <a:srgbClr val="FFFF00"/>
                    </a:solidFill>
                    <a:latin typeface="Consolas" panose="020B0609020204030204" pitchFamily="49" charset="0"/>
                    <a:cs typeface="ADLaM Display" panose="020F0502020204030204" pitchFamily="2" charset="0"/>
                  </a:rPr>
                  <a:t>100</a:t>
                </a:r>
              </a:p>
              <a:p>
                <a:endParaRPr lang="en-US" altLang="ja-JP" sz="800" dirty="0">
                  <a:solidFill>
                    <a:srgbClr val="FFFF00"/>
                  </a:solidFill>
                  <a:latin typeface="Consolas" panose="020B0609020204030204" pitchFamily="49" charset="0"/>
                  <a:cs typeface="ADLaM Display" panose="020F0502020204030204" pitchFamily="2" charset="0"/>
                </a:endParaRPr>
              </a:p>
              <a:p>
                <a:endParaRPr lang="en-US" altLang="ja-JP" sz="800" dirty="0">
                  <a:solidFill>
                    <a:srgbClr val="FFFF00"/>
                  </a:solidFill>
                  <a:latin typeface="Consolas" panose="020B0609020204030204" pitchFamily="49" charset="0"/>
                  <a:cs typeface="ADLaM Display" panose="020F0502020204030204" pitchFamily="2" charset="0"/>
                </a:endParaRPr>
              </a:p>
              <a:p>
                <a:r>
                  <a:rPr lang="ja-JP" altLang="en-US" sz="800" dirty="0">
                    <a:solidFill>
                      <a:srgbClr val="FFFF00"/>
                    </a:solidFill>
                    <a:latin typeface="Consolas" panose="020B0609020204030204" pitchFamily="49" charset="0"/>
                    <a:cs typeface="ADLaM Display" panose="020F0502020204030204" pitchFamily="2" charset="0"/>
                  </a:rPr>
                  <a:t> </a:t>
                </a:r>
                <a:r>
                  <a:rPr lang="en-US" altLang="ja-JP" sz="800" dirty="0">
                    <a:solidFill>
                      <a:schemeClr val="accent6">
                        <a:lumMod val="20000"/>
                        <a:lumOff val="80000"/>
                      </a:schemeClr>
                    </a:solidFill>
                    <a:latin typeface="Consolas" panose="020B0609020204030204" pitchFamily="49" charset="0"/>
                    <a:cs typeface="ADLaM Display" panose="020F0502020204030204" pitchFamily="2" charset="0"/>
                  </a:rPr>
                  <a:t>1500</a:t>
                </a:r>
              </a:p>
              <a:p>
                <a:r>
                  <a:rPr lang="ja-JP" altLang="en-US" sz="800" dirty="0">
                    <a:solidFill>
                      <a:srgbClr val="FFFF00"/>
                    </a:solidFill>
                    <a:latin typeface="Consolas" panose="020B0609020204030204" pitchFamily="49" charset="0"/>
                    <a:cs typeface="ADLaM Display" panose="020F0502020204030204" pitchFamily="2" charset="0"/>
                  </a:rPr>
                  <a:t>   </a:t>
                </a:r>
                <a:r>
                  <a:rPr lang="en-US" altLang="ja-JP" sz="800" dirty="0">
                    <a:solidFill>
                      <a:srgbClr val="FFFF00"/>
                    </a:solidFill>
                    <a:latin typeface="Consolas" panose="020B0609020204030204" pitchFamily="49" charset="0"/>
                    <a:cs typeface="ADLaM Display" panose="020F0502020204030204" pitchFamily="2" charset="0"/>
                  </a:rPr>
                  <a:t>50</a:t>
                </a:r>
              </a:p>
              <a:p>
                <a:endParaRPr lang="en-US" altLang="ja-JP" sz="800" dirty="0">
                  <a:solidFill>
                    <a:srgbClr val="FFFF00"/>
                  </a:solidFill>
                  <a:latin typeface="Consolas" panose="020B0609020204030204" pitchFamily="49" charset="0"/>
                  <a:cs typeface="ADLaM Display" panose="020F0502020204030204" pitchFamily="2" charset="0"/>
                </a:endParaRPr>
              </a:p>
              <a:p>
                <a:endParaRPr lang="en-US" altLang="ja-JP" sz="800" dirty="0">
                  <a:solidFill>
                    <a:srgbClr val="FFFF00"/>
                  </a:solidFill>
                  <a:latin typeface="Consolas" panose="020B0609020204030204" pitchFamily="49" charset="0"/>
                  <a:cs typeface="ADLaM Display" panose="020F0502020204030204" pitchFamily="2" charset="0"/>
                </a:endParaRPr>
              </a:p>
              <a:p>
                <a:r>
                  <a:rPr lang="ja-JP" altLang="en-US" sz="800" dirty="0">
                    <a:solidFill>
                      <a:srgbClr val="FFFF00"/>
                    </a:solidFill>
                    <a:latin typeface="Consolas" panose="020B0609020204030204" pitchFamily="49" charset="0"/>
                    <a:cs typeface="ADLaM Display" panose="020F0502020204030204" pitchFamily="2" charset="0"/>
                  </a:rPr>
                  <a:t>    </a:t>
                </a:r>
                <a:endParaRPr lang="en-US" altLang="ja-JP" sz="800" dirty="0">
                  <a:solidFill>
                    <a:srgbClr val="FFFF00"/>
                  </a:solidFill>
                  <a:latin typeface="Consolas" panose="020B0609020204030204" pitchFamily="49" charset="0"/>
                  <a:cs typeface="ADLaM Display" panose="020F0502020204030204" pitchFamily="2" charset="0"/>
                </a:endParaRPr>
              </a:p>
              <a:p>
                <a:r>
                  <a:rPr lang="ja-JP" altLang="en-US" sz="800" dirty="0">
                    <a:solidFill>
                      <a:srgbClr val="FFFF00"/>
                    </a:solidFill>
                    <a:latin typeface="Consolas" panose="020B0609020204030204" pitchFamily="49" charset="0"/>
                    <a:cs typeface="ADLaM Display" panose="020F0502020204030204" pitchFamily="2" charset="0"/>
                  </a:rPr>
                  <a:t>    </a:t>
                </a:r>
                <a:endParaRPr lang="en-US" altLang="ja-JP" sz="800" dirty="0">
                  <a:solidFill>
                    <a:srgbClr val="FFFF00"/>
                  </a:solidFill>
                  <a:latin typeface="Consolas" panose="020B0609020204030204" pitchFamily="49" charset="0"/>
                  <a:cs typeface="ADLaM Display" panose="020F0502020204030204" pitchFamily="2" charset="0"/>
                </a:endParaRPr>
              </a:p>
              <a:p>
                <a:endParaRPr lang="en-US" altLang="ja-JP" sz="800" dirty="0">
                  <a:solidFill>
                    <a:srgbClr val="FFFF00"/>
                  </a:solidFill>
                  <a:latin typeface="Consolas" panose="020B0609020204030204" pitchFamily="49" charset="0"/>
                  <a:cs typeface="ADLaM Display" panose="020F0502020204030204" pitchFamily="2" charset="0"/>
                </a:endParaRPr>
              </a:p>
              <a:p>
                <a:r>
                  <a:rPr lang="en-US" altLang="ja-JP" sz="800" dirty="0">
                    <a:solidFill>
                      <a:schemeClr val="accent6">
                        <a:lumMod val="20000"/>
                        <a:lumOff val="80000"/>
                      </a:schemeClr>
                    </a:solidFill>
                    <a:latin typeface="Consolas" panose="020B0609020204030204" pitchFamily="49" charset="0"/>
                    <a:cs typeface="ADLaM Display" panose="020F0502020204030204" pitchFamily="2" charset="0"/>
                  </a:rPr>
                  <a:t>-1500</a:t>
                </a:r>
              </a:p>
              <a:p>
                <a:r>
                  <a:rPr lang="ja-JP" altLang="en-US" sz="800" dirty="0">
                    <a:solidFill>
                      <a:srgbClr val="FFFF00"/>
                    </a:solidFill>
                    <a:latin typeface="Consolas" panose="020B0609020204030204" pitchFamily="49" charset="0"/>
                    <a:cs typeface="ADLaM Display" panose="020F0502020204030204" pitchFamily="2" charset="0"/>
                  </a:rPr>
                  <a:t>  </a:t>
                </a:r>
                <a:r>
                  <a:rPr lang="en-US" altLang="ja-JP" sz="800" dirty="0">
                    <a:solidFill>
                      <a:srgbClr val="FFFF00"/>
                    </a:solidFill>
                    <a:latin typeface="Consolas" panose="020B0609020204030204" pitchFamily="49" charset="0"/>
                    <a:cs typeface="ADLaM Display" panose="020F0502020204030204" pitchFamily="2" charset="0"/>
                  </a:rPr>
                  <a:t>-50</a:t>
                </a:r>
              </a:p>
              <a:p>
                <a:endParaRPr lang="en-US" altLang="ja-JP" sz="800" dirty="0">
                  <a:solidFill>
                    <a:srgbClr val="FFFF00"/>
                  </a:solidFill>
                  <a:latin typeface="Consolas" panose="020B0609020204030204" pitchFamily="49" charset="0"/>
                  <a:cs typeface="ADLaM Display" panose="020F0502020204030204" pitchFamily="2" charset="0"/>
                </a:endParaRPr>
              </a:p>
              <a:p>
                <a:endParaRPr lang="en-US" altLang="ja-JP" sz="800" dirty="0">
                  <a:solidFill>
                    <a:srgbClr val="FFFF00"/>
                  </a:solidFill>
                  <a:latin typeface="Consolas" panose="020B0609020204030204" pitchFamily="49" charset="0"/>
                  <a:cs typeface="ADLaM Display" panose="020F0502020204030204" pitchFamily="2" charset="0"/>
                </a:endParaRPr>
              </a:p>
              <a:p>
                <a:r>
                  <a:rPr lang="en-US" altLang="ja-JP" sz="800" dirty="0">
                    <a:solidFill>
                      <a:schemeClr val="accent6">
                        <a:lumMod val="20000"/>
                        <a:lumOff val="80000"/>
                      </a:schemeClr>
                    </a:solidFill>
                    <a:latin typeface="Consolas" panose="020B0609020204030204" pitchFamily="49" charset="0"/>
                    <a:cs typeface="ADLaM Display" panose="020F0502020204030204" pitchFamily="2" charset="0"/>
                  </a:rPr>
                  <a:t>-3000</a:t>
                </a:r>
              </a:p>
              <a:p>
                <a:r>
                  <a:rPr lang="ja-JP" altLang="en-US" sz="800" dirty="0">
                    <a:solidFill>
                      <a:srgbClr val="FFFF00"/>
                    </a:solidFill>
                    <a:latin typeface="Consolas" panose="020B0609020204030204" pitchFamily="49" charset="0"/>
                    <a:cs typeface="ADLaM Display" panose="020F0502020204030204" pitchFamily="2" charset="0"/>
                  </a:rPr>
                  <a:t> </a:t>
                </a:r>
                <a:r>
                  <a:rPr lang="en-US" altLang="ja-JP" sz="800" dirty="0">
                    <a:solidFill>
                      <a:srgbClr val="FFFF00"/>
                    </a:solidFill>
                    <a:latin typeface="Consolas" panose="020B0609020204030204" pitchFamily="49" charset="0"/>
                    <a:cs typeface="ADLaM Display" panose="020F0502020204030204" pitchFamily="2" charset="0"/>
                  </a:rPr>
                  <a:t>-100</a:t>
                </a:r>
              </a:p>
              <a:p>
                <a:endParaRPr lang="en-US" altLang="ja-JP" sz="800" dirty="0">
                  <a:solidFill>
                    <a:srgbClr val="FFFF00"/>
                  </a:solidFill>
                  <a:latin typeface="Consolas" panose="020B0609020204030204" pitchFamily="49" charset="0"/>
                  <a:cs typeface="ADLaM Display" panose="020F0502020204030204" pitchFamily="2" charset="0"/>
                </a:endParaRPr>
              </a:p>
            </p:txBody>
          </p:sp>
          <p:sp>
            <p:nvSpPr>
              <p:cNvPr id="543" name="テキスト ボックス 542">
                <a:extLst>
                  <a:ext uri="{FF2B5EF4-FFF2-40B4-BE49-F238E27FC236}">
                    <a16:creationId xmlns:a16="http://schemas.microsoft.com/office/drawing/2014/main" id="{C7ABCE34-28FB-5917-2C42-29EBBB8FE087}"/>
                  </a:ext>
                </a:extLst>
              </p:cNvPr>
              <p:cNvSpPr txBox="1"/>
              <p:nvPr/>
            </p:nvSpPr>
            <p:spPr>
              <a:xfrm>
                <a:off x="4484211" y="4063440"/>
                <a:ext cx="240772" cy="338554"/>
              </a:xfrm>
              <a:prstGeom prst="rect">
                <a:avLst/>
              </a:prstGeom>
              <a:solidFill>
                <a:schemeClr val="tx1"/>
              </a:solidFill>
              <a:ln>
                <a:noFill/>
              </a:ln>
            </p:spPr>
            <p:txBody>
              <a:bodyPr wrap="none" rtlCol="0">
                <a:spAutoFit/>
              </a:bodyPr>
              <a:lstStyle/>
              <a:p>
                <a:r>
                  <a:rPr lang="en-US" altLang="ja-JP" sz="800" dirty="0">
                    <a:solidFill>
                      <a:schemeClr val="accent6">
                        <a:lumMod val="20000"/>
                        <a:lumOff val="80000"/>
                      </a:schemeClr>
                    </a:solidFill>
                    <a:latin typeface="Consolas" panose="020B0609020204030204" pitchFamily="49" charset="0"/>
                    <a:cs typeface="ADLaM Display" panose="020F0502020204030204" pitchFamily="2" charset="0"/>
                  </a:rPr>
                  <a:t>0</a:t>
                </a:r>
              </a:p>
              <a:p>
                <a:r>
                  <a:rPr lang="en-US" altLang="ja-JP" sz="800" dirty="0">
                    <a:solidFill>
                      <a:srgbClr val="FFFF00"/>
                    </a:solidFill>
                    <a:latin typeface="Consolas" panose="020B0609020204030204" pitchFamily="49" charset="0"/>
                    <a:cs typeface="ADLaM Display" panose="020F0502020204030204" pitchFamily="2" charset="0"/>
                  </a:rPr>
                  <a:t>0</a:t>
                </a:r>
              </a:p>
            </p:txBody>
          </p:sp>
        </p:grpSp>
        <p:sp>
          <p:nvSpPr>
            <p:cNvPr id="538" name="テキスト ボックス 537">
              <a:extLst>
                <a:ext uri="{FF2B5EF4-FFF2-40B4-BE49-F238E27FC236}">
                  <a16:creationId xmlns:a16="http://schemas.microsoft.com/office/drawing/2014/main" id="{2D015B49-164F-4950-BA9F-9E513E3A308B}"/>
                </a:ext>
              </a:extLst>
            </p:cNvPr>
            <p:cNvSpPr txBox="1"/>
            <p:nvPr/>
          </p:nvSpPr>
          <p:spPr>
            <a:xfrm>
              <a:off x="8285687" y="2828591"/>
              <a:ext cx="663592" cy="2390269"/>
            </a:xfrm>
            <a:prstGeom prst="rect">
              <a:avLst/>
            </a:prstGeom>
            <a:solidFill>
              <a:schemeClr val="tx1"/>
            </a:solidFill>
            <a:ln>
              <a:noFill/>
            </a:ln>
          </p:spPr>
          <p:txBody>
            <a:bodyPr wrap="square" rtlCol="0">
              <a:spAutoFit/>
            </a:bodyPr>
            <a:lstStyle/>
            <a:p>
              <a:r>
                <a:rPr lang="ja-JP" altLang="en-US" sz="900" b="1" dirty="0">
                  <a:solidFill>
                    <a:srgbClr val="FF0000"/>
                  </a:solidFill>
                  <a:latin typeface="ADLaM Display" panose="020F0502020204030204" pitchFamily="2" charset="0"/>
                  <a:cs typeface="ADLaM Display" panose="020F0502020204030204" pitchFamily="2" charset="0"/>
                </a:rPr>
                <a:t>第３波形</a:t>
              </a:r>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a:p>
              <a:endParaRPr lang="en-US" altLang="ja-JP" sz="900" b="1" dirty="0">
                <a:solidFill>
                  <a:srgbClr val="FF0000"/>
                </a:solidFill>
                <a:latin typeface="ADLaM Display" panose="020F0502020204030204" pitchFamily="2" charset="0"/>
                <a:cs typeface="ADLaM Display" panose="020F0502020204030204" pitchFamily="2" charset="0"/>
              </a:endParaRPr>
            </a:p>
          </p:txBody>
        </p:sp>
        <p:grpSp>
          <p:nvGrpSpPr>
            <p:cNvPr id="539" name="グループ化 538">
              <a:extLst>
                <a:ext uri="{FF2B5EF4-FFF2-40B4-BE49-F238E27FC236}">
                  <a16:creationId xmlns:a16="http://schemas.microsoft.com/office/drawing/2014/main" id="{F3157AA5-4D75-2085-0B37-0EBB2D6BB386}"/>
                </a:ext>
              </a:extLst>
            </p:cNvPr>
            <p:cNvGrpSpPr/>
            <p:nvPr/>
          </p:nvGrpSpPr>
          <p:grpSpPr>
            <a:xfrm>
              <a:off x="8433817" y="3135117"/>
              <a:ext cx="490840" cy="2134706"/>
              <a:chOff x="4276405" y="3140041"/>
              <a:chExt cx="490840" cy="2134706"/>
            </a:xfrm>
          </p:grpSpPr>
          <p:sp>
            <p:nvSpPr>
              <p:cNvPr id="540" name="テキスト ボックス 539">
                <a:extLst>
                  <a:ext uri="{FF2B5EF4-FFF2-40B4-BE49-F238E27FC236}">
                    <a16:creationId xmlns:a16="http://schemas.microsoft.com/office/drawing/2014/main" id="{67FF548E-2CC4-D57D-F1DA-C3D1BDF21167}"/>
                  </a:ext>
                </a:extLst>
              </p:cNvPr>
              <p:cNvSpPr txBox="1"/>
              <p:nvPr/>
            </p:nvSpPr>
            <p:spPr>
              <a:xfrm>
                <a:off x="4276405" y="3140041"/>
                <a:ext cx="412178" cy="2134706"/>
              </a:xfrm>
              <a:prstGeom prst="rect">
                <a:avLst/>
              </a:prstGeom>
              <a:solidFill>
                <a:schemeClr val="tx1"/>
              </a:solidFill>
              <a:ln>
                <a:noFill/>
              </a:ln>
            </p:spPr>
            <p:txBody>
              <a:bodyPr wrap="none" rtlCol="0">
                <a:spAutoFit/>
              </a:bodyPr>
              <a:lstStyle/>
              <a:p>
                <a:r>
                  <a:rPr lang="ja-JP" altLang="en-US" sz="800" dirty="0">
                    <a:solidFill>
                      <a:schemeClr val="accent6">
                        <a:lumMod val="20000"/>
                        <a:lumOff val="80000"/>
                      </a:schemeClr>
                    </a:solidFill>
                    <a:latin typeface="Consolas" panose="020B0609020204030204" pitchFamily="49" charset="0"/>
                    <a:cs typeface="ADLaM Display" panose="020F0502020204030204" pitchFamily="2" charset="0"/>
                  </a:rPr>
                  <a:t> 　　</a:t>
                </a:r>
                <a:r>
                  <a:rPr lang="en-US" altLang="ja-JP" sz="800" dirty="0">
                    <a:solidFill>
                      <a:srgbClr val="FF0000"/>
                    </a:solidFill>
                    <a:latin typeface="Consolas" panose="020B0609020204030204" pitchFamily="49" charset="0"/>
                    <a:cs typeface="ADLaM Display" panose="020F0502020204030204" pitchFamily="2" charset="0"/>
                  </a:rPr>
                  <a:t>60</a:t>
                </a:r>
              </a:p>
              <a:p>
                <a:r>
                  <a:rPr lang="ja-JP" altLang="en-US" sz="800" dirty="0">
                    <a:solidFill>
                      <a:srgbClr val="FF0000"/>
                    </a:solidFill>
                    <a:latin typeface="Consolas" panose="020B0609020204030204" pitchFamily="49" charset="0"/>
                    <a:cs typeface="ADLaM Display" panose="020F0502020204030204" pitchFamily="2" charset="0"/>
                  </a:rPr>
                  <a:t>  </a:t>
                </a:r>
                <a:endParaRPr lang="en-US" altLang="ja-JP" sz="800" dirty="0">
                  <a:solidFill>
                    <a:srgbClr val="FF0000"/>
                  </a:solidFill>
                  <a:latin typeface="Consolas" panose="020B0609020204030204" pitchFamily="49" charset="0"/>
                  <a:cs typeface="ADLaM Display" panose="020F0502020204030204" pitchFamily="2" charset="0"/>
                </a:endParaRPr>
              </a:p>
              <a:p>
                <a:endParaRPr lang="en-US" altLang="ja-JP" sz="800" dirty="0">
                  <a:solidFill>
                    <a:srgbClr val="FF0000"/>
                  </a:solidFill>
                  <a:latin typeface="Consolas" panose="020B0609020204030204" pitchFamily="49" charset="0"/>
                  <a:cs typeface="ADLaM Display" panose="020F0502020204030204" pitchFamily="2" charset="0"/>
                </a:endParaRPr>
              </a:p>
              <a:p>
                <a:endParaRPr lang="en-US" altLang="ja-JP" sz="800" dirty="0">
                  <a:solidFill>
                    <a:srgbClr val="FF0000"/>
                  </a:solidFill>
                  <a:latin typeface="Consolas" panose="020B0609020204030204" pitchFamily="49" charset="0"/>
                  <a:cs typeface="ADLaM Display" panose="020F0502020204030204" pitchFamily="2" charset="0"/>
                </a:endParaRPr>
              </a:p>
              <a:p>
                <a:r>
                  <a:rPr lang="ja-JP" altLang="en-US" sz="800" dirty="0">
                    <a:solidFill>
                      <a:srgbClr val="FF0000"/>
                    </a:solidFill>
                    <a:latin typeface="Consolas" panose="020B0609020204030204" pitchFamily="49" charset="0"/>
                    <a:cs typeface="ADLaM Display" panose="020F0502020204030204" pitchFamily="2" charset="0"/>
                  </a:rPr>
                  <a:t> 　　</a:t>
                </a:r>
                <a:r>
                  <a:rPr lang="en-US" altLang="ja-JP" sz="800" dirty="0">
                    <a:solidFill>
                      <a:srgbClr val="FF0000"/>
                    </a:solidFill>
                    <a:latin typeface="Consolas" panose="020B0609020204030204" pitchFamily="49" charset="0"/>
                    <a:cs typeface="ADLaM Display" panose="020F0502020204030204" pitchFamily="2" charset="0"/>
                  </a:rPr>
                  <a:t>30</a:t>
                </a:r>
              </a:p>
              <a:p>
                <a:r>
                  <a:rPr lang="ja-JP" altLang="en-US" sz="800" dirty="0">
                    <a:solidFill>
                      <a:srgbClr val="FF0000"/>
                    </a:solidFill>
                    <a:latin typeface="Consolas" panose="020B0609020204030204" pitchFamily="49" charset="0"/>
                    <a:cs typeface="ADLaM Display" panose="020F0502020204030204" pitchFamily="2" charset="0"/>
                  </a:rPr>
                  <a:t>   </a:t>
                </a:r>
                <a:endParaRPr lang="en-US" altLang="ja-JP" sz="800" dirty="0">
                  <a:solidFill>
                    <a:srgbClr val="FF0000"/>
                  </a:solidFill>
                  <a:latin typeface="Consolas" panose="020B0609020204030204" pitchFamily="49" charset="0"/>
                  <a:cs typeface="ADLaM Display" panose="020F0502020204030204" pitchFamily="2" charset="0"/>
                </a:endParaRPr>
              </a:p>
              <a:p>
                <a:endParaRPr lang="en-US" altLang="ja-JP" sz="800" dirty="0">
                  <a:solidFill>
                    <a:srgbClr val="FF0000"/>
                  </a:solidFill>
                  <a:latin typeface="Consolas" panose="020B0609020204030204" pitchFamily="49" charset="0"/>
                  <a:cs typeface="ADLaM Display" panose="020F0502020204030204" pitchFamily="2" charset="0"/>
                </a:endParaRPr>
              </a:p>
              <a:p>
                <a:endParaRPr lang="en-US" altLang="ja-JP" sz="800" dirty="0">
                  <a:solidFill>
                    <a:srgbClr val="FF0000"/>
                  </a:solidFill>
                  <a:latin typeface="Consolas" panose="020B0609020204030204" pitchFamily="49" charset="0"/>
                  <a:cs typeface="ADLaM Display" panose="020F0502020204030204" pitchFamily="2" charset="0"/>
                </a:endParaRPr>
              </a:p>
              <a:p>
                <a:r>
                  <a:rPr lang="ja-JP" altLang="en-US" sz="800" dirty="0">
                    <a:solidFill>
                      <a:srgbClr val="FF0000"/>
                    </a:solidFill>
                    <a:latin typeface="Consolas" panose="020B0609020204030204" pitchFamily="49" charset="0"/>
                    <a:cs typeface="ADLaM Display" panose="020F0502020204030204" pitchFamily="2" charset="0"/>
                  </a:rPr>
                  <a:t>    </a:t>
                </a:r>
                <a:endParaRPr lang="en-US" altLang="ja-JP" sz="800" dirty="0">
                  <a:solidFill>
                    <a:srgbClr val="FF0000"/>
                  </a:solidFill>
                  <a:latin typeface="Consolas" panose="020B0609020204030204" pitchFamily="49" charset="0"/>
                  <a:cs typeface="ADLaM Display" panose="020F0502020204030204" pitchFamily="2" charset="0"/>
                </a:endParaRPr>
              </a:p>
              <a:p>
                <a:r>
                  <a:rPr lang="ja-JP" altLang="en-US" sz="800" dirty="0">
                    <a:solidFill>
                      <a:srgbClr val="FF0000"/>
                    </a:solidFill>
                    <a:latin typeface="Consolas" panose="020B0609020204030204" pitchFamily="49" charset="0"/>
                    <a:cs typeface="ADLaM Display" panose="020F0502020204030204" pitchFamily="2" charset="0"/>
                  </a:rPr>
                  <a:t>    </a:t>
                </a:r>
                <a:endParaRPr lang="en-US" altLang="ja-JP" sz="800" dirty="0">
                  <a:solidFill>
                    <a:srgbClr val="FF0000"/>
                  </a:solidFill>
                  <a:latin typeface="Consolas" panose="020B0609020204030204" pitchFamily="49" charset="0"/>
                  <a:cs typeface="ADLaM Display" panose="020F0502020204030204" pitchFamily="2" charset="0"/>
                </a:endParaRPr>
              </a:p>
              <a:p>
                <a:endParaRPr lang="en-US" altLang="ja-JP" sz="800" dirty="0">
                  <a:solidFill>
                    <a:srgbClr val="FF0000"/>
                  </a:solidFill>
                  <a:latin typeface="Consolas" panose="020B0609020204030204" pitchFamily="49" charset="0"/>
                  <a:cs typeface="ADLaM Display" panose="020F0502020204030204" pitchFamily="2" charset="0"/>
                </a:endParaRPr>
              </a:p>
              <a:p>
                <a:r>
                  <a:rPr lang="ja-JP" altLang="en-US" sz="800" dirty="0">
                    <a:solidFill>
                      <a:srgbClr val="FF0000"/>
                    </a:solidFill>
                    <a:latin typeface="Consolas" panose="020B0609020204030204" pitchFamily="49" charset="0"/>
                    <a:cs typeface="ADLaM Display" panose="020F0502020204030204" pitchFamily="2" charset="0"/>
                  </a:rPr>
                  <a:t>　　</a:t>
                </a:r>
                <a:r>
                  <a:rPr lang="en-US" altLang="ja-JP" sz="800" dirty="0">
                    <a:solidFill>
                      <a:srgbClr val="FF0000"/>
                    </a:solidFill>
                    <a:latin typeface="Consolas" panose="020B0609020204030204" pitchFamily="49" charset="0"/>
                    <a:cs typeface="ADLaM Display" panose="020F0502020204030204" pitchFamily="2" charset="0"/>
                  </a:rPr>
                  <a:t>-30</a:t>
                </a:r>
              </a:p>
              <a:p>
                <a:r>
                  <a:rPr lang="ja-JP" altLang="en-US" sz="800" dirty="0">
                    <a:solidFill>
                      <a:srgbClr val="FF0000"/>
                    </a:solidFill>
                    <a:latin typeface="Consolas" panose="020B0609020204030204" pitchFamily="49" charset="0"/>
                    <a:cs typeface="ADLaM Display" panose="020F0502020204030204" pitchFamily="2" charset="0"/>
                  </a:rPr>
                  <a:t>  </a:t>
                </a:r>
                <a:endParaRPr lang="en-US" altLang="ja-JP" sz="800" dirty="0">
                  <a:solidFill>
                    <a:srgbClr val="FF0000"/>
                  </a:solidFill>
                  <a:latin typeface="Consolas" panose="020B0609020204030204" pitchFamily="49" charset="0"/>
                  <a:cs typeface="ADLaM Display" panose="020F0502020204030204" pitchFamily="2" charset="0"/>
                </a:endParaRPr>
              </a:p>
              <a:p>
                <a:endParaRPr lang="en-US" altLang="ja-JP" sz="800" dirty="0">
                  <a:solidFill>
                    <a:srgbClr val="FF0000"/>
                  </a:solidFill>
                  <a:latin typeface="Consolas" panose="020B0609020204030204" pitchFamily="49" charset="0"/>
                  <a:cs typeface="ADLaM Display" panose="020F0502020204030204" pitchFamily="2" charset="0"/>
                </a:endParaRPr>
              </a:p>
              <a:p>
                <a:endParaRPr lang="en-US" altLang="ja-JP" sz="800" dirty="0">
                  <a:solidFill>
                    <a:srgbClr val="FF0000"/>
                  </a:solidFill>
                  <a:latin typeface="Consolas" panose="020B0609020204030204" pitchFamily="49" charset="0"/>
                  <a:cs typeface="ADLaM Display" panose="020F0502020204030204" pitchFamily="2" charset="0"/>
                </a:endParaRPr>
              </a:p>
              <a:p>
                <a:r>
                  <a:rPr lang="ja-JP" altLang="en-US" sz="800" dirty="0">
                    <a:solidFill>
                      <a:srgbClr val="FF0000"/>
                    </a:solidFill>
                    <a:latin typeface="Consolas" panose="020B0609020204030204" pitchFamily="49" charset="0"/>
                    <a:cs typeface="ADLaM Display" panose="020F0502020204030204" pitchFamily="2" charset="0"/>
                  </a:rPr>
                  <a:t>　　</a:t>
                </a:r>
                <a:r>
                  <a:rPr lang="en-US" altLang="ja-JP" sz="800" dirty="0">
                    <a:solidFill>
                      <a:srgbClr val="FF0000"/>
                    </a:solidFill>
                    <a:latin typeface="Consolas" panose="020B0609020204030204" pitchFamily="49" charset="0"/>
                    <a:cs typeface="ADLaM Display" panose="020F0502020204030204" pitchFamily="2" charset="0"/>
                  </a:rPr>
                  <a:t>-60</a:t>
                </a:r>
              </a:p>
              <a:p>
                <a:r>
                  <a:rPr lang="ja-JP" altLang="en-US" sz="800" dirty="0">
                    <a:solidFill>
                      <a:srgbClr val="FFFF00"/>
                    </a:solidFill>
                    <a:latin typeface="Consolas" panose="020B0609020204030204" pitchFamily="49" charset="0"/>
                    <a:cs typeface="ADLaM Display" panose="020F0502020204030204" pitchFamily="2" charset="0"/>
                  </a:rPr>
                  <a:t> </a:t>
                </a:r>
                <a:endParaRPr lang="en-US" altLang="ja-JP" sz="800" dirty="0">
                  <a:solidFill>
                    <a:srgbClr val="FFFF00"/>
                  </a:solidFill>
                  <a:latin typeface="Consolas" panose="020B0609020204030204" pitchFamily="49" charset="0"/>
                  <a:cs typeface="ADLaM Display" panose="020F0502020204030204" pitchFamily="2" charset="0"/>
                </a:endParaRPr>
              </a:p>
            </p:txBody>
          </p:sp>
          <p:sp>
            <p:nvSpPr>
              <p:cNvPr id="541" name="テキスト ボックス 540">
                <a:extLst>
                  <a:ext uri="{FF2B5EF4-FFF2-40B4-BE49-F238E27FC236}">
                    <a16:creationId xmlns:a16="http://schemas.microsoft.com/office/drawing/2014/main" id="{69E7B3F0-8848-E7A3-48D0-809244653432}"/>
                  </a:ext>
                </a:extLst>
              </p:cNvPr>
              <p:cNvSpPr txBox="1"/>
              <p:nvPr/>
            </p:nvSpPr>
            <p:spPr>
              <a:xfrm>
                <a:off x="4457545" y="4061972"/>
                <a:ext cx="309700" cy="338554"/>
              </a:xfrm>
              <a:prstGeom prst="rect">
                <a:avLst/>
              </a:prstGeom>
              <a:solidFill>
                <a:schemeClr val="tx1"/>
              </a:solidFill>
              <a:ln>
                <a:noFill/>
              </a:ln>
            </p:spPr>
            <p:txBody>
              <a:bodyPr wrap="none" rtlCol="0">
                <a:spAutoFit/>
              </a:bodyPr>
              <a:lstStyle/>
              <a:p>
                <a:r>
                  <a:rPr lang="ja-JP" altLang="en-US" sz="800" dirty="0">
                    <a:solidFill>
                      <a:srgbClr val="FF0000"/>
                    </a:solidFill>
                    <a:latin typeface="Consolas" panose="020B0609020204030204" pitchFamily="49" charset="0"/>
                    <a:cs typeface="ADLaM Display" panose="020F0502020204030204" pitchFamily="2" charset="0"/>
                  </a:rPr>
                  <a:t>　</a:t>
                </a:r>
                <a:r>
                  <a:rPr lang="en-US" altLang="ja-JP" sz="800" dirty="0">
                    <a:solidFill>
                      <a:srgbClr val="FF0000"/>
                    </a:solidFill>
                    <a:latin typeface="Consolas" panose="020B0609020204030204" pitchFamily="49" charset="0"/>
                    <a:cs typeface="ADLaM Display" panose="020F0502020204030204" pitchFamily="2" charset="0"/>
                  </a:rPr>
                  <a:t>0</a:t>
                </a:r>
              </a:p>
              <a:p>
                <a:endParaRPr lang="en-US" altLang="ja-JP" sz="800" dirty="0">
                  <a:solidFill>
                    <a:srgbClr val="FF0000"/>
                  </a:solidFill>
                  <a:latin typeface="Consolas" panose="020B0609020204030204" pitchFamily="49" charset="0"/>
                  <a:cs typeface="ADLaM Display" panose="020F0502020204030204" pitchFamily="2" charset="0"/>
                </a:endParaRPr>
              </a:p>
            </p:txBody>
          </p:sp>
        </p:grpSp>
      </p:grpSp>
      <p:sp>
        <p:nvSpPr>
          <p:cNvPr id="273" name="テキスト ボックス 272">
            <a:extLst>
              <a:ext uri="{FF2B5EF4-FFF2-40B4-BE49-F238E27FC236}">
                <a16:creationId xmlns:a16="http://schemas.microsoft.com/office/drawing/2014/main" id="{9CB84A77-91BB-5022-0AE8-89569F8B3AAD}"/>
              </a:ext>
            </a:extLst>
          </p:cNvPr>
          <p:cNvSpPr txBox="1"/>
          <p:nvPr/>
        </p:nvSpPr>
        <p:spPr>
          <a:xfrm>
            <a:off x="238901" y="1061998"/>
            <a:ext cx="4452226" cy="584775"/>
          </a:xfrm>
          <a:prstGeom prst="rect">
            <a:avLst/>
          </a:prstGeom>
          <a:noFill/>
        </p:spPr>
        <p:txBody>
          <a:bodyPr wrap="square" rtlCol="0">
            <a:spAutoFit/>
          </a:bodyPr>
          <a:lstStyle/>
          <a:p>
            <a:pPr algn="ctr"/>
            <a:r>
              <a:rPr kumimoji="1" lang="en-US" altLang="ja-JP" sz="3200" b="1" dirty="0">
                <a:solidFill>
                  <a:srgbClr val="FF0000"/>
                </a:solidFill>
              </a:rPr>
              <a:t>FANUC</a:t>
            </a:r>
            <a:r>
              <a:rPr kumimoji="1" lang="ja-JP" altLang="en-US" sz="3200" b="1" dirty="0">
                <a:solidFill>
                  <a:srgbClr val="FF0000"/>
                </a:solidFill>
              </a:rPr>
              <a:t>波形診断画面</a:t>
            </a:r>
          </a:p>
        </p:txBody>
      </p:sp>
      <p:sp>
        <p:nvSpPr>
          <p:cNvPr id="261" name="正方形/長方形 260">
            <a:extLst>
              <a:ext uri="{FF2B5EF4-FFF2-40B4-BE49-F238E27FC236}">
                <a16:creationId xmlns:a16="http://schemas.microsoft.com/office/drawing/2014/main" id="{20C77655-D443-92E8-FE53-C722E322EF09}"/>
              </a:ext>
            </a:extLst>
          </p:cNvPr>
          <p:cNvSpPr/>
          <p:nvPr/>
        </p:nvSpPr>
        <p:spPr>
          <a:xfrm>
            <a:off x="11096748" y="4341540"/>
            <a:ext cx="347549" cy="220724"/>
          </a:xfrm>
          <a:prstGeom prst="rect">
            <a:avLst/>
          </a:prstGeom>
          <a:solidFill>
            <a:srgbClr val="11111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正方形/長方形 273">
            <a:extLst>
              <a:ext uri="{FF2B5EF4-FFF2-40B4-BE49-F238E27FC236}">
                <a16:creationId xmlns:a16="http://schemas.microsoft.com/office/drawing/2014/main" id="{5BE3C4D0-DC21-A7BE-20C0-B024E9FD9C43}"/>
              </a:ext>
            </a:extLst>
          </p:cNvPr>
          <p:cNvSpPr/>
          <p:nvPr/>
        </p:nvSpPr>
        <p:spPr>
          <a:xfrm>
            <a:off x="6696764" y="3144641"/>
            <a:ext cx="705934" cy="2212690"/>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97" name="グループ化 296">
            <a:extLst>
              <a:ext uri="{FF2B5EF4-FFF2-40B4-BE49-F238E27FC236}">
                <a16:creationId xmlns:a16="http://schemas.microsoft.com/office/drawing/2014/main" id="{D716FC19-1AD4-FB42-6CEB-EF26FCAAB4E3}"/>
              </a:ext>
            </a:extLst>
          </p:cNvPr>
          <p:cNvGrpSpPr/>
          <p:nvPr/>
        </p:nvGrpSpPr>
        <p:grpSpPr>
          <a:xfrm>
            <a:off x="5853716" y="3960082"/>
            <a:ext cx="830009" cy="1032594"/>
            <a:chOff x="7608168" y="2668175"/>
            <a:chExt cx="1131833" cy="1552913"/>
          </a:xfrm>
        </p:grpSpPr>
        <p:sp>
          <p:nvSpPr>
            <p:cNvPr id="299" name="正方形/長方形 298">
              <a:extLst>
                <a:ext uri="{FF2B5EF4-FFF2-40B4-BE49-F238E27FC236}">
                  <a16:creationId xmlns:a16="http://schemas.microsoft.com/office/drawing/2014/main" id="{F37D838B-7862-682F-2875-8E5360E51AD3}"/>
                </a:ext>
              </a:extLst>
            </p:cNvPr>
            <p:cNvSpPr/>
            <p:nvPr/>
          </p:nvSpPr>
          <p:spPr>
            <a:xfrm>
              <a:off x="7608168" y="2668175"/>
              <a:ext cx="1131833" cy="1552913"/>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1" name="正方形/長方形 520">
              <a:extLst>
                <a:ext uri="{FF2B5EF4-FFF2-40B4-BE49-F238E27FC236}">
                  <a16:creationId xmlns:a16="http://schemas.microsoft.com/office/drawing/2014/main" id="{F68F97C5-32DC-2B70-7334-19D105C40DCB}"/>
                </a:ext>
              </a:extLst>
            </p:cNvPr>
            <p:cNvSpPr/>
            <p:nvPr/>
          </p:nvSpPr>
          <p:spPr>
            <a:xfrm>
              <a:off x="7681903" y="2822738"/>
              <a:ext cx="984361" cy="83822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楕円 527">
              <a:extLst>
                <a:ext uri="{FF2B5EF4-FFF2-40B4-BE49-F238E27FC236}">
                  <a16:creationId xmlns:a16="http://schemas.microsoft.com/office/drawing/2014/main" id="{BD6620FA-7325-38C5-813F-FD51BE8306A3}"/>
                </a:ext>
              </a:extLst>
            </p:cNvPr>
            <p:cNvSpPr/>
            <p:nvPr/>
          </p:nvSpPr>
          <p:spPr>
            <a:xfrm flipH="1">
              <a:off x="7729548" y="3791899"/>
              <a:ext cx="151608" cy="172993"/>
            </a:xfrm>
            <a:prstGeom prst="ellipse">
              <a:avLst/>
            </a:prstGeom>
            <a:solidFill>
              <a:schemeClr val="tx2">
                <a:lumMod val="75000"/>
                <a:lumOff val="2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2" name="正方形/長方形 531">
              <a:extLst>
                <a:ext uri="{FF2B5EF4-FFF2-40B4-BE49-F238E27FC236}">
                  <a16:creationId xmlns:a16="http://schemas.microsoft.com/office/drawing/2014/main" id="{B0D59D45-CB68-2385-4FB4-B85E72E4FF33}"/>
                </a:ext>
              </a:extLst>
            </p:cNvPr>
            <p:cNvSpPr/>
            <p:nvPr/>
          </p:nvSpPr>
          <p:spPr>
            <a:xfrm>
              <a:off x="8283361" y="3700785"/>
              <a:ext cx="370189" cy="480476"/>
            </a:xfrm>
            <a:prstGeom prst="rect">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33" name="直線コネクタ 532">
              <a:extLst>
                <a:ext uri="{FF2B5EF4-FFF2-40B4-BE49-F238E27FC236}">
                  <a16:creationId xmlns:a16="http://schemas.microsoft.com/office/drawing/2014/main" id="{35AC43CB-C9EF-E9D2-BDD2-2471CADA3E1A}"/>
                </a:ext>
              </a:extLst>
            </p:cNvPr>
            <p:cNvCxnSpPr>
              <a:cxnSpLocks/>
            </p:cNvCxnSpPr>
            <p:nvPr/>
          </p:nvCxnSpPr>
          <p:spPr>
            <a:xfrm>
              <a:off x="8559512" y="3705995"/>
              <a:ext cx="0" cy="480476"/>
            </a:xfrm>
            <a:prstGeom prst="line">
              <a:avLst/>
            </a:prstGeom>
          </p:spPr>
          <p:style>
            <a:lnRef idx="1">
              <a:schemeClr val="accent1"/>
            </a:lnRef>
            <a:fillRef idx="0">
              <a:schemeClr val="accent1"/>
            </a:fillRef>
            <a:effectRef idx="0">
              <a:schemeClr val="accent1"/>
            </a:effectRef>
            <a:fontRef idx="minor">
              <a:schemeClr val="tx1"/>
            </a:fontRef>
          </p:style>
        </p:cxnSp>
        <p:cxnSp>
          <p:nvCxnSpPr>
            <p:cNvPr id="534" name="直線コネクタ 533">
              <a:extLst>
                <a:ext uri="{FF2B5EF4-FFF2-40B4-BE49-F238E27FC236}">
                  <a16:creationId xmlns:a16="http://schemas.microsoft.com/office/drawing/2014/main" id="{B27BE369-8A4F-29E8-151D-ECD89057502A}"/>
                </a:ext>
              </a:extLst>
            </p:cNvPr>
            <p:cNvCxnSpPr>
              <a:cxnSpLocks/>
            </p:cNvCxnSpPr>
            <p:nvPr/>
          </p:nvCxnSpPr>
          <p:spPr>
            <a:xfrm>
              <a:off x="8468455" y="3708383"/>
              <a:ext cx="0" cy="480476"/>
            </a:xfrm>
            <a:prstGeom prst="line">
              <a:avLst/>
            </a:prstGeom>
          </p:spPr>
          <p:style>
            <a:lnRef idx="1">
              <a:schemeClr val="accent1"/>
            </a:lnRef>
            <a:fillRef idx="0">
              <a:schemeClr val="accent1"/>
            </a:fillRef>
            <a:effectRef idx="0">
              <a:schemeClr val="accent1"/>
            </a:effectRef>
            <a:fontRef idx="minor">
              <a:schemeClr val="tx1"/>
            </a:fontRef>
          </p:style>
        </p:cxnSp>
        <p:cxnSp>
          <p:nvCxnSpPr>
            <p:cNvPr id="535" name="直線コネクタ 534">
              <a:extLst>
                <a:ext uri="{FF2B5EF4-FFF2-40B4-BE49-F238E27FC236}">
                  <a16:creationId xmlns:a16="http://schemas.microsoft.com/office/drawing/2014/main" id="{6CB74559-6E3D-D6AE-564A-8F51B15A33BA}"/>
                </a:ext>
              </a:extLst>
            </p:cNvPr>
            <p:cNvCxnSpPr>
              <a:cxnSpLocks/>
            </p:cNvCxnSpPr>
            <p:nvPr/>
          </p:nvCxnSpPr>
          <p:spPr>
            <a:xfrm>
              <a:off x="8369776" y="3708383"/>
              <a:ext cx="0" cy="480476"/>
            </a:xfrm>
            <a:prstGeom prst="line">
              <a:avLst/>
            </a:prstGeom>
          </p:spPr>
          <p:style>
            <a:lnRef idx="1">
              <a:schemeClr val="accent1"/>
            </a:lnRef>
            <a:fillRef idx="0">
              <a:schemeClr val="accent1"/>
            </a:fillRef>
            <a:effectRef idx="0">
              <a:schemeClr val="accent1"/>
            </a:effectRef>
            <a:fontRef idx="minor">
              <a:schemeClr val="tx1"/>
            </a:fontRef>
          </p:style>
        </p:cxnSp>
        <p:cxnSp>
          <p:nvCxnSpPr>
            <p:cNvPr id="576" name="直線コネクタ 575">
              <a:extLst>
                <a:ext uri="{FF2B5EF4-FFF2-40B4-BE49-F238E27FC236}">
                  <a16:creationId xmlns:a16="http://schemas.microsoft.com/office/drawing/2014/main" id="{B555CF81-6580-469E-B449-ED363DCB8B36}"/>
                </a:ext>
              </a:extLst>
            </p:cNvPr>
            <p:cNvCxnSpPr>
              <a:cxnSpLocks/>
            </p:cNvCxnSpPr>
            <p:nvPr/>
          </p:nvCxnSpPr>
          <p:spPr>
            <a:xfrm>
              <a:off x="8283361" y="3791364"/>
              <a:ext cx="3701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83" name="直線コネクタ 582">
              <a:extLst>
                <a:ext uri="{FF2B5EF4-FFF2-40B4-BE49-F238E27FC236}">
                  <a16:creationId xmlns:a16="http://schemas.microsoft.com/office/drawing/2014/main" id="{86B25C83-4087-368B-23BE-B13D0F1C4650}"/>
                </a:ext>
              </a:extLst>
            </p:cNvPr>
            <p:cNvCxnSpPr>
              <a:cxnSpLocks/>
            </p:cNvCxnSpPr>
            <p:nvPr/>
          </p:nvCxnSpPr>
          <p:spPr>
            <a:xfrm>
              <a:off x="8283360" y="3877860"/>
              <a:ext cx="3701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84" name="直線コネクタ 583">
              <a:extLst>
                <a:ext uri="{FF2B5EF4-FFF2-40B4-BE49-F238E27FC236}">
                  <a16:creationId xmlns:a16="http://schemas.microsoft.com/office/drawing/2014/main" id="{8FAAFF8B-1B9F-554A-2B54-86A74491F546}"/>
                </a:ext>
              </a:extLst>
            </p:cNvPr>
            <p:cNvCxnSpPr>
              <a:cxnSpLocks/>
            </p:cNvCxnSpPr>
            <p:nvPr/>
          </p:nvCxnSpPr>
          <p:spPr>
            <a:xfrm>
              <a:off x="8283360" y="3941023"/>
              <a:ext cx="3701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85" name="直線コネクタ 584">
              <a:extLst>
                <a:ext uri="{FF2B5EF4-FFF2-40B4-BE49-F238E27FC236}">
                  <a16:creationId xmlns:a16="http://schemas.microsoft.com/office/drawing/2014/main" id="{EA1E642B-2E2F-D8FB-47B7-18504B8176AD}"/>
                </a:ext>
              </a:extLst>
            </p:cNvPr>
            <p:cNvCxnSpPr>
              <a:cxnSpLocks/>
            </p:cNvCxnSpPr>
            <p:nvPr/>
          </p:nvCxnSpPr>
          <p:spPr>
            <a:xfrm>
              <a:off x="8283360" y="4027904"/>
              <a:ext cx="3701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86" name="直線コネクタ 585">
              <a:extLst>
                <a:ext uri="{FF2B5EF4-FFF2-40B4-BE49-F238E27FC236}">
                  <a16:creationId xmlns:a16="http://schemas.microsoft.com/office/drawing/2014/main" id="{777EA74A-633E-3F7C-52E8-3866EFF650AE}"/>
                </a:ext>
              </a:extLst>
            </p:cNvPr>
            <p:cNvCxnSpPr>
              <a:cxnSpLocks/>
            </p:cNvCxnSpPr>
            <p:nvPr/>
          </p:nvCxnSpPr>
          <p:spPr>
            <a:xfrm>
              <a:off x="8276495" y="4108440"/>
              <a:ext cx="370189" cy="0"/>
            </a:xfrm>
            <a:prstGeom prst="line">
              <a:avLst/>
            </a:prstGeom>
          </p:spPr>
          <p:style>
            <a:lnRef idx="1">
              <a:schemeClr val="accent1"/>
            </a:lnRef>
            <a:fillRef idx="0">
              <a:schemeClr val="accent1"/>
            </a:fillRef>
            <a:effectRef idx="0">
              <a:schemeClr val="accent1"/>
            </a:effectRef>
            <a:fontRef idx="minor">
              <a:schemeClr val="tx1"/>
            </a:fontRef>
          </p:style>
        </p:cxnSp>
        <p:sp>
          <p:nvSpPr>
            <p:cNvPr id="587" name="楕円 586">
              <a:extLst>
                <a:ext uri="{FF2B5EF4-FFF2-40B4-BE49-F238E27FC236}">
                  <a16:creationId xmlns:a16="http://schemas.microsoft.com/office/drawing/2014/main" id="{D0B18DA0-7888-40BA-CF62-B1D3B0258663}"/>
                </a:ext>
              </a:extLst>
            </p:cNvPr>
            <p:cNvSpPr/>
            <p:nvPr/>
          </p:nvSpPr>
          <p:spPr>
            <a:xfrm flipH="1">
              <a:off x="7951264" y="3787293"/>
              <a:ext cx="151608" cy="172993"/>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8" name="楕円 587">
              <a:extLst>
                <a:ext uri="{FF2B5EF4-FFF2-40B4-BE49-F238E27FC236}">
                  <a16:creationId xmlns:a16="http://schemas.microsoft.com/office/drawing/2014/main" id="{8644EBA6-D504-26D9-F3F1-E6FFA45497C0}"/>
                </a:ext>
              </a:extLst>
            </p:cNvPr>
            <p:cNvSpPr/>
            <p:nvPr/>
          </p:nvSpPr>
          <p:spPr>
            <a:xfrm flipH="1">
              <a:off x="7956972" y="4006147"/>
              <a:ext cx="151608" cy="172993"/>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9" name="楕円 588">
              <a:extLst>
                <a:ext uri="{FF2B5EF4-FFF2-40B4-BE49-F238E27FC236}">
                  <a16:creationId xmlns:a16="http://schemas.microsoft.com/office/drawing/2014/main" id="{E8D2B264-8666-4551-79D6-B4401231F8EC}"/>
                </a:ext>
              </a:extLst>
            </p:cNvPr>
            <p:cNvSpPr/>
            <p:nvPr/>
          </p:nvSpPr>
          <p:spPr>
            <a:xfrm flipH="1">
              <a:off x="7738294" y="4011919"/>
              <a:ext cx="151608" cy="172993"/>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0" name="正方形/長方形 589">
              <a:extLst>
                <a:ext uri="{FF2B5EF4-FFF2-40B4-BE49-F238E27FC236}">
                  <a16:creationId xmlns:a16="http://schemas.microsoft.com/office/drawing/2014/main" id="{331BD07E-9ADE-E4FD-D483-87CA92F59989}"/>
                </a:ext>
              </a:extLst>
            </p:cNvPr>
            <p:cNvSpPr/>
            <p:nvPr/>
          </p:nvSpPr>
          <p:spPr>
            <a:xfrm>
              <a:off x="7681903" y="3521658"/>
              <a:ext cx="984361" cy="158666"/>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1" name="正方形/長方形 590">
              <a:extLst>
                <a:ext uri="{FF2B5EF4-FFF2-40B4-BE49-F238E27FC236}">
                  <a16:creationId xmlns:a16="http://schemas.microsoft.com/office/drawing/2014/main" id="{19C8D3F7-97CC-30CB-D4DD-E2FADC68D73D}"/>
                </a:ext>
              </a:extLst>
            </p:cNvPr>
            <p:cNvSpPr/>
            <p:nvPr/>
          </p:nvSpPr>
          <p:spPr>
            <a:xfrm>
              <a:off x="7693687" y="3564258"/>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2" name="正方形/長方形 591">
              <a:extLst>
                <a:ext uri="{FF2B5EF4-FFF2-40B4-BE49-F238E27FC236}">
                  <a16:creationId xmlns:a16="http://schemas.microsoft.com/office/drawing/2014/main" id="{C7B8DEC4-E064-C213-C3FB-4FDA8A7A14AC}"/>
                </a:ext>
              </a:extLst>
            </p:cNvPr>
            <p:cNvSpPr/>
            <p:nvPr/>
          </p:nvSpPr>
          <p:spPr>
            <a:xfrm>
              <a:off x="7809393" y="3568687"/>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3" name="正方形/長方形 592">
              <a:extLst>
                <a:ext uri="{FF2B5EF4-FFF2-40B4-BE49-F238E27FC236}">
                  <a16:creationId xmlns:a16="http://schemas.microsoft.com/office/drawing/2014/main" id="{7DC3967A-FE67-16FC-0F0E-3CB41A9B822E}"/>
                </a:ext>
              </a:extLst>
            </p:cNvPr>
            <p:cNvSpPr/>
            <p:nvPr/>
          </p:nvSpPr>
          <p:spPr>
            <a:xfrm>
              <a:off x="7925951" y="3568687"/>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4" name="正方形/長方形 593">
              <a:extLst>
                <a:ext uri="{FF2B5EF4-FFF2-40B4-BE49-F238E27FC236}">
                  <a16:creationId xmlns:a16="http://schemas.microsoft.com/office/drawing/2014/main" id="{DCA05A26-BF21-4083-10BA-D765CF9D031C}"/>
                </a:ext>
              </a:extLst>
            </p:cNvPr>
            <p:cNvSpPr/>
            <p:nvPr/>
          </p:nvSpPr>
          <p:spPr>
            <a:xfrm>
              <a:off x="8037467" y="3568687"/>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5" name="正方形/長方形 594">
              <a:extLst>
                <a:ext uri="{FF2B5EF4-FFF2-40B4-BE49-F238E27FC236}">
                  <a16:creationId xmlns:a16="http://schemas.microsoft.com/office/drawing/2014/main" id="{C6EE0F64-74C2-7950-B385-CD0C91F4D730}"/>
                </a:ext>
              </a:extLst>
            </p:cNvPr>
            <p:cNvSpPr/>
            <p:nvPr/>
          </p:nvSpPr>
          <p:spPr>
            <a:xfrm>
              <a:off x="8154335" y="3568687"/>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6" name="正方形/長方形 595">
              <a:extLst>
                <a:ext uri="{FF2B5EF4-FFF2-40B4-BE49-F238E27FC236}">
                  <a16:creationId xmlns:a16="http://schemas.microsoft.com/office/drawing/2014/main" id="{FB09C6F8-A6E6-6560-7700-7BCB97ED2BC7}"/>
                </a:ext>
              </a:extLst>
            </p:cNvPr>
            <p:cNvSpPr/>
            <p:nvPr/>
          </p:nvSpPr>
          <p:spPr>
            <a:xfrm>
              <a:off x="8277757" y="3564258"/>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7" name="正方形/長方形 596">
              <a:extLst>
                <a:ext uri="{FF2B5EF4-FFF2-40B4-BE49-F238E27FC236}">
                  <a16:creationId xmlns:a16="http://schemas.microsoft.com/office/drawing/2014/main" id="{1C6F80A1-04D1-548C-A30A-A36510E9315E}"/>
                </a:ext>
              </a:extLst>
            </p:cNvPr>
            <p:cNvSpPr/>
            <p:nvPr/>
          </p:nvSpPr>
          <p:spPr>
            <a:xfrm>
              <a:off x="8406259" y="3564258"/>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8" name="正方形/長方形 597">
              <a:extLst>
                <a:ext uri="{FF2B5EF4-FFF2-40B4-BE49-F238E27FC236}">
                  <a16:creationId xmlns:a16="http://schemas.microsoft.com/office/drawing/2014/main" id="{5274FAB2-3EF9-B5BC-77ED-63F387B7038F}"/>
                </a:ext>
              </a:extLst>
            </p:cNvPr>
            <p:cNvSpPr/>
            <p:nvPr/>
          </p:nvSpPr>
          <p:spPr>
            <a:xfrm>
              <a:off x="8528285" y="3564258"/>
              <a:ext cx="89214" cy="86228"/>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9" name="正方形/長方形 598">
              <a:extLst>
                <a:ext uri="{FF2B5EF4-FFF2-40B4-BE49-F238E27FC236}">
                  <a16:creationId xmlns:a16="http://schemas.microsoft.com/office/drawing/2014/main" id="{80E53786-9350-2D73-3423-21444E9FE35E}"/>
                </a:ext>
              </a:extLst>
            </p:cNvPr>
            <p:cNvSpPr/>
            <p:nvPr/>
          </p:nvSpPr>
          <p:spPr>
            <a:xfrm>
              <a:off x="7681903" y="2807578"/>
              <a:ext cx="984361" cy="85100"/>
            </a:xfrm>
            <a:prstGeom prst="rect">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00" name="正方形/長方形 599">
            <a:extLst>
              <a:ext uri="{FF2B5EF4-FFF2-40B4-BE49-F238E27FC236}">
                <a16:creationId xmlns:a16="http://schemas.microsoft.com/office/drawing/2014/main" id="{102A0506-0039-C925-F24D-977C3B7BC043}"/>
              </a:ext>
            </a:extLst>
          </p:cNvPr>
          <p:cNvSpPr/>
          <p:nvPr/>
        </p:nvSpPr>
        <p:spPr>
          <a:xfrm>
            <a:off x="6282593" y="3599912"/>
            <a:ext cx="164980" cy="360170"/>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1" name="正方形/長方形 620">
            <a:extLst>
              <a:ext uri="{FF2B5EF4-FFF2-40B4-BE49-F238E27FC236}">
                <a16:creationId xmlns:a16="http://schemas.microsoft.com/office/drawing/2014/main" id="{B80640FA-397E-F0E0-BD5E-9B51037B9585}"/>
              </a:ext>
            </a:extLst>
          </p:cNvPr>
          <p:cNvSpPr/>
          <p:nvPr/>
        </p:nvSpPr>
        <p:spPr>
          <a:xfrm rot="5400000">
            <a:off x="6725061" y="2960539"/>
            <a:ext cx="158584" cy="1128673"/>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2" name="正方形/長方形 621">
            <a:extLst>
              <a:ext uri="{FF2B5EF4-FFF2-40B4-BE49-F238E27FC236}">
                <a16:creationId xmlns:a16="http://schemas.microsoft.com/office/drawing/2014/main" id="{0847EEEA-58DB-0F62-BC6E-1D22535E2919}"/>
              </a:ext>
            </a:extLst>
          </p:cNvPr>
          <p:cNvSpPr/>
          <p:nvPr/>
        </p:nvSpPr>
        <p:spPr>
          <a:xfrm>
            <a:off x="7402698" y="2110941"/>
            <a:ext cx="4722852" cy="3246390"/>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3" name="正方形/長方形 622">
            <a:extLst>
              <a:ext uri="{FF2B5EF4-FFF2-40B4-BE49-F238E27FC236}">
                <a16:creationId xmlns:a16="http://schemas.microsoft.com/office/drawing/2014/main" id="{AEFE2CD4-16ED-0C82-C62F-FA0C9DE6BB63}"/>
              </a:ext>
            </a:extLst>
          </p:cNvPr>
          <p:cNvSpPr/>
          <p:nvPr/>
        </p:nvSpPr>
        <p:spPr>
          <a:xfrm>
            <a:off x="6696764" y="2576861"/>
            <a:ext cx="705934" cy="594264"/>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4" name="テキスト ボックス 623">
            <a:extLst>
              <a:ext uri="{FF2B5EF4-FFF2-40B4-BE49-F238E27FC236}">
                <a16:creationId xmlns:a16="http://schemas.microsoft.com/office/drawing/2014/main" id="{A0DDB565-B9A8-A117-5E8E-31F24FAD5018}"/>
              </a:ext>
            </a:extLst>
          </p:cNvPr>
          <p:cNvSpPr txBox="1"/>
          <p:nvPr/>
        </p:nvSpPr>
        <p:spPr>
          <a:xfrm>
            <a:off x="6798892" y="2730413"/>
            <a:ext cx="501678" cy="276999"/>
          </a:xfrm>
          <a:prstGeom prst="rect">
            <a:avLst/>
          </a:prstGeom>
          <a:noFill/>
        </p:spPr>
        <p:txBody>
          <a:bodyPr wrap="square" rtlCol="0">
            <a:spAutoFit/>
          </a:bodyPr>
          <a:lstStyle/>
          <a:p>
            <a:pPr algn="ctr"/>
            <a:r>
              <a:rPr kumimoji="1" lang="en-US" altLang="ja-JP" sz="1200" dirty="0"/>
              <a:t>26R</a:t>
            </a:r>
            <a:endParaRPr kumimoji="1" lang="ja-JP" altLang="en-US" sz="1200" dirty="0"/>
          </a:p>
        </p:txBody>
      </p:sp>
      <p:grpSp>
        <p:nvGrpSpPr>
          <p:cNvPr id="625" name="グループ化 624">
            <a:extLst>
              <a:ext uri="{FF2B5EF4-FFF2-40B4-BE49-F238E27FC236}">
                <a16:creationId xmlns:a16="http://schemas.microsoft.com/office/drawing/2014/main" id="{0DD4312A-98D8-EA91-95BA-6AD78FB3328A}"/>
              </a:ext>
            </a:extLst>
          </p:cNvPr>
          <p:cNvGrpSpPr/>
          <p:nvPr/>
        </p:nvGrpSpPr>
        <p:grpSpPr>
          <a:xfrm>
            <a:off x="7496089" y="4733653"/>
            <a:ext cx="3951966" cy="452830"/>
            <a:chOff x="2644379" y="4593585"/>
            <a:chExt cx="3864187" cy="756058"/>
          </a:xfrm>
        </p:grpSpPr>
        <p:grpSp>
          <p:nvGrpSpPr>
            <p:cNvPr id="626" name="Group 20157">
              <a:extLst>
                <a:ext uri="{FF2B5EF4-FFF2-40B4-BE49-F238E27FC236}">
                  <a16:creationId xmlns:a16="http://schemas.microsoft.com/office/drawing/2014/main" id="{31FD3A7A-6CE9-4F8F-AF05-13FE3406AA96}"/>
                </a:ext>
              </a:extLst>
            </p:cNvPr>
            <p:cNvGrpSpPr>
              <a:grpSpLocks/>
            </p:cNvGrpSpPr>
            <p:nvPr/>
          </p:nvGrpSpPr>
          <p:grpSpPr bwMode="auto">
            <a:xfrm rot="10800000">
              <a:off x="2644379" y="4593585"/>
              <a:ext cx="1115980" cy="756058"/>
              <a:chOff x="0" y="0"/>
              <a:chExt cx="312" cy="209"/>
            </a:xfrm>
          </p:grpSpPr>
          <p:grpSp>
            <p:nvGrpSpPr>
              <p:cNvPr id="931" name="Group 20158">
                <a:extLst>
                  <a:ext uri="{FF2B5EF4-FFF2-40B4-BE49-F238E27FC236}">
                    <a16:creationId xmlns:a16="http://schemas.microsoft.com/office/drawing/2014/main" id="{430B821A-AD73-7B21-27E6-3B17263BC89A}"/>
                  </a:ext>
                </a:extLst>
              </p:cNvPr>
              <p:cNvGrpSpPr>
                <a:grpSpLocks/>
              </p:cNvGrpSpPr>
              <p:nvPr/>
            </p:nvGrpSpPr>
            <p:grpSpPr bwMode="auto">
              <a:xfrm>
                <a:off x="0" y="0"/>
                <a:ext cx="307" cy="209"/>
                <a:chOff x="0" y="0"/>
                <a:chExt cx="307" cy="209"/>
              </a:xfrm>
            </p:grpSpPr>
            <p:sp>
              <p:nvSpPr>
                <p:cNvPr id="961" name="Rectangle 20159">
                  <a:extLst>
                    <a:ext uri="{FF2B5EF4-FFF2-40B4-BE49-F238E27FC236}">
                      <a16:creationId xmlns:a16="http://schemas.microsoft.com/office/drawing/2014/main" id="{365E9BDB-83BB-0158-103D-EE73A49E298C}"/>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62" name="Rectangle 20160">
                  <a:extLst>
                    <a:ext uri="{FF2B5EF4-FFF2-40B4-BE49-F238E27FC236}">
                      <a16:creationId xmlns:a16="http://schemas.microsoft.com/office/drawing/2014/main" id="{7E34078A-AD0D-40FB-11B4-5B5DCF487127}"/>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63" name="Rectangle 20161">
                  <a:extLst>
                    <a:ext uri="{FF2B5EF4-FFF2-40B4-BE49-F238E27FC236}">
                      <a16:creationId xmlns:a16="http://schemas.microsoft.com/office/drawing/2014/main" id="{1E841372-AAB9-A7B9-F94C-4A8B55CED104}"/>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64" name="Rectangle 20162">
                  <a:extLst>
                    <a:ext uri="{FF2B5EF4-FFF2-40B4-BE49-F238E27FC236}">
                      <a16:creationId xmlns:a16="http://schemas.microsoft.com/office/drawing/2014/main" id="{5CC26A83-F2F9-C09A-F46C-B08009D74C6F}"/>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65" name="Rectangle 20163">
                  <a:extLst>
                    <a:ext uri="{FF2B5EF4-FFF2-40B4-BE49-F238E27FC236}">
                      <a16:creationId xmlns:a16="http://schemas.microsoft.com/office/drawing/2014/main" id="{348D1DFE-B94C-3FB1-4EE0-38CFD9AD2D6F}"/>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66" name="Rectangle 20164">
                  <a:extLst>
                    <a:ext uri="{FF2B5EF4-FFF2-40B4-BE49-F238E27FC236}">
                      <a16:creationId xmlns:a16="http://schemas.microsoft.com/office/drawing/2014/main" id="{C953AEFD-6086-E06C-9809-A74AD23A548C}"/>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67" name="Rectangle 20165">
                  <a:extLst>
                    <a:ext uri="{FF2B5EF4-FFF2-40B4-BE49-F238E27FC236}">
                      <a16:creationId xmlns:a16="http://schemas.microsoft.com/office/drawing/2014/main" id="{2C48A500-8630-461F-31F5-6C9652F064C3}"/>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68" name="Rectangle 20166">
                  <a:extLst>
                    <a:ext uri="{FF2B5EF4-FFF2-40B4-BE49-F238E27FC236}">
                      <a16:creationId xmlns:a16="http://schemas.microsoft.com/office/drawing/2014/main" id="{0A750CB5-AD1A-5E63-F7CD-D49B7ED34F05}"/>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69" name="Rectangle 20167">
                  <a:extLst>
                    <a:ext uri="{FF2B5EF4-FFF2-40B4-BE49-F238E27FC236}">
                      <a16:creationId xmlns:a16="http://schemas.microsoft.com/office/drawing/2014/main" id="{EEBBD836-1C08-D00C-F788-0AA218D2E6AF}"/>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0" name="Rectangle 20168">
                  <a:extLst>
                    <a:ext uri="{FF2B5EF4-FFF2-40B4-BE49-F238E27FC236}">
                      <a16:creationId xmlns:a16="http://schemas.microsoft.com/office/drawing/2014/main" id="{5F66F0FA-7D5F-21AF-A87A-5FBC0F5D5EDC}"/>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1" name="Rectangle 20169">
                  <a:extLst>
                    <a:ext uri="{FF2B5EF4-FFF2-40B4-BE49-F238E27FC236}">
                      <a16:creationId xmlns:a16="http://schemas.microsoft.com/office/drawing/2014/main" id="{65412201-10D5-6C5B-F16C-7D8A49AD3D01}"/>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2" name="Line 20170">
                  <a:extLst>
                    <a:ext uri="{FF2B5EF4-FFF2-40B4-BE49-F238E27FC236}">
                      <a16:creationId xmlns:a16="http://schemas.microsoft.com/office/drawing/2014/main" id="{284EF4B7-9C39-97D2-B03C-91E51A4CDEA3}"/>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3" name="Line 20171">
                  <a:extLst>
                    <a:ext uri="{FF2B5EF4-FFF2-40B4-BE49-F238E27FC236}">
                      <a16:creationId xmlns:a16="http://schemas.microsoft.com/office/drawing/2014/main" id="{9A087499-6A04-4100-9907-1E1CB57E0695}"/>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4" name="Line 20172">
                  <a:extLst>
                    <a:ext uri="{FF2B5EF4-FFF2-40B4-BE49-F238E27FC236}">
                      <a16:creationId xmlns:a16="http://schemas.microsoft.com/office/drawing/2014/main" id="{BE72A7E9-B0A7-6CE8-E8AB-EBDDE1052375}"/>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5" name="Line 20173">
                  <a:extLst>
                    <a:ext uri="{FF2B5EF4-FFF2-40B4-BE49-F238E27FC236}">
                      <a16:creationId xmlns:a16="http://schemas.microsoft.com/office/drawing/2014/main" id="{9C90B2DB-3B84-F32A-4E18-21A3C78CD33F}"/>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6" name="Line 20174">
                  <a:extLst>
                    <a:ext uri="{FF2B5EF4-FFF2-40B4-BE49-F238E27FC236}">
                      <a16:creationId xmlns:a16="http://schemas.microsoft.com/office/drawing/2014/main" id="{863A29B1-7DFC-9A2A-17DA-D4A76B47F51A}"/>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7" name="Line 20175">
                  <a:extLst>
                    <a:ext uri="{FF2B5EF4-FFF2-40B4-BE49-F238E27FC236}">
                      <a16:creationId xmlns:a16="http://schemas.microsoft.com/office/drawing/2014/main" id="{010693F2-3D11-4397-C4FC-EA2FF78AB7EC}"/>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8" name="Line 20176">
                  <a:extLst>
                    <a:ext uri="{FF2B5EF4-FFF2-40B4-BE49-F238E27FC236}">
                      <a16:creationId xmlns:a16="http://schemas.microsoft.com/office/drawing/2014/main" id="{28AEFAC7-9795-FA0B-CD99-89E9D48A9C3D}"/>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9" name="Line 20177">
                  <a:extLst>
                    <a:ext uri="{FF2B5EF4-FFF2-40B4-BE49-F238E27FC236}">
                      <a16:creationId xmlns:a16="http://schemas.microsoft.com/office/drawing/2014/main" id="{960285C4-9791-7119-F693-6110D41D794A}"/>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980" name="Group 20178">
                  <a:extLst>
                    <a:ext uri="{FF2B5EF4-FFF2-40B4-BE49-F238E27FC236}">
                      <a16:creationId xmlns:a16="http://schemas.microsoft.com/office/drawing/2014/main" id="{D646B3BF-DBDE-5F1F-3BB8-A5A866F2B198}"/>
                    </a:ext>
                  </a:extLst>
                </p:cNvPr>
                <p:cNvGrpSpPr>
                  <a:grpSpLocks/>
                </p:cNvGrpSpPr>
                <p:nvPr/>
              </p:nvGrpSpPr>
              <p:grpSpPr bwMode="auto">
                <a:xfrm rot="16200000" flipV="1">
                  <a:off x="191" y="98"/>
                  <a:ext cx="23" cy="13"/>
                  <a:chOff x="231" y="162"/>
                  <a:chExt cx="45" cy="25"/>
                </a:xfrm>
              </p:grpSpPr>
              <p:sp>
                <p:nvSpPr>
                  <p:cNvPr id="996" name="Line 20179">
                    <a:extLst>
                      <a:ext uri="{FF2B5EF4-FFF2-40B4-BE49-F238E27FC236}">
                        <a16:creationId xmlns:a16="http://schemas.microsoft.com/office/drawing/2014/main" id="{EB527447-0DBF-55EC-74EE-7ED0673C59EF}"/>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97" name="Line 20180">
                    <a:extLst>
                      <a:ext uri="{FF2B5EF4-FFF2-40B4-BE49-F238E27FC236}">
                        <a16:creationId xmlns:a16="http://schemas.microsoft.com/office/drawing/2014/main" id="{F8EAB21A-C175-BF2A-30B1-CA2F550F71FD}"/>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98" name="Line 20181">
                    <a:extLst>
                      <a:ext uri="{FF2B5EF4-FFF2-40B4-BE49-F238E27FC236}">
                        <a16:creationId xmlns:a16="http://schemas.microsoft.com/office/drawing/2014/main" id="{905A9CD7-09AD-F8B1-4D49-9CBEF215B49C}"/>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99" name="Line 20182">
                    <a:extLst>
                      <a:ext uri="{FF2B5EF4-FFF2-40B4-BE49-F238E27FC236}">
                        <a16:creationId xmlns:a16="http://schemas.microsoft.com/office/drawing/2014/main" id="{7D344B30-EF70-DBC3-F999-A494424945F0}"/>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000" name="Line 20183">
                    <a:extLst>
                      <a:ext uri="{FF2B5EF4-FFF2-40B4-BE49-F238E27FC236}">
                        <a16:creationId xmlns:a16="http://schemas.microsoft.com/office/drawing/2014/main" id="{0A1EF2DC-C7A5-5248-21AB-1E06DDC281D0}"/>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001" name="Line 20184">
                    <a:extLst>
                      <a:ext uri="{FF2B5EF4-FFF2-40B4-BE49-F238E27FC236}">
                        <a16:creationId xmlns:a16="http://schemas.microsoft.com/office/drawing/2014/main" id="{5726882C-E38D-A00A-F0F8-F83E20827059}"/>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981" name="Line 20192">
                  <a:extLst>
                    <a:ext uri="{FF2B5EF4-FFF2-40B4-BE49-F238E27FC236}">
                      <a16:creationId xmlns:a16="http://schemas.microsoft.com/office/drawing/2014/main" id="{959E0FAD-8FA1-E70A-B49F-E7B3B9EE4122}"/>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82" name="Line 20193">
                  <a:extLst>
                    <a:ext uri="{FF2B5EF4-FFF2-40B4-BE49-F238E27FC236}">
                      <a16:creationId xmlns:a16="http://schemas.microsoft.com/office/drawing/2014/main" id="{AB76285E-4532-7C67-6E16-D0DD7F8DB12F}"/>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83" name="Line 20194">
                  <a:extLst>
                    <a:ext uri="{FF2B5EF4-FFF2-40B4-BE49-F238E27FC236}">
                      <a16:creationId xmlns:a16="http://schemas.microsoft.com/office/drawing/2014/main" id="{C563F1EB-C01B-7370-4AA8-05FD1F7B4377}"/>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84" name="AutoShape 20195">
                  <a:extLst>
                    <a:ext uri="{FF2B5EF4-FFF2-40B4-BE49-F238E27FC236}">
                      <a16:creationId xmlns:a16="http://schemas.microsoft.com/office/drawing/2014/main" id="{4FD8C314-3F21-D209-D050-7BE1E838EBBA}"/>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85" name="AutoShape 20196">
                  <a:extLst>
                    <a:ext uri="{FF2B5EF4-FFF2-40B4-BE49-F238E27FC236}">
                      <a16:creationId xmlns:a16="http://schemas.microsoft.com/office/drawing/2014/main" id="{7CB2F3E5-7F1A-90F6-0B11-2171F2EAF0DA}"/>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86" name="Line 20197">
                  <a:extLst>
                    <a:ext uri="{FF2B5EF4-FFF2-40B4-BE49-F238E27FC236}">
                      <a16:creationId xmlns:a16="http://schemas.microsoft.com/office/drawing/2014/main" id="{C9ABE8D4-D65A-6D3F-D697-33BCF50EF873}"/>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87" name="Line 20198">
                  <a:extLst>
                    <a:ext uri="{FF2B5EF4-FFF2-40B4-BE49-F238E27FC236}">
                      <a16:creationId xmlns:a16="http://schemas.microsoft.com/office/drawing/2014/main" id="{B7EF568D-F0EB-5170-EAF5-60FBFA4FA3F2}"/>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988" name="Group 20199">
                  <a:extLst>
                    <a:ext uri="{FF2B5EF4-FFF2-40B4-BE49-F238E27FC236}">
                      <a16:creationId xmlns:a16="http://schemas.microsoft.com/office/drawing/2014/main" id="{51AE7A2C-8642-4370-0694-2A1ACDCE3363}"/>
                    </a:ext>
                  </a:extLst>
                </p:cNvPr>
                <p:cNvGrpSpPr>
                  <a:grpSpLocks/>
                </p:cNvGrpSpPr>
                <p:nvPr/>
              </p:nvGrpSpPr>
              <p:grpSpPr bwMode="auto">
                <a:xfrm flipV="1">
                  <a:off x="290" y="133"/>
                  <a:ext cx="17" cy="13"/>
                  <a:chOff x="290" y="139"/>
                  <a:chExt cx="44" cy="26"/>
                </a:xfrm>
              </p:grpSpPr>
              <p:sp>
                <p:nvSpPr>
                  <p:cNvPr id="989" name="Rectangle 20200">
                    <a:extLst>
                      <a:ext uri="{FF2B5EF4-FFF2-40B4-BE49-F238E27FC236}">
                        <a16:creationId xmlns:a16="http://schemas.microsoft.com/office/drawing/2014/main" id="{3FE2FD6C-165C-F10C-0099-52B045431F22}"/>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90" name="Rectangle 20201">
                    <a:extLst>
                      <a:ext uri="{FF2B5EF4-FFF2-40B4-BE49-F238E27FC236}">
                        <a16:creationId xmlns:a16="http://schemas.microsoft.com/office/drawing/2014/main" id="{4B90BD80-8BD7-0D11-40E2-14CA806A6724}"/>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91" name="Rectangle 20202">
                    <a:extLst>
                      <a:ext uri="{FF2B5EF4-FFF2-40B4-BE49-F238E27FC236}">
                        <a16:creationId xmlns:a16="http://schemas.microsoft.com/office/drawing/2014/main" id="{88886515-CC6B-8575-9C13-3AED9798A6D9}"/>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92" name="AutoShape 20203">
                    <a:extLst>
                      <a:ext uri="{FF2B5EF4-FFF2-40B4-BE49-F238E27FC236}">
                        <a16:creationId xmlns:a16="http://schemas.microsoft.com/office/drawing/2014/main" id="{2C28FD58-8620-DA1D-EDF9-1B2400A46705}"/>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93" name="AutoShape 20204">
                    <a:extLst>
                      <a:ext uri="{FF2B5EF4-FFF2-40B4-BE49-F238E27FC236}">
                        <a16:creationId xmlns:a16="http://schemas.microsoft.com/office/drawing/2014/main" id="{3D8ED352-F73F-1703-948D-8F67B3E01727}"/>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94" name="Line 20205">
                    <a:extLst>
                      <a:ext uri="{FF2B5EF4-FFF2-40B4-BE49-F238E27FC236}">
                        <a16:creationId xmlns:a16="http://schemas.microsoft.com/office/drawing/2014/main" id="{D0CD1422-371D-5963-9568-C1FAC0B71D6D}"/>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95" name="Line 20206">
                    <a:extLst>
                      <a:ext uri="{FF2B5EF4-FFF2-40B4-BE49-F238E27FC236}">
                        <a16:creationId xmlns:a16="http://schemas.microsoft.com/office/drawing/2014/main" id="{1EA46200-333C-BE1A-0144-2AEEE067AABD}"/>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932" name="Group 20207">
                <a:extLst>
                  <a:ext uri="{FF2B5EF4-FFF2-40B4-BE49-F238E27FC236}">
                    <a16:creationId xmlns:a16="http://schemas.microsoft.com/office/drawing/2014/main" id="{FB20BE87-8D53-0D47-C4E2-9D57FF167FA1}"/>
                  </a:ext>
                </a:extLst>
              </p:cNvPr>
              <p:cNvGrpSpPr>
                <a:grpSpLocks/>
              </p:cNvGrpSpPr>
              <p:nvPr/>
            </p:nvGrpSpPr>
            <p:grpSpPr bwMode="auto">
              <a:xfrm>
                <a:off x="273" y="1"/>
                <a:ext cx="39" cy="170"/>
                <a:chOff x="273" y="1"/>
                <a:chExt cx="39" cy="170"/>
              </a:xfrm>
            </p:grpSpPr>
            <p:grpSp>
              <p:nvGrpSpPr>
                <p:cNvPr id="933" name="Group 20208">
                  <a:extLst>
                    <a:ext uri="{FF2B5EF4-FFF2-40B4-BE49-F238E27FC236}">
                      <a16:creationId xmlns:a16="http://schemas.microsoft.com/office/drawing/2014/main" id="{656696F9-252A-B4A2-D230-4D61187274B9}"/>
                    </a:ext>
                  </a:extLst>
                </p:cNvPr>
                <p:cNvGrpSpPr>
                  <a:grpSpLocks/>
                </p:cNvGrpSpPr>
                <p:nvPr/>
              </p:nvGrpSpPr>
              <p:grpSpPr bwMode="auto">
                <a:xfrm>
                  <a:off x="273" y="1"/>
                  <a:ext cx="16" cy="170"/>
                  <a:chOff x="273" y="1"/>
                  <a:chExt cx="59" cy="170"/>
                </a:xfrm>
              </p:grpSpPr>
              <p:sp>
                <p:nvSpPr>
                  <p:cNvPr id="935" name="Rectangle 20209">
                    <a:extLst>
                      <a:ext uri="{FF2B5EF4-FFF2-40B4-BE49-F238E27FC236}">
                        <a16:creationId xmlns:a16="http://schemas.microsoft.com/office/drawing/2014/main" id="{5D6FB991-D48B-8F75-01C4-B27613B6141B}"/>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936" name="Group 20210">
                    <a:extLst>
                      <a:ext uri="{FF2B5EF4-FFF2-40B4-BE49-F238E27FC236}">
                        <a16:creationId xmlns:a16="http://schemas.microsoft.com/office/drawing/2014/main" id="{C962DC0A-42A3-15FB-FE04-95D8324E3093}"/>
                      </a:ext>
                    </a:extLst>
                  </p:cNvPr>
                  <p:cNvGrpSpPr>
                    <a:grpSpLocks/>
                  </p:cNvGrpSpPr>
                  <p:nvPr/>
                </p:nvGrpSpPr>
                <p:grpSpPr bwMode="auto">
                  <a:xfrm>
                    <a:off x="273" y="7"/>
                    <a:ext cx="55" cy="164"/>
                    <a:chOff x="273" y="7"/>
                    <a:chExt cx="55" cy="164"/>
                  </a:xfrm>
                </p:grpSpPr>
                <p:grpSp>
                  <p:nvGrpSpPr>
                    <p:cNvPr id="937" name="Group 20211">
                      <a:extLst>
                        <a:ext uri="{FF2B5EF4-FFF2-40B4-BE49-F238E27FC236}">
                          <a16:creationId xmlns:a16="http://schemas.microsoft.com/office/drawing/2014/main" id="{1865D1BE-8112-E551-9BCD-34B7085D9954}"/>
                        </a:ext>
                      </a:extLst>
                    </p:cNvPr>
                    <p:cNvGrpSpPr>
                      <a:grpSpLocks/>
                    </p:cNvGrpSpPr>
                    <p:nvPr/>
                  </p:nvGrpSpPr>
                  <p:grpSpPr bwMode="auto">
                    <a:xfrm flipV="1">
                      <a:off x="273" y="142"/>
                      <a:ext cx="4" cy="11"/>
                      <a:chOff x="273" y="157"/>
                      <a:chExt cx="4" cy="11"/>
                    </a:xfrm>
                  </p:grpSpPr>
                  <p:sp>
                    <p:nvSpPr>
                      <p:cNvPr id="958" name="Line 20212">
                        <a:extLst>
                          <a:ext uri="{FF2B5EF4-FFF2-40B4-BE49-F238E27FC236}">
                            <a16:creationId xmlns:a16="http://schemas.microsoft.com/office/drawing/2014/main" id="{9E06A867-392C-B558-7AC9-23C46960A243}"/>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59" name="Line 20213">
                        <a:extLst>
                          <a:ext uri="{FF2B5EF4-FFF2-40B4-BE49-F238E27FC236}">
                            <a16:creationId xmlns:a16="http://schemas.microsoft.com/office/drawing/2014/main" id="{837A914B-D9AF-DD83-50FC-660B046C399B}"/>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60" name="Line 20214">
                        <a:extLst>
                          <a:ext uri="{FF2B5EF4-FFF2-40B4-BE49-F238E27FC236}">
                            <a16:creationId xmlns:a16="http://schemas.microsoft.com/office/drawing/2014/main" id="{2DFAA0DD-7E16-41BE-2278-F175F0FE4146}"/>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938" name="Line 20215">
                      <a:extLst>
                        <a:ext uri="{FF2B5EF4-FFF2-40B4-BE49-F238E27FC236}">
                          <a16:creationId xmlns:a16="http://schemas.microsoft.com/office/drawing/2014/main" id="{4C362D3F-30D3-7FB8-1D25-E3D241C40D8A}"/>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39" name="Line 20216">
                      <a:extLst>
                        <a:ext uri="{FF2B5EF4-FFF2-40B4-BE49-F238E27FC236}">
                          <a16:creationId xmlns:a16="http://schemas.microsoft.com/office/drawing/2014/main" id="{56324E85-3E96-4320-6FF1-6544F0C8BCBC}"/>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940" name="Group 20217">
                      <a:extLst>
                        <a:ext uri="{FF2B5EF4-FFF2-40B4-BE49-F238E27FC236}">
                          <a16:creationId xmlns:a16="http://schemas.microsoft.com/office/drawing/2014/main" id="{B97DBFC3-150D-5AAE-8D5C-EA43F3AA4EA6}"/>
                        </a:ext>
                      </a:extLst>
                    </p:cNvPr>
                    <p:cNvGrpSpPr>
                      <a:grpSpLocks/>
                    </p:cNvGrpSpPr>
                    <p:nvPr/>
                  </p:nvGrpSpPr>
                  <p:grpSpPr bwMode="auto">
                    <a:xfrm flipV="1">
                      <a:off x="273" y="48"/>
                      <a:ext cx="4" cy="11"/>
                      <a:chOff x="273" y="39"/>
                      <a:chExt cx="4" cy="11"/>
                    </a:xfrm>
                  </p:grpSpPr>
                  <p:sp>
                    <p:nvSpPr>
                      <p:cNvPr id="955" name="Line 20218">
                        <a:extLst>
                          <a:ext uri="{FF2B5EF4-FFF2-40B4-BE49-F238E27FC236}">
                            <a16:creationId xmlns:a16="http://schemas.microsoft.com/office/drawing/2014/main" id="{7D3AE750-BAE5-3173-C861-7942D0BD7481}"/>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56" name="Line 20219">
                        <a:extLst>
                          <a:ext uri="{FF2B5EF4-FFF2-40B4-BE49-F238E27FC236}">
                            <a16:creationId xmlns:a16="http://schemas.microsoft.com/office/drawing/2014/main" id="{BDC3A579-0C66-0384-F18B-44C770ADD99E}"/>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57" name="Line 20220">
                        <a:extLst>
                          <a:ext uri="{FF2B5EF4-FFF2-40B4-BE49-F238E27FC236}">
                            <a16:creationId xmlns:a16="http://schemas.microsoft.com/office/drawing/2014/main" id="{D5AD8878-9282-6714-4817-0E514EE23C78}"/>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941" name="Line 20221">
                      <a:extLst>
                        <a:ext uri="{FF2B5EF4-FFF2-40B4-BE49-F238E27FC236}">
                          <a16:creationId xmlns:a16="http://schemas.microsoft.com/office/drawing/2014/main" id="{11A2228E-050D-1B2A-BDEC-37FA613BC6EC}"/>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42" name="Line 20222">
                      <a:extLst>
                        <a:ext uri="{FF2B5EF4-FFF2-40B4-BE49-F238E27FC236}">
                          <a16:creationId xmlns:a16="http://schemas.microsoft.com/office/drawing/2014/main" id="{65217F8D-F2D6-3330-1878-A92020AA5700}"/>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943" name="Group 20223">
                      <a:extLst>
                        <a:ext uri="{FF2B5EF4-FFF2-40B4-BE49-F238E27FC236}">
                          <a16:creationId xmlns:a16="http://schemas.microsoft.com/office/drawing/2014/main" id="{6DF88FCF-EE35-BE6E-1FF8-712EFCF16A58}"/>
                        </a:ext>
                      </a:extLst>
                    </p:cNvPr>
                    <p:cNvGrpSpPr>
                      <a:grpSpLocks/>
                    </p:cNvGrpSpPr>
                    <p:nvPr/>
                  </p:nvGrpSpPr>
                  <p:grpSpPr bwMode="auto">
                    <a:xfrm flipV="1">
                      <a:off x="273" y="160"/>
                      <a:ext cx="4" cy="11"/>
                      <a:chOff x="273" y="123"/>
                      <a:chExt cx="4" cy="11"/>
                    </a:xfrm>
                  </p:grpSpPr>
                  <p:sp>
                    <p:nvSpPr>
                      <p:cNvPr id="952" name="Line 20224">
                        <a:extLst>
                          <a:ext uri="{FF2B5EF4-FFF2-40B4-BE49-F238E27FC236}">
                            <a16:creationId xmlns:a16="http://schemas.microsoft.com/office/drawing/2014/main" id="{894ED7CA-F61B-7A4F-32C4-26746A875594}"/>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53" name="Line 20225">
                        <a:extLst>
                          <a:ext uri="{FF2B5EF4-FFF2-40B4-BE49-F238E27FC236}">
                            <a16:creationId xmlns:a16="http://schemas.microsoft.com/office/drawing/2014/main" id="{93DCA25A-ABB1-5EC2-9F9C-BDEB60229336}"/>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54" name="Line 20226">
                        <a:extLst>
                          <a:ext uri="{FF2B5EF4-FFF2-40B4-BE49-F238E27FC236}">
                            <a16:creationId xmlns:a16="http://schemas.microsoft.com/office/drawing/2014/main" id="{88A786B3-2AA3-D353-A38C-95349B7F0032}"/>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944" name="Line 20227">
                      <a:extLst>
                        <a:ext uri="{FF2B5EF4-FFF2-40B4-BE49-F238E27FC236}">
                          <a16:creationId xmlns:a16="http://schemas.microsoft.com/office/drawing/2014/main" id="{DAC85548-3074-ACE6-3B53-BC61985A9630}"/>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45" name="Line 20228">
                      <a:extLst>
                        <a:ext uri="{FF2B5EF4-FFF2-40B4-BE49-F238E27FC236}">
                          <a16:creationId xmlns:a16="http://schemas.microsoft.com/office/drawing/2014/main" id="{4F086927-67D6-A47B-2825-682DBBAAE634}"/>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946" name="Group 20229">
                      <a:extLst>
                        <a:ext uri="{FF2B5EF4-FFF2-40B4-BE49-F238E27FC236}">
                          <a16:creationId xmlns:a16="http://schemas.microsoft.com/office/drawing/2014/main" id="{A8507AEF-5839-DC09-5DEB-D4B0AF25D9ED}"/>
                        </a:ext>
                      </a:extLst>
                    </p:cNvPr>
                    <p:cNvGrpSpPr>
                      <a:grpSpLocks/>
                    </p:cNvGrpSpPr>
                    <p:nvPr/>
                  </p:nvGrpSpPr>
                  <p:grpSpPr bwMode="auto">
                    <a:xfrm flipV="1">
                      <a:off x="274" y="7"/>
                      <a:ext cx="4" cy="11"/>
                      <a:chOff x="274" y="9"/>
                      <a:chExt cx="4" cy="11"/>
                    </a:xfrm>
                  </p:grpSpPr>
                  <p:sp>
                    <p:nvSpPr>
                      <p:cNvPr id="949" name="Line 20230">
                        <a:extLst>
                          <a:ext uri="{FF2B5EF4-FFF2-40B4-BE49-F238E27FC236}">
                            <a16:creationId xmlns:a16="http://schemas.microsoft.com/office/drawing/2014/main" id="{7B0061D6-5FD8-E85A-EA44-DDD4DF7A1B6D}"/>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50" name="Line 20231">
                        <a:extLst>
                          <a:ext uri="{FF2B5EF4-FFF2-40B4-BE49-F238E27FC236}">
                            <a16:creationId xmlns:a16="http://schemas.microsoft.com/office/drawing/2014/main" id="{899058F8-343A-0CB5-F176-31AE03516150}"/>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51" name="Line 20232">
                        <a:extLst>
                          <a:ext uri="{FF2B5EF4-FFF2-40B4-BE49-F238E27FC236}">
                            <a16:creationId xmlns:a16="http://schemas.microsoft.com/office/drawing/2014/main" id="{C4B1C664-CDB0-DAC7-265B-AA9A69407F07}"/>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947" name="Line 20233">
                      <a:extLst>
                        <a:ext uri="{FF2B5EF4-FFF2-40B4-BE49-F238E27FC236}">
                          <a16:creationId xmlns:a16="http://schemas.microsoft.com/office/drawing/2014/main" id="{8DD51847-4378-BD53-D25C-47643912A7AC}"/>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48" name="Line 20234">
                      <a:extLst>
                        <a:ext uri="{FF2B5EF4-FFF2-40B4-BE49-F238E27FC236}">
                          <a16:creationId xmlns:a16="http://schemas.microsoft.com/office/drawing/2014/main" id="{6B5D9666-E1BE-D22D-7A8C-1A16E56281E7}"/>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934" name="AutoShape 20235">
                  <a:extLst>
                    <a:ext uri="{FF2B5EF4-FFF2-40B4-BE49-F238E27FC236}">
                      <a16:creationId xmlns:a16="http://schemas.microsoft.com/office/drawing/2014/main" id="{70567AFD-076D-67F7-5B00-A10F24B6223D}"/>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627" name="グループ化 626">
              <a:extLst>
                <a:ext uri="{FF2B5EF4-FFF2-40B4-BE49-F238E27FC236}">
                  <a16:creationId xmlns:a16="http://schemas.microsoft.com/office/drawing/2014/main" id="{30C6405F-876E-ACB8-FD35-521FE463D3E1}"/>
                </a:ext>
              </a:extLst>
            </p:cNvPr>
            <p:cNvGrpSpPr/>
            <p:nvPr/>
          </p:nvGrpSpPr>
          <p:grpSpPr>
            <a:xfrm>
              <a:off x="3575720" y="4900969"/>
              <a:ext cx="2932846" cy="263154"/>
              <a:chOff x="5272221" y="4222352"/>
              <a:chExt cx="5453284" cy="515215"/>
            </a:xfrm>
          </p:grpSpPr>
          <p:grpSp>
            <p:nvGrpSpPr>
              <p:cNvPr id="628" name="グループ化 627">
                <a:extLst>
                  <a:ext uri="{FF2B5EF4-FFF2-40B4-BE49-F238E27FC236}">
                    <a16:creationId xmlns:a16="http://schemas.microsoft.com/office/drawing/2014/main" id="{D8B8D393-8E95-1995-A9F7-B865596FB15C}"/>
                  </a:ext>
                </a:extLst>
              </p:cNvPr>
              <p:cNvGrpSpPr/>
              <p:nvPr/>
            </p:nvGrpSpPr>
            <p:grpSpPr>
              <a:xfrm>
                <a:off x="5272221" y="4226272"/>
                <a:ext cx="5453284" cy="504056"/>
                <a:chOff x="5306852" y="3284984"/>
                <a:chExt cx="5453284" cy="504056"/>
              </a:xfrm>
            </p:grpSpPr>
            <p:sp>
              <p:nvSpPr>
                <p:cNvPr id="926" name="四角形: 角を丸くする 925">
                  <a:extLst>
                    <a:ext uri="{FF2B5EF4-FFF2-40B4-BE49-F238E27FC236}">
                      <a16:creationId xmlns:a16="http://schemas.microsoft.com/office/drawing/2014/main" id="{EE6D77BD-0B4B-0993-427F-4AFAA84C7E8E}"/>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7" name="四角形: 角を丸くする 926">
                  <a:extLst>
                    <a:ext uri="{FF2B5EF4-FFF2-40B4-BE49-F238E27FC236}">
                      <a16:creationId xmlns:a16="http://schemas.microsoft.com/office/drawing/2014/main" id="{14A38B2C-C535-2A95-6A9F-0CEB4E6D8C83}"/>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8" name="四角形: 角を丸くする 927">
                  <a:extLst>
                    <a:ext uri="{FF2B5EF4-FFF2-40B4-BE49-F238E27FC236}">
                      <a16:creationId xmlns:a16="http://schemas.microsoft.com/office/drawing/2014/main" id="{11098CAE-E0C3-83DA-C148-DD7619F99CE5}"/>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9" name="四角形: 角を丸くする 928">
                  <a:extLst>
                    <a:ext uri="{FF2B5EF4-FFF2-40B4-BE49-F238E27FC236}">
                      <a16:creationId xmlns:a16="http://schemas.microsoft.com/office/drawing/2014/main" id="{31DA504F-B75D-8CA5-DD89-A68995A5441C}"/>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0" name="四角形: 角を丸くする 929">
                  <a:extLst>
                    <a:ext uri="{FF2B5EF4-FFF2-40B4-BE49-F238E27FC236}">
                      <a16:creationId xmlns:a16="http://schemas.microsoft.com/office/drawing/2014/main" id="{1695260C-B51C-AA8F-1056-EBA0387F211B}"/>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29" name="フローチャート: 端子 628">
                <a:extLst>
                  <a:ext uri="{FF2B5EF4-FFF2-40B4-BE49-F238E27FC236}">
                    <a16:creationId xmlns:a16="http://schemas.microsoft.com/office/drawing/2014/main" id="{FA27E5E8-F569-592B-BBA2-ABE06652350E}"/>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0" name="フローチャート: 端子 629">
                <a:extLst>
                  <a:ext uri="{FF2B5EF4-FFF2-40B4-BE49-F238E27FC236}">
                    <a16:creationId xmlns:a16="http://schemas.microsoft.com/office/drawing/2014/main" id="{2C9D10DF-D399-C431-C77D-2F408AAE0C5F}"/>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1" name="フローチャート: 端子 630">
                <a:extLst>
                  <a:ext uri="{FF2B5EF4-FFF2-40B4-BE49-F238E27FC236}">
                    <a16:creationId xmlns:a16="http://schemas.microsoft.com/office/drawing/2014/main" id="{08EB6978-5E20-7C85-D012-0DD0CE8DB94D}"/>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2" name="フローチャート: 端子 631">
                <a:extLst>
                  <a:ext uri="{FF2B5EF4-FFF2-40B4-BE49-F238E27FC236}">
                    <a16:creationId xmlns:a16="http://schemas.microsoft.com/office/drawing/2014/main" id="{D754B332-F092-D630-67CF-922EF4DDF491}"/>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3" name="フローチャート: 端子 632">
                <a:extLst>
                  <a:ext uri="{FF2B5EF4-FFF2-40B4-BE49-F238E27FC236}">
                    <a16:creationId xmlns:a16="http://schemas.microsoft.com/office/drawing/2014/main" id="{7C8EC559-6D0C-0BFF-2EED-BD480D4FE2E6}"/>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4" name="フローチャート: 端子 633">
                <a:extLst>
                  <a:ext uri="{FF2B5EF4-FFF2-40B4-BE49-F238E27FC236}">
                    <a16:creationId xmlns:a16="http://schemas.microsoft.com/office/drawing/2014/main" id="{F78AA9A6-9C22-034E-B0B8-E4D4AED69A75}"/>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5" name="フローチャート: 端子 634">
                <a:extLst>
                  <a:ext uri="{FF2B5EF4-FFF2-40B4-BE49-F238E27FC236}">
                    <a16:creationId xmlns:a16="http://schemas.microsoft.com/office/drawing/2014/main" id="{AE14DC95-417D-0EA8-FEFB-C07347E8C5D4}"/>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6" name="フローチャート: 端子 635">
                <a:extLst>
                  <a:ext uri="{FF2B5EF4-FFF2-40B4-BE49-F238E27FC236}">
                    <a16:creationId xmlns:a16="http://schemas.microsoft.com/office/drawing/2014/main" id="{73587132-9436-56FA-CD8E-373570B4D8A5}"/>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7" name="フローチャート: 端子 636">
                <a:extLst>
                  <a:ext uri="{FF2B5EF4-FFF2-40B4-BE49-F238E27FC236}">
                    <a16:creationId xmlns:a16="http://schemas.microsoft.com/office/drawing/2014/main" id="{ED0FBB1A-15FD-E257-28AE-1D4A9FF117C2}"/>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8" name="フローチャート: 端子 637">
                <a:extLst>
                  <a:ext uri="{FF2B5EF4-FFF2-40B4-BE49-F238E27FC236}">
                    <a16:creationId xmlns:a16="http://schemas.microsoft.com/office/drawing/2014/main" id="{0190FD4C-0C17-A245-CBF3-87788BB560DD}"/>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9" name="フローチャート: 端子 638">
                <a:extLst>
                  <a:ext uri="{FF2B5EF4-FFF2-40B4-BE49-F238E27FC236}">
                    <a16:creationId xmlns:a16="http://schemas.microsoft.com/office/drawing/2014/main" id="{7FF966B1-1B1C-46E4-4A18-20396B0CA46F}"/>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2" name="フローチャート: 端子 671">
                <a:extLst>
                  <a:ext uri="{FF2B5EF4-FFF2-40B4-BE49-F238E27FC236}">
                    <a16:creationId xmlns:a16="http://schemas.microsoft.com/office/drawing/2014/main" id="{F519FA1B-BE6A-26F9-73EE-38EAD78487A4}"/>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3" name="フローチャート: 端子 672">
                <a:extLst>
                  <a:ext uri="{FF2B5EF4-FFF2-40B4-BE49-F238E27FC236}">
                    <a16:creationId xmlns:a16="http://schemas.microsoft.com/office/drawing/2014/main" id="{3F878E3F-7BCE-33CC-14DD-5F65EF04C82F}"/>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4" name="フローチャート: 端子 673">
                <a:extLst>
                  <a:ext uri="{FF2B5EF4-FFF2-40B4-BE49-F238E27FC236}">
                    <a16:creationId xmlns:a16="http://schemas.microsoft.com/office/drawing/2014/main" id="{462BFA91-DE2C-7437-200F-9F7129B83304}"/>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5" name="フローチャート: 端子 674">
                <a:extLst>
                  <a:ext uri="{FF2B5EF4-FFF2-40B4-BE49-F238E27FC236}">
                    <a16:creationId xmlns:a16="http://schemas.microsoft.com/office/drawing/2014/main" id="{9C47D2BB-1CEB-3B58-8DEC-F124C98C9823}"/>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6" name="フローチャート: 端子 675">
                <a:extLst>
                  <a:ext uri="{FF2B5EF4-FFF2-40B4-BE49-F238E27FC236}">
                    <a16:creationId xmlns:a16="http://schemas.microsoft.com/office/drawing/2014/main" id="{6548DBB4-A61D-B614-A4EE-BBB87039C61A}"/>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7" name="フローチャート: 端子 676">
                <a:extLst>
                  <a:ext uri="{FF2B5EF4-FFF2-40B4-BE49-F238E27FC236}">
                    <a16:creationId xmlns:a16="http://schemas.microsoft.com/office/drawing/2014/main" id="{F3478450-7DF5-31A7-A73A-15F5ADC36D96}"/>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8" name="フローチャート: 端子 677">
                <a:extLst>
                  <a:ext uri="{FF2B5EF4-FFF2-40B4-BE49-F238E27FC236}">
                    <a16:creationId xmlns:a16="http://schemas.microsoft.com/office/drawing/2014/main" id="{C1229D53-704A-7938-5D9B-BC722CEC7139}"/>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9" name="フローチャート: 端子 678">
                <a:extLst>
                  <a:ext uri="{FF2B5EF4-FFF2-40B4-BE49-F238E27FC236}">
                    <a16:creationId xmlns:a16="http://schemas.microsoft.com/office/drawing/2014/main" id="{993CB93B-438B-E3E9-2FE6-EFF661BEFC20}"/>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0" name="フローチャート: 端子 679">
                <a:extLst>
                  <a:ext uri="{FF2B5EF4-FFF2-40B4-BE49-F238E27FC236}">
                    <a16:creationId xmlns:a16="http://schemas.microsoft.com/office/drawing/2014/main" id="{4A0D4D29-73FA-5CF7-9D13-638624FF10EB}"/>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1" name="フローチャート: 端子 680">
                <a:extLst>
                  <a:ext uri="{FF2B5EF4-FFF2-40B4-BE49-F238E27FC236}">
                    <a16:creationId xmlns:a16="http://schemas.microsoft.com/office/drawing/2014/main" id="{73641735-8ED3-8211-D41A-FA76CC77E925}"/>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2" name="フローチャート: 端子 681">
                <a:extLst>
                  <a:ext uri="{FF2B5EF4-FFF2-40B4-BE49-F238E27FC236}">
                    <a16:creationId xmlns:a16="http://schemas.microsoft.com/office/drawing/2014/main" id="{335B0CB4-BFCF-C06B-FF9C-CB5C54651C73}"/>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3" name="フローチャート: 端子 682">
                <a:extLst>
                  <a:ext uri="{FF2B5EF4-FFF2-40B4-BE49-F238E27FC236}">
                    <a16:creationId xmlns:a16="http://schemas.microsoft.com/office/drawing/2014/main" id="{0AF27BB5-CEAA-EDC6-AF55-50A081A6822D}"/>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4" name="フローチャート: 端子 683">
                <a:extLst>
                  <a:ext uri="{FF2B5EF4-FFF2-40B4-BE49-F238E27FC236}">
                    <a16:creationId xmlns:a16="http://schemas.microsoft.com/office/drawing/2014/main" id="{F1CFE94A-C5B4-FA40-9F00-DE31E9311A4D}"/>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5" name="フローチャート: 端子 684">
                <a:extLst>
                  <a:ext uri="{FF2B5EF4-FFF2-40B4-BE49-F238E27FC236}">
                    <a16:creationId xmlns:a16="http://schemas.microsoft.com/office/drawing/2014/main" id="{E4A2D3FE-98D8-83CC-6F52-7642215FCF10}"/>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6" name="フローチャート: 端子 685">
                <a:extLst>
                  <a:ext uri="{FF2B5EF4-FFF2-40B4-BE49-F238E27FC236}">
                    <a16:creationId xmlns:a16="http://schemas.microsoft.com/office/drawing/2014/main" id="{A946212D-9C99-6440-C55D-A8472A8C3927}"/>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7" name="フローチャート: 端子 686">
                <a:extLst>
                  <a:ext uri="{FF2B5EF4-FFF2-40B4-BE49-F238E27FC236}">
                    <a16:creationId xmlns:a16="http://schemas.microsoft.com/office/drawing/2014/main" id="{CBB1C37C-CDEB-6BE6-A84A-E4F472F876A9}"/>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8" name="フローチャート: 端子 687">
                <a:extLst>
                  <a:ext uri="{FF2B5EF4-FFF2-40B4-BE49-F238E27FC236}">
                    <a16:creationId xmlns:a16="http://schemas.microsoft.com/office/drawing/2014/main" id="{047AE09E-3BAB-EDAA-D8CC-ACD88BDBCE71}"/>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9" name="フローチャート: 端子 688">
                <a:extLst>
                  <a:ext uri="{FF2B5EF4-FFF2-40B4-BE49-F238E27FC236}">
                    <a16:creationId xmlns:a16="http://schemas.microsoft.com/office/drawing/2014/main" id="{61B93AE5-F349-93A5-904B-4930096CCFC3}"/>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0" name="フローチャート: 端子 689">
                <a:extLst>
                  <a:ext uri="{FF2B5EF4-FFF2-40B4-BE49-F238E27FC236}">
                    <a16:creationId xmlns:a16="http://schemas.microsoft.com/office/drawing/2014/main" id="{1C0F0CD1-D756-6BCA-0033-BFCB932C7AF0}"/>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1" name="フローチャート: 端子 690">
                <a:extLst>
                  <a:ext uri="{FF2B5EF4-FFF2-40B4-BE49-F238E27FC236}">
                    <a16:creationId xmlns:a16="http://schemas.microsoft.com/office/drawing/2014/main" id="{8BCD449F-C2BB-5D65-D759-CF58E7AC6472}"/>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0" name="フローチャート: 端子 919">
                <a:extLst>
                  <a:ext uri="{FF2B5EF4-FFF2-40B4-BE49-F238E27FC236}">
                    <a16:creationId xmlns:a16="http://schemas.microsoft.com/office/drawing/2014/main" id="{8DD47B2D-10EA-E36B-9E63-BF2AB990BB57}"/>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1" name="フローチャート: 端子 920">
                <a:extLst>
                  <a:ext uri="{FF2B5EF4-FFF2-40B4-BE49-F238E27FC236}">
                    <a16:creationId xmlns:a16="http://schemas.microsoft.com/office/drawing/2014/main" id="{990108DD-28A8-9787-341E-CBB575CEEBA8}"/>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2" name="フローチャート: 端子 921">
                <a:extLst>
                  <a:ext uri="{FF2B5EF4-FFF2-40B4-BE49-F238E27FC236}">
                    <a16:creationId xmlns:a16="http://schemas.microsoft.com/office/drawing/2014/main" id="{736F6DFC-42DE-2979-44A0-30DC259E5A81}"/>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3" name="フローチャート: 端子 922">
                <a:extLst>
                  <a:ext uri="{FF2B5EF4-FFF2-40B4-BE49-F238E27FC236}">
                    <a16:creationId xmlns:a16="http://schemas.microsoft.com/office/drawing/2014/main" id="{5F726E79-770D-3420-6146-16501E7D6BCF}"/>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4" name="フローチャート: 端子 923">
                <a:extLst>
                  <a:ext uri="{FF2B5EF4-FFF2-40B4-BE49-F238E27FC236}">
                    <a16:creationId xmlns:a16="http://schemas.microsoft.com/office/drawing/2014/main" id="{0097B622-1BCC-04EA-884B-38809DB6D20B}"/>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5" name="フローチャート: 端子 924">
                <a:extLst>
                  <a:ext uri="{FF2B5EF4-FFF2-40B4-BE49-F238E27FC236}">
                    <a16:creationId xmlns:a16="http://schemas.microsoft.com/office/drawing/2014/main" id="{6C39C32A-07EA-8D6F-D185-ED92509FDC87}"/>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002" name="グループ化 1001">
            <a:extLst>
              <a:ext uri="{FF2B5EF4-FFF2-40B4-BE49-F238E27FC236}">
                <a16:creationId xmlns:a16="http://schemas.microsoft.com/office/drawing/2014/main" id="{05AD0109-4997-7018-3136-4A4B7306A6FB}"/>
              </a:ext>
            </a:extLst>
          </p:cNvPr>
          <p:cNvGrpSpPr/>
          <p:nvPr/>
        </p:nvGrpSpPr>
        <p:grpSpPr>
          <a:xfrm>
            <a:off x="8651741" y="2459128"/>
            <a:ext cx="641727" cy="2779507"/>
            <a:chOff x="3046932" y="3247622"/>
            <a:chExt cx="641727" cy="2779507"/>
          </a:xfrm>
        </p:grpSpPr>
        <p:grpSp>
          <p:nvGrpSpPr>
            <p:cNvPr id="1003" name="グループ化 1002">
              <a:extLst>
                <a:ext uri="{FF2B5EF4-FFF2-40B4-BE49-F238E27FC236}">
                  <a16:creationId xmlns:a16="http://schemas.microsoft.com/office/drawing/2014/main" id="{03352053-455C-3F22-A0DE-EE9A5C59064A}"/>
                </a:ext>
              </a:extLst>
            </p:cNvPr>
            <p:cNvGrpSpPr/>
            <p:nvPr/>
          </p:nvGrpSpPr>
          <p:grpSpPr>
            <a:xfrm rot="5400000">
              <a:off x="2010265" y="4383421"/>
              <a:ext cx="2745487" cy="473890"/>
              <a:chOff x="2644379" y="4593585"/>
              <a:chExt cx="3864187" cy="756058"/>
            </a:xfrm>
          </p:grpSpPr>
          <p:grpSp>
            <p:nvGrpSpPr>
              <p:cNvPr id="1005" name="Group 20157">
                <a:extLst>
                  <a:ext uri="{FF2B5EF4-FFF2-40B4-BE49-F238E27FC236}">
                    <a16:creationId xmlns:a16="http://schemas.microsoft.com/office/drawing/2014/main" id="{FFC609A2-B0F9-4FEC-AB07-CEFA773A0355}"/>
                  </a:ext>
                </a:extLst>
              </p:cNvPr>
              <p:cNvGrpSpPr>
                <a:grpSpLocks/>
              </p:cNvGrpSpPr>
              <p:nvPr/>
            </p:nvGrpSpPr>
            <p:grpSpPr bwMode="auto">
              <a:xfrm rot="10800000">
                <a:off x="2644379" y="4593585"/>
                <a:ext cx="1115980" cy="756058"/>
                <a:chOff x="0" y="0"/>
                <a:chExt cx="312" cy="209"/>
              </a:xfrm>
            </p:grpSpPr>
            <p:grpSp>
              <p:nvGrpSpPr>
                <p:cNvPr id="1050" name="Group 20158">
                  <a:extLst>
                    <a:ext uri="{FF2B5EF4-FFF2-40B4-BE49-F238E27FC236}">
                      <a16:creationId xmlns:a16="http://schemas.microsoft.com/office/drawing/2014/main" id="{C6EAE79C-E25E-E09D-D55B-A155160B8EF5}"/>
                    </a:ext>
                  </a:extLst>
                </p:cNvPr>
                <p:cNvGrpSpPr>
                  <a:grpSpLocks/>
                </p:cNvGrpSpPr>
                <p:nvPr/>
              </p:nvGrpSpPr>
              <p:grpSpPr bwMode="auto">
                <a:xfrm>
                  <a:off x="0" y="0"/>
                  <a:ext cx="307" cy="209"/>
                  <a:chOff x="0" y="0"/>
                  <a:chExt cx="307" cy="209"/>
                </a:xfrm>
              </p:grpSpPr>
              <p:sp>
                <p:nvSpPr>
                  <p:cNvPr id="1080" name="Rectangle 20159">
                    <a:extLst>
                      <a:ext uri="{FF2B5EF4-FFF2-40B4-BE49-F238E27FC236}">
                        <a16:creationId xmlns:a16="http://schemas.microsoft.com/office/drawing/2014/main" id="{AE33B514-345A-B180-F5D2-8473C2B8B8B7}"/>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1" name="Rectangle 20160">
                    <a:extLst>
                      <a:ext uri="{FF2B5EF4-FFF2-40B4-BE49-F238E27FC236}">
                        <a16:creationId xmlns:a16="http://schemas.microsoft.com/office/drawing/2014/main" id="{F8407272-E558-D2FB-BE2A-2628FD041DBB}"/>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2" name="Rectangle 20161">
                    <a:extLst>
                      <a:ext uri="{FF2B5EF4-FFF2-40B4-BE49-F238E27FC236}">
                        <a16:creationId xmlns:a16="http://schemas.microsoft.com/office/drawing/2014/main" id="{0EDF92E2-9001-6318-50EA-0F766B5315F0}"/>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3" name="Rectangle 20162">
                    <a:extLst>
                      <a:ext uri="{FF2B5EF4-FFF2-40B4-BE49-F238E27FC236}">
                        <a16:creationId xmlns:a16="http://schemas.microsoft.com/office/drawing/2014/main" id="{38202F5B-E254-636E-4683-3C6CDCB8A8C3}"/>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4" name="Rectangle 20163">
                    <a:extLst>
                      <a:ext uri="{FF2B5EF4-FFF2-40B4-BE49-F238E27FC236}">
                        <a16:creationId xmlns:a16="http://schemas.microsoft.com/office/drawing/2014/main" id="{CBB447FB-F17A-8231-480B-EE10BE04BAD3}"/>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5" name="Rectangle 20164">
                    <a:extLst>
                      <a:ext uri="{FF2B5EF4-FFF2-40B4-BE49-F238E27FC236}">
                        <a16:creationId xmlns:a16="http://schemas.microsoft.com/office/drawing/2014/main" id="{F9ACE52D-3A48-FFAA-0E97-2E2F7AFF71D5}"/>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6" name="Rectangle 20165">
                    <a:extLst>
                      <a:ext uri="{FF2B5EF4-FFF2-40B4-BE49-F238E27FC236}">
                        <a16:creationId xmlns:a16="http://schemas.microsoft.com/office/drawing/2014/main" id="{76FB0F9B-3731-81D3-7C88-CE4DAABF699E}"/>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7" name="Rectangle 20166">
                    <a:extLst>
                      <a:ext uri="{FF2B5EF4-FFF2-40B4-BE49-F238E27FC236}">
                        <a16:creationId xmlns:a16="http://schemas.microsoft.com/office/drawing/2014/main" id="{A2CCC7F7-4822-17CB-7053-206CCB4FD377}"/>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8" name="Rectangle 20167">
                    <a:extLst>
                      <a:ext uri="{FF2B5EF4-FFF2-40B4-BE49-F238E27FC236}">
                        <a16:creationId xmlns:a16="http://schemas.microsoft.com/office/drawing/2014/main" id="{DBA2A9E2-A9E5-36B3-737B-C32CBBF3D07E}"/>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9" name="Rectangle 20168">
                    <a:extLst>
                      <a:ext uri="{FF2B5EF4-FFF2-40B4-BE49-F238E27FC236}">
                        <a16:creationId xmlns:a16="http://schemas.microsoft.com/office/drawing/2014/main" id="{8804DF16-5BC0-BBA9-1FFA-5F21EF110A37}"/>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90" name="Rectangle 20169">
                    <a:extLst>
                      <a:ext uri="{FF2B5EF4-FFF2-40B4-BE49-F238E27FC236}">
                        <a16:creationId xmlns:a16="http://schemas.microsoft.com/office/drawing/2014/main" id="{3D8E6C47-0550-9A05-6B09-E48F36D73954}"/>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91" name="Line 20170">
                    <a:extLst>
                      <a:ext uri="{FF2B5EF4-FFF2-40B4-BE49-F238E27FC236}">
                        <a16:creationId xmlns:a16="http://schemas.microsoft.com/office/drawing/2014/main" id="{219F313B-19E1-A975-E592-D0F082F379D6}"/>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92" name="Line 20171">
                    <a:extLst>
                      <a:ext uri="{FF2B5EF4-FFF2-40B4-BE49-F238E27FC236}">
                        <a16:creationId xmlns:a16="http://schemas.microsoft.com/office/drawing/2014/main" id="{5F4B67FF-8C5B-AABC-AFAE-E4226CEF1C87}"/>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93" name="Line 20172">
                    <a:extLst>
                      <a:ext uri="{FF2B5EF4-FFF2-40B4-BE49-F238E27FC236}">
                        <a16:creationId xmlns:a16="http://schemas.microsoft.com/office/drawing/2014/main" id="{5A094430-4307-DF76-AA42-D8C60D207EEC}"/>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94" name="Line 20173">
                    <a:extLst>
                      <a:ext uri="{FF2B5EF4-FFF2-40B4-BE49-F238E27FC236}">
                        <a16:creationId xmlns:a16="http://schemas.microsoft.com/office/drawing/2014/main" id="{7F8DEC5A-3001-91E0-654F-5831E095BAC9}"/>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95" name="Line 20174">
                    <a:extLst>
                      <a:ext uri="{FF2B5EF4-FFF2-40B4-BE49-F238E27FC236}">
                        <a16:creationId xmlns:a16="http://schemas.microsoft.com/office/drawing/2014/main" id="{5C5DD7C0-9ECB-DCC7-95C7-44C9CF90A30D}"/>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96" name="Line 20175">
                    <a:extLst>
                      <a:ext uri="{FF2B5EF4-FFF2-40B4-BE49-F238E27FC236}">
                        <a16:creationId xmlns:a16="http://schemas.microsoft.com/office/drawing/2014/main" id="{B9B9A526-64B0-6009-0567-A758A6A2BD4C}"/>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97" name="Line 20176">
                    <a:extLst>
                      <a:ext uri="{FF2B5EF4-FFF2-40B4-BE49-F238E27FC236}">
                        <a16:creationId xmlns:a16="http://schemas.microsoft.com/office/drawing/2014/main" id="{D43D0959-BE45-7945-6728-BF115F46B852}"/>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98" name="Line 20177">
                    <a:extLst>
                      <a:ext uri="{FF2B5EF4-FFF2-40B4-BE49-F238E27FC236}">
                        <a16:creationId xmlns:a16="http://schemas.microsoft.com/office/drawing/2014/main" id="{8E1BB9A4-9BA5-5316-6EAE-F7D0602E97DC}"/>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099" name="Group 20178">
                    <a:extLst>
                      <a:ext uri="{FF2B5EF4-FFF2-40B4-BE49-F238E27FC236}">
                        <a16:creationId xmlns:a16="http://schemas.microsoft.com/office/drawing/2014/main" id="{12B1C72C-DE04-0894-19BA-1C74F355F5CD}"/>
                      </a:ext>
                    </a:extLst>
                  </p:cNvPr>
                  <p:cNvGrpSpPr>
                    <a:grpSpLocks/>
                  </p:cNvGrpSpPr>
                  <p:nvPr/>
                </p:nvGrpSpPr>
                <p:grpSpPr bwMode="auto">
                  <a:xfrm rot="16200000" flipV="1">
                    <a:off x="191" y="98"/>
                    <a:ext cx="23" cy="13"/>
                    <a:chOff x="231" y="162"/>
                    <a:chExt cx="45" cy="25"/>
                  </a:xfrm>
                </p:grpSpPr>
                <p:sp>
                  <p:nvSpPr>
                    <p:cNvPr id="1115" name="Line 20179">
                      <a:extLst>
                        <a:ext uri="{FF2B5EF4-FFF2-40B4-BE49-F238E27FC236}">
                          <a16:creationId xmlns:a16="http://schemas.microsoft.com/office/drawing/2014/main" id="{19757365-74CE-ACB0-75BB-ABF6019F86DA}"/>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16" name="Line 20180">
                      <a:extLst>
                        <a:ext uri="{FF2B5EF4-FFF2-40B4-BE49-F238E27FC236}">
                          <a16:creationId xmlns:a16="http://schemas.microsoft.com/office/drawing/2014/main" id="{7C53421E-B51B-23A0-BD8B-FBD3C042A16B}"/>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17" name="Line 20181">
                      <a:extLst>
                        <a:ext uri="{FF2B5EF4-FFF2-40B4-BE49-F238E27FC236}">
                          <a16:creationId xmlns:a16="http://schemas.microsoft.com/office/drawing/2014/main" id="{EBF88F54-757D-BAA7-BE81-B3F05B52BBC5}"/>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18" name="Line 20182">
                      <a:extLst>
                        <a:ext uri="{FF2B5EF4-FFF2-40B4-BE49-F238E27FC236}">
                          <a16:creationId xmlns:a16="http://schemas.microsoft.com/office/drawing/2014/main" id="{A8BA77F3-6E88-911D-4B70-46ACAD66783D}"/>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19" name="Line 20183">
                      <a:extLst>
                        <a:ext uri="{FF2B5EF4-FFF2-40B4-BE49-F238E27FC236}">
                          <a16:creationId xmlns:a16="http://schemas.microsoft.com/office/drawing/2014/main" id="{3EF5D625-170A-C260-2552-E8A3E7646FE5}"/>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20" name="Line 20184">
                      <a:extLst>
                        <a:ext uri="{FF2B5EF4-FFF2-40B4-BE49-F238E27FC236}">
                          <a16:creationId xmlns:a16="http://schemas.microsoft.com/office/drawing/2014/main" id="{844B0097-A6F5-1000-7ABE-CF85D2404622}"/>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100" name="Line 20192">
                    <a:extLst>
                      <a:ext uri="{FF2B5EF4-FFF2-40B4-BE49-F238E27FC236}">
                        <a16:creationId xmlns:a16="http://schemas.microsoft.com/office/drawing/2014/main" id="{3EBD2B69-7421-5789-7DC9-23FB0879D8D5}"/>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01" name="Line 20193">
                    <a:extLst>
                      <a:ext uri="{FF2B5EF4-FFF2-40B4-BE49-F238E27FC236}">
                        <a16:creationId xmlns:a16="http://schemas.microsoft.com/office/drawing/2014/main" id="{456BE0BB-79CF-C978-8B31-ED5231CE1F3A}"/>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02" name="Line 20194">
                    <a:extLst>
                      <a:ext uri="{FF2B5EF4-FFF2-40B4-BE49-F238E27FC236}">
                        <a16:creationId xmlns:a16="http://schemas.microsoft.com/office/drawing/2014/main" id="{0D05B4BD-5CB4-78C5-800B-C44469D3399D}"/>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03" name="AutoShape 20195">
                    <a:extLst>
                      <a:ext uri="{FF2B5EF4-FFF2-40B4-BE49-F238E27FC236}">
                        <a16:creationId xmlns:a16="http://schemas.microsoft.com/office/drawing/2014/main" id="{7FE4E0E5-06F8-142D-99A6-1D4A82A2ED38}"/>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04" name="AutoShape 20196">
                    <a:extLst>
                      <a:ext uri="{FF2B5EF4-FFF2-40B4-BE49-F238E27FC236}">
                        <a16:creationId xmlns:a16="http://schemas.microsoft.com/office/drawing/2014/main" id="{92C660D7-8906-FC73-7704-127FD8A5E808}"/>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05" name="Line 20197">
                    <a:extLst>
                      <a:ext uri="{FF2B5EF4-FFF2-40B4-BE49-F238E27FC236}">
                        <a16:creationId xmlns:a16="http://schemas.microsoft.com/office/drawing/2014/main" id="{53D0500D-40EB-AEAA-7003-277A5464204F}"/>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06" name="Line 20198">
                    <a:extLst>
                      <a:ext uri="{FF2B5EF4-FFF2-40B4-BE49-F238E27FC236}">
                        <a16:creationId xmlns:a16="http://schemas.microsoft.com/office/drawing/2014/main" id="{18BFE860-72E9-7C26-5941-0A4B740A1A90}"/>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107" name="Group 20199">
                    <a:extLst>
                      <a:ext uri="{FF2B5EF4-FFF2-40B4-BE49-F238E27FC236}">
                        <a16:creationId xmlns:a16="http://schemas.microsoft.com/office/drawing/2014/main" id="{FCA33EAC-71CD-DFED-72DD-A3FA9FDE6DB4}"/>
                      </a:ext>
                    </a:extLst>
                  </p:cNvPr>
                  <p:cNvGrpSpPr>
                    <a:grpSpLocks/>
                  </p:cNvGrpSpPr>
                  <p:nvPr/>
                </p:nvGrpSpPr>
                <p:grpSpPr bwMode="auto">
                  <a:xfrm flipV="1">
                    <a:off x="290" y="133"/>
                    <a:ext cx="17" cy="13"/>
                    <a:chOff x="290" y="139"/>
                    <a:chExt cx="44" cy="26"/>
                  </a:xfrm>
                </p:grpSpPr>
                <p:sp>
                  <p:nvSpPr>
                    <p:cNvPr id="1108" name="Rectangle 20200">
                      <a:extLst>
                        <a:ext uri="{FF2B5EF4-FFF2-40B4-BE49-F238E27FC236}">
                          <a16:creationId xmlns:a16="http://schemas.microsoft.com/office/drawing/2014/main" id="{FC8E1BB8-830B-677F-A70A-451151F614FB}"/>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09" name="Rectangle 20201">
                      <a:extLst>
                        <a:ext uri="{FF2B5EF4-FFF2-40B4-BE49-F238E27FC236}">
                          <a16:creationId xmlns:a16="http://schemas.microsoft.com/office/drawing/2014/main" id="{4059CF16-82B0-C096-67EB-6FFD94F1B528}"/>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10" name="Rectangle 20202">
                      <a:extLst>
                        <a:ext uri="{FF2B5EF4-FFF2-40B4-BE49-F238E27FC236}">
                          <a16:creationId xmlns:a16="http://schemas.microsoft.com/office/drawing/2014/main" id="{726363C0-D192-8731-D493-63539350F1AA}"/>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11" name="AutoShape 20203">
                      <a:extLst>
                        <a:ext uri="{FF2B5EF4-FFF2-40B4-BE49-F238E27FC236}">
                          <a16:creationId xmlns:a16="http://schemas.microsoft.com/office/drawing/2014/main" id="{55187EEE-7538-1A84-714F-65563C05C840}"/>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12" name="AutoShape 20204">
                      <a:extLst>
                        <a:ext uri="{FF2B5EF4-FFF2-40B4-BE49-F238E27FC236}">
                          <a16:creationId xmlns:a16="http://schemas.microsoft.com/office/drawing/2014/main" id="{253F8F02-AD54-7301-FBCB-123850442052}"/>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13" name="Line 20205">
                      <a:extLst>
                        <a:ext uri="{FF2B5EF4-FFF2-40B4-BE49-F238E27FC236}">
                          <a16:creationId xmlns:a16="http://schemas.microsoft.com/office/drawing/2014/main" id="{909C8685-05C3-6357-4311-7FFEE7632E5E}"/>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14" name="Line 20206">
                      <a:extLst>
                        <a:ext uri="{FF2B5EF4-FFF2-40B4-BE49-F238E27FC236}">
                          <a16:creationId xmlns:a16="http://schemas.microsoft.com/office/drawing/2014/main" id="{31E6AE54-B86D-0C83-6559-9F2A9623AD26}"/>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1051" name="Group 20207">
                  <a:extLst>
                    <a:ext uri="{FF2B5EF4-FFF2-40B4-BE49-F238E27FC236}">
                      <a16:creationId xmlns:a16="http://schemas.microsoft.com/office/drawing/2014/main" id="{5FB54593-6D3A-292A-0E73-7F202BF800D9}"/>
                    </a:ext>
                  </a:extLst>
                </p:cNvPr>
                <p:cNvGrpSpPr>
                  <a:grpSpLocks/>
                </p:cNvGrpSpPr>
                <p:nvPr/>
              </p:nvGrpSpPr>
              <p:grpSpPr bwMode="auto">
                <a:xfrm>
                  <a:off x="273" y="1"/>
                  <a:ext cx="39" cy="170"/>
                  <a:chOff x="273" y="1"/>
                  <a:chExt cx="39" cy="170"/>
                </a:xfrm>
              </p:grpSpPr>
              <p:grpSp>
                <p:nvGrpSpPr>
                  <p:cNvPr id="1052" name="Group 20208">
                    <a:extLst>
                      <a:ext uri="{FF2B5EF4-FFF2-40B4-BE49-F238E27FC236}">
                        <a16:creationId xmlns:a16="http://schemas.microsoft.com/office/drawing/2014/main" id="{D31CA6FA-F3DC-5FFF-7CCB-4D4AD53266D0}"/>
                      </a:ext>
                    </a:extLst>
                  </p:cNvPr>
                  <p:cNvGrpSpPr>
                    <a:grpSpLocks/>
                  </p:cNvGrpSpPr>
                  <p:nvPr/>
                </p:nvGrpSpPr>
                <p:grpSpPr bwMode="auto">
                  <a:xfrm>
                    <a:off x="273" y="1"/>
                    <a:ext cx="16" cy="170"/>
                    <a:chOff x="273" y="1"/>
                    <a:chExt cx="59" cy="170"/>
                  </a:xfrm>
                </p:grpSpPr>
                <p:sp>
                  <p:nvSpPr>
                    <p:cNvPr id="1054" name="Rectangle 20209">
                      <a:extLst>
                        <a:ext uri="{FF2B5EF4-FFF2-40B4-BE49-F238E27FC236}">
                          <a16:creationId xmlns:a16="http://schemas.microsoft.com/office/drawing/2014/main" id="{BA2D7769-A452-5E5B-229E-F843649E1E73}"/>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055" name="Group 20210">
                      <a:extLst>
                        <a:ext uri="{FF2B5EF4-FFF2-40B4-BE49-F238E27FC236}">
                          <a16:creationId xmlns:a16="http://schemas.microsoft.com/office/drawing/2014/main" id="{9AAF3F3E-DA84-4EB0-CCAB-BD0895182F10}"/>
                        </a:ext>
                      </a:extLst>
                    </p:cNvPr>
                    <p:cNvGrpSpPr>
                      <a:grpSpLocks/>
                    </p:cNvGrpSpPr>
                    <p:nvPr/>
                  </p:nvGrpSpPr>
                  <p:grpSpPr bwMode="auto">
                    <a:xfrm>
                      <a:off x="273" y="7"/>
                      <a:ext cx="55" cy="164"/>
                      <a:chOff x="273" y="7"/>
                      <a:chExt cx="55" cy="164"/>
                    </a:xfrm>
                  </p:grpSpPr>
                  <p:grpSp>
                    <p:nvGrpSpPr>
                      <p:cNvPr id="1056" name="Group 20211">
                        <a:extLst>
                          <a:ext uri="{FF2B5EF4-FFF2-40B4-BE49-F238E27FC236}">
                            <a16:creationId xmlns:a16="http://schemas.microsoft.com/office/drawing/2014/main" id="{F2C28AE8-3F30-03DA-418B-EC6C0C941F10}"/>
                          </a:ext>
                        </a:extLst>
                      </p:cNvPr>
                      <p:cNvGrpSpPr>
                        <a:grpSpLocks/>
                      </p:cNvGrpSpPr>
                      <p:nvPr/>
                    </p:nvGrpSpPr>
                    <p:grpSpPr bwMode="auto">
                      <a:xfrm flipV="1">
                        <a:off x="273" y="142"/>
                        <a:ext cx="4" cy="11"/>
                        <a:chOff x="273" y="157"/>
                        <a:chExt cx="4" cy="11"/>
                      </a:xfrm>
                    </p:grpSpPr>
                    <p:sp>
                      <p:nvSpPr>
                        <p:cNvPr id="1077" name="Line 20212">
                          <a:extLst>
                            <a:ext uri="{FF2B5EF4-FFF2-40B4-BE49-F238E27FC236}">
                              <a16:creationId xmlns:a16="http://schemas.microsoft.com/office/drawing/2014/main" id="{58D4B286-1B3C-4CA7-A5DC-6195A157BFA2}"/>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78" name="Line 20213">
                          <a:extLst>
                            <a:ext uri="{FF2B5EF4-FFF2-40B4-BE49-F238E27FC236}">
                              <a16:creationId xmlns:a16="http://schemas.microsoft.com/office/drawing/2014/main" id="{E6ABA631-69BB-A23F-96F4-DE6F56529E12}"/>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79" name="Line 20214">
                          <a:extLst>
                            <a:ext uri="{FF2B5EF4-FFF2-40B4-BE49-F238E27FC236}">
                              <a16:creationId xmlns:a16="http://schemas.microsoft.com/office/drawing/2014/main" id="{AB5D1EC7-3F0F-14C3-70B7-0991707E8E0A}"/>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057" name="Line 20215">
                        <a:extLst>
                          <a:ext uri="{FF2B5EF4-FFF2-40B4-BE49-F238E27FC236}">
                            <a16:creationId xmlns:a16="http://schemas.microsoft.com/office/drawing/2014/main" id="{4B689EB4-5BED-27A9-CE9B-7BA5F66C3708}"/>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58" name="Line 20216">
                        <a:extLst>
                          <a:ext uri="{FF2B5EF4-FFF2-40B4-BE49-F238E27FC236}">
                            <a16:creationId xmlns:a16="http://schemas.microsoft.com/office/drawing/2014/main" id="{2C4C09B7-5293-476F-580F-1AB36BC613E3}"/>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059" name="Group 20217">
                        <a:extLst>
                          <a:ext uri="{FF2B5EF4-FFF2-40B4-BE49-F238E27FC236}">
                            <a16:creationId xmlns:a16="http://schemas.microsoft.com/office/drawing/2014/main" id="{3D34F937-DD42-4CC6-817B-6B186B7D8CF9}"/>
                          </a:ext>
                        </a:extLst>
                      </p:cNvPr>
                      <p:cNvGrpSpPr>
                        <a:grpSpLocks/>
                      </p:cNvGrpSpPr>
                      <p:nvPr/>
                    </p:nvGrpSpPr>
                    <p:grpSpPr bwMode="auto">
                      <a:xfrm flipV="1">
                        <a:off x="273" y="48"/>
                        <a:ext cx="4" cy="11"/>
                        <a:chOff x="273" y="39"/>
                        <a:chExt cx="4" cy="11"/>
                      </a:xfrm>
                    </p:grpSpPr>
                    <p:sp>
                      <p:nvSpPr>
                        <p:cNvPr id="1074" name="Line 20218">
                          <a:extLst>
                            <a:ext uri="{FF2B5EF4-FFF2-40B4-BE49-F238E27FC236}">
                              <a16:creationId xmlns:a16="http://schemas.microsoft.com/office/drawing/2014/main" id="{2ECBEB5F-977A-C6EE-DB09-BE17C3684F9B}"/>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75" name="Line 20219">
                          <a:extLst>
                            <a:ext uri="{FF2B5EF4-FFF2-40B4-BE49-F238E27FC236}">
                              <a16:creationId xmlns:a16="http://schemas.microsoft.com/office/drawing/2014/main" id="{6203D0F2-6F59-594F-2498-6F2054A1054F}"/>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76" name="Line 20220">
                          <a:extLst>
                            <a:ext uri="{FF2B5EF4-FFF2-40B4-BE49-F238E27FC236}">
                              <a16:creationId xmlns:a16="http://schemas.microsoft.com/office/drawing/2014/main" id="{DA66BC9C-158D-EC00-291B-2185EB83311E}"/>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060" name="Line 20221">
                        <a:extLst>
                          <a:ext uri="{FF2B5EF4-FFF2-40B4-BE49-F238E27FC236}">
                            <a16:creationId xmlns:a16="http://schemas.microsoft.com/office/drawing/2014/main" id="{D6332AAE-1ECC-ACC6-CD7A-AB33BBFAD6EE}"/>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61" name="Line 20222">
                        <a:extLst>
                          <a:ext uri="{FF2B5EF4-FFF2-40B4-BE49-F238E27FC236}">
                            <a16:creationId xmlns:a16="http://schemas.microsoft.com/office/drawing/2014/main" id="{596F9698-9A2A-BF84-BBC8-F0EF4EDD8FE3}"/>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062" name="Group 20223">
                        <a:extLst>
                          <a:ext uri="{FF2B5EF4-FFF2-40B4-BE49-F238E27FC236}">
                            <a16:creationId xmlns:a16="http://schemas.microsoft.com/office/drawing/2014/main" id="{42437F17-F8AF-A7C2-C47B-70CC619EF867}"/>
                          </a:ext>
                        </a:extLst>
                      </p:cNvPr>
                      <p:cNvGrpSpPr>
                        <a:grpSpLocks/>
                      </p:cNvGrpSpPr>
                      <p:nvPr/>
                    </p:nvGrpSpPr>
                    <p:grpSpPr bwMode="auto">
                      <a:xfrm flipV="1">
                        <a:off x="273" y="160"/>
                        <a:ext cx="4" cy="11"/>
                        <a:chOff x="273" y="123"/>
                        <a:chExt cx="4" cy="11"/>
                      </a:xfrm>
                    </p:grpSpPr>
                    <p:sp>
                      <p:nvSpPr>
                        <p:cNvPr id="1071" name="Line 20224">
                          <a:extLst>
                            <a:ext uri="{FF2B5EF4-FFF2-40B4-BE49-F238E27FC236}">
                              <a16:creationId xmlns:a16="http://schemas.microsoft.com/office/drawing/2014/main" id="{3999469B-37C2-7A53-6C4D-8D6E6A10B8C4}"/>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72" name="Line 20225">
                          <a:extLst>
                            <a:ext uri="{FF2B5EF4-FFF2-40B4-BE49-F238E27FC236}">
                              <a16:creationId xmlns:a16="http://schemas.microsoft.com/office/drawing/2014/main" id="{AF9127AB-EA64-8DBD-268B-B462F32048F4}"/>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73" name="Line 20226">
                          <a:extLst>
                            <a:ext uri="{FF2B5EF4-FFF2-40B4-BE49-F238E27FC236}">
                              <a16:creationId xmlns:a16="http://schemas.microsoft.com/office/drawing/2014/main" id="{8777256F-5537-E961-2745-542595B9E754}"/>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063" name="Line 20227">
                        <a:extLst>
                          <a:ext uri="{FF2B5EF4-FFF2-40B4-BE49-F238E27FC236}">
                            <a16:creationId xmlns:a16="http://schemas.microsoft.com/office/drawing/2014/main" id="{058B79A9-07F1-D781-0036-39BDE91A370C}"/>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64" name="Line 20228">
                        <a:extLst>
                          <a:ext uri="{FF2B5EF4-FFF2-40B4-BE49-F238E27FC236}">
                            <a16:creationId xmlns:a16="http://schemas.microsoft.com/office/drawing/2014/main" id="{FF21C20C-FBA2-AA20-440F-FC94FCC3C1BD}"/>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065" name="Group 20229">
                        <a:extLst>
                          <a:ext uri="{FF2B5EF4-FFF2-40B4-BE49-F238E27FC236}">
                            <a16:creationId xmlns:a16="http://schemas.microsoft.com/office/drawing/2014/main" id="{76497CE7-37A1-01FD-02A6-9CDAAA964732}"/>
                          </a:ext>
                        </a:extLst>
                      </p:cNvPr>
                      <p:cNvGrpSpPr>
                        <a:grpSpLocks/>
                      </p:cNvGrpSpPr>
                      <p:nvPr/>
                    </p:nvGrpSpPr>
                    <p:grpSpPr bwMode="auto">
                      <a:xfrm flipV="1">
                        <a:off x="274" y="7"/>
                        <a:ext cx="4" cy="11"/>
                        <a:chOff x="274" y="9"/>
                        <a:chExt cx="4" cy="11"/>
                      </a:xfrm>
                    </p:grpSpPr>
                    <p:sp>
                      <p:nvSpPr>
                        <p:cNvPr id="1068" name="Line 20230">
                          <a:extLst>
                            <a:ext uri="{FF2B5EF4-FFF2-40B4-BE49-F238E27FC236}">
                              <a16:creationId xmlns:a16="http://schemas.microsoft.com/office/drawing/2014/main" id="{C53B9B7D-0ACB-42C9-565E-170EAC309343}"/>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69" name="Line 20231">
                          <a:extLst>
                            <a:ext uri="{FF2B5EF4-FFF2-40B4-BE49-F238E27FC236}">
                              <a16:creationId xmlns:a16="http://schemas.microsoft.com/office/drawing/2014/main" id="{3A4DCF9E-2C0C-146E-BBDA-918928CAA2A6}"/>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70" name="Line 20232">
                          <a:extLst>
                            <a:ext uri="{FF2B5EF4-FFF2-40B4-BE49-F238E27FC236}">
                              <a16:creationId xmlns:a16="http://schemas.microsoft.com/office/drawing/2014/main" id="{A1FE506E-1A97-FA9B-D607-B55338176636}"/>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066" name="Line 20233">
                        <a:extLst>
                          <a:ext uri="{FF2B5EF4-FFF2-40B4-BE49-F238E27FC236}">
                            <a16:creationId xmlns:a16="http://schemas.microsoft.com/office/drawing/2014/main" id="{641E5559-71A5-B107-E85F-2E4290A7A001}"/>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67" name="Line 20234">
                        <a:extLst>
                          <a:ext uri="{FF2B5EF4-FFF2-40B4-BE49-F238E27FC236}">
                            <a16:creationId xmlns:a16="http://schemas.microsoft.com/office/drawing/2014/main" id="{D52DA9B7-6AA1-6723-64E7-36A0D18D86AE}"/>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1053" name="AutoShape 20235">
                    <a:extLst>
                      <a:ext uri="{FF2B5EF4-FFF2-40B4-BE49-F238E27FC236}">
                        <a16:creationId xmlns:a16="http://schemas.microsoft.com/office/drawing/2014/main" id="{2FB658DB-A8FD-9B41-61D0-6D65AD70E2F1}"/>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1006" name="グループ化 1005">
                <a:extLst>
                  <a:ext uri="{FF2B5EF4-FFF2-40B4-BE49-F238E27FC236}">
                    <a16:creationId xmlns:a16="http://schemas.microsoft.com/office/drawing/2014/main" id="{E40D2104-F42A-696A-F1F8-3C84FA356138}"/>
                  </a:ext>
                </a:extLst>
              </p:cNvPr>
              <p:cNvGrpSpPr/>
              <p:nvPr/>
            </p:nvGrpSpPr>
            <p:grpSpPr>
              <a:xfrm>
                <a:off x="3575720" y="4900969"/>
                <a:ext cx="2932846" cy="263154"/>
                <a:chOff x="5272221" y="4222352"/>
                <a:chExt cx="5453284" cy="515215"/>
              </a:xfrm>
            </p:grpSpPr>
            <p:grpSp>
              <p:nvGrpSpPr>
                <p:cNvPr id="1007" name="グループ化 1006">
                  <a:extLst>
                    <a:ext uri="{FF2B5EF4-FFF2-40B4-BE49-F238E27FC236}">
                      <a16:creationId xmlns:a16="http://schemas.microsoft.com/office/drawing/2014/main" id="{AD379315-B025-55E0-CAF2-E0C94874E439}"/>
                    </a:ext>
                  </a:extLst>
                </p:cNvPr>
                <p:cNvGrpSpPr/>
                <p:nvPr/>
              </p:nvGrpSpPr>
              <p:grpSpPr>
                <a:xfrm>
                  <a:off x="5272221" y="4226272"/>
                  <a:ext cx="5453284" cy="504056"/>
                  <a:chOff x="5306852" y="3284984"/>
                  <a:chExt cx="5453284" cy="504056"/>
                </a:xfrm>
              </p:grpSpPr>
              <p:sp>
                <p:nvSpPr>
                  <p:cNvPr id="1045" name="四角形: 角を丸くする 1044">
                    <a:extLst>
                      <a:ext uri="{FF2B5EF4-FFF2-40B4-BE49-F238E27FC236}">
                        <a16:creationId xmlns:a16="http://schemas.microsoft.com/office/drawing/2014/main" id="{DF02105F-5492-06FC-CC37-42C84797E10F}"/>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6" name="四角形: 角を丸くする 1045">
                    <a:extLst>
                      <a:ext uri="{FF2B5EF4-FFF2-40B4-BE49-F238E27FC236}">
                        <a16:creationId xmlns:a16="http://schemas.microsoft.com/office/drawing/2014/main" id="{0382B550-476C-7CA5-A631-49DD75B24FE4}"/>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7" name="四角形: 角を丸くする 1046">
                    <a:extLst>
                      <a:ext uri="{FF2B5EF4-FFF2-40B4-BE49-F238E27FC236}">
                        <a16:creationId xmlns:a16="http://schemas.microsoft.com/office/drawing/2014/main" id="{7FF64E70-DB51-280B-17B7-10CBBAF7976E}"/>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8" name="四角形: 角を丸くする 1047">
                    <a:extLst>
                      <a:ext uri="{FF2B5EF4-FFF2-40B4-BE49-F238E27FC236}">
                        <a16:creationId xmlns:a16="http://schemas.microsoft.com/office/drawing/2014/main" id="{815D68F9-0CFC-6CC2-A98C-A7E5DE73EDB8}"/>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9" name="四角形: 角を丸くする 1048">
                    <a:extLst>
                      <a:ext uri="{FF2B5EF4-FFF2-40B4-BE49-F238E27FC236}">
                        <a16:creationId xmlns:a16="http://schemas.microsoft.com/office/drawing/2014/main" id="{2F1609FE-CB78-6199-68B5-11EA76D1E122}"/>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08" name="フローチャート: 端子 1007">
                  <a:extLst>
                    <a:ext uri="{FF2B5EF4-FFF2-40B4-BE49-F238E27FC236}">
                      <a16:creationId xmlns:a16="http://schemas.microsoft.com/office/drawing/2014/main" id="{1B8B939A-29D0-4EF0-14D0-E0A3BFFF092D}"/>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9" name="フローチャート: 端子 1008">
                  <a:extLst>
                    <a:ext uri="{FF2B5EF4-FFF2-40B4-BE49-F238E27FC236}">
                      <a16:creationId xmlns:a16="http://schemas.microsoft.com/office/drawing/2014/main" id="{B8D665C5-F9EC-68DC-6BA7-652AC3217267}"/>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0" name="フローチャート: 端子 1009">
                  <a:extLst>
                    <a:ext uri="{FF2B5EF4-FFF2-40B4-BE49-F238E27FC236}">
                      <a16:creationId xmlns:a16="http://schemas.microsoft.com/office/drawing/2014/main" id="{09562EF9-0990-AF73-911A-9F2B98DC82C3}"/>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1" name="フローチャート: 端子 1010">
                  <a:extLst>
                    <a:ext uri="{FF2B5EF4-FFF2-40B4-BE49-F238E27FC236}">
                      <a16:creationId xmlns:a16="http://schemas.microsoft.com/office/drawing/2014/main" id="{E2EEBEFA-63F8-2C59-D28B-C54F43E8A81D}"/>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2" name="フローチャート: 端子 1011">
                  <a:extLst>
                    <a:ext uri="{FF2B5EF4-FFF2-40B4-BE49-F238E27FC236}">
                      <a16:creationId xmlns:a16="http://schemas.microsoft.com/office/drawing/2014/main" id="{4C2057B7-ACF2-8B0A-4260-C7166C95948A}"/>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3" name="フローチャート: 端子 1012">
                  <a:extLst>
                    <a:ext uri="{FF2B5EF4-FFF2-40B4-BE49-F238E27FC236}">
                      <a16:creationId xmlns:a16="http://schemas.microsoft.com/office/drawing/2014/main" id="{200A8C45-D243-427B-DF82-E661D06CFF03}"/>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4" name="フローチャート: 端子 1013">
                  <a:extLst>
                    <a:ext uri="{FF2B5EF4-FFF2-40B4-BE49-F238E27FC236}">
                      <a16:creationId xmlns:a16="http://schemas.microsoft.com/office/drawing/2014/main" id="{B2B7E5CF-559D-0C0D-F28F-99EF76FD778D}"/>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5" name="フローチャート: 端子 1014">
                  <a:extLst>
                    <a:ext uri="{FF2B5EF4-FFF2-40B4-BE49-F238E27FC236}">
                      <a16:creationId xmlns:a16="http://schemas.microsoft.com/office/drawing/2014/main" id="{75DA11B8-44EA-E753-2567-845A9CAD44BA}"/>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6" name="フローチャート: 端子 1015">
                  <a:extLst>
                    <a:ext uri="{FF2B5EF4-FFF2-40B4-BE49-F238E27FC236}">
                      <a16:creationId xmlns:a16="http://schemas.microsoft.com/office/drawing/2014/main" id="{59EDF151-E4D7-E65F-DCB8-6372333A0B55}"/>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7" name="フローチャート: 端子 1016">
                  <a:extLst>
                    <a:ext uri="{FF2B5EF4-FFF2-40B4-BE49-F238E27FC236}">
                      <a16:creationId xmlns:a16="http://schemas.microsoft.com/office/drawing/2014/main" id="{986CB868-00DA-845B-5B91-B5C38A72848E}"/>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8" name="フローチャート: 端子 1017">
                  <a:extLst>
                    <a:ext uri="{FF2B5EF4-FFF2-40B4-BE49-F238E27FC236}">
                      <a16:creationId xmlns:a16="http://schemas.microsoft.com/office/drawing/2014/main" id="{A2AF489D-5765-5C9F-0E9A-1A6ABC5AF6C3}"/>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9" name="フローチャート: 端子 1018">
                  <a:extLst>
                    <a:ext uri="{FF2B5EF4-FFF2-40B4-BE49-F238E27FC236}">
                      <a16:creationId xmlns:a16="http://schemas.microsoft.com/office/drawing/2014/main" id="{B66DFF50-D687-B55A-E597-416B145E8F38}"/>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0" name="フローチャート: 端子 1019">
                  <a:extLst>
                    <a:ext uri="{FF2B5EF4-FFF2-40B4-BE49-F238E27FC236}">
                      <a16:creationId xmlns:a16="http://schemas.microsoft.com/office/drawing/2014/main" id="{F033405B-8A33-0998-99D4-478801869967}"/>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1" name="フローチャート: 端子 1020">
                  <a:extLst>
                    <a:ext uri="{FF2B5EF4-FFF2-40B4-BE49-F238E27FC236}">
                      <a16:creationId xmlns:a16="http://schemas.microsoft.com/office/drawing/2014/main" id="{D53ABA69-BC0F-CD21-8F3A-35B18B31B103}"/>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2" name="フローチャート: 端子 1021">
                  <a:extLst>
                    <a:ext uri="{FF2B5EF4-FFF2-40B4-BE49-F238E27FC236}">
                      <a16:creationId xmlns:a16="http://schemas.microsoft.com/office/drawing/2014/main" id="{D1FDEE26-237C-E035-1A4E-BAD00A439AF4}"/>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3" name="フローチャート: 端子 1022">
                  <a:extLst>
                    <a:ext uri="{FF2B5EF4-FFF2-40B4-BE49-F238E27FC236}">
                      <a16:creationId xmlns:a16="http://schemas.microsoft.com/office/drawing/2014/main" id="{29DCDCF5-5540-566E-660A-18FBC435513A}"/>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4" name="フローチャート: 端子 1023">
                  <a:extLst>
                    <a:ext uri="{FF2B5EF4-FFF2-40B4-BE49-F238E27FC236}">
                      <a16:creationId xmlns:a16="http://schemas.microsoft.com/office/drawing/2014/main" id="{701BC911-C3C0-1EE2-3EF9-5E84F3DE3971}"/>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5" name="フローチャート: 端子 1024">
                  <a:extLst>
                    <a:ext uri="{FF2B5EF4-FFF2-40B4-BE49-F238E27FC236}">
                      <a16:creationId xmlns:a16="http://schemas.microsoft.com/office/drawing/2014/main" id="{0B72550F-493E-7D0C-3404-9BED23325BC0}"/>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6" name="フローチャート: 端子 1025">
                  <a:extLst>
                    <a:ext uri="{FF2B5EF4-FFF2-40B4-BE49-F238E27FC236}">
                      <a16:creationId xmlns:a16="http://schemas.microsoft.com/office/drawing/2014/main" id="{2DD6E823-5027-91BF-54EB-5814358B9E91}"/>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7" name="フローチャート: 端子 1026">
                  <a:extLst>
                    <a:ext uri="{FF2B5EF4-FFF2-40B4-BE49-F238E27FC236}">
                      <a16:creationId xmlns:a16="http://schemas.microsoft.com/office/drawing/2014/main" id="{28A52330-DD1B-E2D1-FEAA-79E0E3395842}"/>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8" name="フローチャート: 端子 1027">
                  <a:extLst>
                    <a:ext uri="{FF2B5EF4-FFF2-40B4-BE49-F238E27FC236}">
                      <a16:creationId xmlns:a16="http://schemas.microsoft.com/office/drawing/2014/main" id="{441D13B7-A323-08F5-D8AB-BFE421A41FF2}"/>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9" name="フローチャート: 端子 1028">
                  <a:extLst>
                    <a:ext uri="{FF2B5EF4-FFF2-40B4-BE49-F238E27FC236}">
                      <a16:creationId xmlns:a16="http://schemas.microsoft.com/office/drawing/2014/main" id="{ABE0D21E-44CD-4301-36BD-ECC4F83257B9}"/>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0" name="フローチャート: 端子 1029">
                  <a:extLst>
                    <a:ext uri="{FF2B5EF4-FFF2-40B4-BE49-F238E27FC236}">
                      <a16:creationId xmlns:a16="http://schemas.microsoft.com/office/drawing/2014/main" id="{F0586FFD-0BEF-4FBF-5E01-24F100589916}"/>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1" name="フローチャート: 端子 1030">
                  <a:extLst>
                    <a:ext uri="{FF2B5EF4-FFF2-40B4-BE49-F238E27FC236}">
                      <a16:creationId xmlns:a16="http://schemas.microsoft.com/office/drawing/2014/main" id="{0433504E-9BDE-2222-6A04-36DC6986AC3A}"/>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2" name="フローチャート: 端子 1031">
                  <a:extLst>
                    <a:ext uri="{FF2B5EF4-FFF2-40B4-BE49-F238E27FC236}">
                      <a16:creationId xmlns:a16="http://schemas.microsoft.com/office/drawing/2014/main" id="{523FE67B-B900-48CC-5366-A03F278FFC09}"/>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3" name="フローチャート: 端子 1032">
                  <a:extLst>
                    <a:ext uri="{FF2B5EF4-FFF2-40B4-BE49-F238E27FC236}">
                      <a16:creationId xmlns:a16="http://schemas.microsoft.com/office/drawing/2014/main" id="{53D10499-C4F5-491C-8B10-0564549D5299}"/>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4" name="フローチャート: 端子 1033">
                  <a:extLst>
                    <a:ext uri="{FF2B5EF4-FFF2-40B4-BE49-F238E27FC236}">
                      <a16:creationId xmlns:a16="http://schemas.microsoft.com/office/drawing/2014/main" id="{AA7C48C4-E7E9-1097-705D-0DF9B3F6045A}"/>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5" name="フローチャート: 端子 1034">
                  <a:extLst>
                    <a:ext uri="{FF2B5EF4-FFF2-40B4-BE49-F238E27FC236}">
                      <a16:creationId xmlns:a16="http://schemas.microsoft.com/office/drawing/2014/main" id="{39888263-3E65-AEAE-86B1-CC66E76F6088}"/>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6" name="フローチャート: 端子 1035">
                  <a:extLst>
                    <a:ext uri="{FF2B5EF4-FFF2-40B4-BE49-F238E27FC236}">
                      <a16:creationId xmlns:a16="http://schemas.microsoft.com/office/drawing/2014/main" id="{774CDF53-A063-E0CC-284C-07A5D7831678}"/>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7" name="フローチャート: 端子 1036">
                  <a:extLst>
                    <a:ext uri="{FF2B5EF4-FFF2-40B4-BE49-F238E27FC236}">
                      <a16:creationId xmlns:a16="http://schemas.microsoft.com/office/drawing/2014/main" id="{0E8E5429-69D7-294C-CC46-143EA2D0F9F3}"/>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8" name="フローチャート: 端子 1037">
                  <a:extLst>
                    <a:ext uri="{FF2B5EF4-FFF2-40B4-BE49-F238E27FC236}">
                      <a16:creationId xmlns:a16="http://schemas.microsoft.com/office/drawing/2014/main" id="{143442AF-4DD5-B229-D791-4BE86FF18E55}"/>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9" name="フローチャート: 端子 1038">
                  <a:extLst>
                    <a:ext uri="{FF2B5EF4-FFF2-40B4-BE49-F238E27FC236}">
                      <a16:creationId xmlns:a16="http://schemas.microsoft.com/office/drawing/2014/main" id="{CDA0C29B-DF90-556F-EC19-BBFB2F49A630}"/>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0" name="フローチャート: 端子 1039">
                  <a:extLst>
                    <a:ext uri="{FF2B5EF4-FFF2-40B4-BE49-F238E27FC236}">
                      <a16:creationId xmlns:a16="http://schemas.microsoft.com/office/drawing/2014/main" id="{CFE19248-CCD1-728C-91F9-E3DA1B9151A4}"/>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1" name="フローチャート: 端子 1040">
                  <a:extLst>
                    <a:ext uri="{FF2B5EF4-FFF2-40B4-BE49-F238E27FC236}">
                      <a16:creationId xmlns:a16="http://schemas.microsoft.com/office/drawing/2014/main" id="{5F18F1EF-7118-62E2-E359-12EE65D41B67}"/>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2" name="フローチャート: 端子 1041">
                  <a:extLst>
                    <a:ext uri="{FF2B5EF4-FFF2-40B4-BE49-F238E27FC236}">
                      <a16:creationId xmlns:a16="http://schemas.microsoft.com/office/drawing/2014/main" id="{8605E077-0425-76A2-574C-2B598278C636}"/>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3" name="フローチャート: 端子 1042">
                  <a:extLst>
                    <a:ext uri="{FF2B5EF4-FFF2-40B4-BE49-F238E27FC236}">
                      <a16:creationId xmlns:a16="http://schemas.microsoft.com/office/drawing/2014/main" id="{34E57FEA-199E-531B-9609-3632762EDC23}"/>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4" name="フローチャート: 端子 1043">
                  <a:extLst>
                    <a:ext uri="{FF2B5EF4-FFF2-40B4-BE49-F238E27FC236}">
                      <a16:creationId xmlns:a16="http://schemas.microsoft.com/office/drawing/2014/main" id="{A49E3E99-298B-08D8-8BAC-9CA46988D731}"/>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004" name="正方形/長方形 1003">
              <a:extLst>
                <a:ext uri="{FF2B5EF4-FFF2-40B4-BE49-F238E27FC236}">
                  <a16:creationId xmlns:a16="http://schemas.microsoft.com/office/drawing/2014/main" id="{0AFB58A9-1499-4352-5E3E-6D3497A892B6}"/>
                </a:ext>
              </a:extLst>
            </p:cNvPr>
            <p:cNvSpPr/>
            <p:nvPr/>
          </p:nvSpPr>
          <p:spPr>
            <a:xfrm>
              <a:off x="3046932" y="5636437"/>
              <a:ext cx="641727" cy="390692"/>
            </a:xfrm>
            <a:prstGeom prst="rect">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1121" name="グループ化 1120">
            <a:extLst>
              <a:ext uri="{FF2B5EF4-FFF2-40B4-BE49-F238E27FC236}">
                <a16:creationId xmlns:a16="http://schemas.microsoft.com/office/drawing/2014/main" id="{D20FC18C-5FEE-2F83-E281-1DCDC1D048AB}"/>
              </a:ext>
            </a:extLst>
          </p:cNvPr>
          <p:cNvGrpSpPr/>
          <p:nvPr/>
        </p:nvGrpSpPr>
        <p:grpSpPr>
          <a:xfrm>
            <a:off x="8358619" y="3268259"/>
            <a:ext cx="1208333" cy="549616"/>
            <a:chOff x="2763695" y="4130145"/>
            <a:chExt cx="1208333" cy="549616"/>
          </a:xfrm>
        </p:grpSpPr>
        <p:grpSp>
          <p:nvGrpSpPr>
            <p:cNvPr id="1122" name="グループ化 1121">
              <a:extLst>
                <a:ext uri="{FF2B5EF4-FFF2-40B4-BE49-F238E27FC236}">
                  <a16:creationId xmlns:a16="http://schemas.microsoft.com/office/drawing/2014/main" id="{29AA5843-8EE4-C291-B78F-E0B7F6124174}"/>
                </a:ext>
              </a:extLst>
            </p:cNvPr>
            <p:cNvGrpSpPr/>
            <p:nvPr/>
          </p:nvGrpSpPr>
          <p:grpSpPr>
            <a:xfrm rot="5400000">
              <a:off x="3148382" y="3856115"/>
              <a:ext cx="549616" cy="1097676"/>
              <a:chOff x="1241707" y="3972722"/>
              <a:chExt cx="824186" cy="1891740"/>
            </a:xfrm>
          </p:grpSpPr>
          <p:grpSp>
            <p:nvGrpSpPr>
              <p:cNvPr id="1130" name="グループ化 1129">
                <a:extLst>
                  <a:ext uri="{FF2B5EF4-FFF2-40B4-BE49-F238E27FC236}">
                    <a16:creationId xmlns:a16="http://schemas.microsoft.com/office/drawing/2014/main" id="{513F1A7F-50C7-E986-8629-F99345D903BC}"/>
                  </a:ext>
                </a:extLst>
              </p:cNvPr>
              <p:cNvGrpSpPr/>
              <p:nvPr/>
            </p:nvGrpSpPr>
            <p:grpSpPr>
              <a:xfrm>
                <a:off x="1451487" y="3972722"/>
                <a:ext cx="371624" cy="773549"/>
                <a:chOff x="2918423" y="2645221"/>
                <a:chExt cx="371624" cy="773549"/>
              </a:xfrm>
            </p:grpSpPr>
            <p:grpSp>
              <p:nvGrpSpPr>
                <p:cNvPr id="1138" name="グループ化 1137">
                  <a:extLst>
                    <a:ext uri="{FF2B5EF4-FFF2-40B4-BE49-F238E27FC236}">
                      <a16:creationId xmlns:a16="http://schemas.microsoft.com/office/drawing/2014/main" id="{50D271A9-3BE8-6C05-211F-C8C03299890D}"/>
                    </a:ext>
                  </a:extLst>
                </p:cNvPr>
                <p:cNvGrpSpPr/>
                <p:nvPr/>
              </p:nvGrpSpPr>
              <p:grpSpPr>
                <a:xfrm>
                  <a:off x="2918423" y="3133605"/>
                  <a:ext cx="371624" cy="285165"/>
                  <a:chOff x="4140200" y="3203575"/>
                  <a:chExt cx="781050" cy="663575"/>
                </a:xfrm>
              </p:grpSpPr>
              <p:sp>
                <p:nvSpPr>
                  <p:cNvPr id="1177" name="フリーフォーム: 図形 1176">
                    <a:extLst>
                      <a:ext uri="{FF2B5EF4-FFF2-40B4-BE49-F238E27FC236}">
                        <a16:creationId xmlns:a16="http://schemas.microsoft.com/office/drawing/2014/main" id="{BE72545D-4D61-E641-7A0D-FC5A89E7FD4B}"/>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8" name="フリーフォーム: 図形 1177">
                    <a:extLst>
                      <a:ext uri="{FF2B5EF4-FFF2-40B4-BE49-F238E27FC236}">
                        <a16:creationId xmlns:a16="http://schemas.microsoft.com/office/drawing/2014/main" id="{341D8803-A350-4876-2BFF-663E51262E9A}"/>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9" name="フリーフォーム: 図形 1178">
                    <a:extLst>
                      <a:ext uri="{FF2B5EF4-FFF2-40B4-BE49-F238E27FC236}">
                        <a16:creationId xmlns:a16="http://schemas.microsoft.com/office/drawing/2014/main" id="{273802F6-CB9C-23DB-1375-B124E1BD2620}"/>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39" name="グループ化 1138">
                  <a:extLst>
                    <a:ext uri="{FF2B5EF4-FFF2-40B4-BE49-F238E27FC236}">
                      <a16:creationId xmlns:a16="http://schemas.microsoft.com/office/drawing/2014/main" id="{878166CC-94EC-C54F-5C9E-5217ED414E84}"/>
                    </a:ext>
                  </a:extLst>
                </p:cNvPr>
                <p:cNvGrpSpPr/>
                <p:nvPr/>
              </p:nvGrpSpPr>
              <p:grpSpPr>
                <a:xfrm rot="10800000">
                  <a:off x="3003453" y="2645221"/>
                  <a:ext cx="235664" cy="495885"/>
                  <a:chOff x="973101" y="963274"/>
                  <a:chExt cx="923288" cy="1999932"/>
                </a:xfrm>
              </p:grpSpPr>
              <p:grpSp>
                <p:nvGrpSpPr>
                  <p:cNvPr id="1140" name="グループ化 1139">
                    <a:extLst>
                      <a:ext uri="{FF2B5EF4-FFF2-40B4-BE49-F238E27FC236}">
                        <a16:creationId xmlns:a16="http://schemas.microsoft.com/office/drawing/2014/main" id="{83567DC9-59DF-272B-D887-5005BAB748B5}"/>
                      </a:ext>
                    </a:extLst>
                  </p:cNvPr>
                  <p:cNvGrpSpPr/>
                  <p:nvPr/>
                </p:nvGrpSpPr>
                <p:grpSpPr>
                  <a:xfrm>
                    <a:off x="973101" y="963274"/>
                    <a:ext cx="923288" cy="1999932"/>
                    <a:chOff x="926339" y="1781467"/>
                    <a:chExt cx="1547933" cy="2239998"/>
                  </a:xfrm>
                </p:grpSpPr>
                <p:cxnSp>
                  <p:nvCxnSpPr>
                    <p:cNvPr id="1145" name="直線コネクタ 1144">
                      <a:extLst>
                        <a:ext uri="{FF2B5EF4-FFF2-40B4-BE49-F238E27FC236}">
                          <a16:creationId xmlns:a16="http://schemas.microsoft.com/office/drawing/2014/main" id="{E3D0B355-6E38-BAA0-5273-B3FAA6A0832F}"/>
                        </a:ext>
                      </a:extLst>
                    </p:cNvPr>
                    <p:cNvCxnSpPr>
                      <a:cxnSpLocks/>
                    </p:cNvCxnSpPr>
                    <p:nvPr/>
                  </p:nvCxnSpPr>
                  <p:spPr>
                    <a:xfrm>
                      <a:off x="1295400" y="1791180"/>
                      <a:ext cx="100584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6" name="直線コネクタ 1145">
                      <a:extLst>
                        <a:ext uri="{FF2B5EF4-FFF2-40B4-BE49-F238E27FC236}">
                          <a16:creationId xmlns:a16="http://schemas.microsoft.com/office/drawing/2014/main" id="{DFA11E2C-E9E5-3DC7-ADE8-276213FB975A}"/>
                        </a:ext>
                      </a:extLst>
                    </p:cNvPr>
                    <p:cNvCxnSpPr>
                      <a:cxnSpLocks/>
                    </p:cNvCxnSpPr>
                    <p:nvPr/>
                  </p:nvCxnSpPr>
                  <p:spPr>
                    <a:xfrm>
                      <a:off x="1311571" y="1814945"/>
                      <a:ext cx="0" cy="8842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直線コネクタ 1146">
                      <a:extLst>
                        <a:ext uri="{FF2B5EF4-FFF2-40B4-BE49-F238E27FC236}">
                          <a16:creationId xmlns:a16="http://schemas.microsoft.com/office/drawing/2014/main" id="{C4CD84C8-0A01-9CBA-8F90-AB83111C68E6}"/>
                        </a:ext>
                      </a:extLst>
                    </p:cNvPr>
                    <p:cNvCxnSpPr>
                      <a:cxnSpLocks/>
                    </p:cNvCxnSpPr>
                    <p:nvPr/>
                  </p:nvCxnSpPr>
                  <p:spPr>
                    <a:xfrm flipH="1">
                      <a:off x="2286001" y="1781467"/>
                      <a:ext cx="10160" cy="9177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直線コネクタ 1147">
                      <a:extLst>
                        <a:ext uri="{FF2B5EF4-FFF2-40B4-BE49-F238E27FC236}">
                          <a16:creationId xmlns:a16="http://schemas.microsoft.com/office/drawing/2014/main" id="{32CB38F4-F8C1-30E5-2B48-092FA7DF8226}"/>
                        </a:ext>
                      </a:extLst>
                    </p:cNvPr>
                    <p:cNvCxnSpPr>
                      <a:cxnSpLocks/>
                    </p:cNvCxnSpPr>
                    <p:nvPr/>
                  </p:nvCxnSpPr>
                  <p:spPr>
                    <a:xfrm>
                      <a:off x="2287385" y="2699181"/>
                      <a:ext cx="186887" cy="74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直線コネクタ 1148">
                      <a:extLst>
                        <a:ext uri="{FF2B5EF4-FFF2-40B4-BE49-F238E27FC236}">
                          <a16:creationId xmlns:a16="http://schemas.microsoft.com/office/drawing/2014/main" id="{0B10E4E1-018A-79BB-601F-3A894557757F}"/>
                        </a:ext>
                      </a:extLst>
                    </p:cNvPr>
                    <p:cNvCxnSpPr>
                      <a:cxnSpLocks/>
                    </p:cNvCxnSpPr>
                    <p:nvPr/>
                  </p:nvCxnSpPr>
                  <p:spPr>
                    <a:xfrm flipH="1">
                      <a:off x="2274768" y="2676841"/>
                      <a:ext cx="6987" cy="13103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直線コネクタ 1149">
                      <a:extLst>
                        <a:ext uri="{FF2B5EF4-FFF2-40B4-BE49-F238E27FC236}">
                          <a16:creationId xmlns:a16="http://schemas.microsoft.com/office/drawing/2014/main" id="{DBCBA1A7-11AB-CDD7-7C87-17F96E3B2EAF}"/>
                        </a:ext>
                      </a:extLst>
                    </p:cNvPr>
                    <p:cNvCxnSpPr>
                      <a:cxnSpLocks/>
                    </p:cNvCxnSpPr>
                    <p:nvPr/>
                  </p:nvCxnSpPr>
                  <p:spPr>
                    <a:xfrm flipH="1">
                      <a:off x="1318048" y="2676841"/>
                      <a:ext cx="2183" cy="134462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直線コネクタ 1150">
                      <a:extLst>
                        <a:ext uri="{FF2B5EF4-FFF2-40B4-BE49-F238E27FC236}">
                          <a16:creationId xmlns:a16="http://schemas.microsoft.com/office/drawing/2014/main" id="{CC3C56ED-1F8E-2BF7-7351-2E51093A19F4}"/>
                        </a:ext>
                      </a:extLst>
                    </p:cNvPr>
                    <p:cNvCxnSpPr>
                      <a:cxnSpLocks/>
                    </p:cNvCxnSpPr>
                    <p:nvPr/>
                  </p:nvCxnSpPr>
                  <p:spPr>
                    <a:xfrm>
                      <a:off x="2454694" y="2753052"/>
                      <a:ext cx="0" cy="10467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直線コネクタ 1151">
                      <a:extLst>
                        <a:ext uri="{FF2B5EF4-FFF2-40B4-BE49-F238E27FC236}">
                          <a16:creationId xmlns:a16="http://schemas.microsoft.com/office/drawing/2014/main" id="{F6FB571F-C2E2-81CD-F8F4-5BB86514C9D8}"/>
                        </a:ext>
                      </a:extLst>
                    </p:cNvPr>
                    <p:cNvCxnSpPr>
                      <a:cxnSpLocks/>
                    </p:cNvCxnSpPr>
                    <p:nvPr/>
                  </p:nvCxnSpPr>
                  <p:spPr>
                    <a:xfrm>
                      <a:off x="1151713" y="2737843"/>
                      <a:ext cx="0" cy="10467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3" name="直線コネクタ 1152">
                      <a:extLst>
                        <a:ext uri="{FF2B5EF4-FFF2-40B4-BE49-F238E27FC236}">
                          <a16:creationId xmlns:a16="http://schemas.microsoft.com/office/drawing/2014/main" id="{C9498EE1-1CB6-F549-C8D9-38CF81A02FF5}"/>
                        </a:ext>
                      </a:extLst>
                    </p:cNvPr>
                    <p:cNvCxnSpPr>
                      <a:cxnSpLocks/>
                    </p:cNvCxnSpPr>
                    <p:nvPr/>
                  </p:nvCxnSpPr>
                  <p:spPr>
                    <a:xfrm flipV="1">
                      <a:off x="1130226" y="2691427"/>
                      <a:ext cx="173711" cy="706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直線コネクタ 1153">
                      <a:extLst>
                        <a:ext uri="{FF2B5EF4-FFF2-40B4-BE49-F238E27FC236}">
                          <a16:creationId xmlns:a16="http://schemas.microsoft.com/office/drawing/2014/main" id="{3B953F7D-9111-B6B8-61B2-CFF9F3634548}"/>
                        </a:ext>
                      </a:extLst>
                    </p:cNvPr>
                    <p:cNvCxnSpPr>
                      <a:cxnSpLocks/>
                    </p:cNvCxnSpPr>
                    <p:nvPr/>
                  </p:nvCxnSpPr>
                  <p:spPr>
                    <a:xfrm>
                      <a:off x="1142284" y="3771019"/>
                      <a:ext cx="171973" cy="22015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5" name="直線コネクタ 1154">
                      <a:extLst>
                        <a:ext uri="{FF2B5EF4-FFF2-40B4-BE49-F238E27FC236}">
                          <a16:creationId xmlns:a16="http://schemas.microsoft.com/office/drawing/2014/main" id="{73A85646-0358-8BB3-62E7-6D1F9832C300}"/>
                        </a:ext>
                      </a:extLst>
                    </p:cNvPr>
                    <p:cNvCxnSpPr>
                      <a:cxnSpLocks/>
                    </p:cNvCxnSpPr>
                    <p:nvPr/>
                  </p:nvCxnSpPr>
                  <p:spPr>
                    <a:xfrm flipV="1">
                      <a:off x="2327970" y="3784600"/>
                      <a:ext cx="126724" cy="236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6" name="直線コネクタ 1155">
                      <a:extLst>
                        <a:ext uri="{FF2B5EF4-FFF2-40B4-BE49-F238E27FC236}">
                          <a16:creationId xmlns:a16="http://schemas.microsoft.com/office/drawing/2014/main" id="{E5F7425F-5DCF-66EF-67A8-9B45011CCB59}"/>
                        </a:ext>
                      </a:extLst>
                    </p:cNvPr>
                    <p:cNvCxnSpPr>
                      <a:cxnSpLocks/>
                    </p:cNvCxnSpPr>
                    <p:nvPr/>
                  </p:nvCxnSpPr>
                  <p:spPr>
                    <a:xfrm>
                      <a:off x="1322120" y="4012797"/>
                      <a:ext cx="99968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7" name="直線コネクタ 1156">
                      <a:extLst>
                        <a:ext uri="{FF2B5EF4-FFF2-40B4-BE49-F238E27FC236}">
                          <a16:creationId xmlns:a16="http://schemas.microsoft.com/office/drawing/2014/main" id="{8E9C58A9-E700-1E64-B864-46A182F19F63}"/>
                        </a:ext>
                      </a:extLst>
                    </p:cNvPr>
                    <p:cNvCxnSpPr>
                      <a:cxnSpLocks/>
                      <a:stCxn id="1159" idx="0"/>
                    </p:cNvCxnSpPr>
                    <p:nvPr/>
                  </p:nvCxnSpPr>
                  <p:spPr>
                    <a:xfrm>
                      <a:off x="2105316" y="2760748"/>
                      <a:ext cx="3350" cy="12304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8" name="直線コネクタ 1157">
                      <a:extLst>
                        <a:ext uri="{FF2B5EF4-FFF2-40B4-BE49-F238E27FC236}">
                          <a16:creationId xmlns:a16="http://schemas.microsoft.com/office/drawing/2014/main" id="{A6E1D2BA-A99F-47D0-60DB-F845DDACE034}"/>
                        </a:ext>
                      </a:extLst>
                    </p:cNvPr>
                    <p:cNvCxnSpPr>
                      <a:cxnSpLocks/>
                    </p:cNvCxnSpPr>
                    <p:nvPr/>
                  </p:nvCxnSpPr>
                  <p:spPr>
                    <a:xfrm flipH="1">
                      <a:off x="1483779" y="2691427"/>
                      <a:ext cx="10017" cy="132766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159" name="円弧 1158">
                      <a:extLst>
                        <a:ext uri="{FF2B5EF4-FFF2-40B4-BE49-F238E27FC236}">
                          <a16:creationId xmlns:a16="http://schemas.microsoft.com/office/drawing/2014/main" id="{AFBF868E-A860-AB64-BA27-6E37243AA301}"/>
                        </a:ext>
                      </a:extLst>
                    </p:cNvPr>
                    <p:cNvSpPr/>
                    <p:nvPr/>
                  </p:nvSpPr>
                  <p:spPr>
                    <a:xfrm rot="16499957">
                      <a:off x="1972423" y="2599190"/>
                      <a:ext cx="618400" cy="353961"/>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1160" name="円弧 1159">
                      <a:extLst>
                        <a:ext uri="{FF2B5EF4-FFF2-40B4-BE49-F238E27FC236}">
                          <a16:creationId xmlns:a16="http://schemas.microsoft.com/office/drawing/2014/main" id="{80C654C2-D965-C718-2409-FB40E3F35CE8}"/>
                        </a:ext>
                      </a:extLst>
                    </p:cNvPr>
                    <p:cNvSpPr/>
                    <p:nvPr/>
                  </p:nvSpPr>
                  <p:spPr>
                    <a:xfrm rot="1579888">
                      <a:off x="926339" y="2460443"/>
                      <a:ext cx="590140" cy="365289"/>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1161" name="直線コネクタ 1160">
                      <a:extLst>
                        <a:ext uri="{FF2B5EF4-FFF2-40B4-BE49-F238E27FC236}">
                          <a16:creationId xmlns:a16="http://schemas.microsoft.com/office/drawing/2014/main" id="{5BC2A79B-0CA2-1304-CB1B-E8ECD3382973}"/>
                        </a:ext>
                      </a:extLst>
                    </p:cNvPr>
                    <p:cNvCxnSpPr>
                      <a:cxnSpLocks/>
                    </p:cNvCxnSpPr>
                    <p:nvPr/>
                  </p:nvCxnSpPr>
                  <p:spPr>
                    <a:xfrm>
                      <a:off x="1479849" y="276487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直線コネクタ 1161">
                      <a:extLst>
                        <a:ext uri="{FF2B5EF4-FFF2-40B4-BE49-F238E27FC236}">
                          <a16:creationId xmlns:a16="http://schemas.microsoft.com/office/drawing/2014/main" id="{C46AED39-35AC-D083-15AA-436FD1500606}"/>
                        </a:ext>
                      </a:extLst>
                    </p:cNvPr>
                    <p:cNvCxnSpPr>
                      <a:cxnSpLocks/>
                    </p:cNvCxnSpPr>
                    <p:nvPr/>
                  </p:nvCxnSpPr>
                  <p:spPr>
                    <a:xfrm>
                      <a:off x="1484404" y="28468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直線コネクタ 1162">
                      <a:extLst>
                        <a:ext uri="{FF2B5EF4-FFF2-40B4-BE49-F238E27FC236}">
                          <a16:creationId xmlns:a16="http://schemas.microsoft.com/office/drawing/2014/main" id="{C3ACE500-3236-8C2F-D3B4-600573F1E30E}"/>
                        </a:ext>
                      </a:extLst>
                    </p:cNvPr>
                    <p:cNvCxnSpPr>
                      <a:cxnSpLocks/>
                    </p:cNvCxnSpPr>
                    <p:nvPr/>
                  </p:nvCxnSpPr>
                  <p:spPr>
                    <a:xfrm>
                      <a:off x="1488787" y="2937664"/>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4" name="直線コネクタ 1163">
                      <a:extLst>
                        <a:ext uri="{FF2B5EF4-FFF2-40B4-BE49-F238E27FC236}">
                          <a16:creationId xmlns:a16="http://schemas.microsoft.com/office/drawing/2014/main" id="{D9C00F2F-72B9-D364-9D4C-BD5CE0EA5B9B}"/>
                        </a:ext>
                      </a:extLst>
                    </p:cNvPr>
                    <p:cNvCxnSpPr>
                      <a:cxnSpLocks/>
                    </p:cNvCxnSpPr>
                    <p:nvPr/>
                  </p:nvCxnSpPr>
                  <p:spPr>
                    <a:xfrm>
                      <a:off x="1498758" y="30186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直線コネクタ 1164">
                      <a:extLst>
                        <a:ext uri="{FF2B5EF4-FFF2-40B4-BE49-F238E27FC236}">
                          <a16:creationId xmlns:a16="http://schemas.microsoft.com/office/drawing/2014/main" id="{64AC494D-9EE2-1C9E-00BA-6882E78267C4}"/>
                        </a:ext>
                      </a:extLst>
                    </p:cNvPr>
                    <p:cNvCxnSpPr>
                      <a:cxnSpLocks/>
                    </p:cNvCxnSpPr>
                    <p:nvPr/>
                  </p:nvCxnSpPr>
                  <p:spPr>
                    <a:xfrm>
                      <a:off x="1503969" y="309539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6" name="直線コネクタ 1165">
                      <a:extLst>
                        <a:ext uri="{FF2B5EF4-FFF2-40B4-BE49-F238E27FC236}">
                          <a16:creationId xmlns:a16="http://schemas.microsoft.com/office/drawing/2014/main" id="{435AD917-DA4D-DAD4-0E4D-8E5690E64ED2}"/>
                        </a:ext>
                      </a:extLst>
                    </p:cNvPr>
                    <p:cNvCxnSpPr>
                      <a:cxnSpLocks/>
                    </p:cNvCxnSpPr>
                    <p:nvPr/>
                  </p:nvCxnSpPr>
                  <p:spPr>
                    <a:xfrm>
                      <a:off x="1503969" y="318108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7" name="直線コネクタ 1166">
                      <a:extLst>
                        <a:ext uri="{FF2B5EF4-FFF2-40B4-BE49-F238E27FC236}">
                          <a16:creationId xmlns:a16="http://schemas.microsoft.com/office/drawing/2014/main" id="{E90259FD-BB05-5C97-E4D3-64624210F533}"/>
                        </a:ext>
                      </a:extLst>
                    </p:cNvPr>
                    <p:cNvCxnSpPr>
                      <a:cxnSpLocks/>
                    </p:cNvCxnSpPr>
                    <p:nvPr/>
                  </p:nvCxnSpPr>
                  <p:spPr>
                    <a:xfrm>
                      <a:off x="1498757" y="3263467"/>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8" name="直線コネクタ 1167">
                      <a:extLst>
                        <a:ext uri="{FF2B5EF4-FFF2-40B4-BE49-F238E27FC236}">
                          <a16:creationId xmlns:a16="http://schemas.microsoft.com/office/drawing/2014/main" id="{80077B04-41E0-337D-9F78-A951CC9F2226}"/>
                        </a:ext>
                      </a:extLst>
                    </p:cNvPr>
                    <p:cNvCxnSpPr>
                      <a:cxnSpLocks/>
                    </p:cNvCxnSpPr>
                    <p:nvPr/>
                  </p:nvCxnSpPr>
                  <p:spPr>
                    <a:xfrm>
                      <a:off x="1498757" y="334462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9" name="直線コネクタ 1168">
                      <a:extLst>
                        <a:ext uri="{FF2B5EF4-FFF2-40B4-BE49-F238E27FC236}">
                          <a16:creationId xmlns:a16="http://schemas.microsoft.com/office/drawing/2014/main" id="{950FE643-37CA-A082-C9FA-F98B19E73B9C}"/>
                        </a:ext>
                      </a:extLst>
                    </p:cNvPr>
                    <p:cNvCxnSpPr>
                      <a:cxnSpLocks/>
                    </p:cNvCxnSpPr>
                    <p:nvPr/>
                  </p:nvCxnSpPr>
                  <p:spPr>
                    <a:xfrm>
                      <a:off x="1498757" y="34160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0" name="直線コネクタ 1169">
                      <a:extLst>
                        <a:ext uri="{FF2B5EF4-FFF2-40B4-BE49-F238E27FC236}">
                          <a16:creationId xmlns:a16="http://schemas.microsoft.com/office/drawing/2014/main" id="{45B0A049-6DC6-3103-25C5-F55EC29AD23A}"/>
                        </a:ext>
                      </a:extLst>
                    </p:cNvPr>
                    <p:cNvCxnSpPr>
                      <a:cxnSpLocks/>
                    </p:cNvCxnSpPr>
                    <p:nvPr/>
                  </p:nvCxnSpPr>
                  <p:spPr>
                    <a:xfrm>
                      <a:off x="1488422" y="349170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1" name="直線コネクタ 1170">
                      <a:extLst>
                        <a:ext uri="{FF2B5EF4-FFF2-40B4-BE49-F238E27FC236}">
                          <a16:creationId xmlns:a16="http://schemas.microsoft.com/office/drawing/2014/main" id="{5C996444-CA20-EDAA-ADC9-CB694849F30C}"/>
                        </a:ext>
                      </a:extLst>
                    </p:cNvPr>
                    <p:cNvCxnSpPr>
                      <a:cxnSpLocks/>
                    </p:cNvCxnSpPr>
                    <p:nvPr/>
                  </p:nvCxnSpPr>
                  <p:spPr>
                    <a:xfrm>
                      <a:off x="1493819" y="35724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2" name="直線コネクタ 1171">
                      <a:extLst>
                        <a:ext uri="{FF2B5EF4-FFF2-40B4-BE49-F238E27FC236}">
                          <a16:creationId xmlns:a16="http://schemas.microsoft.com/office/drawing/2014/main" id="{554D7261-E619-49A1-66ED-3D063D3791A7}"/>
                        </a:ext>
                      </a:extLst>
                    </p:cNvPr>
                    <p:cNvCxnSpPr>
                      <a:cxnSpLocks/>
                    </p:cNvCxnSpPr>
                    <p:nvPr/>
                  </p:nvCxnSpPr>
                  <p:spPr>
                    <a:xfrm>
                      <a:off x="1498756" y="365360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3" name="直線コネクタ 1172">
                      <a:extLst>
                        <a:ext uri="{FF2B5EF4-FFF2-40B4-BE49-F238E27FC236}">
                          <a16:creationId xmlns:a16="http://schemas.microsoft.com/office/drawing/2014/main" id="{EF4D4DFA-A6CB-9137-8F40-386E5F6E2923}"/>
                        </a:ext>
                      </a:extLst>
                    </p:cNvPr>
                    <p:cNvCxnSpPr>
                      <a:cxnSpLocks/>
                    </p:cNvCxnSpPr>
                    <p:nvPr/>
                  </p:nvCxnSpPr>
                  <p:spPr>
                    <a:xfrm>
                      <a:off x="1479385" y="3728685"/>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4" name="直線コネクタ 1173">
                      <a:extLst>
                        <a:ext uri="{FF2B5EF4-FFF2-40B4-BE49-F238E27FC236}">
                          <a16:creationId xmlns:a16="http://schemas.microsoft.com/office/drawing/2014/main" id="{593127B1-7B2E-82DB-D386-C021ABABF37E}"/>
                        </a:ext>
                      </a:extLst>
                    </p:cNvPr>
                    <p:cNvCxnSpPr>
                      <a:cxnSpLocks/>
                    </p:cNvCxnSpPr>
                    <p:nvPr/>
                  </p:nvCxnSpPr>
                  <p:spPr>
                    <a:xfrm>
                      <a:off x="1495773" y="379980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5" name="直線コネクタ 1174">
                      <a:extLst>
                        <a:ext uri="{FF2B5EF4-FFF2-40B4-BE49-F238E27FC236}">
                          <a16:creationId xmlns:a16="http://schemas.microsoft.com/office/drawing/2014/main" id="{8F80DCEF-7869-E627-1D03-D0E12CFC1BBA}"/>
                        </a:ext>
                      </a:extLst>
                    </p:cNvPr>
                    <p:cNvCxnSpPr>
                      <a:cxnSpLocks/>
                    </p:cNvCxnSpPr>
                    <p:nvPr/>
                  </p:nvCxnSpPr>
                  <p:spPr>
                    <a:xfrm>
                      <a:off x="1495858" y="386071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6" name="直線コネクタ 1175">
                      <a:extLst>
                        <a:ext uri="{FF2B5EF4-FFF2-40B4-BE49-F238E27FC236}">
                          <a16:creationId xmlns:a16="http://schemas.microsoft.com/office/drawing/2014/main" id="{7C209238-83B2-8ED8-163B-354A697B22E5}"/>
                        </a:ext>
                      </a:extLst>
                    </p:cNvPr>
                    <p:cNvCxnSpPr>
                      <a:cxnSpLocks/>
                    </p:cNvCxnSpPr>
                    <p:nvPr/>
                  </p:nvCxnSpPr>
                  <p:spPr>
                    <a:xfrm>
                      <a:off x="1490898" y="393503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41" name="正方形/長方形 1140">
                    <a:extLst>
                      <a:ext uri="{FF2B5EF4-FFF2-40B4-BE49-F238E27FC236}">
                        <a16:creationId xmlns:a16="http://schemas.microsoft.com/office/drawing/2014/main" id="{27E41AFD-8346-2787-AB84-CE27049272A3}"/>
                      </a:ext>
                    </a:extLst>
                  </p:cNvPr>
                  <p:cNvSpPr/>
                  <p:nvPr/>
                </p:nvSpPr>
                <p:spPr>
                  <a:xfrm>
                    <a:off x="1228514" y="1762689"/>
                    <a:ext cx="72861" cy="1187160"/>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2" name="正方形/長方形 1141">
                    <a:extLst>
                      <a:ext uri="{FF2B5EF4-FFF2-40B4-BE49-F238E27FC236}">
                        <a16:creationId xmlns:a16="http://schemas.microsoft.com/office/drawing/2014/main" id="{47CD42F1-88FE-96B8-F06E-3D2D8209F88C}"/>
                      </a:ext>
                    </a:extLst>
                  </p:cNvPr>
                  <p:cNvSpPr/>
                  <p:nvPr/>
                </p:nvSpPr>
                <p:spPr>
                  <a:xfrm>
                    <a:off x="1696292" y="1788084"/>
                    <a:ext cx="72226" cy="1151657"/>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3" name="フリーフォーム: 図形 1142">
                    <a:extLst>
                      <a:ext uri="{FF2B5EF4-FFF2-40B4-BE49-F238E27FC236}">
                        <a16:creationId xmlns:a16="http://schemas.microsoft.com/office/drawing/2014/main" id="{21CE3EEC-7819-A98E-97FD-C653FB42EDFA}"/>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4" name="フリーフォーム: 図形 1143">
                    <a:extLst>
                      <a:ext uri="{FF2B5EF4-FFF2-40B4-BE49-F238E27FC236}">
                        <a16:creationId xmlns:a16="http://schemas.microsoft.com/office/drawing/2014/main" id="{26AC11EB-1C52-C312-ED90-F5FDBDECA7C6}"/>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131" name="グループ化 1130">
                <a:extLst>
                  <a:ext uri="{FF2B5EF4-FFF2-40B4-BE49-F238E27FC236}">
                    <a16:creationId xmlns:a16="http://schemas.microsoft.com/office/drawing/2014/main" id="{580368B6-BBFD-6536-A59C-BF68EEE42517}"/>
                  </a:ext>
                </a:extLst>
              </p:cNvPr>
              <p:cNvGrpSpPr/>
              <p:nvPr/>
            </p:nvGrpSpPr>
            <p:grpSpPr>
              <a:xfrm>
                <a:off x="1241707" y="4753421"/>
                <a:ext cx="824186" cy="1111041"/>
                <a:chOff x="1241707" y="4753421"/>
                <a:chExt cx="824186" cy="1111041"/>
              </a:xfrm>
            </p:grpSpPr>
            <p:grpSp>
              <p:nvGrpSpPr>
                <p:cNvPr id="1132" name="グループ化 1131">
                  <a:extLst>
                    <a:ext uri="{FF2B5EF4-FFF2-40B4-BE49-F238E27FC236}">
                      <a16:creationId xmlns:a16="http://schemas.microsoft.com/office/drawing/2014/main" id="{866C76C4-BA13-9677-9828-5CCB1AF5A166}"/>
                    </a:ext>
                  </a:extLst>
                </p:cNvPr>
                <p:cNvGrpSpPr/>
                <p:nvPr/>
              </p:nvGrpSpPr>
              <p:grpSpPr>
                <a:xfrm rot="16200000">
                  <a:off x="1117930" y="4877198"/>
                  <a:ext cx="1071740" cy="824186"/>
                  <a:chOff x="2541622" y="3677632"/>
                  <a:chExt cx="1087653" cy="824186"/>
                </a:xfrm>
              </p:grpSpPr>
              <p:sp>
                <p:nvSpPr>
                  <p:cNvPr id="1134" name="正方形/長方形 1133">
                    <a:extLst>
                      <a:ext uri="{FF2B5EF4-FFF2-40B4-BE49-F238E27FC236}">
                        <a16:creationId xmlns:a16="http://schemas.microsoft.com/office/drawing/2014/main" id="{4EFEB3AC-CDEC-C225-5747-6FF550D33807}"/>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135" name="正方形/長方形 1134">
                    <a:extLst>
                      <a:ext uri="{FF2B5EF4-FFF2-40B4-BE49-F238E27FC236}">
                        <a16:creationId xmlns:a16="http://schemas.microsoft.com/office/drawing/2014/main" id="{FE0DDFD8-35F9-8A40-2469-50676D07D1C1}"/>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1136" name="正方形/長方形 1135">
                    <a:extLst>
                      <a:ext uri="{FF2B5EF4-FFF2-40B4-BE49-F238E27FC236}">
                        <a16:creationId xmlns:a16="http://schemas.microsoft.com/office/drawing/2014/main" id="{1CC828CB-5BC8-53C2-6810-2A6626F925C7}"/>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137" name="正方形/長方形 1136">
                    <a:extLst>
                      <a:ext uri="{FF2B5EF4-FFF2-40B4-BE49-F238E27FC236}">
                        <a16:creationId xmlns:a16="http://schemas.microsoft.com/office/drawing/2014/main" id="{DAA4AEEC-BFFA-39C9-D2DA-D1AD33CA1395}"/>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1133" name="正方形/長方形 1132">
                  <a:extLst>
                    <a:ext uri="{FF2B5EF4-FFF2-40B4-BE49-F238E27FC236}">
                      <a16:creationId xmlns:a16="http://schemas.microsoft.com/office/drawing/2014/main" id="{2B285F84-EF4A-2322-CA53-A248BC04A7E7}"/>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123" name="台形 1122">
              <a:extLst>
                <a:ext uri="{FF2B5EF4-FFF2-40B4-BE49-F238E27FC236}">
                  <a16:creationId xmlns:a16="http://schemas.microsoft.com/office/drawing/2014/main" id="{1A5F2DCC-0DF1-0552-CC03-86534AE22F6D}"/>
                </a:ext>
              </a:extLst>
            </p:cNvPr>
            <p:cNvSpPr/>
            <p:nvPr/>
          </p:nvSpPr>
          <p:spPr>
            <a:xfrm rot="5400000">
              <a:off x="2802490" y="4353111"/>
              <a:ext cx="126202" cy="67142"/>
            </a:xfrm>
            <a:prstGeom prst="trapezoid">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24" name="グループ化 1123">
              <a:extLst>
                <a:ext uri="{FF2B5EF4-FFF2-40B4-BE49-F238E27FC236}">
                  <a16:creationId xmlns:a16="http://schemas.microsoft.com/office/drawing/2014/main" id="{08572F23-B31F-9A31-CE11-A2282484CD5B}"/>
                </a:ext>
              </a:extLst>
            </p:cNvPr>
            <p:cNvGrpSpPr/>
            <p:nvPr/>
          </p:nvGrpSpPr>
          <p:grpSpPr>
            <a:xfrm>
              <a:off x="2857025" y="4279777"/>
              <a:ext cx="75310" cy="210368"/>
              <a:chOff x="2236576" y="4792072"/>
              <a:chExt cx="114215" cy="310624"/>
            </a:xfrm>
          </p:grpSpPr>
          <p:sp>
            <p:nvSpPr>
              <p:cNvPr id="1128" name="正方形/長方形 1127">
                <a:extLst>
                  <a:ext uri="{FF2B5EF4-FFF2-40B4-BE49-F238E27FC236}">
                    <a16:creationId xmlns:a16="http://schemas.microsoft.com/office/drawing/2014/main" id="{8141077F-BB66-0408-AB26-F8B3A3B963E7}"/>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29" name="楕円 1128">
                <a:extLst>
                  <a:ext uri="{FF2B5EF4-FFF2-40B4-BE49-F238E27FC236}">
                    <a16:creationId xmlns:a16="http://schemas.microsoft.com/office/drawing/2014/main" id="{82BCC528-1B11-7F9E-FA18-25685036ADF3}"/>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25" name="グループ化 1124">
              <a:extLst>
                <a:ext uri="{FF2B5EF4-FFF2-40B4-BE49-F238E27FC236}">
                  <a16:creationId xmlns:a16="http://schemas.microsoft.com/office/drawing/2014/main" id="{4B29DD85-C394-04D3-79A1-6A96748273A8}"/>
                </a:ext>
              </a:extLst>
            </p:cNvPr>
            <p:cNvGrpSpPr/>
            <p:nvPr/>
          </p:nvGrpSpPr>
          <p:grpSpPr>
            <a:xfrm>
              <a:off x="2763695" y="4280301"/>
              <a:ext cx="75310" cy="210368"/>
              <a:chOff x="2236576" y="4792072"/>
              <a:chExt cx="114215" cy="310624"/>
            </a:xfrm>
          </p:grpSpPr>
          <p:sp>
            <p:nvSpPr>
              <p:cNvPr id="1126" name="正方形/長方形 1125">
                <a:extLst>
                  <a:ext uri="{FF2B5EF4-FFF2-40B4-BE49-F238E27FC236}">
                    <a16:creationId xmlns:a16="http://schemas.microsoft.com/office/drawing/2014/main" id="{E50FEB2A-162E-D470-AB26-F3D79F121BA1}"/>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7" name="楕円 1126">
                <a:extLst>
                  <a:ext uri="{FF2B5EF4-FFF2-40B4-BE49-F238E27FC236}">
                    <a16:creationId xmlns:a16="http://schemas.microsoft.com/office/drawing/2014/main" id="{AE325801-5706-4F61-DD0A-0FAA40F815BF}"/>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pic>
        <p:nvPicPr>
          <p:cNvPr id="1180" name="Picture 7">
            <a:extLst>
              <a:ext uri="{FF2B5EF4-FFF2-40B4-BE49-F238E27FC236}">
                <a16:creationId xmlns:a16="http://schemas.microsoft.com/office/drawing/2014/main" id="{E5AA17EE-7EB2-1DE3-BB94-C9386D9DC2DB}"/>
              </a:ext>
            </a:extLst>
          </p:cNvPr>
          <p:cNvPicPr>
            <a:picLocks noChangeAspect="1" noChangeArrowheads="1"/>
          </p:cNvPicPr>
          <p:nvPr/>
        </p:nvPicPr>
        <p:blipFill>
          <a:blip r:embed="rId4" cstate="hqprint">
            <a:clrChange>
              <a:clrFrom>
                <a:srgbClr val="FFFBF0"/>
              </a:clrFrom>
              <a:clrTo>
                <a:srgbClr val="FFFBF0">
                  <a:alpha val="0"/>
                </a:srgbClr>
              </a:clrTo>
            </a:clrChange>
            <a:extLst>
              <a:ext uri="{28A0092B-C50C-407E-A947-70E740481C1C}">
                <a14:useLocalDpi xmlns:a14="http://schemas.microsoft.com/office/drawing/2010/main" val="0"/>
              </a:ext>
            </a:extLst>
          </a:blip>
          <a:srcRect l="26875" t="6000" r="37500" b="14000"/>
          <a:stretch>
            <a:fillRect/>
          </a:stretch>
        </p:blipFill>
        <p:spPr bwMode="auto">
          <a:xfrm rot="10800000">
            <a:off x="10954783" y="3534555"/>
            <a:ext cx="631480" cy="881126"/>
          </a:xfrm>
          <a:prstGeom prst="rect">
            <a:avLst/>
          </a:prstGeom>
          <a:noFill/>
          <a:ln>
            <a:noFill/>
          </a:ln>
          <a:effectLst/>
          <a:extLst>
            <a:ext uri="{909E8E84-426E-40DD-AFC4-6F175D3DCCD1}">
              <a14:hiddenFill xmlns:a14="http://schemas.microsoft.com/office/drawing/2010/main">
                <a:solidFill>
                  <a:srgbClr val="4F81BD"/>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9" name="正方形/長方形 8">
            <a:extLst>
              <a:ext uri="{FF2B5EF4-FFF2-40B4-BE49-F238E27FC236}">
                <a16:creationId xmlns:a16="http://schemas.microsoft.com/office/drawing/2014/main" id="{D4119014-3485-378D-85A7-9449D5596883}"/>
              </a:ext>
            </a:extLst>
          </p:cNvPr>
          <p:cNvSpPr/>
          <p:nvPr/>
        </p:nvSpPr>
        <p:spPr>
          <a:xfrm>
            <a:off x="1704791" y="2229500"/>
            <a:ext cx="3239081" cy="2298097"/>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4" name="グループ化 3">
            <a:extLst>
              <a:ext uri="{FF2B5EF4-FFF2-40B4-BE49-F238E27FC236}">
                <a16:creationId xmlns:a16="http://schemas.microsoft.com/office/drawing/2014/main" id="{C35144C6-43A9-4455-68E3-E80E60FD0E7C}"/>
              </a:ext>
            </a:extLst>
          </p:cNvPr>
          <p:cNvGrpSpPr/>
          <p:nvPr/>
        </p:nvGrpSpPr>
        <p:grpSpPr>
          <a:xfrm>
            <a:off x="1714121" y="2298007"/>
            <a:ext cx="3264165" cy="1952979"/>
            <a:chOff x="4223792" y="3452553"/>
            <a:chExt cx="2797706" cy="1413933"/>
          </a:xfrm>
        </p:grpSpPr>
        <p:sp>
          <p:nvSpPr>
            <p:cNvPr id="6" name="フリーフォーム: 図形 5">
              <a:extLst>
                <a:ext uri="{FF2B5EF4-FFF2-40B4-BE49-F238E27FC236}">
                  <a16:creationId xmlns:a16="http://schemas.microsoft.com/office/drawing/2014/main" id="{2CCA5114-242D-C491-1D5E-B2B567F80C8C}"/>
                </a:ext>
              </a:extLst>
            </p:cNvPr>
            <p:cNvSpPr/>
            <p:nvPr/>
          </p:nvSpPr>
          <p:spPr>
            <a:xfrm>
              <a:off x="4235965" y="3452553"/>
              <a:ext cx="2785533" cy="1413933"/>
            </a:xfrm>
            <a:custGeom>
              <a:avLst/>
              <a:gdLst>
                <a:gd name="connsiteX0" fmla="*/ 0 w 2785533"/>
                <a:gd name="connsiteY0" fmla="*/ 884767 h 1413933"/>
                <a:gd name="connsiteX1" fmla="*/ 533400 w 2785533"/>
                <a:gd name="connsiteY1" fmla="*/ 884767 h 1413933"/>
                <a:gd name="connsiteX2" fmla="*/ 558800 w 2785533"/>
                <a:gd name="connsiteY2" fmla="*/ 817033 h 1413933"/>
                <a:gd name="connsiteX3" fmla="*/ 575733 w 2785533"/>
                <a:gd name="connsiteY3" fmla="*/ 893233 h 1413933"/>
                <a:gd name="connsiteX4" fmla="*/ 584200 w 2785533"/>
                <a:gd name="connsiteY4" fmla="*/ 795867 h 1413933"/>
                <a:gd name="connsiteX5" fmla="*/ 626533 w 2785533"/>
                <a:gd name="connsiteY5" fmla="*/ 1413933 h 1413933"/>
                <a:gd name="connsiteX6" fmla="*/ 668866 w 2785533"/>
                <a:gd name="connsiteY6" fmla="*/ 292100 h 1413933"/>
                <a:gd name="connsiteX7" fmla="*/ 702733 w 2785533"/>
                <a:gd name="connsiteY7" fmla="*/ 1007533 h 1413933"/>
                <a:gd name="connsiteX8" fmla="*/ 740833 w 2785533"/>
                <a:gd name="connsiteY8" fmla="*/ 186267 h 1413933"/>
                <a:gd name="connsiteX9" fmla="*/ 762000 w 2785533"/>
                <a:gd name="connsiteY9" fmla="*/ 842433 h 1413933"/>
                <a:gd name="connsiteX10" fmla="*/ 833966 w 2785533"/>
                <a:gd name="connsiteY10" fmla="*/ 232833 h 1413933"/>
                <a:gd name="connsiteX11" fmla="*/ 855133 w 2785533"/>
                <a:gd name="connsiteY11" fmla="*/ 863600 h 1413933"/>
                <a:gd name="connsiteX12" fmla="*/ 901700 w 2785533"/>
                <a:gd name="connsiteY12" fmla="*/ 76200 h 1413933"/>
                <a:gd name="connsiteX13" fmla="*/ 905933 w 2785533"/>
                <a:gd name="connsiteY13" fmla="*/ 427567 h 1413933"/>
                <a:gd name="connsiteX14" fmla="*/ 931333 w 2785533"/>
                <a:gd name="connsiteY14" fmla="*/ 495300 h 1413933"/>
                <a:gd name="connsiteX15" fmla="*/ 999066 w 2785533"/>
                <a:gd name="connsiteY15" fmla="*/ 850900 h 1413933"/>
                <a:gd name="connsiteX16" fmla="*/ 1037166 w 2785533"/>
                <a:gd name="connsiteY16" fmla="*/ 651933 h 1413933"/>
                <a:gd name="connsiteX17" fmla="*/ 1045633 w 2785533"/>
                <a:gd name="connsiteY17" fmla="*/ 753533 h 1413933"/>
                <a:gd name="connsiteX18" fmla="*/ 1066800 w 2785533"/>
                <a:gd name="connsiteY18" fmla="*/ 677333 h 1413933"/>
                <a:gd name="connsiteX19" fmla="*/ 1126066 w 2785533"/>
                <a:gd name="connsiteY19" fmla="*/ 1210733 h 1413933"/>
                <a:gd name="connsiteX20" fmla="*/ 1151466 w 2785533"/>
                <a:gd name="connsiteY20" fmla="*/ 1037167 h 1413933"/>
                <a:gd name="connsiteX21" fmla="*/ 1168400 w 2785533"/>
                <a:gd name="connsiteY21" fmla="*/ 1134533 h 1413933"/>
                <a:gd name="connsiteX22" fmla="*/ 1193800 w 2785533"/>
                <a:gd name="connsiteY22" fmla="*/ 999067 h 1413933"/>
                <a:gd name="connsiteX23" fmla="*/ 1210733 w 2785533"/>
                <a:gd name="connsiteY23" fmla="*/ 1308100 h 1413933"/>
                <a:gd name="connsiteX24" fmla="*/ 1236133 w 2785533"/>
                <a:gd name="connsiteY24" fmla="*/ 1024467 h 1413933"/>
                <a:gd name="connsiteX25" fmla="*/ 1270000 w 2785533"/>
                <a:gd name="connsiteY25" fmla="*/ 1375833 h 1413933"/>
                <a:gd name="connsiteX26" fmla="*/ 1308100 w 2785533"/>
                <a:gd name="connsiteY26" fmla="*/ 977900 h 1413933"/>
                <a:gd name="connsiteX27" fmla="*/ 1325033 w 2785533"/>
                <a:gd name="connsiteY27" fmla="*/ 1096433 h 1413933"/>
                <a:gd name="connsiteX28" fmla="*/ 1346200 w 2785533"/>
                <a:gd name="connsiteY28" fmla="*/ 1016000 h 1413933"/>
                <a:gd name="connsiteX29" fmla="*/ 1358900 w 2785533"/>
                <a:gd name="connsiteY29" fmla="*/ 1341967 h 1413933"/>
                <a:gd name="connsiteX30" fmla="*/ 1380066 w 2785533"/>
                <a:gd name="connsiteY30" fmla="*/ 808567 h 1413933"/>
                <a:gd name="connsiteX31" fmla="*/ 1422400 w 2785533"/>
                <a:gd name="connsiteY31" fmla="*/ 1007533 h 1413933"/>
                <a:gd name="connsiteX32" fmla="*/ 1464733 w 2785533"/>
                <a:gd name="connsiteY32" fmla="*/ 198967 h 1413933"/>
                <a:gd name="connsiteX33" fmla="*/ 1574800 w 2785533"/>
                <a:gd name="connsiteY33" fmla="*/ 1193800 h 1413933"/>
                <a:gd name="connsiteX34" fmla="*/ 1621366 w 2785533"/>
                <a:gd name="connsiteY34" fmla="*/ 1032933 h 1413933"/>
                <a:gd name="connsiteX35" fmla="*/ 1642533 w 2785533"/>
                <a:gd name="connsiteY35" fmla="*/ 1278467 h 1413933"/>
                <a:gd name="connsiteX36" fmla="*/ 1672166 w 2785533"/>
                <a:gd name="connsiteY36" fmla="*/ 1100667 h 1413933"/>
                <a:gd name="connsiteX37" fmla="*/ 1701800 w 2785533"/>
                <a:gd name="connsiteY37" fmla="*/ 1282700 h 1413933"/>
                <a:gd name="connsiteX38" fmla="*/ 1718733 w 2785533"/>
                <a:gd name="connsiteY38" fmla="*/ 1147233 h 1413933"/>
                <a:gd name="connsiteX39" fmla="*/ 1756833 w 2785533"/>
                <a:gd name="connsiteY39" fmla="*/ 1274233 h 1413933"/>
                <a:gd name="connsiteX40" fmla="*/ 1824566 w 2785533"/>
                <a:gd name="connsiteY40" fmla="*/ 774700 h 1413933"/>
                <a:gd name="connsiteX41" fmla="*/ 1845733 w 2785533"/>
                <a:gd name="connsiteY41" fmla="*/ 876300 h 1413933"/>
                <a:gd name="connsiteX42" fmla="*/ 1871133 w 2785533"/>
                <a:gd name="connsiteY42" fmla="*/ 825500 h 1413933"/>
                <a:gd name="connsiteX43" fmla="*/ 1871133 w 2785533"/>
                <a:gd name="connsiteY43" fmla="*/ 855133 h 1413933"/>
                <a:gd name="connsiteX44" fmla="*/ 1900766 w 2785533"/>
                <a:gd name="connsiteY44" fmla="*/ 812800 h 1413933"/>
                <a:gd name="connsiteX45" fmla="*/ 1930400 w 2785533"/>
                <a:gd name="connsiteY45" fmla="*/ 1062567 h 1413933"/>
                <a:gd name="connsiteX46" fmla="*/ 1943100 w 2785533"/>
                <a:gd name="connsiteY46" fmla="*/ 347133 h 1413933"/>
                <a:gd name="connsiteX47" fmla="*/ 1960033 w 2785533"/>
                <a:gd name="connsiteY47" fmla="*/ 423333 h 1413933"/>
                <a:gd name="connsiteX48" fmla="*/ 1981200 w 2785533"/>
                <a:gd name="connsiteY48" fmla="*/ 338667 h 1413933"/>
                <a:gd name="connsiteX49" fmla="*/ 2006600 w 2785533"/>
                <a:gd name="connsiteY49" fmla="*/ 838200 h 1413933"/>
                <a:gd name="connsiteX50" fmla="*/ 2048933 w 2785533"/>
                <a:gd name="connsiteY50" fmla="*/ 0 h 1413933"/>
                <a:gd name="connsiteX51" fmla="*/ 2116666 w 2785533"/>
                <a:gd name="connsiteY51" fmla="*/ 1058333 h 1413933"/>
                <a:gd name="connsiteX52" fmla="*/ 2137833 w 2785533"/>
                <a:gd name="connsiteY52" fmla="*/ 46567 h 1413933"/>
                <a:gd name="connsiteX53" fmla="*/ 2163233 w 2785533"/>
                <a:gd name="connsiteY53" fmla="*/ 359833 h 1413933"/>
                <a:gd name="connsiteX54" fmla="*/ 2188633 w 2785533"/>
                <a:gd name="connsiteY54" fmla="*/ 427567 h 1413933"/>
                <a:gd name="connsiteX55" fmla="*/ 2201333 w 2785533"/>
                <a:gd name="connsiteY55" fmla="*/ 1007533 h 1413933"/>
                <a:gd name="connsiteX56" fmla="*/ 2239433 w 2785533"/>
                <a:gd name="connsiteY56" fmla="*/ 469900 h 1413933"/>
                <a:gd name="connsiteX57" fmla="*/ 2260600 w 2785533"/>
                <a:gd name="connsiteY57" fmla="*/ 872067 h 1413933"/>
                <a:gd name="connsiteX58" fmla="*/ 2785533 w 2785533"/>
                <a:gd name="connsiteY58" fmla="*/ 872067 h 14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85533" h="1413933">
                  <a:moveTo>
                    <a:pt x="0" y="884767"/>
                  </a:moveTo>
                  <a:lnTo>
                    <a:pt x="533400" y="884767"/>
                  </a:lnTo>
                  <a:lnTo>
                    <a:pt x="558800" y="817033"/>
                  </a:lnTo>
                  <a:lnTo>
                    <a:pt x="575733" y="893233"/>
                  </a:lnTo>
                  <a:lnTo>
                    <a:pt x="584200" y="795867"/>
                  </a:lnTo>
                  <a:lnTo>
                    <a:pt x="626533" y="1413933"/>
                  </a:lnTo>
                  <a:lnTo>
                    <a:pt x="668866" y="292100"/>
                  </a:lnTo>
                  <a:lnTo>
                    <a:pt x="702733" y="1007533"/>
                  </a:lnTo>
                  <a:lnTo>
                    <a:pt x="740833" y="186267"/>
                  </a:lnTo>
                  <a:lnTo>
                    <a:pt x="762000" y="842433"/>
                  </a:lnTo>
                  <a:lnTo>
                    <a:pt x="833966" y="232833"/>
                  </a:lnTo>
                  <a:lnTo>
                    <a:pt x="855133" y="863600"/>
                  </a:lnTo>
                  <a:lnTo>
                    <a:pt x="901700" y="76200"/>
                  </a:lnTo>
                  <a:lnTo>
                    <a:pt x="905933" y="427567"/>
                  </a:lnTo>
                  <a:lnTo>
                    <a:pt x="931333" y="495300"/>
                  </a:lnTo>
                  <a:lnTo>
                    <a:pt x="999066" y="850900"/>
                  </a:lnTo>
                  <a:lnTo>
                    <a:pt x="1037166" y="651933"/>
                  </a:lnTo>
                  <a:lnTo>
                    <a:pt x="1045633" y="753533"/>
                  </a:lnTo>
                  <a:lnTo>
                    <a:pt x="1066800" y="677333"/>
                  </a:lnTo>
                  <a:lnTo>
                    <a:pt x="1126066" y="1210733"/>
                  </a:lnTo>
                  <a:lnTo>
                    <a:pt x="1151466" y="1037167"/>
                  </a:lnTo>
                  <a:lnTo>
                    <a:pt x="1168400" y="1134533"/>
                  </a:lnTo>
                  <a:lnTo>
                    <a:pt x="1193800" y="999067"/>
                  </a:lnTo>
                  <a:lnTo>
                    <a:pt x="1210733" y="1308100"/>
                  </a:lnTo>
                  <a:lnTo>
                    <a:pt x="1236133" y="1024467"/>
                  </a:lnTo>
                  <a:lnTo>
                    <a:pt x="1270000" y="1375833"/>
                  </a:lnTo>
                  <a:lnTo>
                    <a:pt x="1308100" y="977900"/>
                  </a:lnTo>
                  <a:lnTo>
                    <a:pt x="1325033" y="1096433"/>
                  </a:lnTo>
                  <a:lnTo>
                    <a:pt x="1346200" y="1016000"/>
                  </a:lnTo>
                  <a:lnTo>
                    <a:pt x="1358900" y="1341967"/>
                  </a:lnTo>
                  <a:lnTo>
                    <a:pt x="1380066" y="808567"/>
                  </a:lnTo>
                  <a:lnTo>
                    <a:pt x="1422400" y="1007533"/>
                  </a:lnTo>
                  <a:lnTo>
                    <a:pt x="1464733" y="198967"/>
                  </a:lnTo>
                  <a:lnTo>
                    <a:pt x="1574800" y="1193800"/>
                  </a:lnTo>
                  <a:lnTo>
                    <a:pt x="1621366" y="1032933"/>
                  </a:lnTo>
                  <a:lnTo>
                    <a:pt x="1642533" y="1278467"/>
                  </a:lnTo>
                  <a:lnTo>
                    <a:pt x="1672166" y="1100667"/>
                  </a:lnTo>
                  <a:lnTo>
                    <a:pt x="1701800" y="1282700"/>
                  </a:lnTo>
                  <a:lnTo>
                    <a:pt x="1718733" y="1147233"/>
                  </a:lnTo>
                  <a:lnTo>
                    <a:pt x="1756833" y="1274233"/>
                  </a:lnTo>
                  <a:lnTo>
                    <a:pt x="1824566" y="774700"/>
                  </a:lnTo>
                  <a:lnTo>
                    <a:pt x="1845733" y="876300"/>
                  </a:lnTo>
                  <a:lnTo>
                    <a:pt x="1871133" y="825500"/>
                  </a:lnTo>
                  <a:lnTo>
                    <a:pt x="1871133" y="855133"/>
                  </a:lnTo>
                  <a:lnTo>
                    <a:pt x="1900766" y="812800"/>
                  </a:lnTo>
                  <a:lnTo>
                    <a:pt x="1930400" y="1062567"/>
                  </a:lnTo>
                  <a:lnTo>
                    <a:pt x="1943100" y="347133"/>
                  </a:lnTo>
                  <a:lnTo>
                    <a:pt x="1960033" y="423333"/>
                  </a:lnTo>
                  <a:lnTo>
                    <a:pt x="1981200" y="338667"/>
                  </a:lnTo>
                  <a:lnTo>
                    <a:pt x="2006600" y="838200"/>
                  </a:lnTo>
                  <a:lnTo>
                    <a:pt x="2048933" y="0"/>
                  </a:lnTo>
                  <a:lnTo>
                    <a:pt x="2116666" y="1058333"/>
                  </a:lnTo>
                  <a:lnTo>
                    <a:pt x="2137833" y="46567"/>
                  </a:lnTo>
                  <a:lnTo>
                    <a:pt x="2163233" y="359833"/>
                  </a:lnTo>
                  <a:lnTo>
                    <a:pt x="2188633" y="427567"/>
                  </a:lnTo>
                  <a:lnTo>
                    <a:pt x="2201333" y="1007533"/>
                  </a:lnTo>
                  <a:lnTo>
                    <a:pt x="2239433" y="469900"/>
                  </a:lnTo>
                  <a:lnTo>
                    <a:pt x="2260600" y="872067"/>
                  </a:lnTo>
                  <a:lnTo>
                    <a:pt x="2785533" y="872067"/>
                  </a:lnTo>
                </a:path>
              </a:pathLst>
            </a:cu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C6120C01-42FA-1F21-8F10-B870908CDBC1}"/>
                </a:ext>
              </a:extLst>
            </p:cNvPr>
            <p:cNvSpPr/>
            <p:nvPr/>
          </p:nvSpPr>
          <p:spPr>
            <a:xfrm>
              <a:off x="4223792" y="3717032"/>
              <a:ext cx="2777067" cy="630767"/>
            </a:xfrm>
            <a:custGeom>
              <a:avLst/>
              <a:gdLst>
                <a:gd name="connsiteX0" fmla="*/ 0 w 2777067"/>
                <a:gd name="connsiteY0" fmla="*/ 630767 h 630767"/>
                <a:gd name="connsiteX1" fmla="*/ 533400 w 2777067"/>
                <a:gd name="connsiteY1" fmla="*/ 630767 h 630767"/>
                <a:gd name="connsiteX2" fmla="*/ 791634 w 2777067"/>
                <a:gd name="connsiteY2" fmla="*/ 114300 h 630767"/>
                <a:gd name="connsiteX3" fmla="*/ 889000 w 2777067"/>
                <a:gd name="connsiteY3" fmla="*/ 21167 h 630767"/>
                <a:gd name="connsiteX4" fmla="*/ 990600 w 2777067"/>
                <a:gd name="connsiteY4" fmla="*/ 275167 h 630767"/>
                <a:gd name="connsiteX5" fmla="*/ 1151467 w 2777067"/>
                <a:gd name="connsiteY5" fmla="*/ 165100 h 630767"/>
                <a:gd name="connsiteX6" fmla="*/ 1193800 w 2777067"/>
                <a:gd name="connsiteY6" fmla="*/ 156633 h 630767"/>
                <a:gd name="connsiteX7" fmla="*/ 1223434 w 2777067"/>
                <a:gd name="connsiteY7" fmla="*/ 114300 h 630767"/>
                <a:gd name="connsiteX8" fmla="*/ 1295400 w 2777067"/>
                <a:gd name="connsiteY8" fmla="*/ 110067 h 630767"/>
                <a:gd name="connsiteX9" fmla="*/ 1346200 w 2777067"/>
                <a:gd name="connsiteY9" fmla="*/ 173567 h 630767"/>
                <a:gd name="connsiteX10" fmla="*/ 1413934 w 2777067"/>
                <a:gd name="connsiteY10" fmla="*/ 313267 h 630767"/>
                <a:gd name="connsiteX11" fmla="*/ 1583267 w 2777067"/>
                <a:gd name="connsiteY11" fmla="*/ 152400 h 630767"/>
                <a:gd name="connsiteX12" fmla="*/ 1591734 w 2777067"/>
                <a:gd name="connsiteY12" fmla="*/ 118533 h 630767"/>
                <a:gd name="connsiteX13" fmla="*/ 1722967 w 2777067"/>
                <a:gd name="connsiteY13" fmla="*/ 0 h 630767"/>
                <a:gd name="connsiteX14" fmla="*/ 1841500 w 2777067"/>
                <a:gd name="connsiteY14" fmla="*/ 283633 h 630767"/>
                <a:gd name="connsiteX15" fmla="*/ 1871134 w 2777067"/>
                <a:gd name="connsiteY15" fmla="*/ 283633 h 630767"/>
                <a:gd name="connsiteX16" fmla="*/ 2027767 w 2777067"/>
                <a:gd name="connsiteY16" fmla="*/ 152400 h 630767"/>
                <a:gd name="connsiteX17" fmla="*/ 2120900 w 2777067"/>
                <a:gd name="connsiteY17" fmla="*/ 114300 h 630767"/>
                <a:gd name="connsiteX18" fmla="*/ 2171700 w 2777067"/>
                <a:gd name="connsiteY18" fmla="*/ 88900 h 630767"/>
                <a:gd name="connsiteX19" fmla="*/ 2214034 w 2777067"/>
                <a:gd name="connsiteY19" fmla="*/ 160867 h 630767"/>
                <a:gd name="connsiteX20" fmla="*/ 2311400 w 2777067"/>
                <a:gd name="connsiteY20" fmla="*/ 393700 h 630767"/>
                <a:gd name="connsiteX21" fmla="*/ 2582334 w 2777067"/>
                <a:gd name="connsiteY21" fmla="*/ 609600 h 630767"/>
                <a:gd name="connsiteX22" fmla="*/ 2777067 w 2777067"/>
                <a:gd name="connsiteY22" fmla="*/ 609600 h 63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77067" h="630767">
                  <a:moveTo>
                    <a:pt x="0" y="630767"/>
                  </a:moveTo>
                  <a:lnTo>
                    <a:pt x="533400" y="630767"/>
                  </a:lnTo>
                  <a:lnTo>
                    <a:pt x="791634" y="114300"/>
                  </a:lnTo>
                  <a:lnTo>
                    <a:pt x="889000" y="21167"/>
                  </a:lnTo>
                  <a:lnTo>
                    <a:pt x="990600" y="275167"/>
                  </a:lnTo>
                  <a:lnTo>
                    <a:pt x="1151467" y="165100"/>
                  </a:lnTo>
                  <a:lnTo>
                    <a:pt x="1193800" y="156633"/>
                  </a:lnTo>
                  <a:lnTo>
                    <a:pt x="1223434" y="114300"/>
                  </a:lnTo>
                  <a:lnTo>
                    <a:pt x="1295400" y="110067"/>
                  </a:lnTo>
                  <a:lnTo>
                    <a:pt x="1346200" y="173567"/>
                  </a:lnTo>
                  <a:lnTo>
                    <a:pt x="1413934" y="313267"/>
                  </a:lnTo>
                  <a:lnTo>
                    <a:pt x="1583267" y="152400"/>
                  </a:lnTo>
                  <a:lnTo>
                    <a:pt x="1591734" y="118533"/>
                  </a:lnTo>
                  <a:lnTo>
                    <a:pt x="1722967" y="0"/>
                  </a:lnTo>
                  <a:lnTo>
                    <a:pt x="1841500" y="283633"/>
                  </a:lnTo>
                  <a:lnTo>
                    <a:pt x="1871134" y="283633"/>
                  </a:lnTo>
                  <a:lnTo>
                    <a:pt x="2027767" y="152400"/>
                  </a:lnTo>
                  <a:lnTo>
                    <a:pt x="2120900" y="114300"/>
                  </a:lnTo>
                  <a:lnTo>
                    <a:pt x="2171700" y="88900"/>
                  </a:lnTo>
                  <a:lnTo>
                    <a:pt x="2214034" y="160867"/>
                  </a:lnTo>
                  <a:lnTo>
                    <a:pt x="2311400" y="393700"/>
                  </a:lnTo>
                  <a:lnTo>
                    <a:pt x="2582334" y="609600"/>
                  </a:lnTo>
                  <a:lnTo>
                    <a:pt x="2777067" y="609600"/>
                  </a:lnTo>
                </a:path>
              </a:pathLst>
            </a:custGeom>
            <a:noFill/>
            <a:ln w="28575">
              <a:solidFill>
                <a:srgbClr val="FFFF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図形 7">
              <a:extLst>
                <a:ext uri="{FF2B5EF4-FFF2-40B4-BE49-F238E27FC236}">
                  <a16:creationId xmlns:a16="http://schemas.microsoft.com/office/drawing/2014/main" id="{43E30200-4F3A-4BF5-36D4-EF0FD0657E32}"/>
                </a:ext>
              </a:extLst>
            </p:cNvPr>
            <p:cNvSpPr/>
            <p:nvPr/>
          </p:nvSpPr>
          <p:spPr>
            <a:xfrm>
              <a:off x="4223792" y="3606966"/>
              <a:ext cx="2772833" cy="740833"/>
            </a:xfrm>
            <a:custGeom>
              <a:avLst/>
              <a:gdLst>
                <a:gd name="connsiteX0" fmla="*/ 0 w 2772833"/>
                <a:gd name="connsiteY0" fmla="*/ 740833 h 740833"/>
                <a:gd name="connsiteX1" fmla="*/ 533400 w 2772833"/>
                <a:gd name="connsiteY1" fmla="*/ 740833 h 740833"/>
                <a:gd name="connsiteX2" fmla="*/ 711200 w 2772833"/>
                <a:gd name="connsiteY2" fmla="*/ 668867 h 740833"/>
                <a:gd name="connsiteX3" fmla="*/ 778933 w 2772833"/>
                <a:gd name="connsiteY3" fmla="*/ 550333 h 740833"/>
                <a:gd name="connsiteX4" fmla="*/ 846666 w 2772833"/>
                <a:gd name="connsiteY4" fmla="*/ 440267 h 740833"/>
                <a:gd name="connsiteX5" fmla="*/ 880533 w 2772833"/>
                <a:gd name="connsiteY5" fmla="*/ 237067 h 740833"/>
                <a:gd name="connsiteX6" fmla="*/ 956733 w 2772833"/>
                <a:gd name="connsiteY6" fmla="*/ 101600 h 740833"/>
                <a:gd name="connsiteX7" fmla="*/ 1092200 w 2772833"/>
                <a:gd name="connsiteY7" fmla="*/ 0 h 740833"/>
                <a:gd name="connsiteX8" fmla="*/ 1143000 w 2772833"/>
                <a:gd name="connsiteY8" fmla="*/ 0 h 740833"/>
                <a:gd name="connsiteX9" fmla="*/ 1159933 w 2772833"/>
                <a:gd name="connsiteY9" fmla="*/ 59267 h 740833"/>
                <a:gd name="connsiteX10" fmla="*/ 1189566 w 2772833"/>
                <a:gd name="connsiteY10" fmla="*/ 139700 h 740833"/>
                <a:gd name="connsiteX11" fmla="*/ 1270000 w 2772833"/>
                <a:gd name="connsiteY11" fmla="*/ 279400 h 740833"/>
                <a:gd name="connsiteX12" fmla="*/ 1388533 w 2772833"/>
                <a:gd name="connsiteY12" fmla="*/ 567267 h 740833"/>
                <a:gd name="connsiteX13" fmla="*/ 1502833 w 2772833"/>
                <a:gd name="connsiteY13" fmla="*/ 656167 h 740833"/>
                <a:gd name="connsiteX14" fmla="*/ 1684866 w 2772833"/>
                <a:gd name="connsiteY14" fmla="*/ 486833 h 740833"/>
                <a:gd name="connsiteX15" fmla="*/ 1718733 w 2772833"/>
                <a:gd name="connsiteY15" fmla="*/ 309033 h 740833"/>
                <a:gd name="connsiteX16" fmla="*/ 1748366 w 2772833"/>
                <a:gd name="connsiteY16" fmla="*/ 237067 h 740833"/>
                <a:gd name="connsiteX17" fmla="*/ 1811866 w 2772833"/>
                <a:gd name="connsiteY17" fmla="*/ 160867 h 740833"/>
                <a:gd name="connsiteX18" fmla="*/ 1837266 w 2772833"/>
                <a:gd name="connsiteY18" fmla="*/ 42333 h 740833"/>
                <a:gd name="connsiteX19" fmla="*/ 1913466 w 2772833"/>
                <a:gd name="connsiteY19" fmla="*/ 0 h 740833"/>
                <a:gd name="connsiteX20" fmla="*/ 2002366 w 2772833"/>
                <a:gd name="connsiteY20" fmla="*/ 42333 h 740833"/>
                <a:gd name="connsiteX21" fmla="*/ 2103966 w 2772833"/>
                <a:gd name="connsiteY21" fmla="*/ 173567 h 740833"/>
                <a:gd name="connsiteX22" fmla="*/ 2120900 w 2772833"/>
                <a:gd name="connsiteY22" fmla="*/ 321733 h 740833"/>
                <a:gd name="connsiteX23" fmla="*/ 2214033 w 2772833"/>
                <a:gd name="connsiteY23" fmla="*/ 499533 h 740833"/>
                <a:gd name="connsiteX24" fmla="*/ 2269066 w 2772833"/>
                <a:gd name="connsiteY24" fmla="*/ 613833 h 740833"/>
                <a:gd name="connsiteX25" fmla="*/ 2366433 w 2772833"/>
                <a:gd name="connsiteY25" fmla="*/ 664633 h 740833"/>
                <a:gd name="connsiteX26" fmla="*/ 2535766 w 2772833"/>
                <a:gd name="connsiteY26" fmla="*/ 732367 h 740833"/>
                <a:gd name="connsiteX27" fmla="*/ 2772833 w 2772833"/>
                <a:gd name="connsiteY27" fmla="*/ 732367 h 74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72833" h="740833">
                  <a:moveTo>
                    <a:pt x="0" y="740833"/>
                  </a:moveTo>
                  <a:lnTo>
                    <a:pt x="533400" y="740833"/>
                  </a:lnTo>
                  <a:lnTo>
                    <a:pt x="711200" y="668867"/>
                  </a:lnTo>
                  <a:lnTo>
                    <a:pt x="778933" y="550333"/>
                  </a:lnTo>
                  <a:lnTo>
                    <a:pt x="846666" y="440267"/>
                  </a:lnTo>
                  <a:lnTo>
                    <a:pt x="880533" y="237067"/>
                  </a:lnTo>
                  <a:lnTo>
                    <a:pt x="956733" y="101600"/>
                  </a:lnTo>
                  <a:lnTo>
                    <a:pt x="1092200" y="0"/>
                  </a:lnTo>
                  <a:lnTo>
                    <a:pt x="1143000" y="0"/>
                  </a:lnTo>
                  <a:lnTo>
                    <a:pt x="1159933" y="59267"/>
                  </a:lnTo>
                  <a:lnTo>
                    <a:pt x="1189566" y="139700"/>
                  </a:lnTo>
                  <a:lnTo>
                    <a:pt x="1270000" y="279400"/>
                  </a:lnTo>
                  <a:lnTo>
                    <a:pt x="1388533" y="567267"/>
                  </a:lnTo>
                  <a:lnTo>
                    <a:pt x="1502833" y="656167"/>
                  </a:lnTo>
                  <a:lnTo>
                    <a:pt x="1684866" y="486833"/>
                  </a:lnTo>
                  <a:lnTo>
                    <a:pt x="1718733" y="309033"/>
                  </a:lnTo>
                  <a:lnTo>
                    <a:pt x="1748366" y="237067"/>
                  </a:lnTo>
                  <a:lnTo>
                    <a:pt x="1811866" y="160867"/>
                  </a:lnTo>
                  <a:lnTo>
                    <a:pt x="1837266" y="42333"/>
                  </a:lnTo>
                  <a:lnTo>
                    <a:pt x="1913466" y="0"/>
                  </a:lnTo>
                  <a:lnTo>
                    <a:pt x="2002366" y="42333"/>
                  </a:lnTo>
                  <a:lnTo>
                    <a:pt x="2103966" y="173567"/>
                  </a:lnTo>
                  <a:lnTo>
                    <a:pt x="2120900" y="321733"/>
                  </a:lnTo>
                  <a:lnTo>
                    <a:pt x="2214033" y="499533"/>
                  </a:lnTo>
                  <a:lnTo>
                    <a:pt x="2269066" y="613833"/>
                  </a:lnTo>
                  <a:lnTo>
                    <a:pt x="2366433" y="664633"/>
                  </a:lnTo>
                  <a:lnTo>
                    <a:pt x="2535766" y="732367"/>
                  </a:lnTo>
                  <a:lnTo>
                    <a:pt x="2772833" y="732367"/>
                  </a:lnTo>
                </a:path>
              </a:pathLst>
            </a:custGeom>
            <a:noFill/>
            <a:ln w="28575">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0" name="正方形/長方形 9">
            <a:extLst>
              <a:ext uri="{FF2B5EF4-FFF2-40B4-BE49-F238E27FC236}">
                <a16:creationId xmlns:a16="http://schemas.microsoft.com/office/drawing/2014/main" id="{5776400C-7B29-E90A-FEBE-6528DB1CC21B}"/>
              </a:ext>
            </a:extLst>
          </p:cNvPr>
          <p:cNvSpPr/>
          <p:nvPr/>
        </p:nvSpPr>
        <p:spPr>
          <a:xfrm>
            <a:off x="1804095" y="1955395"/>
            <a:ext cx="3093642" cy="255663"/>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スライド番号プレースホルダー 3">
            <a:extLst>
              <a:ext uri="{FF2B5EF4-FFF2-40B4-BE49-F238E27FC236}">
                <a16:creationId xmlns:a16="http://schemas.microsoft.com/office/drawing/2014/main" id="{DC18A189-97DF-D1F5-E6DB-C4F0A5EAF2F0}"/>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53</a:t>
            </a:fld>
            <a:endParaRPr lang="ja-JP" altLang="en-US" dirty="0">
              <a:solidFill>
                <a:schemeClr val="bg1"/>
              </a:solidFill>
            </a:endParaRPr>
          </a:p>
        </p:txBody>
      </p:sp>
      <p:grpSp>
        <p:nvGrpSpPr>
          <p:cNvPr id="2" name="グループ化 1">
            <a:extLst>
              <a:ext uri="{FF2B5EF4-FFF2-40B4-BE49-F238E27FC236}">
                <a16:creationId xmlns:a16="http://schemas.microsoft.com/office/drawing/2014/main" id="{26B97809-8BEC-914B-ED82-38FD121AED38}"/>
              </a:ext>
            </a:extLst>
          </p:cNvPr>
          <p:cNvGrpSpPr/>
          <p:nvPr/>
        </p:nvGrpSpPr>
        <p:grpSpPr>
          <a:xfrm>
            <a:off x="865542" y="4360265"/>
            <a:ext cx="7359624" cy="1203314"/>
            <a:chOff x="7080029" y="4766983"/>
            <a:chExt cx="4900874" cy="1203314"/>
          </a:xfrm>
        </p:grpSpPr>
        <p:sp>
          <p:nvSpPr>
            <p:cNvPr id="3" name="テキスト ボックス 2">
              <a:extLst>
                <a:ext uri="{FF2B5EF4-FFF2-40B4-BE49-F238E27FC236}">
                  <a16:creationId xmlns:a16="http://schemas.microsoft.com/office/drawing/2014/main" id="{AED7859E-8FEC-EFE1-6712-6A40B6DA7BCE}"/>
                </a:ext>
              </a:extLst>
            </p:cNvPr>
            <p:cNvSpPr txBox="1"/>
            <p:nvPr/>
          </p:nvSpPr>
          <p:spPr>
            <a:xfrm>
              <a:off x="7089890" y="4769968"/>
              <a:ext cx="4891013" cy="1200329"/>
            </a:xfrm>
            <a:prstGeom prst="rect">
              <a:avLst/>
            </a:prstGeom>
            <a:noFill/>
          </p:spPr>
          <p:txBody>
            <a:bodyPr wrap="square" rtlCol="0">
              <a:spAutoFit/>
            </a:bodyPr>
            <a:lstStyle/>
            <a:p>
              <a:r>
                <a:rPr lang="ja-JP" altLang="en-US" sz="3600" b="1" dirty="0">
                  <a:ln w="152400">
                    <a:solidFill>
                      <a:srgbClr val="0000FF"/>
                    </a:solidFill>
                  </a:ln>
                  <a:solidFill>
                    <a:srgbClr val="0000FF"/>
                  </a:solidFill>
                </a:rPr>
                <a:t>各軸の速度・偏差量                        負荷などを波形で確認できる</a:t>
              </a:r>
            </a:p>
          </p:txBody>
        </p:sp>
        <p:sp>
          <p:nvSpPr>
            <p:cNvPr id="12" name="テキスト ボックス 11">
              <a:extLst>
                <a:ext uri="{FF2B5EF4-FFF2-40B4-BE49-F238E27FC236}">
                  <a16:creationId xmlns:a16="http://schemas.microsoft.com/office/drawing/2014/main" id="{51598708-EFC5-B3C5-926F-FD2E347588D9}"/>
                </a:ext>
              </a:extLst>
            </p:cNvPr>
            <p:cNvSpPr txBox="1"/>
            <p:nvPr/>
          </p:nvSpPr>
          <p:spPr>
            <a:xfrm>
              <a:off x="7089890" y="4769968"/>
              <a:ext cx="4891013" cy="1200329"/>
            </a:xfrm>
            <a:prstGeom prst="rect">
              <a:avLst/>
            </a:prstGeom>
            <a:noFill/>
          </p:spPr>
          <p:txBody>
            <a:bodyPr wrap="square" rtlCol="0">
              <a:spAutoFit/>
            </a:bodyPr>
            <a:lstStyle/>
            <a:p>
              <a:r>
                <a:rPr lang="ja-JP" altLang="en-US" sz="3600" b="1" dirty="0">
                  <a:ln w="76200">
                    <a:solidFill>
                      <a:schemeClr val="bg1"/>
                    </a:solidFill>
                  </a:ln>
                  <a:solidFill>
                    <a:schemeClr val="bg1"/>
                  </a:solidFill>
                </a:rPr>
                <a:t>各軸の速度・偏差量                        負荷などを波形で確認できる</a:t>
              </a:r>
            </a:p>
          </p:txBody>
        </p:sp>
        <p:sp>
          <p:nvSpPr>
            <p:cNvPr id="13" name="テキスト ボックス 12">
              <a:extLst>
                <a:ext uri="{FF2B5EF4-FFF2-40B4-BE49-F238E27FC236}">
                  <a16:creationId xmlns:a16="http://schemas.microsoft.com/office/drawing/2014/main" id="{A27B631B-E397-8027-E1A8-247CFD4CADC1}"/>
                </a:ext>
              </a:extLst>
            </p:cNvPr>
            <p:cNvSpPr txBox="1"/>
            <p:nvPr/>
          </p:nvSpPr>
          <p:spPr>
            <a:xfrm>
              <a:off x="7080029" y="4766983"/>
              <a:ext cx="4887670" cy="1200329"/>
            </a:xfrm>
            <a:prstGeom prst="rect">
              <a:avLst/>
            </a:prstGeom>
            <a:noFill/>
          </p:spPr>
          <p:txBody>
            <a:bodyPr wrap="square" rtlCol="0">
              <a:spAutoFit/>
            </a:bodyPr>
            <a:lstStyle/>
            <a:p>
              <a:r>
                <a:rPr lang="ja-JP" altLang="en-US" sz="3600" b="1" dirty="0">
                  <a:ln w="254000">
                    <a:noFill/>
                  </a:ln>
                  <a:solidFill>
                    <a:srgbClr val="0000FF"/>
                  </a:solidFill>
                </a:rPr>
                <a:t>各軸の速度・偏差量</a:t>
              </a:r>
              <a:r>
                <a:rPr lang="en-US" altLang="ja-JP" sz="3600" b="1" dirty="0">
                  <a:ln w="254000">
                    <a:noFill/>
                  </a:ln>
                  <a:solidFill>
                    <a:srgbClr val="0000FF"/>
                  </a:solidFill>
                </a:rPr>
                <a:t>                        </a:t>
              </a:r>
              <a:r>
                <a:rPr lang="ja-JP" altLang="en-US" sz="3600" b="1" dirty="0">
                  <a:ln w="254000">
                    <a:noFill/>
                  </a:ln>
                  <a:solidFill>
                    <a:srgbClr val="0000FF"/>
                  </a:solidFill>
                </a:rPr>
                <a:t>負荷などを波形で確認できる</a:t>
              </a:r>
            </a:p>
          </p:txBody>
        </p:sp>
      </p:grpSp>
      <p:sp>
        <p:nvSpPr>
          <p:cNvPr id="14" name="正方形/長方形 13">
            <a:extLst>
              <a:ext uri="{FF2B5EF4-FFF2-40B4-BE49-F238E27FC236}">
                <a16:creationId xmlns:a16="http://schemas.microsoft.com/office/drawing/2014/main" id="{8EBBA8B1-53B1-C3D5-4781-233443D75C52}"/>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波形診断機能とは</a:t>
            </a:r>
            <a:endParaRPr lang="ja-JP" altLang="en-US" sz="3200" b="1" u="sng" dirty="0">
              <a:solidFill>
                <a:schemeClr val="bg1"/>
              </a:solidFill>
            </a:endParaRPr>
          </a:p>
        </p:txBody>
      </p:sp>
    </p:spTree>
    <p:extLst>
      <p:ext uri="{BB962C8B-B14F-4D97-AF65-F5344CB8AC3E}">
        <p14:creationId xmlns:p14="http://schemas.microsoft.com/office/powerpoint/2010/main" val="1986770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5E-6 -1.11111E-6 L 0.07864 -1.11111E-6 " pathEditMode="relative" rAng="0" ptsTypes="AA">
                                      <p:cBhvr>
                                        <p:cTn id="6" dur="1000" fill="hold"/>
                                        <p:tgtEl>
                                          <p:spTgt spid="1002"/>
                                        </p:tgtEl>
                                        <p:attrNameLst>
                                          <p:attrName>ppt_x</p:attrName>
                                          <p:attrName>ppt_y</p:attrName>
                                        </p:attrNameLst>
                                      </p:cBhvr>
                                      <p:rCtr x="3929" y="0"/>
                                    </p:animMotion>
                                  </p:childTnLst>
                                </p:cTn>
                              </p:par>
                              <p:par>
                                <p:cTn id="7" presetID="63" presetClass="path" presetSubtype="0" accel="50000" decel="50000" fill="hold" nodeType="withEffect">
                                  <p:stCondLst>
                                    <p:cond delay="0"/>
                                  </p:stCondLst>
                                  <p:childTnLst>
                                    <p:animMotion origin="layout" path="M 3.95833E-6 3.33333E-6 L 0.07799 3.33333E-6 " pathEditMode="relative" rAng="0" ptsTypes="AA">
                                      <p:cBhvr>
                                        <p:cTn id="8" dur="1000" fill="hold"/>
                                        <p:tgtEl>
                                          <p:spTgt spid="1121"/>
                                        </p:tgtEl>
                                        <p:attrNameLst>
                                          <p:attrName>ppt_x</p:attrName>
                                          <p:attrName>ppt_y</p:attrName>
                                        </p:attrNameLst>
                                      </p:cBhvr>
                                      <p:rCtr x="3893" y="0"/>
                                    </p:animMotion>
                                  </p:childTnLst>
                                </p:cTn>
                              </p:par>
                            </p:childTnLst>
                          </p:cTn>
                        </p:par>
                        <p:par>
                          <p:cTn id="9" fill="hold">
                            <p:stCondLst>
                              <p:cond delay="1000"/>
                            </p:stCondLst>
                            <p:childTnLst>
                              <p:par>
                                <p:cTn id="10" presetID="42" presetClass="path" presetSubtype="0" accel="50000" decel="50000" fill="hold" nodeType="afterEffect">
                                  <p:stCondLst>
                                    <p:cond delay="0"/>
                                  </p:stCondLst>
                                  <p:childTnLst>
                                    <p:animMotion origin="layout" path="M 0.07799 3.33333E-6 L 0.07838 0.06088 " pathEditMode="relative" rAng="0" ptsTypes="AA">
                                      <p:cBhvr>
                                        <p:cTn id="11" dur="1000" fill="hold"/>
                                        <p:tgtEl>
                                          <p:spTgt spid="1121"/>
                                        </p:tgtEl>
                                        <p:attrNameLst>
                                          <p:attrName>ppt_x</p:attrName>
                                          <p:attrName>ppt_y</p:attrName>
                                        </p:attrNameLst>
                                      </p:cBhvr>
                                      <p:rCtr x="13" y="3030"/>
                                    </p:animMotion>
                                  </p:childTnLst>
                                </p:cTn>
                              </p:par>
                            </p:childTnLst>
                          </p:cTn>
                        </p:par>
                        <p:par>
                          <p:cTn id="12" fill="hold">
                            <p:stCondLst>
                              <p:cond delay="2000"/>
                            </p:stCondLst>
                            <p:childTnLst>
                              <p:par>
                                <p:cTn id="13" presetID="63" presetClass="path" presetSubtype="0" repeatCount="indefinite" accel="60000" decel="40000" fill="hold" nodeType="afterEffect">
                                  <p:stCondLst>
                                    <p:cond delay="0"/>
                                  </p:stCondLst>
                                  <p:childTnLst>
                                    <p:animMotion origin="layout" path="M 0.07838 0.06088 L 0.14609 0.06088 " pathEditMode="relative" rAng="0" ptsTypes="AA">
                                      <p:cBhvr>
                                        <p:cTn id="14" dur="2000" fill="hold"/>
                                        <p:tgtEl>
                                          <p:spTgt spid="1121"/>
                                        </p:tgtEl>
                                        <p:attrNameLst>
                                          <p:attrName>ppt_x</p:attrName>
                                          <p:attrName>ppt_y</p:attrName>
                                        </p:attrNameLst>
                                      </p:cBhvr>
                                      <p:rCtr x="3385" y="0"/>
                                    </p:animMotion>
                                  </p:childTnLst>
                                </p:cTn>
                              </p:par>
                              <p:par>
                                <p:cTn id="15" presetID="63" presetClass="path" presetSubtype="0" repeatCount="indefinite" accel="60000" decel="40000" fill="hold" nodeType="withEffect">
                                  <p:stCondLst>
                                    <p:cond delay="0"/>
                                  </p:stCondLst>
                                  <p:childTnLst>
                                    <p:animMotion origin="layout" path="M 0.07864 -1.11111E-6 L 0.14791 -1.11111E-6 " pathEditMode="relative" rAng="0" ptsTypes="AA">
                                      <p:cBhvr>
                                        <p:cTn id="16" dur="2000" fill="hold"/>
                                        <p:tgtEl>
                                          <p:spTgt spid="1002"/>
                                        </p:tgtEl>
                                        <p:attrNameLst>
                                          <p:attrName>ppt_x</p:attrName>
                                          <p:attrName>ppt_y</p:attrName>
                                        </p:attrNameLst>
                                      </p:cBhvr>
                                      <p:rCtr x="3464" y="0"/>
                                    </p:animMotion>
                                  </p:childTnLst>
                                </p:cTn>
                              </p:par>
                              <p:par>
                                <p:cTn id="17" presetID="22" presetClass="entr" presetSubtype="8" repeatCount="indefinite" fill="hold" nodeType="withEffect">
                                  <p:stCondLst>
                                    <p:cond delay="0"/>
                                  </p:stCondLst>
                                  <p:endCondLst>
                                    <p:cond evt="onNext" delay="0">
                                      <p:tgtEl>
                                        <p:sldTgt/>
                                      </p:tgtEl>
                                    </p:cond>
                                  </p:end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20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a:extLst>
              <a:ext uri="{FF2B5EF4-FFF2-40B4-BE49-F238E27FC236}">
                <a16:creationId xmlns:a16="http://schemas.microsoft.com/office/drawing/2014/main" id="{38D38400-DC11-07D3-40AA-3F644622A830}"/>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en-US" altLang="ja-JP" sz="2400" b="1" u="sng" dirty="0">
                <a:solidFill>
                  <a:schemeClr val="bg1"/>
                </a:solidFill>
              </a:rPr>
              <a:t>OK</a:t>
            </a:r>
            <a:r>
              <a:rPr lang="ja-JP" altLang="en-US" sz="2400" b="1" u="sng" dirty="0">
                <a:solidFill>
                  <a:schemeClr val="bg1"/>
                </a:solidFill>
              </a:rPr>
              <a:t>品加工時と</a:t>
            </a:r>
            <a:r>
              <a:rPr lang="en-US" altLang="ja-JP" sz="2400" b="1" u="sng" dirty="0">
                <a:solidFill>
                  <a:schemeClr val="bg1"/>
                </a:solidFill>
              </a:rPr>
              <a:t>NG</a:t>
            </a:r>
            <a:r>
              <a:rPr lang="ja-JP" altLang="en-US" sz="2400" b="1" u="sng" dirty="0">
                <a:solidFill>
                  <a:schemeClr val="bg1"/>
                </a:solidFill>
              </a:rPr>
              <a:t>品加工時の波形を比較</a:t>
            </a:r>
            <a:endParaRPr lang="ja-JP" altLang="en-US" sz="3200" b="1" u="sng" dirty="0">
              <a:solidFill>
                <a:schemeClr val="bg1"/>
              </a:solidFill>
            </a:endParaRPr>
          </a:p>
        </p:txBody>
      </p:sp>
      <p:sp>
        <p:nvSpPr>
          <p:cNvPr id="2" name="スライド番号プレースホルダー 1"/>
          <p:cNvSpPr>
            <a:spLocks noGrp="1"/>
          </p:cNvSpPr>
          <p:nvPr>
            <p:ph type="sldNum" sz="quarter" idx="10"/>
          </p:nvPr>
        </p:nvSpPr>
        <p:spPr>
          <a:xfrm>
            <a:off x="11712624" y="6381328"/>
            <a:ext cx="479375" cy="476672"/>
          </a:xfrm>
        </p:spPr>
        <p:txBody>
          <a:bodyPr/>
          <a:lstStyle/>
          <a:p>
            <a:pPr algn="r">
              <a:defRPr/>
            </a:pPr>
            <a:fld id="{44B71479-5601-46D2-9560-69BA22B0A92B}" type="slidenum">
              <a:rPr lang="en-US" altLang="ja-JP" sz="1800"/>
              <a:pPr algn="r">
                <a:defRPr/>
              </a:pPr>
              <a:t>54</a:t>
            </a:fld>
            <a:endParaRPr lang="en-US" altLang="ja-JP" sz="1800" dirty="0"/>
          </a:p>
        </p:txBody>
      </p:sp>
      <p:sp>
        <p:nvSpPr>
          <p:cNvPr id="3" name="コンテンツ プレースホルダー 3">
            <a:extLst>
              <a:ext uri="{FF2B5EF4-FFF2-40B4-BE49-F238E27FC236}">
                <a16:creationId xmlns:a16="http://schemas.microsoft.com/office/drawing/2014/main" id="{E5214972-9528-F65E-801A-F4E1207E1A3D}"/>
              </a:ext>
            </a:extLst>
          </p:cNvPr>
          <p:cNvSpPr txBox="1">
            <a:spLocks/>
          </p:cNvSpPr>
          <p:nvPr/>
        </p:nvSpPr>
        <p:spPr>
          <a:xfrm>
            <a:off x="9480943" y="-152663"/>
            <a:ext cx="2592288" cy="769441"/>
          </a:xfrm>
          <a:prstGeom prst="rect">
            <a:avLst/>
          </a:prstGeom>
          <a:noFill/>
          <a:ln>
            <a:noFill/>
          </a:ln>
        </p:spPr>
        <p:txBody>
          <a:bodyPr anchor="ct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buNone/>
            </a:pPr>
            <a:r>
              <a:rPr lang="ja-JP" altLang="en-US" sz="1100" dirty="0">
                <a:solidFill>
                  <a:schemeClr val="bg1"/>
                </a:solidFill>
              </a:rPr>
              <a:t>主軸速度偏差：モーターの速度指令値と</a:t>
            </a:r>
            <a:endParaRPr lang="en-US" altLang="ja-JP" sz="1100" dirty="0">
              <a:solidFill>
                <a:schemeClr val="bg1"/>
              </a:solidFill>
            </a:endParaRPr>
          </a:p>
          <a:p>
            <a:pPr marL="0" indent="0">
              <a:buNone/>
            </a:pPr>
            <a:r>
              <a:rPr lang="ja-JP" altLang="en-US" sz="1100" dirty="0">
                <a:solidFill>
                  <a:schemeClr val="bg1"/>
                </a:solidFill>
              </a:rPr>
              <a:t>　　　　　　　　　　　現在の回転速度との差</a:t>
            </a:r>
          </a:p>
        </p:txBody>
      </p:sp>
      <p:sp>
        <p:nvSpPr>
          <p:cNvPr id="250" name="テキスト ボックス 249">
            <a:extLst>
              <a:ext uri="{FF2B5EF4-FFF2-40B4-BE49-F238E27FC236}">
                <a16:creationId xmlns:a16="http://schemas.microsoft.com/office/drawing/2014/main" id="{048F1D89-2795-D6C3-B97C-3BCCB551D7C0}"/>
              </a:ext>
            </a:extLst>
          </p:cNvPr>
          <p:cNvSpPr txBox="1"/>
          <p:nvPr/>
        </p:nvSpPr>
        <p:spPr>
          <a:xfrm>
            <a:off x="11830244" y="2457737"/>
            <a:ext cx="251034" cy="183414"/>
          </a:xfrm>
          <a:prstGeom prst="rect">
            <a:avLst/>
          </a:prstGeom>
          <a:noFill/>
        </p:spPr>
        <p:txBody>
          <a:bodyPr wrap="square" rtlCol="0">
            <a:spAutoFit/>
          </a:bodyPr>
          <a:lstStyle/>
          <a:p>
            <a:r>
              <a:rPr kumimoji="1" lang="en-US" altLang="ja-JP" sz="1000" dirty="0">
                <a:solidFill>
                  <a:schemeClr val="bg1"/>
                </a:solidFill>
              </a:rPr>
              <a:t>0</a:t>
            </a:r>
            <a:endParaRPr kumimoji="1" lang="ja-JP" altLang="en-US" sz="1000" dirty="0">
              <a:solidFill>
                <a:schemeClr val="bg1"/>
              </a:solidFill>
            </a:endParaRPr>
          </a:p>
        </p:txBody>
      </p:sp>
      <p:sp>
        <p:nvSpPr>
          <p:cNvPr id="251" name="テキスト ボックス 250">
            <a:extLst>
              <a:ext uri="{FF2B5EF4-FFF2-40B4-BE49-F238E27FC236}">
                <a16:creationId xmlns:a16="http://schemas.microsoft.com/office/drawing/2014/main" id="{D88C9BC2-116B-5637-1A6E-33934D46D21A}"/>
              </a:ext>
            </a:extLst>
          </p:cNvPr>
          <p:cNvSpPr txBox="1"/>
          <p:nvPr/>
        </p:nvSpPr>
        <p:spPr>
          <a:xfrm>
            <a:off x="11808783" y="2060473"/>
            <a:ext cx="442588" cy="183414"/>
          </a:xfrm>
          <a:prstGeom prst="rect">
            <a:avLst/>
          </a:prstGeom>
          <a:noFill/>
        </p:spPr>
        <p:txBody>
          <a:bodyPr wrap="square" rtlCol="0">
            <a:spAutoFit/>
          </a:bodyPr>
          <a:lstStyle/>
          <a:p>
            <a:r>
              <a:rPr lang="en-US" altLang="ja-JP" sz="1000" dirty="0">
                <a:solidFill>
                  <a:schemeClr val="bg1"/>
                </a:solidFill>
              </a:rPr>
              <a:t>30</a:t>
            </a:r>
            <a:endParaRPr kumimoji="1" lang="ja-JP" altLang="en-US" sz="1000" dirty="0">
              <a:solidFill>
                <a:schemeClr val="bg1"/>
              </a:solidFill>
            </a:endParaRPr>
          </a:p>
        </p:txBody>
      </p:sp>
      <p:sp>
        <p:nvSpPr>
          <p:cNvPr id="252" name="テキスト ボックス 251">
            <a:extLst>
              <a:ext uri="{FF2B5EF4-FFF2-40B4-BE49-F238E27FC236}">
                <a16:creationId xmlns:a16="http://schemas.microsoft.com/office/drawing/2014/main" id="{3839298D-BD3A-E64B-41E1-1FDFC2C91321}"/>
              </a:ext>
            </a:extLst>
          </p:cNvPr>
          <p:cNvSpPr txBox="1"/>
          <p:nvPr/>
        </p:nvSpPr>
        <p:spPr>
          <a:xfrm>
            <a:off x="11808781" y="1639616"/>
            <a:ext cx="385197" cy="183414"/>
          </a:xfrm>
          <a:prstGeom prst="rect">
            <a:avLst/>
          </a:prstGeom>
          <a:noFill/>
        </p:spPr>
        <p:txBody>
          <a:bodyPr wrap="square" rtlCol="0">
            <a:spAutoFit/>
          </a:bodyPr>
          <a:lstStyle/>
          <a:p>
            <a:r>
              <a:rPr lang="en-US" altLang="ja-JP" sz="1000" dirty="0">
                <a:solidFill>
                  <a:schemeClr val="bg1"/>
                </a:solidFill>
              </a:rPr>
              <a:t>60</a:t>
            </a:r>
            <a:endParaRPr kumimoji="1" lang="ja-JP" altLang="en-US" sz="1000" dirty="0">
              <a:solidFill>
                <a:schemeClr val="bg1"/>
              </a:solidFill>
            </a:endParaRPr>
          </a:p>
        </p:txBody>
      </p:sp>
      <p:sp>
        <p:nvSpPr>
          <p:cNvPr id="253" name="テキスト ボックス 252">
            <a:extLst>
              <a:ext uri="{FF2B5EF4-FFF2-40B4-BE49-F238E27FC236}">
                <a16:creationId xmlns:a16="http://schemas.microsoft.com/office/drawing/2014/main" id="{AA94FEFF-7EC1-C46A-DFD9-71589114268A}"/>
              </a:ext>
            </a:extLst>
          </p:cNvPr>
          <p:cNvSpPr txBox="1"/>
          <p:nvPr/>
        </p:nvSpPr>
        <p:spPr>
          <a:xfrm>
            <a:off x="11721653" y="2871927"/>
            <a:ext cx="442587" cy="246221"/>
          </a:xfrm>
          <a:prstGeom prst="rect">
            <a:avLst/>
          </a:prstGeom>
          <a:noFill/>
        </p:spPr>
        <p:txBody>
          <a:bodyPr wrap="square" rtlCol="0">
            <a:spAutoFit/>
          </a:bodyPr>
          <a:lstStyle/>
          <a:p>
            <a:r>
              <a:rPr lang="en-US" altLang="ja-JP" sz="1000" dirty="0">
                <a:solidFill>
                  <a:schemeClr val="bg1"/>
                </a:solidFill>
              </a:rPr>
              <a:t>-30</a:t>
            </a:r>
            <a:endParaRPr kumimoji="1" lang="ja-JP" altLang="en-US" sz="1000" dirty="0">
              <a:solidFill>
                <a:schemeClr val="bg1"/>
              </a:solidFill>
            </a:endParaRPr>
          </a:p>
        </p:txBody>
      </p:sp>
      <p:sp>
        <p:nvSpPr>
          <p:cNvPr id="254" name="テキスト ボックス 253">
            <a:extLst>
              <a:ext uri="{FF2B5EF4-FFF2-40B4-BE49-F238E27FC236}">
                <a16:creationId xmlns:a16="http://schemas.microsoft.com/office/drawing/2014/main" id="{BEBB9305-4B3F-7E35-E71E-43FCF0860508}"/>
              </a:ext>
            </a:extLst>
          </p:cNvPr>
          <p:cNvSpPr txBox="1"/>
          <p:nvPr/>
        </p:nvSpPr>
        <p:spPr>
          <a:xfrm>
            <a:off x="11715850" y="3287671"/>
            <a:ext cx="435008" cy="246221"/>
          </a:xfrm>
          <a:prstGeom prst="rect">
            <a:avLst/>
          </a:prstGeom>
          <a:noFill/>
        </p:spPr>
        <p:txBody>
          <a:bodyPr wrap="square" rtlCol="0">
            <a:spAutoFit/>
          </a:bodyPr>
          <a:lstStyle/>
          <a:p>
            <a:r>
              <a:rPr lang="en-US" altLang="ja-JP" sz="1000" dirty="0">
                <a:solidFill>
                  <a:schemeClr val="bg1"/>
                </a:solidFill>
              </a:rPr>
              <a:t>-60</a:t>
            </a:r>
            <a:endParaRPr kumimoji="1" lang="ja-JP" altLang="en-US" sz="1000" dirty="0">
              <a:solidFill>
                <a:schemeClr val="bg1"/>
              </a:solidFill>
            </a:endParaRPr>
          </a:p>
        </p:txBody>
      </p:sp>
      <p:graphicFrame>
        <p:nvGraphicFramePr>
          <p:cNvPr id="8" name="グラフ 7">
            <a:extLst>
              <a:ext uri="{FF2B5EF4-FFF2-40B4-BE49-F238E27FC236}">
                <a16:creationId xmlns:a16="http://schemas.microsoft.com/office/drawing/2014/main" id="{2AC47C34-F0C8-98BD-D273-483288132970}"/>
              </a:ext>
            </a:extLst>
          </p:cNvPr>
          <p:cNvGraphicFramePr/>
          <p:nvPr/>
        </p:nvGraphicFramePr>
        <p:xfrm>
          <a:off x="175877" y="653678"/>
          <a:ext cx="5876595" cy="49501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グラフ 14">
            <a:extLst>
              <a:ext uri="{FF2B5EF4-FFF2-40B4-BE49-F238E27FC236}">
                <a16:creationId xmlns:a16="http://schemas.microsoft.com/office/drawing/2014/main" id="{7DD8CE47-F910-5C0F-474E-BE6EDCA90E33}"/>
              </a:ext>
            </a:extLst>
          </p:cNvPr>
          <p:cNvGraphicFramePr/>
          <p:nvPr/>
        </p:nvGraphicFramePr>
        <p:xfrm>
          <a:off x="6117630" y="653677"/>
          <a:ext cx="5898491" cy="4950136"/>
        </p:xfrm>
        <a:graphic>
          <a:graphicData uri="http://schemas.openxmlformats.org/drawingml/2006/chart">
            <c:chart xmlns:c="http://schemas.openxmlformats.org/drawingml/2006/chart" xmlns:r="http://schemas.openxmlformats.org/officeDocument/2006/relationships" r:id="rId4"/>
          </a:graphicData>
        </a:graphic>
      </p:graphicFrame>
      <p:sp>
        <p:nvSpPr>
          <p:cNvPr id="298" name="テキスト ボックス 297">
            <a:extLst>
              <a:ext uri="{FF2B5EF4-FFF2-40B4-BE49-F238E27FC236}">
                <a16:creationId xmlns:a16="http://schemas.microsoft.com/office/drawing/2014/main" id="{8AA0D730-3CD3-84B3-1625-6C07487F2794}"/>
              </a:ext>
            </a:extLst>
          </p:cNvPr>
          <p:cNvSpPr txBox="1"/>
          <p:nvPr/>
        </p:nvSpPr>
        <p:spPr>
          <a:xfrm>
            <a:off x="3305019" y="3087616"/>
            <a:ext cx="1587322" cy="400110"/>
          </a:xfrm>
          <a:prstGeom prst="rect">
            <a:avLst/>
          </a:prstGeom>
          <a:solidFill>
            <a:srgbClr val="FFCC00"/>
          </a:solidFill>
          <a:ln>
            <a:noFill/>
          </a:ln>
        </p:spPr>
        <p:txBody>
          <a:bodyPr wrap="square" rtlCol="0">
            <a:spAutoFit/>
          </a:bodyPr>
          <a:lstStyle/>
          <a:p>
            <a:pPr algn="ctr"/>
            <a:r>
              <a:rPr lang="ja-JP" altLang="en-US" sz="2000" b="1" dirty="0">
                <a:solidFill>
                  <a:schemeClr val="bg1"/>
                </a:solidFill>
                <a:latin typeface="+mj-ea"/>
                <a:ea typeface="+mj-ea"/>
              </a:rPr>
              <a:t>約</a:t>
            </a:r>
            <a:r>
              <a:rPr lang="en-US" altLang="ja-JP" sz="2000" b="1" dirty="0">
                <a:solidFill>
                  <a:schemeClr val="bg1"/>
                </a:solidFill>
                <a:latin typeface="+mj-ea"/>
                <a:ea typeface="+mj-ea"/>
              </a:rPr>
              <a:t>14</a:t>
            </a:r>
            <a:r>
              <a:rPr lang="ja-JP" altLang="en-US" sz="2000" b="1" dirty="0">
                <a:solidFill>
                  <a:schemeClr val="bg1"/>
                </a:solidFill>
                <a:latin typeface="+mj-ea"/>
                <a:ea typeface="+mj-ea"/>
              </a:rPr>
              <a:t>パルス</a:t>
            </a:r>
            <a:endParaRPr kumimoji="1" lang="ja-JP" altLang="en-US" sz="2000" b="1" dirty="0">
              <a:solidFill>
                <a:schemeClr val="bg1"/>
              </a:solidFill>
              <a:latin typeface="+mj-ea"/>
              <a:ea typeface="+mj-ea"/>
            </a:endParaRPr>
          </a:p>
        </p:txBody>
      </p:sp>
      <p:sp>
        <p:nvSpPr>
          <p:cNvPr id="265" name="矢印: 下 264">
            <a:extLst>
              <a:ext uri="{FF2B5EF4-FFF2-40B4-BE49-F238E27FC236}">
                <a16:creationId xmlns:a16="http://schemas.microsoft.com/office/drawing/2014/main" id="{B06D34FF-A94D-15D6-8152-DA7B393EB0C2}"/>
              </a:ext>
            </a:extLst>
          </p:cNvPr>
          <p:cNvSpPr/>
          <p:nvPr/>
        </p:nvSpPr>
        <p:spPr>
          <a:xfrm>
            <a:off x="8671523" y="2833904"/>
            <a:ext cx="484632" cy="1569046"/>
          </a:xfrm>
          <a:prstGeom prst="downArrow">
            <a:avLst/>
          </a:prstGeom>
          <a:solidFill>
            <a:srgbClr val="FFCC00">
              <a:alpha val="6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矢印: 下 265">
            <a:extLst>
              <a:ext uri="{FF2B5EF4-FFF2-40B4-BE49-F238E27FC236}">
                <a16:creationId xmlns:a16="http://schemas.microsoft.com/office/drawing/2014/main" id="{24CABA88-6E71-DC2E-79EA-9DA286CA6BCD}"/>
              </a:ext>
            </a:extLst>
          </p:cNvPr>
          <p:cNvSpPr/>
          <p:nvPr/>
        </p:nvSpPr>
        <p:spPr>
          <a:xfrm flipV="1">
            <a:off x="8671523" y="1264858"/>
            <a:ext cx="484632" cy="1569046"/>
          </a:xfrm>
          <a:prstGeom prst="downArrow">
            <a:avLst/>
          </a:prstGeom>
          <a:solidFill>
            <a:srgbClr val="FFCC00">
              <a:alpha val="6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7" name="矢印: 下 266">
            <a:extLst>
              <a:ext uri="{FF2B5EF4-FFF2-40B4-BE49-F238E27FC236}">
                <a16:creationId xmlns:a16="http://schemas.microsoft.com/office/drawing/2014/main" id="{3CBEAD28-DB56-33F9-46C3-607092DDEEC8}"/>
              </a:ext>
            </a:extLst>
          </p:cNvPr>
          <p:cNvSpPr/>
          <p:nvPr/>
        </p:nvSpPr>
        <p:spPr>
          <a:xfrm>
            <a:off x="2793529" y="2823171"/>
            <a:ext cx="484632" cy="173363"/>
          </a:xfrm>
          <a:prstGeom prst="downArrow">
            <a:avLst/>
          </a:prstGeom>
          <a:solidFill>
            <a:srgbClr val="FFCC00">
              <a:alpha val="6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8" name="矢印: 下 267">
            <a:extLst>
              <a:ext uri="{FF2B5EF4-FFF2-40B4-BE49-F238E27FC236}">
                <a16:creationId xmlns:a16="http://schemas.microsoft.com/office/drawing/2014/main" id="{9B311823-55E4-E50B-6C80-9385F3CC5EDE}"/>
              </a:ext>
            </a:extLst>
          </p:cNvPr>
          <p:cNvSpPr/>
          <p:nvPr/>
        </p:nvSpPr>
        <p:spPr>
          <a:xfrm flipV="1">
            <a:off x="2793529" y="2641150"/>
            <a:ext cx="484632" cy="173363"/>
          </a:xfrm>
          <a:prstGeom prst="downArrow">
            <a:avLst/>
          </a:prstGeom>
          <a:solidFill>
            <a:srgbClr val="FFCC00">
              <a:alpha val="6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0" name="テキスト ボックス 299">
            <a:extLst>
              <a:ext uri="{FF2B5EF4-FFF2-40B4-BE49-F238E27FC236}">
                <a16:creationId xmlns:a16="http://schemas.microsoft.com/office/drawing/2014/main" id="{CFDD23CE-6063-BE43-3D6C-49A96852DDE4}"/>
              </a:ext>
            </a:extLst>
          </p:cNvPr>
          <p:cNvSpPr txBox="1"/>
          <p:nvPr/>
        </p:nvSpPr>
        <p:spPr>
          <a:xfrm>
            <a:off x="8068097" y="2622496"/>
            <a:ext cx="1691483" cy="400110"/>
          </a:xfrm>
          <a:prstGeom prst="rect">
            <a:avLst/>
          </a:prstGeom>
          <a:solidFill>
            <a:srgbClr val="FFCC00"/>
          </a:solidFill>
          <a:ln>
            <a:noFill/>
          </a:ln>
        </p:spPr>
        <p:txBody>
          <a:bodyPr wrap="square" rtlCol="0">
            <a:spAutoFit/>
          </a:bodyPr>
          <a:lstStyle/>
          <a:p>
            <a:pPr algn="ctr"/>
            <a:r>
              <a:rPr lang="ja-JP" altLang="en-US" sz="2000" b="1" dirty="0">
                <a:solidFill>
                  <a:schemeClr val="bg1"/>
                </a:solidFill>
              </a:rPr>
              <a:t>約</a:t>
            </a:r>
            <a:r>
              <a:rPr lang="en-US" altLang="ja-JP" sz="2000" b="1" dirty="0">
                <a:solidFill>
                  <a:schemeClr val="bg1"/>
                </a:solidFill>
              </a:rPr>
              <a:t>120</a:t>
            </a:r>
            <a:r>
              <a:rPr lang="ja-JP" altLang="en-US" sz="2000" b="1" dirty="0">
                <a:solidFill>
                  <a:schemeClr val="bg1"/>
                </a:solidFill>
              </a:rPr>
              <a:t>パルス</a:t>
            </a:r>
            <a:endParaRPr kumimoji="1" lang="ja-JP" altLang="en-US" sz="2000" b="1" dirty="0">
              <a:solidFill>
                <a:schemeClr val="bg1"/>
              </a:solidFill>
            </a:endParaRPr>
          </a:p>
        </p:txBody>
      </p:sp>
      <p:sp>
        <p:nvSpPr>
          <p:cNvPr id="5" name="スライド番号プレースホルダー 3">
            <a:extLst>
              <a:ext uri="{FF2B5EF4-FFF2-40B4-BE49-F238E27FC236}">
                <a16:creationId xmlns:a16="http://schemas.microsoft.com/office/drawing/2014/main" id="{679F6202-6EA4-061A-EE3C-C21712152F5B}"/>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54</a:t>
            </a:fld>
            <a:endParaRPr lang="ja-JP" altLang="en-US" dirty="0">
              <a:solidFill>
                <a:schemeClr val="bg1"/>
              </a:solidFill>
            </a:endParaRPr>
          </a:p>
        </p:txBody>
      </p:sp>
      <p:grpSp>
        <p:nvGrpSpPr>
          <p:cNvPr id="14" name="グループ化 13">
            <a:extLst>
              <a:ext uri="{FF2B5EF4-FFF2-40B4-BE49-F238E27FC236}">
                <a16:creationId xmlns:a16="http://schemas.microsoft.com/office/drawing/2014/main" id="{5491C81D-3B30-5357-5BD3-44923C2A3B2C}"/>
              </a:ext>
            </a:extLst>
          </p:cNvPr>
          <p:cNvGrpSpPr/>
          <p:nvPr/>
        </p:nvGrpSpPr>
        <p:grpSpPr>
          <a:xfrm>
            <a:off x="984000" y="5691789"/>
            <a:ext cx="11089231" cy="647945"/>
            <a:chOff x="2435153" y="5891770"/>
            <a:chExt cx="3568128" cy="647945"/>
          </a:xfrm>
        </p:grpSpPr>
        <p:sp>
          <p:nvSpPr>
            <p:cNvPr id="16" name="テキスト ボックス 15">
              <a:extLst>
                <a:ext uri="{FF2B5EF4-FFF2-40B4-BE49-F238E27FC236}">
                  <a16:creationId xmlns:a16="http://schemas.microsoft.com/office/drawing/2014/main" id="{0A65BB68-7266-038B-DBA4-77849A1A5986}"/>
                </a:ext>
              </a:extLst>
            </p:cNvPr>
            <p:cNvSpPr txBox="1"/>
            <p:nvPr/>
          </p:nvSpPr>
          <p:spPr>
            <a:xfrm>
              <a:off x="2435153" y="5891770"/>
              <a:ext cx="3568128" cy="646331"/>
            </a:xfrm>
            <a:prstGeom prst="rect">
              <a:avLst/>
            </a:prstGeom>
            <a:noFill/>
          </p:spPr>
          <p:txBody>
            <a:bodyPr wrap="square" rtlCol="0">
              <a:spAutoFit/>
            </a:bodyPr>
            <a:lstStyle/>
            <a:p>
              <a:r>
                <a:rPr lang="ja-JP" altLang="en-US" sz="3600" b="1" dirty="0">
                  <a:ln w="152400">
                    <a:solidFill>
                      <a:srgbClr val="C00000"/>
                    </a:solidFill>
                  </a:ln>
                  <a:solidFill>
                    <a:srgbClr val="0000FF"/>
                  </a:solidFill>
                </a:rPr>
                <a:t>主軸速度偏差が大きい＝指令通りに回転できていない</a:t>
              </a:r>
            </a:p>
          </p:txBody>
        </p:sp>
        <p:sp>
          <p:nvSpPr>
            <p:cNvPr id="17" name="テキスト ボックス 16">
              <a:extLst>
                <a:ext uri="{FF2B5EF4-FFF2-40B4-BE49-F238E27FC236}">
                  <a16:creationId xmlns:a16="http://schemas.microsoft.com/office/drawing/2014/main" id="{FD4AC725-53B6-9643-1E6B-D3135E48EAD1}"/>
                </a:ext>
              </a:extLst>
            </p:cNvPr>
            <p:cNvSpPr txBox="1"/>
            <p:nvPr/>
          </p:nvSpPr>
          <p:spPr>
            <a:xfrm>
              <a:off x="2435153" y="5893384"/>
              <a:ext cx="3568128" cy="646331"/>
            </a:xfrm>
            <a:prstGeom prst="rect">
              <a:avLst/>
            </a:prstGeom>
            <a:noFill/>
          </p:spPr>
          <p:txBody>
            <a:bodyPr wrap="square" rtlCol="0">
              <a:spAutoFit/>
            </a:bodyPr>
            <a:lstStyle/>
            <a:p>
              <a:r>
                <a:rPr kumimoji="1" lang="ja-JP" altLang="en-US" sz="3600" b="1" dirty="0">
                  <a:ln w="76200">
                    <a:solidFill>
                      <a:schemeClr val="bg1"/>
                    </a:solidFill>
                  </a:ln>
                  <a:solidFill>
                    <a:schemeClr val="bg1"/>
                  </a:solidFill>
                </a:rPr>
                <a:t>主軸速度偏差が大きい＝指令通りに回転できていない</a:t>
              </a:r>
            </a:p>
          </p:txBody>
        </p:sp>
        <p:sp>
          <p:nvSpPr>
            <p:cNvPr id="18" name="テキスト ボックス 17">
              <a:extLst>
                <a:ext uri="{FF2B5EF4-FFF2-40B4-BE49-F238E27FC236}">
                  <a16:creationId xmlns:a16="http://schemas.microsoft.com/office/drawing/2014/main" id="{5662B5B9-0090-757E-41C5-CF75DDCA606D}"/>
                </a:ext>
              </a:extLst>
            </p:cNvPr>
            <p:cNvSpPr txBox="1"/>
            <p:nvPr/>
          </p:nvSpPr>
          <p:spPr>
            <a:xfrm>
              <a:off x="2435153" y="5892843"/>
              <a:ext cx="3568128" cy="646331"/>
            </a:xfrm>
            <a:prstGeom prst="rect">
              <a:avLst/>
            </a:prstGeom>
            <a:noFill/>
          </p:spPr>
          <p:txBody>
            <a:bodyPr wrap="square" rtlCol="0">
              <a:spAutoFit/>
            </a:bodyPr>
            <a:lstStyle/>
            <a:p>
              <a:r>
                <a:rPr kumimoji="1" lang="ja-JP" altLang="en-US" sz="3600" b="1" dirty="0">
                  <a:ln w="254000">
                    <a:noFill/>
                  </a:ln>
                  <a:solidFill>
                    <a:srgbClr val="C00000"/>
                  </a:solidFill>
                </a:rPr>
                <a:t>主軸速度偏差が大きい＝指令通りに回転できていない</a:t>
              </a:r>
              <a:endParaRPr kumimoji="1" lang="en-US" altLang="ja-JP" sz="3600" b="1" dirty="0">
                <a:ln w="254000">
                  <a:noFill/>
                </a:ln>
                <a:solidFill>
                  <a:srgbClr val="C00000"/>
                </a:solidFill>
              </a:endParaRPr>
            </a:p>
          </p:txBody>
        </p:sp>
      </p:grpSp>
    </p:spTree>
    <p:extLst>
      <p:ext uri="{BB962C8B-B14F-4D97-AF65-F5344CB8AC3E}">
        <p14:creationId xmlns:p14="http://schemas.microsoft.com/office/powerpoint/2010/main" val="861450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68"/>
                                        </p:tgtEl>
                                        <p:attrNameLst>
                                          <p:attrName>style.visibility</p:attrName>
                                        </p:attrNameLst>
                                      </p:cBhvr>
                                      <p:to>
                                        <p:strVal val="visible"/>
                                      </p:to>
                                    </p:set>
                                    <p:animEffect transition="in" filter="wipe(down)">
                                      <p:cBhvr>
                                        <p:cTn id="7" dur="500"/>
                                        <p:tgtEl>
                                          <p:spTgt spid="26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67"/>
                                        </p:tgtEl>
                                        <p:attrNameLst>
                                          <p:attrName>style.visibility</p:attrName>
                                        </p:attrNameLst>
                                      </p:cBhvr>
                                      <p:to>
                                        <p:strVal val="visible"/>
                                      </p:to>
                                    </p:set>
                                    <p:animEffect transition="in" filter="wipe(up)">
                                      <p:cBhvr>
                                        <p:cTn id="10" dur="500"/>
                                        <p:tgtEl>
                                          <p:spTgt spid="267"/>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29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par>
                          <p:cTn id="17" fill="hold">
                            <p:stCondLst>
                              <p:cond delay="0"/>
                            </p:stCondLst>
                            <p:childTnLst>
                              <p:par>
                                <p:cTn id="18" presetID="22" presetClass="entr" presetSubtype="4" fill="hold" grpId="0" nodeType="afterEffect">
                                  <p:stCondLst>
                                    <p:cond delay="250"/>
                                  </p:stCondLst>
                                  <p:childTnLst>
                                    <p:set>
                                      <p:cBhvr>
                                        <p:cTn id="19" dur="1" fill="hold">
                                          <p:stCondLst>
                                            <p:cond delay="0"/>
                                          </p:stCondLst>
                                        </p:cTn>
                                        <p:tgtEl>
                                          <p:spTgt spid="266"/>
                                        </p:tgtEl>
                                        <p:attrNameLst>
                                          <p:attrName>style.visibility</p:attrName>
                                        </p:attrNameLst>
                                      </p:cBhvr>
                                      <p:to>
                                        <p:strVal val="visible"/>
                                      </p:to>
                                    </p:set>
                                    <p:animEffect transition="in" filter="wipe(down)">
                                      <p:cBhvr>
                                        <p:cTn id="20" dur="500"/>
                                        <p:tgtEl>
                                          <p:spTgt spid="266"/>
                                        </p:tgtEl>
                                      </p:cBhvr>
                                    </p:animEffect>
                                  </p:childTnLst>
                                </p:cTn>
                              </p:par>
                              <p:par>
                                <p:cTn id="21" presetID="22" presetClass="entr" presetSubtype="1" fill="hold" grpId="0" nodeType="withEffect">
                                  <p:stCondLst>
                                    <p:cond delay="250"/>
                                  </p:stCondLst>
                                  <p:childTnLst>
                                    <p:set>
                                      <p:cBhvr>
                                        <p:cTn id="22" dur="1" fill="hold">
                                          <p:stCondLst>
                                            <p:cond delay="0"/>
                                          </p:stCondLst>
                                        </p:cTn>
                                        <p:tgtEl>
                                          <p:spTgt spid="265"/>
                                        </p:tgtEl>
                                        <p:attrNameLst>
                                          <p:attrName>style.visibility</p:attrName>
                                        </p:attrNameLst>
                                      </p:cBhvr>
                                      <p:to>
                                        <p:strVal val="visible"/>
                                      </p:to>
                                    </p:set>
                                    <p:animEffect transition="in" filter="wipe(up)">
                                      <p:cBhvr>
                                        <p:cTn id="23" dur="500"/>
                                        <p:tgtEl>
                                          <p:spTgt spid="265"/>
                                        </p:tgtEl>
                                      </p:cBhvr>
                                    </p:animEffect>
                                  </p:childTnLst>
                                </p:cTn>
                              </p:par>
                              <p:par>
                                <p:cTn id="24" presetID="1" presetClass="entr" presetSubtype="0" fill="hold" grpId="0" nodeType="withEffect">
                                  <p:stCondLst>
                                    <p:cond delay="500"/>
                                  </p:stCondLst>
                                  <p:childTnLst>
                                    <p:set>
                                      <p:cBhvr>
                                        <p:cTn id="25" dur="1" fill="hold">
                                          <p:stCondLst>
                                            <p:cond delay="0"/>
                                          </p:stCondLst>
                                        </p:cTn>
                                        <p:tgtEl>
                                          <p:spTgt spid="3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P spid="298" grpId="0" animBg="1"/>
      <p:bldP spid="265" grpId="0" animBg="1"/>
      <p:bldP spid="266" grpId="0" animBg="1"/>
      <p:bldP spid="267" grpId="0" animBg="1"/>
      <p:bldP spid="268" grpId="0" animBg="1"/>
      <p:bldP spid="300"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8F105809-AB4A-FE2F-59E0-6BF5B41122E4}"/>
              </a:ext>
            </a:extLst>
          </p:cNvPr>
          <p:cNvPicPr>
            <a:picLocks noChangeAspect="1"/>
          </p:cNvPicPr>
          <p:nvPr/>
        </p:nvPicPr>
        <p:blipFill>
          <a:blip r:embed="rId3"/>
          <a:stretch>
            <a:fillRect/>
          </a:stretch>
        </p:blipFill>
        <p:spPr>
          <a:xfrm>
            <a:off x="5118115" y="569281"/>
            <a:ext cx="6606030" cy="3678881"/>
          </a:xfrm>
          <a:prstGeom prst="rect">
            <a:avLst/>
          </a:prstGeom>
        </p:spPr>
      </p:pic>
      <p:graphicFrame>
        <p:nvGraphicFramePr>
          <p:cNvPr id="11" name="表 9">
            <a:extLst>
              <a:ext uri="{FF2B5EF4-FFF2-40B4-BE49-F238E27FC236}">
                <a16:creationId xmlns:a16="http://schemas.microsoft.com/office/drawing/2014/main" id="{171B1C51-DDD2-2FBF-A21D-A8F6C65A4811}"/>
              </a:ext>
            </a:extLst>
          </p:cNvPr>
          <p:cNvGraphicFramePr>
            <a:graphicFrameLocks noGrp="1"/>
          </p:cNvGraphicFramePr>
          <p:nvPr/>
        </p:nvGraphicFramePr>
        <p:xfrm>
          <a:off x="148294" y="4297202"/>
          <a:ext cx="11895411" cy="1928992"/>
        </p:xfrm>
        <a:graphic>
          <a:graphicData uri="http://schemas.openxmlformats.org/drawingml/2006/table">
            <a:tbl>
              <a:tblPr firstRow="1" bandRow="1">
                <a:tableStyleId>{5C22544A-7EE6-4342-B048-85BDC9FD1C3A}</a:tableStyleId>
              </a:tblPr>
              <a:tblGrid>
                <a:gridCol w="3240361">
                  <a:extLst>
                    <a:ext uri="{9D8B030D-6E8A-4147-A177-3AD203B41FA5}">
                      <a16:colId xmlns:a16="http://schemas.microsoft.com/office/drawing/2014/main" val="3716093816"/>
                    </a:ext>
                  </a:extLst>
                </a:gridCol>
                <a:gridCol w="3240360">
                  <a:extLst>
                    <a:ext uri="{9D8B030D-6E8A-4147-A177-3AD203B41FA5}">
                      <a16:colId xmlns:a16="http://schemas.microsoft.com/office/drawing/2014/main" val="1621969564"/>
                    </a:ext>
                  </a:extLst>
                </a:gridCol>
                <a:gridCol w="5414690">
                  <a:extLst>
                    <a:ext uri="{9D8B030D-6E8A-4147-A177-3AD203B41FA5}">
                      <a16:colId xmlns:a16="http://schemas.microsoft.com/office/drawing/2014/main" val="949087429"/>
                    </a:ext>
                  </a:extLst>
                </a:gridCol>
              </a:tblGrid>
              <a:tr h="758292">
                <a:tc>
                  <a:txBody>
                    <a:bodyPr/>
                    <a:lstStyle/>
                    <a:p>
                      <a:pPr algn="ctr"/>
                      <a:r>
                        <a:rPr kumimoji="1" lang="ja-JP" altLang="en-US" sz="2400" b="1" dirty="0"/>
                        <a:t>主軸速度偏差が</a:t>
                      </a:r>
                      <a:endParaRPr kumimoji="1" lang="en-US" altLang="ja-JP" sz="2400" b="1" dirty="0"/>
                    </a:p>
                    <a:p>
                      <a:pPr algn="ctr"/>
                      <a:r>
                        <a:rPr kumimoji="1" lang="ja-JP" altLang="en-US" sz="2400" b="1" dirty="0"/>
                        <a:t>大きくなる要因</a:t>
                      </a:r>
                    </a:p>
                  </a:txBody>
                  <a:tcPr anchor="ctr"/>
                </a:tc>
                <a:tc>
                  <a:txBody>
                    <a:bodyPr/>
                    <a:lstStyle/>
                    <a:p>
                      <a:pPr algn="ctr"/>
                      <a:r>
                        <a:rPr kumimoji="1" lang="ja-JP" altLang="en-US" sz="2400" b="1" dirty="0"/>
                        <a:t>加工負荷が</a:t>
                      </a:r>
                      <a:endParaRPr kumimoji="1" lang="en-US" altLang="ja-JP" sz="2400" b="1" dirty="0"/>
                    </a:p>
                    <a:p>
                      <a:pPr algn="ctr"/>
                      <a:r>
                        <a:rPr kumimoji="1" lang="ja-JP" altLang="en-US" sz="2400" b="1" dirty="0"/>
                        <a:t>高くなる要因</a:t>
                      </a:r>
                    </a:p>
                  </a:txBody>
                  <a:tcPr anchor="ctr"/>
                </a:tc>
                <a:tc>
                  <a:txBody>
                    <a:bodyPr/>
                    <a:lstStyle/>
                    <a:p>
                      <a:pPr algn="ctr"/>
                      <a:r>
                        <a:rPr kumimoji="1" lang="ja-JP" altLang="en-US" sz="2400" b="1" dirty="0"/>
                        <a:t>調査内容</a:t>
                      </a:r>
                    </a:p>
                  </a:txBody>
                  <a:tcPr anchor="ctr"/>
                </a:tc>
                <a:extLst>
                  <a:ext uri="{0D108BD9-81ED-4DB2-BD59-A6C34878D82A}">
                    <a16:rowId xmlns:a16="http://schemas.microsoft.com/office/drawing/2014/main" val="1061156882"/>
                  </a:ext>
                </a:extLst>
              </a:tr>
              <a:tr h="553016">
                <a:tc rowSpan="2">
                  <a:txBody>
                    <a:bodyPr/>
                    <a:lstStyle/>
                    <a:p>
                      <a:pPr algn="ctr"/>
                      <a:r>
                        <a:rPr kumimoji="1" lang="ja-JP" altLang="en-US" sz="2400" b="1" dirty="0"/>
                        <a:t>加工負荷が高い</a:t>
                      </a:r>
                      <a:endParaRPr kumimoji="1" lang="en-US" altLang="ja-JP" sz="2400" b="1" dirty="0"/>
                    </a:p>
                  </a:txBody>
                  <a:tcPr anchor="ctr"/>
                </a:tc>
                <a:tc>
                  <a:txBody>
                    <a:bodyPr/>
                    <a:lstStyle/>
                    <a:p>
                      <a:pPr algn="ctr"/>
                      <a:r>
                        <a:rPr kumimoji="1" lang="ja-JP" altLang="en-US" sz="2400" b="1" dirty="0"/>
                        <a:t>削り代が多い</a:t>
                      </a:r>
                      <a:endParaRPr kumimoji="1" lang="en-US" altLang="ja-JP" sz="2400" b="1" dirty="0"/>
                    </a:p>
                  </a:txBody>
                  <a:tcPr anchor="ctr"/>
                </a:tc>
                <a:tc>
                  <a:txBody>
                    <a:bodyPr/>
                    <a:lstStyle/>
                    <a:p>
                      <a:pPr algn="ctr"/>
                      <a:r>
                        <a:rPr kumimoji="1" lang="ja-JP" altLang="en-US" sz="2400" b="1" dirty="0">
                          <a:solidFill>
                            <a:srgbClr val="FF0000"/>
                          </a:solidFill>
                        </a:rPr>
                        <a:t>下穴加工とタップ加工位置の調査</a:t>
                      </a:r>
                      <a:endParaRPr kumimoji="1" lang="en-US" altLang="ja-JP" sz="2400" b="1" dirty="0">
                        <a:solidFill>
                          <a:srgbClr val="FF0000"/>
                        </a:solidFill>
                      </a:endParaRPr>
                    </a:p>
                  </a:txBody>
                  <a:tcPr anchor="ctr"/>
                </a:tc>
                <a:extLst>
                  <a:ext uri="{0D108BD9-81ED-4DB2-BD59-A6C34878D82A}">
                    <a16:rowId xmlns:a16="http://schemas.microsoft.com/office/drawing/2014/main" val="1511537076"/>
                  </a:ext>
                </a:extLst>
              </a:tr>
              <a:tr h="553016">
                <a:tc vMerge="1">
                  <a:txBody>
                    <a:bodyPr/>
                    <a:lstStyle/>
                    <a:p>
                      <a:pPr algn="ctr"/>
                      <a:endParaRPr kumimoji="1" lang="ja-JP" altLang="en-US" sz="2400" b="1" dirty="0"/>
                    </a:p>
                  </a:txBody>
                  <a:tcPr anchor="ctr"/>
                </a:tc>
                <a:tc>
                  <a:txBody>
                    <a:bodyPr/>
                    <a:lstStyle/>
                    <a:p>
                      <a:pPr algn="ctr"/>
                      <a:r>
                        <a:rPr kumimoji="1" lang="ja-JP" altLang="en-US" sz="2400" b="1" dirty="0"/>
                        <a:t>切削抵抗が大きい</a:t>
                      </a:r>
                    </a:p>
                  </a:txBody>
                  <a:tcPr anchor="ctr"/>
                </a:tc>
                <a:tc>
                  <a:txBody>
                    <a:bodyPr/>
                    <a:lstStyle/>
                    <a:p>
                      <a:pPr algn="ctr"/>
                      <a:r>
                        <a:rPr kumimoji="1" lang="ja-JP" altLang="en-US" sz="2400" b="1" dirty="0">
                          <a:solidFill>
                            <a:srgbClr val="FF0000"/>
                          </a:solidFill>
                        </a:rPr>
                        <a:t>タップ加工時の軸芯クーラント吐出の調査</a:t>
                      </a:r>
                    </a:p>
                  </a:txBody>
                  <a:tcPr anchor="ctr"/>
                </a:tc>
                <a:extLst>
                  <a:ext uri="{0D108BD9-81ED-4DB2-BD59-A6C34878D82A}">
                    <a16:rowId xmlns:a16="http://schemas.microsoft.com/office/drawing/2014/main" val="3738967514"/>
                  </a:ext>
                </a:extLst>
              </a:tr>
            </a:tbl>
          </a:graphicData>
        </a:graphic>
      </p:graphicFrame>
      <p:sp>
        <p:nvSpPr>
          <p:cNvPr id="13" name="正方形/長方形 12">
            <a:extLst>
              <a:ext uri="{FF2B5EF4-FFF2-40B4-BE49-F238E27FC236}">
                <a16:creationId xmlns:a16="http://schemas.microsoft.com/office/drawing/2014/main" id="{A220CC83-F5E3-EC39-D253-A8C6448C2F4B}"/>
              </a:ext>
            </a:extLst>
          </p:cNvPr>
          <p:cNvSpPr/>
          <p:nvPr/>
        </p:nvSpPr>
        <p:spPr>
          <a:xfrm>
            <a:off x="1919536" y="28136"/>
            <a:ext cx="3886976"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sz="2400" b="1" u="sng" dirty="0">
              <a:solidFill>
                <a:schemeClr val="tx1"/>
              </a:solidFill>
            </a:endParaRPr>
          </a:p>
        </p:txBody>
      </p:sp>
      <p:pic>
        <p:nvPicPr>
          <p:cNvPr id="15" name="Picture 4" descr="005_01">
            <a:extLst>
              <a:ext uri="{FF2B5EF4-FFF2-40B4-BE49-F238E27FC236}">
                <a16:creationId xmlns:a16="http://schemas.microsoft.com/office/drawing/2014/main" id="{FC16898B-D6B1-3E4B-186B-7552AAC09EE0}"/>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l="43948" b="5948"/>
          <a:stretch>
            <a:fillRect/>
          </a:stretch>
        </p:blipFill>
        <p:spPr bwMode="auto">
          <a:xfrm>
            <a:off x="848212" y="850703"/>
            <a:ext cx="578250" cy="2651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5" descr="002_01">
            <a:extLst>
              <a:ext uri="{FF2B5EF4-FFF2-40B4-BE49-F238E27FC236}">
                <a16:creationId xmlns:a16="http://schemas.microsoft.com/office/drawing/2014/main" id="{06A6E12A-D8BD-B954-4FF3-385AA69B3BC1}"/>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706638" y="756783"/>
            <a:ext cx="637164" cy="2591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グループ化 2">
            <a:extLst>
              <a:ext uri="{FF2B5EF4-FFF2-40B4-BE49-F238E27FC236}">
                <a16:creationId xmlns:a16="http://schemas.microsoft.com/office/drawing/2014/main" id="{4FC96882-5EF5-3C6E-9625-FB0FC5886569}"/>
              </a:ext>
            </a:extLst>
          </p:cNvPr>
          <p:cNvGrpSpPr/>
          <p:nvPr/>
        </p:nvGrpSpPr>
        <p:grpSpPr>
          <a:xfrm>
            <a:off x="4217637" y="3450197"/>
            <a:ext cx="897781" cy="485235"/>
            <a:chOff x="0" y="1806550"/>
            <a:chExt cx="2386011" cy="1157315"/>
          </a:xfrm>
        </p:grpSpPr>
        <p:grpSp>
          <p:nvGrpSpPr>
            <p:cNvPr id="14" name="グループ化 13">
              <a:extLst>
                <a:ext uri="{FF2B5EF4-FFF2-40B4-BE49-F238E27FC236}">
                  <a16:creationId xmlns:a16="http://schemas.microsoft.com/office/drawing/2014/main" id="{828004D6-0559-F0AE-8C9F-D8BBABB1B98C}"/>
                </a:ext>
              </a:extLst>
            </p:cNvPr>
            <p:cNvGrpSpPr>
              <a:grpSpLocks/>
            </p:cNvGrpSpPr>
            <p:nvPr/>
          </p:nvGrpSpPr>
          <p:grpSpPr bwMode="auto">
            <a:xfrm>
              <a:off x="0" y="1895475"/>
              <a:ext cx="2386011" cy="1068390"/>
              <a:chOff x="0" y="1895475"/>
              <a:chExt cx="3381375" cy="1514475"/>
            </a:xfrm>
          </p:grpSpPr>
          <p:sp>
            <p:nvSpPr>
              <p:cNvPr id="111" name="フリーフォーム 136">
                <a:extLst>
                  <a:ext uri="{FF2B5EF4-FFF2-40B4-BE49-F238E27FC236}">
                    <a16:creationId xmlns:a16="http://schemas.microsoft.com/office/drawing/2014/main" id="{1CAC85ED-3AC4-F323-2640-7E5D2D4E48B2}"/>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2" name="フリーフォーム 137">
                <a:extLst>
                  <a:ext uri="{FF2B5EF4-FFF2-40B4-BE49-F238E27FC236}">
                    <a16:creationId xmlns:a16="http://schemas.microsoft.com/office/drawing/2014/main" id="{11F84ADB-B942-1C39-FE1A-30B7E1A2A00B}"/>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13" name="フリーフォーム 138">
                <a:extLst>
                  <a:ext uri="{FF2B5EF4-FFF2-40B4-BE49-F238E27FC236}">
                    <a16:creationId xmlns:a16="http://schemas.microsoft.com/office/drawing/2014/main" id="{8AA9600B-5A7E-E898-CA0F-51ACA82A709F}"/>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4" name="フリーフォーム 139">
                <a:extLst>
                  <a:ext uri="{FF2B5EF4-FFF2-40B4-BE49-F238E27FC236}">
                    <a16:creationId xmlns:a16="http://schemas.microsoft.com/office/drawing/2014/main" id="{1576BEFD-9A5B-2080-3E13-75D3FCDC5ADC}"/>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5" name="フリーフォーム 140">
                <a:extLst>
                  <a:ext uri="{FF2B5EF4-FFF2-40B4-BE49-F238E27FC236}">
                    <a16:creationId xmlns:a16="http://schemas.microsoft.com/office/drawing/2014/main" id="{7F0160E8-9043-8F4C-CC2D-0FAB9932051F}"/>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6" name="フリーフォーム 141">
                <a:extLst>
                  <a:ext uri="{FF2B5EF4-FFF2-40B4-BE49-F238E27FC236}">
                    <a16:creationId xmlns:a16="http://schemas.microsoft.com/office/drawing/2014/main" id="{C57C6505-C3EA-CCAE-42A3-EC6EEA2A36BA}"/>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17" name="フリーフォーム 142">
                <a:extLst>
                  <a:ext uri="{FF2B5EF4-FFF2-40B4-BE49-F238E27FC236}">
                    <a16:creationId xmlns:a16="http://schemas.microsoft.com/office/drawing/2014/main" id="{0168921F-3BB2-812F-C4F4-9F6F842E1F64}"/>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8" name="フリーフォーム 143">
                <a:extLst>
                  <a:ext uri="{FF2B5EF4-FFF2-40B4-BE49-F238E27FC236}">
                    <a16:creationId xmlns:a16="http://schemas.microsoft.com/office/drawing/2014/main" id="{E0DC9BE4-CBDC-6AAE-5B26-2AE41690C2BF}"/>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9" name="フリーフォーム 144">
                <a:extLst>
                  <a:ext uri="{FF2B5EF4-FFF2-40B4-BE49-F238E27FC236}">
                    <a16:creationId xmlns:a16="http://schemas.microsoft.com/office/drawing/2014/main" id="{FA88D4E1-840B-91AE-EE5F-A162310029F3}"/>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0" name="フリーフォーム 145">
                <a:extLst>
                  <a:ext uri="{FF2B5EF4-FFF2-40B4-BE49-F238E27FC236}">
                    <a16:creationId xmlns:a16="http://schemas.microsoft.com/office/drawing/2014/main" id="{95E38054-69B0-FD96-9975-6E986B2C63BE}"/>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1" name="フリーフォーム 146">
                <a:extLst>
                  <a:ext uri="{FF2B5EF4-FFF2-40B4-BE49-F238E27FC236}">
                    <a16:creationId xmlns:a16="http://schemas.microsoft.com/office/drawing/2014/main" id="{8D528973-B397-D1BA-C528-8685883A77E7}"/>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2" name="フリーフォーム 147">
                <a:extLst>
                  <a:ext uri="{FF2B5EF4-FFF2-40B4-BE49-F238E27FC236}">
                    <a16:creationId xmlns:a16="http://schemas.microsoft.com/office/drawing/2014/main" id="{DA81FC9C-74CB-2EE4-E4F3-8C286E97D8D6}"/>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23" name="フリーフォーム 148">
                <a:extLst>
                  <a:ext uri="{FF2B5EF4-FFF2-40B4-BE49-F238E27FC236}">
                    <a16:creationId xmlns:a16="http://schemas.microsoft.com/office/drawing/2014/main" id="{5ABA551D-AAE6-2190-72E5-2840531A963E}"/>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24" name="フリーフォーム 149">
                <a:extLst>
                  <a:ext uri="{FF2B5EF4-FFF2-40B4-BE49-F238E27FC236}">
                    <a16:creationId xmlns:a16="http://schemas.microsoft.com/office/drawing/2014/main" id="{C12D4593-F901-2CB0-4CA1-91EBBE258E1E}"/>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5" name="フリーフォーム 150">
                <a:extLst>
                  <a:ext uri="{FF2B5EF4-FFF2-40B4-BE49-F238E27FC236}">
                    <a16:creationId xmlns:a16="http://schemas.microsoft.com/office/drawing/2014/main" id="{5FF4B470-BCF3-B066-8125-02B8ECF26EE4}"/>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3" name="フリーフォーム 135">
              <a:extLst>
                <a:ext uri="{FF2B5EF4-FFF2-40B4-BE49-F238E27FC236}">
                  <a16:creationId xmlns:a16="http://schemas.microsoft.com/office/drawing/2014/main" id="{6E0D64A2-2B86-C20F-1051-3C4A3C1A54B7}"/>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128" name="テキスト ボックス 127">
            <a:extLst>
              <a:ext uri="{FF2B5EF4-FFF2-40B4-BE49-F238E27FC236}">
                <a16:creationId xmlns:a16="http://schemas.microsoft.com/office/drawing/2014/main" id="{3FBE22FA-8D36-5059-BCFB-A7DA4E2C6F94}"/>
              </a:ext>
            </a:extLst>
          </p:cNvPr>
          <p:cNvSpPr txBox="1"/>
          <p:nvPr/>
        </p:nvSpPr>
        <p:spPr>
          <a:xfrm>
            <a:off x="5543007" y="1116449"/>
            <a:ext cx="2407202" cy="307777"/>
          </a:xfrm>
          <a:prstGeom prst="rect">
            <a:avLst/>
          </a:prstGeom>
          <a:solidFill>
            <a:schemeClr val="bg1"/>
          </a:solidFill>
          <a:ln>
            <a:solidFill>
              <a:schemeClr val="tx1"/>
            </a:solidFill>
          </a:ln>
        </p:spPr>
        <p:txBody>
          <a:bodyPr wrap="square" rtlCol="0">
            <a:spAutoFit/>
          </a:bodyPr>
          <a:lstStyle/>
          <a:p>
            <a:pPr algn="ctr"/>
            <a:r>
              <a:rPr kumimoji="1" lang="ja-JP" altLang="en-US" sz="1400" dirty="0"/>
              <a:t>主軸速度偏差が大きくなる</a:t>
            </a:r>
          </a:p>
        </p:txBody>
      </p:sp>
      <p:cxnSp>
        <p:nvCxnSpPr>
          <p:cNvPr id="130" name="直線コネクタ 129">
            <a:extLst>
              <a:ext uri="{FF2B5EF4-FFF2-40B4-BE49-F238E27FC236}">
                <a16:creationId xmlns:a16="http://schemas.microsoft.com/office/drawing/2014/main" id="{E3FB628E-B5B7-BFB1-C576-5B73FE837CE5}"/>
              </a:ext>
            </a:extLst>
          </p:cNvPr>
          <p:cNvCxnSpPr>
            <a:cxnSpLocks/>
          </p:cNvCxnSpPr>
          <p:nvPr/>
        </p:nvCxnSpPr>
        <p:spPr>
          <a:xfrm>
            <a:off x="6746608" y="1446992"/>
            <a:ext cx="0" cy="35814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直線コネクタ 130">
            <a:extLst>
              <a:ext uri="{FF2B5EF4-FFF2-40B4-BE49-F238E27FC236}">
                <a16:creationId xmlns:a16="http://schemas.microsoft.com/office/drawing/2014/main" id="{A980CD43-C5CD-7ED2-7C57-3BB10886C21B}"/>
              </a:ext>
            </a:extLst>
          </p:cNvPr>
          <p:cNvCxnSpPr>
            <a:cxnSpLocks/>
          </p:cNvCxnSpPr>
          <p:nvPr/>
        </p:nvCxnSpPr>
        <p:spPr>
          <a:xfrm>
            <a:off x="6746608" y="1805137"/>
            <a:ext cx="26462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3" name="テキスト ボックス 132">
            <a:extLst>
              <a:ext uri="{FF2B5EF4-FFF2-40B4-BE49-F238E27FC236}">
                <a16:creationId xmlns:a16="http://schemas.microsoft.com/office/drawing/2014/main" id="{E377AB99-31A8-A436-599D-E4B601129C97}"/>
              </a:ext>
            </a:extLst>
          </p:cNvPr>
          <p:cNvSpPr txBox="1"/>
          <p:nvPr/>
        </p:nvSpPr>
        <p:spPr>
          <a:xfrm>
            <a:off x="6999359" y="1583887"/>
            <a:ext cx="1612673" cy="307777"/>
          </a:xfrm>
          <a:prstGeom prst="rect">
            <a:avLst/>
          </a:prstGeom>
          <a:solidFill>
            <a:schemeClr val="bg1"/>
          </a:solidFill>
          <a:ln>
            <a:solidFill>
              <a:schemeClr val="tx1"/>
            </a:solidFill>
          </a:ln>
        </p:spPr>
        <p:txBody>
          <a:bodyPr wrap="square" rtlCol="0">
            <a:spAutoFit/>
          </a:bodyPr>
          <a:lstStyle/>
          <a:p>
            <a:pPr algn="ctr"/>
            <a:r>
              <a:rPr lang="ja-JP" altLang="en-US" sz="1400" dirty="0"/>
              <a:t>加工負荷が高い</a:t>
            </a:r>
            <a:endParaRPr kumimoji="1" lang="ja-JP" altLang="en-US" sz="1400" dirty="0"/>
          </a:p>
        </p:txBody>
      </p:sp>
      <p:cxnSp>
        <p:nvCxnSpPr>
          <p:cNvPr id="134" name="直線コネクタ 133">
            <a:extLst>
              <a:ext uri="{FF2B5EF4-FFF2-40B4-BE49-F238E27FC236}">
                <a16:creationId xmlns:a16="http://schemas.microsoft.com/office/drawing/2014/main" id="{D8AB8517-3DEA-C730-69A7-C8C9358BBE11}"/>
              </a:ext>
            </a:extLst>
          </p:cNvPr>
          <p:cNvCxnSpPr>
            <a:cxnSpLocks/>
          </p:cNvCxnSpPr>
          <p:nvPr/>
        </p:nvCxnSpPr>
        <p:spPr>
          <a:xfrm>
            <a:off x="7809633" y="1936488"/>
            <a:ext cx="0" cy="135879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直線コネクタ 134">
            <a:extLst>
              <a:ext uri="{FF2B5EF4-FFF2-40B4-BE49-F238E27FC236}">
                <a16:creationId xmlns:a16="http://schemas.microsoft.com/office/drawing/2014/main" id="{8E737E94-3A2A-30B0-F060-775253C972B6}"/>
              </a:ext>
            </a:extLst>
          </p:cNvPr>
          <p:cNvCxnSpPr>
            <a:cxnSpLocks/>
          </p:cNvCxnSpPr>
          <p:nvPr/>
        </p:nvCxnSpPr>
        <p:spPr>
          <a:xfrm>
            <a:off x="7817899" y="2462005"/>
            <a:ext cx="26462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6" name="テキスト ボックス 135">
            <a:extLst>
              <a:ext uri="{FF2B5EF4-FFF2-40B4-BE49-F238E27FC236}">
                <a16:creationId xmlns:a16="http://schemas.microsoft.com/office/drawing/2014/main" id="{318B5292-7BA4-8C93-2E2C-B4E4627E8EC5}"/>
              </a:ext>
            </a:extLst>
          </p:cNvPr>
          <p:cNvSpPr txBox="1"/>
          <p:nvPr/>
        </p:nvSpPr>
        <p:spPr>
          <a:xfrm>
            <a:off x="8090784" y="2240755"/>
            <a:ext cx="1974971" cy="307777"/>
          </a:xfrm>
          <a:prstGeom prst="rect">
            <a:avLst/>
          </a:prstGeom>
          <a:solidFill>
            <a:schemeClr val="bg1"/>
          </a:solidFill>
          <a:ln>
            <a:solidFill>
              <a:schemeClr val="tx1"/>
            </a:solidFill>
          </a:ln>
        </p:spPr>
        <p:txBody>
          <a:bodyPr wrap="square" rtlCol="0">
            <a:spAutoFit/>
          </a:bodyPr>
          <a:lstStyle/>
          <a:p>
            <a:pPr algn="ctr"/>
            <a:r>
              <a:rPr kumimoji="1" lang="ja-JP" altLang="en-US" sz="1400" dirty="0"/>
              <a:t>加工位置による起因</a:t>
            </a:r>
          </a:p>
        </p:txBody>
      </p:sp>
      <p:cxnSp>
        <p:nvCxnSpPr>
          <p:cNvPr id="138" name="直線コネクタ 137">
            <a:extLst>
              <a:ext uri="{FF2B5EF4-FFF2-40B4-BE49-F238E27FC236}">
                <a16:creationId xmlns:a16="http://schemas.microsoft.com/office/drawing/2014/main" id="{0DA42376-983D-956B-4F30-9611DD3F9E17}"/>
              </a:ext>
            </a:extLst>
          </p:cNvPr>
          <p:cNvCxnSpPr>
            <a:cxnSpLocks/>
          </p:cNvCxnSpPr>
          <p:nvPr/>
        </p:nvCxnSpPr>
        <p:spPr>
          <a:xfrm>
            <a:off x="7817899" y="3277877"/>
            <a:ext cx="26462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テキスト ボックス 138">
            <a:extLst>
              <a:ext uri="{FF2B5EF4-FFF2-40B4-BE49-F238E27FC236}">
                <a16:creationId xmlns:a16="http://schemas.microsoft.com/office/drawing/2014/main" id="{B543DCC4-85F1-5DE6-800F-35F14FEC0979}"/>
              </a:ext>
            </a:extLst>
          </p:cNvPr>
          <p:cNvSpPr txBox="1"/>
          <p:nvPr/>
        </p:nvSpPr>
        <p:spPr>
          <a:xfrm>
            <a:off x="8072944" y="3079179"/>
            <a:ext cx="1974971" cy="307777"/>
          </a:xfrm>
          <a:prstGeom prst="rect">
            <a:avLst/>
          </a:prstGeom>
          <a:solidFill>
            <a:schemeClr val="bg1"/>
          </a:solidFill>
          <a:ln>
            <a:solidFill>
              <a:schemeClr val="tx1"/>
            </a:solidFill>
          </a:ln>
        </p:spPr>
        <p:txBody>
          <a:bodyPr wrap="square" rtlCol="0">
            <a:spAutoFit/>
          </a:bodyPr>
          <a:lstStyle/>
          <a:p>
            <a:pPr algn="ctr"/>
            <a:r>
              <a:rPr lang="ja-JP" altLang="en-US" sz="1400" dirty="0"/>
              <a:t>切削油による起因</a:t>
            </a:r>
            <a:endParaRPr kumimoji="1" lang="ja-JP" altLang="en-US" sz="1400" dirty="0"/>
          </a:p>
        </p:txBody>
      </p:sp>
      <p:sp>
        <p:nvSpPr>
          <p:cNvPr id="141" name="テキスト ボックス 140">
            <a:extLst>
              <a:ext uri="{FF2B5EF4-FFF2-40B4-BE49-F238E27FC236}">
                <a16:creationId xmlns:a16="http://schemas.microsoft.com/office/drawing/2014/main" id="{E9024204-C4EC-85FE-BF66-35F35FCCADC0}"/>
              </a:ext>
            </a:extLst>
          </p:cNvPr>
          <p:cNvSpPr txBox="1"/>
          <p:nvPr/>
        </p:nvSpPr>
        <p:spPr>
          <a:xfrm>
            <a:off x="8093123" y="2611505"/>
            <a:ext cx="3522190" cy="307777"/>
          </a:xfrm>
          <a:prstGeom prst="rect">
            <a:avLst/>
          </a:prstGeom>
          <a:solidFill>
            <a:schemeClr val="bg1"/>
          </a:solidFill>
        </p:spPr>
        <p:txBody>
          <a:bodyPr wrap="square" rtlCol="0">
            <a:spAutoFit/>
          </a:bodyPr>
          <a:lstStyle/>
          <a:p>
            <a:r>
              <a:rPr kumimoji="1" lang="ja-JP" altLang="en-US" sz="1400" b="1" dirty="0">
                <a:solidFill>
                  <a:sysClr val="windowText" lastClr="000000"/>
                </a:solidFill>
              </a:rPr>
              <a:t>事象</a:t>
            </a:r>
            <a:r>
              <a:rPr kumimoji="1" lang="ja-JP" altLang="en-US" sz="1400" b="1" dirty="0">
                <a:solidFill>
                  <a:schemeClr val="bg1"/>
                </a:solidFill>
              </a:rPr>
              <a:t>：</a:t>
            </a:r>
            <a:r>
              <a:rPr kumimoji="1" lang="ja-JP" altLang="en-US" sz="1400" b="1" u="sng" dirty="0">
                <a:solidFill>
                  <a:srgbClr val="FF0000"/>
                </a:solidFill>
              </a:rPr>
              <a:t>下穴とタップ加工位置がズレている</a:t>
            </a:r>
          </a:p>
        </p:txBody>
      </p:sp>
      <p:sp>
        <p:nvSpPr>
          <p:cNvPr id="142" name="テキスト ボックス 141">
            <a:extLst>
              <a:ext uri="{FF2B5EF4-FFF2-40B4-BE49-F238E27FC236}">
                <a16:creationId xmlns:a16="http://schemas.microsoft.com/office/drawing/2014/main" id="{62CC1258-FD8C-C82D-98FE-A3657AF3ED2A}"/>
              </a:ext>
            </a:extLst>
          </p:cNvPr>
          <p:cNvSpPr txBox="1"/>
          <p:nvPr/>
        </p:nvSpPr>
        <p:spPr>
          <a:xfrm>
            <a:off x="8090783" y="3439754"/>
            <a:ext cx="3495747" cy="307777"/>
          </a:xfrm>
          <a:prstGeom prst="rect">
            <a:avLst/>
          </a:prstGeom>
          <a:solidFill>
            <a:schemeClr val="bg1"/>
          </a:solidFill>
        </p:spPr>
        <p:txBody>
          <a:bodyPr wrap="square" rtlCol="0">
            <a:spAutoFit/>
          </a:bodyPr>
          <a:lstStyle/>
          <a:p>
            <a:r>
              <a:rPr kumimoji="1" lang="ja-JP" altLang="en-US" sz="1400" b="1" dirty="0">
                <a:solidFill>
                  <a:sysClr val="windowText" lastClr="000000"/>
                </a:solidFill>
              </a:rPr>
              <a:t>事象</a:t>
            </a:r>
            <a:r>
              <a:rPr kumimoji="1" lang="ja-JP" altLang="en-US" sz="1400" b="1" dirty="0">
                <a:solidFill>
                  <a:schemeClr val="bg1"/>
                </a:solidFill>
              </a:rPr>
              <a:t>：</a:t>
            </a:r>
            <a:r>
              <a:rPr kumimoji="1" lang="ja-JP" altLang="en-US" sz="1400" b="1" u="sng" dirty="0">
                <a:solidFill>
                  <a:srgbClr val="FF0000"/>
                </a:solidFill>
              </a:rPr>
              <a:t>軸芯クーラントが出ていない</a:t>
            </a:r>
          </a:p>
        </p:txBody>
      </p:sp>
      <p:sp>
        <p:nvSpPr>
          <p:cNvPr id="144" name="テキスト ボックス 143">
            <a:extLst>
              <a:ext uri="{FF2B5EF4-FFF2-40B4-BE49-F238E27FC236}">
                <a16:creationId xmlns:a16="http://schemas.microsoft.com/office/drawing/2014/main" id="{9E08FBF7-9795-D19E-C265-594965045304}"/>
              </a:ext>
            </a:extLst>
          </p:cNvPr>
          <p:cNvSpPr txBox="1"/>
          <p:nvPr/>
        </p:nvSpPr>
        <p:spPr>
          <a:xfrm>
            <a:off x="5270339" y="743401"/>
            <a:ext cx="1524673" cy="338554"/>
          </a:xfrm>
          <a:prstGeom prst="rect">
            <a:avLst/>
          </a:prstGeom>
          <a:noFill/>
        </p:spPr>
        <p:txBody>
          <a:bodyPr wrap="square" rtlCol="0">
            <a:spAutoFit/>
          </a:bodyPr>
          <a:lstStyle/>
          <a:p>
            <a:r>
              <a:rPr kumimoji="1" lang="en-US" altLang="ja-JP" sz="1600" dirty="0">
                <a:solidFill>
                  <a:schemeClr val="bg1"/>
                </a:solidFill>
              </a:rPr>
              <a:t>FTA</a:t>
            </a:r>
            <a:r>
              <a:rPr kumimoji="1" lang="ja-JP" altLang="en-US" sz="1600" dirty="0">
                <a:solidFill>
                  <a:schemeClr val="bg1"/>
                </a:solidFill>
              </a:rPr>
              <a:t>解析図</a:t>
            </a:r>
          </a:p>
        </p:txBody>
      </p:sp>
      <p:sp>
        <p:nvSpPr>
          <p:cNvPr id="146" name="テキスト ボックス 145">
            <a:extLst>
              <a:ext uri="{FF2B5EF4-FFF2-40B4-BE49-F238E27FC236}">
                <a16:creationId xmlns:a16="http://schemas.microsoft.com/office/drawing/2014/main" id="{D3961E7E-438A-360E-D55C-C083013848FF}"/>
              </a:ext>
            </a:extLst>
          </p:cNvPr>
          <p:cNvSpPr txBox="1"/>
          <p:nvPr/>
        </p:nvSpPr>
        <p:spPr>
          <a:xfrm>
            <a:off x="128117" y="3899555"/>
            <a:ext cx="2081396" cy="369332"/>
          </a:xfrm>
          <a:prstGeom prst="rect">
            <a:avLst/>
          </a:prstGeom>
          <a:noFill/>
        </p:spPr>
        <p:txBody>
          <a:bodyPr wrap="square" rtlCol="0">
            <a:spAutoFit/>
          </a:bodyPr>
          <a:lstStyle/>
          <a:p>
            <a:pPr marL="285750" indent="-285750">
              <a:buFont typeface="Wingdings" panose="05000000000000000000" pitchFamily="2" charset="2"/>
              <a:buChar char="n"/>
            </a:pPr>
            <a:r>
              <a:rPr kumimoji="1" lang="en-US" altLang="ja-JP" dirty="0"/>
              <a:t>FTA</a:t>
            </a:r>
            <a:r>
              <a:rPr kumimoji="1" lang="ja-JP" altLang="en-US" dirty="0"/>
              <a:t>解析の結果</a:t>
            </a:r>
          </a:p>
        </p:txBody>
      </p:sp>
      <p:sp>
        <p:nvSpPr>
          <p:cNvPr id="156" name="テキスト ボックス 155">
            <a:extLst>
              <a:ext uri="{FF2B5EF4-FFF2-40B4-BE49-F238E27FC236}">
                <a16:creationId xmlns:a16="http://schemas.microsoft.com/office/drawing/2014/main" id="{FB3B8DE1-74E3-2371-1FCF-C044651850C7}"/>
              </a:ext>
            </a:extLst>
          </p:cNvPr>
          <p:cNvSpPr txBox="1"/>
          <p:nvPr/>
        </p:nvSpPr>
        <p:spPr>
          <a:xfrm>
            <a:off x="199303" y="735969"/>
            <a:ext cx="2081396" cy="369332"/>
          </a:xfrm>
          <a:prstGeom prst="rect">
            <a:avLst/>
          </a:prstGeom>
          <a:noFill/>
        </p:spPr>
        <p:txBody>
          <a:bodyPr wrap="square" rtlCol="0">
            <a:spAutoFit/>
          </a:bodyPr>
          <a:lstStyle/>
          <a:p>
            <a:pPr marL="285750" indent="-285750">
              <a:buFont typeface="Wingdings" panose="05000000000000000000" pitchFamily="2" charset="2"/>
              <a:buChar char="n"/>
            </a:pPr>
            <a:r>
              <a:rPr kumimoji="1" lang="en-US" altLang="ja-JP" dirty="0"/>
              <a:t>FTA</a:t>
            </a:r>
            <a:r>
              <a:rPr kumimoji="1" lang="ja-JP" altLang="en-US" dirty="0"/>
              <a:t>解析の実施</a:t>
            </a:r>
          </a:p>
        </p:txBody>
      </p:sp>
      <p:grpSp>
        <p:nvGrpSpPr>
          <p:cNvPr id="5" name="グループ化 4">
            <a:extLst>
              <a:ext uri="{FF2B5EF4-FFF2-40B4-BE49-F238E27FC236}">
                <a16:creationId xmlns:a16="http://schemas.microsoft.com/office/drawing/2014/main" id="{1F42DCB0-D978-7B16-3CFC-2A420B45A5B9}"/>
              </a:ext>
            </a:extLst>
          </p:cNvPr>
          <p:cNvGrpSpPr/>
          <p:nvPr/>
        </p:nvGrpSpPr>
        <p:grpSpPr>
          <a:xfrm>
            <a:off x="842832" y="1093083"/>
            <a:ext cx="3137206" cy="2616487"/>
            <a:chOff x="363712" y="1086276"/>
            <a:chExt cx="3137206" cy="2616487"/>
          </a:xfrm>
        </p:grpSpPr>
        <p:pic>
          <p:nvPicPr>
            <p:cNvPr id="16" name="図 15">
              <a:extLst>
                <a:ext uri="{FF2B5EF4-FFF2-40B4-BE49-F238E27FC236}">
                  <a16:creationId xmlns:a16="http://schemas.microsoft.com/office/drawing/2014/main" id="{E1E76EBD-8BAB-C25F-5A9F-9EDA17E76C72}"/>
                </a:ext>
              </a:extLst>
            </p:cNvPr>
            <p:cNvPicPr>
              <a:picLocks noChangeAspect="1"/>
            </p:cNvPicPr>
            <p:nvPr/>
          </p:nvPicPr>
          <p:blipFill>
            <a:blip r:embed="rId3"/>
            <a:stretch>
              <a:fillRect/>
            </a:stretch>
          </p:blipFill>
          <p:spPr>
            <a:xfrm>
              <a:off x="1045846" y="1086276"/>
              <a:ext cx="2274586" cy="1266711"/>
            </a:xfrm>
            <a:prstGeom prst="rect">
              <a:avLst/>
            </a:prstGeom>
          </p:spPr>
        </p:pic>
        <p:sp>
          <p:nvSpPr>
            <p:cNvPr id="18" name="台形 17">
              <a:extLst>
                <a:ext uri="{FF2B5EF4-FFF2-40B4-BE49-F238E27FC236}">
                  <a16:creationId xmlns:a16="http://schemas.microsoft.com/office/drawing/2014/main" id="{C342F741-47F4-F9E6-2A45-0DA87B93DF28}"/>
                </a:ext>
              </a:extLst>
            </p:cNvPr>
            <p:cNvSpPr/>
            <p:nvPr/>
          </p:nvSpPr>
          <p:spPr>
            <a:xfrm rot="18475761">
              <a:off x="1442975" y="2567168"/>
              <a:ext cx="416852" cy="136331"/>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ysClr val="windowText" lastClr="000000"/>
                  </a:solidFill>
                </a:rPr>
                <a:t>小林</a:t>
              </a:r>
            </a:p>
          </p:txBody>
        </p:sp>
        <p:sp>
          <p:nvSpPr>
            <p:cNvPr id="19" name="台形 18">
              <a:extLst>
                <a:ext uri="{FF2B5EF4-FFF2-40B4-BE49-F238E27FC236}">
                  <a16:creationId xmlns:a16="http://schemas.microsoft.com/office/drawing/2014/main" id="{D7B95A61-2B7D-4AD7-0C2C-596F727DACE6}"/>
                </a:ext>
              </a:extLst>
            </p:cNvPr>
            <p:cNvSpPr/>
            <p:nvPr/>
          </p:nvSpPr>
          <p:spPr>
            <a:xfrm rot="18475761">
              <a:off x="1192785" y="2992568"/>
              <a:ext cx="416852" cy="136331"/>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ysClr val="windowText" lastClr="000000"/>
                  </a:solidFill>
                </a:rPr>
                <a:t>後藤</a:t>
              </a:r>
            </a:p>
          </p:txBody>
        </p:sp>
        <p:sp>
          <p:nvSpPr>
            <p:cNvPr id="20" name="台形 19">
              <a:extLst>
                <a:ext uri="{FF2B5EF4-FFF2-40B4-BE49-F238E27FC236}">
                  <a16:creationId xmlns:a16="http://schemas.microsoft.com/office/drawing/2014/main" id="{876B2263-156B-9F2D-C15E-68D5F89D46E7}"/>
                </a:ext>
              </a:extLst>
            </p:cNvPr>
            <p:cNvSpPr/>
            <p:nvPr/>
          </p:nvSpPr>
          <p:spPr>
            <a:xfrm rot="3601859">
              <a:off x="2544031" y="2569617"/>
              <a:ext cx="416852" cy="136331"/>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ysClr val="windowText" lastClr="000000"/>
                  </a:solidFill>
                </a:rPr>
                <a:t>望月</a:t>
              </a:r>
              <a:endParaRPr kumimoji="1" lang="ja-JP" altLang="en-US" dirty="0">
                <a:solidFill>
                  <a:sysClr val="windowText" lastClr="000000"/>
                </a:solidFill>
              </a:endParaRPr>
            </a:p>
          </p:txBody>
        </p:sp>
        <p:sp>
          <p:nvSpPr>
            <p:cNvPr id="21" name="台形 20">
              <a:extLst>
                <a:ext uri="{FF2B5EF4-FFF2-40B4-BE49-F238E27FC236}">
                  <a16:creationId xmlns:a16="http://schemas.microsoft.com/office/drawing/2014/main" id="{86333F85-BFC3-5F1E-900B-8DAF70C9BF71}"/>
                </a:ext>
              </a:extLst>
            </p:cNvPr>
            <p:cNvSpPr/>
            <p:nvPr/>
          </p:nvSpPr>
          <p:spPr>
            <a:xfrm rot="3601859">
              <a:off x="2736139" y="2969928"/>
              <a:ext cx="416852" cy="136331"/>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ysClr val="windowText" lastClr="000000"/>
                  </a:solidFill>
                </a:rPr>
                <a:t>田中</a:t>
              </a:r>
            </a:p>
          </p:txBody>
        </p:sp>
        <p:pic>
          <p:nvPicPr>
            <p:cNvPr id="22" name="図 21">
              <a:extLst>
                <a:ext uri="{FF2B5EF4-FFF2-40B4-BE49-F238E27FC236}">
                  <a16:creationId xmlns:a16="http://schemas.microsoft.com/office/drawing/2014/main" id="{32EC3FA6-251D-3CBF-E546-4ACBA20D8A95}"/>
                </a:ext>
              </a:extLst>
            </p:cNvPr>
            <p:cNvPicPr>
              <a:picLocks noChangeAspect="1"/>
            </p:cNvPicPr>
            <p:nvPr/>
          </p:nvPicPr>
          <p:blipFill rotWithShape="1">
            <a:blip r:embed="rId6"/>
            <a:srcRect l="2750" t="19461" r="59449" b="14001"/>
            <a:stretch/>
          </p:blipFill>
          <p:spPr>
            <a:xfrm>
              <a:off x="2523974" y="1190957"/>
              <a:ext cx="670256" cy="962689"/>
            </a:xfrm>
            <a:prstGeom prst="rect">
              <a:avLst/>
            </a:prstGeom>
            <a:ln>
              <a:solidFill>
                <a:schemeClr val="tx1"/>
              </a:solidFill>
            </a:ln>
          </p:spPr>
        </p:pic>
        <p:sp>
          <p:nvSpPr>
            <p:cNvPr id="26" name="正方形/長方形 25">
              <a:extLst>
                <a:ext uri="{FF2B5EF4-FFF2-40B4-BE49-F238E27FC236}">
                  <a16:creationId xmlns:a16="http://schemas.microsoft.com/office/drawing/2014/main" id="{108791ED-51B2-2886-2A06-749EAD7EF698}"/>
                </a:ext>
              </a:extLst>
            </p:cNvPr>
            <p:cNvSpPr/>
            <p:nvPr/>
          </p:nvSpPr>
          <p:spPr>
            <a:xfrm>
              <a:off x="3126760" y="2161134"/>
              <a:ext cx="126128" cy="92481"/>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a:extLst>
                <a:ext uri="{FF2B5EF4-FFF2-40B4-BE49-F238E27FC236}">
                  <a16:creationId xmlns:a16="http://schemas.microsoft.com/office/drawing/2014/main" id="{53E79EC9-91A4-03BA-AAE3-238D004AB874}"/>
                </a:ext>
              </a:extLst>
            </p:cNvPr>
            <p:cNvSpPr/>
            <p:nvPr/>
          </p:nvSpPr>
          <p:spPr>
            <a:xfrm>
              <a:off x="3371027" y="2542853"/>
              <a:ext cx="126128" cy="92481"/>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a:extLst>
                <a:ext uri="{FF2B5EF4-FFF2-40B4-BE49-F238E27FC236}">
                  <a16:creationId xmlns:a16="http://schemas.microsoft.com/office/drawing/2014/main" id="{6666E524-4E61-0FC5-47F5-03AC45C35E72}"/>
                </a:ext>
              </a:extLst>
            </p:cNvPr>
            <p:cNvSpPr/>
            <p:nvPr/>
          </p:nvSpPr>
          <p:spPr>
            <a:xfrm>
              <a:off x="1116294" y="2238596"/>
              <a:ext cx="126128" cy="92481"/>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a:extLst>
                <a:ext uri="{FF2B5EF4-FFF2-40B4-BE49-F238E27FC236}">
                  <a16:creationId xmlns:a16="http://schemas.microsoft.com/office/drawing/2014/main" id="{BF68F8BF-1DAE-D67E-B83C-F9091D400F10}"/>
                </a:ext>
              </a:extLst>
            </p:cNvPr>
            <p:cNvSpPr/>
            <p:nvPr/>
          </p:nvSpPr>
          <p:spPr>
            <a:xfrm>
              <a:off x="802466" y="2597112"/>
              <a:ext cx="126128" cy="92481"/>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1" name="グループ化 30">
              <a:extLst>
                <a:ext uri="{FF2B5EF4-FFF2-40B4-BE49-F238E27FC236}">
                  <a16:creationId xmlns:a16="http://schemas.microsoft.com/office/drawing/2014/main" id="{AF5C0C0C-4EB4-46D5-474C-57922301DD01}"/>
                </a:ext>
              </a:extLst>
            </p:cNvPr>
            <p:cNvGrpSpPr/>
            <p:nvPr/>
          </p:nvGrpSpPr>
          <p:grpSpPr>
            <a:xfrm>
              <a:off x="470101" y="2197748"/>
              <a:ext cx="2975902" cy="1505015"/>
              <a:chOff x="62881" y="1014879"/>
              <a:chExt cx="9405182" cy="4019802"/>
            </a:xfrm>
          </p:grpSpPr>
          <p:sp>
            <p:nvSpPr>
              <p:cNvPr id="36" name="フリーフォーム 1562">
                <a:extLst>
                  <a:ext uri="{FF2B5EF4-FFF2-40B4-BE49-F238E27FC236}">
                    <a16:creationId xmlns:a16="http://schemas.microsoft.com/office/drawing/2014/main" id="{FED94504-86EE-2741-FFF9-6F657E5582BD}"/>
                  </a:ext>
                </a:extLst>
              </p:cNvPr>
              <p:cNvSpPr/>
              <p:nvPr/>
            </p:nvSpPr>
            <p:spPr bwMode="auto">
              <a:xfrm>
                <a:off x="313134" y="3522946"/>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chemeClr val="bg1">
                  <a:lumMod val="50000"/>
                </a:scheme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37" name="グループ化 36">
                <a:extLst>
                  <a:ext uri="{FF2B5EF4-FFF2-40B4-BE49-F238E27FC236}">
                    <a16:creationId xmlns:a16="http://schemas.microsoft.com/office/drawing/2014/main" id="{9E3175FC-996B-0E0B-3BBC-AB4F692409BF}"/>
                  </a:ext>
                </a:extLst>
              </p:cNvPr>
              <p:cNvGrpSpPr/>
              <p:nvPr/>
            </p:nvGrpSpPr>
            <p:grpSpPr>
              <a:xfrm>
                <a:off x="62881" y="1014879"/>
                <a:ext cx="9405182" cy="4019802"/>
                <a:chOff x="62881" y="1014879"/>
                <a:chExt cx="9405182" cy="4019802"/>
              </a:xfrm>
            </p:grpSpPr>
            <p:sp>
              <p:nvSpPr>
                <p:cNvPr id="38" name="フリーフォーム 1564">
                  <a:extLst>
                    <a:ext uri="{FF2B5EF4-FFF2-40B4-BE49-F238E27FC236}">
                      <a16:creationId xmlns:a16="http://schemas.microsoft.com/office/drawing/2014/main" id="{6B0D4691-4FF7-5A4C-0434-8F68F806522F}"/>
                    </a:ext>
                  </a:extLst>
                </p:cNvPr>
                <p:cNvSpPr/>
                <p:nvPr/>
              </p:nvSpPr>
              <p:spPr bwMode="auto">
                <a:xfrm flipH="1">
                  <a:off x="6426465" y="2387188"/>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39" name="グループ化 38">
                  <a:extLst>
                    <a:ext uri="{FF2B5EF4-FFF2-40B4-BE49-F238E27FC236}">
                      <a16:creationId xmlns:a16="http://schemas.microsoft.com/office/drawing/2014/main" id="{FCE91853-282B-C703-C25B-1165C18238B2}"/>
                    </a:ext>
                  </a:extLst>
                </p:cNvPr>
                <p:cNvGrpSpPr/>
                <p:nvPr/>
              </p:nvGrpSpPr>
              <p:grpSpPr>
                <a:xfrm>
                  <a:off x="6737802" y="1014879"/>
                  <a:ext cx="1730683" cy="1561167"/>
                  <a:chOff x="6737802" y="1014879"/>
                  <a:chExt cx="1748884" cy="1694183"/>
                </a:xfrm>
              </p:grpSpPr>
              <p:sp>
                <p:nvSpPr>
                  <p:cNvPr id="96" name="フリーフォーム 1669">
                    <a:extLst>
                      <a:ext uri="{FF2B5EF4-FFF2-40B4-BE49-F238E27FC236}">
                        <a16:creationId xmlns:a16="http://schemas.microsoft.com/office/drawing/2014/main" id="{90BD585B-213B-0E85-42C3-D6CB35D56A7A}"/>
                      </a:ext>
                    </a:extLst>
                  </p:cNvPr>
                  <p:cNvSpPr/>
                  <p:nvPr/>
                </p:nvSpPr>
                <p:spPr bwMode="auto">
                  <a:xfrm rot="1233761">
                    <a:off x="6737802" y="184921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97" name="フリーフォーム 1670">
                    <a:extLst>
                      <a:ext uri="{FF2B5EF4-FFF2-40B4-BE49-F238E27FC236}">
                        <a16:creationId xmlns:a16="http://schemas.microsoft.com/office/drawing/2014/main" id="{323A84D9-1435-F50B-5099-0F80A1DE2003}"/>
                      </a:ext>
                    </a:extLst>
                  </p:cNvPr>
                  <p:cNvSpPr/>
                  <p:nvPr/>
                </p:nvSpPr>
                <p:spPr bwMode="auto">
                  <a:xfrm rot="1233761">
                    <a:off x="7466028" y="104547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8" name="フリーフォーム 1671">
                    <a:extLst>
                      <a:ext uri="{FF2B5EF4-FFF2-40B4-BE49-F238E27FC236}">
                        <a16:creationId xmlns:a16="http://schemas.microsoft.com/office/drawing/2014/main" id="{1CD614EF-E303-831D-E74B-CDE967A6F61D}"/>
                      </a:ext>
                    </a:extLst>
                  </p:cNvPr>
                  <p:cNvSpPr/>
                  <p:nvPr/>
                </p:nvSpPr>
                <p:spPr bwMode="auto">
                  <a:xfrm rot="1233761">
                    <a:off x="7756666" y="101487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9" name="フリーフォーム 1672">
                    <a:extLst>
                      <a:ext uri="{FF2B5EF4-FFF2-40B4-BE49-F238E27FC236}">
                        <a16:creationId xmlns:a16="http://schemas.microsoft.com/office/drawing/2014/main" id="{CE97CA5C-4E21-F0FE-2E1F-AC557DCD96B0}"/>
                      </a:ext>
                    </a:extLst>
                  </p:cNvPr>
                  <p:cNvSpPr/>
                  <p:nvPr/>
                </p:nvSpPr>
                <p:spPr bwMode="auto">
                  <a:xfrm rot="1233761">
                    <a:off x="7867200" y="147695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0" name="フリーフォーム 1673">
                    <a:extLst>
                      <a:ext uri="{FF2B5EF4-FFF2-40B4-BE49-F238E27FC236}">
                        <a16:creationId xmlns:a16="http://schemas.microsoft.com/office/drawing/2014/main" id="{9554008B-522B-372E-439A-04EDE9AD2D2A}"/>
                      </a:ext>
                    </a:extLst>
                  </p:cNvPr>
                  <p:cNvSpPr/>
                  <p:nvPr/>
                </p:nvSpPr>
                <p:spPr bwMode="auto">
                  <a:xfrm rot="1233761">
                    <a:off x="7754088" y="112265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1" name="角丸四角形 12">
                    <a:extLst>
                      <a:ext uri="{FF2B5EF4-FFF2-40B4-BE49-F238E27FC236}">
                        <a16:creationId xmlns:a16="http://schemas.microsoft.com/office/drawing/2014/main" id="{3E973940-F238-D9AE-BBF5-0855B548C033}"/>
                      </a:ext>
                    </a:extLst>
                  </p:cNvPr>
                  <p:cNvSpPr/>
                  <p:nvPr/>
                </p:nvSpPr>
                <p:spPr bwMode="auto">
                  <a:xfrm rot="446595">
                    <a:off x="7714341" y="148611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2" name="フリーフォーム 1675">
                    <a:extLst>
                      <a:ext uri="{FF2B5EF4-FFF2-40B4-BE49-F238E27FC236}">
                        <a16:creationId xmlns:a16="http://schemas.microsoft.com/office/drawing/2014/main" id="{16DE31EB-976E-CF62-8CE4-F8A7CA6540FC}"/>
                      </a:ext>
                    </a:extLst>
                  </p:cNvPr>
                  <p:cNvSpPr/>
                  <p:nvPr/>
                </p:nvSpPr>
                <p:spPr bwMode="auto">
                  <a:xfrm rot="1233761">
                    <a:off x="7049875" y="174302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3" name="フリーフォーム 1676">
                    <a:extLst>
                      <a:ext uri="{FF2B5EF4-FFF2-40B4-BE49-F238E27FC236}">
                        <a16:creationId xmlns:a16="http://schemas.microsoft.com/office/drawing/2014/main" id="{F9CE2C1B-3D7E-1C59-A976-6BC11BEA9F33}"/>
                      </a:ext>
                    </a:extLst>
                  </p:cNvPr>
                  <p:cNvSpPr/>
                  <p:nvPr/>
                </p:nvSpPr>
                <p:spPr bwMode="auto">
                  <a:xfrm rot="1233761">
                    <a:off x="6957446" y="182047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4" name="フリーフォーム 1677">
                    <a:extLst>
                      <a:ext uri="{FF2B5EF4-FFF2-40B4-BE49-F238E27FC236}">
                        <a16:creationId xmlns:a16="http://schemas.microsoft.com/office/drawing/2014/main" id="{AC6A6E15-4920-B3E5-482C-02F2BB264BE4}"/>
                      </a:ext>
                    </a:extLst>
                  </p:cNvPr>
                  <p:cNvSpPr/>
                  <p:nvPr/>
                </p:nvSpPr>
                <p:spPr bwMode="auto">
                  <a:xfrm rot="1233761">
                    <a:off x="7535183" y="247780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5" name="フリーフォーム 1678">
                    <a:extLst>
                      <a:ext uri="{FF2B5EF4-FFF2-40B4-BE49-F238E27FC236}">
                        <a16:creationId xmlns:a16="http://schemas.microsoft.com/office/drawing/2014/main" id="{61125EC1-975C-A61F-E84B-F68C38120426}"/>
                      </a:ext>
                    </a:extLst>
                  </p:cNvPr>
                  <p:cNvSpPr/>
                  <p:nvPr/>
                </p:nvSpPr>
                <p:spPr bwMode="auto">
                  <a:xfrm rot="1233761">
                    <a:off x="7452270" y="253759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6" name="フリーフォーム 1679">
                    <a:extLst>
                      <a:ext uri="{FF2B5EF4-FFF2-40B4-BE49-F238E27FC236}">
                        <a16:creationId xmlns:a16="http://schemas.microsoft.com/office/drawing/2014/main" id="{A1BE9094-FF1C-A525-CCEE-35D49445FB1F}"/>
                      </a:ext>
                    </a:extLst>
                  </p:cNvPr>
                  <p:cNvSpPr/>
                  <p:nvPr/>
                </p:nvSpPr>
                <p:spPr bwMode="auto">
                  <a:xfrm rot="1233761">
                    <a:off x="6745248" y="180392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7" name="フリーフォーム 1680">
                    <a:extLst>
                      <a:ext uri="{FF2B5EF4-FFF2-40B4-BE49-F238E27FC236}">
                        <a16:creationId xmlns:a16="http://schemas.microsoft.com/office/drawing/2014/main" id="{BC3F89B4-14DB-FDFF-D73A-51F8D03B8124}"/>
                      </a:ext>
                    </a:extLst>
                  </p:cNvPr>
                  <p:cNvSpPr/>
                  <p:nvPr/>
                </p:nvSpPr>
                <p:spPr bwMode="auto">
                  <a:xfrm rot="1233761">
                    <a:off x="7507550" y="126137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08" name="フリーフォーム 1681">
                    <a:extLst>
                      <a:ext uri="{FF2B5EF4-FFF2-40B4-BE49-F238E27FC236}">
                        <a16:creationId xmlns:a16="http://schemas.microsoft.com/office/drawing/2014/main" id="{78724D41-5B2A-D97A-F38A-59D5BF583F2A}"/>
                      </a:ext>
                    </a:extLst>
                  </p:cNvPr>
                  <p:cNvSpPr/>
                  <p:nvPr/>
                </p:nvSpPr>
                <p:spPr bwMode="auto">
                  <a:xfrm rot="1233761">
                    <a:off x="7755647" y="150225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09" name="フリーフォーム 1682">
                    <a:extLst>
                      <a:ext uri="{FF2B5EF4-FFF2-40B4-BE49-F238E27FC236}">
                        <a16:creationId xmlns:a16="http://schemas.microsoft.com/office/drawing/2014/main" id="{64CCB2D4-59F7-B39A-0E7C-41D2216DA613}"/>
                      </a:ext>
                    </a:extLst>
                  </p:cNvPr>
                  <p:cNvSpPr/>
                  <p:nvPr/>
                </p:nvSpPr>
                <p:spPr bwMode="auto">
                  <a:xfrm rot="1233761">
                    <a:off x="7946479" y="253102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10" name="フリーフォーム 1683">
                    <a:extLst>
                      <a:ext uri="{FF2B5EF4-FFF2-40B4-BE49-F238E27FC236}">
                        <a16:creationId xmlns:a16="http://schemas.microsoft.com/office/drawing/2014/main" id="{ABE3A64B-B63D-6915-8A3A-ECD30649F5B1}"/>
                      </a:ext>
                    </a:extLst>
                  </p:cNvPr>
                  <p:cNvSpPr/>
                  <p:nvPr/>
                </p:nvSpPr>
                <p:spPr bwMode="auto">
                  <a:xfrm rot="1233761">
                    <a:off x="7437647" y="242456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40" name="フリーフォーム 1566">
                  <a:extLst>
                    <a:ext uri="{FF2B5EF4-FFF2-40B4-BE49-F238E27FC236}">
                      <a16:creationId xmlns:a16="http://schemas.microsoft.com/office/drawing/2014/main" id="{37F34CCA-5E48-347C-211E-EDB23639A458}"/>
                    </a:ext>
                  </a:extLst>
                </p:cNvPr>
                <p:cNvSpPr/>
                <p:nvPr/>
              </p:nvSpPr>
              <p:spPr bwMode="auto">
                <a:xfrm>
                  <a:off x="1288933" y="2553554"/>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41" name="グループ化 40">
                  <a:extLst>
                    <a:ext uri="{FF2B5EF4-FFF2-40B4-BE49-F238E27FC236}">
                      <a16:creationId xmlns:a16="http://schemas.microsoft.com/office/drawing/2014/main" id="{05B97BD1-4F8D-2A4A-7964-01DB3F87C9CB}"/>
                    </a:ext>
                  </a:extLst>
                </p:cNvPr>
                <p:cNvGrpSpPr/>
                <p:nvPr/>
              </p:nvGrpSpPr>
              <p:grpSpPr>
                <a:xfrm>
                  <a:off x="1053193" y="1198690"/>
                  <a:ext cx="1746922" cy="1561167"/>
                  <a:chOff x="1053193" y="1198690"/>
                  <a:chExt cx="1765293" cy="1694183"/>
                </a:xfrm>
              </p:grpSpPr>
              <p:sp>
                <p:nvSpPr>
                  <p:cNvPr id="81" name="フリーフォーム 1654">
                    <a:extLst>
                      <a:ext uri="{FF2B5EF4-FFF2-40B4-BE49-F238E27FC236}">
                        <a16:creationId xmlns:a16="http://schemas.microsoft.com/office/drawing/2014/main" id="{B7122384-7A97-489D-E9EF-660C9A7F84E8}"/>
                      </a:ext>
                    </a:extLst>
                  </p:cNvPr>
                  <p:cNvSpPr/>
                  <p:nvPr/>
                </p:nvSpPr>
                <p:spPr bwMode="auto">
                  <a:xfrm rot="20366239" flipH="1">
                    <a:off x="2536933" y="2033029"/>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82" name="フリーフォーム 1655">
                    <a:extLst>
                      <a:ext uri="{FF2B5EF4-FFF2-40B4-BE49-F238E27FC236}">
                        <a16:creationId xmlns:a16="http://schemas.microsoft.com/office/drawing/2014/main" id="{C25D2CCF-3944-D592-2AE0-8931C5EB7955}"/>
                      </a:ext>
                    </a:extLst>
                  </p:cNvPr>
                  <p:cNvSpPr/>
                  <p:nvPr/>
                </p:nvSpPr>
                <p:spPr bwMode="auto">
                  <a:xfrm rot="20366239" flipH="1">
                    <a:off x="1053193" y="1229283"/>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3" name="フリーフォーム 1656">
                    <a:extLst>
                      <a:ext uri="{FF2B5EF4-FFF2-40B4-BE49-F238E27FC236}">
                        <a16:creationId xmlns:a16="http://schemas.microsoft.com/office/drawing/2014/main" id="{2D986FAE-69D4-2BAA-7C00-5262513FD61A}"/>
                      </a:ext>
                    </a:extLst>
                  </p:cNvPr>
                  <p:cNvSpPr/>
                  <p:nvPr/>
                </p:nvSpPr>
                <p:spPr bwMode="auto">
                  <a:xfrm rot="20366239" flipH="1">
                    <a:off x="1294262" y="1198690"/>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4" name="フリーフォーム 1657">
                    <a:extLst>
                      <a:ext uri="{FF2B5EF4-FFF2-40B4-BE49-F238E27FC236}">
                        <a16:creationId xmlns:a16="http://schemas.microsoft.com/office/drawing/2014/main" id="{E12ADFBB-4207-A8E9-CBDC-168B9A82C7C3}"/>
                      </a:ext>
                    </a:extLst>
                  </p:cNvPr>
                  <p:cNvSpPr/>
                  <p:nvPr/>
                </p:nvSpPr>
                <p:spPr bwMode="auto">
                  <a:xfrm rot="20366239" flipH="1">
                    <a:off x="1297673" y="1660761"/>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5" name="フリーフォーム 1658">
                    <a:extLst>
                      <a:ext uri="{FF2B5EF4-FFF2-40B4-BE49-F238E27FC236}">
                        <a16:creationId xmlns:a16="http://schemas.microsoft.com/office/drawing/2014/main" id="{9F3AA038-688A-055E-04E0-39C76276EB58}"/>
                      </a:ext>
                    </a:extLst>
                  </p:cNvPr>
                  <p:cNvSpPr/>
                  <p:nvPr/>
                </p:nvSpPr>
                <p:spPr bwMode="auto">
                  <a:xfrm rot="20366239" flipH="1">
                    <a:off x="1176763" y="1306468"/>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6" name="角丸四角形 12">
                    <a:extLst>
                      <a:ext uri="{FF2B5EF4-FFF2-40B4-BE49-F238E27FC236}">
                        <a16:creationId xmlns:a16="http://schemas.microsoft.com/office/drawing/2014/main" id="{A31D5101-30A0-6202-5CA9-F3D82C8F9413}"/>
                      </a:ext>
                    </a:extLst>
                  </p:cNvPr>
                  <p:cNvSpPr/>
                  <p:nvPr/>
                </p:nvSpPr>
                <p:spPr bwMode="auto">
                  <a:xfrm rot="21153405" flipH="1">
                    <a:off x="1561235" y="1669925"/>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7" name="フリーフォーム 1660">
                    <a:extLst>
                      <a:ext uri="{FF2B5EF4-FFF2-40B4-BE49-F238E27FC236}">
                        <a16:creationId xmlns:a16="http://schemas.microsoft.com/office/drawing/2014/main" id="{5C56B57A-6945-E9BA-8FCC-6BFACCFB0C99}"/>
                      </a:ext>
                    </a:extLst>
                  </p:cNvPr>
                  <p:cNvSpPr/>
                  <p:nvPr/>
                </p:nvSpPr>
                <p:spPr bwMode="auto">
                  <a:xfrm rot="20366239" flipH="1">
                    <a:off x="2020562" y="1926831"/>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8" name="フリーフォーム 1661">
                    <a:extLst>
                      <a:ext uri="{FF2B5EF4-FFF2-40B4-BE49-F238E27FC236}">
                        <a16:creationId xmlns:a16="http://schemas.microsoft.com/office/drawing/2014/main" id="{DFC0C3DC-AB5A-B9F3-27B0-FF453A6F7048}"/>
                      </a:ext>
                    </a:extLst>
                  </p:cNvPr>
                  <p:cNvSpPr/>
                  <p:nvPr/>
                </p:nvSpPr>
                <p:spPr bwMode="auto">
                  <a:xfrm rot="20366239" flipH="1">
                    <a:off x="2410051" y="2004286"/>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9" name="フリーフォーム 1662">
                    <a:extLst>
                      <a:ext uri="{FF2B5EF4-FFF2-40B4-BE49-F238E27FC236}">
                        <a16:creationId xmlns:a16="http://schemas.microsoft.com/office/drawing/2014/main" id="{CC10F692-F11A-A4FE-9E5C-F53214305749}"/>
                      </a:ext>
                    </a:extLst>
                  </p:cNvPr>
                  <p:cNvSpPr/>
                  <p:nvPr/>
                </p:nvSpPr>
                <p:spPr bwMode="auto">
                  <a:xfrm rot="20366239" flipH="1">
                    <a:off x="1665919" y="2661611"/>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0" name="フリーフォーム 1663">
                    <a:extLst>
                      <a:ext uri="{FF2B5EF4-FFF2-40B4-BE49-F238E27FC236}">
                        <a16:creationId xmlns:a16="http://schemas.microsoft.com/office/drawing/2014/main" id="{5C6E0B2F-BB8A-F3A5-7AE1-DF98F60D81D2}"/>
                      </a:ext>
                    </a:extLst>
                  </p:cNvPr>
                  <p:cNvSpPr/>
                  <p:nvPr/>
                </p:nvSpPr>
                <p:spPr bwMode="auto">
                  <a:xfrm rot="20366239" flipH="1">
                    <a:off x="1730281" y="2721402"/>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1" name="フリーフォーム 1664">
                    <a:extLst>
                      <a:ext uri="{FF2B5EF4-FFF2-40B4-BE49-F238E27FC236}">
                        <a16:creationId xmlns:a16="http://schemas.microsoft.com/office/drawing/2014/main" id="{6E6D7945-2D30-F526-DC74-ECFF8F764913}"/>
                      </a:ext>
                    </a:extLst>
                  </p:cNvPr>
                  <p:cNvSpPr/>
                  <p:nvPr/>
                </p:nvSpPr>
                <p:spPr bwMode="auto">
                  <a:xfrm rot="20366239" flipH="1">
                    <a:off x="2482536" y="1987731"/>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2" name="フリーフォーム 1665">
                    <a:extLst>
                      <a:ext uri="{FF2B5EF4-FFF2-40B4-BE49-F238E27FC236}">
                        <a16:creationId xmlns:a16="http://schemas.microsoft.com/office/drawing/2014/main" id="{B8D4EE9B-9DBC-4480-1E49-756FD8A1EA36}"/>
                      </a:ext>
                    </a:extLst>
                  </p:cNvPr>
                  <p:cNvSpPr/>
                  <p:nvPr/>
                </p:nvSpPr>
                <p:spPr bwMode="auto">
                  <a:xfrm rot="20366239" flipH="1">
                    <a:off x="1813134" y="1445182"/>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93" name="フリーフォーム 1666">
                    <a:extLst>
                      <a:ext uri="{FF2B5EF4-FFF2-40B4-BE49-F238E27FC236}">
                        <a16:creationId xmlns:a16="http://schemas.microsoft.com/office/drawing/2014/main" id="{6CE0459D-D67A-319D-EF2D-B4A084703130}"/>
                      </a:ext>
                    </a:extLst>
                  </p:cNvPr>
                  <p:cNvSpPr/>
                  <p:nvPr/>
                </p:nvSpPr>
                <p:spPr bwMode="auto">
                  <a:xfrm rot="20366239" flipH="1">
                    <a:off x="1726367" y="1686065"/>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94" name="フリーフォーム 1667">
                    <a:extLst>
                      <a:ext uri="{FF2B5EF4-FFF2-40B4-BE49-F238E27FC236}">
                        <a16:creationId xmlns:a16="http://schemas.microsoft.com/office/drawing/2014/main" id="{90C0F590-FC75-E0D3-1CD2-7D1CACE57A69}"/>
                      </a:ext>
                    </a:extLst>
                  </p:cNvPr>
                  <p:cNvSpPr/>
                  <p:nvPr/>
                </p:nvSpPr>
                <p:spPr bwMode="auto">
                  <a:xfrm rot="20366239" flipH="1">
                    <a:off x="1297496" y="2714839"/>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95" name="フリーフォーム 1668">
                    <a:extLst>
                      <a:ext uri="{FF2B5EF4-FFF2-40B4-BE49-F238E27FC236}">
                        <a16:creationId xmlns:a16="http://schemas.microsoft.com/office/drawing/2014/main" id="{2E610B9E-60C0-D9EF-7264-EA84272F2195}"/>
                      </a:ext>
                    </a:extLst>
                  </p:cNvPr>
                  <p:cNvSpPr/>
                  <p:nvPr/>
                </p:nvSpPr>
                <p:spPr bwMode="auto">
                  <a:xfrm rot="20366239" flipH="1">
                    <a:off x="1947026" y="2608372"/>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42" name="フリーフォーム 1568">
                  <a:extLst>
                    <a:ext uri="{FF2B5EF4-FFF2-40B4-BE49-F238E27FC236}">
                      <a16:creationId xmlns:a16="http://schemas.microsoft.com/office/drawing/2014/main" id="{6F2B7424-B047-8C41-853D-C187834873D9}"/>
                    </a:ext>
                  </a:extLst>
                </p:cNvPr>
                <p:cNvSpPr/>
                <p:nvPr/>
              </p:nvSpPr>
              <p:spPr bwMode="auto">
                <a:xfrm flipH="1">
                  <a:off x="7155115" y="3363884"/>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43" name="フリーフォーム 1569">
                  <a:extLst>
                    <a:ext uri="{FF2B5EF4-FFF2-40B4-BE49-F238E27FC236}">
                      <a16:creationId xmlns:a16="http://schemas.microsoft.com/office/drawing/2014/main" id="{A4F32E56-DD1A-54CD-66A6-DE8365185180}"/>
                    </a:ext>
                  </a:extLst>
                </p:cNvPr>
                <p:cNvSpPr/>
                <p:nvPr/>
              </p:nvSpPr>
              <p:spPr bwMode="auto">
                <a:xfrm>
                  <a:off x="445150" y="1688818"/>
                  <a:ext cx="9022913" cy="3345863"/>
                </a:xfrm>
                <a:custGeom>
                  <a:avLst/>
                  <a:gdLst>
                    <a:gd name="connsiteX0" fmla="*/ 0 w 7315200"/>
                    <a:gd name="connsiteY0" fmla="*/ 2712720 h 2712720"/>
                    <a:gd name="connsiteX1" fmla="*/ 2103120 w 7315200"/>
                    <a:gd name="connsiteY1" fmla="*/ 0 h 2712720"/>
                    <a:gd name="connsiteX2" fmla="*/ 5364480 w 7315200"/>
                    <a:gd name="connsiteY2" fmla="*/ 45720 h 2712720"/>
                    <a:gd name="connsiteX3" fmla="*/ 7315200 w 7315200"/>
                    <a:gd name="connsiteY3" fmla="*/ 2667000 h 2712720"/>
                    <a:gd name="connsiteX4" fmla="*/ 0 w 7315200"/>
                    <a:gd name="connsiteY4" fmla="*/ 2712720 h 2712720"/>
                    <a:gd name="connsiteX0" fmla="*/ 0 w 7315200"/>
                    <a:gd name="connsiteY0" fmla="*/ 2667000 h 2667000"/>
                    <a:gd name="connsiteX1" fmla="*/ 2093595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1430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49855 h 2667000"/>
                    <a:gd name="connsiteX4" fmla="*/ 0 w 7315200"/>
                    <a:gd name="connsiteY4" fmla="*/ 2667000 h 2667000"/>
                    <a:gd name="connsiteX0" fmla="*/ 0 w 7267575"/>
                    <a:gd name="connsiteY0" fmla="*/ 2647950 h 2649855"/>
                    <a:gd name="connsiteX1" fmla="*/ 2017395 w 7267575"/>
                    <a:gd name="connsiteY1" fmla="*/ 1905 h 2649855"/>
                    <a:gd name="connsiteX2" fmla="*/ 5316855 w 7267575"/>
                    <a:gd name="connsiteY2" fmla="*/ 0 h 2649855"/>
                    <a:gd name="connsiteX3" fmla="*/ 7267575 w 7267575"/>
                    <a:gd name="connsiteY3" fmla="*/ 2649855 h 2649855"/>
                    <a:gd name="connsiteX4" fmla="*/ 0 w 7267575"/>
                    <a:gd name="connsiteY4" fmla="*/ 2647950 h 2649855"/>
                    <a:gd name="connsiteX0" fmla="*/ 0 w 7277100"/>
                    <a:gd name="connsiteY0" fmla="*/ 2667000 h 2667000"/>
                    <a:gd name="connsiteX1" fmla="*/ 2026920 w 7277100"/>
                    <a:gd name="connsiteY1" fmla="*/ 1905 h 2667000"/>
                    <a:gd name="connsiteX2" fmla="*/ 5326380 w 7277100"/>
                    <a:gd name="connsiteY2" fmla="*/ 0 h 2667000"/>
                    <a:gd name="connsiteX3" fmla="*/ 7277100 w 7277100"/>
                    <a:gd name="connsiteY3" fmla="*/ 2649855 h 2667000"/>
                    <a:gd name="connsiteX4" fmla="*/ 0 w 7277100"/>
                    <a:gd name="connsiteY4" fmla="*/ 2667000 h 2667000"/>
                    <a:gd name="connsiteX0" fmla="*/ 0 w 7296150"/>
                    <a:gd name="connsiteY0" fmla="*/ 2676525 h 2676525"/>
                    <a:gd name="connsiteX1" fmla="*/ 2045970 w 7296150"/>
                    <a:gd name="connsiteY1" fmla="*/ 1905 h 2676525"/>
                    <a:gd name="connsiteX2" fmla="*/ 5345430 w 7296150"/>
                    <a:gd name="connsiteY2" fmla="*/ 0 h 2676525"/>
                    <a:gd name="connsiteX3" fmla="*/ 7296150 w 7296150"/>
                    <a:gd name="connsiteY3" fmla="*/ 2649855 h 2676525"/>
                    <a:gd name="connsiteX4" fmla="*/ 0 w 7296150"/>
                    <a:gd name="connsiteY4" fmla="*/ 2676525 h 2676525"/>
                    <a:gd name="connsiteX0" fmla="*/ 0 w 7305675"/>
                    <a:gd name="connsiteY0" fmla="*/ 2676525 h 2676525"/>
                    <a:gd name="connsiteX1" fmla="*/ 2045970 w 7305675"/>
                    <a:gd name="connsiteY1" fmla="*/ 1905 h 2676525"/>
                    <a:gd name="connsiteX2" fmla="*/ 5345430 w 7305675"/>
                    <a:gd name="connsiteY2" fmla="*/ 0 h 2676525"/>
                    <a:gd name="connsiteX3" fmla="*/ 7305675 w 7305675"/>
                    <a:gd name="connsiteY3" fmla="*/ 2668905 h 2676525"/>
                    <a:gd name="connsiteX4" fmla="*/ 0 w 7305675"/>
                    <a:gd name="connsiteY4" fmla="*/ 2676525 h 267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675" h="2676525">
                      <a:moveTo>
                        <a:pt x="0" y="2676525"/>
                      </a:moveTo>
                      <a:lnTo>
                        <a:pt x="2045970" y="1905"/>
                      </a:lnTo>
                      <a:lnTo>
                        <a:pt x="5345430" y="0"/>
                      </a:lnTo>
                      <a:lnTo>
                        <a:pt x="7305675" y="2668905"/>
                      </a:lnTo>
                      <a:lnTo>
                        <a:pt x="0" y="2676525"/>
                      </a:lnTo>
                      <a:close/>
                    </a:path>
                  </a:pathLst>
                </a:custGeom>
                <a:solidFill>
                  <a:srgbClr val="FFFFFF">
                    <a:lumMod val="85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44" name="フリーフォーム 1570">
                  <a:extLst>
                    <a:ext uri="{FF2B5EF4-FFF2-40B4-BE49-F238E27FC236}">
                      <a16:creationId xmlns:a16="http://schemas.microsoft.com/office/drawing/2014/main" id="{D52EE6B7-D653-E888-D1A6-608214D7B1AD}"/>
                    </a:ext>
                  </a:extLst>
                </p:cNvPr>
                <p:cNvSpPr/>
                <p:nvPr/>
              </p:nvSpPr>
              <p:spPr bwMode="auto">
                <a:xfrm>
                  <a:off x="2315528" y="2201254"/>
                  <a:ext cx="5298708" cy="2833425"/>
                </a:xfrm>
                <a:custGeom>
                  <a:avLst/>
                  <a:gdLst>
                    <a:gd name="connsiteX0" fmla="*/ 0 w 4084320"/>
                    <a:gd name="connsiteY0" fmla="*/ 2103120 h 2133600"/>
                    <a:gd name="connsiteX1" fmla="*/ 1127760 w 4084320"/>
                    <a:gd name="connsiteY1" fmla="*/ 15240 h 2133600"/>
                    <a:gd name="connsiteX2" fmla="*/ 3017520 w 4084320"/>
                    <a:gd name="connsiteY2" fmla="*/ 0 h 2133600"/>
                    <a:gd name="connsiteX3" fmla="*/ 4084320 w 4084320"/>
                    <a:gd name="connsiteY3" fmla="*/ 2133600 h 2133600"/>
                    <a:gd name="connsiteX4" fmla="*/ 0 w 4084320"/>
                    <a:gd name="connsiteY4" fmla="*/ 2103120 h 2133600"/>
                    <a:gd name="connsiteX0" fmla="*/ 0 w 4074795"/>
                    <a:gd name="connsiteY0" fmla="*/ 2103120 h 2103120"/>
                    <a:gd name="connsiteX1" fmla="*/ 1127760 w 4074795"/>
                    <a:gd name="connsiteY1" fmla="*/ 15240 h 2103120"/>
                    <a:gd name="connsiteX2" fmla="*/ 3017520 w 4074795"/>
                    <a:gd name="connsiteY2" fmla="*/ 0 h 2103120"/>
                    <a:gd name="connsiteX3" fmla="*/ 4074795 w 4074795"/>
                    <a:gd name="connsiteY3" fmla="*/ 2095500 h 2103120"/>
                    <a:gd name="connsiteX4" fmla="*/ 0 w 4074795"/>
                    <a:gd name="connsiteY4" fmla="*/ 2103120 h 21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795" h="2103120">
                      <a:moveTo>
                        <a:pt x="0" y="2103120"/>
                      </a:moveTo>
                      <a:lnTo>
                        <a:pt x="1127760" y="15240"/>
                      </a:lnTo>
                      <a:lnTo>
                        <a:pt x="3017520" y="0"/>
                      </a:lnTo>
                      <a:lnTo>
                        <a:pt x="4074795" y="2095500"/>
                      </a:lnTo>
                      <a:lnTo>
                        <a:pt x="0" y="2103120"/>
                      </a:lnTo>
                      <a:close/>
                    </a:path>
                  </a:pathLst>
                </a:custGeom>
                <a:solidFill>
                  <a:srgbClr val="808080">
                    <a:lumMod val="60000"/>
                    <a:lumOff val="40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45" name="フリーフォーム 1571">
                  <a:extLst>
                    <a:ext uri="{FF2B5EF4-FFF2-40B4-BE49-F238E27FC236}">
                      <a16:creationId xmlns:a16="http://schemas.microsoft.com/office/drawing/2014/main" id="{BFF1FDC4-0FFE-B1B2-E0EE-832A69F98B5B}"/>
                    </a:ext>
                  </a:extLst>
                </p:cNvPr>
                <p:cNvSpPr/>
                <p:nvPr/>
              </p:nvSpPr>
              <p:spPr bwMode="auto">
                <a:xfrm>
                  <a:off x="3425360" y="3022797"/>
                  <a:ext cx="3089331" cy="2011882"/>
                </a:xfrm>
                <a:custGeom>
                  <a:avLst/>
                  <a:gdLst>
                    <a:gd name="connsiteX0" fmla="*/ 0 w 2600325"/>
                    <a:gd name="connsiteY0" fmla="*/ 1228725 h 1257300"/>
                    <a:gd name="connsiteX1" fmla="*/ 485775 w 2600325"/>
                    <a:gd name="connsiteY1" fmla="*/ 0 h 1257300"/>
                    <a:gd name="connsiteX2" fmla="*/ 2124075 w 2600325"/>
                    <a:gd name="connsiteY2" fmla="*/ 28575 h 1257300"/>
                    <a:gd name="connsiteX3" fmla="*/ 2600325 w 2600325"/>
                    <a:gd name="connsiteY3" fmla="*/ 1257300 h 1257300"/>
                    <a:gd name="connsiteX4" fmla="*/ 0 w 2600325"/>
                    <a:gd name="connsiteY4" fmla="*/ 1228725 h 1257300"/>
                    <a:gd name="connsiteX0" fmla="*/ 0 w 2562225"/>
                    <a:gd name="connsiteY0" fmla="*/ 1228725 h 1228725"/>
                    <a:gd name="connsiteX1" fmla="*/ 485775 w 2562225"/>
                    <a:gd name="connsiteY1" fmla="*/ 0 h 1228725"/>
                    <a:gd name="connsiteX2" fmla="*/ 2124075 w 2562225"/>
                    <a:gd name="connsiteY2" fmla="*/ 28575 h 1228725"/>
                    <a:gd name="connsiteX3" fmla="*/ 2562225 w 2562225"/>
                    <a:gd name="connsiteY3" fmla="*/ 1228725 h 1228725"/>
                    <a:gd name="connsiteX4" fmla="*/ 0 w 2562225"/>
                    <a:gd name="connsiteY4" fmla="*/ 1228725 h 1228725"/>
                    <a:gd name="connsiteX0" fmla="*/ 0 w 2562225"/>
                    <a:gd name="connsiteY0" fmla="*/ 1214437 h 1214437"/>
                    <a:gd name="connsiteX1" fmla="*/ 490538 w 2562225"/>
                    <a:gd name="connsiteY1" fmla="*/ 0 h 1214437"/>
                    <a:gd name="connsiteX2" fmla="*/ 2124075 w 2562225"/>
                    <a:gd name="connsiteY2" fmla="*/ 14287 h 1214437"/>
                    <a:gd name="connsiteX3" fmla="*/ 2562225 w 2562225"/>
                    <a:gd name="connsiteY3" fmla="*/ 1214437 h 1214437"/>
                    <a:gd name="connsiteX4" fmla="*/ 0 w 2562225"/>
                    <a:gd name="connsiteY4" fmla="*/ 1214437 h 1214437"/>
                    <a:gd name="connsiteX0" fmla="*/ 0 w 2562225"/>
                    <a:gd name="connsiteY0" fmla="*/ 1209674 h 1209674"/>
                    <a:gd name="connsiteX1" fmla="*/ 495300 w 2562225"/>
                    <a:gd name="connsiteY1" fmla="*/ 0 h 1209674"/>
                    <a:gd name="connsiteX2" fmla="*/ 2124075 w 2562225"/>
                    <a:gd name="connsiteY2" fmla="*/ 9524 h 1209674"/>
                    <a:gd name="connsiteX3" fmla="*/ 2562225 w 2562225"/>
                    <a:gd name="connsiteY3" fmla="*/ 1209674 h 1209674"/>
                    <a:gd name="connsiteX4" fmla="*/ 0 w 2562225"/>
                    <a:gd name="connsiteY4" fmla="*/ 1209674 h 1209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225" h="1209674">
                      <a:moveTo>
                        <a:pt x="0" y="1209674"/>
                      </a:moveTo>
                      <a:lnTo>
                        <a:pt x="495300" y="0"/>
                      </a:lnTo>
                      <a:lnTo>
                        <a:pt x="2124075" y="9524"/>
                      </a:lnTo>
                      <a:lnTo>
                        <a:pt x="2562225" y="1209674"/>
                      </a:lnTo>
                      <a:lnTo>
                        <a:pt x="0" y="1209674"/>
                      </a:lnTo>
                      <a:close/>
                    </a:path>
                  </a:pathLst>
                </a:custGeom>
                <a:solidFill>
                  <a:srgbClr val="000000"/>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grpSp>
              <p:nvGrpSpPr>
                <p:cNvPr id="46" name="グループ化 45">
                  <a:extLst>
                    <a:ext uri="{FF2B5EF4-FFF2-40B4-BE49-F238E27FC236}">
                      <a16:creationId xmlns:a16="http://schemas.microsoft.com/office/drawing/2014/main" id="{65412C6E-CD87-D318-DD19-D9C89313F8E0}"/>
                    </a:ext>
                  </a:extLst>
                </p:cNvPr>
                <p:cNvGrpSpPr/>
                <p:nvPr/>
              </p:nvGrpSpPr>
              <p:grpSpPr>
                <a:xfrm>
                  <a:off x="62881" y="2168083"/>
                  <a:ext cx="1746922" cy="1561167"/>
                  <a:chOff x="62881" y="2168083"/>
                  <a:chExt cx="1765293" cy="1694183"/>
                </a:xfrm>
              </p:grpSpPr>
              <p:sp>
                <p:nvSpPr>
                  <p:cNvPr id="66" name="フリーフォーム 1618">
                    <a:extLst>
                      <a:ext uri="{FF2B5EF4-FFF2-40B4-BE49-F238E27FC236}">
                        <a16:creationId xmlns:a16="http://schemas.microsoft.com/office/drawing/2014/main" id="{63DBA3D2-660F-5DEB-C579-7E45F4FAF502}"/>
                      </a:ext>
                    </a:extLst>
                  </p:cNvPr>
                  <p:cNvSpPr/>
                  <p:nvPr/>
                </p:nvSpPr>
                <p:spPr bwMode="auto">
                  <a:xfrm rot="20366239" flipH="1">
                    <a:off x="1546621" y="3002422"/>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67" name="フリーフォーム 1619">
                    <a:extLst>
                      <a:ext uri="{FF2B5EF4-FFF2-40B4-BE49-F238E27FC236}">
                        <a16:creationId xmlns:a16="http://schemas.microsoft.com/office/drawing/2014/main" id="{4D20C517-53DF-D123-3C8E-18D932FFA7C9}"/>
                      </a:ext>
                    </a:extLst>
                  </p:cNvPr>
                  <p:cNvSpPr/>
                  <p:nvPr/>
                </p:nvSpPr>
                <p:spPr bwMode="auto">
                  <a:xfrm rot="20366239" flipH="1">
                    <a:off x="62881" y="2198676"/>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chemeClr val="bg1"/>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8" name="フリーフォーム 1620">
                    <a:extLst>
                      <a:ext uri="{FF2B5EF4-FFF2-40B4-BE49-F238E27FC236}">
                        <a16:creationId xmlns:a16="http://schemas.microsoft.com/office/drawing/2014/main" id="{21D1C067-8517-1E2B-18EE-F5093F686D41}"/>
                      </a:ext>
                    </a:extLst>
                  </p:cNvPr>
                  <p:cNvSpPr/>
                  <p:nvPr/>
                </p:nvSpPr>
                <p:spPr bwMode="auto">
                  <a:xfrm rot="20366239" flipH="1">
                    <a:off x="303950" y="2168083"/>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9" name="フリーフォーム 1621">
                    <a:extLst>
                      <a:ext uri="{FF2B5EF4-FFF2-40B4-BE49-F238E27FC236}">
                        <a16:creationId xmlns:a16="http://schemas.microsoft.com/office/drawing/2014/main" id="{484F0D1D-AB33-17F5-1853-87D595494BC6}"/>
                      </a:ext>
                    </a:extLst>
                  </p:cNvPr>
                  <p:cNvSpPr/>
                  <p:nvPr/>
                </p:nvSpPr>
                <p:spPr bwMode="auto">
                  <a:xfrm rot="20366239" flipH="1">
                    <a:off x="307361" y="2630154"/>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0" name="フリーフォーム 1622">
                    <a:extLst>
                      <a:ext uri="{FF2B5EF4-FFF2-40B4-BE49-F238E27FC236}">
                        <a16:creationId xmlns:a16="http://schemas.microsoft.com/office/drawing/2014/main" id="{58B1374C-A981-9A6F-4647-C8F1E7C54168}"/>
                      </a:ext>
                    </a:extLst>
                  </p:cNvPr>
                  <p:cNvSpPr/>
                  <p:nvPr/>
                </p:nvSpPr>
                <p:spPr bwMode="auto">
                  <a:xfrm rot="20366239" flipH="1">
                    <a:off x="186451" y="2275861"/>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chemeClr val="accent1">
                      <a:lumMod val="90000"/>
                      <a:lumOff val="10000"/>
                    </a:schemeClr>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1" name="角丸四角形 12">
                    <a:extLst>
                      <a:ext uri="{FF2B5EF4-FFF2-40B4-BE49-F238E27FC236}">
                        <a16:creationId xmlns:a16="http://schemas.microsoft.com/office/drawing/2014/main" id="{F6A2D418-21EE-7EF4-01D5-5160AB954EF3}"/>
                      </a:ext>
                    </a:extLst>
                  </p:cNvPr>
                  <p:cNvSpPr/>
                  <p:nvPr/>
                </p:nvSpPr>
                <p:spPr bwMode="auto">
                  <a:xfrm rot="21153405" flipH="1">
                    <a:off x="570923" y="2639318"/>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solidFill>
                    <a:schemeClr val="bg1"/>
                  </a:solid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dirty="0">
                      <a:ln>
                        <a:noFill/>
                      </a:ln>
                      <a:solidFill>
                        <a:srgbClr val="000000"/>
                      </a:solidFill>
                      <a:effectLst/>
                      <a:uLnTx/>
                      <a:uFillTx/>
                      <a:latin typeface="HGS創英角ﾎﾟｯﾌﾟ体" pitchFamily="50" charset="-128"/>
                      <a:ea typeface="HGS創英角ﾎﾟｯﾌﾟ体" pitchFamily="50" charset="-128"/>
                    </a:endParaRPr>
                  </a:p>
                </p:txBody>
              </p:sp>
              <p:sp>
                <p:nvSpPr>
                  <p:cNvPr id="72" name="フリーフォーム 1624">
                    <a:extLst>
                      <a:ext uri="{FF2B5EF4-FFF2-40B4-BE49-F238E27FC236}">
                        <a16:creationId xmlns:a16="http://schemas.microsoft.com/office/drawing/2014/main" id="{105D5854-90EE-8C0B-35E1-A20A8F46F05F}"/>
                      </a:ext>
                    </a:extLst>
                  </p:cNvPr>
                  <p:cNvSpPr/>
                  <p:nvPr/>
                </p:nvSpPr>
                <p:spPr bwMode="auto">
                  <a:xfrm rot="20366239" flipH="1">
                    <a:off x="1030250" y="2896224"/>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3" name="フリーフォーム 1625">
                    <a:extLst>
                      <a:ext uri="{FF2B5EF4-FFF2-40B4-BE49-F238E27FC236}">
                        <a16:creationId xmlns:a16="http://schemas.microsoft.com/office/drawing/2014/main" id="{F4BA4450-478C-5E60-D438-1347FC8D884E}"/>
                      </a:ext>
                    </a:extLst>
                  </p:cNvPr>
                  <p:cNvSpPr/>
                  <p:nvPr/>
                </p:nvSpPr>
                <p:spPr bwMode="auto">
                  <a:xfrm rot="20366239" flipH="1">
                    <a:off x="1419739" y="2973679"/>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4" name="フリーフォーム 1626">
                    <a:extLst>
                      <a:ext uri="{FF2B5EF4-FFF2-40B4-BE49-F238E27FC236}">
                        <a16:creationId xmlns:a16="http://schemas.microsoft.com/office/drawing/2014/main" id="{83A07D5E-9265-4DE3-4CDC-4B418E7B4296}"/>
                      </a:ext>
                    </a:extLst>
                  </p:cNvPr>
                  <p:cNvSpPr/>
                  <p:nvPr/>
                </p:nvSpPr>
                <p:spPr bwMode="auto">
                  <a:xfrm rot="20366239" flipH="1">
                    <a:off x="675607" y="3631004"/>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5" name="フリーフォーム 1627">
                    <a:extLst>
                      <a:ext uri="{FF2B5EF4-FFF2-40B4-BE49-F238E27FC236}">
                        <a16:creationId xmlns:a16="http://schemas.microsoft.com/office/drawing/2014/main" id="{BF3939A6-B9D8-FC08-4598-F789D82CCA6C}"/>
                      </a:ext>
                    </a:extLst>
                  </p:cNvPr>
                  <p:cNvSpPr/>
                  <p:nvPr/>
                </p:nvSpPr>
                <p:spPr bwMode="auto">
                  <a:xfrm rot="20366239" flipH="1">
                    <a:off x="739969" y="3690795"/>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6" name="フリーフォーム 1628">
                    <a:extLst>
                      <a:ext uri="{FF2B5EF4-FFF2-40B4-BE49-F238E27FC236}">
                        <a16:creationId xmlns:a16="http://schemas.microsoft.com/office/drawing/2014/main" id="{2E8C1F75-7AB2-5541-CAC1-D8A578967110}"/>
                      </a:ext>
                    </a:extLst>
                  </p:cNvPr>
                  <p:cNvSpPr/>
                  <p:nvPr/>
                </p:nvSpPr>
                <p:spPr bwMode="auto">
                  <a:xfrm rot="20366239" flipH="1">
                    <a:off x="1492224" y="2957124"/>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7" name="フリーフォーム 1629">
                    <a:extLst>
                      <a:ext uri="{FF2B5EF4-FFF2-40B4-BE49-F238E27FC236}">
                        <a16:creationId xmlns:a16="http://schemas.microsoft.com/office/drawing/2014/main" id="{664985B1-4A8F-03EF-1725-C964C1EA66C1}"/>
                      </a:ext>
                    </a:extLst>
                  </p:cNvPr>
                  <p:cNvSpPr/>
                  <p:nvPr/>
                </p:nvSpPr>
                <p:spPr bwMode="auto">
                  <a:xfrm rot="20366239" flipH="1">
                    <a:off x="822822" y="2414575"/>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78" name="フリーフォーム 1630">
                    <a:extLst>
                      <a:ext uri="{FF2B5EF4-FFF2-40B4-BE49-F238E27FC236}">
                        <a16:creationId xmlns:a16="http://schemas.microsoft.com/office/drawing/2014/main" id="{283EEC59-FAA4-1B68-5B54-F522E3A2383A}"/>
                      </a:ext>
                    </a:extLst>
                  </p:cNvPr>
                  <p:cNvSpPr/>
                  <p:nvPr/>
                </p:nvSpPr>
                <p:spPr bwMode="auto">
                  <a:xfrm rot="20366239" flipH="1">
                    <a:off x="736055" y="2655458"/>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79" name="フリーフォーム 1631">
                    <a:extLst>
                      <a:ext uri="{FF2B5EF4-FFF2-40B4-BE49-F238E27FC236}">
                        <a16:creationId xmlns:a16="http://schemas.microsoft.com/office/drawing/2014/main" id="{4DA36EAB-2FD1-CF3A-835C-7EDD3C7BD976}"/>
                      </a:ext>
                    </a:extLst>
                  </p:cNvPr>
                  <p:cNvSpPr/>
                  <p:nvPr/>
                </p:nvSpPr>
                <p:spPr bwMode="auto">
                  <a:xfrm rot="20366239" flipH="1">
                    <a:off x="307184" y="3684232"/>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80" name="フリーフォーム 1632">
                    <a:extLst>
                      <a:ext uri="{FF2B5EF4-FFF2-40B4-BE49-F238E27FC236}">
                        <a16:creationId xmlns:a16="http://schemas.microsoft.com/office/drawing/2014/main" id="{5C43FDCD-D991-73D0-55D9-F9EFC701FCE8}"/>
                      </a:ext>
                    </a:extLst>
                  </p:cNvPr>
                  <p:cNvSpPr/>
                  <p:nvPr/>
                </p:nvSpPr>
                <p:spPr bwMode="auto">
                  <a:xfrm rot="20366239" flipH="1">
                    <a:off x="956714" y="3577765"/>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nvGrpSpPr>
                <p:cNvPr id="47" name="グループ化 46">
                  <a:extLst>
                    <a:ext uri="{FF2B5EF4-FFF2-40B4-BE49-F238E27FC236}">
                      <a16:creationId xmlns:a16="http://schemas.microsoft.com/office/drawing/2014/main" id="{484F50ED-0668-1276-0E1C-5D117A225B59}"/>
                    </a:ext>
                  </a:extLst>
                </p:cNvPr>
                <p:cNvGrpSpPr/>
                <p:nvPr/>
              </p:nvGrpSpPr>
              <p:grpSpPr>
                <a:xfrm>
                  <a:off x="7504692" y="2044119"/>
                  <a:ext cx="1730683" cy="1561167"/>
                  <a:chOff x="7504692" y="2044119"/>
                  <a:chExt cx="1748884" cy="1694183"/>
                </a:xfrm>
              </p:grpSpPr>
              <p:sp>
                <p:nvSpPr>
                  <p:cNvPr id="48" name="フリーフォーム 1603">
                    <a:extLst>
                      <a:ext uri="{FF2B5EF4-FFF2-40B4-BE49-F238E27FC236}">
                        <a16:creationId xmlns:a16="http://schemas.microsoft.com/office/drawing/2014/main" id="{B739EC7B-C7D2-4137-5446-46BBD92CAE71}"/>
                      </a:ext>
                    </a:extLst>
                  </p:cNvPr>
                  <p:cNvSpPr/>
                  <p:nvPr/>
                </p:nvSpPr>
                <p:spPr bwMode="auto">
                  <a:xfrm rot="1233761">
                    <a:off x="7504692" y="287845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49" name="フリーフォーム 1604">
                    <a:extLst>
                      <a:ext uri="{FF2B5EF4-FFF2-40B4-BE49-F238E27FC236}">
                        <a16:creationId xmlns:a16="http://schemas.microsoft.com/office/drawing/2014/main" id="{84DA3C2C-A6C3-C0DD-45A1-79341356FA75}"/>
                      </a:ext>
                    </a:extLst>
                  </p:cNvPr>
                  <p:cNvSpPr/>
                  <p:nvPr/>
                </p:nvSpPr>
                <p:spPr bwMode="auto">
                  <a:xfrm rot="1233761">
                    <a:off x="8232918" y="207471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50" name="フリーフォーム 1605">
                    <a:extLst>
                      <a:ext uri="{FF2B5EF4-FFF2-40B4-BE49-F238E27FC236}">
                        <a16:creationId xmlns:a16="http://schemas.microsoft.com/office/drawing/2014/main" id="{35CFCF93-02ED-53AE-2D3D-42DB2A9B5164}"/>
                      </a:ext>
                    </a:extLst>
                  </p:cNvPr>
                  <p:cNvSpPr/>
                  <p:nvPr/>
                </p:nvSpPr>
                <p:spPr bwMode="auto">
                  <a:xfrm rot="1233761">
                    <a:off x="8523556" y="204411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51" name="フリーフォーム 1606">
                    <a:extLst>
                      <a:ext uri="{FF2B5EF4-FFF2-40B4-BE49-F238E27FC236}">
                        <a16:creationId xmlns:a16="http://schemas.microsoft.com/office/drawing/2014/main" id="{1ED426A2-3153-92C5-E109-00D319AEB924}"/>
                      </a:ext>
                    </a:extLst>
                  </p:cNvPr>
                  <p:cNvSpPr/>
                  <p:nvPr/>
                </p:nvSpPr>
                <p:spPr bwMode="auto">
                  <a:xfrm rot="1233761">
                    <a:off x="8634090" y="250619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52" name="フリーフォーム 1607">
                    <a:extLst>
                      <a:ext uri="{FF2B5EF4-FFF2-40B4-BE49-F238E27FC236}">
                        <a16:creationId xmlns:a16="http://schemas.microsoft.com/office/drawing/2014/main" id="{EC15C613-B763-AA2E-7B58-05DA3927BBF0}"/>
                      </a:ext>
                    </a:extLst>
                  </p:cNvPr>
                  <p:cNvSpPr/>
                  <p:nvPr/>
                </p:nvSpPr>
                <p:spPr bwMode="auto">
                  <a:xfrm rot="1233761">
                    <a:off x="8520978" y="215189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dirty="0">
                      <a:ln>
                        <a:noFill/>
                      </a:ln>
                      <a:solidFill>
                        <a:srgbClr val="000000"/>
                      </a:solidFill>
                      <a:effectLst/>
                      <a:uLnTx/>
                      <a:uFillTx/>
                      <a:latin typeface="HGS創英角ﾎﾟｯﾌﾟ体" pitchFamily="50" charset="-128"/>
                      <a:ea typeface="HGS創英角ﾎﾟｯﾌﾟ体" pitchFamily="50" charset="-128"/>
                    </a:endParaRPr>
                  </a:p>
                </p:txBody>
              </p:sp>
              <p:sp>
                <p:nvSpPr>
                  <p:cNvPr id="53" name="角丸四角形 12">
                    <a:extLst>
                      <a:ext uri="{FF2B5EF4-FFF2-40B4-BE49-F238E27FC236}">
                        <a16:creationId xmlns:a16="http://schemas.microsoft.com/office/drawing/2014/main" id="{8058D3AD-C15C-1CDD-0543-3C9566699073}"/>
                      </a:ext>
                    </a:extLst>
                  </p:cNvPr>
                  <p:cNvSpPr/>
                  <p:nvPr/>
                </p:nvSpPr>
                <p:spPr bwMode="auto">
                  <a:xfrm rot="446595">
                    <a:off x="8481231" y="251535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54" name="フリーフォーム 1609">
                    <a:extLst>
                      <a:ext uri="{FF2B5EF4-FFF2-40B4-BE49-F238E27FC236}">
                        <a16:creationId xmlns:a16="http://schemas.microsoft.com/office/drawing/2014/main" id="{0D90FC07-C4F1-3A1D-39B5-88DA54D95648}"/>
                      </a:ext>
                    </a:extLst>
                  </p:cNvPr>
                  <p:cNvSpPr/>
                  <p:nvPr/>
                </p:nvSpPr>
                <p:spPr bwMode="auto">
                  <a:xfrm rot="1233761">
                    <a:off x="7816765" y="277226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58" name="フリーフォーム 1610">
                    <a:extLst>
                      <a:ext uri="{FF2B5EF4-FFF2-40B4-BE49-F238E27FC236}">
                        <a16:creationId xmlns:a16="http://schemas.microsoft.com/office/drawing/2014/main" id="{C31CABF2-4E24-253C-A348-C9437216E0EE}"/>
                      </a:ext>
                    </a:extLst>
                  </p:cNvPr>
                  <p:cNvSpPr/>
                  <p:nvPr/>
                </p:nvSpPr>
                <p:spPr bwMode="auto">
                  <a:xfrm rot="1233761">
                    <a:off x="7724336" y="284971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59" name="フリーフォーム 1611">
                    <a:extLst>
                      <a:ext uri="{FF2B5EF4-FFF2-40B4-BE49-F238E27FC236}">
                        <a16:creationId xmlns:a16="http://schemas.microsoft.com/office/drawing/2014/main" id="{3B28A8F6-D3B5-A389-5073-85B75B408E63}"/>
                      </a:ext>
                    </a:extLst>
                  </p:cNvPr>
                  <p:cNvSpPr/>
                  <p:nvPr/>
                </p:nvSpPr>
                <p:spPr bwMode="auto">
                  <a:xfrm rot="1233761">
                    <a:off x="8302073" y="350704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0" name="フリーフォーム 1612">
                    <a:extLst>
                      <a:ext uri="{FF2B5EF4-FFF2-40B4-BE49-F238E27FC236}">
                        <a16:creationId xmlns:a16="http://schemas.microsoft.com/office/drawing/2014/main" id="{5F0443BB-07AD-23E9-1D5C-4CC92ABCC0CE}"/>
                      </a:ext>
                    </a:extLst>
                  </p:cNvPr>
                  <p:cNvSpPr/>
                  <p:nvPr/>
                </p:nvSpPr>
                <p:spPr bwMode="auto">
                  <a:xfrm rot="1233761">
                    <a:off x="8219160" y="356683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1" name="フリーフォーム 1613">
                    <a:extLst>
                      <a:ext uri="{FF2B5EF4-FFF2-40B4-BE49-F238E27FC236}">
                        <a16:creationId xmlns:a16="http://schemas.microsoft.com/office/drawing/2014/main" id="{787BD072-5965-C911-6783-87BF4C112237}"/>
                      </a:ext>
                    </a:extLst>
                  </p:cNvPr>
                  <p:cNvSpPr/>
                  <p:nvPr/>
                </p:nvSpPr>
                <p:spPr bwMode="auto">
                  <a:xfrm rot="1233761">
                    <a:off x="7512138" y="283316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2" name="フリーフォーム 1614">
                    <a:extLst>
                      <a:ext uri="{FF2B5EF4-FFF2-40B4-BE49-F238E27FC236}">
                        <a16:creationId xmlns:a16="http://schemas.microsoft.com/office/drawing/2014/main" id="{ACC2E18E-4DBE-11B4-62F7-107C9140797D}"/>
                      </a:ext>
                    </a:extLst>
                  </p:cNvPr>
                  <p:cNvSpPr/>
                  <p:nvPr/>
                </p:nvSpPr>
                <p:spPr bwMode="auto">
                  <a:xfrm rot="1233761">
                    <a:off x="8274440" y="229061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63" name="フリーフォーム 1615">
                    <a:extLst>
                      <a:ext uri="{FF2B5EF4-FFF2-40B4-BE49-F238E27FC236}">
                        <a16:creationId xmlns:a16="http://schemas.microsoft.com/office/drawing/2014/main" id="{6123F7A5-8492-93C3-8F1E-C2BAFFFCAAEF}"/>
                      </a:ext>
                    </a:extLst>
                  </p:cNvPr>
                  <p:cNvSpPr/>
                  <p:nvPr/>
                </p:nvSpPr>
                <p:spPr bwMode="auto">
                  <a:xfrm rot="1233761">
                    <a:off x="8522537" y="253149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64" name="フリーフォーム 1616">
                    <a:extLst>
                      <a:ext uri="{FF2B5EF4-FFF2-40B4-BE49-F238E27FC236}">
                        <a16:creationId xmlns:a16="http://schemas.microsoft.com/office/drawing/2014/main" id="{69E2BD82-4B03-BB37-B5A2-3F1AD4D144ED}"/>
                      </a:ext>
                    </a:extLst>
                  </p:cNvPr>
                  <p:cNvSpPr/>
                  <p:nvPr/>
                </p:nvSpPr>
                <p:spPr bwMode="auto">
                  <a:xfrm rot="1233761">
                    <a:off x="8713369" y="356026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65" name="フリーフォーム 1617">
                    <a:extLst>
                      <a:ext uri="{FF2B5EF4-FFF2-40B4-BE49-F238E27FC236}">
                        <a16:creationId xmlns:a16="http://schemas.microsoft.com/office/drawing/2014/main" id="{DAA9024D-CCB3-6298-4631-B917F3F51272}"/>
                      </a:ext>
                    </a:extLst>
                  </p:cNvPr>
                  <p:cNvSpPr/>
                  <p:nvPr/>
                </p:nvSpPr>
                <p:spPr bwMode="auto">
                  <a:xfrm rot="1233761">
                    <a:off x="8204537" y="345380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grpSp>
        <p:pic>
          <p:nvPicPr>
            <p:cNvPr id="32" name="図 31" descr="アプリケーション が含まれている画像&#10;&#10;自動的に生成された説明">
              <a:extLst>
                <a:ext uri="{FF2B5EF4-FFF2-40B4-BE49-F238E27FC236}">
                  <a16:creationId xmlns:a16="http://schemas.microsoft.com/office/drawing/2014/main" id="{4AB237A8-8690-42FE-C4C9-97226C4CE2E5}"/>
                </a:ext>
              </a:extLst>
            </p:cNvPr>
            <p:cNvPicPr>
              <a:picLocks noChangeAspect="1"/>
            </p:cNvPicPr>
            <p:nvPr/>
          </p:nvPicPr>
          <p:blipFill rotWithShape="1">
            <a:blip r:embed="rId7"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2685325" y="1631986"/>
              <a:ext cx="463735" cy="663732"/>
            </a:xfrm>
            <a:prstGeom prst="rect">
              <a:avLst/>
            </a:prstGeom>
          </p:spPr>
        </p:pic>
        <p:pic>
          <p:nvPicPr>
            <p:cNvPr id="33" name="図 32" descr="若い男性の顔&#10;&#10;AI によって生成されたコンテンツは間違っている可能性があります。">
              <a:extLst>
                <a:ext uri="{FF2B5EF4-FFF2-40B4-BE49-F238E27FC236}">
                  <a16:creationId xmlns:a16="http://schemas.microsoft.com/office/drawing/2014/main" id="{B08933AD-4AD8-CE33-DC8C-E612FCF068C9}"/>
                </a:ext>
              </a:extLst>
            </p:cNvPr>
            <p:cNvPicPr>
              <a:picLocks noChangeAspect="1"/>
            </p:cNvPicPr>
            <p:nvPr/>
          </p:nvPicPr>
          <p:blipFill>
            <a:blip r:embed="rId8" cstate="hqprint">
              <a:extLst>
                <a:ext uri="{BEBA8EAE-BF5A-486C-A8C5-ECC9F3942E4B}">
                  <a14:imgProps xmlns:a14="http://schemas.microsoft.com/office/drawing/2010/main">
                    <a14:imgLayer r:embed="rId9">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2804517" y="1865640"/>
              <a:ext cx="696401" cy="789930"/>
            </a:xfrm>
            <a:prstGeom prst="rect">
              <a:avLst/>
            </a:prstGeom>
          </p:spPr>
        </p:pic>
        <p:sp>
          <p:nvSpPr>
            <p:cNvPr id="25" name="正方形/長方形 24">
              <a:extLst>
                <a:ext uri="{FF2B5EF4-FFF2-40B4-BE49-F238E27FC236}">
                  <a16:creationId xmlns:a16="http://schemas.microsoft.com/office/drawing/2014/main" id="{EF7DE4E5-B3A7-3BD7-FBDE-B2FC1178CD33}"/>
                </a:ext>
              </a:extLst>
            </p:cNvPr>
            <p:cNvSpPr/>
            <p:nvPr/>
          </p:nvSpPr>
          <p:spPr>
            <a:xfrm>
              <a:off x="1056325" y="1166510"/>
              <a:ext cx="2230591" cy="1256007"/>
            </a:xfrm>
            <a:prstGeom prst="rect">
              <a:avLst/>
            </a:prstGeom>
            <a:no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ja-JP" altLang="en-US" sz="1000" dirty="0">
                  <a:solidFill>
                    <a:schemeClr val="bg1"/>
                  </a:solidFill>
                </a:rPr>
                <a:t>主軸速度偏差が大きくなる</a:t>
              </a:r>
              <a:endParaRPr lang="en-US" altLang="ja-JP" sz="1000" dirty="0">
                <a:solidFill>
                  <a:schemeClr val="bg1"/>
                </a:solidFill>
              </a:endParaRPr>
            </a:p>
            <a:p>
              <a:r>
                <a:rPr lang="ja-JP" altLang="en-US" sz="1000" dirty="0">
                  <a:solidFill>
                    <a:schemeClr val="bg1"/>
                  </a:solidFill>
                </a:rPr>
                <a:t>について</a:t>
              </a:r>
              <a:r>
                <a:rPr lang="en-US" altLang="ja-JP" sz="1000" dirty="0">
                  <a:solidFill>
                    <a:schemeClr val="bg1"/>
                  </a:solidFill>
                </a:rPr>
                <a:t>FTA</a:t>
              </a:r>
              <a:r>
                <a:rPr lang="ja-JP" altLang="en-US" sz="1000" dirty="0">
                  <a:solidFill>
                    <a:schemeClr val="bg1"/>
                  </a:solidFill>
                </a:rPr>
                <a:t>解析</a:t>
              </a:r>
              <a:endParaRPr lang="en-US" altLang="ja-JP" sz="1000" dirty="0">
                <a:solidFill>
                  <a:schemeClr val="bg1"/>
                </a:solidFill>
              </a:endParaRPr>
            </a:p>
          </p:txBody>
        </p:sp>
        <p:pic>
          <p:nvPicPr>
            <p:cNvPr id="1026" name="id-120725F3-1AA5-4EFB-8FD8-75D9273A1AAE" descr="IMG_2629.jpeg">
              <a:extLst>
                <a:ext uri="{FF2B5EF4-FFF2-40B4-BE49-F238E27FC236}">
                  <a16:creationId xmlns:a16="http://schemas.microsoft.com/office/drawing/2014/main" id="{8B85283C-F081-7CC0-1885-60F69BB85A93}"/>
                </a:ext>
              </a:extLst>
            </p:cNvPr>
            <p:cNvPicPr>
              <a:picLocks noChangeAspect="1" noChangeArrowheads="1"/>
            </p:cNvPicPr>
            <p:nvPr/>
          </p:nvPicPr>
          <p:blipFill rotWithShape="1">
            <a:blip r:embed="rId10" cstate="hqprint">
              <a:extLst>
                <a:ext uri="{BEBA8EAE-BF5A-486C-A8C5-ECC9F3942E4B}">
                  <a14:imgProps xmlns:a14="http://schemas.microsoft.com/office/drawing/2010/main">
                    <a14:imgLayer r:embed="rId11">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649327" y="1568745"/>
              <a:ext cx="563082" cy="828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図 34" descr="メガネをかけた男性の顔のcg&#10;&#10;自動的に生成された説明">
              <a:extLst>
                <a:ext uri="{FF2B5EF4-FFF2-40B4-BE49-F238E27FC236}">
                  <a16:creationId xmlns:a16="http://schemas.microsoft.com/office/drawing/2014/main" id="{7B6AFEF6-9BC3-7367-0E9F-B3E460F4219D}"/>
                </a:ext>
              </a:extLst>
            </p:cNvPr>
            <p:cNvPicPr>
              <a:picLocks noChangeAspect="1"/>
            </p:cNvPicPr>
            <p:nvPr/>
          </p:nvPicPr>
          <p:blipFill>
            <a:blip r:embed="rId12" cstate="print">
              <a:clrChange>
                <a:clrFrom>
                  <a:srgbClr val="EC1C24"/>
                </a:clrFrom>
                <a:clrTo>
                  <a:srgbClr val="EC1C24">
                    <a:alpha val="0"/>
                  </a:srgbClr>
                </a:clrTo>
              </a:clrChange>
              <a:extLst>
                <a:ext uri="{28A0092B-C50C-407E-A947-70E740481C1C}">
                  <a14:useLocalDpi xmlns:a14="http://schemas.microsoft.com/office/drawing/2010/main" val="0"/>
                </a:ext>
              </a:extLst>
            </a:blip>
            <a:stretch>
              <a:fillRect/>
            </a:stretch>
          </p:blipFill>
          <p:spPr>
            <a:xfrm flipH="1">
              <a:off x="363712" y="1973836"/>
              <a:ext cx="670256" cy="903431"/>
            </a:xfrm>
            <a:prstGeom prst="rect">
              <a:avLst/>
            </a:prstGeom>
          </p:spPr>
        </p:pic>
      </p:grpSp>
      <p:sp>
        <p:nvSpPr>
          <p:cNvPr id="155" name="矢印: 左 154">
            <a:extLst>
              <a:ext uri="{FF2B5EF4-FFF2-40B4-BE49-F238E27FC236}">
                <a16:creationId xmlns:a16="http://schemas.microsoft.com/office/drawing/2014/main" id="{91967DEB-50FD-610B-DC98-CEE9A7AF21C8}"/>
              </a:ext>
            </a:extLst>
          </p:cNvPr>
          <p:cNvSpPr/>
          <p:nvPr/>
        </p:nvSpPr>
        <p:spPr>
          <a:xfrm rot="567795">
            <a:off x="3231255" y="3063583"/>
            <a:ext cx="989547" cy="602231"/>
          </a:xfrm>
          <a:prstGeom prst="leftArrow">
            <a:avLst/>
          </a:prstGeom>
          <a:solidFill>
            <a:srgbClr val="FF66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b="1" dirty="0">
                <a:solidFill>
                  <a:schemeClr val="bg1"/>
                </a:solidFill>
              </a:rPr>
              <a:t>参加</a:t>
            </a:r>
          </a:p>
        </p:txBody>
      </p:sp>
      <p:sp>
        <p:nvSpPr>
          <p:cNvPr id="12" name="スライド番号プレースホルダー 3">
            <a:extLst>
              <a:ext uri="{FF2B5EF4-FFF2-40B4-BE49-F238E27FC236}">
                <a16:creationId xmlns:a16="http://schemas.microsoft.com/office/drawing/2014/main" id="{3D3AE12D-876B-7DCF-77CA-399AA2DF54EC}"/>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55</a:t>
            </a:fld>
            <a:endParaRPr lang="ja-JP" altLang="en-US" dirty="0">
              <a:solidFill>
                <a:schemeClr val="bg1"/>
              </a:solidFill>
            </a:endParaRPr>
          </a:p>
        </p:txBody>
      </p:sp>
      <p:pic>
        <p:nvPicPr>
          <p:cNvPr id="4" name="図 3" descr="メガネをかけた男性の顔&#10;&#10;AI によって生成されたコンテンツは間違っている可能性があります。">
            <a:extLst>
              <a:ext uri="{FF2B5EF4-FFF2-40B4-BE49-F238E27FC236}">
                <a16:creationId xmlns:a16="http://schemas.microsoft.com/office/drawing/2014/main" id="{CBA787F6-B623-F73D-E360-A44C07BA491A}"/>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10000" b="96970" l="9764" r="89899">
                        <a14:foregroundMark x1="55892" y1="88788" x2="57576" y2="96970"/>
                        <a14:foregroundMark x1="88889" y1="38788" x2="88889" y2="65149"/>
                        <a14:backgroundMark x1="19529" y1="66970" x2="27609" y2="86061"/>
                      </a14:backgroundRemoval>
                    </a14:imgEffect>
                  </a14:imgLayer>
                </a14:imgProps>
              </a:ext>
              <a:ext uri="{28A0092B-C50C-407E-A947-70E740481C1C}">
                <a14:useLocalDpi xmlns:a14="http://schemas.microsoft.com/office/drawing/2010/main" val="0"/>
              </a:ext>
            </a:extLst>
          </a:blip>
          <a:stretch>
            <a:fillRect/>
          </a:stretch>
        </p:blipFill>
        <p:spPr>
          <a:xfrm>
            <a:off x="4057777" y="2482169"/>
            <a:ext cx="1021810" cy="1135344"/>
          </a:xfrm>
          <a:prstGeom prst="rect">
            <a:avLst/>
          </a:prstGeom>
        </p:spPr>
      </p:pic>
      <p:pic>
        <p:nvPicPr>
          <p:cNvPr id="34" name="図 33">
            <a:extLst>
              <a:ext uri="{FF2B5EF4-FFF2-40B4-BE49-F238E27FC236}">
                <a16:creationId xmlns:a16="http://schemas.microsoft.com/office/drawing/2014/main" id="{30F2CF0B-B434-AD4E-2D1F-9D8BCD02F303}"/>
              </a:ext>
            </a:extLst>
          </p:cNvPr>
          <p:cNvPicPr>
            <a:picLocks noChangeAspect="1"/>
          </p:cNvPicPr>
          <p:nvPr/>
        </p:nvPicPr>
        <p:blipFill>
          <a:blip r:embed="rId15"/>
          <a:stretch>
            <a:fillRect/>
          </a:stretch>
        </p:blipFill>
        <p:spPr>
          <a:xfrm rot="207905">
            <a:off x="4190553" y="2469167"/>
            <a:ext cx="859780" cy="599694"/>
          </a:xfrm>
          <a:prstGeom prst="rect">
            <a:avLst/>
          </a:prstGeom>
        </p:spPr>
      </p:pic>
      <p:sp>
        <p:nvSpPr>
          <p:cNvPr id="2" name="正方形/長方形 1">
            <a:extLst>
              <a:ext uri="{FF2B5EF4-FFF2-40B4-BE49-F238E27FC236}">
                <a16:creationId xmlns:a16="http://schemas.microsoft.com/office/drawing/2014/main" id="{014D4CAF-6772-2B9A-F3DC-EDF7F5DB268A}"/>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主軸速度偏差が大きくなるについて要因の洗い出し</a:t>
            </a:r>
            <a:endParaRPr lang="ja-JP" altLang="en-US" sz="3200" b="1" u="sng" dirty="0">
              <a:solidFill>
                <a:schemeClr val="bg1"/>
              </a:solidFill>
            </a:endParaRPr>
          </a:p>
        </p:txBody>
      </p:sp>
    </p:spTree>
    <p:extLst>
      <p:ext uri="{BB962C8B-B14F-4D97-AF65-F5344CB8AC3E}">
        <p14:creationId xmlns:p14="http://schemas.microsoft.com/office/powerpoint/2010/main" val="3414303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500"/>
                                        <p:tgtEl>
                                          <p:spTgt spid="146"/>
                                        </p:tgtEl>
                                      </p:cBhvr>
                                    </p:animEffect>
                                  </p:childTnLst>
                                </p:cTn>
                              </p:par>
                              <p:par>
                                <p:cTn id="8" presetID="10" presetClass="entr" presetSubtype="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0"/>
          </p:nvPr>
        </p:nvSpPr>
        <p:spPr>
          <a:xfrm>
            <a:off x="11712624" y="6395460"/>
            <a:ext cx="479375" cy="462540"/>
          </a:xfrm>
        </p:spPr>
        <p:txBody>
          <a:bodyPr/>
          <a:lstStyle/>
          <a:p>
            <a:pPr algn="r">
              <a:defRPr/>
            </a:pPr>
            <a:fld id="{44B71479-5601-46D2-9560-69BA22B0A92B}" type="slidenum">
              <a:rPr lang="en-US" altLang="ja-JP" sz="1800"/>
              <a:pPr algn="r">
                <a:defRPr/>
              </a:pPr>
              <a:t>56</a:t>
            </a:fld>
            <a:endParaRPr lang="en-US" altLang="ja-JP" sz="1800" dirty="0"/>
          </a:p>
        </p:txBody>
      </p:sp>
      <p:grpSp>
        <p:nvGrpSpPr>
          <p:cNvPr id="10" name="グループ化 9">
            <a:extLst>
              <a:ext uri="{FF2B5EF4-FFF2-40B4-BE49-F238E27FC236}">
                <a16:creationId xmlns:a16="http://schemas.microsoft.com/office/drawing/2014/main" id="{1D9A89AB-1971-8A04-D66D-7C5D537405B2}"/>
              </a:ext>
            </a:extLst>
          </p:cNvPr>
          <p:cNvGrpSpPr/>
          <p:nvPr/>
        </p:nvGrpSpPr>
        <p:grpSpPr>
          <a:xfrm rot="16200000">
            <a:off x="1329209" y="1687056"/>
            <a:ext cx="748779" cy="1452664"/>
            <a:chOff x="973101" y="963274"/>
            <a:chExt cx="923288" cy="1999932"/>
          </a:xfrm>
        </p:grpSpPr>
        <p:grpSp>
          <p:nvGrpSpPr>
            <p:cNvPr id="15" name="グループ化 14">
              <a:extLst>
                <a:ext uri="{FF2B5EF4-FFF2-40B4-BE49-F238E27FC236}">
                  <a16:creationId xmlns:a16="http://schemas.microsoft.com/office/drawing/2014/main" id="{0DCAB71A-874A-2121-9B27-6E01837D717C}"/>
                </a:ext>
              </a:extLst>
            </p:cNvPr>
            <p:cNvGrpSpPr/>
            <p:nvPr/>
          </p:nvGrpSpPr>
          <p:grpSpPr>
            <a:xfrm>
              <a:off x="973101" y="963274"/>
              <a:ext cx="923288" cy="1999932"/>
              <a:chOff x="926339" y="1781467"/>
              <a:chExt cx="1547933" cy="2239998"/>
            </a:xfrm>
          </p:grpSpPr>
          <p:cxnSp>
            <p:nvCxnSpPr>
              <p:cNvPr id="22" name="直線コネクタ 21">
                <a:extLst>
                  <a:ext uri="{FF2B5EF4-FFF2-40B4-BE49-F238E27FC236}">
                    <a16:creationId xmlns:a16="http://schemas.microsoft.com/office/drawing/2014/main" id="{8AF187B4-D116-E94A-A164-D2023B5285EE}"/>
                  </a:ext>
                </a:extLst>
              </p:cNvPr>
              <p:cNvCxnSpPr>
                <a:cxnSpLocks/>
              </p:cNvCxnSpPr>
              <p:nvPr/>
            </p:nvCxnSpPr>
            <p:spPr>
              <a:xfrm>
                <a:off x="1295400" y="1791180"/>
                <a:ext cx="100584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0AAF1EF6-D196-6932-C28E-03A5B4461306}"/>
                  </a:ext>
                </a:extLst>
              </p:cNvPr>
              <p:cNvCxnSpPr>
                <a:cxnSpLocks/>
              </p:cNvCxnSpPr>
              <p:nvPr/>
            </p:nvCxnSpPr>
            <p:spPr>
              <a:xfrm>
                <a:off x="1311571" y="1814945"/>
                <a:ext cx="0" cy="88423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コネクタ 23">
                <a:extLst>
                  <a:ext uri="{FF2B5EF4-FFF2-40B4-BE49-F238E27FC236}">
                    <a16:creationId xmlns:a16="http://schemas.microsoft.com/office/drawing/2014/main" id="{AA91E114-BEA1-2396-FBAD-779D1A28C990}"/>
                  </a:ext>
                </a:extLst>
              </p:cNvPr>
              <p:cNvCxnSpPr>
                <a:cxnSpLocks/>
              </p:cNvCxnSpPr>
              <p:nvPr/>
            </p:nvCxnSpPr>
            <p:spPr>
              <a:xfrm flipH="1">
                <a:off x="2286001" y="1781467"/>
                <a:ext cx="10160" cy="91771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線コネクタ 24">
                <a:extLst>
                  <a:ext uri="{FF2B5EF4-FFF2-40B4-BE49-F238E27FC236}">
                    <a16:creationId xmlns:a16="http://schemas.microsoft.com/office/drawing/2014/main" id="{B48605EE-4069-24B2-13CF-F59E9A57988E}"/>
                  </a:ext>
                </a:extLst>
              </p:cNvPr>
              <p:cNvCxnSpPr>
                <a:cxnSpLocks/>
              </p:cNvCxnSpPr>
              <p:nvPr/>
            </p:nvCxnSpPr>
            <p:spPr>
              <a:xfrm>
                <a:off x="2287385" y="2699181"/>
                <a:ext cx="186887" cy="7447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7D46B98C-34F5-C317-C7F1-2555A7C21559}"/>
                  </a:ext>
                </a:extLst>
              </p:cNvPr>
              <p:cNvCxnSpPr>
                <a:cxnSpLocks/>
              </p:cNvCxnSpPr>
              <p:nvPr/>
            </p:nvCxnSpPr>
            <p:spPr>
              <a:xfrm flipH="1">
                <a:off x="2274768" y="2676841"/>
                <a:ext cx="6987" cy="131032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83EE6A03-F393-A9FB-76FD-EE18B40E07B2}"/>
                  </a:ext>
                </a:extLst>
              </p:cNvPr>
              <p:cNvCxnSpPr>
                <a:cxnSpLocks/>
              </p:cNvCxnSpPr>
              <p:nvPr/>
            </p:nvCxnSpPr>
            <p:spPr>
              <a:xfrm flipH="1">
                <a:off x="1318048" y="2676841"/>
                <a:ext cx="2183" cy="13446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CEE8742F-7F50-5D74-0C61-F600427AB469}"/>
                  </a:ext>
                </a:extLst>
              </p:cNvPr>
              <p:cNvCxnSpPr>
                <a:cxnSpLocks/>
              </p:cNvCxnSpPr>
              <p:nvPr/>
            </p:nvCxnSpPr>
            <p:spPr>
              <a:xfrm>
                <a:off x="2454694" y="2753052"/>
                <a:ext cx="0" cy="104675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FDCDA5B6-5FC3-31F7-D2FA-A3D2E5AED0DB}"/>
                  </a:ext>
                </a:extLst>
              </p:cNvPr>
              <p:cNvCxnSpPr>
                <a:cxnSpLocks/>
              </p:cNvCxnSpPr>
              <p:nvPr/>
            </p:nvCxnSpPr>
            <p:spPr>
              <a:xfrm>
                <a:off x="1151713" y="2737843"/>
                <a:ext cx="0" cy="104675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線コネクタ 29">
                <a:extLst>
                  <a:ext uri="{FF2B5EF4-FFF2-40B4-BE49-F238E27FC236}">
                    <a16:creationId xmlns:a16="http://schemas.microsoft.com/office/drawing/2014/main" id="{A11714CA-36A3-E26F-27D0-A8E19B26C22D}"/>
                  </a:ext>
                </a:extLst>
              </p:cNvPr>
              <p:cNvCxnSpPr>
                <a:cxnSpLocks/>
              </p:cNvCxnSpPr>
              <p:nvPr/>
            </p:nvCxnSpPr>
            <p:spPr>
              <a:xfrm flipV="1">
                <a:off x="1130226" y="2691427"/>
                <a:ext cx="173711" cy="7066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a:extLst>
                  <a:ext uri="{FF2B5EF4-FFF2-40B4-BE49-F238E27FC236}">
                    <a16:creationId xmlns:a16="http://schemas.microsoft.com/office/drawing/2014/main" id="{1541F47F-7564-1BEB-2A78-121150611387}"/>
                  </a:ext>
                </a:extLst>
              </p:cNvPr>
              <p:cNvCxnSpPr>
                <a:cxnSpLocks/>
              </p:cNvCxnSpPr>
              <p:nvPr/>
            </p:nvCxnSpPr>
            <p:spPr>
              <a:xfrm>
                <a:off x="1142284" y="3771019"/>
                <a:ext cx="171973" cy="22015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線コネクタ 31">
                <a:extLst>
                  <a:ext uri="{FF2B5EF4-FFF2-40B4-BE49-F238E27FC236}">
                    <a16:creationId xmlns:a16="http://schemas.microsoft.com/office/drawing/2014/main" id="{4017AC54-C2F8-E3DE-2200-1FF080E18EF3}"/>
                  </a:ext>
                </a:extLst>
              </p:cNvPr>
              <p:cNvCxnSpPr>
                <a:cxnSpLocks/>
              </p:cNvCxnSpPr>
              <p:nvPr/>
            </p:nvCxnSpPr>
            <p:spPr>
              <a:xfrm flipV="1">
                <a:off x="2327970" y="3784600"/>
                <a:ext cx="126724" cy="23686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線コネクタ 32">
                <a:extLst>
                  <a:ext uri="{FF2B5EF4-FFF2-40B4-BE49-F238E27FC236}">
                    <a16:creationId xmlns:a16="http://schemas.microsoft.com/office/drawing/2014/main" id="{9206EDA0-4F79-67F6-2BB6-2B03D7DD931E}"/>
                  </a:ext>
                </a:extLst>
              </p:cNvPr>
              <p:cNvCxnSpPr>
                <a:cxnSpLocks/>
              </p:cNvCxnSpPr>
              <p:nvPr/>
            </p:nvCxnSpPr>
            <p:spPr>
              <a:xfrm>
                <a:off x="1322120" y="4012797"/>
                <a:ext cx="99968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a:extLst>
                  <a:ext uri="{FF2B5EF4-FFF2-40B4-BE49-F238E27FC236}">
                    <a16:creationId xmlns:a16="http://schemas.microsoft.com/office/drawing/2014/main" id="{A181F0C4-02C8-2D55-8A63-16891F5A051B}"/>
                  </a:ext>
                </a:extLst>
              </p:cNvPr>
              <p:cNvCxnSpPr>
                <a:cxnSpLocks/>
                <a:stCxn id="38" idx="0"/>
              </p:cNvCxnSpPr>
              <p:nvPr/>
            </p:nvCxnSpPr>
            <p:spPr>
              <a:xfrm>
                <a:off x="2105316" y="2760748"/>
                <a:ext cx="3350" cy="123042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a:extLst>
                  <a:ext uri="{FF2B5EF4-FFF2-40B4-BE49-F238E27FC236}">
                    <a16:creationId xmlns:a16="http://schemas.microsoft.com/office/drawing/2014/main" id="{ED872DC4-C561-F4C7-4272-B8838D246C19}"/>
                  </a:ext>
                </a:extLst>
              </p:cNvPr>
              <p:cNvCxnSpPr>
                <a:cxnSpLocks/>
              </p:cNvCxnSpPr>
              <p:nvPr/>
            </p:nvCxnSpPr>
            <p:spPr>
              <a:xfrm flipH="1">
                <a:off x="1483779" y="2691427"/>
                <a:ext cx="10017" cy="132766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円弧 37">
                <a:extLst>
                  <a:ext uri="{FF2B5EF4-FFF2-40B4-BE49-F238E27FC236}">
                    <a16:creationId xmlns:a16="http://schemas.microsoft.com/office/drawing/2014/main" id="{819669C4-0990-B89C-9338-A0327CACB6E9}"/>
                  </a:ext>
                </a:extLst>
              </p:cNvPr>
              <p:cNvSpPr/>
              <p:nvPr/>
            </p:nvSpPr>
            <p:spPr>
              <a:xfrm rot="16499957">
                <a:off x="1972423" y="2599190"/>
                <a:ext cx="618400" cy="353961"/>
              </a:xfrm>
              <a:prstGeom prst="arc">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39" name="円弧 38">
                <a:extLst>
                  <a:ext uri="{FF2B5EF4-FFF2-40B4-BE49-F238E27FC236}">
                    <a16:creationId xmlns:a16="http://schemas.microsoft.com/office/drawing/2014/main" id="{70C57E88-6EF4-38C6-1FDF-AAC945F5D60D}"/>
                  </a:ext>
                </a:extLst>
              </p:cNvPr>
              <p:cNvSpPr/>
              <p:nvPr/>
            </p:nvSpPr>
            <p:spPr>
              <a:xfrm rot="1579888">
                <a:off x="926339" y="2460443"/>
                <a:ext cx="590140" cy="365289"/>
              </a:xfrm>
              <a:prstGeom prst="arc">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40" name="直線コネクタ 39">
                <a:extLst>
                  <a:ext uri="{FF2B5EF4-FFF2-40B4-BE49-F238E27FC236}">
                    <a16:creationId xmlns:a16="http://schemas.microsoft.com/office/drawing/2014/main" id="{853E7955-B670-15C2-0145-5A87AABF554F}"/>
                  </a:ext>
                </a:extLst>
              </p:cNvPr>
              <p:cNvCxnSpPr>
                <a:cxnSpLocks/>
              </p:cNvCxnSpPr>
              <p:nvPr/>
            </p:nvCxnSpPr>
            <p:spPr>
              <a:xfrm>
                <a:off x="1479849" y="276487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75BAA10E-67A1-8B7D-F8FB-1DADD446D905}"/>
                  </a:ext>
                </a:extLst>
              </p:cNvPr>
              <p:cNvCxnSpPr>
                <a:cxnSpLocks/>
              </p:cNvCxnSpPr>
              <p:nvPr/>
            </p:nvCxnSpPr>
            <p:spPr>
              <a:xfrm>
                <a:off x="1484404" y="2846802"/>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a:extLst>
                  <a:ext uri="{FF2B5EF4-FFF2-40B4-BE49-F238E27FC236}">
                    <a16:creationId xmlns:a16="http://schemas.microsoft.com/office/drawing/2014/main" id="{8878F5DC-2F9C-A1BC-0AB7-391350C720F6}"/>
                  </a:ext>
                </a:extLst>
              </p:cNvPr>
              <p:cNvCxnSpPr>
                <a:cxnSpLocks/>
              </p:cNvCxnSpPr>
              <p:nvPr/>
            </p:nvCxnSpPr>
            <p:spPr>
              <a:xfrm>
                <a:off x="1488787" y="2937664"/>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線コネクタ 42">
                <a:extLst>
                  <a:ext uri="{FF2B5EF4-FFF2-40B4-BE49-F238E27FC236}">
                    <a16:creationId xmlns:a16="http://schemas.microsoft.com/office/drawing/2014/main" id="{807148C4-F4B1-8E41-484A-2206C453E493}"/>
                  </a:ext>
                </a:extLst>
              </p:cNvPr>
              <p:cNvCxnSpPr>
                <a:cxnSpLocks/>
              </p:cNvCxnSpPr>
              <p:nvPr/>
            </p:nvCxnSpPr>
            <p:spPr>
              <a:xfrm>
                <a:off x="1498758" y="301864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線コネクタ 43">
                <a:extLst>
                  <a:ext uri="{FF2B5EF4-FFF2-40B4-BE49-F238E27FC236}">
                    <a16:creationId xmlns:a16="http://schemas.microsoft.com/office/drawing/2014/main" id="{59B11A85-7A27-C7EB-40E4-9BB1C124FCA0}"/>
                  </a:ext>
                </a:extLst>
              </p:cNvPr>
              <p:cNvCxnSpPr>
                <a:cxnSpLocks/>
              </p:cNvCxnSpPr>
              <p:nvPr/>
            </p:nvCxnSpPr>
            <p:spPr>
              <a:xfrm>
                <a:off x="1503969" y="3095399"/>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a:extLst>
                  <a:ext uri="{FF2B5EF4-FFF2-40B4-BE49-F238E27FC236}">
                    <a16:creationId xmlns:a16="http://schemas.microsoft.com/office/drawing/2014/main" id="{0E9EE6F2-90AF-75D7-19F0-DD4E7A61088B}"/>
                  </a:ext>
                </a:extLst>
              </p:cNvPr>
              <p:cNvCxnSpPr>
                <a:cxnSpLocks/>
              </p:cNvCxnSpPr>
              <p:nvPr/>
            </p:nvCxnSpPr>
            <p:spPr>
              <a:xfrm>
                <a:off x="1503969" y="318108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a:extLst>
                  <a:ext uri="{FF2B5EF4-FFF2-40B4-BE49-F238E27FC236}">
                    <a16:creationId xmlns:a16="http://schemas.microsoft.com/office/drawing/2014/main" id="{0D001468-9444-658F-55C9-0C9808EF311D}"/>
                  </a:ext>
                </a:extLst>
              </p:cNvPr>
              <p:cNvCxnSpPr>
                <a:cxnSpLocks/>
              </p:cNvCxnSpPr>
              <p:nvPr/>
            </p:nvCxnSpPr>
            <p:spPr>
              <a:xfrm>
                <a:off x="1498757" y="3263467"/>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1CD19925-61E3-9150-BB64-F44F199E6BCE}"/>
                  </a:ext>
                </a:extLst>
              </p:cNvPr>
              <p:cNvCxnSpPr>
                <a:cxnSpLocks/>
              </p:cNvCxnSpPr>
              <p:nvPr/>
            </p:nvCxnSpPr>
            <p:spPr>
              <a:xfrm>
                <a:off x="1498757" y="3344628"/>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D01AA9E3-0F68-1DEC-FC01-99E67536CCA3}"/>
                  </a:ext>
                </a:extLst>
              </p:cNvPr>
              <p:cNvCxnSpPr>
                <a:cxnSpLocks/>
              </p:cNvCxnSpPr>
              <p:nvPr/>
            </p:nvCxnSpPr>
            <p:spPr>
              <a:xfrm>
                <a:off x="1498757" y="3416002"/>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5BDB38E7-D71A-CB00-E971-95FABB87C16C}"/>
                  </a:ext>
                </a:extLst>
              </p:cNvPr>
              <p:cNvCxnSpPr>
                <a:cxnSpLocks/>
              </p:cNvCxnSpPr>
              <p:nvPr/>
            </p:nvCxnSpPr>
            <p:spPr>
              <a:xfrm>
                <a:off x="1488422" y="349170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直線コネクタ 49">
                <a:extLst>
                  <a:ext uri="{FF2B5EF4-FFF2-40B4-BE49-F238E27FC236}">
                    <a16:creationId xmlns:a16="http://schemas.microsoft.com/office/drawing/2014/main" id="{24455232-2F9B-1D00-6A5E-C44D7484D5DD}"/>
                  </a:ext>
                </a:extLst>
              </p:cNvPr>
              <p:cNvCxnSpPr>
                <a:cxnSpLocks/>
              </p:cNvCxnSpPr>
              <p:nvPr/>
            </p:nvCxnSpPr>
            <p:spPr>
              <a:xfrm>
                <a:off x="1493819" y="357244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427A808D-8412-F8BD-06DC-E06C3FB896C2}"/>
                  </a:ext>
                </a:extLst>
              </p:cNvPr>
              <p:cNvCxnSpPr>
                <a:cxnSpLocks/>
              </p:cNvCxnSpPr>
              <p:nvPr/>
            </p:nvCxnSpPr>
            <p:spPr>
              <a:xfrm>
                <a:off x="1498756" y="3653601"/>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線コネクタ 51">
                <a:extLst>
                  <a:ext uri="{FF2B5EF4-FFF2-40B4-BE49-F238E27FC236}">
                    <a16:creationId xmlns:a16="http://schemas.microsoft.com/office/drawing/2014/main" id="{B470FC67-D256-F123-C911-16EF2FA5E52F}"/>
                  </a:ext>
                </a:extLst>
              </p:cNvPr>
              <p:cNvCxnSpPr>
                <a:cxnSpLocks/>
              </p:cNvCxnSpPr>
              <p:nvPr/>
            </p:nvCxnSpPr>
            <p:spPr>
              <a:xfrm>
                <a:off x="1479385" y="3728685"/>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F787CB5F-2C08-FFF2-755B-7DBE477440A2}"/>
                  </a:ext>
                </a:extLst>
              </p:cNvPr>
              <p:cNvCxnSpPr>
                <a:cxnSpLocks/>
              </p:cNvCxnSpPr>
              <p:nvPr/>
            </p:nvCxnSpPr>
            <p:spPr>
              <a:xfrm>
                <a:off x="1495773" y="3799808"/>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E3E7A375-28AD-DF3A-78DC-EBFBB679BE70}"/>
                  </a:ext>
                </a:extLst>
              </p:cNvPr>
              <p:cNvCxnSpPr>
                <a:cxnSpLocks/>
              </p:cNvCxnSpPr>
              <p:nvPr/>
            </p:nvCxnSpPr>
            <p:spPr>
              <a:xfrm>
                <a:off x="1495858" y="3860719"/>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a:extLst>
                  <a:ext uri="{FF2B5EF4-FFF2-40B4-BE49-F238E27FC236}">
                    <a16:creationId xmlns:a16="http://schemas.microsoft.com/office/drawing/2014/main" id="{67796008-3D89-621A-4A83-A9A788055F60}"/>
                  </a:ext>
                </a:extLst>
              </p:cNvPr>
              <p:cNvCxnSpPr>
                <a:cxnSpLocks/>
              </p:cNvCxnSpPr>
              <p:nvPr/>
            </p:nvCxnSpPr>
            <p:spPr>
              <a:xfrm>
                <a:off x="1490898" y="3935031"/>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正方形/長方形 15">
              <a:extLst>
                <a:ext uri="{FF2B5EF4-FFF2-40B4-BE49-F238E27FC236}">
                  <a16:creationId xmlns:a16="http://schemas.microsoft.com/office/drawing/2014/main" id="{EF27AE5F-8028-ECB4-410F-98B4969146DE}"/>
                </a:ext>
              </a:extLst>
            </p:cNvPr>
            <p:cNvSpPr/>
            <p:nvPr/>
          </p:nvSpPr>
          <p:spPr>
            <a:xfrm>
              <a:off x="1228514" y="1762689"/>
              <a:ext cx="72861" cy="1187160"/>
            </a:xfrm>
            <a:prstGeom prst="rect">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a:extLst>
                <a:ext uri="{FF2B5EF4-FFF2-40B4-BE49-F238E27FC236}">
                  <a16:creationId xmlns:a16="http://schemas.microsoft.com/office/drawing/2014/main" id="{B4E10C5E-BBE8-7D6C-51E7-C29DE8FA4185}"/>
                </a:ext>
              </a:extLst>
            </p:cNvPr>
            <p:cNvSpPr/>
            <p:nvPr/>
          </p:nvSpPr>
          <p:spPr>
            <a:xfrm>
              <a:off x="1696292" y="1788084"/>
              <a:ext cx="72226" cy="1151657"/>
            </a:xfrm>
            <a:prstGeom prst="rect">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C2D1C989-616F-C9A5-3EBF-21A12831EB6F}"/>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703C8167-9455-2A8A-D17D-492DC73E69F9}"/>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2" name="吹き出し: 四角形 81">
            <a:extLst>
              <a:ext uri="{FF2B5EF4-FFF2-40B4-BE49-F238E27FC236}">
                <a16:creationId xmlns:a16="http://schemas.microsoft.com/office/drawing/2014/main" id="{7AAC4614-E44A-A47D-A108-D73BA27CD3ED}"/>
              </a:ext>
            </a:extLst>
          </p:cNvPr>
          <p:cNvSpPr/>
          <p:nvPr/>
        </p:nvSpPr>
        <p:spPr>
          <a:xfrm>
            <a:off x="2004615" y="4402993"/>
            <a:ext cx="4599030" cy="655453"/>
          </a:xfrm>
          <a:prstGeom prst="wedgeRectCallout">
            <a:avLst>
              <a:gd name="adj1" fmla="val -60585"/>
              <a:gd name="adj2" fmla="val 12453"/>
            </a:avLst>
          </a:prstGeom>
          <a:solidFill>
            <a:schemeClr val="bg1">
              <a:lumMod val="95000"/>
            </a:schemeClr>
          </a:solidFill>
          <a:ln w="92075" cmpd="dbl">
            <a:solidFill>
              <a:srgbClr val="FFCC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タップと下穴の中心位置が一緒か調べよう</a:t>
            </a:r>
            <a:endParaRPr lang="en-US" altLang="ja-JP" sz="2000" b="1" dirty="0">
              <a:solidFill>
                <a:schemeClr val="tx1"/>
              </a:solidFill>
            </a:endParaRPr>
          </a:p>
        </p:txBody>
      </p:sp>
      <p:sp>
        <p:nvSpPr>
          <p:cNvPr id="87" name="吹き出し: 四角形 86">
            <a:extLst>
              <a:ext uri="{FF2B5EF4-FFF2-40B4-BE49-F238E27FC236}">
                <a16:creationId xmlns:a16="http://schemas.microsoft.com/office/drawing/2014/main" id="{25F093D3-6544-0C48-2CD7-2D4180D5C78D}"/>
              </a:ext>
            </a:extLst>
          </p:cNvPr>
          <p:cNvSpPr/>
          <p:nvPr/>
        </p:nvSpPr>
        <p:spPr>
          <a:xfrm>
            <a:off x="1147813" y="2813049"/>
            <a:ext cx="1342708" cy="574841"/>
          </a:xfrm>
          <a:prstGeom prst="wedgeRectCallout">
            <a:avLst>
              <a:gd name="adj1" fmla="val 27282"/>
              <a:gd name="adj2" fmla="val -116882"/>
            </a:avLst>
          </a:prstGeom>
          <a:solidFill>
            <a:schemeClr val="accent6">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t>タップ</a:t>
            </a:r>
            <a:r>
              <a:rPr kumimoji="1" lang="ja-JP" altLang="en-US" b="1" dirty="0"/>
              <a:t>中心</a:t>
            </a:r>
          </a:p>
        </p:txBody>
      </p:sp>
      <p:sp>
        <p:nvSpPr>
          <p:cNvPr id="92" name="正方形/長方形 91">
            <a:extLst>
              <a:ext uri="{FF2B5EF4-FFF2-40B4-BE49-F238E27FC236}">
                <a16:creationId xmlns:a16="http://schemas.microsoft.com/office/drawing/2014/main" id="{C5202AF3-2FFC-EEF7-827D-32A7F7DE38EA}"/>
              </a:ext>
            </a:extLst>
          </p:cNvPr>
          <p:cNvSpPr/>
          <p:nvPr/>
        </p:nvSpPr>
        <p:spPr>
          <a:xfrm>
            <a:off x="8782493" y="1869091"/>
            <a:ext cx="1853839" cy="70238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正方形/長方形 138">
            <a:extLst>
              <a:ext uri="{FF2B5EF4-FFF2-40B4-BE49-F238E27FC236}">
                <a16:creationId xmlns:a16="http://schemas.microsoft.com/office/drawing/2014/main" id="{5FFB173D-1F68-58D3-D306-94E359A28542}"/>
              </a:ext>
            </a:extLst>
          </p:cNvPr>
          <p:cNvSpPr/>
          <p:nvPr/>
        </p:nvSpPr>
        <p:spPr>
          <a:xfrm>
            <a:off x="57946" y="1214362"/>
            <a:ext cx="902609" cy="2231359"/>
          </a:xfrm>
          <a:prstGeom prst="rect">
            <a:avLst/>
          </a:prstGeom>
          <a:solidFill>
            <a:schemeClr val="tx1">
              <a:lumMod val="50000"/>
              <a:lumOff val="50000"/>
            </a:schemeClr>
          </a:solidFill>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2800" b="1" dirty="0"/>
              <a:t>主</a:t>
            </a:r>
            <a:endParaRPr kumimoji="1" lang="en-US" altLang="ja-JP" sz="2800" b="1" dirty="0"/>
          </a:p>
          <a:p>
            <a:pPr algn="ctr"/>
            <a:r>
              <a:rPr kumimoji="1" lang="ja-JP" altLang="en-US" sz="2800" b="1" dirty="0"/>
              <a:t>軸</a:t>
            </a:r>
          </a:p>
        </p:txBody>
      </p:sp>
      <p:sp>
        <p:nvSpPr>
          <p:cNvPr id="142" name="正方形/長方形 141">
            <a:extLst>
              <a:ext uri="{FF2B5EF4-FFF2-40B4-BE49-F238E27FC236}">
                <a16:creationId xmlns:a16="http://schemas.microsoft.com/office/drawing/2014/main" id="{A5B357A8-A4BE-2BF6-CAF6-4F6A489AA68C}"/>
              </a:ext>
            </a:extLst>
          </p:cNvPr>
          <p:cNvSpPr/>
          <p:nvPr/>
        </p:nvSpPr>
        <p:spPr>
          <a:xfrm>
            <a:off x="6278544" y="1192241"/>
            <a:ext cx="769734" cy="2214636"/>
          </a:xfrm>
          <a:prstGeom prst="rect">
            <a:avLst/>
          </a:prstGeom>
          <a:solidFill>
            <a:schemeClr val="tx1">
              <a:lumMod val="50000"/>
              <a:lumOff val="50000"/>
            </a:schemeClr>
          </a:solidFill>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2800" b="1" dirty="0"/>
              <a:t>主</a:t>
            </a:r>
            <a:endParaRPr kumimoji="1" lang="en-US" altLang="ja-JP" sz="2800" b="1" dirty="0"/>
          </a:p>
          <a:p>
            <a:pPr algn="ctr"/>
            <a:r>
              <a:rPr kumimoji="1" lang="ja-JP" altLang="en-US" sz="2800" b="1" dirty="0"/>
              <a:t>軸</a:t>
            </a:r>
          </a:p>
        </p:txBody>
      </p:sp>
      <p:sp>
        <p:nvSpPr>
          <p:cNvPr id="13" name="テキスト ボックス 12">
            <a:extLst>
              <a:ext uri="{FF2B5EF4-FFF2-40B4-BE49-F238E27FC236}">
                <a16:creationId xmlns:a16="http://schemas.microsoft.com/office/drawing/2014/main" id="{79E05A23-69B1-1FA3-A2CB-98CC9463C8EA}"/>
              </a:ext>
            </a:extLst>
          </p:cNvPr>
          <p:cNvSpPr txBox="1"/>
          <p:nvPr/>
        </p:nvSpPr>
        <p:spPr>
          <a:xfrm>
            <a:off x="6182640" y="3599814"/>
            <a:ext cx="1368152" cy="369332"/>
          </a:xfrm>
          <a:prstGeom prst="rect">
            <a:avLst/>
          </a:prstGeom>
          <a:solidFill>
            <a:srgbClr val="FFFF00"/>
          </a:solidFill>
          <a:ln>
            <a:solidFill>
              <a:schemeClr val="tx1"/>
            </a:solidFill>
          </a:ln>
        </p:spPr>
        <p:txBody>
          <a:bodyPr wrap="square" rtlCol="0">
            <a:spAutoFit/>
          </a:bodyPr>
          <a:lstStyle/>
          <a:p>
            <a:pPr algn="ctr"/>
            <a:r>
              <a:rPr lang="ja-JP" altLang="en-US" dirty="0"/>
              <a:t>実測値</a:t>
            </a:r>
            <a:endParaRPr kumimoji="1" lang="ja-JP" altLang="en-US" dirty="0"/>
          </a:p>
        </p:txBody>
      </p:sp>
      <p:graphicFrame>
        <p:nvGraphicFramePr>
          <p:cNvPr id="36" name="表 35">
            <a:extLst>
              <a:ext uri="{FF2B5EF4-FFF2-40B4-BE49-F238E27FC236}">
                <a16:creationId xmlns:a16="http://schemas.microsoft.com/office/drawing/2014/main" id="{18410781-6D37-C505-EE10-372F371BE3D4}"/>
              </a:ext>
            </a:extLst>
          </p:cNvPr>
          <p:cNvGraphicFramePr>
            <a:graphicFrameLocks noGrp="1"/>
          </p:cNvGraphicFramePr>
          <p:nvPr/>
        </p:nvGraphicFramePr>
        <p:xfrm>
          <a:off x="9462842" y="4048932"/>
          <a:ext cx="2471391" cy="1357762"/>
        </p:xfrm>
        <a:graphic>
          <a:graphicData uri="http://schemas.openxmlformats.org/drawingml/2006/table">
            <a:tbl>
              <a:tblPr firstRow="1" bandRow="1">
                <a:tableStyleId>{5C22544A-7EE6-4342-B048-85BDC9FD1C3A}</a:tableStyleId>
              </a:tblPr>
              <a:tblGrid>
                <a:gridCol w="1032736">
                  <a:extLst>
                    <a:ext uri="{9D8B030D-6E8A-4147-A177-3AD203B41FA5}">
                      <a16:colId xmlns:a16="http://schemas.microsoft.com/office/drawing/2014/main" val="1899266789"/>
                    </a:ext>
                  </a:extLst>
                </a:gridCol>
                <a:gridCol w="1438655">
                  <a:extLst>
                    <a:ext uri="{9D8B030D-6E8A-4147-A177-3AD203B41FA5}">
                      <a16:colId xmlns:a16="http://schemas.microsoft.com/office/drawing/2014/main" val="2237813487"/>
                    </a:ext>
                  </a:extLst>
                </a:gridCol>
              </a:tblGrid>
              <a:tr h="678881">
                <a:tc>
                  <a:txBody>
                    <a:bodyPr/>
                    <a:lstStyle/>
                    <a:p>
                      <a:pPr algn="ctr"/>
                      <a:r>
                        <a:rPr kumimoji="1" lang="ja-JP" altLang="en-US" sz="2400" dirty="0"/>
                        <a:t>規格</a:t>
                      </a:r>
                      <a:endParaRPr kumimoji="1" lang="en-US" altLang="ja-JP" sz="2400" dirty="0"/>
                    </a:p>
                  </a:txBody>
                  <a:tcPr anchor="ctr">
                    <a:solidFill>
                      <a:schemeClr val="tx2"/>
                    </a:solidFill>
                  </a:tcPr>
                </a:tc>
                <a:tc>
                  <a:txBody>
                    <a:bodyPr/>
                    <a:lstStyle/>
                    <a:p>
                      <a:pPr algn="ctr"/>
                      <a:r>
                        <a:rPr kumimoji="1" lang="ja-JP" altLang="en-US" sz="2400" dirty="0">
                          <a:solidFill>
                            <a:schemeClr val="tx1"/>
                          </a:solidFill>
                        </a:rPr>
                        <a:t>５</a:t>
                      </a:r>
                      <a:r>
                        <a:rPr kumimoji="1" lang="en-US" altLang="ja-JP" sz="2400" dirty="0">
                          <a:solidFill>
                            <a:schemeClr val="tx1"/>
                          </a:solidFill>
                        </a:rPr>
                        <a:t>μ</a:t>
                      </a:r>
                      <a:r>
                        <a:rPr kumimoji="1" lang="ja-JP" altLang="en-US" sz="2400" dirty="0">
                          <a:solidFill>
                            <a:schemeClr val="tx1"/>
                          </a:solidFill>
                        </a:rPr>
                        <a:t>以下</a:t>
                      </a:r>
                      <a:endParaRPr kumimoji="1" lang="en-US" altLang="ja-JP" sz="2400" dirty="0">
                        <a:solidFill>
                          <a:schemeClr val="tx1"/>
                        </a:solidFill>
                      </a:endParaRPr>
                    </a:p>
                  </a:txBody>
                  <a:tcPr anchor="ctr">
                    <a:solidFill>
                      <a:schemeClr val="bg1">
                        <a:lumMod val="85000"/>
                      </a:schemeClr>
                    </a:solidFill>
                  </a:tcPr>
                </a:tc>
                <a:extLst>
                  <a:ext uri="{0D108BD9-81ED-4DB2-BD59-A6C34878D82A}">
                    <a16:rowId xmlns:a16="http://schemas.microsoft.com/office/drawing/2014/main" val="3952733484"/>
                  </a:ext>
                </a:extLst>
              </a:tr>
              <a:tr h="678881">
                <a:tc>
                  <a:txBody>
                    <a:bodyPr/>
                    <a:lstStyle/>
                    <a:p>
                      <a:pPr algn="ctr"/>
                      <a:r>
                        <a:rPr kumimoji="1" lang="ja-JP" altLang="en-US" sz="2400" b="1" dirty="0">
                          <a:solidFill>
                            <a:schemeClr val="bg1"/>
                          </a:solidFill>
                        </a:rPr>
                        <a:t>結果</a:t>
                      </a:r>
                      <a:endParaRPr kumimoji="1" lang="en-US" altLang="ja-JP" sz="2400" b="1" dirty="0">
                        <a:solidFill>
                          <a:schemeClr val="bg1"/>
                        </a:solidFill>
                      </a:endParaRPr>
                    </a:p>
                  </a:txBody>
                  <a:tcPr anchor="ctr">
                    <a:solidFill>
                      <a:schemeClr val="tx2"/>
                    </a:solidFill>
                  </a:tcPr>
                </a:tc>
                <a:tc>
                  <a:txBody>
                    <a:bodyPr/>
                    <a:lstStyle/>
                    <a:p>
                      <a:pPr algn="ctr"/>
                      <a:r>
                        <a:rPr kumimoji="1" lang="ja-JP" altLang="en-US" sz="2400" b="1" dirty="0">
                          <a:solidFill>
                            <a:schemeClr val="tx1"/>
                          </a:solidFill>
                        </a:rPr>
                        <a:t>最大３</a:t>
                      </a:r>
                      <a:r>
                        <a:rPr kumimoji="1" lang="en-US" altLang="ja-JP" sz="2400" b="1" dirty="0">
                          <a:solidFill>
                            <a:schemeClr val="tx1"/>
                          </a:solidFill>
                        </a:rPr>
                        <a:t>μ</a:t>
                      </a:r>
                    </a:p>
                  </a:txBody>
                  <a:tcPr anchor="ctr">
                    <a:solidFill>
                      <a:schemeClr val="bg1">
                        <a:lumMod val="85000"/>
                      </a:schemeClr>
                    </a:solidFill>
                  </a:tcPr>
                </a:tc>
                <a:extLst>
                  <a:ext uri="{0D108BD9-81ED-4DB2-BD59-A6C34878D82A}">
                    <a16:rowId xmlns:a16="http://schemas.microsoft.com/office/drawing/2014/main" val="2054972863"/>
                  </a:ext>
                </a:extLst>
              </a:tr>
            </a:tbl>
          </a:graphicData>
        </a:graphic>
      </p:graphicFrame>
      <p:grpSp>
        <p:nvGrpSpPr>
          <p:cNvPr id="62" name="グループ化 61">
            <a:extLst>
              <a:ext uri="{FF2B5EF4-FFF2-40B4-BE49-F238E27FC236}">
                <a16:creationId xmlns:a16="http://schemas.microsoft.com/office/drawing/2014/main" id="{EE4E9880-8F7F-2C06-3699-A5EB88886DD5}"/>
              </a:ext>
            </a:extLst>
          </p:cNvPr>
          <p:cNvGrpSpPr/>
          <p:nvPr/>
        </p:nvGrpSpPr>
        <p:grpSpPr>
          <a:xfrm>
            <a:off x="2748498" y="857784"/>
            <a:ext cx="3759855" cy="3111207"/>
            <a:chOff x="2748498" y="857784"/>
            <a:chExt cx="3759855" cy="3111207"/>
          </a:xfrm>
        </p:grpSpPr>
        <p:pic>
          <p:nvPicPr>
            <p:cNvPr id="3" name="Picture 7">
              <a:extLst>
                <a:ext uri="{FF2B5EF4-FFF2-40B4-BE49-F238E27FC236}">
                  <a16:creationId xmlns:a16="http://schemas.microsoft.com/office/drawing/2014/main" id="{7127B5A7-E954-EB16-7F7E-4FE4E063B184}"/>
                </a:ext>
              </a:extLst>
            </p:cNvPr>
            <p:cNvPicPr>
              <a:picLocks noChangeAspect="1" noChangeArrowheads="1"/>
            </p:cNvPicPr>
            <p:nvPr/>
          </p:nvPicPr>
          <p:blipFill rotWithShape="1">
            <a:blip r:embed="rId3">
              <a:clrChange>
                <a:clrFrom>
                  <a:srgbClr val="FFFBF0"/>
                </a:clrFrom>
                <a:clrTo>
                  <a:srgbClr val="FFFBF0">
                    <a:alpha val="0"/>
                  </a:srgbClr>
                </a:clrTo>
              </a:clrChange>
              <a:extLst>
                <a:ext uri="{28A0092B-C50C-407E-A947-70E740481C1C}">
                  <a14:useLocalDpi xmlns:a14="http://schemas.microsoft.com/office/drawing/2010/main" val="0"/>
                </a:ext>
              </a:extLst>
            </a:blip>
            <a:srcRect l="26875" t="39842" r="47586" b="26148"/>
            <a:stretch/>
          </p:blipFill>
          <p:spPr bwMode="auto">
            <a:xfrm rot="10800000">
              <a:off x="2748498" y="857784"/>
              <a:ext cx="3759855" cy="3111207"/>
            </a:xfrm>
            <a:prstGeom prst="rect">
              <a:avLst/>
            </a:prstGeom>
            <a:noFill/>
            <a:ln>
              <a:noFill/>
            </a:ln>
            <a:effectLst/>
            <a:extLst>
              <a:ext uri="{909E8E84-426E-40DD-AFC4-6F175D3DCCD1}">
                <a14:hiddenFill xmlns:a14="http://schemas.microsoft.com/office/drawing/2010/main">
                  <a:solidFill>
                    <a:srgbClr val="4F81BD"/>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grpSp>
          <p:nvGrpSpPr>
            <p:cNvPr id="61" name="グループ化 60">
              <a:extLst>
                <a:ext uri="{FF2B5EF4-FFF2-40B4-BE49-F238E27FC236}">
                  <a16:creationId xmlns:a16="http://schemas.microsoft.com/office/drawing/2014/main" id="{8610A0A6-8F75-27CF-57FF-7A434D68DAFF}"/>
                </a:ext>
              </a:extLst>
            </p:cNvPr>
            <p:cNvGrpSpPr/>
            <p:nvPr/>
          </p:nvGrpSpPr>
          <p:grpSpPr>
            <a:xfrm>
              <a:off x="3187247" y="1787643"/>
              <a:ext cx="804240" cy="1067531"/>
              <a:chOff x="4131896" y="1558221"/>
              <a:chExt cx="775583" cy="636369"/>
            </a:xfrm>
          </p:grpSpPr>
          <p:sp>
            <p:nvSpPr>
              <p:cNvPr id="7" name="正方形/長方形 6">
                <a:extLst>
                  <a:ext uri="{FF2B5EF4-FFF2-40B4-BE49-F238E27FC236}">
                    <a16:creationId xmlns:a16="http://schemas.microsoft.com/office/drawing/2014/main" id="{4AD3E87B-C089-F777-7D6B-FF7448A04310}"/>
                  </a:ext>
                </a:extLst>
              </p:cNvPr>
              <p:cNvSpPr/>
              <p:nvPr/>
            </p:nvSpPr>
            <p:spPr>
              <a:xfrm>
                <a:off x="4131896" y="1558221"/>
                <a:ext cx="775583" cy="636369"/>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a:extLst>
                  <a:ext uri="{FF2B5EF4-FFF2-40B4-BE49-F238E27FC236}">
                    <a16:creationId xmlns:a16="http://schemas.microsoft.com/office/drawing/2014/main" id="{CDB39437-28C8-A9CE-D6D1-2F384C7A741D}"/>
                  </a:ext>
                </a:extLst>
              </p:cNvPr>
              <p:cNvSpPr/>
              <p:nvPr/>
            </p:nvSpPr>
            <p:spPr>
              <a:xfrm>
                <a:off x="4139761" y="1702882"/>
                <a:ext cx="620235" cy="36650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12" name="直線コネクタ 11">
                <a:extLst>
                  <a:ext uri="{FF2B5EF4-FFF2-40B4-BE49-F238E27FC236}">
                    <a16:creationId xmlns:a16="http://schemas.microsoft.com/office/drawing/2014/main" id="{1B33EE91-04D9-27D6-C896-C78DBD1F063B}"/>
                  </a:ext>
                </a:extLst>
              </p:cNvPr>
              <p:cNvCxnSpPr>
                <a:cxnSpLocks/>
              </p:cNvCxnSpPr>
              <p:nvPr/>
            </p:nvCxnSpPr>
            <p:spPr>
              <a:xfrm flipV="1">
                <a:off x="4139761" y="1710407"/>
                <a:ext cx="620235" cy="1"/>
              </a:xfrm>
              <a:prstGeom prst="line">
                <a:avLst/>
              </a:prstGeom>
              <a:ln w="38100">
                <a:solidFill>
                  <a:srgbClr val="FFFF66"/>
                </a:solidFill>
              </a:ln>
            </p:spPr>
            <p:style>
              <a:lnRef idx="1">
                <a:schemeClr val="accent1"/>
              </a:lnRef>
              <a:fillRef idx="0">
                <a:schemeClr val="accent1"/>
              </a:fillRef>
              <a:effectRef idx="0">
                <a:schemeClr val="accent1"/>
              </a:effectRef>
              <a:fontRef idx="minor">
                <a:schemeClr val="tx1"/>
              </a:fontRef>
            </p:style>
          </p:cxnSp>
          <p:cxnSp>
            <p:nvCxnSpPr>
              <p:cNvPr id="18" name="直線コネクタ 17">
                <a:extLst>
                  <a:ext uri="{FF2B5EF4-FFF2-40B4-BE49-F238E27FC236}">
                    <a16:creationId xmlns:a16="http://schemas.microsoft.com/office/drawing/2014/main" id="{B51B64E6-D20D-5A68-5DA5-0710CAB72093}"/>
                  </a:ext>
                </a:extLst>
              </p:cNvPr>
              <p:cNvCxnSpPr/>
              <p:nvPr/>
            </p:nvCxnSpPr>
            <p:spPr>
              <a:xfrm>
                <a:off x="4139761" y="2056593"/>
                <a:ext cx="602800" cy="0"/>
              </a:xfrm>
              <a:prstGeom prst="line">
                <a:avLst/>
              </a:prstGeom>
              <a:ln w="38100">
                <a:solidFill>
                  <a:srgbClr val="FFFF66"/>
                </a:solidFill>
              </a:ln>
            </p:spPr>
            <p:style>
              <a:lnRef idx="1">
                <a:schemeClr val="accent1"/>
              </a:lnRef>
              <a:fillRef idx="0">
                <a:schemeClr val="accent1"/>
              </a:fillRef>
              <a:effectRef idx="0">
                <a:schemeClr val="accent1"/>
              </a:effectRef>
              <a:fontRef idx="minor">
                <a:schemeClr val="tx1"/>
              </a:fontRef>
            </p:style>
          </p:cxnSp>
          <p:cxnSp>
            <p:nvCxnSpPr>
              <p:cNvPr id="224" name="直線コネクタ 223">
                <a:extLst>
                  <a:ext uri="{FF2B5EF4-FFF2-40B4-BE49-F238E27FC236}">
                    <a16:creationId xmlns:a16="http://schemas.microsoft.com/office/drawing/2014/main" id="{D141F112-5839-6D6B-861A-5FF5DC268C58}"/>
                  </a:ext>
                </a:extLst>
              </p:cNvPr>
              <p:cNvCxnSpPr>
                <a:cxnSpLocks/>
              </p:cNvCxnSpPr>
              <p:nvPr/>
            </p:nvCxnSpPr>
            <p:spPr>
              <a:xfrm flipV="1">
                <a:off x="4754127" y="1702883"/>
                <a:ext cx="0" cy="366502"/>
              </a:xfrm>
              <a:prstGeom prst="line">
                <a:avLst/>
              </a:prstGeom>
              <a:ln w="38100">
                <a:solidFill>
                  <a:srgbClr val="FFFF66"/>
                </a:solidFill>
              </a:ln>
            </p:spPr>
            <p:style>
              <a:lnRef idx="1">
                <a:schemeClr val="accent1"/>
              </a:lnRef>
              <a:fillRef idx="0">
                <a:schemeClr val="accent1"/>
              </a:fillRef>
              <a:effectRef idx="0">
                <a:schemeClr val="accent1"/>
              </a:effectRef>
              <a:fontRef idx="minor">
                <a:schemeClr val="tx1"/>
              </a:fontRef>
            </p:style>
          </p:cxnSp>
        </p:grpSp>
      </p:grpSp>
      <p:cxnSp>
        <p:nvCxnSpPr>
          <p:cNvPr id="59" name="直線コネクタ 58">
            <a:extLst>
              <a:ext uri="{FF2B5EF4-FFF2-40B4-BE49-F238E27FC236}">
                <a16:creationId xmlns:a16="http://schemas.microsoft.com/office/drawing/2014/main" id="{789A8246-D69C-7EB2-51DE-5EF7384F9C32}"/>
              </a:ext>
            </a:extLst>
          </p:cNvPr>
          <p:cNvCxnSpPr>
            <a:cxnSpLocks/>
          </p:cNvCxnSpPr>
          <p:nvPr/>
        </p:nvCxnSpPr>
        <p:spPr>
          <a:xfrm>
            <a:off x="2961877" y="2360987"/>
            <a:ext cx="1981995" cy="0"/>
          </a:xfrm>
          <a:prstGeom prst="line">
            <a:avLst/>
          </a:prstGeom>
          <a:ln w="28575">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9F3D3AF6-DBD9-20A3-DEC1-C6DAAE8ADD04}"/>
              </a:ext>
            </a:extLst>
          </p:cNvPr>
          <p:cNvCxnSpPr>
            <a:cxnSpLocks/>
          </p:cNvCxnSpPr>
          <p:nvPr/>
        </p:nvCxnSpPr>
        <p:spPr>
          <a:xfrm>
            <a:off x="904143" y="2363269"/>
            <a:ext cx="1981995" cy="0"/>
          </a:xfrm>
          <a:prstGeom prst="line">
            <a:avLst/>
          </a:prstGeom>
          <a:ln w="28575">
            <a:solidFill>
              <a:srgbClr val="0000FF"/>
            </a:solidFill>
            <a:prstDash val="dash"/>
          </a:ln>
        </p:spPr>
        <p:style>
          <a:lnRef idx="1">
            <a:schemeClr val="accent1"/>
          </a:lnRef>
          <a:fillRef idx="0">
            <a:schemeClr val="accent1"/>
          </a:fillRef>
          <a:effectRef idx="0">
            <a:schemeClr val="accent1"/>
          </a:effectRef>
          <a:fontRef idx="minor">
            <a:schemeClr val="tx1"/>
          </a:fontRef>
        </p:style>
      </p:cxnSp>
      <p:sp>
        <p:nvSpPr>
          <p:cNvPr id="86" name="吹き出し: 四角形 85">
            <a:extLst>
              <a:ext uri="{FF2B5EF4-FFF2-40B4-BE49-F238E27FC236}">
                <a16:creationId xmlns:a16="http://schemas.microsoft.com/office/drawing/2014/main" id="{DD1EEAE8-809C-A2F0-7385-26AAFF7E5EBF}"/>
              </a:ext>
            </a:extLst>
          </p:cNvPr>
          <p:cNvSpPr/>
          <p:nvPr/>
        </p:nvSpPr>
        <p:spPr>
          <a:xfrm>
            <a:off x="3706937" y="2813049"/>
            <a:ext cx="1107535" cy="509373"/>
          </a:xfrm>
          <a:prstGeom prst="wedgeRectCallout">
            <a:avLst>
              <a:gd name="adj1" fmla="val -55077"/>
              <a:gd name="adj2" fmla="val -118618"/>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b="1" dirty="0"/>
              <a:t>下穴中心</a:t>
            </a:r>
          </a:p>
        </p:txBody>
      </p:sp>
      <p:grpSp>
        <p:nvGrpSpPr>
          <p:cNvPr id="66" name="グループ化 65">
            <a:extLst>
              <a:ext uri="{FF2B5EF4-FFF2-40B4-BE49-F238E27FC236}">
                <a16:creationId xmlns:a16="http://schemas.microsoft.com/office/drawing/2014/main" id="{4436ECD1-C25C-FA6B-18D7-4520599C38F8}"/>
              </a:ext>
            </a:extLst>
          </p:cNvPr>
          <p:cNvGrpSpPr/>
          <p:nvPr/>
        </p:nvGrpSpPr>
        <p:grpSpPr>
          <a:xfrm>
            <a:off x="8908151" y="805383"/>
            <a:ext cx="3759855" cy="3111207"/>
            <a:chOff x="2748498" y="857784"/>
            <a:chExt cx="3759855" cy="3111207"/>
          </a:xfrm>
        </p:grpSpPr>
        <p:pic>
          <p:nvPicPr>
            <p:cNvPr id="67" name="Picture 7">
              <a:extLst>
                <a:ext uri="{FF2B5EF4-FFF2-40B4-BE49-F238E27FC236}">
                  <a16:creationId xmlns:a16="http://schemas.microsoft.com/office/drawing/2014/main" id="{5850B2B0-6564-8D53-448E-DC48AEFCD0D6}"/>
                </a:ext>
              </a:extLst>
            </p:cNvPr>
            <p:cNvPicPr>
              <a:picLocks noChangeAspect="1" noChangeArrowheads="1"/>
            </p:cNvPicPr>
            <p:nvPr/>
          </p:nvPicPr>
          <p:blipFill rotWithShape="1">
            <a:blip r:embed="rId3">
              <a:clrChange>
                <a:clrFrom>
                  <a:srgbClr val="FFFBF0"/>
                </a:clrFrom>
                <a:clrTo>
                  <a:srgbClr val="FFFBF0">
                    <a:alpha val="0"/>
                  </a:srgbClr>
                </a:clrTo>
              </a:clrChange>
              <a:extLst>
                <a:ext uri="{28A0092B-C50C-407E-A947-70E740481C1C}">
                  <a14:useLocalDpi xmlns:a14="http://schemas.microsoft.com/office/drawing/2010/main" val="0"/>
                </a:ext>
              </a:extLst>
            </a:blip>
            <a:srcRect l="26875" t="39842" r="47586" b="26148"/>
            <a:stretch/>
          </p:blipFill>
          <p:spPr bwMode="auto">
            <a:xfrm rot="10800000">
              <a:off x="2748498" y="857784"/>
              <a:ext cx="3759855" cy="3111207"/>
            </a:xfrm>
            <a:prstGeom prst="rect">
              <a:avLst/>
            </a:prstGeom>
            <a:noFill/>
            <a:ln>
              <a:noFill/>
            </a:ln>
            <a:effectLst/>
            <a:extLst>
              <a:ext uri="{909E8E84-426E-40DD-AFC4-6F175D3DCCD1}">
                <a14:hiddenFill xmlns:a14="http://schemas.microsoft.com/office/drawing/2010/main">
                  <a:solidFill>
                    <a:srgbClr val="4F81BD"/>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grpSp>
          <p:nvGrpSpPr>
            <p:cNvPr id="73" name="グループ化 72">
              <a:extLst>
                <a:ext uri="{FF2B5EF4-FFF2-40B4-BE49-F238E27FC236}">
                  <a16:creationId xmlns:a16="http://schemas.microsoft.com/office/drawing/2014/main" id="{8DFF1B01-7E5B-B10B-8DDD-0DE478123037}"/>
                </a:ext>
              </a:extLst>
            </p:cNvPr>
            <p:cNvGrpSpPr/>
            <p:nvPr/>
          </p:nvGrpSpPr>
          <p:grpSpPr>
            <a:xfrm>
              <a:off x="3187247" y="1787643"/>
              <a:ext cx="804240" cy="1067531"/>
              <a:chOff x="4131896" y="1558221"/>
              <a:chExt cx="775583" cy="636369"/>
            </a:xfrm>
          </p:grpSpPr>
          <p:sp>
            <p:nvSpPr>
              <p:cNvPr id="83" name="正方形/長方形 82">
                <a:extLst>
                  <a:ext uri="{FF2B5EF4-FFF2-40B4-BE49-F238E27FC236}">
                    <a16:creationId xmlns:a16="http://schemas.microsoft.com/office/drawing/2014/main" id="{DFD30BF1-39C6-554C-7D1D-835AB0F5AAD2}"/>
                  </a:ext>
                </a:extLst>
              </p:cNvPr>
              <p:cNvSpPr/>
              <p:nvPr/>
            </p:nvSpPr>
            <p:spPr>
              <a:xfrm>
                <a:off x="4131896" y="1558221"/>
                <a:ext cx="775583" cy="636369"/>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正方形/長方形 83">
                <a:extLst>
                  <a:ext uri="{FF2B5EF4-FFF2-40B4-BE49-F238E27FC236}">
                    <a16:creationId xmlns:a16="http://schemas.microsoft.com/office/drawing/2014/main" id="{29B50B21-4FF1-2117-DE95-12D673F2A280}"/>
                  </a:ext>
                </a:extLst>
              </p:cNvPr>
              <p:cNvSpPr/>
              <p:nvPr/>
            </p:nvSpPr>
            <p:spPr>
              <a:xfrm>
                <a:off x="4139761" y="1702882"/>
                <a:ext cx="620235" cy="36650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85" name="直線コネクタ 84">
                <a:extLst>
                  <a:ext uri="{FF2B5EF4-FFF2-40B4-BE49-F238E27FC236}">
                    <a16:creationId xmlns:a16="http://schemas.microsoft.com/office/drawing/2014/main" id="{C3D89AE8-ACDC-A9BE-B541-7B42AF2A0DAA}"/>
                  </a:ext>
                </a:extLst>
              </p:cNvPr>
              <p:cNvCxnSpPr>
                <a:cxnSpLocks/>
              </p:cNvCxnSpPr>
              <p:nvPr/>
            </p:nvCxnSpPr>
            <p:spPr>
              <a:xfrm flipV="1">
                <a:off x="4139761" y="1710407"/>
                <a:ext cx="620235" cy="1"/>
              </a:xfrm>
              <a:prstGeom prst="line">
                <a:avLst/>
              </a:prstGeom>
              <a:ln w="38100">
                <a:solidFill>
                  <a:srgbClr val="FFFF66"/>
                </a:solidFill>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819DA6FA-45C8-F382-4E8C-016BBA55B728}"/>
                  </a:ext>
                </a:extLst>
              </p:cNvPr>
              <p:cNvCxnSpPr/>
              <p:nvPr/>
            </p:nvCxnSpPr>
            <p:spPr>
              <a:xfrm>
                <a:off x="4139761" y="2056593"/>
                <a:ext cx="602800" cy="0"/>
              </a:xfrm>
              <a:prstGeom prst="line">
                <a:avLst/>
              </a:prstGeom>
              <a:ln w="38100">
                <a:solidFill>
                  <a:srgbClr val="FFFF66"/>
                </a:solidFill>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E54345A7-6988-C76A-4AEE-40835ACA1531}"/>
                  </a:ext>
                </a:extLst>
              </p:cNvPr>
              <p:cNvCxnSpPr>
                <a:cxnSpLocks/>
              </p:cNvCxnSpPr>
              <p:nvPr/>
            </p:nvCxnSpPr>
            <p:spPr>
              <a:xfrm flipV="1">
                <a:off x="4754127" y="1702883"/>
                <a:ext cx="0" cy="366502"/>
              </a:xfrm>
              <a:prstGeom prst="line">
                <a:avLst/>
              </a:prstGeom>
              <a:ln w="38100">
                <a:solidFill>
                  <a:srgbClr val="FFFF66"/>
                </a:solidFill>
              </a:ln>
            </p:spPr>
            <p:style>
              <a:lnRef idx="1">
                <a:schemeClr val="accent1"/>
              </a:lnRef>
              <a:fillRef idx="0">
                <a:schemeClr val="accent1"/>
              </a:fillRef>
              <a:effectRef idx="0">
                <a:schemeClr val="accent1"/>
              </a:effectRef>
              <a:fontRef idx="minor">
                <a:schemeClr val="tx1"/>
              </a:fontRef>
            </p:style>
          </p:cxnSp>
        </p:grpSp>
      </p:grpSp>
      <p:grpSp>
        <p:nvGrpSpPr>
          <p:cNvPr id="230" name="グループ化 229">
            <a:extLst>
              <a:ext uri="{FF2B5EF4-FFF2-40B4-BE49-F238E27FC236}">
                <a16:creationId xmlns:a16="http://schemas.microsoft.com/office/drawing/2014/main" id="{5DEBA9B6-7526-C6DE-1E41-58A6CB1785DF}"/>
              </a:ext>
            </a:extLst>
          </p:cNvPr>
          <p:cNvGrpSpPr/>
          <p:nvPr/>
        </p:nvGrpSpPr>
        <p:grpSpPr>
          <a:xfrm>
            <a:off x="7056678" y="2023649"/>
            <a:ext cx="2485299" cy="537180"/>
            <a:chOff x="2485296" y="1783279"/>
            <a:chExt cx="6192218" cy="2795522"/>
          </a:xfrm>
        </p:grpSpPr>
        <p:sp>
          <p:nvSpPr>
            <p:cNvPr id="231" name="正方形/長方形 230">
              <a:extLst>
                <a:ext uri="{FF2B5EF4-FFF2-40B4-BE49-F238E27FC236}">
                  <a16:creationId xmlns:a16="http://schemas.microsoft.com/office/drawing/2014/main" id="{B06BCB00-B9E3-1A0E-BF09-948A93D8DA12}"/>
                </a:ext>
              </a:extLst>
            </p:cNvPr>
            <p:cNvSpPr/>
            <p:nvPr/>
          </p:nvSpPr>
          <p:spPr>
            <a:xfrm rot="1810135">
              <a:off x="5140114" y="2548964"/>
              <a:ext cx="744019" cy="223264"/>
            </a:xfrm>
            <a:prstGeom prst="rect">
              <a:avLst/>
            </a:prstGeom>
            <a:solidFill>
              <a:schemeClr val="bg2">
                <a:lumMod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32" name="グループ化 231">
              <a:extLst>
                <a:ext uri="{FF2B5EF4-FFF2-40B4-BE49-F238E27FC236}">
                  <a16:creationId xmlns:a16="http://schemas.microsoft.com/office/drawing/2014/main" id="{A8F22590-FE17-3D08-7F10-2A07ABA1CE1F}"/>
                </a:ext>
              </a:extLst>
            </p:cNvPr>
            <p:cNvGrpSpPr/>
            <p:nvPr/>
          </p:nvGrpSpPr>
          <p:grpSpPr>
            <a:xfrm>
              <a:off x="2631737" y="1787134"/>
              <a:ext cx="1070397" cy="2143381"/>
              <a:chOff x="2593525" y="1787134"/>
              <a:chExt cx="1070397" cy="2143381"/>
            </a:xfrm>
          </p:grpSpPr>
          <p:sp>
            <p:nvSpPr>
              <p:cNvPr id="252" name="正方形/長方形 251">
                <a:extLst>
                  <a:ext uri="{FF2B5EF4-FFF2-40B4-BE49-F238E27FC236}">
                    <a16:creationId xmlns:a16="http://schemas.microsoft.com/office/drawing/2014/main" id="{07139C45-BC8A-2DC9-25DA-C591EE2A0BEE}"/>
                  </a:ext>
                </a:extLst>
              </p:cNvPr>
              <p:cNvSpPr/>
              <p:nvPr/>
            </p:nvSpPr>
            <p:spPr>
              <a:xfrm>
                <a:off x="2593525" y="1787134"/>
                <a:ext cx="1070397" cy="2143381"/>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3" name="楕円 252">
                <a:extLst>
                  <a:ext uri="{FF2B5EF4-FFF2-40B4-BE49-F238E27FC236}">
                    <a16:creationId xmlns:a16="http://schemas.microsoft.com/office/drawing/2014/main" id="{BB7638C9-6839-0FF0-3AA2-09B7539C656C}"/>
                  </a:ext>
                </a:extLst>
              </p:cNvPr>
              <p:cNvSpPr/>
              <p:nvPr/>
            </p:nvSpPr>
            <p:spPr>
              <a:xfrm>
                <a:off x="2709738" y="2155968"/>
                <a:ext cx="902776" cy="1240833"/>
              </a:xfrm>
              <a:prstGeom prst="ellipse">
                <a:avLst/>
              </a:prstGeom>
              <a:solidFill>
                <a:schemeClr val="bg2">
                  <a:lumMod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4" name="二等辺三角形 253">
                <a:extLst>
                  <a:ext uri="{FF2B5EF4-FFF2-40B4-BE49-F238E27FC236}">
                    <a16:creationId xmlns:a16="http://schemas.microsoft.com/office/drawing/2014/main" id="{A464F9C0-E785-D860-BFDC-7C2A8F7F1968}"/>
                  </a:ext>
                </a:extLst>
              </p:cNvPr>
              <p:cNvSpPr/>
              <p:nvPr/>
            </p:nvSpPr>
            <p:spPr>
              <a:xfrm rot="13385946">
                <a:off x="3107188" y="2339101"/>
                <a:ext cx="174044" cy="887859"/>
              </a:xfrm>
              <a:prstGeom prst="triangl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33" name="正方形/長方形 232">
              <a:extLst>
                <a:ext uri="{FF2B5EF4-FFF2-40B4-BE49-F238E27FC236}">
                  <a16:creationId xmlns:a16="http://schemas.microsoft.com/office/drawing/2014/main" id="{E28664C9-8E68-9EAB-A6F2-E1BE7593B0A1}"/>
                </a:ext>
              </a:extLst>
            </p:cNvPr>
            <p:cNvSpPr/>
            <p:nvPr/>
          </p:nvSpPr>
          <p:spPr>
            <a:xfrm>
              <a:off x="3716400" y="2618930"/>
              <a:ext cx="3887793" cy="315413"/>
            </a:xfrm>
            <a:prstGeom prst="rect">
              <a:avLst/>
            </a:prstGeom>
            <a:solidFill>
              <a:schemeClr val="bg2">
                <a:lumMod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4" name="正方形/長方形 233">
              <a:extLst>
                <a:ext uri="{FF2B5EF4-FFF2-40B4-BE49-F238E27FC236}">
                  <a16:creationId xmlns:a16="http://schemas.microsoft.com/office/drawing/2014/main" id="{3DD9460E-C122-E277-D468-DB6AC62F9428}"/>
                </a:ext>
              </a:extLst>
            </p:cNvPr>
            <p:cNvSpPr/>
            <p:nvPr/>
          </p:nvSpPr>
          <p:spPr>
            <a:xfrm rot="868435">
              <a:off x="5957692" y="3094715"/>
              <a:ext cx="1698857" cy="233131"/>
            </a:xfrm>
            <a:prstGeom prst="rect">
              <a:avLst/>
            </a:prstGeom>
            <a:solidFill>
              <a:schemeClr val="bg2">
                <a:lumMod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楕円 234">
              <a:extLst>
                <a:ext uri="{FF2B5EF4-FFF2-40B4-BE49-F238E27FC236}">
                  <a16:creationId xmlns:a16="http://schemas.microsoft.com/office/drawing/2014/main" id="{97623680-662A-8FBB-1838-548302811078}"/>
                </a:ext>
              </a:extLst>
            </p:cNvPr>
            <p:cNvSpPr/>
            <p:nvPr/>
          </p:nvSpPr>
          <p:spPr>
            <a:xfrm rot="1410777">
              <a:off x="5733540" y="2226441"/>
              <a:ext cx="409936" cy="1206156"/>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正方形/長方形 235">
              <a:extLst>
                <a:ext uri="{FF2B5EF4-FFF2-40B4-BE49-F238E27FC236}">
                  <a16:creationId xmlns:a16="http://schemas.microsoft.com/office/drawing/2014/main" id="{E77B4354-F397-54DB-188E-882B0BE2A736}"/>
                </a:ext>
              </a:extLst>
            </p:cNvPr>
            <p:cNvSpPr/>
            <p:nvPr/>
          </p:nvSpPr>
          <p:spPr>
            <a:xfrm rot="6370469">
              <a:off x="6951396" y="3503075"/>
              <a:ext cx="751040" cy="243258"/>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37" name="グループ化 236">
              <a:extLst>
                <a:ext uri="{FF2B5EF4-FFF2-40B4-BE49-F238E27FC236}">
                  <a16:creationId xmlns:a16="http://schemas.microsoft.com/office/drawing/2014/main" id="{1E711775-082A-8D22-92E4-9649E0A6D9B8}"/>
                </a:ext>
              </a:extLst>
            </p:cNvPr>
            <p:cNvGrpSpPr/>
            <p:nvPr/>
          </p:nvGrpSpPr>
          <p:grpSpPr>
            <a:xfrm>
              <a:off x="7601274" y="3709460"/>
              <a:ext cx="1076240" cy="869341"/>
              <a:chOff x="8834804" y="2821992"/>
              <a:chExt cx="1076240" cy="869341"/>
            </a:xfrm>
          </p:grpSpPr>
          <p:sp>
            <p:nvSpPr>
              <p:cNvPr id="244" name="四角形: 角を丸くする 243">
                <a:extLst>
                  <a:ext uri="{FF2B5EF4-FFF2-40B4-BE49-F238E27FC236}">
                    <a16:creationId xmlns:a16="http://schemas.microsoft.com/office/drawing/2014/main" id="{22995477-3F45-E1C1-1628-CB37856997A2}"/>
                  </a:ext>
                </a:extLst>
              </p:cNvPr>
              <p:cNvSpPr/>
              <p:nvPr/>
            </p:nvSpPr>
            <p:spPr>
              <a:xfrm rot="1549281">
                <a:off x="8969361" y="2821992"/>
                <a:ext cx="418388" cy="179440"/>
              </a:xfrm>
              <a:prstGeom prst="round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フリーフォーム: 図形 244">
                <a:extLst>
                  <a:ext uri="{FF2B5EF4-FFF2-40B4-BE49-F238E27FC236}">
                    <a16:creationId xmlns:a16="http://schemas.microsoft.com/office/drawing/2014/main" id="{9E4ECDF6-6409-5086-0229-CF79284E7478}"/>
                  </a:ext>
                </a:extLst>
              </p:cNvPr>
              <p:cNvSpPr/>
              <p:nvPr/>
            </p:nvSpPr>
            <p:spPr>
              <a:xfrm>
                <a:off x="8839200" y="2933700"/>
                <a:ext cx="736600" cy="558800"/>
              </a:xfrm>
              <a:custGeom>
                <a:avLst/>
                <a:gdLst>
                  <a:gd name="connsiteX0" fmla="*/ 158750 w 736600"/>
                  <a:gd name="connsiteY0" fmla="*/ 0 h 558800"/>
                  <a:gd name="connsiteX1" fmla="*/ 0 w 736600"/>
                  <a:gd name="connsiteY1" fmla="*/ 304800 h 558800"/>
                  <a:gd name="connsiteX2" fmla="*/ 514350 w 736600"/>
                  <a:gd name="connsiteY2" fmla="*/ 558800 h 558800"/>
                  <a:gd name="connsiteX3" fmla="*/ 698500 w 736600"/>
                  <a:gd name="connsiteY3" fmla="*/ 488950 h 558800"/>
                  <a:gd name="connsiteX4" fmla="*/ 736600 w 736600"/>
                  <a:gd name="connsiteY4" fmla="*/ 387350 h 558800"/>
                  <a:gd name="connsiteX5" fmla="*/ 495300 w 736600"/>
                  <a:gd name="connsiteY5" fmla="*/ 152400 h 558800"/>
                  <a:gd name="connsiteX6" fmla="*/ 158750 w 736600"/>
                  <a:gd name="connsiteY6" fmla="*/ 0 h 55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600" h="558800">
                    <a:moveTo>
                      <a:pt x="158750" y="0"/>
                    </a:moveTo>
                    <a:lnTo>
                      <a:pt x="0" y="304800"/>
                    </a:lnTo>
                    <a:lnTo>
                      <a:pt x="514350" y="558800"/>
                    </a:lnTo>
                    <a:lnTo>
                      <a:pt x="698500" y="488950"/>
                    </a:lnTo>
                    <a:lnTo>
                      <a:pt x="736600" y="387350"/>
                    </a:lnTo>
                    <a:lnTo>
                      <a:pt x="495300" y="152400"/>
                    </a:lnTo>
                    <a:lnTo>
                      <a:pt x="158750" y="0"/>
                    </a:lnTo>
                    <a:close/>
                  </a:path>
                </a:pathLst>
              </a:cu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6" name="正方形/長方形 245">
                <a:extLst>
                  <a:ext uri="{FF2B5EF4-FFF2-40B4-BE49-F238E27FC236}">
                    <a16:creationId xmlns:a16="http://schemas.microsoft.com/office/drawing/2014/main" id="{86C84FB7-427D-C75C-DB63-429EDA4336A8}"/>
                  </a:ext>
                </a:extLst>
              </p:cNvPr>
              <p:cNvSpPr/>
              <p:nvPr/>
            </p:nvSpPr>
            <p:spPr>
              <a:xfrm rot="1578320">
                <a:off x="8834804" y="3381124"/>
                <a:ext cx="533709" cy="58053"/>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7" name="正方形/長方形 246">
                <a:extLst>
                  <a:ext uri="{FF2B5EF4-FFF2-40B4-BE49-F238E27FC236}">
                    <a16:creationId xmlns:a16="http://schemas.microsoft.com/office/drawing/2014/main" id="{733525C0-F867-4A6C-5D00-B4500F0C1D0F}"/>
                  </a:ext>
                </a:extLst>
              </p:cNvPr>
              <p:cNvSpPr/>
              <p:nvPr/>
            </p:nvSpPr>
            <p:spPr>
              <a:xfrm rot="2899582" flipV="1">
                <a:off x="9353927" y="3123680"/>
                <a:ext cx="155214" cy="45719"/>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8" name="台形 247">
                <a:extLst>
                  <a:ext uri="{FF2B5EF4-FFF2-40B4-BE49-F238E27FC236}">
                    <a16:creationId xmlns:a16="http://schemas.microsoft.com/office/drawing/2014/main" id="{1E6A10BD-B983-5E56-EBC0-9EE64B490C5E}"/>
                  </a:ext>
                </a:extLst>
              </p:cNvPr>
              <p:cNvSpPr/>
              <p:nvPr/>
            </p:nvSpPr>
            <p:spPr>
              <a:xfrm rot="6983579">
                <a:off x="9673456" y="3302801"/>
                <a:ext cx="63528" cy="339484"/>
              </a:xfrm>
              <a:prstGeom prst="trapezoid">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9" name="楕円 248">
                <a:extLst>
                  <a:ext uri="{FF2B5EF4-FFF2-40B4-BE49-F238E27FC236}">
                    <a16:creationId xmlns:a16="http://schemas.microsoft.com/office/drawing/2014/main" id="{196CD62E-D4B1-02AB-2F85-1A5628347993}"/>
                  </a:ext>
                </a:extLst>
              </p:cNvPr>
              <p:cNvSpPr/>
              <p:nvPr/>
            </p:nvSpPr>
            <p:spPr>
              <a:xfrm>
                <a:off x="9854353" y="3631741"/>
                <a:ext cx="56691" cy="59592"/>
              </a:xfrm>
              <a:prstGeom prst="ellipse">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50" name="直線コネクタ 249">
                <a:extLst>
                  <a:ext uri="{FF2B5EF4-FFF2-40B4-BE49-F238E27FC236}">
                    <a16:creationId xmlns:a16="http://schemas.microsoft.com/office/drawing/2014/main" id="{56481123-42F1-7CDA-6ABA-BC5BE8C30165}"/>
                  </a:ext>
                </a:extLst>
              </p:cNvPr>
              <p:cNvCxnSpPr>
                <a:cxnSpLocks/>
              </p:cNvCxnSpPr>
              <p:nvPr/>
            </p:nvCxnSpPr>
            <p:spPr>
              <a:xfrm flipV="1">
                <a:off x="9579204" y="3393959"/>
                <a:ext cx="31741" cy="5685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正方形/長方形 250">
                <a:extLst>
                  <a:ext uri="{FF2B5EF4-FFF2-40B4-BE49-F238E27FC236}">
                    <a16:creationId xmlns:a16="http://schemas.microsoft.com/office/drawing/2014/main" id="{DF9D7784-32DC-A270-52DA-E2F8357B661D}"/>
                  </a:ext>
                </a:extLst>
              </p:cNvPr>
              <p:cNvSpPr/>
              <p:nvPr/>
            </p:nvSpPr>
            <p:spPr>
              <a:xfrm rot="1699257">
                <a:off x="8883541" y="2911732"/>
                <a:ext cx="45719" cy="296406"/>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38" name="正方形/長方形 237">
              <a:extLst>
                <a:ext uri="{FF2B5EF4-FFF2-40B4-BE49-F238E27FC236}">
                  <a16:creationId xmlns:a16="http://schemas.microsoft.com/office/drawing/2014/main" id="{2BBF6B5B-6DB8-857E-56FF-242D819B6B3D}"/>
                </a:ext>
              </a:extLst>
            </p:cNvPr>
            <p:cNvSpPr/>
            <p:nvPr/>
          </p:nvSpPr>
          <p:spPr>
            <a:xfrm rot="1468468">
              <a:off x="7196031" y="3787884"/>
              <a:ext cx="469525" cy="153728"/>
            </a:xfrm>
            <a:prstGeom prst="rect">
              <a:avLst/>
            </a:prstGeom>
            <a:solidFill>
              <a:schemeClr val="bg2">
                <a:lumMod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 name="楕円 238">
              <a:extLst>
                <a:ext uri="{FF2B5EF4-FFF2-40B4-BE49-F238E27FC236}">
                  <a16:creationId xmlns:a16="http://schemas.microsoft.com/office/drawing/2014/main" id="{ADAC1DAE-5BF0-FAB0-2629-3C2CC6B2F5EA}"/>
                </a:ext>
              </a:extLst>
            </p:cNvPr>
            <p:cNvSpPr/>
            <p:nvPr/>
          </p:nvSpPr>
          <p:spPr>
            <a:xfrm rot="3823492">
              <a:off x="7078213" y="3529057"/>
              <a:ext cx="391422" cy="642358"/>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正方形/長方形 239">
              <a:extLst>
                <a:ext uri="{FF2B5EF4-FFF2-40B4-BE49-F238E27FC236}">
                  <a16:creationId xmlns:a16="http://schemas.microsoft.com/office/drawing/2014/main" id="{AE71CBBC-8B54-AA75-2164-F9BE57CF5A1B}"/>
                </a:ext>
              </a:extLst>
            </p:cNvPr>
            <p:cNvSpPr/>
            <p:nvPr/>
          </p:nvSpPr>
          <p:spPr>
            <a:xfrm>
              <a:off x="2493297" y="1783279"/>
              <a:ext cx="136136" cy="23801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 name="正方形/長方形 240">
              <a:extLst>
                <a:ext uri="{FF2B5EF4-FFF2-40B4-BE49-F238E27FC236}">
                  <a16:creationId xmlns:a16="http://schemas.microsoft.com/office/drawing/2014/main" id="{7C4BE6C4-922E-3959-ED44-CE9A76415691}"/>
                </a:ext>
              </a:extLst>
            </p:cNvPr>
            <p:cNvSpPr/>
            <p:nvPr/>
          </p:nvSpPr>
          <p:spPr>
            <a:xfrm>
              <a:off x="2492197" y="3692499"/>
              <a:ext cx="136136" cy="238016"/>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2" name="直角三角形 241">
              <a:extLst>
                <a:ext uri="{FF2B5EF4-FFF2-40B4-BE49-F238E27FC236}">
                  <a16:creationId xmlns:a16="http://schemas.microsoft.com/office/drawing/2014/main" id="{2085702C-6E5B-9D85-A13F-07888A07F000}"/>
                </a:ext>
              </a:extLst>
            </p:cNvPr>
            <p:cNvSpPr/>
            <p:nvPr/>
          </p:nvSpPr>
          <p:spPr>
            <a:xfrm rot="10800000">
              <a:off x="2485296" y="2022899"/>
              <a:ext cx="144135" cy="863210"/>
            </a:xfrm>
            <a:prstGeom prst="rtTriangl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直角三角形 242">
              <a:extLst>
                <a:ext uri="{FF2B5EF4-FFF2-40B4-BE49-F238E27FC236}">
                  <a16:creationId xmlns:a16="http://schemas.microsoft.com/office/drawing/2014/main" id="{D68DC3F9-A4E7-A418-8813-714AB909C23A}"/>
                </a:ext>
              </a:extLst>
            </p:cNvPr>
            <p:cNvSpPr/>
            <p:nvPr/>
          </p:nvSpPr>
          <p:spPr>
            <a:xfrm flipH="1">
              <a:off x="2489186" y="2848824"/>
              <a:ext cx="136762" cy="843927"/>
            </a:xfrm>
            <a:prstGeom prst="rtTriangl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6" name="グループ化 135">
            <a:extLst>
              <a:ext uri="{FF2B5EF4-FFF2-40B4-BE49-F238E27FC236}">
                <a16:creationId xmlns:a16="http://schemas.microsoft.com/office/drawing/2014/main" id="{AB997891-3656-FBD2-70EA-5C87AF05180A}"/>
              </a:ext>
            </a:extLst>
          </p:cNvPr>
          <p:cNvGrpSpPr/>
          <p:nvPr/>
        </p:nvGrpSpPr>
        <p:grpSpPr>
          <a:xfrm>
            <a:off x="276804" y="3664971"/>
            <a:ext cx="1113469" cy="1716125"/>
            <a:chOff x="8959561" y="2736813"/>
            <a:chExt cx="1436647" cy="2492385"/>
          </a:xfrm>
        </p:grpSpPr>
        <p:pic>
          <p:nvPicPr>
            <p:cNvPr id="137" name="図 136">
              <a:extLst>
                <a:ext uri="{FF2B5EF4-FFF2-40B4-BE49-F238E27FC236}">
                  <a16:creationId xmlns:a16="http://schemas.microsoft.com/office/drawing/2014/main" id="{A6A4F633-204D-155E-94E3-9BA81177F9AD}"/>
                </a:ext>
              </a:extLst>
            </p:cNvPr>
            <p:cNvPicPr>
              <a:picLocks noChangeAspect="1"/>
            </p:cNvPicPr>
            <p:nvPr/>
          </p:nvPicPr>
          <p:blipFill rotWithShape="1">
            <a:blip r:embed="rId4"/>
            <a:srcRect b="66000"/>
            <a:stretch/>
          </p:blipFill>
          <p:spPr>
            <a:xfrm>
              <a:off x="8959561" y="4260432"/>
              <a:ext cx="1348899" cy="968766"/>
            </a:xfrm>
            <a:prstGeom prst="rect">
              <a:avLst/>
            </a:prstGeom>
          </p:spPr>
        </p:pic>
        <p:pic>
          <p:nvPicPr>
            <p:cNvPr id="138" name="図 137" descr="アプリケーション が含まれている画像&#10;&#10;自動的に生成された説明">
              <a:extLst>
                <a:ext uri="{FF2B5EF4-FFF2-40B4-BE49-F238E27FC236}">
                  <a16:creationId xmlns:a16="http://schemas.microsoft.com/office/drawing/2014/main" id="{C5139EA9-8149-2D97-7F2F-CB25E8B7A780}"/>
                </a:ext>
              </a:extLst>
            </p:cNvPr>
            <p:cNvPicPr>
              <a:picLocks noChangeAspect="1"/>
            </p:cNvPicPr>
            <p:nvPr/>
          </p:nvPicPr>
          <p:blipFill rotWithShape="1">
            <a:blip r:embed="rId5"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9059281" y="2736813"/>
              <a:ext cx="1336927" cy="1760128"/>
            </a:xfrm>
            <a:prstGeom prst="rect">
              <a:avLst/>
            </a:prstGeom>
          </p:spPr>
        </p:pic>
      </p:grpSp>
      <p:sp>
        <p:nvSpPr>
          <p:cNvPr id="9" name="楕円 8">
            <a:extLst>
              <a:ext uri="{FF2B5EF4-FFF2-40B4-BE49-F238E27FC236}">
                <a16:creationId xmlns:a16="http://schemas.microsoft.com/office/drawing/2014/main" id="{BA7A38C2-A337-C5EB-06A6-4237F3A3E1CE}"/>
              </a:ext>
            </a:extLst>
          </p:cNvPr>
          <p:cNvSpPr/>
          <p:nvPr/>
        </p:nvSpPr>
        <p:spPr>
          <a:xfrm>
            <a:off x="7650547" y="3894837"/>
            <a:ext cx="1045460" cy="1045460"/>
          </a:xfrm>
          <a:prstGeom prst="ellipse">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 name="グループ化 16">
            <a:extLst>
              <a:ext uri="{FF2B5EF4-FFF2-40B4-BE49-F238E27FC236}">
                <a16:creationId xmlns:a16="http://schemas.microsoft.com/office/drawing/2014/main" id="{7E924AD9-AE15-0A29-40FE-86426BCB3E5A}"/>
              </a:ext>
            </a:extLst>
          </p:cNvPr>
          <p:cNvGrpSpPr/>
          <p:nvPr/>
        </p:nvGrpSpPr>
        <p:grpSpPr>
          <a:xfrm>
            <a:off x="7931385" y="3212976"/>
            <a:ext cx="483784" cy="738936"/>
            <a:chOff x="8023713" y="3622127"/>
            <a:chExt cx="483784" cy="738936"/>
          </a:xfrm>
        </p:grpSpPr>
        <p:sp>
          <p:nvSpPr>
            <p:cNvPr id="6" name="楕円 5">
              <a:extLst>
                <a:ext uri="{FF2B5EF4-FFF2-40B4-BE49-F238E27FC236}">
                  <a16:creationId xmlns:a16="http://schemas.microsoft.com/office/drawing/2014/main" id="{46138281-3A83-DF53-2F72-66412F117BFE}"/>
                </a:ext>
              </a:extLst>
            </p:cNvPr>
            <p:cNvSpPr/>
            <p:nvPr/>
          </p:nvSpPr>
          <p:spPr>
            <a:xfrm>
              <a:off x="8023713" y="3622127"/>
              <a:ext cx="483784" cy="483784"/>
            </a:xfrm>
            <a:prstGeom prst="ellipse">
              <a:avLst/>
            </a:prstGeom>
            <a:solidFill>
              <a:srgbClr val="FFFF0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二等辺三角形 10">
              <a:extLst>
                <a:ext uri="{FF2B5EF4-FFF2-40B4-BE49-F238E27FC236}">
                  <a16:creationId xmlns:a16="http://schemas.microsoft.com/office/drawing/2014/main" id="{3256956E-E43C-DB7B-F8CD-444603FECE0F}"/>
                </a:ext>
              </a:extLst>
            </p:cNvPr>
            <p:cNvSpPr/>
            <p:nvPr/>
          </p:nvSpPr>
          <p:spPr>
            <a:xfrm rot="10800000">
              <a:off x="8240995" y="4105911"/>
              <a:ext cx="45719" cy="255152"/>
            </a:xfrm>
            <a:prstGeom prst="triangl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楕円 13">
              <a:extLst>
                <a:ext uri="{FF2B5EF4-FFF2-40B4-BE49-F238E27FC236}">
                  <a16:creationId xmlns:a16="http://schemas.microsoft.com/office/drawing/2014/main" id="{08AB6B87-43F8-E1D7-3E6B-22E5C691040B}"/>
                </a:ext>
              </a:extLst>
            </p:cNvPr>
            <p:cNvSpPr/>
            <p:nvPr/>
          </p:nvSpPr>
          <p:spPr>
            <a:xfrm>
              <a:off x="8240995" y="4308811"/>
              <a:ext cx="45719" cy="45719"/>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25" name="グループ化 224">
            <a:extLst>
              <a:ext uri="{FF2B5EF4-FFF2-40B4-BE49-F238E27FC236}">
                <a16:creationId xmlns:a16="http://schemas.microsoft.com/office/drawing/2014/main" id="{7F51BAB1-D6DC-DF48-458C-FB450C56AFC4}"/>
              </a:ext>
            </a:extLst>
          </p:cNvPr>
          <p:cNvGrpSpPr/>
          <p:nvPr/>
        </p:nvGrpSpPr>
        <p:grpSpPr>
          <a:xfrm rot="16200000">
            <a:off x="7087673" y="4049906"/>
            <a:ext cx="483784" cy="738936"/>
            <a:chOff x="8023713" y="3622127"/>
            <a:chExt cx="483784" cy="738936"/>
          </a:xfrm>
        </p:grpSpPr>
        <p:sp>
          <p:nvSpPr>
            <p:cNvPr id="226" name="楕円 225">
              <a:extLst>
                <a:ext uri="{FF2B5EF4-FFF2-40B4-BE49-F238E27FC236}">
                  <a16:creationId xmlns:a16="http://schemas.microsoft.com/office/drawing/2014/main" id="{FCE1D030-1C0C-9667-A3BB-EF37ECC53B0E}"/>
                </a:ext>
              </a:extLst>
            </p:cNvPr>
            <p:cNvSpPr/>
            <p:nvPr/>
          </p:nvSpPr>
          <p:spPr>
            <a:xfrm>
              <a:off x="8023713" y="3622127"/>
              <a:ext cx="483784" cy="483784"/>
            </a:xfrm>
            <a:prstGeom prst="ellipse">
              <a:avLst/>
            </a:prstGeom>
            <a:solidFill>
              <a:srgbClr val="FFFF0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7" name="二等辺三角形 226">
              <a:extLst>
                <a:ext uri="{FF2B5EF4-FFF2-40B4-BE49-F238E27FC236}">
                  <a16:creationId xmlns:a16="http://schemas.microsoft.com/office/drawing/2014/main" id="{212DF72E-01E9-0BA4-A8CD-3CC71A8D3FF3}"/>
                </a:ext>
              </a:extLst>
            </p:cNvPr>
            <p:cNvSpPr/>
            <p:nvPr/>
          </p:nvSpPr>
          <p:spPr>
            <a:xfrm rot="10800000">
              <a:off x="8240995" y="4105911"/>
              <a:ext cx="45719" cy="255152"/>
            </a:xfrm>
            <a:prstGeom prst="triangl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 name="楕円 227">
              <a:extLst>
                <a:ext uri="{FF2B5EF4-FFF2-40B4-BE49-F238E27FC236}">
                  <a16:creationId xmlns:a16="http://schemas.microsoft.com/office/drawing/2014/main" id="{90FE8E21-2489-0326-C87F-FF4786DD71C7}"/>
                </a:ext>
              </a:extLst>
            </p:cNvPr>
            <p:cNvSpPr/>
            <p:nvPr/>
          </p:nvSpPr>
          <p:spPr>
            <a:xfrm>
              <a:off x="8240995" y="4308811"/>
              <a:ext cx="45719" cy="45719"/>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29" name="グループ化 228">
            <a:extLst>
              <a:ext uri="{FF2B5EF4-FFF2-40B4-BE49-F238E27FC236}">
                <a16:creationId xmlns:a16="http://schemas.microsoft.com/office/drawing/2014/main" id="{DF3550D6-0853-4E52-FF97-059723433AE4}"/>
              </a:ext>
            </a:extLst>
          </p:cNvPr>
          <p:cNvGrpSpPr/>
          <p:nvPr/>
        </p:nvGrpSpPr>
        <p:grpSpPr>
          <a:xfrm rot="5400000">
            <a:off x="8764466" y="4049906"/>
            <a:ext cx="483784" cy="738936"/>
            <a:chOff x="8023713" y="3622127"/>
            <a:chExt cx="483784" cy="738936"/>
          </a:xfrm>
        </p:grpSpPr>
        <p:sp>
          <p:nvSpPr>
            <p:cNvPr id="255" name="楕円 254">
              <a:extLst>
                <a:ext uri="{FF2B5EF4-FFF2-40B4-BE49-F238E27FC236}">
                  <a16:creationId xmlns:a16="http://schemas.microsoft.com/office/drawing/2014/main" id="{4104B73F-139F-2554-8EAF-6353E17C0C35}"/>
                </a:ext>
              </a:extLst>
            </p:cNvPr>
            <p:cNvSpPr/>
            <p:nvPr/>
          </p:nvSpPr>
          <p:spPr>
            <a:xfrm>
              <a:off x="8023713" y="3622127"/>
              <a:ext cx="483784" cy="483784"/>
            </a:xfrm>
            <a:prstGeom prst="ellipse">
              <a:avLst/>
            </a:prstGeom>
            <a:solidFill>
              <a:srgbClr val="FFFF0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二等辺三角形 34">
              <a:extLst>
                <a:ext uri="{FF2B5EF4-FFF2-40B4-BE49-F238E27FC236}">
                  <a16:creationId xmlns:a16="http://schemas.microsoft.com/office/drawing/2014/main" id="{37BF0D45-F11F-F452-4BD9-610FDCD200F7}"/>
                </a:ext>
              </a:extLst>
            </p:cNvPr>
            <p:cNvSpPr/>
            <p:nvPr/>
          </p:nvSpPr>
          <p:spPr>
            <a:xfrm rot="10800000">
              <a:off x="8240995" y="4105911"/>
              <a:ext cx="45719" cy="255152"/>
            </a:xfrm>
            <a:prstGeom prst="triangl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楕円 59">
              <a:extLst>
                <a:ext uri="{FF2B5EF4-FFF2-40B4-BE49-F238E27FC236}">
                  <a16:creationId xmlns:a16="http://schemas.microsoft.com/office/drawing/2014/main" id="{68E356AE-36EB-E844-646E-A5B2E4B421B5}"/>
                </a:ext>
              </a:extLst>
            </p:cNvPr>
            <p:cNvSpPr/>
            <p:nvPr/>
          </p:nvSpPr>
          <p:spPr>
            <a:xfrm>
              <a:off x="8240995" y="4308811"/>
              <a:ext cx="45719" cy="45719"/>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3" name="グループ化 62">
            <a:extLst>
              <a:ext uri="{FF2B5EF4-FFF2-40B4-BE49-F238E27FC236}">
                <a16:creationId xmlns:a16="http://schemas.microsoft.com/office/drawing/2014/main" id="{22B201EE-CE87-3242-78B7-31B22DFA9A59}"/>
              </a:ext>
            </a:extLst>
          </p:cNvPr>
          <p:cNvGrpSpPr/>
          <p:nvPr/>
        </p:nvGrpSpPr>
        <p:grpSpPr>
          <a:xfrm rot="10800000">
            <a:off x="7931385" y="4884421"/>
            <a:ext cx="483784" cy="738936"/>
            <a:chOff x="8023713" y="3622127"/>
            <a:chExt cx="483784" cy="738936"/>
          </a:xfrm>
        </p:grpSpPr>
        <p:sp>
          <p:nvSpPr>
            <p:cNvPr id="65" name="楕円 64">
              <a:extLst>
                <a:ext uri="{FF2B5EF4-FFF2-40B4-BE49-F238E27FC236}">
                  <a16:creationId xmlns:a16="http://schemas.microsoft.com/office/drawing/2014/main" id="{4BE5312B-27EC-D59A-4FA1-74FB621A12A2}"/>
                </a:ext>
              </a:extLst>
            </p:cNvPr>
            <p:cNvSpPr/>
            <p:nvPr/>
          </p:nvSpPr>
          <p:spPr>
            <a:xfrm>
              <a:off x="8023713" y="3622127"/>
              <a:ext cx="483784" cy="483784"/>
            </a:xfrm>
            <a:prstGeom prst="ellipse">
              <a:avLst/>
            </a:prstGeom>
            <a:solidFill>
              <a:srgbClr val="FFFF0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二等辺三角形 67">
              <a:extLst>
                <a:ext uri="{FF2B5EF4-FFF2-40B4-BE49-F238E27FC236}">
                  <a16:creationId xmlns:a16="http://schemas.microsoft.com/office/drawing/2014/main" id="{4195A4B0-853D-2E15-92DE-6D7BE0B13074}"/>
                </a:ext>
              </a:extLst>
            </p:cNvPr>
            <p:cNvSpPr/>
            <p:nvPr/>
          </p:nvSpPr>
          <p:spPr>
            <a:xfrm rot="10800000">
              <a:off x="8240995" y="4105911"/>
              <a:ext cx="45719" cy="255152"/>
            </a:xfrm>
            <a:prstGeom prst="triangl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楕円 68">
              <a:extLst>
                <a:ext uri="{FF2B5EF4-FFF2-40B4-BE49-F238E27FC236}">
                  <a16:creationId xmlns:a16="http://schemas.microsoft.com/office/drawing/2014/main" id="{4C969D97-6C46-2815-147E-8F4DB0A2BCD5}"/>
                </a:ext>
              </a:extLst>
            </p:cNvPr>
            <p:cNvSpPr/>
            <p:nvPr/>
          </p:nvSpPr>
          <p:spPr>
            <a:xfrm>
              <a:off x="8240995" y="4308811"/>
              <a:ext cx="45719" cy="45719"/>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0" name="テキスト ボックス 69">
            <a:extLst>
              <a:ext uri="{FF2B5EF4-FFF2-40B4-BE49-F238E27FC236}">
                <a16:creationId xmlns:a16="http://schemas.microsoft.com/office/drawing/2014/main" id="{EFCEFB52-A329-2CDB-EA79-AFEFE887A8B6}"/>
              </a:ext>
            </a:extLst>
          </p:cNvPr>
          <p:cNvSpPr txBox="1"/>
          <p:nvPr/>
        </p:nvSpPr>
        <p:spPr>
          <a:xfrm>
            <a:off x="7931385" y="3246072"/>
            <a:ext cx="514885" cy="369332"/>
          </a:xfrm>
          <a:prstGeom prst="rect">
            <a:avLst/>
          </a:prstGeom>
          <a:noFill/>
        </p:spPr>
        <p:txBody>
          <a:bodyPr wrap="none" rtlCol="0">
            <a:spAutoFit/>
          </a:bodyPr>
          <a:lstStyle/>
          <a:p>
            <a:r>
              <a:rPr kumimoji="1" lang="en-US" altLang="ja-JP" b="1" dirty="0"/>
              <a:t>0µ</a:t>
            </a:r>
            <a:endParaRPr kumimoji="1" lang="ja-JP" altLang="en-US" b="1" dirty="0"/>
          </a:p>
        </p:txBody>
      </p:sp>
      <p:sp>
        <p:nvSpPr>
          <p:cNvPr id="71" name="テキスト ボックス 70">
            <a:extLst>
              <a:ext uri="{FF2B5EF4-FFF2-40B4-BE49-F238E27FC236}">
                <a16:creationId xmlns:a16="http://schemas.microsoft.com/office/drawing/2014/main" id="{6BDD4568-1405-BFB4-0E55-C82ADF017076}"/>
              </a:ext>
            </a:extLst>
          </p:cNvPr>
          <p:cNvSpPr txBox="1"/>
          <p:nvPr/>
        </p:nvSpPr>
        <p:spPr>
          <a:xfrm>
            <a:off x="8876029" y="4238447"/>
            <a:ext cx="514885" cy="369332"/>
          </a:xfrm>
          <a:prstGeom prst="rect">
            <a:avLst/>
          </a:prstGeom>
          <a:noFill/>
        </p:spPr>
        <p:txBody>
          <a:bodyPr wrap="none" rtlCol="0">
            <a:spAutoFit/>
          </a:bodyPr>
          <a:lstStyle/>
          <a:p>
            <a:r>
              <a:rPr kumimoji="1" lang="en-US" altLang="ja-JP" b="1" dirty="0"/>
              <a:t>0µ</a:t>
            </a:r>
            <a:endParaRPr kumimoji="1" lang="ja-JP" altLang="en-US" b="1" dirty="0"/>
          </a:p>
        </p:txBody>
      </p:sp>
      <p:sp>
        <p:nvSpPr>
          <p:cNvPr id="72" name="テキスト ボックス 71">
            <a:extLst>
              <a:ext uri="{FF2B5EF4-FFF2-40B4-BE49-F238E27FC236}">
                <a16:creationId xmlns:a16="http://schemas.microsoft.com/office/drawing/2014/main" id="{A5964179-F152-7389-635A-90E471E88B52}"/>
              </a:ext>
            </a:extLst>
          </p:cNvPr>
          <p:cNvSpPr txBox="1"/>
          <p:nvPr/>
        </p:nvSpPr>
        <p:spPr>
          <a:xfrm>
            <a:off x="6944778" y="4235894"/>
            <a:ext cx="514885" cy="369332"/>
          </a:xfrm>
          <a:prstGeom prst="rect">
            <a:avLst/>
          </a:prstGeom>
          <a:noFill/>
        </p:spPr>
        <p:txBody>
          <a:bodyPr wrap="none" rtlCol="0">
            <a:spAutoFit/>
          </a:bodyPr>
          <a:lstStyle/>
          <a:p>
            <a:r>
              <a:rPr lang="en-US" altLang="ja-JP" b="1" dirty="0"/>
              <a:t>2</a:t>
            </a:r>
            <a:r>
              <a:rPr kumimoji="1" lang="en-US" altLang="ja-JP" b="1" dirty="0"/>
              <a:t>µ</a:t>
            </a:r>
            <a:endParaRPr kumimoji="1" lang="ja-JP" altLang="en-US" b="1" dirty="0"/>
          </a:p>
        </p:txBody>
      </p:sp>
      <p:sp>
        <p:nvSpPr>
          <p:cNvPr id="74" name="テキスト ボックス 73">
            <a:extLst>
              <a:ext uri="{FF2B5EF4-FFF2-40B4-BE49-F238E27FC236}">
                <a16:creationId xmlns:a16="http://schemas.microsoft.com/office/drawing/2014/main" id="{F2FD00AE-771A-5451-6AED-E556654E1778}"/>
              </a:ext>
            </a:extLst>
          </p:cNvPr>
          <p:cNvSpPr txBox="1"/>
          <p:nvPr/>
        </p:nvSpPr>
        <p:spPr>
          <a:xfrm>
            <a:off x="7931384" y="5179153"/>
            <a:ext cx="514885" cy="369332"/>
          </a:xfrm>
          <a:prstGeom prst="rect">
            <a:avLst/>
          </a:prstGeom>
          <a:noFill/>
        </p:spPr>
        <p:txBody>
          <a:bodyPr wrap="none" rtlCol="0">
            <a:spAutoFit/>
          </a:bodyPr>
          <a:lstStyle/>
          <a:p>
            <a:r>
              <a:rPr lang="en-US" altLang="ja-JP" b="1" dirty="0"/>
              <a:t>3</a:t>
            </a:r>
            <a:r>
              <a:rPr kumimoji="1" lang="en-US" altLang="ja-JP" b="1" dirty="0"/>
              <a:t>µ</a:t>
            </a:r>
            <a:endParaRPr kumimoji="1" lang="ja-JP" altLang="en-US" b="1" dirty="0"/>
          </a:p>
        </p:txBody>
      </p:sp>
      <p:cxnSp>
        <p:nvCxnSpPr>
          <p:cNvPr id="76" name="直線コネクタ 75">
            <a:extLst>
              <a:ext uri="{FF2B5EF4-FFF2-40B4-BE49-F238E27FC236}">
                <a16:creationId xmlns:a16="http://schemas.microsoft.com/office/drawing/2014/main" id="{7183F844-2451-624B-4DB5-FB735F21F585}"/>
              </a:ext>
            </a:extLst>
          </p:cNvPr>
          <p:cNvCxnSpPr/>
          <p:nvPr/>
        </p:nvCxnSpPr>
        <p:spPr>
          <a:xfrm>
            <a:off x="7571457" y="4430299"/>
            <a:ext cx="1172125" cy="0"/>
          </a:xfrm>
          <a:prstGeom prst="line">
            <a:avLst/>
          </a:prstGeom>
          <a:ln>
            <a:prstDash val="dashDot"/>
          </a:ln>
        </p:spPr>
        <p:style>
          <a:lnRef idx="1">
            <a:schemeClr val="accent1"/>
          </a:lnRef>
          <a:fillRef idx="0">
            <a:schemeClr val="accent1"/>
          </a:fillRef>
          <a:effectRef idx="0">
            <a:schemeClr val="accent1"/>
          </a:effectRef>
          <a:fontRef idx="minor">
            <a:schemeClr val="tx1"/>
          </a:fontRef>
        </p:style>
      </p:cxnSp>
      <p:cxnSp>
        <p:nvCxnSpPr>
          <p:cNvPr id="77" name="直線コネクタ 76">
            <a:extLst>
              <a:ext uri="{FF2B5EF4-FFF2-40B4-BE49-F238E27FC236}">
                <a16:creationId xmlns:a16="http://schemas.microsoft.com/office/drawing/2014/main" id="{674738D2-E480-E9F0-D9B9-17575357C770}"/>
              </a:ext>
            </a:extLst>
          </p:cNvPr>
          <p:cNvCxnSpPr>
            <a:cxnSpLocks/>
          </p:cNvCxnSpPr>
          <p:nvPr/>
        </p:nvCxnSpPr>
        <p:spPr>
          <a:xfrm>
            <a:off x="8172499" y="3959570"/>
            <a:ext cx="3502" cy="1160140"/>
          </a:xfrm>
          <a:prstGeom prst="line">
            <a:avLst/>
          </a:prstGeom>
          <a:ln>
            <a:prstDash val="dashDot"/>
          </a:ln>
        </p:spPr>
        <p:style>
          <a:lnRef idx="1">
            <a:schemeClr val="accent1"/>
          </a:lnRef>
          <a:fillRef idx="0">
            <a:schemeClr val="accent1"/>
          </a:fillRef>
          <a:effectRef idx="0">
            <a:schemeClr val="accent1"/>
          </a:effectRef>
          <a:fontRef idx="minor">
            <a:schemeClr val="tx1"/>
          </a:fontRef>
        </p:style>
      </p:cxnSp>
      <p:sp>
        <p:nvSpPr>
          <p:cNvPr id="75" name="スライド番号プレースホルダー 3">
            <a:extLst>
              <a:ext uri="{FF2B5EF4-FFF2-40B4-BE49-F238E27FC236}">
                <a16:creationId xmlns:a16="http://schemas.microsoft.com/office/drawing/2014/main" id="{826DC752-6084-DEC7-792B-1D954A9E0237}"/>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56</a:t>
            </a:fld>
            <a:endParaRPr lang="ja-JP" altLang="en-US" dirty="0">
              <a:solidFill>
                <a:schemeClr val="bg1"/>
              </a:solidFill>
            </a:endParaRPr>
          </a:p>
        </p:txBody>
      </p:sp>
      <p:grpSp>
        <p:nvGrpSpPr>
          <p:cNvPr id="56" name="グループ化 55">
            <a:extLst>
              <a:ext uri="{FF2B5EF4-FFF2-40B4-BE49-F238E27FC236}">
                <a16:creationId xmlns:a16="http://schemas.microsoft.com/office/drawing/2014/main" id="{5E58B696-6F8A-865B-D043-D35E89170EE1}"/>
              </a:ext>
            </a:extLst>
          </p:cNvPr>
          <p:cNvGrpSpPr/>
          <p:nvPr/>
        </p:nvGrpSpPr>
        <p:grpSpPr>
          <a:xfrm>
            <a:off x="9984432" y="5680813"/>
            <a:ext cx="7344816" cy="653460"/>
            <a:chOff x="7089890" y="4769968"/>
            <a:chExt cx="4891013" cy="653460"/>
          </a:xfrm>
        </p:grpSpPr>
        <p:sp>
          <p:nvSpPr>
            <p:cNvPr id="78" name="テキスト ボックス 77">
              <a:extLst>
                <a:ext uri="{FF2B5EF4-FFF2-40B4-BE49-F238E27FC236}">
                  <a16:creationId xmlns:a16="http://schemas.microsoft.com/office/drawing/2014/main" id="{53384EC7-FD8A-63CD-DCAD-75717EAEF2A7}"/>
                </a:ext>
              </a:extLst>
            </p:cNvPr>
            <p:cNvSpPr txBox="1"/>
            <p:nvPr/>
          </p:nvSpPr>
          <p:spPr>
            <a:xfrm>
              <a:off x="7089890" y="4769968"/>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問題なし</a:t>
              </a:r>
            </a:p>
          </p:txBody>
        </p:sp>
        <p:sp>
          <p:nvSpPr>
            <p:cNvPr id="79" name="テキスト ボックス 78">
              <a:extLst>
                <a:ext uri="{FF2B5EF4-FFF2-40B4-BE49-F238E27FC236}">
                  <a16:creationId xmlns:a16="http://schemas.microsoft.com/office/drawing/2014/main" id="{C9CCBB50-6AD8-F630-4CC1-AD18D8617AEF}"/>
                </a:ext>
              </a:extLst>
            </p:cNvPr>
            <p:cNvSpPr txBox="1"/>
            <p:nvPr/>
          </p:nvSpPr>
          <p:spPr>
            <a:xfrm>
              <a:off x="7089890" y="4775287"/>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問題なし</a:t>
              </a:r>
            </a:p>
          </p:txBody>
        </p:sp>
        <p:sp>
          <p:nvSpPr>
            <p:cNvPr id="80" name="テキスト ボックス 79">
              <a:extLst>
                <a:ext uri="{FF2B5EF4-FFF2-40B4-BE49-F238E27FC236}">
                  <a16:creationId xmlns:a16="http://schemas.microsoft.com/office/drawing/2014/main" id="{381042DC-1344-FCBF-4535-B413180396B8}"/>
                </a:ext>
              </a:extLst>
            </p:cNvPr>
            <p:cNvSpPr txBox="1"/>
            <p:nvPr/>
          </p:nvSpPr>
          <p:spPr>
            <a:xfrm>
              <a:off x="7089890" y="4777097"/>
              <a:ext cx="4887670" cy="646331"/>
            </a:xfrm>
            <a:prstGeom prst="rect">
              <a:avLst/>
            </a:prstGeom>
            <a:noFill/>
          </p:spPr>
          <p:txBody>
            <a:bodyPr wrap="square" rtlCol="0">
              <a:spAutoFit/>
            </a:bodyPr>
            <a:lstStyle/>
            <a:p>
              <a:r>
                <a:rPr lang="ja-JP" altLang="en-US" sz="3600" b="1" dirty="0">
                  <a:ln w="254000">
                    <a:noFill/>
                  </a:ln>
                  <a:solidFill>
                    <a:srgbClr val="0000FF"/>
                  </a:solidFill>
                </a:rPr>
                <a:t>問題なし</a:t>
              </a:r>
            </a:p>
          </p:txBody>
        </p:sp>
      </p:grpSp>
      <p:grpSp>
        <p:nvGrpSpPr>
          <p:cNvPr id="91" name="グループ化 90">
            <a:extLst>
              <a:ext uri="{FF2B5EF4-FFF2-40B4-BE49-F238E27FC236}">
                <a16:creationId xmlns:a16="http://schemas.microsoft.com/office/drawing/2014/main" id="{CC9B1F38-77D0-4856-210A-D2C11FEFEBF5}"/>
              </a:ext>
            </a:extLst>
          </p:cNvPr>
          <p:cNvGrpSpPr/>
          <p:nvPr/>
        </p:nvGrpSpPr>
        <p:grpSpPr>
          <a:xfrm>
            <a:off x="683548" y="5580364"/>
            <a:ext cx="9192572" cy="1574415"/>
            <a:chOff x="7089890" y="4769968"/>
            <a:chExt cx="4891013" cy="1574415"/>
          </a:xfrm>
        </p:grpSpPr>
        <p:sp>
          <p:nvSpPr>
            <p:cNvPr id="93" name="テキスト ボックス 92">
              <a:extLst>
                <a:ext uri="{FF2B5EF4-FFF2-40B4-BE49-F238E27FC236}">
                  <a16:creationId xmlns:a16="http://schemas.microsoft.com/office/drawing/2014/main" id="{D2808981-6C81-C5C1-4B26-2BDB921427E9}"/>
                </a:ext>
              </a:extLst>
            </p:cNvPr>
            <p:cNvSpPr txBox="1"/>
            <p:nvPr/>
          </p:nvSpPr>
          <p:spPr>
            <a:xfrm>
              <a:off x="7089890" y="4769968"/>
              <a:ext cx="4891013" cy="1569660"/>
            </a:xfrm>
            <a:prstGeom prst="rect">
              <a:avLst/>
            </a:prstGeom>
            <a:noFill/>
          </p:spPr>
          <p:txBody>
            <a:bodyPr wrap="square" rtlCol="0">
              <a:spAutoFit/>
            </a:bodyPr>
            <a:lstStyle/>
            <a:p>
              <a:r>
                <a:rPr lang="ja-JP" altLang="en-US" sz="4800" b="1" dirty="0">
                  <a:ln w="152400">
                    <a:solidFill>
                      <a:srgbClr val="0000FF"/>
                    </a:solidFill>
                  </a:ln>
                  <a:solidFill>
                    <a:srgbClr val="0000FF"/>
                  </a:solidFill>
                </a:rPr>
                <a:t>下穴とタップ加工位置にズレはない</a:t>
              </a:r>
            </a:p>
          </p:txBody>
        </p:sp>
        <p:sp>
          <p:nvSpPr>
            <p:cNvPr id="94" name="テキスト ボックス 93">
              <a:extLst>
                <a:ext uri="{FF2B5EF4-FFF2-40B4-BE49-F238E27FC236}">
                  <a16:creationId xmlns:a16="http://schemas.microsoft.com/office/drawing/2014/main" id="{B6FBC08D-D11B-5E2A-5080-47BA372A2BA5}"/>
                </a:ext>
              </a:extLst>
            </p:cNvPr>
            <p:cNvSpPr txBox="1"/>
            <p:nvPr/>
          </p:nvSpPr>
          <p:spPr>
            <a:xfrm>
              <a:off x="7089890" y="4774723"/>
              <a:ext cx="4891013" cy="1569660"/>
            </a:xfrm>
            <a:prstGeom prst="rect">
              <a:avLst/>
            </a:prstGeom>
            <a:noFill/>
          </p:spPr>
          <p:txBody>
            <a:bodyPr wrap="square" rtlCol="0">
              <a:spAutoFit/>
            </a:bodyPr>
            <a:lstStyle/>
            <a:p>
              <a:r>
                <a:rPr lang="ja-JP" altLang="en-US" sz="4800" b="1" dirty="0">
                  <a:ln w="76200">
                    <a:solidFill>
                      <a:schemeClr val="bg1"/>
                    </a:solidFill>
                  </a:ln>
                  <a:solidFill>
                    <a:schemeClr val="bg1"/>
                  </a:solidFill>
                </a:rPr>
                <a:t>下穴とタップ加工位置にズレはない</a:t>
              </a:r>
            </a:p>
          </p:txBody>
        </p:sp>
        <p:sp>
          <p:nvSpPr>
            <p:cNvPr id="95" name="テキスト ボックス 94">
              <a:extLst>
                <a:ext uri="{FF2B5EF4-FFF2-40B4-BE49-F238E27FC236}">
                  <a16:creationId xmlns:a16="http://schemas.microsoft.com/office/drawing/2014/main" id="{331772FC-3371-646C-DEE9-E3A5348F2E82}"/>
                </a:ext>
              </a:extLst>
            </p:cNvPr>
            <p:cNvSpPr txBox="1"/>
            <p:nvPr/>
          </p:nvSpPr>
          <p:spPr>
            <a:xfrm>
              <a:off x="7089890" y="4769968"/>
              <a:ext cx="4887670" cy="1569660"/>
            </a:xfrm>
            <a:prstGeom prst="rect">
              <a:avLst/>
            </a:prstGeom>
            <a:noFill/>
          </p:spPr>
          <p:txBody>
            <a:bodyPr wrap="square" rtlCol="0">
              <a:spAutoFit/>
            </a:bodyPr>
            <a:lstStyle/>
            <a:p>
              <a:r>
                <a:rPr lang="ja-JP" altLang="en-US" sz="4800" b="1" dirty="0">
                  <a:ln w="254000">
                    <a:noFill/>
                  </a:ln>
                  <a:solidFill>
                    <a:srgbClr val="0000FF"/>
                  </a:solidFill>
                </a:rPr>
                <a:t>下穴とタップ加工位置にズレはない</a:t>
              </a:r>
            </a:p>
          </p:txBody>
        </p:sp>
      </p:grpSp>
      <p:sp>
        <p:nvSpPr>
          <p:cNvPr id="57" name="正方形/長方形 56">
            <a:extLst>
              <a:ext uri="{FF2B5EF4-FFF2-40B4-BE49-F238E27FC236}">
                <a16:creationId xmlns:a16="http://schemas.microsoft.com/office/drawing/2014/main" id="{5D5B89F3-CF85-8702-B7F1-3363C454679C}"/>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下穴とタップ加工位置にズレはないか？</a:t>
            </a:r>
            <a:endParaRPr lang="ja-JP" altLang="en-US" sz="3200" b="1" u="sng" dirty="0">
              <a:solidFill>
                <a:schemeClr val="bg1"/>
              </a:solidFill>
            </a:endParaRPr>
          </a:p>
        </p:txBody>
      </p:sp>
    </p:spTree>
    <p:extLst>
      <p:ext uri="{BB962C8B-B14F-4D97-AF65-F5344CB8AC3E}">
        <p14:creationId xmlns:p14="http://schemas.microsoft.com/office/powerpoint/2010/main" val="2828267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p:cTn id="7" dur="500" fill="hold"/>
                                        <p:tgtEl>
                                          <p:spTgt spid="91"/>
                                        </p:tgtEl>
                                        <p:attrNameLst>
                                          <p:attrName>ppt_w</p:attrName>
                                        </p:attrNameLst>
                                      </p:cBhvr>
                                      <p:tavLst>
                                        <p:tav tm="0">
                                          <p:val>
                                            <p:fltVal val="0"/>
                                          </p:val>
                                        </p:tav>
                                        <p:tav tm="100000">
                                          <p:val>
                                            <p:strVal val="#ppt_w"/>
                                          </p:val>
                                        </p:tav>
                                      </p:tavLst>
                                    </p:anim>
                                    <p:anim calcmode="lin" valueType="num">
                                      <p:cBhvr>
                                        <p:cTn id="8" dur="500" fill="hold"/>
                                        <p:tgtEl>
                                          <p:spTgt spid="91"/>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56"/>
                                        </p:tgtEl>
                                        <p:attrNameLst>
                                          <p:attrName>style.visibility</p:attrName>
                                        </p:attrNameLst>
                                      </p:cBhvr>
                                      <p:to>
                                        <p:strVal val="visible"/>
                                      </p:to>
                                    </p:set>
                                    <p:anim calcmode="lin" valueType="num">
                                      <p:cBhvr>
                                        <p:cTn id="12" dur="500" fill="hold"/>
                                        <p:tgtEl>
                                          <p:spTgt spid="56"/>
                                        </p:tgtEl>
                                        <p:attrNameLst>
                                          <p:attrName>ppt_w</p:attrName>
                                        </p:attrNameLst>
                                      </p:cBhvr>
                                      <p:tavLst>
                                        <p:tav tm="0">
                                          <p:val>
                                            <p:fltVal val="0"/>
                                          </p:val>
                                        </p:tav>
                                        <p:tav tm="100000">
                                          <p:val>
                                            <p:strVal val="#ppt_w"/>
                                          </p:val>
                                        </p:tav>
                                      </p:tavLst>
                                    </p:anim>
                                    <p:anim calcmode="lin" valueType="num">
                                      <p:cBhvr>
                                        <p:cTn id="13" dur="500" fill="hold"/>
                                        <p:tgtEl>
                                          <p:spTgt spid="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04BD6081-052C-65BF-98BB-EB85E01CD299}"/>
              </a:ext>
            </a:extLst>
          </p:cNvPr>
          <p:cNvGrpSpPr/>
          <p:nvPr/>
        </p:nvGrpSpPr>
        <p:grpSpPr>
          <a:xfrm>
            <a:off x="318162" y="1273987"/>
            <a:ext cx="5930872" cy="4006444"/>
            <a:chOff x="370312" y="3201243"/>
            <a:chExt cx="5163035" cy="2960767"/>
          </a:xfrm>
        </p:grpSpPr>
        <p:grpSp>
          <p:nvGrpSpPr>
            <p:cNvPr id="355" name="グループ化 354">
              <a:extLst>
                <a:ext uri="{FF2B5EF4-FFF2-40B4-BE49-F238E27FC236}">
                  <a16:creationId xmlns:a16="http://schemas.microsoft.com/office/drawing/2014/main" id="{1A444EF2-F7BE-3153-34F6-170CC199B10A}"/>
                </a:ext>
              </a:extLst>
            </p:cNvPr>
            <p:cNvGrpSpPr/>
            <p:nvPr/>
          </p:nvGrpSpPr>
          <p:grpSpPr>
            <a:xfrm>
              <a:off x="2187672" y="5570629"/>
              <a:ext cx="3260256" cy="477939"/>
              <a:chOff x="2644379" y="4593585"/>
              <a:chExt cx="3864187" cy="756058"/>
            </a:xfrm>
          </p:grpSpPr>
          <p:grpSp>
            <p:nvGrpSpPr>
              <p:cNvPr id="789" name="Group 20157">
                <a:extLst>
                  <a:ext uri="{FF2B5EF4-FFF2-40B4-BE49-F238E27FC236}">
                    <a16:creationId xmlns:a16="http://schemas.microsoft.com/office/drawing/2014/main" id="{9344DBBF-7AC1-E7B5-5D47-A57123766A17}"/>
                  </a:ext>
                </a:extLst>
              </p:cNvPr>
              <p:cNvGrpSpPr>
                <a:grpSpLocks/>
              </p:cNvGrpSpPr>
              <p:nvPr/>
            </p:nvGrpSpPr>
            <p:grpSpPr bwMode="auto">
              <a:xfrm rot="10800000">
                <a:off x="2644379" y="4593585"/>
                <a:ext cx="1115980" cy="756058"/>
                <a:chOff x="0" y="0"/>
                <a:chExt cx="312" cy="209"/>
              </a:xfrm>
            </p:grpSpPr>
            <p:grpSp>
              <p:nvGrpSpPr>
                <p:cNvPr id="834" name="Group 20158">
                  <a:extLst>
                    <a:ext uri="{FF2B5EF4-FFF2-40B4-BE49-F238E27FC236}">
                      <a16:creationId xmlns:a16="http://schemas.microsoft.com/office/drawing/2014/main" id="{0E4D85B0-9317-0232-6C8D-841703E42211}"/>
                    </a:ext>
                  </a:extLst>
                </p:cNvPr>
                <p:cNvGrpSpPr>
                  <a:grpSpLocks/>
                </p:cNvGrpSpPr>
                <p:nvPr/>
              </p:nvGrpSpPr>
              <p:grpSpPr bwMode="auto">
                <a:xfrm>
                  <a:off x="0" y="0"/>
                  <a:ext cx="307" cy="209"/>
                  <a:chOff x="0" y="0"/>
                  <a:chExt cx="307" cy="209"/>
                </a:xfrm>
              </p:grpSpPr>
              <p:sp>
                <p:nvSpPr>
                  <p:cNvPr id="864" name="Rectangle 20159">
                    <a:extLst>
                      <a:ext uri="{FF2B5EF4-FFF2-40B4-BE49-F238E27FC236}">
                        <a16:creationId xmlns:a16="http://schemas.microsoft.com/office/drawing/2014/main" id="{572FD866-CD8D-EE12-B2E0-49A0E836AFA2}"/>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65" name="Rectangle 20160">
                    <a:extLst>
                      <a:ext uri="{FF2B5EF4-FFF2-40B4-BE49-F238E27FC236}">
                        <a16:creationId xmlns:a16="http://schemas.microsoft.com/office/drawing/2014/main" id="{7EBAF2BE-4CF5-7648-5D0A-605DE2B9E5BD}"/>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66" name="Rectangle 20161">
                    <a:extLst>
                      <a:ext uri="{FF2B5EF4-FFF2-40B4-BE49-F238E27FC236}">
                        <a16:creationId xmlns:a16="http://schemas.microsoft.com/office/drawing/2014/main" id="{1B430396-3B81-97B3-DCA9-4C2E2ABE47A9}"/>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67" name="Rectangle 20162">
                    <a:extLst>
                      <a:ext uri="{FF2B5EF4-FFF2-40B4-BE49-F238E27FC236}">
                        <a16:creationId xmlns:a16="http://schemas.microsoft.com/office/drawing/2014/main" id="{2978F3DD-3575-F1A1-6987-E72936585F2D}"/>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68" name="Rectangle 20163">
                    <a:extLst>
                      <a:ext uri="{FF2B5EF4-FFF2-40B4-BE49-F238E27FC236}">
                        <a16:creationId xmlns:a16="http://schemas.microsoft.com/office/drawing/2014/main" id="{F3EB66F7-CCF4-40CA-9742-1E96F1B4F5BE}"/>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69" name="Rectangle 20164">
                    <a:extLst>
                      <a:ext uri="{FF2B5EF4-FFF2-40B4-BE49-F238E27FC236}">
                        <a16:creationId xmlns:a16="http://schemas.microsoft.com/office/drawing/2014/main" id="{7AEDC772-0773-E555-6E4E-3C8BD681449F}"/>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0" name="Rectangle 20165">
                    <a:extLst>
                      <a:ext uri="{FF2B5EF4-FFF2-40B4-BE49-F238E27FC236}">
                        <a16:creationId xmlns:a16="http://schemas.microsoft.com/office/drawing/2014/main" id="{4561FCF2-63AD-19A4-B99D-8D0DBE69A341}"/>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1" name="Rectangle 20166">
                    <a:extLst>
                      <a:ext uri="{FF2B5EF4-FFF2-40B4-BE49-F238E27FC236}">
                        <a16:creationId xmlns:a16="http://schemas.microsoft.com/office/drawing/2014/main" id="{1BA0D05C-2A1D-0B8E-27FE-3B26714F5F37}"/>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2" name="Rectangle 20167">
                    <a:extLst>
                      <a:ext uri="{FF2B5EF4-FFF2-40B4-BE49-F238E27FC236}">
                        <a16:creationId xmlns:a16="http://schemas.microsoft.com/office/drawing/2014/main" id="{4EA18D7D-7BC0-683A-4F06-C310E07A95A7}"/>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3" name="Rectangle 20168">
                    <a:extLst>
                      <a:ext uri="{FF2B5EF4-FFF2-40B4-BE49-F238E27FC236}">
                        <a16:creationId xmlns:a16="http://schemas.microsoft.com/office/drawing/2014/main" id="{AD1298BC-B293-4190-4045-4D3D6845E819}"/>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4" name="Rectangle 20169">
                    <a:extLst>
                      <a:ext uri="{FF2B5EF4-FFF2-40B4-BE49-F238E27FC236}">
                        <a16:creationId xmlns:a16="http://schemas.microsoft.com/office/drawing/2014/main" id="{1BC0F442-1DA4-B76C-B0C5-FEA302429DDF}"/>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5" name="Line 20170">
                    <a:extLst>
                      <a:ext uri="{FF2B5EF4-FFF2-40B4-BE49-F238E27FC236}">
                        <a16:creationId xmlns:a16="http://schemas.microsoft.com/office/drawing/2014/main" id="{63934858-CD94-F5D6-78DA-66D477EC84E1}"/>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6" name="Line 20171">
                    <a:extLst>
                      <a:ext uri="{FF2B5EF4-FFF2-40B4-BE49-F238E27FC236}">
                        <a16:creationId xmlns:a16="http://schemas.microsoft.com/office/drawing/2014/main" id="{2DB42BF0-D704-C6CE-C4F8-F1503FEC6701}"/>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7" name="Line 20172">
                    <a:extLst>
                      <a:ext uri="{FF2B5EF4-FFF2-40B4-BE49-F238E27FC236}">
                        <a16:creationId xmlns:a16="http://schemas.microsoft.com/office/drawing/2014/main" id="{B2F7C0AD-4E2C-E82A-67EA-0AFB16269325}"/>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8" name="Line 20173">
                    <a:extLst>
                      <a:ext uri="{FF2B5EF4-FFF2-40B4-BE49-F238E27FC236}">
                        <a16:creationId xmlns:a16="http://schemas.microsoft.com/office/drawing/2014/main" id="{CCAB4C92-A948-1881-6044-69BFC4CE8069}"/>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79" name="Line 20174">
                    <a:extLst>
                      <a:ext uri="{FF2B5EF4-FFF2-40B4-BE49-F238E27FC236}">
                        <a16:creationId xmlns:a16="http://schemas.microsoft.com/office/drawing/2014/main" id="{90672B4C-5912-F9CF-C13B-2335711E49A9}"/>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80" name="Line 20175">
                    <a:extLst>
                      <a:ext uri="{FF2B5EF4-FFF2-40B4-BE49-F238E27FC236}">
                        <a16:creationId xmlns:a16="http://schemas.microsoft.com/office/drawing/2014/main" id="{2C434FC9-674A-8FF4-2623-088495DF624F}"/>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81" name="Line 20176">
                    <a:extLst>
                      <a:ext uri="{FF2B5EF4-FFF2-40B4-BE49-F238E27FC236}">
                        <a16:creationId xmlns:a16="http://schemas.microsoft.com/office/drawing/2014/main" id="{6EA3B3CC-DC1A-88B5-10F5-C77F8226DB37}"/>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82" name="Line 20177">
                    <a:extLst>
                      <a:ext uri="{FF2B5EF4-FFF2-40B4-BE49-F238E27FC236}">
                        <a16:creationId xmlns:a16="http://schemas.microsoft.com/office/drawing/2014/main" id="{1760B465-56E2-FC30-9B50-542F8E3B8CB3}"/>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883" name="Group 20178">
                    <a:extLst>
                      <a:ext uri="{FF2B5EF4-FFF2-40B4-BE49-F238E27FC236}">
                        <a16:creationId xmlns:a16="http://schemas.microsoft.com/office/drawing/2014/main" id="{06D0BB4E-271C-98F2-6DBB-F5ACB939F2E6}"/>
                      </a:ext>
                    </a:extLst>
                  </p:cNvPr>
                  <p:cNvGrpSpPr>
                    <a:grpSpLocks/>
                  </p:cNvGrpSpPr>
                  <p:nvPr/>
                </p:nvGrpSpPr>
                <p:grpSpPr bwMode="auto">
                  <a:xfrm rot="16200000" flipV="1">
                    <a:off x="191" y="98"/>
                    <a:ext cx="23" cy="13"/>
                    <a:chOff x="231" y="162"/>
                    <a:chExt cx="45" cy="25"/>
                  </a:xfrm>
                </p:grpSpPr>
                <p:sp>
                  <p:nvSpPr>
                    <p:cNvPr id="899" name="Line 20179">
                      <a:extLst>
                        <a:ext uri="{FF2B5EF4-FFF2-40B4-BE49-F238E27FC236}">
                          <a16:creationId xmlns:a16="http://schemas.microsoft.com/office/drawing/2014/main" id="{7EC43D0A-5C73-DD81-19CD-ED8CA3E0348C}"/>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0" name="Line 20180">
                      <a:extLst>
                        <a:ext uri="{FF2B5EF4-FFF2-40B4-BE49-F238E27FC236}">
                          <a16:creationId xmlns:a16="http://schemas.microsoft.com/office/drawing/2014/main" id="{D0747675-6F47-3591-4EFB-74A72618A5D1}"/>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1" name="Line 20181">
                      <a:extLst>
                        <a:ext uri="{FF2B5EF4-FFF2-40B4-BE49-F238E27FC236}">
                          <a16:creationId xmlns:a16="http://schemas.microsoft.com/office/drawing/2014/main" id="{880D89E9-5B72-B518-BFF1-F4929E7F06EE}"/>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2" name="Line 20182">
                      <a:extLst>
                        <a:ext uri="{FF2B5EF4-FFF2-40B4-BE49-F238E27FC236}">
                          <a16:creationId xmlns:a16="http://schemas.microsoft.com/office/drawing/2014/main" id="{C72E1D79-FA1B-EE38-2A31-BB2B5A134BBC}"/>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3" name="Line 20183">
                      <a:extLst>
                        <a:ext uri="{FF2B5EF4-FFF2-40B4-BE49-F238E27FC236}">
                          <a16:creationId xmlns:a16="http://schemas.microsoft.com/office/drawing/2014/main" id="{C8E9A8AA-B8DB-9E48-B0F9-BD31A477255A}"/>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04" name="Line 20184">
                      <a:extLst>
                        <a:ext uri="{FF2B5EF4-FFF2-40B4-BE49-F238E27FC236}">
                          <a16:creationId xmlns:a16="http://schemas.microsoft.com/office/drawing/2014/main" id="{6811093D-5491-0A4F-86AC-94D89692B1B3}"/>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884" name="Line 20192">
                    <a:extLst>
                      <a:ext uri="{FF2B5EF4-FFF2-40B4-BE49-F238E27FC236}">
                        <a16:creationId xmlns:a16="http://schemas.microsoft.com/office/drawing/2014/main" id="{07998F74-53E8-F841-58F6-9676D7661363}"/>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85" name="Line 20193">
                    <a:extLst>
                      <a:ext uri="{FF2B5EF4-FFF2-40B4-BE49-F238E27FC236}">
                        <a16:creationId xmlns:a16="http://schemas.microsoft.com/office/drawing/2014/main" id="{0F01C828-6F9F-B55E-4BBA-CAC01A2CCC2A}"/>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86" name="Line 20194">
                    <a:extLst>
                      <a:ext uri="{FF2B5EF4-FFF2-40B4-BE49-F238E27FC236}">
                        <a16:creationId xmlns:a16="http://schemas.microsoft.com/office/drawing/2014/main" id="{07CE3BEC-68FB-B320-F5D1-277F4687C8BC}"/>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87" name="AutoShape 20195">
                    <a:extLst>
                      <a:ext uri="{FF2B5EF4-FFF2-40B4-BE49-F238E27FC236}">
                        <a16:creationId xmlns:a16="http://schemas.microsoft.com/office/drawing/2014/main" id="{DDAA9421-41CC-5B39-D247-B32674FB12F0}"/>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88" name="AutoShape 20196">
                    <a:extLst>
                      <a:ext uri="{FF2B5EF4-FFF2-40B4-BE49-F238E27FC236}">
                        <a16:creationId xmlns:a16="http://schemas.microsoft.com/office/drawing/2014/main" id="{04DCF525-FC33-AD73-DC7E-DB1402353E17}"/>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89" name="Line 20197">
                    <a:extLst>
                      <a:ext uri="{FF2B5EF4-FFF2-40B4-BE49-F238E27FC236}">
                        <a16:creationId xmlns:a16="http://schemas.microsoft.com/office/drawing/2014/main" id="{C00122A0-8019-9CD5-D88F-159720EB783C}"/>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90" name="Line 20198">
                    <a:extLst>
                      <a:ext uri="{FF2B5EF4-FFF2-40B4-BE49-F238E27FC236}">
                        <a16:creationId xmlns:a16="http://schemas.microsoft.com/office/drawing/2014/main" id="{D15A31F1-B8B0-057B-978B-60DA845B6883}"/>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891" name="Group 20199">
                    <a:extLst>
                      <a:ext uri="{FF2B5EF4-FFF2-40B4-BE49-F238E27FC236}">
                        <a16:creationId xmlns:a16="http://schemas.microsoft.com/office/drawing/2014/main" id="{DE88B7BA-5B18-F4B0-C270-6993FF8A945A}"/>
                      </a:ext>
                    </a:extLst>
                  </p:cNvPr>
                  <p:cNvGrpSpPr>
                    <a:grpSpLocks/>
                  </p:cNvGrpSpPr>
                  <p:nvPr/>
                </p:nvGrpSpPr>
                <p:grpSpPr bwMode="auto">
                  <a:xfrm flipV="1">
                    <a:off x="290" y="133"/>
                    <a:ext cx="17" cy="13"/>
                    <a:chOff x="290" y="139"/>
                    <a:chExt cx="44" cy="26"/>
                  </a:xfrm>
                </p:grpSpPr>
                <p:sp>
                  <p:nvSpPr>
                    <p:cNvPr id="892" name="Rectangle 20200">
                      <a:extLst>
                        <a:ext uri="{FF2B5EF4-FFF2-40B4-BE49-F238E27FC236}">
                          <a16:creationId xmlns:a16="http://schemas.microsoft.com/office/drawing/2014/main" id="{3DBD54F4-E30B-DBA7-C43E-F25123260BF5}"/>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93" name="Rectangle 20201">
                      <a:extLst>
                        <a:ext uri="{FF2B5EF4-FFF2-40B4-BE49-F238E27FC236}">
                          <a16:creationId xmlns:a16="http://schemas.microsoft.com/office/drawing/2014/main" id="{0C365A55-D1B3-2052-B4CB-BE093C512007}"/>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94" name="Rectangle 20202">
                      <a:extLst>
                        <a:ext uri="{FF2B5EF4-FFF2-40B4-BE49-F238E27FC236}">
                          <a16:creationId xmlns:a16="http://schemas.microsoft.com/office/drawing/2014/main" id="{127C206E-2426-2CF9-3C78-AF443A3991DB}"/>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95" name="AutoShape 20203">
                      <a:extLst>
                        <a:ext uri="{FF2B5EF4-FFF2-40B4-BE49-F238E27FC236}">
                          <a16:creationId xmlns:a16="http://schemas.microsoft.com/office/drawing/2014/main" id="{2CD6B37C-E37A-F810-987F-39CFBADBAFA6}"/>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96" name="AutoShape 20204">
                      <a:extLst>
                        <a:ext uri="{FF2B5EF4-FFF2-40B4-BE49-F238E27FC236}">
                          <a16:creationId xmlns:a16="http://schemas.microsoft.com/office/drawing/2014/main" id="{F6C197F1-4573-53D7-9FBC-9FCB631F0380}"/>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97" name="Line 20205">
                      <a:extLst>
                        <a:ext uri="{FF2B5EF4-FFF2-40B4-BE49-F238E27FC236}">
                          <a16:creationId xmlns:a16="http://schemas.microsoft.com/office/drawing/2014/main" id="{450FAA9C-F863-DBA2-88DC-F985C9CF5F13}"/>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98" name="Line 20206">
                      <a:extLst>
                        <a:ext uri="{FF2B5EF4-FFF2-40B4-BE49-F238E27FC236}">
                          <a16:creationId xmlns:a16="http://schemas.microsoft.com/office/drawing/2014/main" id="{1D46A585-ED83-637A-8A5D-ADAD6D5E2562}"/>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835" name="Group 20207">
                  <a:extLst>
                    <a:ext uri="{FF2B5EF4-FFF2-40B4-BE49-F238E27FC236}">
                      <a16:creationId xmlns:a16="http://schemas.microsoft.com/office/drawing/2014/main" id="{DF55498E-A769-E0AF-A3B2-9D589007D2F4}"/>
                    </a:ext>
                  </a:extLst>
                </p:cNvPr>
                <p:cNvGrpSpPr>
                  <a:grpSpLocks/>
                </p:cNvGrpSpPr>
                <p:nvPr/>
              </p:nvGrpSpPr>
              <p:grpSpPr bwMode="auto">
                <a:xfrm>
                  <a:off x="273" y="1"/>
                  <a:ext cx="39" cy="170"/>
                  <a:chOff x="273" y="1"/>
                  <a:chExt cx="39" cy="170"/>
                </a:xfrm>
              </p:grpSpPr>
              <p:grpSp>
                <p:nvGrpSpPr>
                  <p:cNvPr id="836" name="Group 20208">
                    <a:extLst>
                      <a:ext uri="{FF2B5EF4-FFF2-40B4-BE49-F238E27FC236}">
                        <a16:creationId xmlns:a16="http://schemas.microsoft.com/office/drawing/2014/main" id="{E3CBFF07-FC5F-1020-1782-4A480C15896D}"/>
                      </a:ext>
                    </a:extLst>
                  </p:cNvPr>
                  <p:cNvGrpSpPr>
                    <a:grpSpLocks/>
                  </p:cNvGrpSpPr>
                  <p:nvPr/>
                </p:nvGrpSpPr>
                <p:grpSpPr bwMode="auto">
                  <a:xfrm>
                    <a:off x="273" y="1"/>
                    <a:ext cx="16" cy="170"/>
                    <a:chOff x="273" y="1"/>
                    <a:chExt cx="59" cy="170"/>
                  </a:xfrm>
                </p:grpSpPr>
                <p:sp>
                  <p:nvSpPr>
                    <p:cNvPr id="838" name="Rectangle 20209">
                      <a:extLst>
                        <a:ext uri="{FF2B5EF4-FFF2-40B4-BE49-F238E27FC236}">
                          <a16:creationId xmlns:a16="http://schemas.microsoft.com/office/drawing/2014/main" id="{4D6627CE-B4E1-BE5B-2699-E6D8B1CC508B}"/>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839" name="Group 20210">
                      <a:extLst>
                        <a:ext uri="{FF2B5EF4-FFF2-40B4-BE49-F238E27FC236}">
                          <a16:creationId xmlns:a16="http://schemas.microsoft.com/office/drawing/2014/main" id="{7DD1E2FE-B953-5EDD-1363-E10B8E113C5D}"/>
                        </a:ext>
                      </a:extLst>
                    </p:cNvPr>
                    <p:cNvGrpSpPr>
                      <a:grpSpLocks/>
                    </p:cNvGrpSpPr>
                    <p:nvPr/>
                  </p:nvGrpSpPr>
                  <p:grpSpPr bwMode="auto">
                    <a:xfrm>
                      <a:off x="273" y="7"/>
                      <a:ext cx="55" cy="164"/>
                      <a:chOff x="273" y="7"/>
                      <a:chExt cx="55" cy="164"/>
                    </a:xfrm>
                  </p:grpSpPr>
                  <p:grpSp>
                    <p:nvGrpSpPr>
                      <p:cNvPr id="840" name="Group 20211">
                        <a:extLst>
                          <a:ext uri="{FF2B5EF4-FFF2-40B4-BE49-F238E27FC236}">
                            <a16:creationId xmlns:a16="http://schemas.microsoft.com/office/drawing/2014/main" id="{AC13D09E-0943-0D02-432D-F17F856854BA}"/>
                          </a:ext>
                        </a:extLst>
                      </p:cNvPr>
                      <p:cNvGrpSpPr>
                        <a:grpSpLocks/>
                      </p:cNvGrpSpPr>
                      <p:nvPr/>
                    </p:nvGrpSpPr>
                    <p:grpSpPr bwMode="auto">
                      <a:xfrm flipV="1">
                        <a:off x="273" y="142"/>
                        <a:ext cx="4" cy="11"/>
                        <a:chOff x="273" y="157"/>
                        <a:chExt cx="4" cy="11"/>
                      </a:xfrm>
                    </p:grpSpPr>
                    <p:sp>
                      <p:nvSpPr>
                        <p:cNvPr id="861" name="Line 20212">
                          <a:extLst>
                            <a:ext uri="{FF2B5EF4-FFF2-40B4-BE49-F238E27FC236}">
                              <a16:creationId xmlns:a16="http://schemas.microsoft.com/office/drawing/2014/main" id="{E37DE6B8-E003-9BE3-C316-80321BFB2C7A}"/>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62" name="Line 20213">
                          <a:extLst>
                            <a:ext uri="{FF2B5EF4-FFF2-40B4-BE49-F238E27FC236}">
                              <a16:creationId xmlns:a16="http://schemas.microsoft.com/office/drawing/2014/main" id="{6857FD74-1711-EEA2-26E6-EFB950949F63}"/>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63" name="Line 20214">
                          <a:extLst>
                            <a:ext uri="{FF2B5EF4-FFF2-40B4-BE49-F238E27FC236}">
                              <a16:creationId xmlns:a16="http://schemas.microsoft.com/office/drawing/2014/main" id="{5BE0604D-8BE7-1385-2089-90EE2D01C8CD}"/>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841" name="Line 20215">
                        <a:extLst>
                          <a:ext uri="{FF2B5EF4-FFF2-40B4-BE49-F238E27FC236}">
                            <a16:creationId xmlns:a16="http://schemas.microsoft.com/office/drawing/2014/main" id="{917BAF07-FFB8-0412-EDA3-89266FDFC301}"/>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42" name="Line 20216">
                        <a:extLst>
                          <a:ext uri="{FF2B5EF4-FFF2-40B4-BE49-F238E27FC236}">
                            <a16:creationId xmlns:a16="http://schemas.microsoft.com/office/drawing/2014/main" id="{816F88A8-6320-7FA6-947D-A54FEFD3E7B4}"/>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843" name="Group 20217">
                        <a:extLst>
                          <a:ext uri="{FF2B5EF4-FFF2-40B4-BE49-F238E27FC236}">
                            <a16:creationId xmlns:a16="http://schemas.microsoft.com/office/drawing/2014/main" id="{31F45BC3-96F3-E027-E9B3-C0C51A141188}"/>
                          </a:ext>
                        </a:extLst>
                      </p:cNvPr>
                      <p:cNvGrpSpPr>
                        <a:grpSpLocks/>
                      </p:cNvGrpSpPr>
                      <p:nvPr/>
                    </p:nvGrpSpPr>
                    <p:grpSpPr bwMode="auto">
                      <a:xfrm flipV="1">
                        <a:off x="273" y="48"/>
                        <a:ext cx="4" cy="11"/>
                        <a:chOff x="273" y="39"/>
                        <a:chExt cx="4" cy="11"/>
                      </a:xfrm>
                    </p:grpSpPr>
                    <p:sp>
                      <p:nvSpPr>
                        <p:cNvPr id="858" name="Line 20218">
                          <a:extLst>
                            <a:ext uri="{FF2B5EF4-FFF2-40B4-BE49-F238E27FC236}">
                              <a16:creationId xmlns:a16="http://schemas.microsoft.com/office/drawing/2014/main" id="{61C33032-D538-9100-9509-EFB05503AEC0}"/>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59" name="Line 20219">
                          <a:extLst>
                            <a:ext uri="{FF2B5EF4-FFF2-40B4-BE49-F238E27FC236}">
                              <a16:creationId xmlns:a16="http://schemas.microsoft.com/office/drawing/2014/main" id="{3BFAC5E1-9D91-B071-C4E4-33DC889DB827}"/>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60" name="Line 20220">
                          <a:extLst>
                            <a:ext uri="{FF2B5EF4-FFF2-40B4-BE49-F238E27FC236}">
                              <a16:creationId xmlns:a16="http://schemas.microsoft.com/office/drawing/2014/main" id="{BD1BBA85-D8A3-30C7-A59A-3160BC7F970E}"/>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844" name="Line 20221">
                        <a:extLst>
                          <a:ext uri="{FF2B5EF4-FFF2-40B4-BE49-F238E27FC236}">
                            <a16:creationId xmlns:a16="http://schemas.microsoft.com/office/drawing/2014/main" id="{8FD05879-65BB-36B9-E250-C9AFE2317B44}"/>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45" name="Line 20222">
                        <a:extLst>
                          <a:ext uri="{FF2B5EF4-FFF2-40B4-BE49-F238E27FC236}">
                            <a16:creationId xmlns:a16="http://schemas.microsoft.com/office/drawing/2014/main" id="{F27A3C87-4B9B-956A-0C7E-635F3AA9E6AF}"/>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846" name="Group 20223">
                        <a:extLst>
                          <a:ext uri="{FF2B5EF4-FFF2-40B4-BE49-F238E27FC236}">
                            <a16:creationId xmlns:a16="http://schemas.microsoft.com/office/drawing/2014/main" id="{12531472-23AD-7181-103A-DE19D2105AA1}"/>
                          </a:ext>
                        </a:extLst>
                      </p:cNvPr>
                      <p:cNvGrpSpPr>
                        <a:grpSpLocks/>
                      </p:cNvGrpSpPr>
                      <p:nvPr/>
                    </p:nvGrpSpPr>
                    <p:grpSpPr bwMode="auto">
                      <a:xfrm flipV="1">
                        <a:off x="273" y="160"/>
                        <a:ext cx="4" cy="11"/>
                        <a:chOff x="273" y="123"/>
                        <a:chExt cx="4" cy="11"/>
                      </a:xfrm>
                    </p:grpSpPr>
                    <p:sp>
                      <p:nvSpPr>
                        <p:cNvPr id="855" name="Line 20224">
                          <a:extLst>
                            <a:ext uri="{FF2B5EF4-FFF2-40B4-BE49-F238E27FC236}">
                              <a16:creationId xmlns:a16="http://schemas.microsoft.com/office/drawing/2014/main" id="{FE708011-6A10-0388-1BFA-8FFD9F995330}"/>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56" name="Line 20225">
                          <a:extLst>
                            <a:ext uri="{FF2B5EF4-FFF2-40B4-BE49-F238E27FC236}">
                              <a16:creationId xmlns:a16="http://schemas.microsoft.com/office/drawing/2014/main" id="{8C1AF03A-4925-9856-8C3E-041738CA994D}"/>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57" name="Line 20226">
                          <a:extLst>
                            <a:ext uri="{FF2B5EF4-FFF2-40B4-BE49-F238E27FC236}">
                              <a16:creationId xmlns:a16="http://schemas.microsoft.com/office/drawing/2014/main" id="{E2FCBFC4-E1FB-FC36-82B1-04E337587FC0}"/>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847" name="Line 20227">
                        <a:extLst>
                          <a:ext uri="{FF2B5EF4-FFF2-40B4-BE49-F238E27FC236}">
                            <a16:creationId xmlns:a16="http://schemas.microsoft.com/office/drawing/2014/main" id="{639014E4-DC05-1429-867C-F29A49AF34D3}"/>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48" name="Line 20228">
                        <a:extLst>
                          <a:ext uri="{FF2B5EF4-FFF2-40B4-BE49-F238E27FC236}">
                            <a16:creationId xmlns:a16="http://schemas.microsoft.com/office/drawing/2014/main" id="{3448D90C-1522-B36B-5E29-B2CBBD99CD19}"/>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849" name="Group 20229">
                        <a:extLst>
                          <a:ext uri="{FF2B5EF4-FFF2-40B4-BE49-F238E27FC236}">
                            <a16:creationId xmlns:a16="http://schemas.microsoft.com/office/drawing/2014/main" id="{AF232D7F-4BE1-7C21-E7F4-3632996AA82D}"/>
                          </a:ext>
                        </a:extLst>
                      </p:cNvPr>
                      <p:cNvGrpSpPr>
                        <a:grpSpLocks/>
                      </p:cNvGrpSpPr>
                      <p:nvPr/>
                    </p:nvGrpSpPr>
                    <p:grpSpPr bwMode="auto">
                      <a:xfrm flipV="1">
                        <a:off x="274" y="7"/>
                        <a:ext cx="4" cy="11"/>
                        <a:chOff x="274" y="9"/>
                        <a:chExt cx="4" cy="11"/>
                      </a:xfrm>
                    </p:grpSpPr>
                    <p:sp>
                      <p:nvSpPr>
                        <p:cNvPr id="852" name="Line 20230">
                          <a:extLst>
                            <a:ext uri="{FF2B5EF4-FFF2-40B4-BE49-F238E27FC236}">
                              <a16:creationId xmlns:a16="http://schemas.microsoft.com/office/drawing/2014/main" id="{5163B0C9-E15A-CE4B-2025-88A17C0BA3E4}"/>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53" name="Line 20231">
                          <a:extLst>
                            <a:ext uri="{FF2B5EF4-FFF2-40B4-BE49-F238E27FC236}">
                              <a16:creationId xmlns:a16="http://schemas.microsoft.com/office/drawing/2014/main" id="{C7CD5A99-7C03-BC6C-A5D8-E7D9E2429283}"/>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54" name="Line 20232">
                          <a:extLst>
                            <a:ext uri="{FF2B5EF4-FFF2-40B4-BE49-F238E27FC236}">
                              <a16:creationId xmlns:a16="http://schemas.microsoft.com/office/drawing/2014/main" id="{6479272D-F8D2-7C41-B21E-7CE4182C5D0C}"/>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850" name="Line 20233">
                        <a:extLst>
                          <a:ext uri="{FF2B5EF4-FFF2-40B4-BE49-F238E27FC236}">
                            <a16:creationId xmlns:a16="http://schemas.microsoft.com/office/drawing/2014/main" id="{F14561EE-7260-0130-980E-E9109E01D8BE}"/>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51" name="Line 20234">
                        <a:extLst>
                          <a:ext uri="{FF2B5EF4-FFF2-40B4-BE49-F238E27FC236}">
                            <a16:creationId xmlns:a16="http://schemas.microsoft.com/office/drawing/2014/main" id="{EC17F1B1-CE14-7EBA-559A-EC36A5288B73}"/>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837" name="AutoShape 20235">
                    <a:extLst>
                      <a:ext uri="{FF2B5EF4-FFF2-40B4-BE49-F238E27FC236}">
                        <a16:creationId xmlns:a16="http://schemas.microsoft.com/office/drawing/2014/main" id="{B3346E5E-99DC-AE4F-4D18-52991CB2DF91}"/>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790" name="グループ化 789">
                <a:extLst>
                  <a:ext uri="{FF2B5EF4-FFF2-40B4-BE49-F238E27FC236}">
                    <a16:creationId xmlns:a16="http://schemas.microsoft.com/office/drawing/2014/main" id="{A5F22D22-E095-F640-7530-FB194E2E5CCE}"/>
                  </a:ext>
                </a:extLst>
              </p:cNvPr>
              <p:cNvGrpSpPr/>
              <p:nvPr/>
            </p:nvGrpSpPr>
            <p:grpSpPr>
              <a:xfrm>
                <a:off x="3575720" y="4900969"/>
                <a:ext cx="2932846" cy="263154"/>
                <a:chOff x="5272221" y="4222352"/>
                <a:chExt cx="5453284" cy="515215"/>
              </a:xfrm>
            </p:grpSpPr>
            <p:grpSp>
              <p:nvGrpSpPr>
                <p:cNvPr id="791" name="グループ化 790">
                  <a:extLst>
                    <a:ext uri="{FF2B5EF4-FFF2-40B4-BE49-F238E27FC236}">
                      <a16:creationId xmlns:a16="http://schemas.microsoft.com/office/drawing/2014/main" id="{5091B05A-CF9C-5345-1F57-3C6B7985E2DC}"/>
                    </a:ext>
                  </a:extLst>
                </p:cNvPr>
                <p:cNvGrpSpPr/>
                <p:nvPr/>
              </p:nvGrpSpPr>
              <p:grpSpPr>
                <a:xfrm>
                  <a:off x="5272221" y="4226272"/>
                  <a:ext cx="5453284" cy="504056"/>
                  <a:chOff x="5306852" y="3284984"/>
                  <a:chExt cx="5453284" cy="504056"/>
                </a:xfrm>
              </p:grpSpPr>
              <p:sp>
                <p:nvSpPr>
                  <p:cNvPr id="829" name="四角形: 角を丸くする 828">
                    <a:extLst>
                      <a:ext uri="{FF2B5EF4-FFF2-40B4-BE49-F238E27FC236}">
                        <a16:creationId xmlns:a16="http://schemas.microsoft.com/office/drawing/2014/main" id="{14847027-7495-1729-6ECC-97CEB72FF589}"/>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0" name="四角形: 角を丸くする 829">
                    <a:extLst>
                      <a:ext uri="{FF2B5EF4-FFF2-40B4-BE49-F238E27FC236}">
                        <a16:creationId xmlns:a16="http://schemas.microsoft.com/office/drawing/2014/main" id="{2D874C29-6B18-3F99-09E8-5A0CF0B2B158}"/>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1" name="四角形: 角を丸くする 830">
                    <a:extLst>
                      <a:ext uri="{FF2B5EF4-FFF2-40B4-BE49-F238E27FC236}">
                        <a16:creationId xmlns:a16="http://schemas.microsoft.com/office/drawing/2014/main" id="{3A57D826-CCE3-8813-A854-6C13930A4908}"/>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2" name="四角形: 角を丸くする 831">
                    <a:extLst>
                      <a:ext uri="{FF2B5EF4-FFF2-40B4-BE49-F238E27FC236}">
                        <a16:creationId xmlns:a16="http://schemas.microsoft.com/office/drawing/2014/main" id="{C928FFBB-1BF7-6830-D6CE-5444D7CC5D6B}"/>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3" name="四角形: 角を丸くする 832">
                    <a:extLst>
                      <a:ext uri="{FF2B5EF4-FFF2-40B4-BE49-F238E27FC236}">
                        <a16:creationId xmlns:a16="http://schemas.microsoft.com/office/drawing/2014/main" id="{C5C017B8-CCFD-1819-377D-819EC61566FD}"/>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92" name="フローチャート: 端子 791">
                  <a:extLst>
                    <a:ext uri="{FF2B5EF4-FFF2-40B4-BE49-F238E27FC236}">
                      <a16:creationId xmlns:a16="http://schemas.microsoft.com/office/drawing/2014/main" id="{F7762FCE-60FD-B5B0-C094-B985C66E650B}"/>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3" name="フローチャート: 端子 792">
                  <a:extLst>
                    <a:ext uri="{FF2B5EF4-FFF2-40B4-BE49-F238E27FC236}">
                      <a16:creationId xmlns:a16="http://schemas.microsoft.com/office/drawing/2014/main" id="{CE12E63B-E399-376D-C711-291E94FC8629}"/>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4" name="フローチャート: 端子 793">
                  <a:extLst>
                    <a:ext uri="{FF2B5EF4-FFF2-40B4-BE49-F238E27FC236}">
                      <a16:creationId xmlns:a16="http://schemas.microsoft.com/office/drawing/2014/main" id="{DCFF7608-EE94-2909-2E5C-C7BFDECA753E}"/>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5" name="フローチャート: 端子 794">
                  <a:extLst>
                    <a:ext uri="{FF2B5EF4-FFF2-40B4-BE49-F238E27FC236}">
                      <a16:creationId xmlns:a16="http://schemas.microsoft.com/office/drawing/2014/main" id="{3C01941A-CB41-8C4B-31E6-1341E30938C8}"/>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6" name="フローチャート: 端子 795">
                  <a:extLst>
                    <a:ext uri="{FF2B5EF4-FFF2-40B4-BE49-F238E27FC236}">
                      <a16:creationId xmlns:a16="http://schemas.microsoft.com/office/drawing/2014/main" id="{B6E37C10-596B-FA45-30DD-B3B74588A975}"/>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7" name="フローチャート: 端子 796">
                  <a:extLst>
                    <a:ext uri="{FF2B5EF4-FFF2-40B4-BE49-F238E27FC236}">
                      <a16:creationId xmlns:a16="http://schemas.microsoft.com/office/drawing/2014/main" id="{238717F4-5668-6342-D132-C627F20051F4}"/>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8" name="フローチャート: 端子 797">
                  <a:extLst>
                    <a:ext uri="{FF2B5EF4-FFF2-40B4-BE49-F238E27FC236}">
                      <a16:creationId xmlns:a16="http://schemas.microsoft.com/office/drawing/2014/main" id="{CCD68B0F-94CF-BF09-79D9-102BB273CC01}"/>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9" name="フローチャート: 端子 798">
                  <a:extLst>
                    <a:ext uri="{FF2B5EF4-FFF2-40B4-BE49-F238E27FC236}">
                      <a16:creationId xmlns:a16="http://schemas.microsoft.com/office/drawing/2014/main" id="{A57D13A5-002A-E5AE-B637-79ED5E3AB273}"/>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0" name="フローチャート: 端子 799">
                  <a:extLst>
                    <a:ext uri="{FF2B5EF4-FFF2-40B4-BE49-F238E27FC236}">
                      <a16:creationId xmlns:a16="http://schemas.microsoft.com/office/drawing/2014/main" id="{08CB503A-F87E-5391-CFB7-4DD757C5862F}"/>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1" name="フローチャート: 端子 800">
                  <a:extLst>
                    <a:ext uri="{FF2B5EF4-FFF2-40B4-BE49-F238E27FC236}">
                      <a16:creationId xmlns:a16="http://schemas.microsoft.com/office/drawing/2014/main" id="{3C8ECA68-6CCE-87CC-7D61-F07B2345E165}"/>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2" name="フローチャート: 端子 801">
                  <a:extLst>
                    <a:ext uri="{FF2B5EF4-FFF2-40B4-BE49-F238E27FC236}">
                      <a16:creationId xmlns:a16="http://schemas.microsoft.com/office/drawing/2014/main" id="{65ABE5A5-946E-06E0-CED0-792293764E27}"/>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3" name="フローチャート: 端子 802">
                  <a:extLst>
                    <a:ext uri="{FF2B5EF4-FFF2-40B4-BE49-F238E27FC236}">
                      <a16:creationId xmlns:a16="http://schemas.microsoft.com/office/drawing/2014/main" id="{974E5E2B-E8FF-4124-1F1B-CF0130816FF2}"/>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4" name="フローチャート: 端子 803">
                  <a:extLst>
                    <a:ext uri="{FF2B5EF4-FFF2-40B4-BE49-F238E27FC236}">
                      <a16:creationId xmlns:a16="http://schemas.microsoft.com/office/drawing/2014/main" id="{38452336-06DC-DA9C-910C-FF2F19EED650}"/>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5" name="フローチャート: 端子 804">
                  <a:extLst>
                    <a:ext uri="{FF2B5EF4-FFF2-40B4-BE49-F238E27FC236}">
                      <a16:creationId xmlns:a16="http://schemas.microsoft.com/office/drawing/2014/main" id="{1EB6B768-8C8F-77E0-C80D-398D69244F25}"/>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6" name="フローチャート: 端子 805">
                  <a:extLst>
                    <a:ext uri="{FF2B5EF4-FFF2-40B4-BE49-F238E27FC236}">
                      <a16:creationId xmlns:a16="http://schemas.microsoft.com/office/drawing/2014/main" id="{E95FB311-BB36-BBDE-D59B-3F75B1A2CCA9}"/>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7" name="フローチャート: 端子 806">
                  <a:extLst>
                    <a:ext uri="{FF2B5EF4-FFF2-40B4-BE49-F238E27FC236}">
                      <a16:creationId xmlns:a16="http://schemas.microsoft.com/office/drawing/2014/main" id="{AB9E3B94-4FDC-F383-F2F4-5B7B85D055B1}"/>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8" name="フローチャート: 端子 807">
                  <a:extLst>
                    <a:ext uri="{FF2B5EF4-FFF2-40B4-BE49-F238E27FC236}">
                      <a16:creationId xmlns:a16="http://schemas.microsoft.com/office/drawing/2014/main" id="{E7D9E966-F4F8-6F34-ECA8-958173ABE475}"/>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9" name="フローチャート: 端子 808">
                  <a:extLst>
                    <a:ext uri="{FF2B5EF4-FFF2-40B4-BE49-F238E27FC236}">
                      <a16:creationId xmlns:a16="http://schemas.microsoft.com/office/drawing/2014/main" id="{1E547743-7D83-C380-ED56-AC1ACCB6FC31}"/>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0" name="フローチャート: 端子 809">
                  <a:extLst>
                    <a:ext uri="{FF2B5EF4-FFF2-40B4-BE49-F238E27FC236}">
                      <a16:creationId xmlns:a16="http://schemas.microsoft.com/office/drawing/2014/main" id="{16D79D5F-FDAA-9E3C-0F90-13BE1CF34DB5}"/>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1" name="フローチャート: 端子 810">
                  <a:extLst>
                    <a:ext uri="{FF2B5EF4-FFF2-40B4-BE49-F238E27FC236}">
                      <a16:creationId xmlns:a16="http://schemas.microsoft.com/office/drawing/2014/main" id="{B36A0394-7F8F-18E9-A071-9268FF004D51}"/>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2" name="フローチャート: 端子 811">
                  <a:extLst>
                    <a:ext uri="{FF2B5EF4-FFF2-40B4-BE49-F238E27FC236}">
                      <a16:creationId xmlns:a16="http://schemas.microsoft.com/office/drawing/2014/main" id="{ED8C97A1-F046-23B6-0125-C1EBFA16530A}"/>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3" name="フローチャート: 端子 812">
                  <a:extLst>
                    <a:ext uri="{FF2B5EF4-FFF2-40B4-BE49-F238E27FC236}">
                      <a16:creationId xmlns:a16="http://schemas.microsoft.com/office/drawing/2014/main" id="{33CEB251-EA76-8968-3478-37769BAE338E}"/>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4" name="フローチャート: 端子 813">
                  <a:extLst>
                    <a:ext uri="{FF2B5EF4-FFF2-40B4-BE49-F238E27FC236}">
                      <a16:creationId xmlns:a16="http://schemas.microsoft.com/office/drawing/2014/main" id="{8BF81806-60D0-EBEF-D991-BF2405785AAF}"/>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5" name="フローチャート: 端子 814">
                  <a:extLst>
                    <a:ext uri="{FF2B5EF4-FFF2-40B4-BE49-F238E27FC236}">
                      <a16:creationId xmlns:a16="http://schemas.microsoft.com/office/drawing/2014/main" id="{C9FDA1A3-AD89-B802-0A05-7D18F871698A}"/>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6" name="フローチャート: 端子 815">
                  <a:extLst>
                    <a:ext uri="{FF2B5EF4-FFF2-40B4-BE49-F238E27FC236}">
                      <a16:creationId xmlns:a16="http://schemas.microsoft.com/office/drawing/2014/main" id="{BB4767F8-463C-9564-E733-9BEC1539B2F0}"/>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7" name="フローチャート: 端子 816">
                  <a:extLst>
                    <a:ext uri="{FF2B5EF4-FFF2-40B4-BE49-F238E27FC236}">
                      <a16:creationId xmlns:a16="http://schemas.microsoft.com/office/drawing/2014/main" id="{C19C0A47-F6FD-AB1F-9721-94F38B5F2BF1}"/>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8" name="フローチャート: 端子 817">
                  <a:extLst>
                    <a:ext uri="{FF2B5EF4-FFF2-40B4-BE49-F238E27FC236}">
                      <a16:creationId xmlns:a16="http://schemas.microsoft.com/office/drawing/2014/main" id="{AA2B3BC4-876E-D4D4-4314-DBBD15E6C283}"/>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9" name="フローチャート: 端子 818">
                  <a:extLst>
                    <a:ext uri="{FF2B5EF4-FFF2-40B4-BE49-F238E27FC236}">
                      <a16:creationId xmlns:a16="http://schemas.microsoft.com/office/drawing/2014/main" id="{4567DD0C-53DC-CEAA-EE79-793BF85FDBF3}"/>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0" name="フローチャート: 端子 819">
                  <a:extLst>
                    <a:ext uri="{FF2B5EF4-FFF2-40B4-BE49-F238E27FC236}">
                      <a16:creationId xmlns:a16="http://schemas.microsoft.com/office/drawing/2014/main" id="{9B6B6E6E-2678-7A85-8532-2E6AFC035965}"/>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1" name="フローチャート: 端子 820">
                  <a:extLst>
                    <a:ext uri="{FF2B5EF4-FFF2-40B4-BE49-F238E27FC236}">
                      <a16:creationId xmlns:a16="http://schemas.microsoft.com/office/drawing/2014/main" id="{5618D550-E9B0-DFAE-B565-6E0BADAA693B}"/>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2" name="フローチャート: 端子 821">
                  <a:extLst>
                    <a:ext uri="{FF2B5EF4-FFF2-40B4-BE49-F238E27FC236}">
                      <a16:creationId xmlns:a16="http://schemas.microsoft.com/office/drawing/2014/main" id="{DFB84FCE-858D-26E6-38B1-37E5E1531B96}"/>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3" name="フローチャート: 端子 822">
                  <a:extLst>
                    <a:ext uri="{FF2B5EF4-FFF2-40B4-BE49-F238E27FC236}">
                      <a16:creationId xmlns:a16="http://schemas.microsoft.com/office/drawing/2014/main" id="{3D4DCFD2-1D10-8090-6611-58700314AC45}"/>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4" name="フローチャート: 端子 823">
                  <a:extLst>
                    <a:ext uri="{FF2B5EF4-FFF2-40B4-BE49-F238E27FC236}">
                      <a16:creationId xmlns:a16="http://schemas.microsoft.com/office/drawing/2014/main" id="{B2E7443C-E915-71F7-EC78-72FC17622C61}"/>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5" name="フローチャート: 端子 824">
                  <a:extLst>
                    <a:ext uri="{FF2B5EF4-FFF2-40B4-BE49-F238E27FC236}">
                      <a16:creationId xmlns:a16="http://schemas.microsoft.com/office/drawing/2014/main" id="{DDD24DE2-31E0-8A90-91C4-284FA0969CD3}"/>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6" name="フローチャート: 端子 825">
                  <a:extLst>
                    <a:ext uri="{FF2B5EF4-FFF2-40B4-BE49-F238E27FC236}">
                      <a16:creationId xmlns:a16="http://schemas.microsoft.com/office/drawing/2014/main" id="{E5CE75F9-7546-EA7F-073C-5DEC6267B7E7}"/>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7" name="フローチャート: 端子 826">
                  <a:extLst>
                    <a:ext uri="{FF2B5EF4-FFF2-40B4-BE49-F238E27FC236}">
                      <a16:creationId xmlns:a16="http://schemas.microsoft.com/office/drawing/2014/main" id="{1015C431-61BE-8B2F-B7A1-B69BC95D7170}"/>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8" name="フローチャート: 端子 827">
                  <a:extLst>
                    <a:ext uri="{FF2B5EF4-FFF2-40B4-BE49-F238E27FC236}">
                      <a16:creationId xmlns:a16="http://schemas.microsoft.com/office/drawing/2014/main" id="{86AA091B-E557-D414-9B90-96225CF1505C}"/>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356" name="グループ化 355">
              <a:extLst>
                <a:ext uri="{FF2B5EF4-FFF2-40B4-BE49-F238E27FC236}">
                  <a16:creationId xmlns:a16="http://schemas.microsoft.com/office/drawing/2014/main" id="{7FAAF2C3-AC93-1482-A8A9-508DF54496C7}"/>
                </a:ext>
              </a:extLst>
            </p:cNvPr>
            <p:cNvGrpSpPr/>
            <p:nvPr/>
          </p:nvGrpSpPr>
          <p:grpSpPr>
            <a:xfrm>
              <a:off x="3088658" y="3247622"/>
              <a:ext cx="641727" cy="2779507"/>
              <a:chOff x="3046932" y="3247622"/>
              <a:chExt cx="641727" cy="2779507"/>
            </a:xfrm>
          </p:grpSpPr>
          <p:grpSp>
            <p:nvGrpSpPr>
              <p:cNvPr id="671" name="グループ化 670">
                <a:extLst>
                  <a:ext uri="{FF2B5EF4-FFF2-40B4-BE49-F238E27FC236}">
                    <a16:creationId xmlns:a16="http://schemas.microsoft.com/office/drawing/2014/main" id="{FE3F9AE5-244E-2728-28F5-F64B5B137974}"/>
                  </a:ext>
                </a:extLst>
              </p:cNvPr>
              <p:cNvGrpSpPr/>
              <p:nvPr/>
            </p:nvGrpSpPr>
            <p:grpSpPr>
              <a:xfrm rot="5400000">
                <a:off x="2010265" y="4383421"/>
                <a:ext cx="2745487" cy="473890"/>
                <a:chOff x="2644379" y="4593585"/>
                <a:chExt cx="3864187" cy="756058"/>
              </a:xfrm>
            </p:grpSpPr>
            <p:grpSp>
              <p:nvGrpSpPr>
                <p:cNvPr id="673" name="Group 20157">
                  <a:extLst>
                    <a:ext uri="{FF2B5EF4-FFF2-40B4-BE49-F238E27FC236}">
                      <a16:creationId xmlns:a16="http://schemas.microsoft.com/office/drawing/2014/main" id="{6086C8FA-6F48-8D14-985C-439D5C065B0C}"/>
                    </a:ext>
                  </a:extLst>
                </p:cNvPr>
                <p:cNvGrpSpPr>
                  <a:grpSpLocks/>
                </p:cNvGrpSpPr>
                <p:nvPr/>
              </p:nvGrpSpPr>
              <p:grpSpPr bwMode="auto">
                <a:xfrm rot="10800000">
                  <a:off x="2644379" y="4593585"/>
                  <a:ext cx="1115980" cy="756058"/>
                  <a:chOff x="0" y="0"/>
                  <a:chExt cx="312" cy="209"/>
                </a:xfrm>
              </p:grpSpPr>
              <p:grpSp>
                <p:nvGrpSpPr>
                  <p:cNvPr id="718" name="Group 20158">
                    <a:extLst>
                      <a:ext uri="{FF2B5EF4-FFF2-40B4-BE49-F238E27FC236}">
                        <a16:creationId xmlns:a16="http://schemas.microsoft.com/office/drawing/2014/main" id="{B24D33D3-D03C-1592-0927-4613E760539E}"/>
                      </a:ext>
                    </a:extLst>
                  </p:cNvPr>
                  <p:cNvGrpSpPr>
                    <a:grpSpLocks/>
                  </p:cNvGrpSpPr>
                  <p:nvPr/>
                </p:nvGrpSpPr>
                <p:grpSpPr bwMode="auto">
                  <a:xfrm>
                    <a:off x="0" y="0"/>
                    <a:ext cx="307" cy="209"/>
                    <a:chOff x="0" y="0"/>
                    <a:chExt cx="307" cy="209"/>
                  </a:xfrm>
                </p:grpSpPr>
                <p:sp>
                  <p:nvSpPr>
                    <p:cNvPr id="748" name="Rectangle 20159">
                      <a:extLst>
                        <a:ext uri="{FF2B5EF4-FFF2-40B4-BE49-F238E27FC236}">
                          <a16:creationId xmlns:a16="http://schemas.microsoft.com/office/drawing/2014/main" id="{3EB438C4-E048-EA67-881D-FB2F789583D6}"/>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49" name="Rectangle 20160">
                      <a:extLst>
                        <a:ext uri="{FF2B5EF4-FFF2-40B4-BE49-F238E27FC236}">
                          <a16:creationId xmlns:a16="http://schemas.microsoft.com/office/drawing/2014/main" id="{27F95ADB-3E6A-1D7D-0DD2-CE485EDD5D12}"/>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0" name="Rectangle 20161">
                      <a:extLst>
                        <a:ext uri="{FF2B5EF4-FFF2-40B4-BE49-F238E27FC236}">
                          <a16:creationId xmlns:a16="http://schemas.microsoft.com/office/drawing/2014/main" id="{C700996C-C000-CB5C-7719-D9C3C55B6DD4}"/>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1" name="Rectangle 20162">
                      <a:extLst>
                        <a:ext uri="{FF2B5EF4-FFF2-40B4-BE49-F238E27FC236}">
                          <a16:creationId xmlns:a16="http://schemas.microsoft.com/office/drawing/2014/main" id="{6F6C703F-247B-D608-A473-B32B06264370}"/>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2" name="Rectangle 20163">
                      <a:extLst>
                        <a:ext uri="{FF2B5EF4-FFF2-40B4-BE49-F238E27FC236}">
                          <a16:creationId xmlns:a16="http://schemas.microsoft.com/office/drawing/2014/main" id="{ABFF66E5-206A-649B-59E9-4DCB0C9755F3}"/>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3" name="Rectangle 20164">
                      <a:extLst>
                        <a:ext uri="{FF2B5EF4-FFF2-40B4-BE49-F238E27FC236}">
                          <a16:creationId xmlns:a16="http://schemas.microsoft.com/office/drawing/2014/main" id="{04D26D1A-D51D-AD5A-7FA1-3E926CCF8C8C}"/>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4" name="Rectangle 20165">
                      <a:extLst>
                        <a:ext uri="{FF2B5EF4-FFF2-40B4-BE49-F238E27FC236}">
                          <a16:creationId xmlns:a16="http://schemas.microsoft.com/office/drawing/2014/main" id="{30FBFEED-5018-C5A2-2B67-37D185F25743}"/>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5" name="Rectangle 20166">
                      <a:extLst>
                        <a:ext uri="{FF2B5EF4-FFF2-40B4-BE49-F238E27FC236}">
                          <a16:creationId xmlns:a16="http://schemas.microsoft.com/office/drawing/2014/main" id="{AC70D438-C1C6-675C-3C92-F739CADF5FCA}"/>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6" name="Rectangle 20167">
                      <a:extLst>
                        <a:ext uri="{FF2B5EF4-FFF2-40B4-BE49-F238E27FC236}">
                          <a16:creationId xmlns:a16="http://schemas.microsoft.com/office/drawing/2014/main" id="{5EBAA970-6705-3E84-06E5-699CD6CAD73E}"/>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7" name="Rectangle 20168">
                      <a:extLst>
                        <a:ext uri="{FF2B5EF4-FFF2-40B4-BE49-F238E27FC236}">
                          <a16:creationId xmlns:a16="http://schemas.microsoft.com/office/drawing/2014/main" id="{121ED1C2-936B-26EE-6F8A-02C310C515F9}"/>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8" name="Rectangle 20169">
                      <a:extLst>
                        <a:ext uri="{FF2B5EF4-FFF2-40B4-BE49-F238E27FC236}">
                          <a16:creationId xmlns:a16="http://schemas.microsoft.com/office/drawing/2014/main" id="{F5042338-7224-673B-C73F-4EA8100B2107}"/>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9" name="Line 20170">
                      <a:extLst>
                        <a:ext uri="{FF2B5EF4-FFF2-40B4-BE49-F238E27FC236}">
                          <a16:creationId xmlns:a16="http://schemas.microsoft.com/office/drawing/2014/main" id="{A20D0CA5-342F-1AD0-B191-5476060DF775}"/>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60" name="Line 20171">
                      <a:extLst>
                        <a:ext uri="{FF2B5EF4-FFF2-40B4-BE49-F238E27FC236}">
                          <a16:creationId xmlns:a16="http://schemas.microsoft.com/office/drawing/2014/main" id="{58B49F50-8A28-0E39-60F0-DCC9D34D44E0}"/>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61" name="Line 20172">
                      <a:extLst>
                        <a:ext uri="{FF2B5EF4-FFF2-40B4-BE49-F238E27FC236}">
                          <a16:creationId xmlns:a16="http://schemas.microsoft.com/office/drawing/2014/main" id="{55734F29-F7A7-F5B3-4029-D797D0BE0720}"/>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62" name="Line 20173">
                      <a:extLst>
                        <a:ext uri="{FF2B5EF4-FFF2-40B4-BE49-F238E27FC236}">
                          <a16:creationId xmlns:a16="http://schemas.microsoft.com/office/drawing/2014/main" id="{5EE4198A-6C9A-473F-AA41-27BC637386A9}"/>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63" name="Line 20174">
                      <a:extLst>
                        <a:ext uri="{FF2B5EF4-FFF2-40B4-BE49-F238E27FC236}">
                          <a16:creationId xmlns:a16="http://schemas.microsoft.com/office/drawing/2014/main" id="{C4E59B5F-32D8-4203-EED8-76AD3E118691}"/>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64" name="Line 20175">
                      <a:extLst>
                        <a:ext uri="{FF2B5EF4-FFF2-40B4-BE49-F238E27FC236}">
                          <a16:creationId xmlns:a16="http://schemas.microsoft.com/office/drawing/2014/main" id="{8AD7595D-5679-0B75-AE6C-25D9EF97453A}"/>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65" name="Line 20176">
                      <a:extLst>
                        <a:ext uri="{FF2B5EF4-FFF2-40B4-BE49-F238E27FC236}">
                          <a16:creationId xmlns:a16="http://schemas.microsoft.com/office/drawing/2014/main" id="{1ED9D003-4C72-6B07-9BAA-9744CD712A08}"/>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66" name="Line 20177">
                      <a:extLst>
                        <a:ext uri="{FF2B5EF4-FFF2-40B4-BE49-F238E27FC236}">
                          <a16:creationId xmlns:a16="http://schemas.microsoft.com/office/drawing/2014/main" id="{0FCACDB5-87C7-CBF2-582F-36CAD8361669}"/>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767" name="Group 20178">
                      <a:extLst>
                        <a:ext uri="{FF2B5EF4-FFF2-40B4-BE49-F238E27FC236}">
                          <a16:creationId xmlns:a16="http://schemas.microsoft.com/office/drawing/2014/main" id="{27E6E807-6757-A699-127B-436D7F6FDD7C}"/>
                        </a:ext>
                      </a:extLst>
                    </p:cNvPr>
                    <p:cNvGrpSpPr>
                      <a:grpSpLocks/>
                    </p:cNvGrpSpPr>
                    <p:nvPr/>
                  </p:nvGrpSpPr>
                  <p:grpSpPr bwMode="auto">
                    <a:xfrm rot="16200000" flipV="1">
                      <a:off x="191" y="98"/>
                      <a:ext cx="23" cy="13"/>
                      <a:chOff x="231" y="162"/>
                      <a:chExt cx="45" cy="25"/>
                    </a:xfrm>
                  </p:grpSpPr>
                  <p:sp>
                    <p:nvSpPr>
                      <p:cNvPr id="783" name="Line 20179">
                        <a:extLst>
                          <a:ext uri="{FF2B5EF4-FFF2-40B4-BE49-F238E27FC236}">
                            <a16:creationId xmlns:a16="http://schemas.microsoft.com/office/drawing/2014/main" id="{4C07B68A-5D18-41C5-16EB-073084D54A5B}"/>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84" name="Line 20180">
                        <a:extLst>
                          <a:ext uri="{FF2B5EF4-FFF2-40B4-BE49-F238E27FC236}">
                            <a16:creationId xmlns:a16="http://schemas.microsoft.com/office/drawing/2014/main" id="{33FF1796-619B-B442-7DB1-D03AA75C9345}"/>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85" name="Line 20181">
                        <a:extLst>
                          <a:ext uri="{FF2B5EF4-FFF2-40B4-BE49-F238E27FC236}">
                            <a16:creationId xmlns:a16="http://schemas.microsoft.com/office/drawing/2014/main" id="{D9A57498-2301-4BF7-63EB-7DAB5637B9DE}"/>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86" name="Line 20182">
                        <a:extLst>
                          <a:ext uri="{FF2B5EF4-FFF2-40B4-BE49-F238E27FC236}">
                            <a16:creationId xmlns:a16="http://schemas.microsoft.com/office/drawing/2014/main" id="{C57A7B06-AFF2-5A63-780E-D98106A342AC}"/>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87" name="Line 20183">
                        <a:extLst>
                          <a:ext uri="{FF2B5EF4-FFF2-40B4-BE49-F238E27FC236}">
                            <a16:creationId xmlns:a16="http://schemas.microsoft.com/office/drawing/2014/main" id="{A099004F-5F4A-A8FE-24BF-9AEBECEA1AE5}"/>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88" name="Line 20184">
                        <a:extLst>
                          <a:ext uri="{FF2B5EF4-FFF2-40B4-BE49-F238E27FC236}">
                            <a16:creationId xmlns:a16="http://schemas.microsoft.com/office/drawing/2014/main" id="{53955B8F-0FA6-4DCF-47DB-BF80C4378255}"/>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768" name="Line 20192">
                      <a:extLst>
                        <a:ext uri="{FF2B5EF4-FFF2-40B4-BE49-F238E27FC236}">
                          <a16:creationId xmlns:a16="http://schemas.microsoft.com/office/drawing/2014/main" id="{55C0E45C-C375-F2C8-439B-11E42DE3E357}"/>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69" name="Line 20193">
                      <a:extLst>
                        <a:ext uri="{FF2B5EF4-FFF2-40B4-BE49-F238E27FC236}">
                          <a16:creationId xmlns:a16="http://schemas.microsoft.com/office/drawing/2014/main" id="{4EC1542D-73D7-F639-7420-4CA28C0A350E}"/>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70" name="Line 20194">
                      <a:extLst>
                        <a:ext uri="{FF2B5EF4-FFF2-40B4-BE49-F238E27FC236}">
                          <a16:creationId xmlns:a16="http://schemas.microsoft.com/office/drawing/2014/main" id="{276819A9-AED1-04C6-ECED-E1398638446E}"/>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71" name="AutoShape 20195">
                      <a:extLst>
                        <a:ext uri="{FF2B5EF4-FFF2-40B4-BE49-F238E27FC236}">
                          <a16:creationId xmlns:a16="http://schemas.microsoft.com/office/drawing/2014/main" id="{329B0BB3-BF36-5CC0-42E0-0029131F12AD}"/>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72" name="AutoShape 20196">
                      <a:extLst>
                        <a:ext uri="{FF2B5EF4-FFF2-40B4-BE49-F238E27FC236}">
                          <a16:creationId xmlns:a16="http://schemas.microsoft.com/office/drawing/2014/main" id="{7100E785-3F1B-ABB3-4DEE-F96FAF5F8209}"/>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73" name="Line 20197">
                      <a:extLst>
                        <a:ext uri="{FF2B5EF4-FFF2-40B4-BE49-F238E27FC236}">
                          <a16:creationId xmlns:a16="http://schemas.microsoft.com/office/drawing/2014/main" id="{1B7C5772-94FF-191B-2435-34135920DBE4}"/>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74" name="Line 20198">
                      <a:extLst>
                        <a:ext uri="{FF2B5EF4-FFF2-40B4-BE49-F238E27FC236}">
                          <a16:creationId xmlns:a16="http://schemas.microsoft.com/office/drawing/2014/main" id="{3FF24306-5C44-73F1-3D80-62425F0E0E46}"/>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775" name="Group 20199">
                      <a:extLst>
                        <a:ext uri="{FF2B5EF4-FFF2-40B4-BE49-F238E27FC236}">
                          <a16:creationId xmlns:a16="http://schemas.microsoft.com/office/drawing/2014/main" id="{38D0DD20-7F2A-ACE0-F4E2-3B324C3D08D1}"/>
                        </a:ext>
                      </a:extLst>
                    </p:cNvPr>
                    <p:cNvGrpSpPr>
                      <a:grpSpLocks/>
                    </p:cNvGrpSpPr>
                    <p:nvPr/>
                  </p:nvGrpSpPr>
                  <p:grpSpPr bwMode="auto">
                    <a:xfrm flipV="1">
                      <a:off x="290" y="133"/>
                      <a:ext cx="17" cy="13"/>
                      <a:chOff x="290" y="139"/>
                      <a:chExt cx="44" cy="26"/>
                    </a:xfrm>
                  </p:grpSpPr>
                  <p:sp>
                    <p:nvSpPr>
                      <p:cNvPr id="776" name="Rectangle 20200">
                        <a:extLst>
                          <a:ext uri="{FF2B5EF4-FFF2-40B4-BE49-F238E27FC236}">
                            <a16:creationId xmlns:a16="http://schemas.microsoft.com/office/drawing/2014/main" id="{4FBCF85B-CC02-E557-3955-5DA0531A7164}"/>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77" name="Rectangle 20201">
                        <a:extLst>
                          <a:ext uri="{FF2B5EF4-FFF2-40B4-BE49-F238E27FC236}">
                            <a16:creationId xmlns:a16="http://schemas.microsoft.com/office/drawing/2014/main" id="{76AC7D76-C2D9-11B6-7C42-670BE0C8B676}"/>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78" name="Rectangle 20202">
                        <a:extLst>
                          <a:ext uri="{FF2B5EF4-FFF2-40B4-BE49-F238E27FC236}">
                            <a16:creationId xmlns:a16="http://schemas.microsoft.com/office/drawing/2014/main" id="{96C57F6C-DEF3-16BA-BB74-1CA9F4B61C57}"/>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79" name="AutoShape 20203">
                        <a:extLst>
                          <a:ext uri="{FF2B5EF4-FFF2-40B4-BE49-F238E27FC236}">
                            <a16:creationId xmlns:a16="http://schemas.microsoft.com/office/drawing/2014/main" id="{140EE50F-00CB-18B2-DAFA-A420DF7A1193}"/>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80" name="AutoShape 20204">
                        <a:extLst>
                          <a:ext uri="{FF2B5EF4-FFF2-40B4-BE49-F238E27FC236}">
                            <a16:creationId xmlns:a16="http://schemas.microsoft.com/office/drawing/2014/main" id="{55DF7B37-1297-13B1-6EE8-73277DDEEB22}"/>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81" name="Line 20205">
                        <a:extLst>
                          <a:ext uri="{FF2B5EF4-FFF2-40B4-BE49-F238E27FC236}">
                            <a16:creationId xmlns:a16="http://schemas.microsoft.com/office/drawing/2014/main" id="{0A1EF577-9963-56EE-1112-371DEDC46ECD}"/>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82" name="Line 20206">
                        <a:extLst>
                          <a:ext uri="{FF2B5EF4-FFF2-40B4-BE49-F238E27FC236}">
                            <a16:creationId xmlns:a16="http://schemas.microsoft.com/office/drawing/2014/main" id="{0F221FF6-23A2-EFB1-93E5-0B781ED71FED}"/>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719" name="Group 20207">
                    <a:extLst>
                      <a:ext uri="{FF2B5EF4-FFF2-40B4-BE49-F238E27FC236}">
                        <a16:creationId xmlns:a16="http://schemas.microsoft.com/office/drawing/2014/main" id="{8FCB1071-5EE4-C58A-D4ED-E46B0C1BF74A}"/>
                      </a:ext>
                    </a:extLst>
                  </p:cNvPr>
                  <p:cNvGrpSpPr>
                    <a:grpSpLocks/>
                  </p:cNvGrpSpPr>
                  <p:nvPr/>
                </p:nvGrpSpPr>
                <p:grpSpPr bwMode="auto">
                  <a:xfrm>
                    <a:off x="273" y="1"/>
                    <a:ext cx="39" cy="170"/>
                    <a:chOff x="273" y="1"/>
                    <a:chExt cx="39" cy="170"/>
                  </a:xfrm>
                </p:grpSpPr>
                <p:grpSp>
                  <p:nvGrpSpPr>
                    <p:cNvPr id="720" name="Group 20208">
                      <a:extLst>
                        <a:ext uri="{FF2B5EF4-FFF2-40B4-BE49-F238E27FC236}">
                          <a16:creationId xmlns:a16="http://schemas.microsoft.com/office/drawing/2014/main" id="{EA97517C-453B-8F27-7911-76BBACC4CD2F}"/>
                        </a:ext>
                      </a:extLst>
                    </p:cNvPr>
                    <p:cNvGrpSpPr>
                      <a:grpSpLocks/>
                    </p:cNvGrpSpPr>
                    <p:nvPr/>
                  </p:nvGrpSpPr>
                  <p:grpSpPr bwMode="auto">
                    <a:xfrm>
                      <a:off x="273" y="1"/>
                      <a:ext cx="16" cy="170"/>
                      <a:chOff x="273" y="1"/>
                      <a:chExt cx="59" cy="170"/>
                    </a:xfrm>
                  </p:grpSpPr>
                  <p:sp>
                    <p:nvSpPr>
                      <p:cNvPr id="722" name="Rectangle 20209">
                        <a:extLst>
                          <a:ext uri="{FF2B5EF4-FFF2-40B4-BE49-F238E27FC236}">
                            <a16:creationId xmlns:a16="http://schemas.microsoft.com/office/drawing/2014/main" id="{01A7C011-319C-6EC7-FF45-FCD71CA579FD}"/>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723" name="Group 20210">
                        <a:extLst>
                          <a:ext uri="{FF2B5EF4-FFF2-40B4-BE49-F238E27FC236}">
                            <a16:creationId xmlns:a16="http://schemas.microsoft.com/office/drawing/2014/main" id="{9811E4AF-0799-35FC-FE23-981B4E1A53F5}"/>
                          </a:ext>
                        </a:extLst>
                      </p:cNvPr>
                      <p:cNvGrpSpPr>
                        <a:grpSpLocks/>
                      </p:cNvGrpSpPr>
                      <p:nvPr/>
                    </p:nvGrpSpPr>
                    <p:grpSpPr bwMode="auto">
                      <a:xfrm>
                        <a:off x="273" y="7"/>
                        <a:ext cx="55" cy="164"/>
                        <a:chOff x="273" y="7"/>
                        <a:chExt cx="55" cy="164"/>
                      </a:xfrm>
                    </p:grpSpPr>
                    <p:grpSp>
                      <p:nvGrpSpPr>
                        <p:cNvPr id="724" name="Group 20211">
                          <a:extLst>
                            <a:ext uri="{FF2B5EF4-FFF2-40B4-BE49-F238E27FC236}">
                              <a16:creationId xmlns:a16="http://schemas.microsoft.com/office/drawing/2014/main" id="{8DAB49D7-3069-667F-E492-DDDC1A8447B6}"/>
                            </a:ext>
                          </a:extLst>
                        </p:cNvPr>
                        <p:cNvGrpSpPr>
                          <a:grpSpLocks/>
                        </p:cNvGrpSpPr>
                        <p:nvPr/>
                      </p:nvGrpSpPr>
                      <p:grpSpPr bwMode="auto">
                        <a:xfrm flipV="1">
                          <a:off x="273" y="142"/>
                          <a:ext cx="4" cy="11"/>
                          <a:chOff x="273" y="157"/>
                          <a:chExt cx="4" cy="11"/>
                        </a:xfrm>
                      </p:grpSpPr>
                      <p:sp>
                        <p:nvSpPr>
                          <p:cNvPr id="745" name="Line 20212">
                            <a:extLst>
                              <a:ext uri="{FF2B5EF4-FFF2-40B4-BE49-F238E27FC236}">
                                <a16:creationId xmlns:a16="http://schemas.microsoft.com/office/drawing/2014/main" id="{FAE462FA-ADE1-5F34-3E00-5BF3FFAFC0BE}"/>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46" name="Line 20213">
                            <a:extLst>
                              <a:ext uri="{FF2B5EF4-FFF2-40B4-BE49-F238E27FC236}">
                                <a16:creationId xmlns:a16="http://schemas.microsoft.com/office/drawing/2014/main" id="{9A40BC50-49BD-97DD-B1D0-8EC9394B20B5}"/>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47" name="Line 20214">
                            <a:extLst>
                              <a:ext uri="{FF2B5EF4-FFF2-40B4-BE49-F238E27FC236}">
                                <a16:creationId xmlns:a16="http://schemas.microsoft.com/office/drawing/2014/main" id="{2502913B-1B5B-EA8C-0798-4C161548D7E4}"/>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725" name="Line 20215">
                          <a:extLst>
                            <a:ext uri="{FF2B5EF4-FFF2-40B4-BE49-F238E27FC236}">
                              <a16:creationId xmlns:a16="http://schemas.microsoft.com/office/drawing/2014/main" id="{9B584A04-6A0E-CDAF-DB6B-1D91C639A914}"/>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26" name="Line 20216">
                          <a:extLst>
                            <a:ext uri="{FF2B5EF4-FFF2-40B4-BE49-F238E27FC236}">
                              <a16:creationId xmlns:a16="http://schemas.microsoft.com/office/drawing/2014/main" id="{E00F1767-926D-AAD9-3125-BFF86C08895A}"/>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727" name="Group 20217">
                          <a:extLst>
                            <a:ext uri="{FF2B5EF4-FFF2-40B4-BE49-F238E27FC236}">
                              <a16:creationId xmlns:a16="http://schemas.microsoft.com/office/drawing/2014/main" id="{79AE8822-4520-97D1-19A3-05152D8D02C0}"/>
                            </a:ext>
                          </a:extLst>
                        </p:cNvPr>
                        <p:cNvGrpSpPr>
                          <a:grpSpLocks/>
                        </p:cNvGrpSpPr>
                        <p:nvPr/>
                      </p:nvGrpSpPr>
                      <p:grpSpPr bwMode="auto">
                        <a:xfrm flipV="1">
                          <a:off x="273" y="48"/>
                          <a:ext cx="4" cy="11"/>
                          <a:chOff x="273" y="39"/>
                          <a:chExt cx="4" cy="11"/>
                        </a:xfrm>
                      </p:grpSpPr>
                      <p:sp>
                        <p:nvSpPr>
                          <p:cNvPr id="742" name="Line 20218">
                            <a:extLst>
                              <a:ext uri="{FF2B5EF4-FFF2-40B4-BE49-F238E27FC236}">
                                <a16:creationId xmlns:a16="http://schemas.microsoft.com/office/drawing/2014/main" id="{3536EDF7-832A-1657-B152-0C6E4938F326}"/>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43" name="Line 20219">
                            <a:extLst>
                              <a:ext uri="{FF2B5EF4-FFF2-40B4-BE49-F238E27FC236}">
                                <a16:creationId xmlns:a16="http://schemas.microsoft.com/office/drawing/2014/main" id="{B7787F7E-D214-B194-1095-D4D79DE9E0AA}"/>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44" name="Line 20220">
                            <a:extLst>
                              <a:ext uri="{FF2B5EF4-FFF2-40B4-BE49-F238E27FC236}">
                                <a16:creationId xmlns:a16="http://schemas.microsoft.com/office/drawing/2014/main" id="{E0ECF30B-9A47-5BC5-C03D-B6195F2B05DC}"/>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728" name="Line 20221">
                          <a:extLst>
                            <a:ext uri="{FF2B5EF4-FFF2-40B4-BE49-F238E27FC236}">
                              <a16:creationId xmlns:a16="http://schemas.microsoft.com/office/drawing/2014/main" id="{28445A3C-2B61-6481-8619-78A519327C9F}"/>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29" name="Line 20222">
                          <a:extLst>
                            <a:ext uri="{FF2B5EF4-FFF2-40B4-BE49-F238E27FC236}">
                              <a16:creationId xmlns:a16="http://schemas.microsoft.com/office/drawing/2014/main" id="{1F241BA7-3B42-3338-9A47-F340E12619AF}"/>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730" name="Group 20223">
                          <a:extLst>
                            <a:ext uri="{FF2B5EF4-FFF2-40B4-BE49-F238E27FC236}">
                              <a16:creationId xmlns:a16="http://schemas.microsoft.com/office/drawing/2014/main" id="{95E1332E-46F2-DCAF-4B91-DB910F82BACA}"/>
                            </a:ext>
                          </a:extLst>
                        </p:cNvPr>
                        <p:cNvGrpSpPr>
                          <a:grpSpLocks/>
                        </p:cNvGrpSpPr>
                        <p:nvPr/>
                      </p:nvGrpSpPr>
                      <p:grpSpPr bwMode="auto">
                        <a:xfrm flipV="1">
                          <a:off x="273" y="160"/>
                          <a:ext cx="4" cy="11"/>
                          <a:chOff x="273" y="123"/>
                          <a:chExt cx="4" cy="11"/>
                        </a:xfrm>
                      </p:grpSpPr>
                      <p:sp>
                        <p:nvSpPr>
                          <p:cNvPr id="739" name="Line 20224">
                            <a:extLst>
                              <a:ext uri="{FF2B5EF4-FFF2-40B4-BE49-F238E27FC236}">
                                <a16:creationId xmlns:a16="http://schemas.microsoft.com/office/drawing/2014/main" id="{3B6655AA-502D-7D68-92A4-D4DAB203B5AA}"/>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40" name="Line 20225">
                            <a:extLst>
                              <a:ext uri="{FF2B5EF4-FFF2-40B4-BE49-F238E27FC236}">
                                <a16:creationId xmlns:a16="http://schemas.microsoft.com/office/drawing/2014/main" id="{B641C289-E813-8B7E-FDC5-D8587597FF43}"/>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41" name="Line 20226">
                            <a:extLst>
                              <a:ext uri="{FF2B5EF4-FFF2-40B4-BE49-F238E27FC236}">
                                <a16:creationId xmlns:a16="http://schemas.microsoft.com/office/drawing/2014/main" id="{3D7AE54F-0E09-F494-BF23-9D00E6DA71D9}"/>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731" name="Line 20227">
                          <a:extLst>
                            <a:ext uri="{FF2B5EF4-FFF2-40B4-BE49-F238E27FC236}">
                              <a16:creationId xmlns:a16="http://schemas.microsoft.com/office/drawing/2014/main" id="{47EF3EFC-A844-BA25-8B0F-13D3FD3FC00E}"/>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32" name="Line 20228">
                          <a:extLst>
                            <a:ext uri="{FF2B5EF4-FFF2-40B4-BE49-F238E27FC236}">
                              <a16:creationId xmlns:a16="http://schemas.microsoft.com/office/drawing/2014/main" id="{5CF55244-BEB1-9A23-EE91-B0CECFA5F81C}"/>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733" name="Group 20229">
                          <a:extLst>
                            <a:ext uri="{FF2B5EF4-FFF2-40B4-BE49-F238E27FC236}">
                              <a16:creationId xmlns:a16="http://schemas.microsoft.com/office/drawing/2014/main" id="{F0831398-7749-A835-6CC7-0279FD32FA43}"/>
                            </a:ext>
                          </a:extLst>
                        </p:cNvPr>
                        <p:cNvGrpSpPr>
                          <a:grpSpLocks/>
                        </p:cNvGrpSpPr>
                        <p:nvPr/>
                      </p:nvGrpSpPr>
                      <p:grpSpPr bwMode="auto">
                        <a:xfrm flipV="1">
                          <a:off x="274" y="7"/>
                          <a:ext cx="4" cy="11"/>
                          <a:chOff x="274" y="9"/>
                          <a:chExt cx="4" cy="11"/>
                        </a:xfrm>
                      </p:grpSpPr>
                      <p:sp>
                        <p:nvSpPr>
                          <p:cNvPr id="736" name="Line 20230">
                            <a:extLst>
                              <a:ext uri="{FF2B5EF4-FFF2-40B4-BE49-F238E27FC236}">
                                <a16:creationId xmlns:a16="http://schemas.microsoft.com/office/drawing/2014/main" id="{0C7CBC36-7C1F-3AEA-79E2-14B6021838A3}"/>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37" name="Line 20231">
                            <a:extLst>
                              <a:ext uri="{FF2B5EF4-FFF2-40B4-BE49-F238E27FC236}">
                                <a16:creationId xmlns:a16="http://schemas.microsoft.com/office/drawing/2014/main" id="{892FB6DE-22D6-3CB7-6B02-41DD12CC0801}"/>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38" name="Line 20232">
                            <a:extLst>
                              <a:ext uri="{FF2B5EF4-FFF2-40B4-BE49-F238E27FC236}">
                                <a16:creationId xmlns:a16="http://schemas.microsoft.com/office/drawing/2014/main" id="{EEF270EB-AFD5-3CF9-6DF6-2B591CB65C6B}"/>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734" name="Line 20233">
                          <a:extLst>
                            <a:ext uri="{FF2B5EF4-FFF2-40B4-BE49-F238E27FC236}">
                              <a16:creationId xmlns:a16="http://schemas.microsoft.com/office/drawing/2014/main" id="{3D68A990-8CD6-7C14-2031-A1AD47618D03}"/>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35" name="Line 20234">
                          <a:extLst>
                            <a:ext uri="{FF2B5EF4-FFF2-40B4-BE49-F238E27FC236}">
                              <a16:creationId xmlns:a16="http://schemas.microsoft.com/office/drawing/2014/main" id="{49A93A07-5D5E-1098-3EA3-B9E1F4EA20C5}"/>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721" name="AutoShape 20235">
                      <a:extLst>
                        <a:ext uri="{FF2B5EF4-FFF2-40B4-BE49-F238E27FC236}">
                          <a16:creationId xmlns:a16="http://schemas.microsoft.com/office/drawing/2014/main" id="{05B7EA89-B27F-0F33-2F9D-AB1485A6D42E}"/>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674" name="グループ化 673">
                  <a:extLst>
                    <a:ext uri="{FF2B5EF4-FFF2-40B4-BE49-F238E27FC236}">
                      <a16:creationId xmlns:a16="http://schemas.microsoft.com/office/drawing/2014/main" id="{65EC9867-4D1F-E568-47B0-CB13770EF5CA}"/>
                    </a:ext>
                  </a:extLst>
                </p:cNvPr>
                <p:cNvGrpSpPr/>
                <p:nvPr/>
              </p:nvGrpSpPr>
              <p:grpSpPr>
                <a:xfrm>
                  <a:off x="3575720" y="4900969"/>
                  <a:ext cx="2932846" cy="263154"/>
                  <a:chOff x="5272221" y="4222352"/>
                  <a:chExt cx="5453284" cy="515215"/>
                </a:xfrm>
              </p:grpSpPr>
              <p:grpSp>
                <p:nvGrpSpPr>
                  <p:cNvPr id="675" name="グループ化 674">
                    <a:extLst>
                      <a:ext uri="{FF2B5EF4-FFF2-40B4-BE49-F238E27FC236}">
                        <a16:creationId xmlns:a16="http://schemas.microsoft.com/office/drawing/2014/main" id="{38699D45-91E8-B774-02CC-879B21096D11}"/>
                      </a:ext>
                    </a:extLst>
                  </p:cNvPr>
                  <p:cNvGrpSpPr/>
                  <p:nvPr/>
                </p:nvGrpSpPr>
                <p:grpSpPr>
                  <a:xfrm>
                    <a:off x="5272221" y="4226272"/>
                    <a:ext cx="5453284" cy="504056"/>
                    <a:chOff x="5306852" y="3284984"/>
                    <a:chExt cx="5453284" cy="504056"/>
                  </a:xfrm>
                </p:grpSpPr>
                <p:sp>
                  <p:nvSpPr>
                    <p:cNvPr id="713" name="四角形: 角を丸くする 712">
                      <a:extLst>
                        <a:ext uri="{FF2B5EF4-FFF2-40B4-BE49-F238E27FC236}">
                          <a16:creationId xmlns:a16="http://schemas.microsoft.com/office/drawing/2014/main" id="{B10DDF7E-A24E-7294-165A-A1CC7B965EB2}"/>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4" name="四角形: 角を丸くする 713">
                      <a:extLst>
                        <a:ext uri="{FF2B5EF4-FFF2-40B4-BE49-F238E27FC236}">
                          <a16:creationId xmlns:a16="http://schemas.microsoft.com/office/drawing/2014/main" id="{1D03323E-1DC2-A7AE-55BC-96959902F7EA}"/>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5" name="四角形: 角を丸くする 714">
                      <a:extLst>
                        <a:ext uri="{FF2B5EF4-FFF2-40B4-BE49-F238E27FC236}">
                          <a16:creationId xmlns:a16="http://schemas.microsoft.com/office/drawing/2014/main" id="{9B826A1E-1254-DF1F-6E30-9E6607843586}"/>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6" name="四角形: 角を丸くする 715">
                      <a:extLst>
                        <a:ext uri="{FF2B5EF4-FFF2-40B4-BE49-F238E27FC236}">
                          <a16:creationId xmlns:a16="http://schemas.microsoft.com/office/drawing/2014/main" id="{920366C0-601D-90A5-8378-00B20944CF02}"/>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7" name="四角形: 角を丸くする 716">
                      <a:extLst>
                        <a:ext uri="{FF2B5EF4-FFF2-40B4-BE49-F238E27FC236}">
                          <a16:creationId xmlns:a16="http://schemas.microsoft.com/office/drawing/2014/main" id="{78896DB9-51AD-6497-19C8-1222001120F8}"/>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76" name="フローチャート: 端子 675">
                    <a:extLst>
                      <a:ext uri="{FF2B5EF4-FFF2-40B4-BE49-F238E27FC236}">
                        <a16:creationId xmlns:a16="http://schemas.microsoft.com/office/drawing/2014/main" id="{EA0E0D46-54DB-5935-C8C6-1DEB2BFB39CF}"/>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7" name="フローチャート: 端子 676">
                    <a:extLst>
                      <a:ext uri="{FF2B5EF4-FFF2-40B4-BE49-F238E27FC236}">
                        <a16:creationId xmlns:a16="http://schemas.microsoft.com/office/drawing/2014/main" id="{5A68631A-7A9F-1D60-1EA1-4665A1D8B32C}"/>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8" name="フローチャート: 端子 677">
                    <a:extLst>
                      <a:ext uri="{FF2B5EF4-FFF2-40B4-BE49-F238E27FC236}">
                        <a16:creationId xmlns:a16="http://schemas.microsoft.com/office/drawing/2014/main" id="{2835E9FE-497C-05A6-D235-D3B6B7D554E2}"/>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9" name="フローチャート: 端子 678">
                    <a:extLst>
                      <a:ext uri="{FF2B5EF4-FFF2-40B4-BE49-F238E27FC236}">
                        <a16:creationId xmlns:a16="http://schemas.microsoft.com/office/drawing/2014/main" id="{5BBF2DF9-E1E6-4392-07FC-D8CF18B848DA}"/>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0" name="フローチャート: 端子 679">
                    <a:extLst>
                      <a:ext uri="{FF2B5EF4-FFF2-40B4-BE49-F238E27FC236}">
                        <a16:creationId xmlns:a16="http://schemas.microsoft.com/office/drawing/2014/main" id="{AF3F0E7F-404B-3A46-2ED8-FC18D468E945}"/>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1" name="フローチャート: 端子 680">
                    <a:extLst>
                      <a:ext uri="{FF2B5EF4-FFF2-40B4-BE49-F238E27FC236}">
                        <a16:creationId xmlns:a16="http://schemas.microsoft.com/office/drawing/2014/main" id="{C8D6F7DF-8B7E-C548-A5C7-7056C16D6125}"/>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2" name="フローチャート: 端子 681">
                    <a:extLst>
                      <a:ext uri="{FF2B5EF4-FFF2-40B4-BE49-F238E27FC236}">
                        <a16:creationId xmlns:a16="http://schemas.microsoft.com/office/drawing/2014/main" id="{858600A7-FDE7-69BF-C37A-B0FA1293668E}"/>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3" name="フローチャート: 端子 682">
                    <a:extLst>
                      <a:ext uri="{FF2B5EF4-FFF2-40B4-BE49-F238E27FC236}">
                        <a16:creationId xmlns:a16="http://schemas.microsoft.com/office/drawing/2014/main" id="{8A68C036-7B2E-98AB-6FE9-01AC5A7770E3}"/>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4" name="フローチャート: 端子 683">
                    <a:extLst>
                      <a:ext uri="{FF2B5EF4-FFF2-40B4-BE49-F238E27FC236}">
                        <a16:creationId xmlns:a16="http://schemas.microsoft.com/office/drawing/2014/main" id="{9AF52262-A453-CFAA-3ED6-9A05511EF830}"/>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5" name="フローチャート: 端子 684">
                    <a:extLst>
                      <a:ext uri="{FF2B5EF4-FFF2-40B4-BE49-F238E27FC236}">
                        <a16:creationId xmlns:a16="http://schemas.microsoft.com/office/drawing/2014/main" id="{7A9DB1E0-90DC-24DB-C9B4-42528FB6BFBA}"/>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6" name="フローチャート: 端子 685">
                    <a:extLst>
                      <a:ext uri="{FF2B5EF4-FFF2-40B4-BE49-F238E27FC236}">
                        <a16:creationId xmlns:a16="http://schemas.microsoft.com/office/drawing/2014/main" id="{E45DE4AD-7C98-2398-E654-FBDF62FAA0E5}"/>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7" name="フローチャート: 端子 686">
                    <a:extLst>
                      <a:ext uri="{FF2B5EF4-FFF2-40B4-BE49-F238E27FC236}">
                        <a16:creationId xmlns:a16="http://schemas.microsoft.com/office/drawing/2014/main" id="{B2881A69-4CF9-3D7E-AE54-879DAD743BB2}"/>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8" name="フローチャート: 端子 687">
                    <a:extLst>
                      <a:ext uri="{FF2B5EF4-FFF2-40B4-BE49-F238E27FC236}">
                        <a16:creationId xmlns:a16="http://schemas.microsoft.com/office/drawing/2014/main" id="{0AB33465-B8AF-3A44-07FB-3AB813F3357C}"/>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9" name="フローチャート: 端子 688">
                    <a:extLst>
                      <a:ext uri="{FF2B5EF4-FFF2-40B4-BE49-F238E27FC236}">
                        <a16:creationId xmlns:a16="http://schemas.microsoft.com/office/drawing/2014/main" id="{25C96228-27D7-05F8-4576-7AD6636E44E4}"/>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0" name="フローチャート: 端子 689">
                    <a:extLst>
                      <a:ext uri="{FF2B5EF4-FFF2-40B4-BE49-F238E27FC236}">
                        <a16:creationId xmlns:a16="http://schemas.microsoft.com/office/drawing/2014/main" id="{EBDF1235-7CB8-71D0-EF4F-3209CE75146D}"/>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1" name="フローチャート: 端子 690">
                    <a:extLst>
                      <a:ext uri="{FF2B5EF4-FFF2-40B4-BE49-F238E27FC236}">
                        <a16:creationId xmlns:a16="http://schemas.microsoft.com/office/drawing/2014/main" id="{D37C9033-93D6-E230-B80E-1F28E18F9E8C}"/>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2" name="フローチャート: 端子 691">
                    <a:extLst>
                      <a:ext uri="{FF2B5EF4-FFF2-40B4-BE49-F238E27FC236}">
                        <a16:creationId xmlns:a16="http://schemas.microsoft.com/office/drawing/2014/main" id="{907D8B33-FE14-FDEB-59F4-10CC3BF3B881}"/>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3" name="フローチャート: 端子 692">
                    <a:extLst>
                      <a:ext uri="{FF2B5EF4-FFF2-40B4-BE49-F238E27FC236}">
                        <a16:creationId xmlns:a16="http://schemas.microsoft.com/office/drawing/2014/main" id="{2C43D1DB-D230-BFA1-EA06-23FC5953657A}"/>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4" name="フローチャート: 端子 693">
                    <a:extLst>
                      <a:ext uri="{FF2B5EF4-FFF2-40B4-BE49-F238E27FC236}">
                        <a16:creationId xmlns:a16="http://schemas.microsoft.com/office/drawing/2014/main" id="{F9141AAD-8917-E301-DC0F-AEBBA421AF55}"/>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5" name="フローチャート: 端子 694">
                    <a:extLst>
                      <a:ext uri="{FF2B5EF4-FFF2-40B4-BE49-F238E27FC236}">
                        <a16:creationId xmlns:a16="http://schemas.microsoft.com/office/drawing/2014/main" id="{055FF81A-0161-32F7-D077-A076B8CB7E13}"/>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6" name="フローチャート: 端子 695">
                    <a:extLst>
                      <a:ext uri="{FF2B5EF4-FFF2-40B4-BE49-F238E27FC236}">
                        <a16:creationId xmlns:a16="http://schemas.microsoft.com/office/drawing/2014/main" id="{9302D309-5B3B-CF5B-C2B5-A49655C1ED63}"/>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7" name="フローチャート: 端子 696">
                    <a:extLst>
                      <a:ext uri="{FF2B5EF4-FFF2-40B4-BE49-F238E27FC236}">
                        <a16:creationId xmlns:a16="http://schemas.microsoft.com/office/drawing/2014/main" id="{E85E7811-7FC0-511A-88B5-6AFBFB0BE167}"/>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8" name="フローチャート: 端子 697">
                    <a:extLst>
                      <a:ext uri="{FF2B5EF4-FFF2-40B4-BE49-F238E27FC236}">
                        <a16:creationId xmlns:a16="http://schemas.microsoft.com/office/drawing/2014/main" id="{7970410B-3B9F-FAFE-C291-838A8E2716EB}"/>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9" name="フローチャート: 端子 698">
                    <a:extLst>
                      <a:ext uri="{FF2B5EF4-FFF2-40B4-BE49-F238E27FC236}">
                        <a16:creationId xmlns:a16="http://schemas.microsoft.com/office/drawing/2014/main" id="{BE8F7222-0BB6-A027-36BF-ADA2B92184BA}"/>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0" name="フローチャート: 端子 699">
                    <a:extLst>
                      <a:ext uri="{FF2B5EF4-FFF2-40B4-BE49-F238E27FC236}">
                        <a16:creationId xmlns:a16="http://schemas.microsoft.com/office/drawing/2014/main" id="{C81A8845-262C-6C91-7A94-4BF536D4B7D7}"/>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1" name="フローチャート: 端子 700">
                    <a:extLst>
                      <a:ext uri="{FF2B5EF4-FFF2-40B4-BE49-F238E27FC236}">
                        <a16:creationId xmlns:a16="http://schemas.microsoft.com/office/drawing/2014/main" id="{AAEA103B-7175-01A1-5713-49281477A944}"/>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2" name="フローチャート: 端子 701">
                    <a:extLst>
                      <a:ext uri="{FF2B5EF4-FFF2-40B4-BE49-F238E27FC236}">
                        <a16:creationId xmlns:a16="http://schemas.microsoft.com/office/drawing/2014/main" id="{C29B0F2E-ACE7-D830-38BB-2FDB46D234C4}"/>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3" name="フローチャート: 端子 702">
                    <a:extLst>
                      <a:ext uri="{FF2B5EF4-FFF2-40B4-BE49-F238E27FC236}">
                        <a16:creationId xmlns:a16="http://schemas.microsoft.com/office/drawing/2014/main" id="{F3CF3040-C859-3934-C305-7646F52D9722}"/>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4" name="フローチャート: 端子 703">
                    <a:extLst>
                      <a:ext uri="{FF2B5EF4-FFF2-40B4-BE49-F238E27FC236}">
                        <a16:creationId xmlns:a16="http://schemas.microsoft.com/office/drawing/2014/main" id="{A72BD27C-CE27-8F18-DA15-B0F91D0BCA4C}"/>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5" name="フローチャート: 端子 704">
                    <a:extLst>
                      <a:ext uri="{FF2B5EF4-FFF2-40B4-BE49-F238E27FC236}">
                        <a16:creationId xmlns:a16="http://schemas.microsoft.com/office/drawing/2014/main" id="{CEF89C9D-7ED0-B57A-8A74-9CA09F79ED9C}"/>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6" name="フローチャート: 端子 705">
                    <a:extLst>
                      <a:ext uri="{FF2B5EF4-FFF2-40B4-BE49-F238E27FC236}">
                        <a16:creationId xmlns:a16="http://schemas.microsoft.com/office/drawing/2014/main" id="{3A8332B6-F77F-B228-F27C-A3CE701B6CF6}"/>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7" name="フローチャート: 端子 706">
                    <a:extLst>
                      <a:ext uri="{FF2B5EF4-FFF2-40B4-BE49-F238E27FC236}">
                        <a16:creationId xmlns:a16="http://schemas.microsoft.com/office/drawing/2014/main" id="{C970E489-5AB7-5232-5E30-7C9E4B91CFA7}"/>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8" name="フローチャート: 端子 707">
                    <a:extLst>
                      <a:ext uri="{FF2B5EF4-FFF2-40B4-BE49-F238E27FC236}">
                        <a16:creationId xmlns:a16="http://schemas.microsoft.com/office/drawing/2014/main" id="{ED6A81F0-89FB-0376-3F2A-A357CC1C61A3}"/>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9" name="フローチャート: 端子 708">
                    <a:extLst>
                      <a:ext uri="{FF2B5EF4-FFF2-40B4-BE49-F238E27FC236}">
                        <a16:creationId xmlns:a16="http://schemas.microsoft.com/office/drawing/2014/main" id="{98EC4FBA-37C8-1842-EDD9-A5D2E303D330}"/>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0" name="フローチャート: 端子 709">
                    <a:extLst>
                      <a:ext uri="{FF2B5EF4-FFF2-40B4-BE49-F238E27FC236}">
                        <a16:creationId xmlns:a16="http://schemas.microsoft.com/office/drawing/2014/main" id="{2BF3DC80-9829-8AA8-A1E8-4FCCE63A062D}"/>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1" name="フローチャート: 端子 710">
                    <a:extLst>
                      <a:ext uri="{FF2B5EF4-FFF2-40B4-BE49-F238E27FC236}">
                        <a16:creationId xmlns:a16="http://schemas.microsoft.com/office/drawing/2014/main" id="{595F7E75-A6EB-6D7A-8B66-02104C115231}"/>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2" name="フローチャート: 端子 711">
                    <a:extLst>
                      <a:ext uri="{FF2B5EF4-FFF2-40B4-BE49-F238E27FC236}">
                        <a16:creationId xmlns:a16="http://schemas.microsoft.com/office/drawing/2014/main" id="{BB56DBD0-217D-FEEA-7A42-3742CAF5E447}"/>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672" name="正方形/長方形 671">
                <a:extLst>
                  <a:ext uri="{FF2B5EF4-FFF2-40B4-BE49-F238E27FC236}">
                    <a16:creationId xmlns:a16="http://schemas.microsoft.com/office/drawing/2014/main" id="{5F73661F-7B0D-12B4-FEE2-CD860E48A504}"/>
                  </a:ext>
                </a:extLst>
              </p:cNvPr>
              <p:cNvSpPr/>
              <p:nvPr/>
            </p:nvSpPr>
            <p:spPr>
              <a:xfrm>
                <a:off x="3046932" y="5636437"/>
                <a:ext cx="641727" cy="390692"/>
              </a:xfrm>
              <a:prstGeom prst="rect">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357" name="グループ化 356">
              <a:extLst>
                <a:ext uri="{FF2B5EF4-FFF2-40B4-BE49-F238E27FC236}">
                  <a16:creationId xmlns:a16="http://schemas.microsoft.com/office/drawing/2014/main" id="{97E18E4E-8460-FC70-FE54-2F75E657AAE0}"/>
                </a:ext>
              </a:extLst>
            </p:cNvPr>
            <p:cNvGrpSpPr/>
            <p:nvPr/>
          </p:nvGrpSpPr>
          <p:grpSpPr>
            <a:xfrm>
              <a:off x="2794671" y="4136305"/>
              <a:ext cx="1208333" cy="549616"/>
              <a:chOff x="2763695" y="4130145"/>
              <a:chExt cx="1208333" cy="549616"/>
            </a:xfrm>
          </p:grpSpPr>
          <p:grpSp>
            <p:nvGrpSpPr>
              <p:cNvPr id="421" name="グループ化 420">
                <a:extLst>
                  <a:ext uri="{FF2B5EF4-FFF2-40B4-BE49-F238E27FC236}">
                    <a16:creationId xmlns:a16="http://schemas.microsoft.com/office/drawing/2014/main" id="{1BFFF0DC-3D6A-841A-6817-835A502631F0}"/>
                  </a:ext>
                </a:extLst>
              </p:cNvPr>
              <p:cNvGrpSpPr/>
              <p:nvPr/>
            </p:nvGrpSpPr>
            <p:grpSpPr>
              <a:xfrm rot="5400000">
                <a:off x="3148382" y="3856115"/>
                <a:ext cx="549616" cy="1097676"/>
                <a:chOff x="1241707" y="3972722"/>
                <a:chExt cx="824186" cy="1891740"/>
              </a:xfrm>
            </p:grpSpPr>
            <p:grpSp>
              <p:nvGrpSpPr>
                <p:cNvPr id="454" name="グループ化 453">
                  <a:extLst>
                    <a:ext uri="{FF2B5EF4-FFF2-40B4-BE49-F238E27FC236}">
                      <a16:creationId xmlns:a16="http://schemas.microsoft.com/office/drawing/2014/main" id="{A2E7E15B-F8F8-CDD3-4B76-712580788D23}"/>
                    </a:ext>
                  </a:extLst>
                </p:cNvPr>
                <p:cNvGrpSpPr/>
                <p:nvPr/>
              </p:nvGrpSpPr>
              <p:grpSpPr>
                <a:xfrm>
                  <a:off x="1451487" y="3972722"/>
                  <a:ext cx="371624" cy="773549"/>
                  <a:chOff x="2918423" y="2645221"/>
                  <a:chExt cx="371624" cy="773549"/>
                </a:xfrm>
              </p:grpSpPr>
              <p:grpSp>
                <p:nvGrpSpPr>
                  <p:cNvPr id="462" name="グループ化 461">
                    <a:extLst>
                      <a:ext uri="{FF2B5EF4-FFF2-40B4-BE49-F238E27FC236}">
                        <a16:creationId xmlns:a16="http://schemas.microsoft.com/office/drawing/2014/main" id="{F8538AAC-CE10-6208-55AC-5E2643150E09}"/>
                      </a:ext>
                    </a:extLst>
                  </p:cNvPr>
                  <p:cNvGrpSpPr/>
                  <p:nvPr/>
                </p:nvGrpSpPr>
                <p:grpSpPr>
                  <a:xfrm>
                    <a:off x="2918423" y="3133605"/>
                    <a:ext cx="371624" cy="285165"/>
                    <a:chOff x="4140200" y="3203575"/>
                    <a:chExt cx="781050" cy="663575"/>
                  </a:xfrm>
                </p:grpSpPr>
                <p:sp>
                  <p:nvSpPr>
                    <p:cNvPr id="668" name="フリーフォーム: 図形 667">
                      <a:extLst>
                        <a:ext uri="{FF2B5EF4-FFF2-40B4-BE49-F238E27FC236}">
                          <a16:creationId xmlns:a16="http://schemas.microsoft.com/office/drawing/2014/main" id="{348BB63D-F28D-E33D-CFD1-566D6F4F9BDB}"/>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9" name="フリーフォーム: 図形 668">
                      <a:extLst>
                        <a:ext uri="{FF2B5EF4-FFF2-40B4-BE49-F238E27FC236}">
                          <a16:creationId xmlns:a16="http://schemas.microsoft.com/office/drawing/2014/main" id="{896B4C73-0CF2-3F3F-CF02-F95EF53020B2}"/>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0" name="フリーフォーム: 図形 669">
                      <a:extLst>
                        <a:ext uri="{FF2B5EF4-FFF2-40B4-BE49-F238E27FC236}">
                          <a16:creationId xmlns:a16="http://schemas.microsoft.com/office/drawing/2014/main" id="{CCF31DB1-2401-5F27-A478-70896561E35A}"/>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63" name="グループ化 462">
                    <a:extLst>
                      <a:ext uri="{FF2B5EF4-FFF2-40B4-BE49-F238E27FC236}">
                        <a16:creationId xmlns:a16="http://schemas.microsoft.com/office/drawing/2014/main" id="{074B6854-FE24-2DB3-6B30-B5B40886FC7A}"/>
                      </a:ext>
                    </a:extLst>
                  </p:cNvPr>
                  <p:cNvGrpSpPr/>
                  <p:nvPr/>
                </p:nvGrpSpPr>
                <p:grpSpPr>
                  <a:xfrm rot="10800000">
                    <a:off x="3003453" y="2645221"/>
                    <a:ext cx="235664" cy="495885"/>
                    <a:chOff x="973101" y="963274"/>
                    <a:chExt cx="923288" cy="1999932"/>
                  </a:xfrm>
                </p:grpSpPr>
                <p:grpSp>
                  <p:nvGrpSpPr>
                    <p:cNvPr id="464" name="グループ化 463">
                      <a:extLst>
                        <a:ext uri="{FF2B5EF4-FFF2-40B4-BE49-F238E27FC236}">
                          <a16:creationId xmlns:a16="http://schemas.microsoft.com/office/drawing/2014/main" id="{972E278C-9D25-E95F-4CB1-2C84BA28C90A}"/>
                        </a:ext>
                      </a:extLst>
                    </p:cNvPr>
                    <p:cNvGrpSpPr/>
                    <p:nvPr/>
                  </p:nvGrpSpPr>
                  <p:grpSpPr>
                    <a:xfrm>
                      <a:off x="973101" y="963274"/>
                      <a:ext cx="923288" cy="1999932"/>
                      <a:chOff x="926339" y="1781467"/>
                      <a:chExt cx="1547933" cy="2239998"/>
                    </a:xfrm>
                  </p:grpSpPr>
                  <p:cxnSp>
                    <p:nvCxnSpPr>
                      <p:cNvPr id="469" name="直線コネクタ 468">
                        <a:extLst>
                          <a:ext uri="{FF2B5EF4-FFF2-40B4-BE49-F238E27FC236}">
                            <a16:creationId xmlns:a16="http://schemas.microsoft.com/office/drawing/2014/main" id="{BF40BFDE-428D-D591-C547-D8932A619E55}"/>
                          </a:ext>
                        </a:extLst>
                      </p:cNvPr>
                      <p:cNvCxnSpPr>
                        <a:cxnSpLocks/>
                      </p:cNvCxnSpPr>
                      <p:nvPr/>
                    </p:nvCxnSpPr>
                    <p:spPr>
                      <a:xfrm>
                        <a:off x="1295400" y="1791180"/>
                        <a:ext cx="100584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直線コネクタ 469">
                        <a:extLst>
                          <a:ext uri="{FF2B5EF4-FFF2-40B4-BE49-F238E27FC236}">
                            <a16:creationId xmlns:a16="http://schemas.microsoft.com/office/drawing/2014/main" id="{713461DB-F0BC-861B-1059-C72CFE01A732}"/>
                          </a:ext>
                        </a:extLst>
                      </p:cNvPr>
                      <p:cNvCxnSpPr>
                        <a:cxnSpLocks/>
                      </p:cNvCxnSpPr>
                      <p:nvPr/>
                    </p:nvCxnSpPr>
                    <p:spPr>
                      <a:xfrm>
                        <a:off x="1311571" y="1814945"/>
                        <a:ext cx="0" cy="8842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直線コネクタ 470">
                        <a:extLst>
                          <a:ext uri="{FF2B5EF4-FFF2-40B4-BE49-F238E27FC236}">
                            <a16:creationId xmlns:a16="http://schemas.microsoft.com/office/drawing/2014/main" id="{3368CF5D-147C-1FC4-C6B7-22A19A27F5DC}"/>
                          </a:ext>
                        </a:extLst>
                      </p:cNvPr>
                      <p:cNvCxnSpPr>
                        <a:cxnSpLocks/>
                      </p:cNvCxnSpPr>
                      <p:nvPr/>
                    </p:nvCxnSpPr>
                    <p:spPr>
                      <a:xfrm flipH="1">
                        <a:off x="2286001" y="1781467"/>
                        <a:ext cx="10160" cy="9177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直線コネクタ 471">
                        <a:extLst>
                          <a:ext uri="{FF2B5EF4-FFF2-40B4-BE49-F238E27FC236}">
                            <a16:creationId xmlns:a16="http://schemas.microsoft.com/office/drawing/2014/main" id="{4CC25083-9704-9A27-271F-0C496E7D21E8}"/>
                          </a:ext>
                        </a:extLst>
                      </p:cNvPr>
                      <p:cNvCxnSpPr>
                        <a:cxnSpLocks/>
                      </p:cNvCxnSpPr>
                      <p:nvPr/>
                    </p:nvCxnSpPr>
                    <p:spPr>
                      <a:xfrm>
                        <a:off x="2287385" y="2699181"/>
                        <a:ext cx="186887" cy="74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直線コネクタ 472">
                        <a:extLst>
                          <a:ext uri="{FF2B5EF4-FFF2-40B4-BE49-F238E27FC236}">
                            <a16:creationId xmlns:a16="http://schemas.microsoft.com/office/drawing/2014/main" id="{440ACB90-C077-F7DB-FFF4-8B727BAC25ED}"/>
                          </a:ext>
                        </a:extLst>
                      </p:cNvPr>
                      <p:cNvCxnSpPr>
                        <a:cxnSpLocks/>
                      </p:cNvCxnSpPr>
                      <p:nvPr/>
                    </p:nvCxnSpPr>
                    <p:spPr>
                      <a:xfrm flipH="1">
                        <a:off x="2274768" y="2676841"/>
                        <a:ext cx="6987" cy="13103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直線コネクタ 473">
                        <a:extLst>
                          <a:ext uri="{FF2B5EF4-FFF2-40B4-BE49-F238E27FC236}">
                            <a16:creationId xmlns:a16="http://schemas.microsoft.com/office/drawing/2014/main" id="{4E1EEFD4-2BEB-C1EC-DE76-C66DC218BB30}"/>
                          </a:ext>
                        </a:extLst>
                      </p:cNvPr>
                      <p:cNvCxnSpPr>
                        <a:cxnSpLocks/>
                      </p:cNvCxnSpPr>
                      <p:nvPr/>
                    </p:nvCxnSpPr>
                    <p:spPr>
                      <a:xfrm flipH="1">
                        <a:off x="1318048" y="2676841"/>
                        <a:ext cx="2183" cy="134462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直線コネクタ 474">
                        <a:extLst>
                          <a:ext uri="{FF2B5EF4-FFF2-40B4-BE49-F238E27FC236}">
                            <a16:creationId xmlns:a16="http://schemas.microsoft.com/office/drawing/2014/main" id="{D19F52AE-8F45-0811-E1B6-C00FB82275C2}"/>
                          </a:ext>
                        </a:extLst>
                      </p:cNvPr>
                      <p:cNvCxnSpPr>
                        <a:cxnSpLocks/>
                      </p:cNvCxnSpPr>
                      <p:nvPr/>
                    </p:nvCxnSpPr>
                    <p:spPr>
                      <a:xfrm>
                        <a:off x="2454694" y="2753052"/>
                        <a:ext cx="0" cy="10467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直線コネクタ 475">
                        <a:extLst>
                          <a:ext uri="{FF2B5EF4-FFF2-40B4-BE49-F238E27FC236}">
                            <a16:creationId xmlns:a16="http://schemas.microsoft.com/office/drawing/2014/main" id="{9BF92B4C-BA56-A2DB-327E-760A1C8996C4}"/>
                          </a:ext>
                        </a:extLst>
                      </p:cNvPr>
                      <p:cNvCxnSpPr>
                        <a:cxnSpLocks/>
                      </p:cNvCxnSpPr>
                      <p:nvPr/>
                    </p:nvCxnSpPr>
                    <p:spPr>
                      <a:xfrm>
                        <a:off x="1151713" y="2737843"/>
                        <a:ext cx="0" cy="10467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直線コネクタ 476">
                        <a:extLst>
                          <a:ext uri="{FF2B5EF4-FFF2-40B4-BE49-F238E27FC236}">
                            <a16:creationId xmlns:a16="http://schemas.microsoft.com/office/drawing/2014/main" id="{3E46B1DA-292B-B82C-6D91-2F077374F1AC}"/>
                          </a:ext>
                        </a:extLst>
                      </p:cNvPr>
                      <p:cNvCxnSpPr>
                        <a:cxnSpLocks/>
                      </p:cNvCxnSpPr>
                      <p:nvPr/>
                    </p:nvCxnSpPr>
                    <p:spPr>
                      <a:xfrm flipV="1">
                        <a:off x="1130226" y="2691427"/>
                        <a:ext cx="173711" cy="706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直線コネクタ 477">
                        <a:extLst>
                          <a:ext uri="{FF2B5EF4-FFF2-40B4-BE49-F238E27FC236}">
                            <a16:creationId xmlns:a16="http://schemas.microsoft.com/office/drawing/2014/main" id="{AAA87501-F48E-4929-7E4D-0648422E2263}"/>
                          </a:ext>
                        </a:extLst>
                      </p:cNvPr>
                      <p:cNvCxnSpPr>
                        <a:cxnSpLocks/>
                      </p:cNvCxnSpPr>
                      <p:nvPr/>
                    </p:nvCxnSpPr>
                    <p:spPr>
                      <a:xfrm>
                        <a:off x="1142284" y="3771019"/>
                        <a:ext cx="171973" cy="22015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直線コネクタ 478">
                        <a:extLst>
                          <a:ext uri="{FF2B5EF4-FFF2-40B4-BE49-F238E27FC236}">
                            <a16:creationId xmlns:a16="http://schemas.microsoft.com/office/drawing/2014/main" id="{847C3335-BDF7-B980-0229-2AE43FE6F18D}"/>
                          </a:ext>
                        </a:extLst>
                      </p:cNvPr>
                      <p:cNvCxnSpPr>
                        <a:cxnSpLocks/>
                      </p:cNvCxnSpPr>
                      <p:nvPr/>
                    </p:nvCxnSpPr>
                    <p:spPr>
                      <a:xfrm flipV="1">
                        <a:off x="2327970" y="3784600"/>
                        <a:ext cx="126724" cy="236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直線コネクタ 511">
                        <a:extLst>
                          <a:ext uri="{FF2B5EF4-FFF2-40B4-BE49-F238E27FC236}">
                            <a16:creationId xmlns:a16="http://schemas.microsoft.com/office/drawing/2014/main" id="{BE8D3D45-DBED-7067-9CA0-70059C2F5967}"/>
                          </a:ext>
                        </a:extLst>
                      </p:cNvPr>
                      <p:cNvCxnSpPr>
                        <a:cxnSpLocks/>
                      </p:cNvCxnSpPr>
                      <p:nvPr/>
                    </p:nvCxnSpPr>
                    <p:spPr>
                      <a:xfrm>
                        <a:off x="1322120" y="4012797"/>
                        <a:ext cx="99968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 name="直線コネクタ 512">
                        <a:extLst>
                          <a:ext uri="{FF2B5EF4-FFF2-40B4-BE49-F238E27FC236}">
                            <a16:creationId xmlns:a16="http://schemas.microsoft.com/office/drawing/2014/main" id="{43DF9D5F-7FCE-BD6A-1B16-5DC77740A77F}"/>
                          </a:ext>
                        </a:extLst>
                      </p:cNvPr>
                      <p:cNvCxnSpPr>
                        <a:cxnSpLocks/>
                        <a:stCxn id="515" idx="0"/>
                      </p:cNvCxnSpPr>
                      <p:nvPr/>
                    </p:nvCxnSpPr>
                    <p:spPr>
                      <a:xfrm>
                        <a:off x="2105316" y="2760748"/>
                        <a:ext cx="3350" cy="12304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直線コネクタ 513">
                        <a:extLst>
                          <a:ext uri="{FF2B5EF4-FFF2-40B4-BE49-F238E27FC236}">
                            <a16:creationId xmlns:a16="http://schemas.microsoft.com/office/drawing/2014/main" id="{F1F35724-243F-5CAF-5AAB-190035D470A9}"/>
                          </a:ext>
                        </a:extLst>
                      </p:cNvPr>
                      <p:cNvCxnSpPr>
                        <a:cxnSpLocks/>
                      </p:cNvCxnSpPr>
                      <p:nvPr/>
                    </p:nvCxnSpPr>
                    <p:spPr>
                      <a:xfrm flipH="1">
                        <a:off x="1483779" y="2691427"/>
                        <a:ext cx="10017" cy="132766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15" name="円弧 514">
                        <a:extLst>
                          <a:ext uri="{FF2B5EF4-FFF2-40B4-BE49-F238E27FC236}">
                            <a16:creationId xmlns:a16="http://schemas.microsoft.com/office/drawing/2014/main" id="{E1DFC6BE-49ED-74CE-3582-1EB8E1C0C24C}"/>
                          </a:ext>
                        </a:extLst>
                      </p:cNvPr>
                      <p:cNvSpPr/>
                      <p:nvPr/>
                    </p:nvSpPr>
                    <p:spPr>
                      <a:xfrm rot="16499957">
                        <a:off x="1972423" y="2599190"/>
                        <a:ext cx="618400" cy="353961"/>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516" name="円弧 515">
                        <a:extLst>
                          <a:ext uri="{FF2B5EF4-FFF2-40B4-BE49-F238E27FC236}">
                            <a16:creationId xmlns:a16="http://schemas.microsoft.com/office/drawing/2014/main" id="{2D31AF3A-3540-5B42-E7B7-B132EC46788D}"/>
                          </a:ext>
                        </a:extLst>
                      </p:cNvPr>
                      <p:cNvSpPr/>
                      <p:nvPr/>
                    </p:nvSpPr>
                    <p:spPr>
                      <a:xfrm rot="1579888">
                        <a:off x="926339" y="2460443"/>
                        <a:ext cx="590140" cy="365289"/>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517" name="直線コネクタ 516">
                        <a:extLst>
                          <a:ext uri="{FF2B5EF4-FFF2-40B4-BE49-F238E27FC236}">
                            <a16:creationId xmlns:a16="http://schemas.microsoft.com/office/drawing/2014/main" id="{BA3854E3-1E60-412B-454C-8789F5CD2E09}"/>
                          </a:ext>
                        </a:extLst>
                      </p:cNvPr>
                      <p:cNvCxnSpPr>
                        <a:cxnSpLocks/>
                      </p:cNvCxnSpPr>
                      <p:nvPr/>
                    </p:nvCxnSpPr>
                    <p:spPr>
                      <a:xfrm>
                        <a:off x="1479849" y="276487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8" name="直線コネクタ 517">
                        <a:extLst>
                          <a:ext uri="{FF2B5EF4-FFF2-40B4-BE49-F238E27FC236}">
                            <a16:creationId xmlns:a16="http://schemas.microsoft.com/office/drawing/2014/main" id="{A83E0110-FD43-F402-D822-AD4087523430}"/>
                          </a:ext>
                        </a:extLst>
                      </p:cNvPr>
                      <p:cNvCxnSpPr>
                        <a:cxnSpLocks/>
                      </p:cNvCxnSpPr>
                      <p:nvPr/>
                    </p:nvCxnSpPr>
                    <p:spPr>
                      <a:xfrm>
                        <a:off x="1484404" y="28468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9" name="直線コネクタ 518">
                        <a:extLst>
                          <a:ext uri="{FF2B5EF4-FFF2-40B4-BE49-F238E27FC236}">
                            <a16:creationId xmlns:a16="http://schemas.microsoft.com/office/drawing/2014/main" id="{4CBC645D-9BE5-D47B-DE44-832758AFF798}"/>
                          </a:ext>
                        </a:extLst>
                      </p:cNvPr>
                      <p:cNvCxnSpPr>
                        <a:cxnSpLocks/>
                      </p:cNvCxnSpPr>
                      <p:nvPr/>
                    </p:nvCxnSpPr>
                    <p:spPr>
                      <a:xfrm>
                        <a:off x="1488787" y="2937664"/>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0" name="直線コネクタ 519">
                        <a:extLst>
                          <a:ext uri="{FF2B5EF4-FFF2-40B4-BE49-F238E27FC236}">
                            <a16:creationId xmlns:a16="http://schemas.microsoft.com/office/drawing/2014/main" id="{29D652AE-231A-EF87-5AE1-A31441434855}"/>
                          </a:ext>
                        </a:extLst>
                      </p:cNvPr>
                      <p:cNvCxnSpPr>
                        <a:cxnSpLocks/>
                      </p:cNvCxnSpPr>
                      <p:nvPr/>
                    </p:nvCxnSpPr>
                    <p:spPr>
                      <a:xfrm>
                        <a:off x="1498758" y="30186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1" name="直線コネクタ 520">
                        <a:extLst>
                          <a:ext uri="{FF2B5EF4-FFF2-40B4-BE49-F238E27FC236}">
                            <a16:creationId xmlns:a16="http://schemas.microsoft.com/office/drawing/2014/main" id="{11FF014A-C990-172A-2CE6-A50068010ECC}"/>
                          </a:ext>
                        </a:extLst>
                      </p:cNvPr>
                      <p:cNvCxnSpPr>
                        <a:cxnSpLocks/>
                      </p:cNvCxnSpPr>
                      <p:nvPr/>
                    </p:nvCxnSpPr>
                    <p:spPr>
                      <a:xfrm>
                        <a:off x="1503969" y="309539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2" name="直線コネクタ 521">
                        <a:extLst>
                          <a:ext uri="{FF2B5EF4-FFF2-40B4-BE49-F238E27FC236}">
                            <a16:creationId xmlns:a16="http://schemas.microsoft.com/office/drawing/2014/main" id="{D26EE8A8-D6A5-8269-A95E-083C87018F9C}"/>
                          </a:ext>
                        </a:extLst>
                      </p:cNvPr>
                      <p:cNvCxnSpPr>
                        <a:cxnSpLocks/>
                      </p:cNvCxnSpPr>
                      <p:nvPr/>
                    </p:nvCxnSpPr>
                    <p:spPr>
                      <a:xfrm>
                        <a:off x="1503969" y="318108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3" name="直線コネクタ 522">
                        <a:extLst>
                          <a:ext uri="{FF2B5EF4-FFF2-40B4-BE49-F238E27FC236}">
                            <a16:creationId xmlns:a16="http://schemas.microsoft.com/office/drawing/2014/main" id="{10A21733-8594-E5DD-2D0D-2D8227D09D5A}"/>
                          </a:ext>
                        </a:extLst>
                      </p:cNvPr>
                      <p:cNvCxnSpPr>
                        <a:cxnSpLocks/>
                      </p:cNvCxnSpPr>
                      <p:nvPr/>
                    </p:nvCxnSpPr>
                    <p:spPr>
                      <a:xfrm>
                        <a:off x="1498757" y="3263467"/>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635BB91D-A090-9A48-6901-685CB5303F29}"/>
                          </a:ext>
                        </a:extLst>
                      </p:cNvPr>
                      <p:cNvCxnSpPr>
                        <a:cxnSpLocks/>
                      </p:cNvCxnSpPr>
                      <p:nvPr/>
                    </p:nvCxnSpPr>
                    <p:spPr>
                      <a:xfrm>
                        <a:off x="1498757" y="334462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5" name="直線コネクタ 524">
                        <a:extLst>
                          <a:ext uri="{FF2B5EF4-FFF2-40B4-BE49-F238E27FC236}">
                            <a16:creationId xmlns:a16="http://schemas.microsoft.com/office/drawing/2014/main" id="{2D30884F-0F78-DE7D-1708-1D68F7637435}"/>
                          </a:ext>
                        </a:extLst>
                      </p:cNvPr>
                      <p:cNvCxnSpPr>
                        <a:cxnSpLocks/>
                      </p:cNvCxnSpPr>
                      <p:nvPr/>
                    </p:nvCxnSpPr>
                    <p:spPr>
                      <a:xfrm>
                        <a:off x="1498757" y="34160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6" name="直線コネクタ 525">
                        <a:extLst>
                          <a:ext uri="{FF2B5EF4-FFF2-40B4-BE49-F238E27FC236}">
                            <a16:creationId xmlns:a16="http://schemas.microsoft.com/office/drawing/2014/main" id="{0129231F-E323-9837-1A5E-EF692E9EB110}"/>
                          </a:ext>
                        </a:extLst>
                      </p:cNvPr>
                      <p:cNvCxnSpPr>
                        <a:cxnSpLocks/>
                      </p:cNvCxnSpPr>
                      <p:nvPr/>
                    </p:nvCxnSpPr>
                    <p:spPr>
                      <a:xfrm>
                        <a:off x="1488422" y="349170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2" name="直線コネクタ 661">
                        <a:extLst>
                          <a:ext uri="{FF2B5EF4-FFF2-40B4-BE49-F238E27FC236}">
                            <a16:creationId xmlns:a16="http://schemas.microsoft.com/office/drawing/2014/main" id="{092D3A59-CF89-8855-A0A2-2B8758A3D763}"/>
                          </a:ext>
                        </a:extLst>
                      </p:cNvPr>
                      <p:cNvCxnSpPr>
                        <a:cxnSpLocks/>
                      </p:cNvCxnSpPr>
                      <p:nvPr/>
                    </p:nvCxnSpPr>
                    <p:spPr>
                      <a:xfrm>
                        <a:off x="1493819" y="35724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3" name="直線コネクタ 662">
                        <a:extLst>
                          <a:ext uri="{FF2B5EF4-FFF2-40B4-BE49-F238E27FC236}">
                            <a16:creationId xmlns:a16="http://schemas.microsoft.com/office/drawing/2014/main" id="{7D4A684F-EBE5-1651-6087-61E790DD4ACD}"/>
                          </a:ext>
                        </a:extLst>
                      </p:cNvPr>
                      <p:cNvCxnSpPr>
                        <a:cxnSpLocks/>
                      </p:cNvCxnSpPr>
                      <p:nvPr/>
                    </p:nvCxnSpPr>
                    <p:spPr>
                      <a:xfrm>
                        <a:off x="1498756" y="365360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4" name="直線コネクタ 663">
                        <a:extLst>
                          <a:ext uri="{FF2B5EF4-FFF2-40B4-BE49-F238E27FC236}">
                            <a16:creationId xmlns:a16="http://schemas.microsoft.com/office/drawing/2014/main" id="{505FBA89-CED4-41C7-4678-B3C41BC23629}"/>
                          </a:ext>
                        </a:extLst>
                      </p:cNvPr>
                      <p:cNvCxnSpPr>
                        <a:cxnSpLocks/>
                      </p:cNvCxnSpPr>
                      <p:nvPr/>
                    </p:nvCxnSpPr>
                    <p:spPr>
                      <a:xfrm>
                        <a:off x="1479385" y="3728685"/>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5" name="直線コネクタ 664">
                        <a:extLst>
                          <a:ext uri="{FF2B5EF4-FFF2-40B4-BE49-F238E27FC236}">
                            <a16:creationId xmlns:a16="http://schemas.microsoft.com/office/drawing/2014/main" id="{D7E864FF-2824-3DF6-84B5-2FE6B79585ED}"/>
                          </a:ext>
                        </a:extLst>
                      </p:cNvPr>
                      <p:cNvCxnSpPr>
                        <a:cxnSpLocks/>
                      </p:cNvCxnSpPr>
                      <p:nvPr/>
                    </p:nvCxnSpPr>
                    <p:spPr>
                      <a:xfrm>
                        <a:off x="1495773" y="379980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6" name="直線コネクタ 665">
                        <a:extLst>
                          <a:ext uri="{FF2B5EF4-FFF2-40B4-BE49-F238E27FC236}">
                            <a16:creationId xmlns:a16="http://schemas.microsoft.com/office/drawing/2014/main" id="{759BA168-7728-D14B-3FEE-041CBCB1225B}"/>
                          </a:ext>
                        </a:extLst>
                      </p:cNvPr>
                      <p:cNvCxnSpPr>
                        <a:cxnSpLocks/>
                      </p:cNvCxnSpPr>
                      <p:nvPr/>
                    </p:nvCxnSpPr>
                    <p:spPr>
                      <a:xfrm>
                        <a:off x="1495858" y="386071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7" name="直線コネクタ 666">
                        <a:extLst>
                          <a:ext uri="{FF2B5EF4-FFF2-40B4-BE49-F238E27FC236}">
                            <a16:creationId xmlns:a16="http://schemas.microsoft.com/office/drawing/2014/main" id="{2BF05FEB-9023-42BB-19AB-4A388C2BEDC0}"/>
                          </a:ext>
                        </a:extLst>
                      </p:cNvPr>
                      <p:cNvCxnSpPr>
                        <a:cxnSpLocks/>
                      </p:cNvCxnSpPr>
                      <p:nvPr/>
                    </p:nvCxnSpPr>
                    <p:spPr>
                      <a:xfrm>
                        <a:off x="1490898" y="393503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5" name="正方形/長方形 464">
                      <a:extLst>
                        <a:ext uri="{FF2B5EF4-FFF2-40B4-BE49-F238E27FC236}">
                          <a16:creationId xmlns:a16="http://schemas.microsoft.com/office/drawing/2014/main" id="{1CF4BFB4-33D7-6408-E253-CBDC45C95C12}"/>
                        </a:ext>
                      </a:extLst>
                    </p:cNvPr>
                    <p:cNvSpPr/>
                    <p:nvPr/>
                  </p:nvSpPr>
                  <p:spPr>
                    <a:xfrm>
                      <a:off x="1228514" y="1762689"/>
                      <a:ext cx="72861" cy="1187160"/>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正方形/長方形 465">
                      <a:extLst>
                        <a:ext uri="{FF2B5EF4-FFF2-40B4-BE49-F238E27FC236}">
                          <a16:creationId xmlns:a16="http://schemas.microsoft.com/office/drawing/2014/main" id="{65D85989-BA5B-5975-5EA6-EF8D8462A6FE}"/>
                        </a:ext>
                      </a:extLst>
                    </p:cNvPr>
                    <p:cNvSpPr/>
                    <p:nvPr/>
                  </p:nvSpPr>
                  <p:spPr>
                    <a:xfrm>
                      <a:off x="1696292" y="1788084"/>
                      <a:ext cx="72226" cy="1151657"/>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図形 466">
                      <a:extLst>
                        <a:ext uri="{FF2B5EF4-FFF2-40B4-BE49-F238E27FC236}">
                          <a16:creationId xmlns:a16="http://schemas.microsoft.com/office/drawing/2014/main" id="{F75A91B7-C3E7-636D-23C7-72B5221CBA2B}"/>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図形 467">
                      <a:extLst>
                        <a:ext uri="{FF2B5EF4-FFF2-40B4-BE49-F238E27FC236}">
                          <a16:creationId xmlns:a16="http://schemas.microsoft.com/office/drawing/2014/main" id="{F84058B7-C979-6079-1A81-01AE284D8D94}"/>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455" name="グループ化 454">
                  <a:extLst>
                    <a:ext uri="{FF2B5EF4-FFF2-40B4-BE49-F238E27FC236}">
                      <a16:creationId xmlns:a16="http://schemas.microsoft.com/office/drawing/2014/main" id="{E80C0B4D-E103-A510-3DB1-208907899D46}"/>
                    </a:ext>
                  </a:extLst>
                </p:cNvPr>
                <p:cNvGrpSpPr/>
                <p:nvPr/>
              </p:nvGrpSpPr>
              <p:grpSpPr>
                <a:xfrm>
                  <a:off x="1241707" y="4753421"/>
                  <a:ext cx="824186" cy="1111041"/>
                  <a:chOff x="1241707" y="4753421"/>
                  <a:chExt cx="824186" cy="1111041"/>
                </a:xfrm>
              </p:grpSpPr>
              <p:grpSp>
                <p:nvGrpSpPr>
                  <p:cNvPr id="456" name="グループ化 455">
                    <a:extLst>
                      <a:ext uri="{FF2B5EF4-FFF2-40B4-BE49-F238E27FC236}">
                        <a16:creationId xmlns:a16="http://schemas.microsoft.com/office/drawing/2014/main" id="{FFD7C0A2-E080-4EDD-96FF-1D501899A5DC}"/>
                      </a:ext>
                    </a:extLst>
                  </p:cNvPr>
                  <p:cNvGrpSpPr/>
                  <p:nvPr/>
                </p:nvGrpSpPr>
                <p:grpSpPr>
                  <a:xfrm rot="16200000">
                    <a:off x="1117930" y="4877198"/>
                    <a:ext cx="1071740" cy="824186"/>
                    <a:chOff x="2541622" y="3677632"/>
                    <a:chExt cx="1087653" cy="824186"/>
                  </a:xfrm>
                </p:grpSpPr>
                <p:sp>
                  <p:nvSpPr>
                    <p:cNvPr id="458" name="正方形/長方形 457">
                      <a:extLst>
                        <a:ext uri="{FF2B5EF4-FFF2-40B4-BE49-F238E27FC236}">
                          <a16:creationId xmlns:a16="http://schemas.microsoft.com/office/drawing/2014/main" id="{67BBD950-5EBB-CD0A-2119-D69A58037D38}"/>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459" name="正方形/長方形 458">
                      <a:extLst>
                        <a:ext uri="{FF2B5EF4-FFF2-40B4-BE49-F238E27FC236}">
                          <a16:creationId xmlns:a16="http://schemas.microsoft.com/office/drawing/2014/main" id="{43A7E5CB-DAC0-9D29-3A1D-10652070AE38}"/>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460" name="正方形/長方形 459">
                      <a:extLst>
                        <a:ext uri="{FF2B5EF4-FFF2-40B4-BE49-F238E27FC236}">
                          <a16:creationId xmlns:a16="http://schemas.microsoft.com/office/drawing/2014/main" id="{2B448A5C-64D5-494B-85A9-E2E8973A0748}"/>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461" name="正方形/長方形 460">
                      <a:extLst>
                        <a:ext uri="{FF2B5EF4-FFF2-40B4-BE49-F238E27FC236}">
                          <a16:creationId xmlns:a16="http://schemas.microsoft.com/office/drawing/2014/main" id="{1E3D4BF7-CC17-8AE5-A10B-0214A5EF13AA}"/>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457" name="正方形/長方形 456">
                    <a:extLst>
                      <a:ext uri="{FF2B5EF4-FFF2-40B4-BE49-F238E27FC236}">
                        <a16:creationId xmlns:a16="http://schemas.microsoft.com/office/drawing/2014/main" id="{3A2A16DB-9A2E-4F1E-5B22-19CFCF93A883}"/>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22" name="台形 421">
                <a:extLst>
                  <a:ext uri="{FF2B5EF4-FFF2-40B4-BE49-F238E27FC236}">
                    <a16:creationId xmlns:a16="http://schemas.microsoft.com/office/drawing/2014/main" id="{774673AF-3C50-632D-C97A-8F759A2DE044}"/>
                  </a:ext>
                </a:extLst>
              </p:cNvPr>
              <p:cNvSpPr/>
              <p:nvPr/>
            </p:nvSpPr>
            <p:spPr>
              <a:xfrm rot="5400000">
                <a:off x="2802490" y="4353111"/>
                <a:ext cx="126202" cy="67142"/>
              </a:xfrm>
              <a:prstGeom prst="trapezoid">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23" name="グループ化 422">
                <a:extLst>
                  <a:ext uri="{FF2B5EF4-FFF2-40B4-BE49-F238E27FC236}">
                    <a16:creationId xmlns:a16="http://schemas.microsoft.com/office/drawing/2014/main" id="{58426A0A-A316-5C20-8287-F12018AE6D70}"/>
                  </a:ext>
                </a:extLst>
              </p:cNvPr>
              <p:cNvGrpSpPr/>
              <p:nvPr/>
            </p:nvGrpSpPr>
            <p:grpSpPr>
              <a:xfrm>
                <a:off x="2857025" y="4279777"/>
                <a:ext cx="75310" cy="210368"/>
                <a:chOff x="2236576" y="4792072"/>
                <a:chExt cx="114215" cy="310624"/>
              </a:xfrm>
            </p:grpSpPr>
            <p:sp>
              <p:nvSpPr>
                <p:cNvPr id="427" name="正方形/長方形 426">
                  <a:extLst>
                    <a:ext uri="{FF2B5EF4-FFF2-40B4-BE49-F238E27FC236}">
                      <a16:creationId xmlns:a16="http://schemas.microsoft.com/office/drawing/2014/main" id="{EF2A3151-3F68-BD1A-1C67-3D59D2596CBC}"/>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53" name="楕円 452">
                  <a:extLst>
                    <a:ext uri="{FF2B5EF4-FFF2-40B4-BE49-F238E27FC236}">
                      <a16:creationId xmlns:a16="http://schemas.microsoft.com/office/drawing/2014/main" id="{8A2DFF4A-80DA-C895-224A-67DE1C711D4B}"/>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24" name="グループ化 423">
                <a:extLst>
                  <a:ext uri="{FF2B5EF4-FFF2-40B4-BE49-F238E27FC236}">
                    <a16:creationId xmlns:a16="http://schemas.microsoft.com/office/drawing/2014/main" id="{1C61E14F-7F51-613E-3AA8-DB496ED6C33A}"/>
                  </a:ext>
                </a:extLst>
              </p:cNvPr>
              <p:cNvGrpSpPr/>
              <p:nvPr/>
            </p:nvGrpSpPr>
            <p:grpSpPr>
              <a:xfrm>
                <a:off x="2763695" y="4280301"/>
                <a:ext cx="75310" cy="210368"/>
                <a:chOff x="2236576" y="4792072"/>
                <a:chExt cx="114215" cy="310624"/>
              </a:xfrm>
            </p:grpSpPr>
            <p:sp>
              <p:nvSpPr>
                <p:cNvPr id="425" name="正方形/長方形 424">
                  <a:extLst>
                    <a:ext uri="{FF2B5EF4-FFF2-40B4-BE49-F238E27FC236}">
                      <a16:creationId xmlns:a16="http://schemas.microsoft.com/office/drawing/2014/main" id="{2A05F6E0-D598-5D5A-5378-A512D4BC2BCE}"/>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楕円 425">
                  <a:extLst>
                    <a:ext uri="{FF2B5EF4-FFF2-40B4-BE49-F238E27FC236}">
                      <a16:creationId xmlns:a16="http://schemas.microsoft.com/office/drawing/2014/main" id="{B4CE8CEE-07FE-FD28-130B-6037E1B9D613}"/>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58" name="正方形/長方形 357">
              <a:extLst>
                <a:ext uri="{FF2B5EF4-FFF2-40B4-BE49-F238E27FC236}">
                  <a16:creationId xmlns:a16="http://schemas.microsoft.com/office/drawing/2014/main" id="{2B4F48F4-4EED-D155-B0E5-46A2E605ED5F}"/>
                </a:ext>
              </a:extLst>
            </p:cNvPr>
            <p:cNvSpPr/>
            <p:nvPr/>
          </p:nvSpPr>
          <p:spPr>
            <a:xfrm>
              <a:off x="2629649" y="4332857"/>
              <a:ext cx="148577" cy="125427"/>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59" name="グループ化 358">
              <a:extLst>
                <a:ext uri="{FF2B5EF4-FFF2-40B4-BE49-F238E27FC236}">
                  <a16:creationId xmlns:a16="http://schemas.microsoft.com/office/drawing/2014/main" id="{000EB6E1-89C0-ACDA-C0EA-2A0E9802949B}"/>
                </a:ext>
              </a:extLst>
            </p:cNvPr>
            <p:cNvGrpSpPr/>
            <p:nvPr/>
          </p:nvGrpSpPr>
          <p:grpSpPr>
            <a:xfrm>
              <a:off x="370312" y="3547225"/>
              <a:ext cx="2244118" cy="2504680"/>
              <a:chOff x="151825" y="1389997"/>
              <a:chExt cx="4431071" cy="4214122"/>
            </a:xfrm>
          </p:grpSpPr>
          <p:grpSp>
            <p:nvGrpSpPr>
              <p:cNvPr id="365" name="グループ化 364">
                <a:extLst>
                  <a:ext uri="{FF2B5EF4-FFF2-40B4-BE49-F238E27FC236}">
                    <a16:creationId xmlns:a16="http://schemas.microsoft.com/office/drawing/2014/main" id="{C2C9D53B-8916-CEE2-596F-BB34F3002B17}"/>
                  </a:ext>
                </a:extLst>
              </p:cNvPr>
              <p:cNvGrpSpPr/>
              <p:nvPr/>
            </p:nvGrpSpPr>
            <p:grpSpPr>
              <a:xfrm>
                <a:off x="2378157" y="1875251"/>
                <a:ext cx="437835" cy="3226114"/>
                <a:chOff x="2338673" y="2344339"/>
                <a:chExt cx="437835" cy="2819172"/>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418" name="Rectangle 2750">
                  <a:extLst>
                    <a:ext uri="{FF2B5EF4-FFF2-40B4-BE49-F238E27FC236}">
                      <a16:creationId xmlns:a16="http://schemas.microsoft.com/office/drawing/2014/main" id="{8773F1BF-6CCF-065E-CF4F-9F4C5F6C01EC}"/>
                    </a:ext>
                  </a:extLst>
                </p:cNvPr>
                <p:cNvSpPr>
                  <a:spLocks noChangeArrowheads="1"/>
                </p:cNvSpPr>
                <p:nvPr/>
              </p:nvSpPr>
              <p:spPr bwMode="auto">
                <a:xfrm>
                  <a:off x="2406032" y="2360635"/>
                  <a:ext cx="314343" cy="28028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9" name="Rectangle 2751">
                  <a:extLst>
                    <a:ext uri="{FF2B5EF4-FFF2-40B4-BE49-F238E27FC236}">
                      <a16:creationId xmlns:a16="http://schemas.microsoft.com/office/drawing/2014/main" id="{55160B99-EC50-D751-0999-FA23F61CD188}"/>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0" name="Rectangle 2752">
                  <a:extLst>
                    <a:ext uri="{FF2B5EF4-FFF2-40B4-BE49-F238E27FC236}">
                      <a16:creationId xmlns:a16="http://schemas.microsoft.com/office/drawing/2014/main" id="{095B8FAA-5301-70BC-D63D-4F3E5F9B7F05}"/>
                    </a:ext>
                  </a:extLst>
                </p:cNvPr>
                <p:cNvSpPr>
                  <a:spLocks noChangeArrowheads="1"/>
                </p:cNvSpPr>
                <p:nvPr/>
              </p:nvSpPr>
              <p:spPr bwMode="auto">
                <a:xfrm>
                  <a:off x="2338673" y="5065736"/>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366" name="アーチ 365">
                <a:extLst>
                  <a:ext uri="{FF2B5EF4-FFF2-40B4-BE49-F238E27FC236}">
                    <a16:creationId xmlns:a16="http://schemas.microsoft.com/office/drawing/2014/main" id="{C9A5695E-A033-7EE3-CE71-81A2F5806686}"/>
                  </a:ext>
                </a:extLst>
              </p:cNvPr>
              <p:cNvSpPr/>
              <p:nvPr/>
            </p:nvSpPr>
            <p:spPr>
              <a:xfrm>
                <a:off x="2484499" y="1485016"/>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67" name="アーチ 366">
                <a:extLst>
                  <a:ext uri="{FF2B5EF4-FFF2-40B4-BE49-F238E27FC236}">
                    <a16:creationId xmlns:a16="http://schemas.microsoft.com/office/drawing/2014/main" id="{1D604F4B-E44A-5D7B-769A-E59C3A48BA85}"/>
                  </a:ext>
                </a:extLst>
              </p:cNvPr>
              <p:cNvSpPr/>
              <p:nvPr/>
            </p:nvSpPr>
            <p:spPr>
              <a:xfrm rot="10800000">
                <a:off x="2020192" y="4711130"/>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368" name="グループ化 367">
                <a:extLst>
                  <a:ext uri="{FF2B5EF4-FFF2-40B4-BE49-F238E27FC236}">
                    <a16:creationId xmlns:a16="http://schemas.microsoft.com/office/drawing/2014/main" id="{BE00CD6A-5246-7962-A552-05101BF36CE1}"/>
                  </a:ext>
                </a:extLst>
              </p:cNvPr>
              <p:cNvGrpSpPr/>
              <p:nvPr/>
            </p:nvGrpSpPr>
            <p:grpSpPr>
              <a:xfrm rot="16200000">
                <a:off x="1033249" y="4284860"/>
                <a:ext cx="437835" cy="2200683"/>
                <a:chOff x="2338674" y="2344339"/>
                <a:chExt cx="437835" cy="2819170"/>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383" name="Rectangle 2750">
                  <a:extLst>
                    <a:ext uri="{FF2B5EF4-FFF2-40B4-BE49-F238E27FC236}">
                      <a16:creationId xmlns:a16="http://schemas.microsoft.com/office/drawing/2014/main" id="{205B90BC-9766-BB80-8E7C-ECD7090807D9}"/>
                    </a:ext>
                  </a:extLst>
                </p:cNvPr>
                <p:cNvSpPr>
                  <a:spLocks noChangeArrowheads="1"/>
                </p:cNvSpPr>
                <p:nvPr/>
              </p:nvSpPr>
              <p:spPr bwMode="auto">
                <a:xfrm>
                  <a:off x="2406033" y="2360634"/>
                  <a:ext cx="314343" cy="28028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6" name="Rectangle 2751">
                  <a:extLst>
                    <a:ext uri="{FF2B5EF4-FFF2-40B4-BE49-F238E27FC236}">
                      <a16:creationId xmlns:a16="http://schemas.microsoft.com/office/drawing/2014/main" id="{3CF82612-743B-0611-6667-986AAA3299BB}"/>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 name="Rectangle 2752">
                  <a:extLst>
                    <a:ext uri="{FF2B5EF4-FFF2-40B4-BE49-F238E27FC236}">
                      <a16:creationId xmlns:a16="http://schemas.microsoft.com/office/drawing/2014/main" id="{3E4662D7-D798-C4C9-E3C8-3C0CE3D09AED}"/>
                    </a:ext>
                  </a:extLst>
                </p:cNvPr>
                <p:cNvSpPr>
                  <a:spLocks noChangeArrowheads="1"/>
                </p:cNvSpPr>
                <p:nvPr/>
              </p:nvSpPr>
              <p:spPr bwMode="auto">
                <a:xfrm>
                  <a:off x="2338674" y="5065733"/>
                  <a:ext cx="437835" cy="977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nvGrpSpPr>
              <p:cNvPr id="369" name="グループ化 368">
                <a:extLst>
                  <a:ext uri="{FF2B5EF4-FFF2-40B4-BE49-F238E27FC236}">
                    <a16:creationId xmlns:a16="http://schemas.microsoft.com/office/drawing/2014/main" id="{CDBB742E-7FF8-3D0F-112A-90617AB71EBD}"/>
                  </a:ext>
                </a:extLst>
              </p:cNvPr>
              <p:cNvGrpSpPr/>
              <p:nvPr/>
            </p:nvGrpSpPr>
            <p:grpSpPr>
              <a:xfrm rot="16200000">
                <a:off x="3000883" y="1218680"/>
                <a:ext cx="437835" cy="780470"/>
                <a:chOff x="2338673" y="2344339"/>
                <a:chExt cx="437835" cy="2819172"/>
              </a:xfrm>
            </p:grpSpPr>
            <p:sp>
              <p:nvSpPr>
                <p:cNvPr id="380" name="Rectangle 2750">
                  <a:extLst>
                    <a:ext uri="{FF2B5EF4-FFF2-40B4-BE49-F238E27FC236}">
                      <a16:creationId xmlns:a16="http://schemas.microsoft.com/office/drawing/2014/main" id="{89501459-C704-F02D-5129-8F5957B772BD}"/>
                    </a:ext>
                  </a:extLst>
                </p:cNvPr>
                <p:cNvSpPr>
                  <a:spLocks noChangeArrowheads="1"/>
                </p:cNvSpPr>
                <p:nvPr/>
              </p:nvSpPr>
              <p:spPr bwMode="auto">
                <a:xfrm>
                  <a:off x="2406032" y="2360635"/>
                  <a:ext cx="314343" cy="2802876"/>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381" name="Rectangle 2751">
                  <a:extLst>
                    <a:ext uri="{FF2B5EF4-FFF2-40B4-BE49-F238E27FC236}">
                      <a16:creationId xmlns:a16="http://schemas.microsoft.com/office/drawing/2014/main" id="{F46F3CC7-977E-68CD-AEC7-2F2502E3FA42}"/>
                    </a:ext>
                  </a:extLst>
                </p:cNvPr>
                <p:cNvSpPr>
                  <a:spLocks noChangeArrowheads="1"/>
                </p:cNvSpPr>
                <p:nvPr/>
              </p:nvSpPr>
              <p:spPr bwMode="auto">
                <a:xfrm>
                  <a:off x="2344286" y="2344339"/>
                  <a:ext cx="432222"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382" name="Rectangle 2752">
                  <a:extLst>
                    <a:ext uri="{FF2B5EF4-FFF2-40B4-BE49-F238E27FC236}">
                      <a16:creationId xmlns:a16="http://schemas.microsoft.com/office/drawing/2014/main" id="{04396A18-6AE9-1C72-28BF-F7576F07D3E8}"/>
                    </a:ext>
                  </a:extLst>
                </p:cNvPr>
                <p:cNvSpPr>
                  <a:spLocks noChangeArrowheads="1"/>
                </p:cNvSpPr>
                <p:nvPr/>
              </p:nvSpPr>
              <p:spPr bwMode="auto">
                <a:xfrm>
                  <a:off x="2338673" y="5065736"/>
                  <a:ext cx="437835"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370" name="アーチ 369">
                <a:extLst>
                  <a:ext uri="{FF2B5EF4-FFF2-40B4-BE49-F238E27FC236}">
                    <a16:creationId xmlns:a16="http://schemas.microsoft.com/office/drawing/2014/main" id="{C84FD165-720C-2F1C-0D2E-FEAE190BF5EF}"/>
                  </a:ext>
                </a:extLst>
              </p:cNvPr>
              <p:cNvSpPr/>
              <p:nvPr/>
            </p:nvSpPr>
            <p:spPr>
              <a:xfrm rot="5400000">
                <a:off x="3267226" y="1458984"/>
                <a:ext cx="690130" cy="780470"/>
              </a:xfrm>
              <a:prstGeom prst="blockArc">
                <a:avLst>
                  <a:gd name="adj1" fmla="val 10800000"/>
                  <a:gd name="adj2" fmla="val 16288131"/>
                  <a:gd name="adj3" fmla="val 29831"/>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path path="circle">
                  <a:fillToRect l="50000" t="50000" r="50000" b="50000"/>
                </a:path>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371" name="グループ化 370">
                <a:extLst>
                  <a:ext uri="{FF2B5EF4-FFF2-40B4-BE49-F238E27FC236}">
                    <a16:creationId xmlns:a16="http://schemas.microsoft.com/office/drawing/2014/main" id="{9FC76327-5EBA-81B9-DC05-9A65D26F292B}"/>
                  </a:ext>
                </a:extLst>
              </p:cNvPr>
              <p:cNvGrpSpPr/>
              <p:nvPr/>
            </p:nvGrpSpPr>
            <p:grpSpPr>
              <a:xfrm>
                <a:off x="3717784" y="1849220"/>
                <a:ext cx="386579" cy="682205"/>
                <a:chOff x="2344286" y="2344339"/>
                <a:chExt cx="448486" cy="115481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377" name="Rectangle 2750">
                  <a:extLst>
                    <a:ext uri="{FF2B5EF4-FFF2-40B4-BE49-F238E27FC236}">
                      <a16:creationId xmlns:a16="http://schemas.microsoft.com/office/drawing/2014/main" id="{C4DA8F8C-73AC-ADBC-802E-75C810A5B637}"/>
                    </a:ext>
                  </a:extLst>
                </p:cNvPr>
                <p:cNvSpPr>
                  <a:spLocks noChangeArrowheads="1"/>
                </p:cNvSpPr>
                <p:nvPr/>
              </p:nvSpPr>
              <p:spPr bwMode="auto">
                <a:xfrm>
                  <a:off x="2406032" y="2360636"/>
                  <a:ext cx="323617" cy="102094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378" name="Rectangle 2751">
                  <a:extLst>
                    <a:ext uri="{FF2B5EF4-FFF2-40B4-BE49-F238E27FC236}">
                      <a16:creationId xmlns:a16="http://schemas.microsoft.com/office/drawing/2014/main" id="{41976EB0-1723-883D-ABBE-E1C21918B687}"/>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379" name="Rectangle 2752">
                  <a:extLst>
                    <a:ext uri="{FF2B5EF4-FFF2-40B4-BE49-F238E27FC236}">
                      <a16:creationId xmlns:a16="http://schemas.microsoft.com/office/drawing/2014/main" id="{986EEA1B-F91D-0CF4-3D7B-095871D5EF2F}"/>
                    </a:ext>
                  </a:extLst>
                </p:cNvPr>
                <p:cNvSpPr>
                  <a:spLocks noChangeArrowheads="1"/>
                </p:cNvSpPr>
                <p:nvPr/>
              </p:nvSpPr>
              <p:spPr bwMode="auto">
                <a:xfrm>
                  <a:off x="2354937" y="3401381"/>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372" name="アーチ 371">
                <a:extLst>
                  <a:ext uri="{FF2B5EF4-FFF2-40B4-BE49-F238E27FC236}">
                    <a16:creationId xmlns:a16="http://schemas.microsoft.com/office/drawing/2014/main" id="{F87B5FC9-E288-2296-043E-A7624223681C}"/>
                  </a:ext>
                </a:extLst>
              </p:cNvPr>
              <p:cNvSpPr/>
              <p:nvPr/>
            </p:nvSpPr>
            <p:spPr>
              <a:xfrm rot="16200000">
                <a:off x="3847594" y="2155256"/>
                <a:ext cx="690129" cy="780469"/>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373" name="グループ化 372">
                <a:extLst>
                  <a:ext uri="{FF2B5EF4-FFF2-40B4-BE49-F238E27FC236}">
                    <a16:creationId xmlns:a16="http://schemas.microsoft.com/office/drawing/2014/main" id="{D8846116-A5A6-DB94-2E4E-F3A1A68C3DF3}"/>
                  </a:ext>
                </a:extLst>
              </p:cNvPr>
              <p:cNvGrpSpPr/>
              <p:nvPr/>
            </p:nvGrpSpPr>
            <p:grpSpPr>
              <a:xfrm rot="16200000">
                <a:off x="4175228" y="2600866"/>
                <a:ext cx="364432" cy="450904"/>
                <a:chOff x="3508454" y="2284425"/>
                <a:chExt cx="438012" cy="137156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374" name="Rectangle 2750">
                  <a:extLst>
                    <a:ext uri="{FF2B5EF4-FFF2-40B4-BE49-F238E27FC236}">
                      <a16:creationId xmlns:a16="http://schemas.microsoft.com/office/drawing/2014/main" id="{FB7B570A-BB9C-22E3-D810-4A34704A5656}"/>
                    </a:ext>
                  </a:extLst>
                </p:cNvPr>
                <p:cNvSpPr>
                  <a:spLocks noChangeArrowheads="1"/>
                </p:cNvSpPr>
                <p:nvPr/>
              </p:nvSpPr>
              <p:spPr bwMode="auto">
                <a:xfrm>
                  <a:off x="3588654" y="2360634"/>
                  <a:ext cx="314343" cy="1295358"/>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375" name="Rectangle 2751">
                  <a:extLst>
                    <a:ext uri="{FF2B5EF4-FFF2-40B4-BE49-F238E27FC236}">
                      <a16:creationId xmlns:a16="http://schemas.microsoft.com/office/drawing/2014/main" id="{84C758A6-8F1D-4676-BEE3-E44F84A8FD66}"/>
                    </a:ext>
                  </a:extLst>
                </p:cNvPr>
                <p:cNvSpPr>
                  <a:spLocks noChangeArrowheads="1"/>
                </p:cNvSpPr>
                <p:nvPr/>
              </p:nvSpPr>
              <p:spPr bwMode="auto">
                <a:xfrm>
                  <a:off x="3508454" y="2284425"/>
                  <a:ext cx="432221"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dirty="0"/>
                </a:p>
              </p:txBody>
            </p:sp>
            <p:sp>
              <p:nvSpPr>
                <p:cNvPr id="376" name="Rectangle 2752">
                  <a:extLst>
                    <a:ext uri="{FF2B5EF4-FFF2-40B4-BE49-F238E27FC236}">
                      <a16:creationId xmlns:a16="http://schemas.microsoft.com/office/drawing/2014/main" id="{4F93DCC5-4BD7-8C68-B37E-58E7BB3FC7BA}"/>
                    </a:ext>
                  </a:extLst>
                </p:cNvPr>
                <p:cNvSpPr>
                  <a:spLocks noChangeArrowheads="1"/>
                </p:cNvSpPr>
                <p:nvPr/>
              </p:nvSpPr>
              <p:spPr bwMode="auto">
                <a:xfrm>
                  <a:off x="3508629" y="3343174"/>
                  <a:ext cx="437837"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pic>
          <p:nvPicPr>
            <p:cNvPr id="360" name="Picture 2">
              <a:extLst>
                <a:ext uri="{FF2B5EF4-FFF2-40B4-BE49-F238E27FC236}">
                  <a16:creationId xmlns:a16="http://schemas.microsoft.com/office/drawing/2014/main" id="{EB15B488-BBBF-5FA6-54E7-81EB2DD78251}"/>
                </a:ext>
              </a:extLst>
            </p:cNvPr>
            <p:cNvPicPr>
              <a:picLocks noChangeAspect="1" noChangeArrowheads="1"/>
            </p:cNvPicPr>
            <p:nvPr/>
          </p:nvPicPr>
          <p:blipFill rotWithShape="1">
            <a:blip r:embed="rId3" cstate="hqprint">
              <a:extLst>
                <a:ext uri="{BEBA8EAE-BF5A-486C-A8C5-ECC9F3942E4B}">
                  <a14:imgProps xmlns:a14="http://schemas.microsoft.com/office/drawing/2010/main">
                    <a14:imgLayer r:embed="rId4">
                      <a14:imgEffect>
                        <a14:backgroundRemoval t="25700" b="81500" l="71100" r="96700">
                          <a14:foregroundMark x1="85700" y1="81500" x2="85700" y2="81500"/>
                          <a14:foregroundMark x1="85700" y1="81500" x2="85700" y2="81500"/>
                          <a14:foregroundMark x1="88100" y1="25700" x2="88100" y2="25700"/>
                          <a14:foregroundMark x1="88100" y1="25700" x2="88100" y2="25700"/>
                        </a14:backgroundRemoval>
                      </a14:imgEffect>
                    </a14:imgLayer>
                  </a14:imgProps>
                </a:ext>
                <a:ext uri="{28A0092B-C50C-407E-A947-70E740481C1C}">
                  <a14:useLocalDpi xmlns:a14="http://schemas.microsoft.com/office/drawing/2010/main" val="0"/>
                </a:ext>
              </a:extLst>
            </a:blip>
            <a:srcRect l="67982" t="20081" b="12470"/>
            <a:stretch/>
          </p:blipFill>
          <p:spPr bwMode="auto">
            <a:xfrm>
              <a:off x="1691686" y="3201243"/>
              <a:ext cx="397014" cy="702176"/>
            </a:xfrm>
            <a:prstGeom prst="rect">
              <a:avLst/>
            </a:prstGeom>
            <a:noFill/>
            <a:extLst>
              <a:ext uri="{909E8E84-426E-40DD-AFC4-6F175D3DCCD1}">
                <a14:hiddenFill xmlns:a14="http://schemas.microsoft.com/office/drawing/2010/main">
                  <a:solidFill>
                    <a:srgbClr val="FFFFFF"/>
                  </a:solidFill>
                </a14:hiddenFill>
              </a:ext>
            </a:extLst>
          </p:spPr>
        </p:pic>
        <p:sp>
          <p:nvSpPr>
            <p:cNvPr id="361" name="L 字 360">
              <a:extLst>
                <a:ext uri="{FF2B5EF4-FFF2-40B4-BE49-F238E27FC236}">
                  <a16:creationId xmlns:a16="http://schemas.microsoft.com/office/drawing/2014/main" id="{BE4ACC69-532B-AC56-880A-A5A24207F926}"/>
                </a:ext>
              </a:extLst>
            </p:cNvPr>
            <p:cNvSpPr/>
            <p:nvPr/>
          </p:nvSpPr>
          <p:spPr>
            <a:xfrm>
              <a:off x="1809345" y="3887253"/>
              <a:ext cx="3724002" cy="2274757"/>
            </a:xfrm>
            <a:prstGeom prst="corner">
              <a:avLst>
                <a:gd name="adj1" fmla="val 4012"/>
                <a:gd name="adj2" fmla="val 5318"/>
              </a:avLst>
            </a:prstGeom>
            <a:blipFill>
              <a:blip r:embed="rId5"/>
              <a:tile tx="0" ty="0" sx="100000" sy="100000" flip="none" algn="tl"/>
            </a:bli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62" name="グループ化 361">
              <a:extLst>
                <a:ext uri="{FF2B5EF4-FFF2-40B4-BE49-F238E27FC236}">
                  <a16:creationId xmlns:a16="http://schemas.microsoft.com/office/drawing/2014/main" id="{FDCEEED4-B0CF-CB88-8BCE-7572E94F02CC}"/>
                </a:ext>
              </a:extLst>
            </p:cNvPr>
            <p:cNvGrpSpPr/>
            <p:nvPr/>
          </p:nvGrpSpPr>
          <p:grpSpPr>
            <a:xfrm>
              <a:off x="2583263" y="4283217"/>
              <a:ext cx="75310" cy="210368"/>
              <a:chOff x="2236576" y="4792072"/>
              <a:chExt cx="114215" cy="310624"/>
            </a:xfrm>
          </p:grpSpPr>
          <p:sp>
            <p:nvSpPr>
              <p:cNvPr id="363" name="正方形/長方形 362">
                <a:extLst>
                  <a:ext uri="{FF2B5EF4-FFF2-40B4-BE49-F238E27FC236}">
                    <a16:creationId xmlns:a16="http://schemas.microsoft.com/office/drawing/2014/main" id="{D080AFB2-2CDB-DEDE-BC46-6B011EEDB801}"/>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楕円 363">
                <a:extLst>
                  <a:ext uri="{FF2B5EF4-FFF2-40B4-BE49-F238E27FC236}">
                    <a16:creationId xmlns:a16="http://schemas.microsoft.com/office/drawing/2014/main" id="{533FE81E-3668-FAB1-2A44-9AC5BB716CEA}"/>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5" name="グループ化 14">
            <a:extLst>
              <a:ext uri="{FF2B5EF4-FFF2-40B4-BE49-F238E27FC236}">
                <a16:creationId xmlns:a16="http://schemas.microsoft.com/office/drawing/2014/main" id="{E1BD7EC5-D92A-B80A-388E-E45B5DE74CA5}"/>
              </a:ext>
            </a:extLst>
          </p:cNvPr>
          <p:cNvGrpSpPr/>
          <p:nvPr/>
        </p:nvGrpSpPr>
        <p:grpSpPr>
          <a:xfrm>
            <a:off x="6416789" y="3435285"/>
            <a:ext cx="5686553" cy="2886149"/>
            <a:chOff x="6416789" y="3435285"/>
            <a:chExt cx="5686553" cy="2886149"/>
          </a:xfrm>
        </p:grpSpPr>
        <p:sp>
          <p:nvSpPr>
            <p:cNvPr id="307" name="四角形: 角を丸くする 306">
              <a:extLst>
                <a:ext uri="{FF2B5EF4-FFF2-40B4-BE49-F238E27FC236}">
                  <a16:creationId xmlns:a16="http://schemas.microsoft.com/office/drawing/2014/main" id="{14922AA5-1E0B-B7E9-04DC-B58C6821FE72}"/>
                </a:ext>
              </a:extLst>
            </p:cNvPr>
            <p:cNvSpPr/>
            <p:nvPr/>
          </p:nvSpPr>
          <p:spPr>
            <a:xfrm>
              <a:off x="6416789" y="3435285"/>
              <a:ext cx="5686553" cy="2886149"/>
            </a:xfrm>
            <a:prstGeom prst="round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a:extLst>
                <a:ext uri="{FF2B5EF4-FFF2-40B4-BE49-F238E27FC236}">
                  <a16:creationId xmlns:a16="http://schemas.microsoft.com/office/drawing/2014/main" id="{9F36EE35-4E87-776A-9119-D84B21F5BB53}"/>
                </a:ext>
              </a:extLst>
            </p:cNvPr>
            <p:cNvGrpSpPr/>
            <p:nvPr/>
          </p:nvGrpSpPr>
          <p:grpSpPr>
            <a:xfrm>
              <a:off x="9838127" y="4090122"/>
              <a:ext cx="1950765" cy="1955585"/>
              <a:chOff x="9591309" y="1276741"/>
              <a:chExt cx="1967693" cy="2043477"/>
            </a:xfrm>
          </p:grpSpPr>
          <p:sp>
            <p:nvSpPr>
              <p:cNvPr id="12" name="正方形/長方形 11">
                <a:extLst>
                  <a:ext uri="{FF2B5EF4-FFF2-40B4-BE49-F238E27FC236}">
                    <a16:creationId xmlns:a16="http://schemas.microsoft.com/office/drawing/2014/main" id="{B899C57F-5FE5-0F56-19C6-12AC05A3941A}"/>
                  </a:ext>
                </a:extLst>
              </p:cNvPr>
              <p:cNvSpPr/>
              <p:nvPr/>
            </p:nvSpPr>
            <p:spPr>
              <a:xfrm>
                <a:off x="9754038" y="1276741"/>
                <a:ext cx="1804964" cy="2043477"/>
              </a:xfrm>
              <a:prstGeom prst="rect">
                <a:avLst/>
              </a:prstGeom>
              <a:gradFill flip="none" rotWithShape="1">
                <a:gsLst>
                  <a:gs pos="0">
                    <a:schemeClr val="bg2">
                      <a:shade val="30000"/>
                      <a:satMod val="115000"/>
                    </a:schemeClr>
                  </a:gs>
                  <a:gs pos="50000">
                    <a:schemeClr val="bg2">
                      <a:shade val="67500"/>
                      <a:satMod val="115000"/>
                    </a:schemeClr>
                  </a:gs>
                  <a:gs pos="100000">
                    <a:schemeClr val="bg2">
                      <a:shade val="100000"/>
                      <a:satMod val="115000"/>
                    </a:schemeClr>
                  </a:gs>
                </a:gsLst>
                <a:lin ang="2700000" scaled="1"/>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正方形/長方形 12">
                <a:extLst>
                  <a:ext uri="{FF2B5EF4-FFF2-40B4-BE49-F238E27FC236}">
                    <a16:creationId xmlns:a16="http://schemas.microsoft.com/office/drawing/2014/main" id="{28409A0C-6279-F2B6-86CC-253305EE279B}"/>
                  </a:ext>
                </a:extLst>
              </p:cNvPr>
              <p:cNvSpPr/>
              <p:nvPr/>
            </p:nvSpPr>
            <p:spPr>
              <a:xfrm>
                <a:off x="9591309" y="1894991"/>
                <a:ext cx="1316687" cy="79831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20" name="グループ化 219">
              <a:extLst>
                <a:ext uri="{FF2B5EF4-FFF2-40B4-BE49-F238E27FC236}">
                  <a16:creationId xmlns:a16="http://schemas.microsoft.com/office/drawing/2014/main" id="{43187609-603C-424B-F90D-F2821D77D336}"/>
                </a:ext>
              </a:extLst>
            </p:cNvPr>
            <p:cNvGrpSpPr/>
            <p:nvPr/>
          </p:nvGrpSpPr>
          <p:grpSpPr>
            <a:xfrm rot="16200000">
              <a:off x="9539414" y="4364803"/>
              <a:ext cx="854862" cy="1499345"/>
              <a:chOff x="1569331" y="3634998"/>
              <a:chExt cx="767524" cy="1628718"/>
            </a:xfrm>
          </p:grpSpPr>
          <p:grpSp>
            <p:nvGrpSpPr>
              <p:cNvPr id="221" name="グループ化 220">
                <a:extLst>
                  <a:ext uri="{FF2B5EF4-FFF2-40B4-BE49-F238E27FC236}">
                    <a16:creationId xmlns:a16="http://schemas.microsoft.com/office/drawing/2014/main" id="{CCAA6889-DDE3-BAC1-E712-0411D1992BBC}"/>
                  </a:ext>
                </a:extLst>
              </p:cNvPr>
              <p:cNvGrpSpPr/>
              <p:nvPr/>
            </p:nvGrpSpPr>
            <p:grpSpPr>
              <a:xfrm>
                <a:off x="1569331" y="3634998"/>
                <a:ext cx="767524" cy="1628718"/>
                <a:chOff x="926339" y="1781467"/>
                <a:chExt cx="1547933" cy="2239998"/>
              </a:xfrm>
            </p:grpSpPr>
            <p:cxnSp>
              <p:nvCxnSpPr>
                <p:cNvPr id="244" name="直線コネクタ 243">
                  <a:extLst>
                    <a:ext uri="{FF2B5EF4-FFF2-40B4-BE49-F238E27FC236}">
                      <a16:creationId xmlns:a16="http://schemas.microsoft.com/office/drawing/2014/main" id="{F84316B1-CAA1-A44D-D8D3-908BF0900E40}"/>
                    </a:ext>
                  </a:extLst>
                </p:cNvPr>
                <p:cNvCxnSpPr>
                  <a:cxnSpLocks/>
                </p:cNvCxnSpPr>
                <p:nvPr/>
              </p:nvCxnSpPr>
              <p:spPr>
                <a:xfrm>
                  <a:off x="1295400" y="1791180"/>
                  <a:ext cx="100584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直線コネクタ 244">
                  <a:extLst>
                    <a:ext uri="{FF2B5EF4-FFF2-40B4-BE49-F238E27FC236}">
                      <a16:creationId xmlns:a16="http://schemas.microsoft.com/office/drawing/2014/main" id="{FA789CB6-19A5-11CE-017A-1BB79C1F27DC}"/>
                    </a:ext>
                  </a:extLst>
                </p:cNvPr>
                <p:cNvCxnSpPr>
                  <a:cxnSpLocks/>
                </p:cNvCxnSpPr>
                <p:nvPr/>
              </p:nvCxnSpPr>
              <p:spPr>
                <a:xfrm>
                  <a:off x="1311571" y="1814945"/>
                  <a:ext cx="0" cy="88423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直線コネクタ 245">
                  <a:extLst>
                    <a:ext uri="{FF2B5EF4-FFF2-40B4-BE49-F238E27FC236}">
                      <a16:creationId xmlns:a16="http://schemas.microsoft.com/office/drawing/2014/main" id="{B33A3971-3011-E584-5344-4DF44074C6B1}"/>
                    </a:ext>
                  </a:extLst>
                </p:cNvPr>
                <p:cNvCxnSpPr>
                  <a:cxnSpLocks/>
                </p:cNvCxnSpPr>
                <p:nvPr/>
              </p:nvCxnSpPr>
              <p:spPr>
                <a:xfrm flipH="1">
                  <a:off x="2286001" y="1781467"/>
                  <a:ext cx="10160" cy="91771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直線コネクタ 246">
                  <a:extLst>
                    <a:ext uri="{FF2B5EF4-FFF2-40B4-BE49-F238E27FC236}">
                      <a16:creationId xmlns:a16="http://schemas.microsoft.com/office/drawing/2014/main" id="{CBB1FECA-8A8C-9873-7A29-71C7E55E5705}"/>
                    </a:ext>
                  </a:extLst>
                </p:cNvPr>
                <p:cNvCxnSpPr>
                  <a:cxnSpLocks/>
                </p:cNvCxnSpPr>
                <p:nvPr/>
              </p:nvCxnSpPr>
              <p:spPr>
                <a:xfrm>
                  <a:off x="2287385" y="2699181"/>
                  <a:ext cx="186887" cy="7447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直線コネクタ 247">
                  <a:extLst>
                    <a:ext uri="{FF2B5EF4-FFF2-40B4-BE49-F238E27FC236}">
                      <a16:creationId xmlns:a16="http://schemas.microsoft.com/office/drawing/2014/main" id="{1DB66F06-E759-1E74-DDBC-66E19CB85BAE}"/>
                    </a:ext>
                  </a:extLst>
                </p:cNvPr>
                <p:cNvCxnSpPr>
                  <a:cxnSpLocks/>
                </p:cNvCxnSpPr>
                <p:nvPr/>
              </p:nvCxnSpPr>
              <p:spPr>
                <a:xfrm flipH="1">
                  <a:off x="2274768" y="2676841"/>
                  <a:ext cx="6987" cy="131032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直線コネクタ 248">
                  <a:extLst>
                    <a:ext uri="{FF2B5EF4-FFF2-40B4-BE49-F238E27FC236}">
                      <a16:creationId xmlns:a16="http://schemas.microsoft.com/office/drawing/2014/main" id="{F6027C79-F739-70B5-7B2A-410265BC500A}"/>
                    </a:ext>
                  </a:extLst>
                </p:cNvPr>
                <p:cNvCxnSpPr>
                  <a:cxnSpLocks/>
                </p:cNvCxnSpPr>
                <p:nvPr/>
              </p:nvCxnSpPr>
              <p:spPr>
                <a:xfrm flipH="1">
                  <a:off x="1318048" y="2676841"/>
                  <a:ext cx="2183" cy="13446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直線コネクタ 249">
                  <a:extLst>
                    <a:ext uri="{FF2B5EF4-FFF2-40B4-BE49-F238E27FC236}">
                      <a16:creationId xmlns:a16="http://schemas.microsoft.com/office/drawing/2014/main" id="{9825DBAE-1DE0-5304-4440-BCF140E22BA5}"/>
                    </a:ext>
                  </a:extLst>
                </p:cNvPr>
                <p:cNvCxnSpPr>
                  <a:cxnSpLocks/>
                </p:cNvCxnSpPr>
                <p:nvPr/>
              </p:nvCxnSpPr>
              <p:spPr>
                <a:xfrm>
                  <a:off x="2454694" y="2753052"/>
                  <a:ext cx="0" cy="104675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 name="直線コネクタ 250">
                  <a:extLst>
                    <a:ext uri="{FF2B5EF4-FFF2-40B4-BE49-F238E27FC236}">
                      <a16:creationId xmlns:a16="http://schemas.microsoft.com/office/drawing/2014/main" id="{390891C2-49C2-11E4-2735-E8E710B86F25}"/>
                    </a:ext>
                  </a:extLst>
                </p:cNvPr>
                <p:cNvCxnSpPr>
                  <a:cxnSpLocks/>
                </p:cNvCxnSpPr>
                <p:nvPr/>
              </p:nvCxnSpPr>
              <p:spPr>
                <a:xfrm>
                  <a:off x="1151713" y="2737843"/>
                  <a:ext cx="0" cy="104675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 name="直線コネクタ 251">
                  <a:extLst>
                    <a:ext uri="{FF2B5EF4-FFF2-40B4-BE49-F238E27FC236}">
                      <a16:creationId xmlns:a16="http://schemas.microsoft.com/office/drawing/2014/main" id="{9612E3B7-BF7A-CDD8-B643-E958B6C76379}"/>
                    </a:ext>
                  </a:extLst>
                </p:cNvPr>
                <p:cNvCxnSpPr>
                  <a:cxnSpLocks/>
                </p:cNvCxnSpPr>
                <p:nvPr/>
              </p:nvCxnSpPr>
              <p:spPr>
                <a:xfrm flipV="1">
                  <a:off x="1130226" y="2691427"/>
                  <a:ext cx="173711" cy="7066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直線コネクタ 252">
                  <a:extLst>
                    <a:ext uri="{FF2B5EF4-FFF2-40B4-BE49-F238E27FC236}">
                      <a16:creationId xmlns:a16="http://schemas.microsoft.com/office/drawing/2014/main" id="{80248ACB-1DE8-4741-ECFA-0CA9CE850758}"/>
                    </a:ext>
                  </a:extLst>
                </p:cNvPr>
                <p:cNvCxnSpPr>
                  <a:cxnSpLocks/>
                </p:cNvCxnSpPr>
                <p:nvPr/>
              </p:nvCxnSpPr>
              <p:spPr>
                <a:xfrm>
                  <a:off x="1142284" y="3771019"/>
                  <a:ext cx="171973" cy="22015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直線コネクタ 253">
                  <a:extLst>
                    <a:ext uri="{FF2B5EF4-FFF2-40B4-BE49-F238E27FC236}">
                      <a16:creationId xmlns:a16="http://schemas.microsoft.com/office/drawing/2014/main" id="{AF64E219-F61C-64B0-5E5D-B4B21D5F2F66}"/>
                    </a:ext>
                  </a:extLst>
                </p:cNvPr>
                <p:cNvCxnSpPr>
                  <a:cxnSpLocks/>
                </p:cNvCxnSpPr>
                <p:nvPr/>
              </p:nvCxnSpPr>
              <p:spPr>
                <a:xfrm flipV="1">
                  <a:off x="2327970" y="3784600"/>
                  <a:ext cx="126724" cy="23686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直線コネクタ 254">
                  <a:extLst>
                    <a:ext uri="{FF2B5EF4-FFF2-40B4-BE49-F238E27FC236}">
                      <a16:creationId xmlns:a16="http://schemas.microsoft.com/office/drawing/2014/main" id="{59C6BD7C-6E1E-265D-5C91-8F4471F05B7C}"/>
                    </a:ext>
                  </a:extLst>
                </p:cNvPr>
                <p:cNvCxnSpPr>
                  <a:cxnSpLocks/>
                </p:cNvCxnSpPr>
                <p:nvPr/>
              </p:nvCxnSpPr>
              <p:spPr>
                <a:xfrm>
                  <a:off x="1322120" y="4012797"/>
                  <a:ext cx="99968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直線コネクタ 255">
                  <a:extLst>
                    <a:ext uri="{FF2B5EF4-FFF2-40B4-BE49-F238E27FC236}">
                      <a16:creationId xmlns:a16="http://schemas.microsoft.com/office/drawing/2014/main" id="{704DAABE-90A5-9AC2-EC05-BAFF24093C33}"/>
                    </a:ext>
                  </a:extLst>
                </p:cNvPr>
                <p:cNvCxnSpPr>
                  <a:cxnSpLocks/>
                  <a:stCxn id="258" idx="0"/>
                </p:cNvCxnSpPr>
                <p:nvPr/>
              </p:nvCxnSpPr>
              <p:spPr>
                <a:xfrm>
                  <a:off x="2105316" y="2760748"/>
                  <a:ext cx="3350" cy="123042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線コネクタ 256">
                  <a:extLst>
                    <a:ext uri="{FF2B5EF4-FFF2-40B4-BE49-F238E27FC236}">
                      <a16:creationId xmlns:a16="http://schemas.microsoft.com/office/drawing/2014/main" id="{71A5A28E-8F0A-D7B9-9F7E-B0B1A8BB81CC}"/>
                    </a:ext>
                  </a:extLst>
                </p:cNvPr>
                <p:cNvCxnSpPr>
                  <a:cxnSpLocks/>
                </p:cNvCxnSpPr>
                <p:nvPr/>
              </p:nvCxnSpPr>
              <p:spPr>
                <a:xfrm flipH="1">
                  <a:off x="1483779" y="2691427"/>
                  <a:ext cx="10017" cy="132766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58" name="円弧 257">
                  <a:extLst>
                    <a:ext uri="{FF2B5EF4-FFF2-40B4-BE49-F238E27FC236}">
                      <a16:creationId xmlns:a16="http://schemas.microsoft.com/office/drawing/2014/main" id="{765C243C-838E-1A3A-8248-8B502269FCF9}"/>
                    </a:ext>
                  </a:extLst>
                </p:cNvPr>
                <p:cNvSpPr/>
                <p:nvPr/>
              </p:nvSpPr>
              <p:spPr>
                <a:xfrm rot="16499957">
                  <a:off x="1972423" y="2599190"/>
                  <a:ext cx="618400" cy="353961"/>
                </a:xfrm>
                <a:prstGeom prst="arc">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259" name="円弧 258">
                  <a:extLst>
                    <a:ext uri="{FF2B5EF4-FFF2-40B4-BE49-F238E27FC236}">
                      <a16:creationId xmlns:a16="http://schemas.microsoft.com/office/drawing/2014/main" id="{E1FA483F-340A-E0CE-633B-97477A068039}"/>
                    </a:ext>
                  </a:extLst>
                </p:cNvPr>
                <p:cNvSpPr/>
                <p:nvPr/>
              </p:nvSpPr>
              <p:spPr>
                <a:xfrm rot="1579888">
                  <a:off x="926339" y="2460443"/>
                  <a:ext cx="590140" cy="365289"/>
                </a:xfrm>
                <a:prstGeom prst="arc">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260" name="直線コネクタ 259">
                  <a:extLst>
                    <a:ext uri="{FF2B5EF4-FFF2-40B4-BE49-F238E27FC236}">
                      <a16:creationId xmlns:a16="http://schemas.microsoft.com/office/drawing/2014/main" id="{57C7A8BD-9F32-DAA1-37BD-61DB6AC4C885}"/>
                    </a:ext>
                  </a:extLst>
                </p:cNvPr>
                <p:cNvCxnSpPr>
                  <a:cxnSpLocks/>
                </p:cNvCxnSpPr>
                <p:nvPr/>
              </p:nvCxnSpPr>
              <p:spPr>
                <a:xfrm>
                  <a:off x="1479849" y="276487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直線コネクタ 260">
                  <a:extLst>
                    <a:ext uri="{FF2B5EF4-FFF2-40B4-BE49-F238E27FC236}">
                      <a16:creationId xmlns:a16="http://schemas.microsoft.com/office/drawing/2014/main" id="{F9D0DB4B-2C83-140F-27E5-EE5FB7A9BA92}"/>
                    </a:ext>
                  </a:extLst>
                </p:cNvPr>
                <p:cNvCxnSpPr>
                  <a:cxnSpLocks/>
                </p:cNvCxnSpPr>
                <p:nvPr/>
              </p:nvCxnSpPr>
              <p:spPr>
                <a:xfrm>
                  <a:off x="1484404" y="2846802"/>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直線コネクタ 261">
                  <a:extLst>
                    <a:ext uri="{FF2B5EF4-FFF2-40B4-BE49-F238E27FC236}">
                      <a16:creationId xmlns:a16="http://schemas.microsoft.com/office/drawing/2014/main" id="{A177CCE8-BE8C-2A0A-E665-C3150D95194A}"/>
                    </a:ext>
                  </a:extLst>
                </p:cNvPr>
                <p:cNvCxnSpPr>
                  <a:cxnSpLocks/>
                </p:cNvCxnSpPr>
                <p:nvPr/>
              </p:nvCxnSpPr>
              <p:spPr>
                <a:xfrm>
                  <a:off x="1488787" y="2937664"/>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直線コネクタ 262">
                  <a:extLst>
                    <a:ext uri="{FF2B5EF4-FFF2-40B4-BE49-F238E27FC236}">
                      <a16:creationId xmlns:a16="http://schemas.microsoft.com/office/drawing/2014/main" id="{601FA4F9-4CF6-78CC-E971-A3FB33D5E2F6}"/>
                    </a:ext>
                  </a:extLst>
                </p:cNvPr>
                <p:cNvCxnSpPr>
                  <a:cxnSpLocks/>
                </p:cNvCxnSpPr>
                <p:nvPr/>
              </p:nvCxnSpPr>
              <p:spPr>
                <a:xfrm>
                  <a:off x="1498758" y="301864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直線コネクタ 263">
                  <a:extLst>
                    <a:ext uri="{FF2B5EF4-FFF2-40B4-BE49-F238E27FC236}">
                      <a16:creationId xmlns:a16="http://schemas.microsoft.com/office/drawing/2014/main" id="{E4A3E20B-8371-48CD-B18D-8BDCAB01C0C7}"/>
                    </a:ext>
                  </a:extLst>
                </p:cNvPr>
                <p:cNvCxnSpPr>
                  <a:cxnSpLocks/>
                </p:cNvCxnSpPr>
                <p:nvPr/>
              </p:nvCxnSpPr>
              <p:spPr>
                <a:xfrm>
                  <a:off x="1503969" y="3095399"/>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 name="直線コネクタ 264">
                  <a:extLst>
                    <a:ext uri="{FF2B5EF4-FFF2-40B4-BE49-F238E27FC236}">
                      <a16:creationId xmlns:a16="http://schemas.microsoft.com/office/drawing/2014/main" id="{54002C2D-2E3C-4262-BE81-145AF2D57D76}"/>
                    </a:ext>
                  </a:extLst>
                </p:cNvPr>
                <p:cNvCxnSpPr>
                  <a:cxnSpLocks/>
                </p:cNvCxnSpPr>
                <p:nvPr/>
              </p:nvCxnSpPr>
              <p:spPr>
                <a:xfrm>
                  <a:off x="1503969" y="318108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直線コネクタ 265">
                  <a:extLst>
                    <a:ext uri="{FF2B5EF4-FFF2-40B4-BE49-F238E27FC236}">
                      <a16:creationId xmlns:a16="http://schemas.microsoft.com/office/drawing/2014/main" id="{F99984C4-7DC6-E785-0ACA-A715CDEAFF34}"/>
                    </a:ext>
                  </a:extLst>
                </p:cNvPr>
                <p:cNvCxnSpPr>
                  <a:cxnSpLocks/>
                </p:cNvCxnSpPr>
                <p:nvPr/>
              </p:nvCxnSpPr>
              <p:spPr>
                <a:xfrm>
                  <a:off x="1498757" y="3263467"/>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 name="直線コネクタ 266">
                  <a:extLst>
                    <a:ext uri="{FF2B5EF4-FFF2-40B4-BE49-F238E27FC236}">
                      <a16:creationId xmlns:a16="http://schemas.microsoft.com/office/drawing/2014/main" id="{F892AD64-E42F-DDB3-ED58-F8FD1741AE9F}"/>
                    </a:ext>
                  </a:extLst>
                </p:cNvPr>
                <p:cNvCxnSpPr>
                  <a:cxnSpLocks/>
                </p:cNvCxnSpPr>
                <p:nvPr/>
              </p:nvCxnSpPr>
              <p:spPr>
                <a:xfrm>
                  <a:off x="1498757" y="3344628"/>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 name="直線コネクタ 267">
                  <a:extLst>
                    <a:ext uri="{FF2B5EF4-FFF2-40B4-BE49-F238E27FC236}">
                      <a16:creationId xmlns:a16="http://schemas.microsoft.com/office/drawing/2014/main" id="{DF6E94DD-0D34-B5C3-611F-13DCA3667082}"/>
                    </a:ext>
                  </a:extLst>
                </p:cNvPr>
                <p:cNvCxnSpPr>
                  <a:cxnSpLocks/>
                </p:cNvCxnSpPr>
                <p:nvPr/>
              </p:nvCxnSpPr>
              <p:spPr>
                <a:xfrm>
                  <a:off x="1498757" y="3416002"/>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 name="直線コネクタ 268">
                  <a:extLst>
                    <a:ext uri="{FF2B5EF4-FFF2-40B4-BE49-F238E27FC236}">
                      <a16:creationId xmlns:a16="http://schemas.microsoft.com/office/drawing/2014/main" id="{DBC285AF-BB6D-46E6-8939-DD273A5BA867}"/>
                    </a:ext>
                  </a:extLst>
                </p:cNvPr>
                <p:cNvCxnSpPr>
                  <a:cxnSpLocks/>
                </p:cNvCxnSpPr>
                <p:nvPr/>
              </p:nvCxnSpPr>
              <p:spPr>
                <a:xfrm>
                  <a:off x="1488422" y="349170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 name="直線コネクタ 269">
                  <a:extLst>
                    <a:ext uri="{FF2B5EF4-FFF2-40B4-BE49-F238E27FC236}">
                      <a16:creationId xmlns:a16="http://schemas.microsoft.com/office/drawing/2014/main" id="{DB5FB408-8A73-1982-C096-A6FF8EF3EB88}"/>
                    </a:ext>
                  </a:extLst>
                </p:cNvPr>
                <p:cNvCxnSpPr>
                  <a:cxnSpLocks/>
                </p:cNvCxnSpPr>
                <p:nvPr/>
              </p:nvCxnSpPr>
              <p:spPr>
                <a:xfrm>
                  <a:off x="1493819" y="357244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直線コネクタ 270">
                  <a:extLst>
                    <a:ext uri="{FF2B5EF4-FFF2-40B4-BE49-F238E27FC236}">
                      <a16:creationId xmlns:a16="http://schemas.microsoft.com/office/drawing/2014/main" id="{6E695C68-1FBB-B1B6-7135-E9DBDB09ED3D}"/>
                    </a:ext>
                  </a:extLst>
                </p:cNvPr>
                <p:cNvCxnSpPr>
                  <a:cxnSpLocks/>
                </p:cNvCxnSpPr>
                <p:nvPr/>
              </p:nvCxnSpPr>
              <p:spPr>
                <a:xfrm>
                  <a:off x="1498756" y="3653601"/>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直線コネクタ 271">
                  <a:extLst>
                    <a:ext uri="{FF2B5EF4-FFF2-40B4-BE49-F238E27FC236}">
                      <a16:creationId xmlns:a16="http://schemas.microsoft.com/office/drawing/2014/main" id="{8BDB88E4-B499-4884-6AAE-58C949BBC974}"/>
                    </a:ext>
                  </a:extLst>
                </p:cNvPr>
                <p:cNvCxnSpPr>
                  <a:cxnSpLocks/>
                </p:cNvCxnSpPr>
                <p:nvPr/>
              </p:nvCxnSpPr>
              <p:spPr>
                <a:xfrm>
                  <a:off x="1479385" y="3728685"/>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直線コネクタ 272">
                  <a:extLst>
                    <a:ext uri="{FF2B5EF4-FFF2-40B4-BE49-F238E27FC236}">
                      <a16:creationId xmlns:a16="http://schemas.microsoft.com/office/drawing/2014/main" id="{1056F77F-5CB2-5536-88D4-80E831921DF9}"/>
                    </a:ext>
                  </a:extLst>
                </p:cNvPr>
                <p:cNvCxnSpPr>
                  <a:cxnSpLocks/>
                </p:cNvCxnSpPr>
                <p:nvPr/>
              </p:nvCxnSpPr>
              <p:spPr>
                <a:xfrm>
                  <a:off x="1495773" y="3799808"/>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 name="直線コネクタ 273">
                  <a:extLst>
                    <a:ext uri="{FF2B5EF4-FFF2-40B4-BE49-F238E27FC236}">
                      <a16:creationId xmlns:a16="http://schemas.microsoft.com/office/drawing/2014/main" id="{970AD9BF-7071-5077-BFCE-4439079AA713}"/>
                    </a:ext>
                  </a:extLst>
                </p:cNvPr>
                <p:cNvCxnSpPr>
                  <a:cxnSpLocks/>
                </p:cNvCxnSpPr>
                <p:nvPr/>
              </p:nvCxnSpPr>
              <p:spPr>
                <a:xfrm>
                  <a:off x="1495858" y="3860719"/>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 name="直線コネクタ 274">
                  <a:extLst>
                    <a:ext uri="{FF2B5EF4-FFF2-40B4-BE49-F238E27FC236}">
                      <a16:creationId xmlns:a16="http://schemas.microsoft.com/office/drawing/2014/main" id="{D3FD9E77-43D7-6586-A594-DDE3CFD04282}"/>
                    </a:ext>
                  </a:extLst>
                </p:cNvPr>
                <p:cNvCxnSpPr>
                  <a:cxnSpLocks/>
                </p:cNvCxnSpPr>
                <p:nvPr/>
              </p:nvCxnSpPr>
              <p:spPr>
                <a:xfrm>
                  <a:off x="1490898" y="3935031"/>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2" name="正方形/長方形 221">
                <a:extLst>
                  <a:ext uri="{FF2B5EF4-FFF2-40B4-BE49-F238E27FC236}">
                    <a16:creationId xmlns:a16="http://schemas.microsoft.com/office/drawing/2014/main" id="{D2BCA946-34E2-0E5F-31A2-A35D7B58DE9E}"/>
                  </a:ext>
                </a:extLst>
              </p:cNvPr>
              <p:cNvSpPr/>
              <p:nvPr/>
            </p:nvSpPr>
            <p:spPr>
              <a:xfrm>
                <a:off x="1822575" y="4825801"/>
                <a:ext cx="72052" cy="90713"/>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3" name="正方形/長方形 222">
                <a:extLst>
                  <a:ext uri="{FF2B5EF4-FFF2-40B4-BE49-F238E27FC236}">
                    <a16:creationId xmlns:a16="http://schemas.microsoft.com/office/drawing/2014/main" id="{C445CE1F-B15C-8E9E-0C61-6DC51A1FB7B5}"/>
                  </a:ext>
                </a:extLst>
              </p:cNvPr>
              <p:cNvSpPr/>
              <p:nvPr/>
            </p:nvSpPr>
            <p:spPr>
              <a:xfrm>
                <a:off x="1923969" y="4830291"/>
                <a:ext cx="80410" cy="88004"/>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4" name="正方形/長方形 223">
                <a:extLst>
                  <a:ext uri="{FF2B5EF4-FFF2-40B4-BE49-F238E27FC236}">
                    <a16:creationId xmlns:a16="http://schemas.microsoft.com/office/drawing/2014/main" id="{CB4A9080-2893-718B-4CF6-AC9609FB5DFC}"/>
                  </a:ext>
                </a:extLst>
              </p:cNvPr>
              <p:cNvSpPr/>
              <p:nvPr/>
            </p:nvSpPr>
            <p:spPr>
              <a:xfrm>
                <a:off x="1823493" y="4971385"/>
                <a:ext cx="62332" cy="74307"/>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5" name="正方形/長方形 224">
                <a:extLst>
                  <a:ext uri="{FF2B5EF4-FFF2-40B4-BE49-F238E27FC236}">
                    <a16:creationId xmlns:a16="http://schemas.microsoft.com/office/drawing/2014/main" id="{49B78A5A-F45B-92C4-77EE-F8A24CAFE616}"/>
                  </a:ext>
                </a:extLst>
              </p:cNvPr>
              <p:cNvSpPr/>
              <p:nvPr/>
            </p:nvSpPr>
            <p:spPr>
              <a:xfrm rot="20404268">
                <a:off x="1908898" y="4981372"/>
                <a:ext cx="66192" cy="60198"/>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6" name="正方形/長方形 225">
                <a:extLst>
                  <a:ext uri="{FF2B5EF4-FFF2-40B4-BE49-F238E27FC236}">
                    <a16:creationId xmlns:a16="http://schemas.microsoft.com/office/drawing/2014/main" id="{D22AA66B-7AD6-EF9A-C4B0-7B47EB95A505}"/>
                  </a:ext>
                </a:extLst>
              </p:cNvPr>
              <p:cNvSpPr/>
              <p:nvPr/>
            </p:nvSpPr>
            <p:spPr>
              <a:xfrm rot="20404268">
                <a:off x="2002519" y="4984920"/>
                <a:ext cx="66192" cy="60198"/>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7" name="正方形/長方形 226">
                <a:extLst>
                  <a:ext uri="{FF2B5EF4-FFF2-40B4-BE49-F238E27FC236}">
                    <a16:creationId xmlns:a16="http://schemas.microsoft.com/office/drawing/2014/main" id="{8BD90289-E86C-3A6E-A855-65369AD08BE9}"/>
                  </a:ext>
                </a:extLst>
              </p:cNvPr>
              <p:cNvSpPr/>
              <p:nvPr/>
            </p:nvSpPr>
            <p:spPr>
              <a:xfrm rot="20404268">
                <a:off x="2074765" y="4984921"/>
                <a:ext cx="66192" cy="60198"/>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8" name="正方形/長方形 227">
                <a:extLst>
                  <a:ext uri="{FF2B5EF4-FFF2-40B4-BE49-F238E27FC236}">
                    <a16:creationId xmlns:a16="http://schemas.microsoft.com/office/drawing/2014/main" id="{C0A59DC6-51A7-7398-62A1-C65F9DD0F99A}"/>
                  </a:ext>
                </a:extLst>
              </p:cNvPr>
              <p:cNvSpPr/>
              <p:nvPr/>
            </p:nvSpPr>
            <p:spPr>
              <a:xfrm rot="20404268">
                <a:off x="1832710" y="5089354"/>
                <a:ext cx="66192" cy="60198"/>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9" name="正方形/長方形 228">
                <a:extLst>
                  <a:ext uri="{FF2B5EF4-FFF2-40B4-BE49-F238E27FC236}">
                    <a16:creationId xmlns:a16="http://schemas.microsoft.com/office/drawing/2014/main" id="{FC0AA388-CA17-B5D4-A4EB-D4C8AC9262D7}"/>
                  </a:ext>
                </a:extLst>
              </p:cNvPr>
              <p:cNvSpPr/>
              <p:nvPr/>
            </p:nvSpPr>
            <p:spPr>
              <a:xfrm rot="20404268">
                <a:off x="1927412" y="5097995"/>
                <a:ext cx="66192" cy="60198"/>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0" name="正方形/長方形 229">
                <a:extLst>
                  <a:ext uri="{FF2B5EF4-FFF2-40B4-BE49-F238E27FC236}">
                    <a16:creationId xmlns:a16="http://schemas.microsoft.com/office/drawing/2014/main" id="{B218460D-506D-75D5-1D95-DF5899D35B22}"/>
                  </a:ext>
                </a:extLst>
              </p:cNvPr>
              <p:cNvSpPr/>
              <p:nvPr/>
            </p:nvSpPr>
            <p:spPr>
              <a:xfrm rot="20404268">
                <a:off x="2031923" y="5094913"/>
                <a:ext cx="66192" cy="60198"/>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1" name="正方形/長方形 230">
                <a:extLst>
                  <a:ext uri="{FF2B5EF4-FFF2-40B4-BE49-F238E27FC236}">
                    <a16:creationId xmlns:a16="http://schemas.microsoft.com/office/drawing/2014/main" id="{3E9BD058-59E7-AE08-60B0-C6E794B321A4}"/>
                  </a:ext>
                </a:extLst>
              </p:cNvPr>
              <p:cNvSpPr/>
              <p:nvPr/>
            </p:nvSpPr>
            <p:spPr>
              <a:xfrm rot="21298913">
                <a:off x="2027405" y="4837680"/>
                <a:ext cx="66192" cy="60198"/>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2" name="正方形/長方形 231">
                <a:extLst>
                  <a:ext uri="{FF2B5EF4-FFF2-40B4-BE49-F238E27FC236}">
                    <a16:creationId xmlns:a16="http://schemas.microsoft.com/office/drawing/2014/main" id="{D4519E00-FB65-0523-104F-23329A3B049B}"/>
                  </a:ext>
                </a:extLst>
              </p:cNvPr>
              <p:cNvSpPr/>
              <p:nvPr/>
            </p:nvSpPr>
            <p:spPr>
              <a:xfrm rot="21298913">
                <a:off x="1838482" y="4697982"/>
                <a:ext cx="66192" cy="60198"/>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3" name="正方形/長方形 232">
                <a:extLst>
                  <a:ext uri="{FF2B5EF4-FFF2-40B4-BE49-F238E27FC236}">
                    <a16:creationId xmlns:a16="http://schemas.microsoft.com/office/drawing/2014/main" id="{40ED79E0-E809-45F9-D441-B7300F95ACF1}"/>
                  </a:ext>
                </a:extLst>
              </p:cNvPr>
              <p:cNvSpPr/>
              <p:nvPr/>
            </p:nvSpPr>
            <p:spPr>
              <a:xfrm>
                <a:off x="1929521" y="4690077"/>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4" name="正方形/長方形 233">
                <a:extLst>
                  <a:ext uri="{FF2B5EF4-FFF2-40B4-BE49-F238E27FC236}">
                    <a16:creationId xmlns:a16="http://schemas.microsoft.com/office/drawing/2014/main" id="{E7C6C6D1-5908-A3A7-8C00-52E128DB8D76}"/>
                  </a:ext>
                </a:extLst>
              </p:cNvPr>
              <p:cNvSpPr/>
              <p:nvPr/>
            </p:nvSpPr>
            <p:spPr>
              <a:xfrm>
                <a:off x="2015104" y="4689295"/>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5" name="正方形/長方形 234">
                <a:extLst>
                  <a:ext uri="{FF2B5EF4-FFF2-40B4-BE49-F238E27FC236}">
                    <a16:creationId xmlns:a16="http://schemas.microsoft.com/office/drawing/2014/main" id="{23CFC267-F321-13D5-D92D-9EF09DA67D49}"/>
                  </a:ext>
                </a:extLst>
              </p:cNvPr>
              <p:cNvSpPr/>
              <p:nvPr/>
            </p:nvSpPr>
            <p:spPr>
              <a:xfrm>
                <a:off x="1821917" y="4570071"/>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6" name="正方形/長方形 235">
                <a:extLst>
                  <a:ext uri="{FF2B5EF4-FFF2-40B4-BE49-F238E27FC236}">
                    <a16:creationId xmlns:a16="http://schemas.microsoft.com/office/drawing/2014/main" id="{DCE7C53F-8C8A-A6B8-9C65-E64B389543C8}"/>
                  </a:ext>
                </a:extLst>
              </p:cNvPr>
              <p:cNvSpPr/>
              <p:nvPr/>
            </p:nvSpPr>
            <p:spPr>
              <a:xfrm>
                <a:off x="1923775" y="4583128"/>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7" name="正方形/長方形 236">
                <a:extLst>
                  <a:ext uri="{FF2B5EF4-FFF2-40B4-BE49-F238E27FC236}">
                    <a16:creationId xmlns:a16="http://schemas.microsoft.com/office/drawing/2014/main" id="{969426E0-BD05-31CB-2294-5C8DD74B4649}"/>
                  </a:ext>
                </a:extLst>
              </p:cNvPr>
              <p:cNvSpPr/>
              <p:nvPr/>
            </p:nvSpPr>
            <p:spPr>
              <a:xfrm>
                <a:off x="2009376" y="4573866"/>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8" name="正方形/長方形 237">
                <a:extLst>
                  <a:ext uri="{FF2B5EF4-FFF2-40B4-BE49-F238E27FC236}">
                    <a16:creationId xmlns:a16="http://schemas.microsoft.com/office/drawing/2014/main" id="{5B85ADCC-F4F5-E462-6015-D6EC0AC4E658}"/>
                  </a:ext>
                </a:extLst>
              </p:cNvPr>
              <p:cNvSpPr/>
              <p:nvPr/>
            </p:nvSpPr>
            <p:spPr>
              <a:xfrm>
                <a:off x="2063142" y="4424896"/>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9" name="正方形/長方形 238">
                <a:extLst>
                  <a:ext uri="{FF2B5EF4-FFF2-40B4-BE49-F238E27FC236}">
                    <a16:creationId xmlns:a16="http://schemas.microsoft.com/office/drawing/2014/main" id="{46BC8701-9F3A-1E2F-D0EB-B0680EBE41BD}"/>
                  </a:ext>
                </a:extLst>
              </p:cNvPr>
              <p:cNvSpPr/>
              <p:nvPr/>
            </p:nvSpPr>
            <p:spPr>
              <a:xfrm>
                <a:off x="1968232" y="4431483"/>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40" name="正方形/長方形 239">
                <a:extLst>
                  <a:ext uri="{FF2B5EF4-FFF2-40B4-BE49-F238E27FC236}">
                    <a16:creationId xmlns:a16="http://schemas.microsoft.com/office/drawing/2014/main" id="{011168E1-1D8F-413B-CDF4-E8F362FDEB14}"/>
                  </a:ext>
                </a:extLst>
              </p:cNvPr>
              <p:cNvSpPr/>
              <p:nvPr/>
            </p:nvSpPr>
            <p:spPr>
              <a:xfrm>
                <a:off x="1828553" y="4434399"/>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41" name="正方形/長方形 240">
                <a:extLst>
                  <a:ext uri="{FF2B5EF4-FFF2-40B4-BE49-F238E27FC236}">
                    <a16:creationId xmlns:a16="http://schemas.microsoft.com/office/drawing/2014/main" id="{50A338BE-4BB3-28A3-8390-A7CAEB06F928}"/>
                  </a:ext>
                </a:extLst>
              </p:cNvPr>
              <p:cNvSpPr/>
              <p:nvPr/>
            </p:nvSpPr>
            <p:spPr>
              <a:xfrm>
                <a:off x="1853808" y="4281946"/>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42" name="正方形/長方形 241">
                <a:extLst>
                  <a:ext uri="{FF2B5EF4-FFF2-40B4-BE49-F238E27FC236}">
                    <a16:creationId xmlns:a16="http://schemas.microsoft.com/office/drawing/2014/main" id="{B0C9E30D-F388-30BC-AFB8-784152801FC2}"/>
                  </a:ext>
                </a:extLst>
              </p:cNvPr>
              <p:cNvSpPr/>
              <p:nvPr/>
            </p:nvSpPr>
            <p:spPr>
              <a:xfrm>
                <a:off x="1927054" y="4281919"/>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43" name="正方形/長方形 242">
                <a:extLst>
                  <a:ext uri="{FF2B5EF4-FFF2-40B4-BE49-F238E27FC236}">
                    <a16:creationId xmlns:a16="http://schemas.microsoft.com/office/drawing/2014/main" id="{6B632E2C-E795-6C1F-7142-AB609FE14672}"/>
                  </a:ext>
                </a:extLst>
              </p:cNvPr>
              <p:cNvSpPr/>
              <p:nvPr/>
            </p:nvSpPr>
            <p:spPr>
              <a:xfrm>
                <a:off x="2065824" y="4285175"/>
                <a:ext cx="58636" cy="6897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317" name="テキスト ボックス 316">
              <a:extLst>
                <a:ext uri="{FF2B5EF4-FFF2-40B4-BE49-F238E27FC236}">
                  <a16:creationId xmlns:a16="http://schemas.microsoft.com/office/drawing/2014/main" id="{A10FC10F-FA09-1181-8F74-08EA7E3765AC}"/>
                </a:ext>
              </a:extLst>
            </p:cNvPr>
            <p:cNvSpPr txBox="1"/>
            <p:nvPr/>
          </p:nvSpPr>
          <p:spPr>
            <a:xfrm>
              <a:off x="6608112" y="3577698"/>
              <a:ext cx="5248528" cy="461665"/>
            </a:xfrm>
            <a:prstGeom prst="rect">
              <a:avLst/>
            </a:prstGeom>
            <a:solidFill>
              <a:srgbClr val="FF0000"/>
            </a:solidFill>
          </p:spPr>
          <p:txBody>
            <a:bodyPr wrap="square" rtlCol="0">
              <a:spAutoFit/>
            </a:bodyPr>
            <a:lstStyle/>
            <a:p>
              <a:r>
                <a:rPr lang="ja-JP" altLang="en-US" sz="2400" b="1" u="sng" dirty="0">
                  <a:solidFill>
                    <a:schemeClr val="bg1"/>
                  </a:solidFill>
                </a:rPr>
                <a:t>・軸芯クーラントが吐出されていない場合</a:t>
              </a:r>
              <a:endParaRPr kumimoji="1" lang="ja-JP" altLang="en-US" sz="2400" b="1" u="sng" dirty="0">
                <a:solidFill>
                  <a:schemeClr val="bg1"/>
                </a:solidFill>
              </a:endParaRPr>
            </a:p>
          </p:txBody>
        </p:sp>
        <p:sp>
          <p:nvSpPr>
            <p:cNvPr id="318" name="吹き出し: 四角形 317">
              <a:extLst>
                <a:ext uri="{FF2B5EF4-FFF2-40B4-BE49-F238E27FC236}">
                  <a16:creationId xmlns:a16="http://schemas.microsoft.com/office/drawing/2014/main" id="{6B09C270-EE1F-B3B6-B8AD-3D5B9192A4C3}"/>
                </a:ext>
              </a:extLst>
            </p:cNvPr>
            <p:cNvSpPr/>
            <p:nvPr/>
          </p:nvSpPr>
          <p:spPr>
            <a:xfrm>
              <a:off x="7858964" y="5280430"/>
              <a:ext cx="1866759" cy="830997"/>
            </a:xfrm>
            <a:prstGeom prst="wedgeRectCallout">
              <a:avLst>
                <a:gd name="adj1" fmla="val 56930"/>
                <a:gd name="adj2" fmla="val -84272"/>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2000" b="1" dirty="0">
                  <a:solidFill>
                    <a:schemeClr val="bg1"/>
                  </a:solidFill>
                </a:rPr>
                <a:t>切粉が刃の間に詰まってしまう</a:t>
              </a:r>
            </a:p>
          </p:txBody>
        </p:sp>
      </p:grpSp>
      <p:sp>
        <p:nvSpPr>
          <p:cNvPr id="120" name="テキスト ボックス 119">
            <a:extLst>
              <a:ext uri="{FF2B5EF4-FFF2-40B4-BE49-F238E27FC236}">
                <a16:creationId xmlns:a16="http://schemas.microsoft.com/office/drawing/2014/main" id="{0CACAC48-5B15-4CD5-FC41-B2D0B96BD310}"/>
              </a:ext>
            </a:extLst>
          </p:cNvPr>
          <p:cNvSpPr txBox="1"/>
          <p:nvPr/>
        </p:nvSpPr>
        <p:spPr>
          <a:xfrm>
            <a:off x="127192" y="524455"/>
            <a:ext cx="3550540" cy="461665"/>
          </a:xfrm>
          <a:prstGeom prst="rect">
            <a:avLst/>
          </a:prstGeom>
          <a:noFill/>
        </p:spPr>
        <p:txBody>
          <a:bodyPr wrap="square" rtlCol="0">
            <a:spAutoFit/>
          </a:bodyPr>
          <a:lstStyle/>
          <a:p>
            <a:r>
              <a:rPr kumimoji="1" lang="ja-JP" altLang="en-US" sz="2400" dirty="0"/>
              <a:t>■軸芯クーラントとは？</a:t>
            </a:r>
          </a:p>
        </p:txBody>
      </p:sp>
      <p:sp>
        <p:nvSpPr>
          <p:cNvPr id="124" name="テキスト ボックス 123">
            <a:extLst>
              <a:ext uri="{FF2B5EF4-FFF2-40B4-BE49-F238E27FC236}">
                <a16:creationId xmlns:a16="http://schemas.microsoft.com/office/drawing/2014/main" id="{1CFEDFC6-4892-8BF0-D3D9-2622749CC5C2}"/>
              </a:ext>
            </a:extLst>
          </p:cNvPr>
          <p:cNvSpPr txBox="1"/>
          <p:nvPr/>
        </p:nvSpPr>
        <p:spPr>
          <a:xfrm>
            <a:off x="320506" y="5486948"/>
            <a:ext cx="5799221" cy="830997"/>
          </a:xfrm>
          <a:prstGeom prst="rect">
            <a:avLst/>
          </a:prstGeom>
          <a:solidFill>
            <a:schemeClr val="tx2">
              <a:lumMod val="10000"/>
              <a:lumOff val="90000"/>
            </a:schemeClr>
          </a:solidFill>
          <a:ln>
            <a:solidFill>
              <a:schemeClr val="tx1"/>
            </a:solidFill>
          </a:ln>
        </p:spPr>
        <p:txBody>
          <a:bodyPr wrap="square" rtlCol="0">
            <a:spAutoFit/>
          </a:bodyPr>
          <a:lstStyle/>
          <a:p>
            <a:pPr algn="ctr"/>
            <a:r>
              <a:rPr lang="ja-JP" altLang="en-US" sz="2400" b="1" dirty="0"/>
              <a:t>加工中ツールの先端から出る切削油のことを「軸芯クーラント」と呼びます</a:t>
            </a:r>
            <a:endParaRPr kumimoji="1" lang="ja-JP" altLang="en-US" sz="2400" b="1" dirty="0"/>
          </a:p>
        </p:txBody>
      </p:sp>
      <p:sp>
        <p:nvSpPr>
          <p:cNvPr id="123" name="吹き出し: 円形 122">
            <a:extLst>
              <a:ext uri="{FF2B5EF4-FFF2-40B4-BE49-F238E27FC236}">
                <a16:creationId xmlns:a16="http://schemas.microsoft.com/office/drawing/2014/main" id="{C644F736-F231-758C-1D10-844F441284BF}"/>
              </a:ext>
            </a:extLst>
          </p:cNvPr>
          <p:cNvSpPr/>
          <p:nvPr/>
        </p:nvSpPr>
        <p:spPr>
          <a:xfrm flipH="1">
            <a:off x="4490112" y="1697785"/>
            <a:ext cx="1784135" cy="676145"/>
          </a:xfrm>
          <a:prstGeom prst="wedgeEllipseCallout">
            <a:avLst>
              <a:gd name="adj1" fmla="val 19241"/>
              <a:gd name="adj2" fmla="val 121388"/>
            </a:avLst>
          </a:prstGeom>
          <a:solidFill>
            <a:schemeClr val="accent5"/>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rPr>
              <a:t>軸芯クーラント</a:t>
            </a:r>
            <a:endParaRPr kumimoji="1" lang="ja-JP" altLang="en-US" sz="1400" dirty="0">
              <a:solidFill>
                <a:schemeClr val="tx1"/>
              </a:solidFill>
            </a:endParaRPr>
          </a:p>
        </p:txBody>
      </p:sp>
      <p:sp>
        <p:nvSpPr>
          <p:cNvPr id="125" name="吹き出し: 円形 124">
            <a:extLst>
              <a:ext uri="{FF2B5EF4-FFF2-40B4-BE49-F238E27FC236}">
                <a16:creationId xmlns:a16="http://schemas.microsoft.com/office/drawing/2014/main" id="{26B536C2-C9AF-EF5D-F76F-1CC03E3D30E9}"/>
              </a:ext>
            </a:extLst>
          </p:cNvPr>
          <p:cNvSpPr/>
          <p:nvPr/>
        </p:nvSpPr>
        <p:spPr>
          <a:xfrm flipH="1">
            <a:off x="4815865" y="3349344"/>
            <a:ext cx="1093189" cy="429394"/>
          </a:xfrm>
          <a:prstGeom prst="wedgeEllipseCallout">
            <a:avLst>
              <a:gd name="adj1" fmla="val 106096"/>
              <a:gd name="adj2" fmla="val -147567"/>
            </a:avLst>
          </a:prstGeom>
          <a:solidFill>
            <a:schemeClr val="accent5"/>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ツール</a:t>
            </a:r>
            <a:endParaRPr kumimoji="1" lang="ja-JP" altLang="en-US" dirty="0">
              <a:solidFill>
                <a:schemeClr val="tx1"/>
              </a:solidFill>
            </a:endParaRPr>
          </a:p>
        </p:txBody>
      </p:sp>
      <p:sp>
        <p:nvSpPr>
          <p:cNvPr id="130" name="吹き出し: 円形 129">
            <a:extLst>
              <a:ext uri="{FF2B5EF4-FFF2-40B4-BE49-F238E27FC236}">
                <a16:creationId xmlns:a16="http://schemas.microsoft.com/office/drawing/2014/main" id="{816F24DC-FBB2-4FBA-6908-04949006453C}"/>
              </a:ext>
            </a:extLst>
          </p:cNvPr>
          <p:cNvSpPr/>
          <p:nvPr/>
        </p:nvSpPr>
        <p:spPr>
          <a:xfrm flipH="1">
            <a:off x="190655" y="1300178"/>
            <a:ext cx="1408722" cy="723495"/>
          </a:xfrm>
          <a:prstGeom prst="wedgeEllipseCallout">
            <a:avLst>
              <a:gd name="adj1" fmla="val -69094"/>
              <a:gd name="adj2" fmla="val 2256"/>
            </a:avLst>
          </a:prstGeom>
          <a:solidFill>
            <a:schemeClr val="accent5"/>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rPr>
              <a:t>軸芯バルブ</a:t>
            </a:r>
            <a:endParaRPr kumimoji="1" lang="ja-JP" altLang="en-US" sz="1400" dirty="0">
              <a:solidFill>
                <a:schemeClr val="tx1"/>
              </a:solidFill>
            </a:endParaRPr>
          </a:p>
        </p:txBody>
      </p:sp>
      <p:sp>
        <p:nvSpPr>
          <p:cNvPr id="25" name="吹き出し: 円形 24">
            <a:extLst>
              <a:ext uri="{FF2B5EF4-FFF2-40B4-BE49-F238E27FC236}">
                <a16:creationId xmlns:a16="http://schemas.microsoft.com/office/drawing/2014/main" id="{A1F19CFD-8293-7D3D-6D1F-6D494952F85A}"/>
              </a:ext>
            </a:extLst>
          </p:cNvPr>
          <p:cNvSpPr/>
          <p:nvPr/>
        </p:nvSpPr>
        <p:spPr>
          <a:xfrm flipH="1">
            <a:off x="94043" y="2923259"/>
            <a:ext cx="1408722" cy="723495"/>
          </a:xfrm>
          <a:prstGeom prst="wedgeEllipseCallout">
            <a:avLst>
              <a:gd name="adj1" fmla="val -63685"/>
              <a:gd name="adj2" fmla="val 62142"/>
            </a:avLst>
          </a:prstGeom>
          <a:solidFill>
            <a:schemeClr val="accent5"/>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solidFill>
                  <a:schemeClr val="tx1"/>
                </a:solidFill>
              </a:rPr>
              <a:t>クーラント配管</a:t>
            </a:r>
          </a:p>
        </p:txBody>
      </p:sp>
      <p:grpSp>
        <p:nvGrpSpPr>
          <p:cNvPr id="14" name="グループ化 13">
            <a:extLst>
              <a:ext uri="{FF2B5EF4-FFF2-40B4-BE49-F238E27FC236}">
                <a16:creationId xmlns:a16="http://schemas.microsoft.com/office/drawing/2014/main" id="{8F9C3DCF-A1A4-D101-06AC-254690DF74CB}"/>
              </a:ext>
            </a:extLst>
          </p:cNvPr>
          <p:cNvGrpSpPr/>
          <p:nvPr/>
        </p:nvGrpSpPr>
        <p:grpSpPr>
          <a:xfrm>
            <a:off x="6407884" y="552389"/>
            <a:ext cx="5677478" cy="2780157"/>
            <a:chOff x="6407884" y="552389"/>
            <a:chExt cx="5677478" cy="2780157"/>
          </a:xfrm>
        </p:grpSpPr>
        <p:sp>
          <p:nvSpPr>
            <p:cNvPr id="304" name="四角形: 角を丸くする 303">
              <a:extLst>
                <a:ext uri="{FF2B5EF4-FFF2-40B4-BE49-F238E27FC236}">
                  <a16:creationId xmlns:a16="http://schemas.microsoft.com/office/drawing/2014/main" id="{28484FFB-CC8D-80DE-4939-55251ABA803D}"/>
                </a:ext>
              </a:extLst>
            </p:cNvPr>
            <p:cNvSpPr/>
            <p:nvPr/>
          </p:nvSpPr>
          <p:spPr>
            <a:xfrm>
              <a:off x="6407884" y="552389"/>
              <a:ext cx="5677478" cy="2780157"/>
            </a:xfrm>
            <a:prstGeom prst="round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a:extLst>
                <a:ext uri="{FF2B5EF4-FFF2-40B4-BE49-F238E27FC236}">
                  <a16:creationId xmlns:a16="http://schemas.microsoft.com/office/drawing/2014/main" id="{A06557F0-4159-0CE1-8CCB-C6C92BCBB4AE}"/>
                </a:ext>
              </a:extLst>
            </p:cNvPr>
            <p:cNvGrpSpPr/>
            <p:nvPr/>
          </p:nvGrpSpPr>
          <p:grpSpPr>
            <a:xfrm>
              <a:off x="9795494" y="1228862"/>
              <a:ext cx="1950765" cy="1955585"/>
              <a:chOff x="9591309" y="1276741"/>
              <a:chExt cx="1967693" cy="2043477"/>
            </a:xfrm>
          </p:grpSpPr>
          <p:sp>
            <p:nvSpPr>
              <p:cNvPr id="4" name="正方形/長方形 3">
                <a:extLst>
                  <a:ext uri="{FF2B5EF4-FFF2-40B4-BE49-F238E27FC236}">
                    <a16:creationId xmlns:a16="http://schemas.microsoft.com/office/drawing/2014/main" id="{B87123E1-9089-6077-098A-3F92C9100D2D}"/>
                  </a:ext>
                </a:extLst>
              </p:cNvPr>
              <p:cNvSpPr/>
              <p:nvPr/>
            </p:nvSpPr>
            <p:spPr>
              <a:xfrm>
                <a:off x="9754038" y="1276741"/>
                <a:ext cx="1804964" cy="2043477"/>
              </a:xfrm>
              <a:prstGeom prst="rect">
                <a:avLst/>
              </a:prstGeom>
              <a:gradFill flip="none" rotWithShape="1">
                <a:gsLst>
                  <a:gs pos="0">
                    <a:schemeClr val="bg2">
                      <a:shade val="30000"/>
                      <a:satMod val="115000"/>
                    </a:schemeClr>
                  </a:gs>
                  <a:gs pos="50000">
                    <a:schemeClr val="bg2">
                      <a:shade val="67500"/>
                      <a:satMod val="115000"/>
                    </a:schemeClr>
                  </a:gs>
                  <a:gs pos="100000">
                    <a:schemeClr val="bg2">
                      <a:shade val="100000"/>
                      <a:satMod val="115000"/>
                    </a:schemeClr>
                  </a:gs>
                </a:gsLst>
                <a:lin ang="2700000" scaled="1"/>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 name="正方形/長方形 4">
                <a:extLst>
                  <a:ext uri="{FF2B5EF4-FFF2-40B4-BE49-F238E27FC236}">
                    <a16:creationId xmlns:a16="http://schemas.microsoft.com/office/drawing/2014/main" id="{9382024A-B5E0-6D09-4655-4CC104553C5F}"/>
                  </a:ext>
                </a:extLst>
              </p:cNvPr>
              <p:cNvSpPr/>
              <p:nvPr/>
            </p:nvSpPr>
            <p:spPr>
              <a:xfrm>
                <a:off x="9591309" y="1894991"/>
                <a:ext cx="1316687" cy="79831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9" name="グループ化 138">
              <a:extLst>
                <a:ext uri="{FF2B5EF4-FFF2-40B4-BE49-F238E27FC236}">
                  <a16:creationId xmlns:a16="http://schemas.microsoft.com/office/drawing/2014/main" id="{8C3CF78B-F6FB-C145-5F98-305F92BEA7CD}"/>
                </a:ext>
              </a:extLst>
            </p:cNvPr>
            <p:cNvGrpSpPr/>
            <p:nvPr/>
          </p:nvGrpSpPr>
          <p:grpSpPr>
            <a:xfrm rot="16200000">
              <a:off x="9421812" y="1255428"/>
              <a:ext cx="1028701" cy="1883088"/>
              <a:chOff x="1282464" y="3141024"/>
              <a:chExt cx="810804" cy="1666847"/>
            </a:xfrm>
          </p:grpSpPr>
          <p:grpSp>
            <p:nvGrpSpPr>
              <p:cNvPr id="145" name="グループ化 144">
                <a:extLst>
                  <a:ext uri="{FF2B5EF4-FFF2-40B4-BE49-F238E27FC236}">
                    <a16:creationId xmlns:a16="http://schemas.microsoft.com/office/drawing/2014/main" id="{B704D5ED-6E8E-C09D-D035-53C3C04BD21B}"/>
                  </a:ext>
                </a:extLst>
              </p:cNvPr>
              <p:cNvGrpSpPr/>
              <p:nvPr/>
            </p:nvGrpSpPr>
            <p:grpSpPr>
              <a:xfrm>
                <a:off x="1297675" y="3141024"/>
                <a:ext cx="650024" cy="1613067"/>
                <a:chOff x="973101" y="963274"/>
                <a:chExt cx="923288" cy="1999932"/>
              </a:xfrm>
            </p:grpSpPr>
            <p:grpSp>
              <p:nvGrpSpPr>
                <p:cNvPr id="169" name="グループ化 168">
                  <a:extLst>
                    <a:ext uri="{FF2B5EF4-FFF2-40B4-BE49-F238E27FC236}">
                      <a16:creationId xmlns:a16="http://schemas.microsoft.com/office/drawing/2014/main" id="{ADBED001-039D-549A-6622-820432A07E5A}"/>
                    </a:ext>
                  </a:extLst>
                </p:cNvPr>
                <p:cNvGrpSpPr/>
                <p:nvPr/>
              </p:nvGrpSpPr>
              <p:grpSpPr>
                <a:xfrm>
                  <a:off x="973101" y="963274"/>
                  <a:ext cx="923288" cy="1999932"/>
                  <a:chOff x="926339" y="1781467"/>
                  <a:chExt cx="1547933" cy="2239998"/>
                </a:xfrm>
              </p:grpSpPr>
              <p:cxnSp>
                <p:nvCxnSpPr>
                  <p:cNvPr id="174" name="直線コネクタ 173">
                    <a:extLst>
                      <a:ext uri="{FF2B5EF4-FFF2-40B4-BE49-F238E27FC236}">
                        <a16:creationId xmlns:a16="http://schemas.microsoft.com/office/drawing/2014/main" id="{DB2912E9-C01A-3B42-9AD8-F436F3D64662}"/>
                      </a:ext>
                    </a:extLst>
                  </p:cNvPr>
                  <p:cNvCxnSpPr>
                    <a:cxnSpLocks/>
                  </p:cNvCxnSpPr>
                  <p:nvPr/>
                </p:nvCxnSpPr>
                <p:spPr>
                  <a:xfrm>
                    <a:off x="1295400" y="1791180"/>
                    <a:ext cx="100584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直線コネクタ 174">
                    <a:extLst>
                      <a:ext uri="{FF2B5EF4-FFF2-40B4-BE49-F238E27FC236}">
                        <a16:creationId xmlns:a16="http://schemas.microsoft.com/office/drawing/2014/main" id="{A63F461C-4DB4-543F-2B2E-CC866B297560}"/>
                      </a:ext>
                    </a:extLst>
                  </p:cNvPr>
                  <p:cNvCxnSpPr>
                    <a:cxnSpLocks/>
                  </p:cNvCxnSpPr>
                  <p:nvPr/>
                </p:nvCxnSpPr>
                <p:spPr>
                  <a:xfrm>
                    <a:off x="1311571" y="1814945"/>
                    <a:ext cx="0" cy="88423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直線コネクタ 175">
                    <a:extLst>
                      <a:ext uri="{FF2B5EF4-FFF2-40B4-BE49-F238E27FC236}">
                        <a16:creationId xmlns:a16="http://schemas.microsoft.com/office/drawing/2014/main" id="{2DF43999-6027-2BC8-AB46-812582076282}"/>
                      </a:ext>
                    </a:extLst>
                  </p:cNvPr>
                  <p:cNvCxnSpPr>
                    <a:cxnSpLocks/>
                  </p:cNvCxnSpPr>
                  <p:nvPr/>
                </p:nvCxnSpPr>
                <p:spPr>
                  <a:xfrm flipH="1">
                    <a:off x="2286001" y="1781467"/>
                    <a:ext cx="10160" cy="91771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直線コネクタ 176">
                    <a:extLst>
                      <a:ext uri="{FF2B5EF4-FFF2-40B4-BE49-F238E27FC236}">
                        <a16:creationId xmlns:a16="http://schemas.microsoft.com/office/drawing/2014/main" id="{492EBBF8-ED4F-D7EC-33FF-E6A0A49D336C}"/>
                      </a:ext>
                    </a:extLst>
                  </p:cNvPr>
                  <p:cNvCxnSpPr>
                    <a:cxnSpLocks/>
                  </p:cNvCxnSpPr>
                  <p:nvPr/>
                </p:nvCxnSpPr>
                <p:spPr>
                  <a:xfrm>
                    <a:off x="2287385" y="2699181"/>
                    <a:ext cx="186887" cy="7447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直線コネクタ 177">
                    <a:extLst>
                      <a:ext uri="{FF2B5EF4-FFF2-40B4-BE49-F238E27FC236}">
                        <a16:creationId xmlns:a16="http://schemas.microsoft.com/office/drawing/2014/main" id="{2F44049C-FDE3-B19E-B785-31D9F75211DA}"/>
                      </a:ext>
                    </a:extLst>
                  </p:cNvPr>
                  <p:cNvCxnSpPr>
                    <a:cxnSpLocks/>
                  </p:cNvCxnSpPr>
                  <p:nvPr/>
                </p:nvCxnSpPr>
                <p:spPr>
                  <a:xfrm flipH="1">
                    <a:off x="2274768" y="2676841"/>
                    <a:ext cx="6987" cy="131032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直線コネクタ 178">
                    <a:extLst>
                      <a:ext uri="{FF2B5EF4-FFF2-40B4-BE49-F238E27FC236}">
                        <a16:creationId xmlns:a16="http://schemas.microsoft.com/office/drawing/2014/main" id="{76407570-CBD8-739F-8D73-EA959667EE65}"/>
                      </a:ext>
                    </a:extLst>
                  </p:cNvPr>
                  <p:cNvCxnSpPr>
                    <a:cxnSpLocks/>
                  </p:cNvCxnSpPr>
                  <p:nvPr/>
                </p:nvCxnSpPr>
                <p:spPr>
                  <a:xfrm flipH="1">
                    <a:off x="1318048" y="2676841"/>
                    <a:ext cx="2183" cy="13446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直線コネクタ 179">
                    <a:extLst>
                      <a:ext uri="{FF2B5EF4-FFF2-40B4-BE49-F238E27FC236}">
                        <a16:creationId xmlns:a16="http://schemas.microsoft.com/office/drawing/2014/main" id="{E4979DA1-9A23-5503-413B-29FE77FDE54E}"/>
                      </a:ext>
                    </a:extLst>
                  </p:cNvPr>
                  <p:cNvCxnSpPr>
                    <a:cxnSpLocks/>
                  </p:cNvCxnSpPr>
                  <p:nvPr/>
                </p:nvCxnSpPr>
                <p:spPr>
                  <a:xfrm>
                    <a:off x="2454694" y="2753052"/>
                    <a:ext cx="0" cy="104675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直線コネクタ 180">
                    <a:extLst>
                      <a:ext uri="{FF2B5EF4-FFF2-40B4-BE49-F238E27FC236}">
                        <a16:creationId xmlns:a16="http://schemas.microsoft.com/office/drawing/2014/main" id="{B5A87814-6AC5-7D36-972E-E6C8DE83EBEE}"/>
                      </a:ext>
                    </a:extLst>
                  </p:cNvPr>
                  <p:cNvCxnSpPr>
                    <a:cxnSpLocks/>
                  </p:cNvCxnSpPr>
                  <p:nvPr/>
                </p:nvCxnSpPr>
                <p:spPr>
                  <a:xfrm>
                    <a:off x="1151713" y="2737843"/>
                    <a:ext cx="0" cy="104675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直線コネクタ 181">
                    <a:extLst>
                      <a:ext uri="{FF2B5EF4-FFF2-40B4-BE49-F238E27FC236}">
                        <a16:creationId xmlns:a16="http://schemas.microsoft.com/office/drawing/2014/main" id="{EE107579-9A32-77B0-AD15-17E848E5D62C}"/>
                      </a:ext>
                    </a:extLst>
                  </p:cNvPr>
                  <p:cNvCxnSpPr>
                    <a:cxnSpLocks/>
                  </p:cNvCxnSpPr>
                  <p:nvPr/>
                </p:nvCxnSpPr>
                <p:spPr>
                  <a:xfrm flipV="1">
                    <a:off x="1130226" y="2691427"/>
                    <a:ext cx="173711" cy="7066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直線コネクタ 182">
                    <a:extLst>
                      <a:ext uri="{FF2B5EF4-FFF2-40B4-BE49-F238E27FC236}">
                        <a16:creationId xmlns:a16="http://schemas.microsoft.com/office/drawing/2014/main" id="{A1B80E2E-FC16-435D-6CB8-3514206DB01C}"/>
                      </a:ext>
                    </a:extLst>
                  </p:cNvPr>
                  <p:cNvCxnSpPr>
                    <a:cxnSpLocks/>
                  </p:cNvCxnSpPr>
                  <p:nvPr/>
                </p:nvCxnSpPr>
                <p:spPr>
                  <a:xfrm>
                    <a:off x="1142284" y="3771019"/>
                    <a:ext cx="171973" cy="22015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直線コネクタ 183">
                    <a:extLst>
                      <a:ext uri="{FF2B5EF4-FFF2-40B4-BE49-F238E27FC236}">
                        <a16:creationId xmlns:a16="http://schemas.microsoft.com/office/drawing/2014/main" id="{F7E64F90-A03E-4F9B-36FA-E1365A5F9EF1}"/>
                      </a:ext>
                    </a:extLst>
                  </p:cNvPr>
                  <p:cNvCxnSpPr>
                    <a:cxnSpLocks/>
                  </p:cNvCxnSpPr>
                  <p:nvPr/>
                </p:nvCxnSpPr>
                <p:spPr>
                  <a:xfrm flipV="1">
                    <a:off x="2327970" y="3784600"/>
                    <a:ext cx="126724" cy="23686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直線コネクタ 184">
                    <a:extLst>
                      <a:ext uri="{FF2B5EF4-FFF2-40B4-BE49-F238E27FC236}">
                        <a16:creationId xmlns:a16="http://schemas.microsoft.com/office/drawing/2014/main" id="{302B7F11-4ED2-788D-D9D8-CF7AFA0622E0}"/>
                      </a:ext>
                    </a:extLst>
                  </p:cNvPr>
                  <p:cNvCxnSpPr>
                    <a:cxnSpLocks/>
                  </p:cNvCxnSpPr>
                  <p:nvPr/>
                </p:nvCxnSpPr>
                <p:spPr>
                  <a:xfrm>
                    <a:off x="1322120" y="4012797"/>
                    <a:ext cx="99968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直線コネクタ 185">
                    <a:extLst>
                      <a:ext uri="{FF2B5EF4-FFF2-40B4-BE49-F238E27FC236}">
                        <a16:creationId xmlns:a16="http://schemas.microsoft.com/office/drawing/2014/main" id="{87A10774-5A3E-2D77-5916-CBB11E9AE069}"/>
                      </a:ext>
                    </a:extLst>
                  </p:cNvPr>
                  <p:cNvCxnSpPr>
                    <a:cxnSpLocks/>
                    <a:stCxn id="188" idx="0"/>
                  </p:cNvCxnSpPr>
                  <p:nvPr/>
                </p:nvCxnSpPr>
                <p:spPr>
                  <a:xfrm>
                    <a:off x="2105316" y="2760748"/>
                    <a:ext cx="3350" cy="123042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直線コネクタ 186">
                    <a:extLst>
                      <a:ext uri="{FF2B5EF4-FFF2-40B4-BE49-F238E27FC236}">
                        <a16:creationId xmlns:a16="http://schemas.microsoft.com/office/drawing/2014/main" id="{AB8BB97E-0D8C-AE99-6D73-7B4190956B59}"/>
                      </a:ext>
                    </a:extLst>
                  </p:cNvPr>
                  <p:cNvCxnSpPr>
                    <a:cxnSpLocks/>
                  </p:cNvCxnSpPr>
                  <p:nvPr/>
                </p:nvCxnSpPr>
                <p:spPr>
                  <a:xfrm flipH="1">
                    <a:off x="1483779" y="2691427"/>
                    <a:ext cx="10017" cy="132766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円弧 187">
                    <a:extLst>
                      <a:ext uri="{FF2B5EF4-FFF2-40B4-BE49-F238E27FC236}">
                        <a16:creationId xmlns:a16="http://schemas.microsoft.com/office/drawing/2014/main" id="{FE479FD6-3252-A652-0AEC-6B4F3D324D74}"/>
                      </a:ext>
                    </a:extLst>
                  </p:cNvPr>
                  <p:cNvSpPr/>
                  <p:nvPr/>
                </p:nvSpPr>
                <p:spPr>
                  <a:xfrm rot="16499957">
                    <a:off x="1972423" y="2599190"/>
                    <a:ext cx="618400" cy="353961"/>
                  </a:xfrm>
                  <a:prstGeom prst="arc">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189" name="円弧 188">
                    <a:extLst>
                      <a:ext uri="{FF2B5EF4-FFF2-40B4-BE49-F238E27FC236}">
                        <a16:creationId xmlns:a16="http://schemas.microsoft.com/office/drawing/2014/main" id="{6B29C229-63E9-8575-CF55-3BCCF87558CC}"/>
                      </a:ext>
                    </a:extLst>
                  </p:cNvPr>
                  <p:cNvSpPr/>
                  <p:nvPr/>
                </p:nvSpPr>
                <p:spPr>
                  <a:xfrm rot="1579888">
                    <a:off x="926339" y="2460443"/>
                    <a:ext cx="590140" cy="365289"/>
                  </a:xfrm>
                  <a:prstGeom prst="arc">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190" name="直線コネクタ 189">
                    <a:extLst>
                      <a:ext uri="{FF2B5EF4-FFF2-40B4-BE49-F238E27FC236}">
                        <a16:creationId xmlns:a16="http://schemas.microsoft.com/office/drawing/2014/main" id="{0A48B7BE-E1B5-AD0B-9CD6-188D99162E7E}"/>
                      </a:ext>
                    </a:extLst>
                  </p:cNvPr>
                  <p:cNvCxnSpPr>
                    <a:cxnSpLocks/>
                  </p:cNvCxnSpPr>
                  <p:nvPr/>
                </p:nvCxnSpPr>
                <p:spPr>
                  <a:xfrm>
                    <a:off x="1479849" y="276487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直線コネクタ 190">
                    <a:extLst>
                      <a:ext uri="{FF2B5EF4-FFF2-40B4-BE49-F238E27FC236}">
                        <a16:creationId xmlns:a16="http://schemas.microsoft.com/office/drawing/2014/main" id="{439575AB-20B4-2E5D-5966-E2209588E35E}"/>
                      </a:ext>
                    </a:extLst>
                  </p:cNvPr>
                  <p:cNvCxnSpPr>
                    <a:cxnSpLocks/>
                  </p:cNvCxnSpPr>
                  <p:nvPr/>
                </p:nvCxnSpPr>
                <p:spPr>
                  <a:xfrm>
                    <a:off x="1484404" y="2846802"/>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直線コネクタ 191">
                    <a:extLst>
                      <a:ext uri="{FF2B5EF4-FFF2-40B4-BE49-F238E27FC236}">
                        <a16:creationId xmlns:a16="http://schemas.microsoft.com/office/drawing/2014/main" id="{6060CE2E-5808-D204-6185-FB4065A34D42}"/>
                      </a:ext>
                    </a:extLst>
                  </p:cNvPr>
                  <p:cNvCxnSpPr>
                    <a:cxnSpLocks/>
                  </p:cNvCxnSpPr>
                  <p:nvPr/>
                </p:nvCxnSpPr>
                <p:spPr>
                  <a:xfrm>
                    <a:off x="1488787" y="2937664"/>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直線コネクタ 192">
                    <a:extLst>
                      <a:ext uri="{FF2B5EF4-FFF2-40B4-BE49-F238E27FC236}">
                        <a16:creationId xmlns:a16="http://schemas.microsoft.com/office/drawing/2014/main" id="{330D7A0E-9C29-50F2-458D-5578FDB28B06}"/>
                      </a:ext>
                    </a:extLst>
                  </p:cNvPr>
                  <p:cNvCxnSpPr>
                    <a:cxnSpLocks/>
                  </p:cNvCxnSpPr>
                  <p:nvPr/>
                </p:nvCxnSpPr>
                <p:spPr>
                  <a:xfrm>
                    <a:off x="1498758" y="301864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直線コネクタ 193">
                    <a:extLst>
                      <a:ext uri="{FF2B5EF4-FFF2-40B4-BE49-F238E27FC236}">
                        <a16:creationId xmlns:a16="http://schemas.microsoft.com/office/drawing/2014/main" id="{D5697A5D-AB8A-BCA1-A319-A7EE6235BAAF}"/>
                      </a:ext>
                    </a:extLst>
                  </p:cNvPr>
                  <p:cNvCxnSpPr>
                    <a:cxnSpLocks/>
                  </p:cNvCxnSpPr>
                  <p:nvPr/>
                </p:nvCxnSpPr>
                <p:spPr>
                  <a:xfrm>
                    <a:off x="1503969" y="3095399"/>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直線コネクタ 194">
                    <a:extLst>
                      <a:ext uri="{FF2B5EF4-FFF2-40B4-BE49-F238E27FC236}">
                        <a16:creationId xmlns:a16="http://schemas.microsoft.com/office/drawing/2014/main" id="{9AD31496-71FC-37CA-58D6-1C1371E44282}"/>
                      </a:ext>
                    </a:extLst>
                  </p:cNvPr>
                  <p:cNvCxnSpPr>
                    <a:cxnSpLocks/>
                  </p:cNvCxnSpPr>
                  <p:nvPr/>
                </p:nvCxnSpPr>
                <p:spPr>
                  <a:xfrm>
                    <a:off x="1503969" y="318108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直線コネクタ 195">
                    <a:extLst>
                      <a:ext uri="{FF2B5EF4-FFF2-40B4-BE49-F238E27FC236}">
                        <a16:creationId xmlns:a16="http://schemas.microsoft.com/office/drawing/2014/main" id="{CE6C2E8B-79B7-992C-B883-F47B60BF0640}"/>
                      </a:ext>
                    </a:extLst>
                  </p:cNvPr>
                  <p:cNvCxnSpPr>
                    <a:cxnSpLocks/>
                  </p:cNvCxnSpPr>
                  <p:nvPr/>
                </p:nvCxnSpPr>
                <p:spPr>
                  <a:xfrm>
                    <a:off x="1498757" y="3263467"/>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直線コネクタ 196">
                    <a:extLst>
                      <a:ext uri="{FF2B5EF4-FFF2-40B4-BE49-F238E27FC236}">
                        <a16:creationId xmlns:a16="http://schemas.microsoft.com/office/drawing/2014/main" id="{8C5A6CBA-DADB-581A-B946-794D28B14116}"/>
                      </a:ext>
                    </a:extLst>
                  </p:cNvPr>
                  <p:cNvCxnSpPr>
                    <a:cxnSpLocks/>
                  </p:cNvCxnSpPr>
                  <p:nvPr/>
                </p:nvCxnSpPr>
                <p:spPr>
                  <a:xfrm>
                    <a:off x="1498757" y="3344628"/>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直線コネクタ 197">
                    <a:extLst>
                      <a:ext uri="{FF2B5EF4-FFF2-40B4-BE49-F238E27FC236}">
                        <a16:creationId xmlns:a16="http://schemas.microsoft.com/office/drawing/2014/main" id="{44C89048-235D-5DA8-8E9E-A29B35EF3615}"/>
                      </a:ext>
                    </a:extLst>
                  </p:cNvPr>
                  <p:cNvCxnSpPr>
                    <a:cxnSpLocks/>
                  </p:cNvCxnSpPr>
                  <p:nvPr/>
                </p:nvCxnSpPr>
                <p:spPr>
                  <a:xfrm>
                    <a:off x="1498757" y="3416002"/>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直線コネクタ 198">
                    <a:extLst>
                      <a:ext uri="{FF2B5EF4-FFF2-40B4-BE49-F238E27FC236}">
                        <a16:creationId xmlns:a16="http://schemas.microsoft.com/office/drawing/2014/main" id="{0CBC2083-9871-E9A8-4C1E-F0E89F344C7E}"/>
                      </a:ext>
                    </a:extLst>
                  </p:cNvPr>
                  <p:cNvCxnSpPr>
                    <a:cxnSpLocks/>
                  </p:cNvCxnSpPr>
                  <p:nvPr/>
                </p:nvCxnSpPr>
                <p:spPr>
                  <a:xfrm>
                    <a:off x="1488422" y="349170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直線コネクタ 199">
                    <a:extLst>
                      <a:ext uri="{FF2B5EF4-FFF2-40B4-BE49-F238E27FC236}">
                        <a16:creationId xmlns:a16="http://schemas.microsoft.com/office/drawing/2014/main" id="{12648482-6039-33CC-5827-B05A906A74F9}"/>
                      </a:ext>
                    </a:extLst>
                  </p:cNvPr>
                  <p:cNvCxnSpPr>
                    <a:cxnSpLocks/>
                  </p:cNvCxnSpPr>
                  <p:nvPr/>
                </p:nvCxnSpPr>
                <p:spPr>
                  <a:xfrm>
                    <a:off x="1493819" y="3572440"/>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直線コネクタ 200">
                    <a:extLst>
                      <a:ext uri="{FF2B5EF4-FFF2-40B4-BE49-F238E27FC236}">
                        <a16:creationId xmlns:a16="http://schemas.microsoft.com/office/drawing/2014/main" id="{B6DDBC38-AFBA-728A-45F8-463C269324AD}"/>
                      </a:ext>
                    </a:extLst>
                  </p:cNvPr>
                  <p:cNvCxnSpPr>
                    <a:cxnSpLocks/>
                  </p:cNvCxnSpPr>
                  <p:nvPr/>
                </p:nvCxnSpPr>
                <p:spPr>
                  <a:xfrm>
                    <a:off x="1498756" y="3653601"/>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直線コネクタ 201">
                    <a:extLst>
                      <a:ext uri="{FF2B5EF4-FFF2-40B4-BE49-F238E27FC236}">
                        <a16:creationId xmlns:a16="http://schemas.microsoft.com/office/drawing/2014/main" id="{66EBE020-5BED-867A-CC20-547D2DBD65D3}"/>
                      </a:ext>
                    </a:extLst>
                  </p:cNvPr>
                  <p:cNvCxnSpPr>
                    <a:cxnSpLocks/>
                  </p:cNvCxnSpPr>
                  <p:nvPr/>
                </p:nvCxnSpPr>
                <p:spPr>
                  <a:xfrm>
                    <a:off x="1479385" y="3728685"/>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直線コネクタ 202">
                    <a:extLst>
                      <a:ext uri="{FF2B5EF4-FFF2-40B4-BE49-F238E27FC236}">
                        <a16:creationId xmlns:a16="http://schemas.microsoft.com/office/drawing/2014/main" id="{1B90E248-D2E9-39E2-6BFA-F9A2AB23B4B3}"/>
                      </a:ext>
                    </a:extLst>
                  </p:cNvPr>
                  <p:cNvCxnSpPr>
                    <a:cxnSpLocks/>
                  </p:cNvCxnSpPr>
                  <p:nvPr/>
                </p:nvCxnSpPr>
                <p:spPr>
                  <a:xfrm>
                    <a:off x="1495773" y="3799808"/>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直線コネクタ 203">
                    <a:extLst>
                      <a:ext uri="{FF2B5EF4-FFF2-40B4-BE49-F238E27FC236}">
                        <a16:creationId xmlns:a16="http://schemas.microsoft.com/office/drawing/2014/main" id="{7DFBC335-4189-8AA5-0084-EF415B99598D}"/>
                      </a:ext>
                    </a:extLst>
                  </p:cNvPr>
                  <p:cNvCxnSpPr>
                    <a:cxnSpLocks/>
                  </p:cNvCxnSpPr>
                  <p:nvPr/>
                </p:nvCxnSpPr>
                <p:spPr>
                  <a:xfrm>
                    <a:off x="1495858" y="3860719"/>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直線コネクタ 204">
                    <a:extLst>
                      <a:ext uri="{FF2B5EF4-FFF2-40B4-BE49-F238E27FC236}">
                        <a16:creationId xmlns:a16="http://schemas.microsoft.com/office/drawing/2014/main" id="{9523C263-4782-F810-B490-F6D705250951}"/>
                      </a:ext>
                    </a:extLst>
                  </p:cNvPr>
                  <p:cNvCxnSpPr>
                    <a:cxnSpLocks/>
                  </p:cNvCxnSpPr>
                  <p:nvPr/>
                </p:nvCxnSpPr>
                <p:spPr>
                  <a:xfrm>
                    <a:off x="1490898" y="3935031"/>
                    <a:ext cx="607567" cy="32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0" name="正方形/長方形 169">
                  <a:extLst>
                    <a:ext uri="{FF2B5EF4-FFF2-40B4-BE49-F238E27FC236}">
                      <a16:creationId xmlns:a16="http://schemas.microsoft.com/office/drawing/2014/main" id="{2B6AEA84-B414-D645-BBB6-524C71807470}"/>
                    </a:ext>
                  </a:extLst>
                </p:cNvPr>
                <p:cNvSpPr/>
                <p:nvPr/>
              </p:nvSpPr>
              <p:spPr>
                <a:xfrm>
                  <a:off x="1228514" y="1762689"/>
                  <a:ext cx="72861" cy="1187160"/>
                </a:xfrm>
                <a:prstGeom prst="rect">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 name="正方形/長方形 170">
                  <a:extLst>
                    <a:ext uri="{FF2B5EF4-FFF2-40B4-BE49-F238E27FC236}">
                      <a16:creationId xmlns:a16="http://schemas.microsoft.com/office/drawing/2014/main" id="{2DDE9E1F-0F07-64FD-5561-48A976782AC6}"/>
                    </a:ext>
                  </a:extLst>
                </p:cNvPr>
                <p:cNvSpPr/>
                <p:nvPr/>
              </p:nvSpPr>
              <p:spPr>
                <a:xfrm>
                  <a:off x="1696292" y="1788084"/>
                  <a:ext cx="72226" cy="1151657"/>
                </a:xfrm>
                <a:prstGeom prst="rect">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フリーフォーム: 図形 171">
                  <a:extLst>
                    <a:ext uri="{FF2B5EF4-FFF2-40B4-BE49-F238E27FC236}">
                      <a16:creationId xmlns:a16="http://schemas.microsoft.com/office/drawing/2014/main" id="{246744DE-E662-C29E-983F-1916ECE63EEE}"/>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フリーフォーム: 図形 172">
                  <a:extLst>
                    <a:ext uri="{FF2B5EF4-FFF2-40B4-BE49-F238E27FC236}">
                      <a16:creationId xmlns:a16="http://schemas.microsoft.com/office/drawing/2014/main" id="{3B73F83F-635F-252A-906F-DFD2591DCD6D}"/>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47" name="正方形/長方形 146">
                <a:extLst>
                  <a:ext uri="{FF2B5EF4-FFF2-40B4-BE49-F238E27FC236}">
                    <a16:creationId xmlns:a16="http://schemas.microsoft.com/office/drawing/2014/main" id="{8D477A9C-CA31-3AB6-23E6-EB9D50AA283D}"/>
                  </a:ext>
                </a:extLst>
              </p:cNvPr>
              <p:cNvSpPr/>
              <p:nvPr/>
            </p:nvSpPr>
            <p:spPr>
              <a:xfrm>
                <a:off x="1478393" y="3680770"/>
                <a:ext cx="45719" cy="1085428"/>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正方形/長方形 147">
                <a:extLst>
                  <a:ext uri="{FF2B5EF4-FFF2-40B4-BE49-F238E27FC236}">
                    <a16:creationId xmlns:a16="http://schemas.microsoft.com/office/drawing/2014/main" id="{9265948C-1267-7F8C-5B13-E6598DDA1F53}"/>
                  </a:ext>
                </a:extLst>
              </p:cNvPr>
              <p:cNvSpPr/>
              <p:nvPr/>
            </p:nvSpPr>
            <p:spPr>
              <a:xfrm>
                <a:off x="1806900" y="3713274"/>
                <a:ext cx="45719" cy="1064178"/>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正方形/長方形 148">
                <a:extLst>
                  <a:ext uri="{FF2B5EF4-FFF2-40B4-BE49-F238E27FC236}">
                    <a16:creationId xmlns:a16="http://schemas.microsoft.com/office/drawing/2014/main" id="{CDF71A39-3C48-D252-2BA1-8C5263FF1924}"/>
                  </a:ext>
                </a:extLst>
              </p:cNvPr>
              <p:cNvSpPr/>
              <p:nvPr/>
            </p:nvSpPr>
            <p:spPr>
              <a:xfrm rot="17739440" flipH="1">
                <a:off x="1562747" y="4673275"/>
                <a:ext cx="45719" cy="197648"/>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正方形/長方形 149">
                <a:extLst>
                  <a:ext uri="{FF2B5EF4-FFF2-40B4-BE49-F238E27FC236}">
                    <a16:creationId xmlns:a16="http://schemas.microsoft.com/office/drawing/2014/main" id="{D169012C-32FC-5637-FC01-7C0C986DABEB}"/>
                  </a:ext>
                </a:extLst>
              </p:cNvPr>
              <p:cNvSpPr/>
              <p:nvPr/>
            </p:nvSpPr>
            <p:spPr>
              <a:xfrm rot="3820024">
                <a:off x="1718107" y="4674354"/>
                <a:ext cx="58086" cy="208947"/>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正方形/長方形 150">
                <a:extLst>
                  <a:ext uri="{FF2B5EF4-FFF2-40B4-BE49-F238E27FC236}">
                    <a16:creationId xmlns:a16="http://schemas.microsoft.com/office/drawing/2014/main" id="{D9B41AF2-C6EA-BA86-130A-881D8E6443DA}"/>
                  </a:ext>
                </a:extLst>
              </p:cNvPr>
              <p:cNvSpPr/>
              <p:nvPr/>
            </p:nvSpPr>
            <p:spPr>
              <a:xfrm rot="2220171">
                <a:off x="1854857" y="3561018"/>
                <a:ext cx="64918" cy="200814"/>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正方形/長方形 151">
                <a:extLst>
                  <a:ext uri="{FF2B5EF4-FFF2-40B4-BE49-F238E27FC236}">
                    <a16:creationId xmlns:a16="http://schemas.microsoft.com/office/drawing/2014/main" id="{1019B06F-A035-3A6F-6B2D-E33C3649A849}"/>
                  </a:ext>
                </a:extLst>
              </p:cNvPr>
              <p:cNvSpPr/>
              <p:nvPr/>
            </p:nvSpPr>
            <p:spPr>
              <a:xfrm rot="18866798">
                <a:off x="1406933" y="3542290"/>
                <a:ext cx="64918" cy="200814"/>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正方形/長方形 152">
                <a:extLst>
                  <a:ext uri="{FF2B5EF4-FFF2-40B4-BE49-F238E27FC236}">
                    <a16:creationId xmlns:a16="http://schemas.microsoft.com/office/drawing/2014/main" id="{C0E8802C-A69E-6A79-DA64-639380DFB47C}"/>
                  </a:ext>
                </a:extLst>
              </p:cNvPr>
              <p:cNvSpPr/>
              <p:nvPr/>
            </p:nvSpPr>
            <p:spPr>
              <a:xfrm>
                <a:off x="1897790" y="3547893"/>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54" name="正方形/長方形 153">
                <a:extLst>
                  <a:ext uri="{FF2B5EF4-FFF2-40B4-BE49-F238E27FC236}">
                    <a16:creationId xmlns:a16="http://schemas.microsoft.com/office/drawing/2014/main" id="{EAA65BD2-8CB8-1EE1-6CD7-AB69FC05AAC5}"/>
                  </a:ext>
                </a:extLst>
              </p:cNvPr>
              <p:cNvSpPr/>
              <p:nvPr/>
            </p:nvSpPr>
            <p:spPr>
              <a:xfrm>
                <a:off x="1783867" y="3690696"/>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55" name="正方形/長方形 154">
                <a:extLst>
                  <a:ext uri="{FF2B5EF4-FFF2-40B4-BE49-F238E27FC236}">
                    <a16:creationId xmlns:a16="http://schemas.microsoft.com/office/drawing/2014/main" id="{C7475786-E70B-EBD4-BB92-D4F1650F19A8}"/>
                  </a:ext>
                </a:extLst>
              </p:cNvPr>
              <p:cNvSpPr/>
              <p:nvPr/>
            </p:nvSpPr>
            <p:spPr>
              <a:xfrm>
                <a:off x="1788596" y="3885126"/>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56" name="正方形/長方形 155">
                <a:extLst>
                  <a:ext uri="{FF2B5EF4-FFF2-40B4-BE49-F238E27FC236}">
                    <a16:creationId xmlns:a16="http://schemas.microsoft.com/office/drawing/2014/main" id="{7C2D11EB-72FC-7D2E-E35D-676176197C21}"/>
                  </a:ext>
                </a:extLst>
              </p:cNvPr>
              <p:cNvSpPr/>
              <p:nvPr/>
            </p:nvSpPr>
            <p:spPr>
              <a:xfrm>
                <a:off x="1779938" y="4057813"/>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57" name="正方形/長方形 156">
                <a:extLst>
                  <a:ext uri="{FF2B5EF4-FFF2-40B4-BE49-F238E27FC236}">
                    <a16:creationId xmlns:a16="http://schemas.microsoft.com/office/drawing/2014/main" id="{8EA85F5F-9959-0102-A849-003BE94872BB}"/>
                  </a:ext>
                </a:extLst>
              </p:cNvPr>
              <p:cNvSpPr/>
              <p:nvPr/>
            </p:nvSpPr>
            <p:spPr>
              <a:xfrm>
                <a:off x="1787923" y="4269659"/>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58" name="正方形/長方形 157">
                <a:extLst>
                  <a:ext uri="{FF2B5EF4-FFF2-40B4-BE49-F238E27FC236}">
                    <a16:creationId xmlns:a16="http://schemas.microsoft.com/office/drawing/2014/main" id="{89633190-AA1F-5083-456B-521DF0CC5EF0}"/>
                  </a:ext>
                </a:extLst>
              </p:cNvPr>
              <p:cNvSpPr/>
              <p:nvPr/>
            </p:nvSpPr>
            <p:spPr>
              <a:xfrm>
                <a:off x="1423675" y="3603546"/>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59" name="正方形/長方形 158">
                <a:extLst>
                  <a:ext uri="{FF2B5EF4-FFF2-40B4-BE49-F238E27FC236}">
                    <a16:creationId xmlns:a16="http://schemas.microsoft.com/office/drawing/2014/main" id="{5FD15B14-AADB-32BD-0E4C-7EC6DA81E83F}"/>
                  </a:ext>
                </a:extLst>
              </p:cNvPr>
              <p:cNvSpPr/>
              <p:nvPr/>
            </p:nvSpPr>
            <p:spPr>
              <a:xfrm>
                <a:off x="1442418" y="3801273"/>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60" name="正方形/長方形 159">
                <a:extLst>
                  <a:ext uri="{FF2B5EF4-FFF2-40B4-BE49-F238E27FC236}">
                    <a16:creationId xmlns:a16="http://schemas.microsoft.com/office/drawing/2014/main" id="{E561A536-B93B-A5A8-B62D-D7BD2E645665}"/>
                  </a:ext>
                </a:extLst>
              </p:cNvPr>
              <p:cNvSpPr/>
              <p:nvPr/>
            </p:nvSpPr>
            <p:spPr>
              <a:xfrm>
                <a:off x="1449418" y="3983138"/>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61" name="正方形/長方形 160">
                <a:extLst>
                  <a:ext uri="{FF2B5EF4-FFF2-40B4-BE49-F238E27FC236}">
                    <a16:creationId xmlns:a16="http://schemas.microsoft.com/office/drawing/2014/main" id="{249D2513-AA9B-1DD8-6CEA-44B740A87BF0}"/>
                  </a:ext>
                </a:extLst>
              </p:cNvPr>
              <p:cNvSpPr/>
              <p:nvPr/>
            </p:nvSpPr>
            <p:spPr>
              <a:xfrm>
                <a:off x="1444783" y="4161815"/>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62" name="正方形/長方形 161">
                <a:extLst>
                  <a:ext uri="{FF2B5EF4-FFF2-40B4-BE49-F238E27FC236}">
                    <a16:creationId xmlns:a16="http://schemas.microsoft.com/office/drawing/2014/main" id="{62CCE717-98B2-FD57-1364-315A2D1B9959}"/>
                  </a:ext>
                </a:extLst>
              </p:cNvPr>
              <p:cNvSpPr/>
              <p:nvPr/>
            </p:nvSpPr>
            <p:spPr>
              <a:xfrm>
                <a:off x="1460965" y="4359227"/>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63" name="正方形/長方形 162">
                <a:extLst>
                  <a:ext uri="{FF2B5EF4-FFF2-40B4-BE49-F238E27FC236}">
                    <a16:creationId xmlns:a16="http://schemas.microsoft.com/office/drawing/2014/main" id="{736B358C-249A-4826-BCCC-D1D644D51F2E}"/>
                  </a:ext>
                </a:extLst>
              </p:cNvPr>
              <p:cNvSpPr/>
              <p:nvPr/>
            </p:nvSpPr>
            <p:spPr>
              <a:xfrm>
                <a:off x="1282464" y="3491507"/>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64" name="正方形/長方形 163">
                <a:extLst>
                  <a:ext uri="{FF2B5EF4-FFF2-40B4-BE49-F238E27FC236}">
                    <a16:creationId xmlns:a16="http://schemas.microsoft.com/office/drawing/2014/main" id="{05F73F95-886C-6FB5-5021-E35FEDF5C1AB}"/>
                  </a:ext>
                </a:extLst>
              </p:cNvPr>
              <p:cNvSpPr/>
              <p:nvPr/>
            </p:nvSpPr>
            <p:spPr>
              <a:xfrm>
                <a:off x="2004230" y="3430628"/>
                <a:ext cx="89038" cy="98012"/>
              </a:xfrm>
              <a:prstGeom prst="rect">
                <a:avLst/>
              </a:prstGeom>
              <a:solidFill>
                <a:schemeClr val="bg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42" name="テキスト ボックス 141">
              <a:extLst>
                <a:ext uri="{FF2B5EF4-FFF2-40B4-BE49-F238E27FC236}">
                  <a16:creationId xmlns:a16="http://schemas.microsoft.com/office/drawing/2014/main" id="{06ECC95C-005C-486A-19EE-12F7D296DEA2}"/>
                </a:ext>
              </a:extLst>
            </p:cNvPr>
            <p:cNvSpPr txBox="1"/>
            <p:nvPr/>
          </p:nvSpPr>
          <p:spPr>
            <a:xfrm>
              <a:off x="6568975" y="757717"/>
              <a:ext cx="5219917" cy="461665"/>
            </a:xfrm>
            <a:prstGeom prst="rect">
              <a:avLst/>
            </a:prstGeom>
            <a:solidFill>
              <a:schemeClr val="accent6">
                <a:lumMod val="60000"/>
                <a:lumOff val="40000"/>
              </a:schemeClr>
            </a:solidFill>
          </p:spPr>
          <p:txBody>
            <a:bodyPr wrap="square" rtlCol="0">
              <a:spAutoFit/>
            </a:bodyPr>
            <a:lstStyle/>
            <a:p>
              <a:r>
                <a:rPr lang="ja-JP" altLang="en-US" sz="2400" b="1" u="sng" dirty="0">
                  <a:solidFill>
                    <a:schemeClr val="bg1"/>
                  </a:solidFill>
                </a:rPr>
                <a:t>・軸芯クーラントが吐出されてる場合</a:t>
              </a:r>
              <a:endParaRPr kumimoji="1" lang="ja-JP" altLang="en-US" sz="2400" b="1" u="sng" dirty="0">
                <a:solidFill>
                  <a:schemeClr val="bg1"/>
                </a:solidFill>
              </a:endParaRPr>
            </a:p>
          </p:txBody>
        </p:sp>
        <p:sp>
          <p:nvSpPr>
            <p:cNvPr id="319" name="吹き出し: 四角形 318">
              <a:extLst>
                <a:ext uri="{FF2B5EF4-FFF2-40B4-BE49-F238E27FC236}">
                  <a16:creationId xmlns:a16="http://schemas.microsoft.com/office/drawing/2014/main" id="{B927F32A-8CD0-053A-670D-23A18F991BB3}"/>
                </a:ext>
              </a:extLst>
            </p:cNvPr>
            <p:cNvSpPr/>
            <p:nvPr/>
          </p:nvSpPr>
          <p:spPr>
            <a:xfrm>
              <a:off x="7186194" y="2370842"/>
              <a:ext cx="1789436" cy="680961"/>
            </a:xfrm>
            <a:prstGeom prst="wedgeRectCallout">
              <a:avLst>
                <a:gd name="adj1" fmla="val 75640"/>
                <a:gd name="adj2" fmla="val -118623"/>
              </a:avLst>
            </a:prstGeom>
            <a:solidFill>
              <a:schemeClr val="tx2">
                <a:lumMod val="50000"/>
                <a:lumOff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b="1" dirty="0">
                  <a:solidFill>
                    <a:schemeClr val="tx1"/>
                  </a:solidFill>
                </a:rPr>
                <a:t>クーラントで切粉が排出される</a:t>
              </a:r>
            </a:p>
          </p:txBody>
        </p:sp>
      </p:grpSp>
      <p:sp>
        <p:nvSpPr>
          <p:cNvPr id="122" name="吹き出し: 円形 121">
            <a:extLst>
              <a:ext uri="{FF2B5EF4-FFF2-40B4-BE49-F238E27FC236}">
                <a16:creationId xmlns:a16="http://schemas.microsoft.com/office/drawing/2014/main" id="{2E34A73F-F15E-68BF-1995-DBFC997E918C}"/>
              </a:ext>
            </a:extLst>
          </p:cNvPr>
          <p:cNvSpPr/>
          <p:nvPr/>
        </p:nvSpPr>
        <p:spPr>
          <a:xfrm flipH="1">
            <a:off x="3880033" y="3666838"/>
            <a:ext cx="922546" cy="676145"/>
          </a:xfrm>
          <a:prstGeom prst="wedgeEllipseCallout">
            <a:avLst>
              <a:gd name="adj1" fmla="val 48721"/>
              <a:gd name="adj2" fmla="val -156515"/>
            </a:avLst>
          </a:prstGeom>
          <a:solidFill>
            <a:schemeClr val="accent5"/>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主軸</a:t>
            </a:r>
          </a:p>
        </p:txBody>
      </p:sp>
      <p:sp>
        <p:nvSpPr>
          <p:cNvPr id="905" name="二等辺三角形 904">
            <a:extLst>
              <a:ext uri="{FF2B5EF4-FFF2-40B4-BE49-F238E27FC236}">
                <a16:creationId xmlns:a16="http://schemas.microsoft.com/office/drawing/2014/main" id="{99C69FAC-A7FC-7C74-0A97-74DD92CF5DA4}"/>
              </a:ext>
            </a:extLst>
          </p:cNvPr>
          <p:cNvSpPr/>
          <p:nvPr/>
        </p:nvSpPr>
        <p:spPr>
          <a:xfrm rot="16200000">
            <a:off x="4750195" y="2548925"/>
            <a:ext cx="124579" cy="726895"/>
          </a:xfrm>
          <a:prstGeom prst="triangle">
            <a:avLst/>
          </a:prstGeom>
          <a:gradFill flip="none" rotWithShape="1">
            <a:gsLst>
              <a:gs pos="0">
                <a:srgbClr val="0000FF">
                  <a:tint val="66000"/>
                  <a:satMod val="160000"/>
                </a:srgbClr>
              </a:gs>
              <a:gs pos="50000">
                <a:srgbClr val="0000FF">
                  <a:tint val="44500"/>
                  <a:satMod val="160000"/>
                </a:srgbClr>
              </a:gs>
              <a:gs pos="100000">
                <a:srgbClr val="0000FF">
                  <a:tint val="23500"/>
                  <a:satMod val="16000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スライド番号プレースホルダー 3">
            <a:extLst>
              <a:ext uri="{FF2B5EF4-FFF2-40B4-BE49-F238E27FC236}">
                <a16:creationId xmlns:a16="http://schemas.microsoft.com/office/drawing/2014/main" id="{741C662E-5559-0F2E-9D34-9BCF1E890A44}"/>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57</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5B3292D8-2EFC-2AD3-7436-78BDCD2E76E9}"/>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タップ加工時に軸芯クーラントは出ているか？</a:t>
            </a:r>
            <a:endParaRPr lang="ja-JP" altLang="en-US" sz="3200" b="1" u="sng" dirty="0">
              <a:solidFill>
                <a:schemeClr val="bg1"/>
              </a:solidFill>
            </a:endParaRPr>
          </a:p>
        </p:txBody>
      </p:sp>
    </p:spTree>
    <p:extLst>
      <p:ext uri="{BB962C8B-B14F-4D97-AF65-F5344CB8AC3E}">
        <p14:creationId xmlns:p14="http://schemas.microsoft.com/office/powerpoint/2010/main" val="1559816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a:extLst>
              <a:ext uri="{FF2B5EF4-FFF2-40B4-BE49-F238E27FC236}">
                <a16:creationId xmlns:a16="http://schemas.microsoft.com/office/drawing/2014/main" id="{4D858884-C98B-C863-99BF-16F675263C3B}"/>
              </a:ext>
            </a:extLst>
          </p:cNvPr>
          <p:cNvSpPr/>
          <p:nvPr/>
        </p:nvSpPr>
        <p:spPr>
          <a:xfrm>
            <a:off x="1750394" y="886055"/>
            <a:ext cx="5885393" cy="4899805"/>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 name="グループ化 7">
            <a:extLst>
              <a:ext uri="{FF2B5EF4-FFF2-40B4-BE49-F238E27FC236}">
                <a16:creationId xmlns:a16="http://schemas.microsoft.com/office/drawing/2014/main" id="{16E6AAEF-2DCA-8D90-37E1-36E2B38C74C2}"/>
              </a:ext>
            </a:extLst>
          </p:cNvPr>
          <p:cNvGrpSpPr/>
          <p:nvPr/>
        </p:nvGrpSpPr>
        <p:grpSpPr>
          <a:xfrm>
            <a:off x="1615594" y="429366"/>
            <a:ext cx="10543021" cy="3503690"/>
            <a:chOff x="-1828799" y="-34826"/>
            <a:chExt cx="13936331" cy="3542826"/>
          </a:xfrm>
        </p:grpSpPr>
        <p:grpSp>
          <p:nvGrpSpPr>
            <p:cNvPr id="5" name="グループ化 4">
              <a:extLst>
                <a:ext uri="{FF2B5EF4-FFF2-40B4-BE49-F238E27FC236}">
                  <a16:creationId xmlns:a16="http://schemas.microsoft.com/office/drawing/2014/main" id="{5DDE99B3-999C-0EA2-88D0-48229F408F82}"/>
                </a:ext>
              </a:extLst>
            </p:cNvPr>
            <p:cNvGrpSpPr/>
            <p:nvPr/>
          </p:nvGrpSpPr>
          <p:grpSpPr>
            <a:xfrm>
              <a:off x="-1828799" y="36515"/>
              <a:ext cx="13791436" cy="3471485"/>
              <a:chOff x="-1828799" y="36515"/>
              <a:chExt cx="13791436" cy="3471485"/>
            </a:xfrm>
          </p:grpSpPr>
          <p:sp>
            <p:nvSpPr>
              <p:cNvPr id="188" name="正方形/長方形 187">
                <a:extLst>
                  <a:ext uri="{FF2B5EF4-FFF2-40B4-BE49-F238E27FC236}">
                    <a16:creationId xmlns:a16="http://schemas.microsoft.com/office/drawing/2014/main" id="{769FC6E9-C0FF-B3B6-D855-048A38908D97}"/>
                  </a:ext>
                </a:extLst>
              </p:cNvPr>
              <p:cNvSpPr/>
              <p:nvPr/>
            </p:nvSpPr>
            <p:spPr>
              <a:xfrm>
                <a:off x="5617144" y="36515"/>
                <a:ext cx="6304480" cy="27781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FFC000"/>
                  </a:solidFill>
                </a:endParaRPr>
              </a:p>
            </p:txBody>
          </p:sp>
          <p:grpSp>
            <p:nvGrpSpPr>
              <p:cNvPr id="92" name="グループ化 91">
                <a:extLst>
                  <a:ext uri="{FF2B5EF4-FFF2-40B4-BE49-F238E27FC236}">
                    <a16:creationId xmlns:a16="http://schemas.microsoft.com/office/drawing/2014/main" id="{D53DC053-D624-D7BA-7347-2CA890D1A83D}"/>
                  </a:ext>
                </a:extLst>
              </p:cNvPr>
              <p:cNvGrpSpPr/>
              <p:nvPr/>
            </p:nvGrpSpPr>
            <p:grpSpPr>
              <a:xfrm>
                <a:off x="-1828799" y="1148163"/>
                <a:ext cx="13791436" cy="2359837"/>
                <a:chOff x="-2021093" y="1148163"/>
                <a:chExt cx="13791436" cy="2359837"/>
              </a:xfrm>
            </p:grpSpPr>
            <p:pic>
              <p:nvPicPr>
                <p:cNvPr id="9" name="図 8">
                  <a:extLst>
                    <a:ext uri="{FF2B5EF4-FFF2-40B4-BE49-F238E27FC236}">
                      <a16:creationId xmlns:a16="http://schemas.microsoft.com/office/drawing/2014/main" id="{17C56E15-187D-ABB5-49F7-A5C046828DC8}"/>
                    </a:ext>
                  </a:extLst>
                </p:cNvPr>
                <p:cNvPicPr>
                  <a:picLocks noChangeAspect="1"/>
                </p:cNvPicPr>
                <p:nvPr/>
              </p:nvPicPr>
              <p:blipFill rotWithShape="1">
                <a:blip r:embed="rId3"/>
                <a:srcRect l="979" t="19854" r="51055" b="45736"/>
                <a:stretch/>
              </p:blipFill>
              <p:spPr>
                <a:xfrm>
                  <a:off x="-2021093" y="1148163"/>
                  <a:ext cx="10781390" cy="2359837"/>
                </a:xfrm>
                <a:prstGeom prst="rect">
                  <a:avLst/>
                </a:prstGeom>
              </p:spPr>
            </p:pic>
            <p:pic>
              <p:nvPicPr>
                <p:cNvPr id="43" name="図 42">
                  <a:extLst>
                    <a:ext uri="{FF2B5EF4-FFF2-40B4-BE49-F238E27FC236}">
                      <a16:creationId xmlns:a16="http://schemas.microsoft.com/office/drawing/2014/main" id="{BB68C118-3B14-CD98-D2D0-21B7A8DC8F60}"/>
                    </a:ext>
                  </a:extLst>
                </p:cNvPr>
                <p:cNvPicPr>
                  <a:picLocks noChangeAspect="1"/>
                </p:cNvPicPr>
                <p:nvPr/>
              </p:nvPicPr>
              <p:blipFill rotWithShape="1">
                <a:blip r:embed="rId3"/>
                <a:srcRect l="5201" t="19854" r="78107" b="45736"/>
                <a:stretch/>
              </p:blipFill>
              <p:spPr>
                <a:xfrm>
                  <a:off x="8648028" y="1148163"/>
                  <a:ext cx="3122315" cy="2359837"/>
                </a:xfrm>
                <a:prstGeom prst="rect">
                  <a:avLst/>
                </a:prstGeom>
              </p:spPr>
            </p:pic>
          </p:grpSp>
        </p:grpSp>
        <p:cxnSp>
          <p:nvCxnSpPr>
            <p:cNvPr id="189" name="直線コネクタ 188">
              <a:extLst>
                <a:ext uri="{FF2B5EF4-FFF2-40B4-BE49-F238E27FC236}">
                  <a16:creationId xmlns:a16="http://schemas.microsoft.com/office/drawing/2014/main" id="{4A025BB0-1385-57A2-0879-7185A44A69BF}"/>
                </a:ext>
              </a:extLst>
            </p:cNvPr>
            <p:cNvCxnSpPr>
              <a:cxnSpLocks/>
            </p:cNvCxnSpPr>
            <p:nvPr/>
          </p:nvCxnSpPr>
          <p:spPr>
            <a:xfrm>
              <a:off x="5809163" y="301038"/>
              <a:ext cx="576064" cy="0"/>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sp>
          <p:nvSpPr>
            <p:cNvPr id="193" name="コンテンツ プレースホルダー 3">
              <a:extLst>
                <a:ext uri="{FF2B5EF4-FFF2-40B4-BE49-F238E27FC236}">
                  <a16:creationId xmlns:a16="http://schemas.microsoft.com/office/drawing/2014/main" id="{F50F54AA-6040-DB5D-AD3C-121FAC3771EE}"/>
                </a:ext>
              </a:extLst>
            </p:cNvPr>
            <p:cNvSpPr txBox="1">
              <a:spLocks/>
            </p:cNvSpPr>
            <p:nvPr/>
          </p:nvSpPr>
          <p:spPr>
            <a:xfrm>
              <a:off x="6396231" y="-34826"/>
              <a:ext cx="1741193" cy="581025"/>
            </a:xfrm>
            <a:prstGeom prst="rect">
              <a:avLst/>
            </a:prstGeom>
          </p:spPr>
          <p:txBody>
            <a:bodyPr vert="horz" lIns="91440" tIns="45720" rIns="91440" bIns="45720" rtlCol="0" anchor="ct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buNone/>
              </a:pPr>
              <a:r>
                <a:rPr lang="ja-JP" altLang="en-US" sz="1600" b="1" u="sng" dirty="0">
                  <a:solidFill>
                    <a:schemeClr val="accent5">
                      <a:lumMod val="75000"/>
                    </a:schemeClr>
                  </a:solidFill>
                </a:rPr>
                <a:t>バルブ指令</a:t>
              </a:r>
            </a:p>
          </p:txBody>
        </p:sp>
        <p:sp>
          <p:nvSpPr>
            <p:cNvPr id="194" name="コンテンツ プレースホルダー 3">
              <a:extLst>
                <a:ext uri="{FF2B5EF4-FFF2-40B4-BE49-F238E27FC236}">
                  <a16:creationId xmlns:a16="http://schemas.microsoft.com/office/drawing/2014/main" id="{A33BB986-120B-4EA9-1422-F3DD0D908115}"/>
                </a:ext>
              </a:extLst>
            </p:cNvPr>
            <p:cNvSpPr txBox="1">
              <a:spLocks/>
            </p:cNvSpPr>
            <p:nvPr/>
          </p:nvSpPr>
          <p:spPr>
            <a:xfrm>
              <a:off x="8588815" y="-16056"/>
              <a:ext cx="1741193" cy="581025"/>
            </a:xfrm>
            <a:prstGeom prst="rect">
              <a:avLst/>
            </a:prstGeom>
          </p:spPr>
          <p:txBody>
            <a:bodyPr vert="horz" lIns="91440" tIns="45720" rIns="91440" bIns="45720" rtlCol="0" anchor="ct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buNone/>
              </a:pPr>
              <a:r>
                <a:rPr lang="ja-JP" altLang="en-US" sz="1600" b="1" u="sng" dirty="0">
                  <a:solidFill>
                    <a:srgbClr val="FFFF00"/>
                  </a:solidFill>
                </a:rPr>
                <a:t>流量センサ</a:t>
              </a:r>
            </a:p>
          </p:txBody>
        </p:sp>
        <p:cxnSp>
          <p:nvCxnSpPr>
            <p:cNvPr id="195" name="直線コネクタ 194">
              <a:extLst>
                <a:ext uri="{FF2B5EF4-FFF2-40B4-BE49-F238E27FC236}">
                  <a16:creationId xmlns:a16="http://schemas.microsoft.com/office/drawing/2014/main" id="{5FFE7899-3343-B9B2-AE16-FF990B6AD049}"/>
                </a:ext>
              </a:extLst>
            </p:cNvPr>
            <p:cNvCxnSpPr>
              <a:cxnSpLocks/>
            </p:cNvCxnSpPr>
            <p:nvPr/>
          </p:nvCxnSpPr>
          <p:spPr>
            <a:xfrm>
              <a:off x="7989929" y="311790"/>
              <a:ext cx="576064" cy="0"/>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96" name="直線コネクタ 195">
              <a:extLst>
                <a:ext uri="{FF2B5EF4-FFF2-40B4-BE49-F238E27FC236}">
                  <a16:creationId xmlns:a16="http://schemas.microsoft.com/office/drawing/2014/main" id="{6F4E2252-3A57-9FE0-ABAC-BAAFF8CFC838}"/>
                </a:ext>
              </a:extLst>
            </p:cNvPr>
            <p:cNvCxnSpPr>
              <a:cxnSpLocks/>
            </p:cNvCxnSpPr>
            <p:nvPr/>
          </p:nvCxnSpPr>
          <p:spPr>
            <a:xfrm>
              <a:off x="10041976" y="301038"/>
              <a:ext cx="576064" cy="0"/>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sp>
          <p:nvSpPr>
            <p:cNvPr id="197" name="コンテンツ プレースホルダー 3">
              <a:extLst>
                <a:ext uri="{FF2B5EF4-FFF2-40B4-BE49-F238E27FC236}">
                  <a16:creationId xmlns:a16="http://schemas.microsoft.com/office/drawing/2014/main" id="{90F95C2F-2620-68BD-A81D-34C7F97A5BC5}"/>
                </a:ext>
              </a:extLst>
            </p:cNvPr>
            <p:cNvSpPr txBox="1">
              <a:spLocks/>
            </p:cNvSpPr>
            <p:nvPr/>
          </p:nvSpPr>
          <p:spPr>
            <a:xfrm>
              <a:off x="10599645" y="3756"/>
              <a:ext cx="1507887" cy="581025"/>
            </a:xfrm>
            <a:prstGeom prst="rect">
              <a:avLst/>
            </a:prstGeom>
          </p:spPr>
          <p:txBody>
            <a:bodyPr vert="horz" lIns="91440" tIns="45720" rIns="91440" bIns="45720" rtlCol="0" anchor="ct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buNone/>
              </a:pPr>
              <a:r>
                <a:rPr lang="ja-JP" altLang="en-US" sz="1600" b="1" u="sng" dirty="0">
                  <a:solidFill>
                    <a:srgbClr val="FFC000"/>
                  </a:solidFill>
                </a:rPr>
                <a:t>タップ加工</a:t>
              </a:r>
            </a:p>
          </p:txBody>
        </p:sp>
      </p:grpSp>
      <p:grpSp>
        <p:nvGrpSpPr>
          <p:cNvPr id="93" name="グループ化 92">
            <a:extLst>
              <a:ext uri="{FF2B5EF4-FFF2-40B4-BE49-F238E27FC236}">
                <a16:creationId xmlns:a16="http://schemas.microsoft.com/office/drawing/2014/main" id="{28ED0850-CA93-4E52-C4F8-E4B2A7283408}"/>
              </a:ext>
            </a:extLst>
          </p:cNvPr>
          <p:cNvGrpSpPr/>
          <p:nvPr/>
        </p:nvGrpSpPr>
        <p:grpSpPr>
          <a:xfrm>
            <a:off x="1615594" y="3902951"/>
            <a:ext cx="10427751" cy="1902313"/>
            <a:chOff x="-19762" y="1066326"/>
            <a:chExt cx="11732385" cy="2359837"/>
          </a:xfrm>
        </p:grpSpPr>
        <p:pic>
          <p:nvPicPr>
            <p:cNvPr id="94" name="図 93">
              <a:extLst>
                <a:ext uri="{FF2B5EF4-FFF2-40B4-BE49-F238E27FC236}">
                  <a16:creationId xmlns:a16="http://schemas.microsoft.com/office/drawing/2014/main" id="{1E60046A-8C87-2A2F-1C17-0104DAECED61}"/>
                </a:ext>
              </a:extLst>
            </p:cNvPr>
            <p:cNvPicPr>
              <a:picLocks noChangeAspect="1"/>
            </p:cNvPicPr>
            <p:nvPr/>
          </p:nvPicPr>
          <p:blipFill rotWithShape="1">
            <a:blip r:embed="rId3"/>
            <a:srcRect l="979" t="19854" r="51055" b="45736"/>
            <a:stretch/>
          </p:blipFill>
          <p:spPr>
            <a:xfrm>
              <a:off x="-19762" y="1066326"/>
              <a:ext cx="8806951" cy="2359837"/>
            </a:xfrm>
            <a:prstGeom prst="rect">
              <a:avLst/>
            </a:prstGeom>
          </p:spPr>
        </p:pic>
        <p:pic>
          <p:nvPicPr>
            <p:cNvPr id="95" name="図 94">
              <a:extLst>
                <a:ext uri="{FF2B5EF4-FFF2-40B4-BE49-F238E27FC236}">
                  <a16:creationId xmlns:a16="http://schemas.microsoft.com/office/drawing/2014/main" id="{5ED183BE-68FA-1082-6E2D-34DB868F3B83}"/>
                </a:ext>
              </a:extLst>
            </p:cNvPr>
            <p:cNvPicPr>
              <a:picLocks noChangeAspect="1"/>
            </p:cNvPicPr>
            <p:nvPr/>
          </p:nvPicPr>
          <p:blipFill rotWithShape="1">
            <a:blip r:embed="rId3"/>
            <a:srcRect l="5201" t="19854" r="78107" b="45736"/>
            <a:stretch/>
          </p:blipFill>
          <p:spPr>
            <a:xfrm>
              <a:off x="8648030" y="1066326"/>
              <a:ext cx="3064593" cy="2359837"/>
            </a:xfrm>
            <a:prstGeom prst="rect">
              <a:avLst/>
            </a:prstGeom>
          </p:spPr>
        </p:pic>
      </p:grpSp>
      <p:sp>
        <p:nvSpPr>
          <p:cNvPr id="2" name="スライド番号プレースホルダー 1"/>
          <p:cNvSpPr>
            <a:spLocks noGrp="1"/>
          </p:cNvSpPr>
          <p:nvPr>
            <p:ph type="sldNum" sz="quarter" idx="10"/>
          </p:nvPr>
        </p:nvSpPr>
        <p:spPr>
          <a:xfrm>
            <a:off x="11712624" y="6453336"/>
            <a:ext cx="479375" cy="404664"/>
          </a:xfrm>
        </p:spPr>
        <p:txBody>
          <a:bodyPr/>
          <a:lstStyle/>
          <a:p>
            <a:pPr algn="r">
              <a:defRPr/>
            </a:pPr>
            <a:fld id="{44B71479-5601-46D2-9560-69BA22B0A92B}" type="slidenum">
              <a:rPr lang="en-US" altLang="ja-JP" sz="1800"/>
              <a:pPr algn="r">
                <a:defRPr/>
              </a:pPr>
              <a:t>58</a:t>
            </a:fld>
            <a:endParaRPr lang="en-US" altLang="ja-JP" sz="1800" dirty="0"/>
          </a:p>
        </p:txBody>
      </p:sp>
      <p:sp>
        <p:nvSpPr>
          <p:cNvPr id="20" name="正方形/長方形 19"/>
          <p:cNvSpPr/>
          <p:nvPr/>
        </p:nvSpPr>
        <p:spPr>
          <a:xfrm>
            <a:off x="22189" y="1609488"/>
            <a:ext cx="1677048" cy="4176371"/>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コンテンツ プレースホルダー 3">
            <a:extLst>
              <a:ext uri="{FF2B5EF4-FFF2-40B4-BE49-F238E27FC236}">
                <a16:creationId xmlns:a16="http://schemas.microsoft.com/office/drawing/2014/main" id="{2FFB7742-279E-899A-B38F-2E71CC69EC08}"/>
              </a:ext>
            </a:extLst>
          </p:cNvPr>
          <p:cNvSpPr txBox="1">
            <a:spLocks/>
          </p:cNvSpPr>
          <p:nvPr/>
        </p:nvSpPr>
        <p:spPr>
          <a:xfrm>
            <a:off x="199619" y="424262"/>
            <a:ext cx="8229600" cy="581025"/>
          </a:xfrm>
          <a:prstGeom prst="rect">
            <a:avLst/>
          </a:prstGeom>
        </p:spPr>
        <p:txBody>
          <a:bodyPr vert="horz" lIns="91440" tIns="45720" rIns="91440" bIns="45720" rtlCol="0" anchor="ct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buNone/>
            </a:pPr>
            <a:r>
              <a:rPr lang="ja-JP" altLang="en-US" sz="2000" u="sng" dirty="0">
                <a:solidFill>
                  <a:sysClr val="windowText" lastClr="000000"/>
                </a:solidFill>
              </a:rPr>
              <a:t>波形診断にてタップ加工中の流量センサーを比較する</a:t>
            </a:r>
          </a:p>
        </p:txBody>
      </p:sp>
      <p:grpSp>
        <p:nvGrpSpPr>
          <p:cNvPr id="76" name="グループ化 75">
            <a:extLst>
              <a:ext uri="{FF2B5EF4-FFF2-40B4-BE49-F238E27FC236}">
                <a16:creationId xmlns:a16="http://schemas.microsoft.com/office/drawing/2014/main" id="{21E9ADA4-D5AE-DC2B-428A-BCEF341C000D}"/>
              </a:ext>
            </a:extLst>
          </p:cNvPr>
          <p:cNvGrpSpPr/>
          <p:nvPr/>
        </p:nvGrpSpPr>
        <p:grpSpPr>
          <a:xfrm>
            <a:off x="1739102" y="1838904"/>
            <a:ext cx="10321190" cy="1735825"/>
            <a:chOff x="1739102" y="1838904"/>
            <a:chExt cx="10321190" cy="1735825"/>
          </a:xfrm>
        </p:grpSpPr>
        <p:grpSp>
          <p:nvGrpSpPr>
            <p:cNvPr id="72" name="グループ化 71">
              <a:extLst>
                <a:ext uri="{FF2B5EF4-FFF2-40B4-BE49-F238E27FC236}">
                  <a16:creationId xmlns:a16="http://schemas.microsoft.com/office/drawing/2014/main" id="{CE67FD76-E7B2-93D2-1BA0-4012BCE8C156}"/>
                </a:ext>
              </a:extLst>
            </p:cNvPr>
            <p:cNvGrpSpPr/>
            <p:nvPr/>
          </p:nvGrpSpPr>
          <p:grpSpPr>
            <a:xfrm>
              <a:off x="1739102" y="3211898"/>
              <a:ext cx="10309898" cy="362831"/>
              <a:chOff x="1739102" y="3211898"/>
              <a:chExt cx="10309898" cy="362831"/>
            </a:xfrm>
          </p:grpSpPr>
          <p:sp>
            <p:nvSpPr>
              <p:cNvPr id="157" name="フリーフォーム: 図形 156">
                <a:extLst>
                  <a:ext uri="{FF2B5EF4-FFF2-40B4-BE49-F238E27FC236}">
                    <a16:creationId xmlns:a16="http://schemas.microsoft.com/office/drawing/2014/main" id="{7D58EA06-7525-E148-F3F3-6E61BF93B277}"/>
                  </a:ext>
                </a:extLst>
              </p:cNvPr>
              <p:cNvSpPr/>
              <p:nvPr/>
            </p:nvSpPr>
            <p:spPr>
              <a:xfrm>
                <a:off x="8345964" y="3211898"/>
                <a:ext cx="2167457" cy="362831"/>
              </a:xfrm>
              <a:custGeom>
                <a:avLst/>
                <a:gdLst>
                  <a:gd name="connsiteX0" fmla="*/ 0 w 2628900"/>
                  <a:gd name="connsiteY0" fmla="*/ 855134 h 1380067"/>
                  <a:gd name="connsiteX1" fmla="*/ 495300 w 2628900"/>
                  <a:gd name="connsiteY1" fmla="*/ 855134 h 1380067"/>
                  <a:gd name="connsiteX2" fmla="*/ 512233 w 2628900"/>
                  <a:gd name="connsiteY2" fmla="*/ 800100 h 1380067"/>
                  <a:gd name="connsiteX3" fmla="*/ 533400 w 2628900"/>
                  <a:gd name="connsiteY3" fmla="*/ 855134 h 1380067"/>
                  <a:gd name="connsiteX4" fmla="*/ 546100 w 2628900"/>
                  <a:gd name="connsiteY4" fmla="*/ 791634 h 1380067"/>
                  <a:gd name="connsiteX5" fmla="*/ 584200 w 2628900"/>
                  <a:gd name="connsiteY5" fmla="*/ 1380067 h 1380067"/>
                  <a:gd name="connsiteX6" fmla="*/ 630766 w 2628900"/>
                  <a:gd name="connsiteY6" fmla="*/ 270934 h 1380067"/>
                  <a:gd name="connsiteX7" fmla="*/ 647700 w 2628900"/>
                  <a:gd name="connsiteY7" fmla="*/ 986367 h 1380067"/>
                  <a:gd name="connsiteX8" fmla="*/ 698500 w 2628900"/>
                  <a:gd name="connsiteY8" fmla="*/ 165100 h 1380067"/>
                  <a:gd name="connsiteX9" fmla="*/ 715433 w 2628900"/>
                  <a:gd name="connsiteY9" fmla="*/ 829734 h 1380067"/>
                  <a:gd name="connsiteX10" fmla="*/ 787400 w 2628900"/>
                  <a:gd name="connsiteY10" fmla="*/ 207434 h 1380067"/>
                  <a:gd name="connsiteX11" fmla="*/ 800100 w 2628900"/>
                  <a:gd name="connsiteY11" fmla="*/ 846667 h 1380067"/>
                  <a:gd name="connsiteX12" fmla="*/ 846666 w 2628900"/>
                  <a:gd name="connsiteY12" fmla="*/ 76200 h 1380067"/>
                  <a:gd name="connsiteX13" fmla="*/ 855133 w 2628900"/>
                  <a:gd name="connsiteY13" fmla="*/ 381000 h 1380067"/>
                  <a:gd name="connsiteX14" fmla="*/ 889000 w 2628900"/>
                  <a:gd name="connsiteY14" fmla="*/ 474134 h 1380067"/>
                  <a:gd name="connsiteX15" fmla="*/ 944033 w 2628900"/>
                  <a:gd name="connsiteY15" fmla="*/ 808567 h 1380067"/>
                  <a:gd name="connsiteX16" fmla="*/ 973666 w 2628900"/>
                  <a:gd name="connsiteY16" fmla="*/ 656167 h 1380067"/>
                  <a:gd name="connsiteX17" fmla="*/ 986366 w 2628900"/>
                  <a:gd name="connsiteY17" fmla="*/ 745067 h 1380067"/>
                  <a:gd name="connsiteX18" fmla="*/ 1007533 w 2628900"/>
                  <a:gd name="connsiteY18" fmla="*/ 673100 h 1380067"/>
                  <a:gd name="connsiteX19" fmla="*/ 1066800 w 2628900"/>
                  <a:gd name="connsiteY19" fmla="*/ 1147234 h 1380067"/>
                  <a:gd name="connsiteX20" fmla="*/ 1096433 w 2628900"/>
                  <a:gd name="connsiteY20" fmla="*/ 1028700 h 1380067"/>
                  <a:gd name="connsiteX21" fmla="*/ 1109133 w 2628900"/>
                  <a:gd name="connsiteY21" fmla="*/ 1087967 h 1380067"/>
                  <a:gd name="connsiteX22" fmla="*/ 1121833 w 2628900"/>
                  <a:gd name="connsiteY22" fmla="*/ 1016000 h 1380067"/>
                  <a:gd name="connsiteX23" fmla="*/ 1143000 w 2628900"/>
                  <a:gd name="connsiteY23" fmla="*/ 1270000 h 1380067"/>
                  <a:gd name="connsiteX24" fmla="*/ 1176866 w 2628900"/>
                  <a:gd name="connsiteY24" fmla="*/ 973667 h 1380067"/>
                  <a:gd name="connsiteX25" fmla="*/ 1206500 w 2628900"/>
                  <a:gd name="connsiteY25" fmla="*/ 1350434 h 1380067"/>
                  <a:gd name="connsiteX26" fmla="*/ 1244600 w 2628900"/>
                  <a:gd name="connsiteY26" fmla="*/ 969434 h 1380067"/>
                  <a:gd name="connsiteX27" fmla="*/ 1257300 w 2628900"/>
                  <a:gd name="connsiteY27" fmla="*/ 1049867 h 1380067"/>
                  <a:gd name="connsiteX28" fmla="*/ 1274233 w 2628900"/>
                  <a:gd name="connsiteY28" fmla="*/ 986367 h 1380067"/>
                  <a:gd name="connsiteX29" fmla="*/ 1282700 w 2628900"/>
                  <a:gd name="connsiteY29" fmla="*/ 1303867 h 1380067"/>
                  <a:gd name="connsiteX30" fmla="*/ 1316566 w 2628900"/>
                  <a:gd name="connsiteY30" fmla="*/ 808567 h 1380067"/>
                  <a:gd name="connsiteX31" fmla="*/ 1350433 w 2628900"/>
                  <a:gd name="connsiteY31" fmla="*/ 986367 h 1380067"/>
                  <a:gd name="connsiteX32" fmla="*/ 1388533 w 2628900"/>
                  <a:gd name="connsiteY32" fmla="*/ 177800 h 1380067"/>
                  <a:gd name="connsiteX33" fmla="*/ 1490133 w 2628900"/>
                  <a:gd name="connsiteY33" fmla="*/ 1134534 h 1380067"/>
                  <a:gd name="connsiteX34" fmla="*/ 1545166 w 2628900"/>
                  <a:gd name="connsiteY34" fmla="*/ 999067 h 1380067"/>
                  <a:gd name="connsiteX35" fmla="*/ 1557866 w 2628900"/>
                  <a:gd name="connsiteY35" fmla="*/ 1227667 h 1380067"/>
                  <a:gd name="connsiteX36" fmla="*/ 1595966 w 2628900"/>
                  <a:gd name="connsiteY36" fmla="*/ 1075267 h 1380067"/>
                  <a:gd name="connsiteX37" fmla="*/ 1617133 w 2628900"/>
                  <a:gd name="connsiteY37" fmla="*/ 1240367 h 1380067"/>
                  <a:gd name="connsiteX38" fmla="*/ 1629833 w 2628900"/>
                  <a:gd name="connsiteY38" fmla="*/ 1138767 h 1380067"/>
                  <a:gd name="connsiteX39" fmla="*/ 1634066 w 2628900"/>
                  <a:gd name="connsiteY39" fmla="*/ 1172634 h 1380067"/>
                  <a:gd name="connsiteX40" fmla="*/ 1642533 w 2628900"/>
                  <a:gd name="connsiteY40" fmla="*/ 1113367 h 1380067"/>
                  <a:gd name="connsiteX41" fmla="*/ 1672166 w 2628900"/>
                  <a:gd name="connsiteY41" fmla="*/ 1223434 h 1380067"/>
                  <a:gd name="connsiteX42" fmla="*/ 1739900 w 2628900"/>
                  <a:gd name="connsiteY42" fmla="*/ 762000 h 1380067"/>
                  <a:gd name="connsiteX43" fmla="*/ 1761066 w 2628900"/>
                  <a:gd name="connsiteY43" fmla="*/ 842434 h 1380067"/>
                  <a:gd name="connsiteX44" fmla="*/ 1782233 w 2628900"/>
                  <a:gd name="connsiteY44" fmla="*/ 812800 h 1380067"/>
                  <a:gd name="connsiteX45" fmla="*/ 1782233 w 2628900"/>
                  <a:gd name="connsiteY45" fmla="*/ 842434 h 1380067"/>
                  <a:gd name="connsiteX46" fmla="*/ 1807633 w 2628900"/>
                  <a:gd name="connsiteY46" fmla="*/ 791634 h 1380067"/>
                  <a:gd name="connsiteX47" fmla="*/ 1833033 w 2628900"/>
                  <a:gd name="connsiteY47" fmla="*/ 1016000 h 1380067"/>
                  <a:gd name="connsiteX48" fmla="*/ 1845733 w 2628900"/>
                  <a:gd name="connsiteY48" fmla="*/ 372534 h 1380067"/>
                  <a:gd name="connsiteX49" fmla="*/ 1862666 w 2628900"/>
                  <a:gd name="connsiteY49" fmla="*/ 436034 h 1380067"/>
                  <a:gd name="connsiteX50" fmla="*/ 1883833 w 2628900"/>
                  <a:gd name="connsiteY50" fmla="*/ 351367 h 1380067"/>
                  <a:gd name="connsiteX51" fmla="*/ 1905000 w 2628900"/>
                  <a:gd name="connsiteY51" fmla="*/ 783167 h 1380067"/>
                  <a:gd name="connsiteX52" fmla="*/ 1951566 w 2628900"/>
                  <a:gd name="connsiteY52" fmla="*/ 0 h 1380067"/>
                  <a:gd name="connsiteX53" fmla="*/ 2006600 w 2628900"/>
                  <a:gd name="connsiteY53" fmla="*/ 1037167 h 1380067"/>
                  <a:gd name="connsiteX54" fmla="*/ 2032000 w 2628900"/>
                  <a:gd name="connsiteY54" fmla="*/ 63500 h 1380067"/>
                  <a:gd name="connsiteX55" fmla="*/ 2057400 w 2628900"/>
                  <a:gd name="connsiteY55" fmla="*/ 359834 h 1380067"/>
                  <a:gd name="connsiteX56" fmla="*/ 2078566 w 2628900"/>
                  <a:gd name="connsiteY56" fmla="*/ 402167 h 1380067"/>
                  <a:gd name="connsiteX57" fmla="*/ 2108200 w 2628900"/>
                  <a:gd name="connsiteY57" fmla="*/ 969434 h 1380067"/>
                  <a:gd name="connsiteX58" fmla="*/ 2125133 w 2628900"/>
                  <a:gd name="connsiteY58" fmla="*/ 448734 h 1380067"/>
                  <a:gd name="connsiteX59" fmla="*/ 2159000 w 2628900"/>
                  <a:gd name="connsiteY59" fmla="*/ 850900 h 1380067"/>
                  <a:gd name="connsiteX60" fmla="*/ 2628900 w 2628900"/>
                  <a:gd name="connsiteY60" fmla="*/ 850900 h 138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628900" h="1380067">
                    <a:moveTo>
                      <a:pt x="0" y="855134"/>
                    </a:moveTo>
                    <a:lnTo>
                      <a:pt x="495300" y="855134"/>
                    </a:lnTo>
                    <a:lnTo>
                      <a:pt x="512233" y="800100"/>
                    </a:lnTo>
                    <a:lnTo>
                      <a:pt x="533400" y="855134"/>
                    </a:lnTo>
                    <a:lnTo>
                      <a:pt x="546100" y="791634"/>
                    </a:lnTo>
                    <a:lnTo>
                      <a:pt x="584200" y="1380067"/>
                    </a:lnTo>
                    <a:lnTo>
                      <a:pt x="630766" y="270934"/>
                    </a:lnTo>
                    <a:lnTo>
                      <a:pt x="647700" y="986367"/>
                    </a:lnTo>
                    <a:lnTo>
                      <a:pt x="698500" y="165100"/>
                    </a:lnTo>
                    <a:lnTo>
                      <a:pt x="715433" y="829734"/>
                    </a:lnTo>
                    <a:lnTo>
                      <a:pt x="787400" y="207434"/>
                    </a:lnTo>
                    <a:lnTo>
                      <a:pt x="800100" y="846667"/>
                    </a:lnTo>
                    <a:lnTo>
                      <a:pt x="846666" y="76200"/>
                    </a:lnTo>
                    <a:lnTo>
                      <a:pt x="855133" y="381000"/>
                    </a:lnTo>
                    <a:lnTo>
                      <a:pt x="889000" y="474134"/>
                    </a:lnTo>
                    <a:lnTo>
                      <a:pt x="944033" y="808567"/>
                    </a:lnTo>
                    <a:lnTo>
                      <a:pt x="973666" y="656167"/>
                    </a:lnTo>
                    <a:lnTo>
                      <a:pt x="986366" y="745067"/>
                    </a:lnTo>
                    <a:lnTo>
                      <a:pt x="1007533" y="673100"/>
                    </a:lnTo>
                    <a:lnTo>
                      <a:pt x="1066800" y="1147234"/>
                    </a:lnTo>
                    <a:lnTo>
                      <a:pt x="1096433" y="1028700"/>
                    </a:lnTo>
                    <a:lnTo>
                      <a:pt x="1109133" y="1087967"/>
                    </a:lnTo>
                    <a:lnTo>
                      <a:pt x="1121833" y="1016000"/>
                    </a:lnTo>
                    <a:lnTo>
                      <a:pt x="1143000" y="1270000"/>
                    </a:lnTo>
                    <a:lnTo>
                      <a:pt x="1176866" y="973667"/>
                    </a:lnTo>
                    <a:lnTo>
                      <a:pt x="1206500" y="1350434"/>
                    </a:lnTo>
                    <a:lnTo>
                      <a:pt x="1244600" y="969434"/>
                    </a:lnTo>
                    <a:lnTo>
                      <a:pt x="1257300" y="1049867"/>
                    </a:lnTo>
                    <a:lnTo>
                      <a:pt x="1274233" y="986367"/>
                    </a:lnTo>
                    <a:lnTo>
                      <a:pt x="1282700" y="1303867"/>
                    </a:lnTo>
                    <a:lnTo>
                      <a:pt x="1316566" y="808567"/>
                    </a:lnTo>
                    <a:lnTo>
                      <a:pt x="1350433" y="986367"/>
                    </a:lnTo>
                    <a:lnTo>
                      <a:pt x="1388533" y="177800"/>
                    </a:lnTo>
                    <a:lnTo>
                      <a:pt x="1490133" y="1134534"/>
                    </a:lnTo>
                    <a:lnTo>
                      <a:pt x="1545166" y="999067"/>
                    </a:lnTo>
                    <a:lnTo>
                      <a:pt x="1557866" y="1227667"/>
                    </a:lnTo>
                    <a:lnTo>
                      <a:pt x="1595966" y="1075267"/>
                    </a:lnTo>
                    <a:lnTo>
                      <a:pt x="1617133" y="1240367"/>
                    </a:lnTo>
                    <a:lnTo>
                      <a:pt x="1629833" y="1138767"/>
                    </a:lnTo>
                    <a:lnTo>
                      <a:pt x="1634066" y="1172634"/>
                    </a:lnTo>
                    <a:lnTo>
                      <a:pt x="1642533" y="1113367"/>
                    </a:lnTo>
                    <a:lnTo>
                      <a:pt x="1672166" y="1223434"/>
                    </a:lnTo>
                    <a:lnTo>
                      <a:pt x="1739900" y="762000"/>
                    </a:lnTo>
                    <a:lnTo>
                      <a:pt x="1761066" y="842434"/>
                    </a:lnTo>
                    <a:lnTo>
                      <a:pt x="1782233" y="812800"/>
                    </a:lnTo>
                    <a:lnTo>
                      <a:pt x="1782233" y="842434"/>
                    </a:lnTo>
                    <a:lnTo>
                      <a:pt x="1807633" y="791634"/>
                    </a:lnTo>
                    <a:lnTo>
                      <a:pt x="1833033" y="1016000"/>
                    </a:lnTo>
                    <a:lnTo>
                      <a:pt x="1845733" y="372534"/>
                    </a:lnTo>
                    <a:lnTo>
                      <a:pt x="1862666" y="436034"/>
                    </a:lnTo>
                    <a:lnTo>
                      <a:pt x="1883833" y="351367"/>
                    </a:lnTo>
                    <a:lnTo>
                      <a:pt x="1905000" y="783167"/>
                    </a:lnTo>
                    <a:lnTo>
                      <a:pt x="1951566" y="0"/>
                    </a:lnTo>
                    <a:lnTo>
                      <a:pt x="2006600" y="1037167"/>
                    </a:lnTo>
                    <a:lnTo>
                      <a:pt x="2032000" y="63500"/>
                    </a:lnTo>
                    <a:lnTo>
                      <a:pt x="2057400" y="359834"/>
                    </a:lnTo>
                    <a:lnTo>
                      <a:pt x="2078566" y="402167"/>
                    </a:lnTo>
                    <a:lnTo>
                      <a:pt x="2108200" y="969434"/>
                    </a:lnTo>
                    <a:lnTo>
                      <a:pt x="2125133" y="448734"/>
                    </a:lnTo>
                    <a:lnTo>
                      <a:pt x="2159000" y="850900"/>
                    </a:lnTo>
                    <a:lnTo>
                      <a:pt x="2628900" y="850900"/>
                    </a:lnTo>
                  </a:path>
                </a:pathLst>
              </a:custGeom>
              <a:noFill/>
              <a:ln w="38100">
                <a:solidFill>
                  <a:srgbClr val="FF9933"/>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highlight>
                    <a:srgbClr val="FF9933"/>
                  </a:highlight>
                </a:endParaRPr>
              </a:p>
            </p:txBody>
          </p:sp>
          <p:cxnSp>
            <p:nvCxnSpPr>
              <p:cNvPr id="158" name="直線コネクタ 157">
                <a:extLst>
                  <a:ext uri="{FF2B5EF4-FFF2-40B4-BE49-F238E27FC236}">
                    <a16:creationId xmlns:a16="http://schemas.microsoft.com/office/drawing/2014/main" id="{5D692A69-DF15-C38A-86B9-B03E649E3297}"/>
                  </a:ext>
                </a:extLst>
              </p:cNvPr>
              <p:cNvCxnSpPr>
                <a:cxnSpLocks/>
              </p:cNvCxnSpPr>
              <p:nvPr/>
            </p:nvCxnSpPr>
            <p:spPr>
              <a:xfrm>
                <a:off x="1739102" y="3411738"/>
                <a:ext cx="6998227" cy="21183"/>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159" name="直線コネクタ 158">
                <a:extLst>
                  <a:ext uri="{FF2B5EF4-FFF2-40B4-BE49-F238E27FC236}">
                    <a16:creationId xmlns:a16="http://schemas.microsoft.com/office/drawing/2014/main" id="{CA211C06-4337-06BB-F9FE-5B78A1978552}"/>
                  </a:ext>
                </a:extLst>
              </p:cNvPr>
              <p:cNvCxnSpPr>
                <a:cxnSpLocks/>
                <a:endCxn id="157" idx="60"/>
              </p:cNvCxnSpPr>
              <p:nvPr/>
            </p:nvCxnSpPr>
            <p:spPr>
              <a:xfrm flipH="1">
                <a:off x="10513421" y="3429994"/>
                <a:ext cx="1535579" cy="5613"/>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grpSp>
        <p:grpSp>
          <p:nvGrpSpPr>
            <p:cNvPr id="185" name="グループ化 184">
              <a:extLst>
                <a:ext uri="{FF2B5EF4-FFF2-40B4-BE49-F238E27FC236}">
                  <a16:creationId xmlns:a16="http://schemas.microsoft.com/office/drawing/2014/main" id="{4968FCD7-37E4-BE39-C400-76A48A52570D}"/>
                </a:ext>
              </a:extLst>
            </p:cNvPr>
            <p:cNvGrpSpPr/>
            <p:nvPr/>
          </p:nvGrpSpPr>
          <p:grpSpPr>
            <a:xfrm>
              <a:off x="1758246" y="1838904"/>
              <a:ext cx="10302046" cy="406750"/>
              <a:chOff x="192806" y="1434124"/>
              <a:chExt cx="11690134" cy="352005"/>
            </a:xfrm>
          </p:grpSpPr>
          <p:grpSp>
            <p:nvGrpSpPr>
              <p:cNvPr id="136" name="グループ化 135">
                <a:extLst>
                  <a:ext uri="{FF2B5EF4-FFF2-40B4-BE49-F238E27FC236}">
                    <a16:creationId xmlns:a16="http://schemas.microsoft.com/office/drawing/2014/main" id="{1A42B88D-FDC9-ED12-33F7-B54EEC0E283E}"/>
                  </a:ext>
                </a:extLst>
              </p:cNvPr>
              <p:cNvGrpSpPr/>
              <p:nvPr/>
            </p:nvGrpSpPr>
            <p:grpSpPr>
              <a:xfrm>
                <a:off x="192806" y="1434124"/>
                <a:ext cx="11690134" cy="352005"/>
                <a:chOff x="6040426" y="1670487"/>
                <a:chExt cx="15768085" cy="352005"/>
              </a:xfrm>
            </p:grpSpPr>
            <p:cxnSp>
              <p:nvCxnSpPr>
                <p:cNvPr id="165" name="直線コネクタ 164">
                  <a:extLst>
                    <a:ext uri="{FF2B5EF4-FFF2-40B4-BE49-F238E27FC236}">
                      <a16:creationId xmlns:a16="http://schemas.microsoft.com/office/drawing/2014/main" id="{83605D05-5DDB-9340-9BD2-46B54FA5B11D}"/>
                    </a:ext>
                  </a:extLst>
                </p:cNvPr>
                <p:cNvCxnSpPr/>
                <p:nvPr/>
              </p:nvCxnSpPr>
              <p:spPr>
                <a:xfrm>
                  <a:off x="7530836" y="1684726"/>
                  <a:ext cx="0" cy="337766"/>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grpSp>
              <p:nvGrpSpPr>
                <p:cNvPr id="166" name="グループ化 165">
                  <a:extLst>
                    <a:ext uri="{FF2B5EF4-FFF2-40B4-BE49-F238E27FC236}">
                      <a16:creationId xmlns:a16="http://schemas.microsoft.com/office/drawing/2014/main" id="{75BD4C55-BB8B-5F96-A750-7D14E428C54E}"/>
                    </a:ext>
                  </a:extLst>
                </p:cNvPr>
                <p:cNvGrpSpPr/>
                <p:nvPr/>
              </p:nvGrpSpPr>
              <p:grpSpPr>
                <a:xfrm>
                  <a:off x="6040426" y="1670487"/>
                  <a:ext cx="15768085" cy="337766"/>
                  <a:chOff x="6040426" y="1670487"/>
                  <a:chExt cx="15768085" cy="337766"/>
                </a:xfrm>
              </p:grpSpPr>
              <p:cxnSp>
                <p:nvCxnSpPr>
                  <p:cNvPr id="167" name="直線コネクタ 166">
                    <a:extLst>
                      <a:ext uri="{FF2B5EF4-FFF2-40B4-BE49-F238E27FC236}">
                        <a16:creationId xmlns:a16="http://schemas.microsoft.com/office/drawing/2014/main" id="{B2F5FBB6-45BF-08E6-56B2-9204E2C6858A}"/>
                      </a:ext>
                    </a:extLst>
                  </p:cNvPr>
                  <p:cNvCxnSpPr>
                    <a:cxnSpLocks/>
                  </p:cNvCxnSpPr>
                  <p:nvPr/>
                </p:nvCxnSpPr>
                <p:spPr>
                  <a:xfrm>
                    <a:off x="7530836" y="1684726"/>
                    <a:ext cx="12554872" cy="0"/>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68" name="直線コネクタ 167">
                    <a:extLst>
                      <a:ext uri="{FF2B5EF4-FFF2-40B4-BE49-F238E27FC236}">
                        <a16:creationId xmlns:a16="http://schemas.microsoft.com/office/drawing/2014/main" id="{CEEB2B45-FFF0-6E9C-FE8C-1B48D0B2F5CD}"/>
                      </a:ext>
                    </a:extLst>
                  </p:cNvPr>
                  <p:cNvCxnSpPr>
                    <a:cxnSpLocks/>
                  </p:cNvCxnSpPr>
                  <p:nvPr/>
                </p:nvCxnSpPr>
                <p:spPr>
                  <a:xfrm>
                    <a:off x="6040426" y="2008253"/>
                    <a:ext cx="1490411" cy="0"/>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69" name="直線コネクタ 168">
                    <a:extLst>
                      <a:ext uri="{FF2B5EF4-FFF2-40B4-BE49-F238E27FC236}">
                        <a16:creationId xmlns:a16="http://schemas.microsoft.com/office/drawing/2014/main" id="{1F0241F3-4A3A-284D-8C55-F5A63893690E}"/>
                      </a:ext>
                    </a:extLst>
                  </p:cNvPr>
                  <p:cNvCxnSpPr/>
                  <p:nvPr/>
                </p:nvCxnSpPr>
                <p:spPr>
                  <a:xfrm>
                    <a:off x="20094262" y="1670487"/>
                    <a:ext cx="0" cy="337766"/>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a:extLst>
                      <a:ext uri="{FF2B5EF4-FFF2-40B4-BE49-F238E27FC236}">
                        <a16:creationId xmlns:a16="http://schemas.microsoft.com/office/drawing/2014/main" id="{B2AAA417-8264-7EBD-0214-254FF065EAB5}"/>
                      </a:ext>
                    </a:extLst>
                  </p:cNvPr>
                  <p:cNvCxnSpPr>
                    <a:cxnSpLocks/>
                  </p:cNvCxnSpPr>
                  <p:nvPr/>
                </p:nvCxnSpPr>
                <p:spPr>
                  <a:xfrm>
                    <a:off x="20085708" y="2008253"/>
                    <a:ext cx="1722803" cy="0"/>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grpSp>
          </p:grpSp>
          <p:sp>
            <p:nvSpPr>
              <p:cNvPr id="145" name="テキスト ボックス 94">
                <a:extLst>
                  <a:ext uri="{FF2B5EF4-FFF2-40B4-BE49-F238E27FC236}">
                    <a16:creationId xmlns:a16="http://schemas.microsoft.com/office/drawing/2014/main" id="{E8EC4030-B95F-D3CF-5D08-CF0B55D6824C}"/>
                  </a:ext>
                </a:extLst>
              </p:cNvPr>
              <p:cNvSpPr txBox="1"/>
              <p:nvPr/>
            </p:nvSpPr>
            <p:spPr>
              <a:xfrm>
                <a:off x="1378891" y="1483207"/>
                <a:ext cx="9135898" cy="260346"/>
              </a:xfrm>
              <a:prstGeom prst="rect">
                <a:avLst/>
              </a:prstGeom>
              <a:solidFill>
                <a:schemeClr val="accent5">
                  <a:lumMod val="90000"/>
                </a:schemeClr>
              </a:solidFill>
              <a:ln w="9525" cmpd="sng">
                <a:solidFill>
                  <a:schemeClr val="lt1">
                    <a:shade val="50000"/>
                  </a:schemeClr>
                </a:solid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1100" b="1" dirty="0"/>
                  <a:t>ON</a:t>
                </a:r>
                <a:endParaRPr kumimoji="1" lang="ja-JP" altLang="en-US" sz="1100" b="1"/>
              </a:p>
            </p:txBody>
          </p:sp>
        </p:grpSp>
        <p:grpSp>
          <p:nvGrpSpPr>
            <p:cNvPr id="186" name="グループ化 185">
              <a:extLst>
                <a:ext uri="{FF2B5EF4-FFF2-40B4-BE49-F238E27FC236}">
                  <a16:creationId xmlns:a16="http://schemas.microsoft.com/office/drawing/2014/main" id="{187C3313-97EE-1B27-3DB1-F52D6AFCAD44}"/>
                </a:ext>
              </a:extLst>
            </p:cNvPr>
            <p:cNvGrpSpPr/>
            <p:nvPr/>
          </p:nvGrpSpPr>
          <p:grpSpPr>
            <a:xfrm>
              <a:off x="1772680" y="2416772"/>
              <a:ext cx="10287612" cy="446789"/>
              <a:chOff x="272618" y="1927498"/>
              <a:chExt cx="11610323" cy="337681"/>
            </a:xfrm>
          </p:grpSpPr>
          <p:grpSp>
            <p:nvGrpSpPr>
              <p:cNvPr id="137" name="グループ化 136">
                <a:extLst>
                  <a:ext uri="{FF2B5EF4-FFF2-40B4-BE49-F238E27FC236}">
                    <a16:creationId xmlns:a16="http://schemas.microsoft.com/office/drawing/2014/main" id="{A124A3B7-034E-F926-7511-AFB77E5B5F54}"/>
                  </a:ext>
                </a:extLst>
              </p:cNvPr>
              <p:cNvGrpSpPr/>
              <p:nvPr/>
            </p:nvGrpSpPr>
            <p:grpSpPr>
              <a:xfrm>
                <a:off x="272618" y="1927498"/>
                <a:ext cx="11610323" cy="337681"/>
                <a:chOff x="102301" y="1927498"/>
                <a:chExt cx="11610323" cy="337681"/>
              </a:xfrm>
            </p:grpSpPr>
            <p:cxnSp>
              <p:nvCxnSpPr>
                <p:cNvPr id="160" name="直線コネクタ 159">
                  <a:extLst>
                    <a:ext uri="{FF2B5EF4-FFF2-40B4-BE49-F238E27FC236}">
                      <a16:creationId xmlns:a16="http://schemas.microsoft.com/office/drawing/2014/main" id="{F3D7771F-F8E8-6E6A-7D2C-9CEC81A895D0}"/>
                    </a:ext>
                  </a:extLst>
                </p:cNvPr>
                <p:cNvCxnSpPr>
                  <a:cxnSpLocks/>
                </p:cNvCxnSpPr>
                <p:nvPr/>
              </p:nvCxnSpPr>
              <p:spPr>
                <a:xfrm>
                  <a:off x="102301" y="2246244"/>
                  <a:ext cx="1722674" cy="6359"/>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61" name="直線コネクタ 160">
                  <a:extLst>
                    <a:ext uri="{FF2B5EF4-FFF2-40B4-BE49-F238E27FC236}">
                      <a16:creationId xmlns:a16="http://schemas.microsoft.com/office/drawing/2014/main" id="{987AA05B-FE48-0B99-C3BC-27CA9D125B9B}"/>
                    </a:ext>
                  </a:extLst>
                </p:cNvPr>
                <p:cNvCxnSpPr/>
                <p:nvPr/>
              </p:nvCxnSpPr>
              <p:spPr>
                <a:xfrm>
                  <a:off x="1838040" y="1927498"/>
                  <a:ext cx="0" cy="337681"/>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62" name="直線コネクタ 161">
                  <a:extLst>
                    <a:ext uri="{FF2B5EF4-FFF2-40B4-BE49-F238E27FC236}">
                      <a16:creationId xmlns:a16="http://schemas.microsoft.com/office/drawing/2014/main" id="{30CA1FF1-B9AF-DFBB-D6AA-1E3F18662083}"/>
                    </a:ext>
                  </a:extLst>
                </p:cNvPr>
                <p:cNvCxnSpPr>
                  <a:cxnSpLocks/>
                </p:cNvCxnSpPr>
                <p:nvPr/>
              </p:nvCxnSpPr>
              <p:spPr>
                <a:xfrm>
                  <a:off x="1838040" y="1927498"/>
                  <a:ext cx="9295237" cy="0"/>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63" name="直線コネクタ 162">
                  <a:extLst>
                    <a:ext uri="{FF2B5EF4-FFF2-40B4-BE49-F238E27FC236}">
                      <a16:creationId xmlns:a16="http://schemas.microsoft.com/office/drawing/2014/main" id="{7855966D-F3FE-A19D-00BD-84C3E5841342}"/>
                    </a:ext>
                  </a:extLst>
                </p:cNvPr>
                <p:cNvCxnSpPr>
                  <a:cxnSpLocks/>
                </p:cNvCxnSpPr>
                <p:nvPr/>
              </p:nvCxnSpPr>
              <p:spPr>
                <a:xfrm>
                  <a:off x="11133277" y="2265179"/>
                  <a:ext cx="579347" cy="0"/>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64" name="直線コネクタ 163">
                  <a:extLst>
                    <a:ext uri="{FF2B5EF4-FFF2-40B4-BE49-F238E27FC236}">
                      <a16:creationId xmlns:a16="http://schemas.microsoft.com/office/drawing/2014/main" id="{73E20656-50C1-2477-0E5B-999E6A3DFEDE}"/>
                    </a:ext>
                  </a:extLst>
                </p:cNvPr>
                <p:cNvCxnSpPr/>
                <p:nvPr/>
              </p:nvCxnSpPr>
              <p:spPr>
                <a:xfrm>
                  <a:off x="11133277" y="1927498"/>
                  <a:ext cx="0" cy="337681"/>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grpSp>
          <p:sp>
            <p:nvSpPr>
              <p:cNvPr id="175" name="テキスト ボックス 85">
                <a:extLst>
                  <a:ext uri="{FF2B5EF4-FFF2-40B4-BE49-F238E27FC236}">
                    <a16:creationId xmlns:a16="http://schemas.microsoft.com/office/drawing/2014/main" id="{5DF5B580-2D2D-35EA-DB1D-4D39C8D45FCC}"/>
                  </a:ext>
                </a:extLst>
              </p:cNvPr>
              <p:cNvSpPr txBox="1"/>
              <p:nvPr/>
            </p:nvSpPr>
            <p:spPr>
              <a:xfrm>
                <a:off x="2090733" y="1954025"/>
                <a:ext cx="9117835" cy="277213"/>
              </a:xfrm>
              <a:prstGeom prst="rect">
                <a:avLst/>
              </a:prstGeom>
              <a:solidFill>
                <a:srgbClr val="FFFF99"/>
              </a:solidFill>
              <a:ln w="9525" cmpd="sng">
                <a:solidFill>
                  <a:schemeClr val="lt1">
                    <a:shade val="50000"/>
                  </a:schemeClr>
                </a:solid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1100" b="1" dirty="0"/>
                  <a:t>ON</a:t>
                </a:r>
                <a:endParaRPr kumimoji="1" lang="ja-JP" altLang="en-US" sz="1100" b="1" dirty="0"/>
              </a:p>
            </p:txBody>
          </p:sp>
        </p:grpSp>
      </p:grpSp>
      <p:grpSp>
        <p:nvGrpSpPr>
          <p:cNvPr id="75" name="グループ化 74">
            <a:extLst>
              <a:ext uri="{FF2B5EF4-FFF2-40B4-BE49-F238E27FC236}">
                <a16:creationId xmlns:a16="http://schemas.microsoft.com/office/drawing/2014/main" id="{2C6F3088-A474-A9CD-E3F9-DBF5BE5DFE38}"/>
              </a:ext>
            </a:extLst>
          </p:cNvPr>
          <p:cNvGrpSpPr/>
          <p:nvPr/>
        </p:nvGrpSpPr>
        <p:grpSpPr>
          <a:xfrm>
            <a:off x="1750394" y="4021401"/>
            <a:ext cx="10322819" cy="1596289"/>
            <a:chOff x="1644420" y="4010675"/>
            <a:chExt cx="10384846" cy="1596289"/>
          </a:xfrm>
        </p:grpSpPr>
        <p:sp>
          <p:nvSpPr>
            <p:cNvPr id="64" name="フリーフォーム: 図形 63">
              <a:extLst>
                <a:ext uri="{FF2B5EF4-FFF2-40B4-BE49-F238E27FC236}">
                  <a16:creationId xmlns:a16="http://schemas.microsoft.com/office/drawing/2014/main" id="{729FE4E6-70DE-AB70-1A87-02686CDA13C8}"/>
                </a:ext>
              </a:extLst>
            </p:cNvPr>
            <p:cNvSpPr/>
            <p:nvPr/>
          </p:nvSpPr>
          <p:spPr>
            <a:xfrm>
              <a:off x="8279621" y="4854251"/>
              <a:ext cx="2180482" cy="752713"/>
            </a:xfrm>
            <a:custGeom>
              <a:avLst/>
              <a:gdLst>
                <a:gd name="connsiteX0" fmla="*/ 0 w 2628900"/>
                <a:gd name="connsiteY0" fmla="*/ 855134 h 1380067"/>
                <a:gd name="connsiteX1" fmla="*/ 495300 w 2628900"/>
                <a:gd name="connsiteY1" fmla="*/ 855134 h 1380067"/>
                <a:gd name="connsiteX2" fmla="*/ 512233 w 2628900"/>
                <a:gd name="connsiteY2" fmla="*/ 800100 h 1380067"/>
                <a:gd name="connsiteX3" fmla="*/ 533400 w 2628900"/>
                <a:gd name="connsiteY3" fmla="*/ 855134 h 1380067"/>
                <a:gd name="connsiteX4" fmla="*/ 546100 w 2628900"/>
                <a:gd name="connsiteY4" fmla="*/ 791634 h 1380067"/>
                <a:gd name="connsiteX5" fmla="*/ 584200 w 2628900"/>
                <a:gd name="connsiteY5" fmla="*/ 1380067 h 1380067"/>
                <a:gd name="connsiteX6" fmla="*/ 630766 w 2628900"/>
                <a:gd name="connsiteY6" fmla="*/ 270934 h 1380067"/>
                <a:gd name="connsiteX7" fmla="*/ 647700 w 2628900"/>
                <a:gd name="connsiteY7" fmla="*/ 986367 h 1380067"/>
                <a:gd name="connsiteX8" fmla="*/ 698500 w 2628900"/>
                <a:gd name="connsiteY8" fmla="*/ 165100 h 1380067"/>
                <a:gd name="connsiteX9" fmla="*/ 715433 w 2628900"/>
                <a:gd name="connsiteY9" fmla="*/ 829734 h 1380067"/>
                <a:gd name="connsiteX10" fmla="*/ 787400 w 2628900"/>
                <a:gd name="connsiteY10" fmla="*/ 207434 h 1380067"/>
                <a:gd name="connsiteX11" fmla="*/ 800100 w 2628900"/>
                <a:gd name="connsiteY11" fmla="*/ 846667 h 1380067"/>
                <a:gd name="connsiteX12" fmla="*/ 846666 w 2628900"/>
                <a:gd name="connsiteY12" fmla="*/ 76200 h 1380067"/>
                <a:gd name="connsiteX13" fmla="*/ 855133 w 2628900"/>
                <a:gd name="connsiteY13" fmla="*/ 381000 h 1380067"/>
                <a:gd name="connsiteX14" fmla="*/ 889000 w 2628900"/>
                <a:gd name="connsiteY14" fmla="*/ 474134 h 1380067"/>
                <a:gd name="connsiteX15" fmla="*/ 944033 w 2628900"/>
                <a:gd name="connsiteY15" fmla="*/ 808567 h 1380067"/>
                <a:gd name="connsiteX16" fmla="*/ 973666 w 2628900"/>
                <a:gd name="connsiteY16" fmla="*/ 656167 h 1380067"/>
                <a:gd name="connsiteX17" fmla="*/ 986366 w 2628900"/>
                <a:gd name="connsiteY17" fmla="*/ 745067 h 1380067"/>
                <a:gd name="connsiteX18" fmla="*/ 1007533 w 2628900"/>
                <a:gd name="connsiteY18" fmla="*/ 673100 h 1380067"/>
                <a:gd name="connsiteX19" fmla="*/ 1066800 w 2628900"/>
                <a:gd name="connsiteY19" fmla="*/ 1147234 h 1380067"/>
                <a:gd name="connsiteX20" fmla="*/ 1096433 w 2628900"/>
                <a:gd name="connsiteY20" fmla="*/ 1028700 h 1380067"/>
                <a:gd name="connsiteX21" fmla="*/ 1109133 w 2628900"/>
                <a:gd name="connsiteY21" fmla="*/ 1087967 h 1380067"/>
                <a:gd name="connsiteX22" fmla="*/ 1121833 w 2628900"/>
                <a:gd name="connsiteY22" fmla="*/ 1016000 h 1380067"/>
                <a:gd name="connsiteX23" fmla="*/ 1143000 w 2628900"/>
                <a:gd name="connsiteY23" fmla="*/ 1270000 h 1380067"/>
                <a:gd name="connsiteX24" fmla="*/ 1176866 w 2628900"/>
                <a:gd name="connsiteY24" fmla="*/ 973667 h 1380067"/>
                <a:gd name="connsiteX25" fmla="*/ 1206500 w 2628900"/>
                <a:gd name="connsiteY25" fmla="*/ 1350434 h 1380067"/>
                <a:gd name="connsiteX26" fmla="*/ 1244600 w 2628900"/>
                <a:gd name="connsiteY26" fmla="*/ 969434 h 1380067"/>
                <a:gd name="connsiteX27" fmla="*/ 1257300 w 2628900"/>
                <a:gd name="connsiteY27" fmla="*/ 1049867 h 1380067"/>
                <a:gd name="connsiteX28" fmla="*/ 1274233 w 2628900"/>
                <a:gd name="connsiteY28" fmla="*/ 986367 h 1380067"/>
                <a:gd name="connsiteX29" fmla="*/ 1282700 w 2628900"/>
                <a:gd name="connsiteY29" fmla="*/ 1303867 h 1380067"/>
                <a:gd name="connsiteX30" fmla="*/ 1316566 w 2628900"/>
                <a:gd name="connsiteY30" fmla="*/ 808567 h 1380067"/>
                <a:gd name="connsiteX31" fmla="*/ 1350433 w 2628900"/>
                <a:gd name="connsiteY31" fmla="*/ 986367 h 1380067"/>
                <a:gd name="connsiteX32" fmla="*/ 1388533 w 2628900"/>
                <a:gd name="connsiteY32" fmla="*/ 177800 h 1380067"/>
                <a:gd name="connsiteX33" fmla="*/ 1490133 w 2628900"/>
                <a:gd name="connsiteY33" fmla="*/ 1134534 h 1380067"/>
                <a:gd name="connsiteX34" fmla="*/ 1545166 w 2628900"/>
                <a:gd name="connsiteY34" fmla="*/ 999067 h 1380067"/>
                <a:gd name="connsiteX35" fmla="*/ 1557866 w 2628900"/>
                <a:gd name="connsiteY35" fmla="*/ 1227667 h 1380067"/>
                <a:gd name="connsiteX36" fmla="*/ 1595966 w 2628900"/>
                <a:gd name="connsiteY36" fmla="*/ 1075267 h 1380067"/>
                <a:gd name="connsiteX37" fmla="*/ 1617133 w 2628900"/>
                <a:gd name="connsiteY37" fmla="*/ 1240367 h 1380067"/>
                <a:gd name="connsiteX38" fmla="*/ 1629833 w 2628900"/>
                <a:gd name="connsiteY38" fmla="*/ 1138767 h 1380067"/>
                <a:gd name="connsiteX39" fmla="*/ 1634066 w 2628900"/>
                <a:gd name="connsiteY39" fmla="*/ 1172634 h 1380067"/>
                <a:gd name="connsiteX40" fmla="*/ 1642533 w 2628900"/>
                <a:gd name="connsiteY40" fmla="*/ 1113367 h 1380067"/>
                <a:gd name="connsiteX41" fmla="*/ 1672166 w 2628900"/>
                <a:gd name="connsiteY41" fmla="*/ 1223434 h 1380067"/>
                <a:gd name="connsiteX42" fmla="*/ 1739900 w 2628900"/>
                <a:gd name="connsiteY42" fmla="*/ 762000 h 1380067"/>
                <a:gd name="connsiteX43" fmla="*/ 1761066 w 2628900"/>
                <a:gd name="connsiteY43" fmla="*/ 842434 h 1380067"/>
                <a:gd name="connsiteX44" fmla="*/ 1782233 w 2628900"/>
                <a:gd name="connsiteY44" fmla="*/ 812800 h 1380067"/>
                <a:gd name="connsiteX45" fmla="*/ 1782233 w 2628900"/>
                <a:gd name="connsiteY45" fmla="*/ 842434 h 1380067"/>
                <a:gd name="connsiteX46" fmla="*/ 1807633 w 2628900"/>
                <a:gd name="connsiteY46" fmla="*/ 791634 h 1380067"/>
                <a:gd name="connsiteX47" fmla="*/ 1833033 w 2628900"/>
                <a:gd name="connsiteY47" fmla="*/ 1016000 h 1380067"/>
                <a:gd name="connsiteX48" fmla="*/ 1845733 w 2628900"/>
                <a:gd name="connsiteY48" fmla="*/ 372534 h 1380067"/>
                <a:gd name="connsiteX49" fmla="*/ 1862666 w 2628900"/>
                <a:gd name="connsiteY49" fmla="*/ 436034 h 1380067"/>
                <a:gd name="connsiteX50" fmla="*/ 1883833 w 2628900"/>
                <a:gd name="connsiteY50" fmla="*/ 351367 h 1380067"/>
                <a:gd name="connsiteX51" fmla="*/ 1905000 w 2628900"/>
                <a:gd name="connsiteY51" fmla="*/ 783167 h 1380067"/>
                <a:gd name="connsiteX52" fmla="*/ 1951566 w 2628900"/>
                <a:gd name="connsiteY52" fmla="*/ 0 h 1380067"/>
                <a:gd name="connsiteX53" fmla="*/ 2006600 w 2628900"/>
                <a:gd name="connsiteY53" fmla="*/ 1037167 h 1380067"/>
                <a:gd name="connsiteX54" fmla="*/ 2032000 w 2628900"/>
                <a:gd name="connsiteY54" fmla="*/ 63500 h 1380067"/>
                <a:gd name="connsiteX55" fmla="*/ 2057400 w 2628900"/>
                <a:gd name="connsiteY55" fmla="*/ 359834 h 1380067"/>
                <a:gd name="connsiteX56" fmla="*/ 2078566 w 2628900"/>
                <a:gd name="connsiteY56" fmla="*/ 402167 h 1380067"/>
                <a:gd name="connsiteX57" fmla="*/ 2108200 w 2628900"/>
                <a:gd name="connsiteY57" fmla="*/ 969434 h 1380067"/>
                <a:gd name="connsiteX58" fmla="*/ 2125133 w 2628900"/>
                <a:gd name="connsiteY58" fmla="*/ 448734 h 1380067"/>
                <a:gd name="connsiteX59" fmla="*/ 2159000 w 2628900"/>
                <a:gd name="connsiteY59" fmla="*/ 850900 h 1380067"/>
                <a:gd name="connsiteX60" fmla="*/ 2628900 w 2628900"/>
                <a:gd name="connsiteY60" fmla="*/ 850900 h 138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628900" h="1380067">
                  <a:moveTo>
                    <a:pt x="0" y="855134"/>
                  </a:moveTo>
                  <a:lnTo>
                    <a:pt x="495300" y="855134"/>
                  </a:lnTo>
                  <a:lnTo>
                    <a:pt x="512233" y="800100"/>
                  </a:lnTo>
                  <a:lnTo>
                    <a:pt x="533400" y="855134"/>
                  </a:lnTo>
                  <a:lnTo>
                    <a:pt x="546100" y="791634"/>
                  </a:lnTo>
                  <a:lnTo>
                    <a:pt x="584200" y="1380067"/>
                  </a:lnTo>
                  <a:lnTo>
                    <a:pt x="630766" y="270934"/>
                  </a:lnTo>
                  <a:lnTo>
                    <a:pt x="647700" y="986367"/>
                  </a:lnTo>
                  <a:lnTo>
                    <a:pt x="698500" y="165100"/>
                  </a:lnTo>
                  <a:lnTo>
                    <a:pt x="715433" y="829734"/>
                  </a:lnTo>
                  <a:lnTo>
                    <a:pt x="787400" y="207434"/>
                  </a:lnTo>
                  <a:lnTo>
                    <a:pt x="800100" y="846667"/>
                  </a:lnTo>
                  <a:lnTo>
                    <a:pt x="846666" y="76200"/>
                  </a:lnTo>
                  <a:lnTo>
                    <a:pt x="855133" y="381000"/>
                  </a:lnTo>
                  <a:lnTo>
                    <a:pt x="889000" y="474134"/>
                  </a:lnTo>
                  <a:lnTo>
                    <a:pt x="944033" y="808567"/>
                  </a:lnTo>
                  <a:lnTo>
                    <a:pt x="973666" y="656167"/>
                  </a:lnTo>
                  <a:lnTo>
                    <a:pt x="986366" y="745067"/>
                  </a:lnTo>
                  <a:lnTo>
                    <a:pt x="1007533" y="673100"/>
                  </a:lnTo>
                  <a:lnTo>
                    <a:pt x="1066800" y="1147234"/>
                  </a:lnTo>
                  <a:lnTo>
                    <a:pt x="1096433" y="1028700"/>
                  </a:lnTo>
                  <a:lnTo>
                    <a:pt x="1109133" y="1087967"/>
                  </a:lnTo>
                  <a:lnTo>
                    <a:pt x="1121833" y="1016000"/>
                  </a:lnTo>
                  <a:lnTo>
                    <a:pt x="1143000" y="1270000"/>
                  </a:lnTo>
                  <a:lnTo>
                    <a:pt x="1176866" y="973667"/>
                  </a:lnTo>
                  <a:lnTo>
                    <a:pt x="1206500" y="1350434"/>
                  </a:lnTo>
                  <a:lnTo>
                    <a:pt x="1244600" y="969434"/>
                  </a:lnTo>
                  <a:lnTo>
                    <a:pt x="1257300" y="1049867"/>
                  </a:lnTo>
                  <a:lnTo>
                    <a:pt x="1274233" y="986367"/>
                  </a:lnTo>
                  <a:lnTo>
                    <a:pt x="1282700" y="1303867"/>
                  </a:lnTo>
                  <a:lnTo>
                    <a:pt x="1316566" y="808567"/>
                  </a:lnTo>
                  <a:lnTo>
                    <a:pt x="1350433" y="986367"/>
                  </a:lnTo>
                  <a:lnTo>
                    <a:pt x="1388533" y="177800"/>
                  </a:lnTo>
                  <a:lnTo>
                    <a:pt x="1490133" y="1134534"/>
                  </a:lnTo>
                  <a:lnTo>
                    <a:pt x="1545166" y="999067"/>
                  </a:lnTo>
                  <a:lnTo>
                    <a:pt x="1557866" y="1227667"/>
                  </a:lnTo>
                  <a:lnTo>
                    <a:pt x="1595966" y="1075267"/>
                  </a:lnTo>
                  <a:lnTo>
                    <a:pt x="1617133" y="1240367"/>
                  </a:lnTo>
                  <a:lnTo>
                    <a:pt x="1629833" y="1138767"/>
                  </a:lnTo>
                  <a:lnTo>
                    <a:pt x="1634066" y="1172634"/>
                  </a:lnTo>
                  <a:lnTo>
                    <a:pt x="1642533" y="1113367"/>
                  </a:lnTo>
                  <a:lnTo>
                    <a:pt x="1672166" y="1223434"/>
                  </a:lnTo>
                  <a:lnTo>
                    <a:pt x="1739900" y="762000"/>
                  </a:lnTo>
                  <a:lnTo>
                    <a:pt x="1761066" y="842434"/>
                  </a:lnTo>
                  <a:lnTo>
                    <a:pt x="1782233" y="812800"/>
                  </a:lnTo>
                  <a:lnTo>
                    <a:pt x="1782233" y="842434"/>
                  </a:lnTo>
                  <a:lnTo>
                    <a:pt x="1807633" y="791634"/>
                  </a:lnTo>
                  <a:lnTo>
                    <a:pt x="1833033" y="1016000"/>
                  </a:lnTo>
                  <a:lnTo>
                    <a:pt x="1845733" y="372534"/>
                  </a:lnTo>
                  <a:lnTo>
                    <a:pt x="1862666" y="436034"/>
                  </a:lnTo>
                  <a:lnTo>
                    <a:pt x="1883833" y="351367"/>
                  </a:lnTo>
                  <a:lnTo>
                    <a:pt x="1905000" y="783167"/>
                  </a:lnTo>
                  <a:lnTo>
                    <a:pt x="1951566" y="0"/>
                  </a:lnTo>
                  <a:lnTo>
                    <a:pt x="2006600" y="1037167"/>
                  </a:lnTo>
                  <a:lnTo>
                    <a:pt x="2032000" y="63500"/>
                  </a:lnTo>
                  <a:lnTo>
                    <a:pt x="2057400" y="359834"/>
                  </a:lnTo>
                  <a:lnTo>
                    <a:pt x="2078566" y="402167"/>
                  </a:lnTo>
                  <a:lnTo>
                    <a:pt x="2108200" y="969434"/>
                  </a:lnTo>
                  <a:lnTo>
                    <a:pt x="2125133" y="448734"/>
                  </a:lnTo>
                  <a:lnTo>
                    <a:pt x="2159000" y="850900"/>
                  </a:lnTo>
                  <a:lnTo>
                    <a:pt x="2628900" y="850900"/>
                  </a:lnTo>
                </a:path>
              </a:pathLst>
            </a:custGeom>
            <a:noFill/>
            <a:ln w="38100">
              <a:solidFill>
                <a:srgbClr val="FF9933"/>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highlight>
                  <a:srgbClr val="FF9933"/>
                </a:highlight>
              </a:endParaRPr>
            </a:p>
          </p:txBody>
        </p:sp>
        <p:grpSp>
          <p:nvGrpSpPr>
            <p:cNvPr id="4" name="グループ化 3">
              <a:extLst>
                <a:ext uri="{FF2B5EF4-FFF2-40B4-BE49-F238E27FC236}">
                  <a16:creationId xmlns:a16="http://schemas.microsoft.com/office/drawing/2014/main" id="{D9275E4A-3913-ECB1-BA5E-547F7E36E7F5}"/>
                </a:ext>
              </a:extLst>
            </p:cNvPr>
            <p:cNvGrpSpPr/>
            <p:nvPr/>
          </p:nvGrpSpPr>
          <p:grpSpPr>
            <a:xfrm>
              <a:off x="1644420" y="4010675"/>
              <a:ext cx="10384846" cy="1313523"/>
              <a:chOff x="162753" y="3889440"/>
              <a:chExt cx="11959875" cy="1313523"/>
            </a:xfrm>
          </p:grpSpPr>
          <p:sp>
            <p:nvSpPr>
              <p:cNvPr id="147" name="テキスト ボックス 94">
                <a:extLst>
                  <a:ext uri="{FF2B5EF4-FFF2-40B4-BE49-F238E27FC236}">
                    <a16:creationId xmlns:a16="http://schemas.microsoft.com/office/drawing/2014/main" id="{1A793E1A-9CD2-3ACE-6B77-45143DA84F65}"/>
                  </a:ext>
                </a:extLst>
              </p:cNvPr>
              <p:cNvSpPr txBox="1"/>
              <p:nvPr/>
            </p:nvSpPr>
            <p:spPr>
              <a:xfrm>
                <a:off x="1378891" y="3946913"/>
                <a:ext cx="9135898" cy="260346"/>
              </a:xfrm>
              <a:prstGeom prst="rect">
                <a:avLst/>
              </a:prstGeom>
              <a:solidFill>
                <a:schemeClr val="accent5">
                  <a:lumMod val="90000"/>
                </a:schemeClr>
              </a:solidFill>
              <a:ln w="9525" cmpd="sng">
                <a:solidFill>
                  <a:schemeClr val="lt1">
                    <a:shade val="50000"/>
                  </a:schemeClr>
                </a:solid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1100" b="1" dirty="0"/>
                  <a:t>ON</a:t>
                </a:r>
                <a:endParaRPr kumimoji="1" lang="ja-JP" altLang="en-US" sz="1100" b="1"/>
              </a:p>
            </p:txBody>
          </p:sp>
          <p:grpSp>
            <p:nvGrpSpPr>
              <p:cNvPr id="3" name="グループ化 2">
                <a:extLst>
                  <a:ext uri="{FF2B5EF4-FFF2-40B4-BE49-F238E27FC236}">
                    <a16:creationId xmlns:a16="http://schemas.microsoft.com/office/drawing/2014/main" id="{3795A0D2-AB22-73D1-A5A9-3C7E70A23551}"/>
                  </a:ext>
                </a:extLst>
              </p:cNvPr>
              <p:cNvGrpSpPr/>
              <p:nvPr/>
            </p:nvGrpSpPr>
            <p:grpSpPr>
              <a:xfrm>
                <a:off x="162753" y="3889440"/>
                <a:ext cx="11959875" cy="1313523"/>
                <a:chOff x="162753" y="3889440"/>
                <a:chExt cx="11959871" cy="1313523"/>
              </a:xfrm>
            </p:grpSpPr>
            <p:grpSp>
              <p:nvGrpSpPr>
                <p:cNvPr id="139" name="グループ化 138">
                  <a:extLst>
                    <a:ext uri="{FF2B5EF4-FFF2-40B4-BE49-F238E27FC236}">
                      <a16:creationId xmlns:a16="http://schemas.microsoft.com/office/drawing/2014/main" id="{FCBD1028-05A9-2970-29B8-E9E8665635C4}"/>
                    </a:ext>
                  </a:extLst>
                </p:cNvPr>
                <p:cNvGrpSpPr/>
                <p:nvPr/>
              </p:nvGrpSpPr>
              <p:grpSpPr>
                <a:xfrm>
                  <a:off x="171850" y="3889440"/>
                  <a:ext cx="11916169" cy="352005"/>
                  <a:chOff x="5994952" y="1670487"/>
                  <a:chExt cx="16072974" cy="352005"/>
                </a:xfrm>
              </p:grpSpPr>
              <p:cxnSp>
                <p:nvCxnSpPr>
                  <p:cNvPr id="151" name="直線コネクタ 150">
                    <a:extLst>
                      <a:ext uri="{FF2B5EF4-FFF2-40B4-BE49-F238E27FC236}">
                        <a16:creationId xmlns:a16="http://schemas.microsoft.com/office/drawing/2014/main" id="{9C5F120A-6BC2-ED05-FADA-CBE94E65B79C}"/>
                      </a:ext>
                    </a:extLst>
                  </p:cNvPr>
                  <p:cNvCxnSpPr/>
                  <p:nvPr/>
                </p:nvCxnSpPr>
                <p:spPr>
                  <a:xfrm>
                    <a:off x="7530836" y="1684726"/>
                    <a:ext cx="0" cy="337766"/>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grpSp>
                <p:nvGrpSpPr>
                  <p:cNvPr id="152" name="グループ化 151">
                    <a:extLst>
                      <a:ext uri="{FF2B5EF4-FFF2-40B4-BE49-F238E27FC236}">
                        <a16:creationId xmlns:a16="http://schemas.microsoft.com/office/drawing/2014/main" id="{EF5ABC2F-E79D-7131-08F8-C6805DE764C1}"/>
                      </a:ext>
                    </a:extLst>
                  </p:cNvPr>
                  <p:cNvGrpSpPr/>
                  <p:nvPr/>
                </p:nvGrpSpPr>
                <p:grpSpPr>
                  <a:xfrm>
                    <a:off x="5994952" y="1670487"/>
                    <a:ext cx="16072974" cy="337766"/>
                    <a:chOff x="5994952" y="1670487"/>
                    <a:chExt cx="16072974" cy="337766"/>
                  </a:xfrm>
                </p:grpSpPr>
                <p:cxnSp>
                  <p:nvCxnSpPr>
                    <p:cNvPr id="153" name="直線コネクタ 152">
                      <a:extLst>
                        <a:ext uri="{FF2B5EF4-FFF2-40B4-BE49-F238E27FC236}">
                          <a16:creationId xmlns:a16="http://schemas.microsoft.com/office/drawing/2014/main" id="{C5F84A4D-46DE-28A3-B13F-999AA750BA96}"/>
                        </a:ext>
                      </a:extLst>
                    </p:cNvPr>
                    <p:cNvCxnSpPr>
                      <a:cxnSpLocks/>
                    </p:cNvCxnSpPr>
                    <p:nvPr/>
                  </p:nvCxnSpPr>
                  <p:spPr>
                    <a:xfrm>
                      <a:off x="7530836" y="1684726"/>
                      <a:ext cx="12554872" cy="0"/>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54" name="直線コネクタ 153">
                      <a:extLst>
                        <a:ext uri="{FF2B5EF4-FFF2-40B4-BE49-F238E27FC236}">
                          <a16:creationId xmlns:a16="http://schemas.microsoft.com/office/drawing/2014/main" id="{44B9D074-BED7-3FBB-A6B5-7B294BA95D55}"/>
                        </a:ext>
                      </a:extLst>
                    </p:cNvPr>
                    <p:cNvCxnSpPr>
                      <a:cxnSpLocks/>
                    </p:cNvCxnSpPr>
                    <p:nvPr/>
                  </p:nvCxnSpPr>
                  <p:spPr>
                    <a:xfrm>
                      <a:off x="5994952" y="2008253"/>
                      <a:ext cx="1535883" cy="0"/>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55" name="直線コネクタ 154">
                      <a:extLst>
                        <a:ext uri="{FF2B5EF4-FFF2-40B4-BE49-F238E27FC236}">
                          <a16:creationId xmlns:a16="http://schemas.microsoft.com/office/drawing/2014/main" id="{8C59BE11-3C75-1768-B7C8-16045F14600C}"/>
                        </a:ext>
                      </a:extLst>
                    </p:cNvPr>
                    <p:cNvCxnSpPr/>
                    <p:nvPr/>
                  </p:nvCxnSpPr>
                  <p:spPr>
                    <a:xfrm>
                      <a:off x="20094262" y="1670487"/>
                      <a:ext cx="0" cy="337766"/>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a:extLst>
                        <a:ext uri="{FF2B5EF4-FFF2-40B4-BE49-F238E27FC236}">
                          <a16:creationId xmlns:a16="http://schemas.microsoft.com/office/drawing/2014/main" id="{AA3D475C-E01B-16F4-C9C3-A8E17606AF09}"/>
                        </a:ext>
                      </a:extLst>
                    </p:cNvPr>
                    <p:cNvCxnSpPr>
                      <a:cxnSpLocks/>
                    </p:cNvCxnSpPr>
                    <p:nvPr/>
                  </p:nvCxnSpPr>
                  <p:spPr>
                    <a:xfrm>
                      <a:off x="20085708" y="2008253"/>
                      <a:ext cx="1982218" cy="0"/>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grpSp>
            </p:grpSp>
            <p:cxnSp>
              <p:nvCxnSpPr>
                <p:cNvPr id="140" name="直線コネクタ 139">
                  <a:extLst>
                    <a:ext uri="{FF2B5EF4-FFF2-40B4-BE49-F238E27FC236}">
                      <a16:creationId xmlns:a16="http://schemas.microsoft.com/office/drawing/2014/main" id="{F84A56DF-4805-5F24-C89D-53705B2A8D24}"/>
                    </a:ext>
                  </a:extLst>
                </p:cNvPr>
                <p:cNvCxnSpPr>
                  <a:cxnSpLocks/>
                </p:cNvCxnSpPr>
                <p:nvPr/>
              </p:nvCxnSpPr>
              <p:spPr>
                <a:xfrm>
                  <a:off x="162753" y="4700793"/>
                  <a:ext cx="9775969" cy="0"/>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41" name="直線コネクタ 140">
                  <a:extLst>
                    <a:ext uri="{FF2B5EF4-FFF2-40B4-BE49-F238E27FC236}">
                      <a16:creationId xmlns:a16="http://schemas.microsoft.com/office/drawing/2014/main" id="{1811319E-98F6-3810-237D-C799AF35627E}"/>
                    </a:ext>
                  </a:extLst>
                </p:cNvPr>
                <p:cNvCxnSpPr/>
                <p:nvPr/>
              </p:nvCxnSpPr>
              <p:spPr>
                <a:xfrm>
                  <a:off x="9930254" y="4363112"/>
                  <a:ext cx="0" cy="337681"/>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42" name="直線コネクタ 141">
                  <a:extLst>
                    <a:ext uri="{FF2B5EF4-FFF2-40B4-BE49-F238E27FC236}">
                      <a16:creationId xmlns:a16="http://schemas.microsoft.com/office/drawing/2014/main" id="{D32DD4EF-DD46-1BE4-2D80-E66038F19727}"/>
                    </a:ext>
                  </a:extLst>
                </p:cNvPr>
                <p:cNvCxnSpPr>
                  <a:cxnSpLocks/>
                </p:cNvCxnSpPr>
                <p:nvPr/>
              </p:nvCxnSpPr>
              <p:spPr>
                <a:xfrm>
                  <a:off x="9930254" y="4376158"/>
                  <a:ext cx="1373335" cy="0"/>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a:extLst>
                    <a:ext uri="{FF2B5EF4-FFF2-40B4-BE49-F238E27FC236}">
                      <a16:creationId xmlns:a16="http://schemas.microsoft.com/office/drawing/2014/main" id="{F2B8CAED-B932-3727-01AF-3F4CA49B6BB2}"/>
                    </a:ext>
                  </a:extLst>
                </p:cNvPr>
                <p:cNvCxnSpPr/>
                <p:nvPr/>
              </p:nvCxnSpPr>
              <p:spPr>
                <a:xfrm>
                  <a:off x="11303590" y="4363112"/>
                  <a:ext cx="0" cy="337681"/>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44" name="直線コネクタ 143">
                  <a:extLst>
                    <a:ext uri="{FF2B5EF4-FFF2-40B4-BE49-F238E27FC236}">
                      <a16:creationId xmlns:a16="http://schemas.microsoft.com/office/drawing/2014/main" id="{5C7DCA79-CE39-620F-E632-B2B4FF7086D0}"/>
                    </a:ext>
                  </a:extLst>
                </p:cNvPr>
                <p:cNvCxnSpPr>
                  <a:cxnSpLocks/>
                </p:cNvCxnSpPr>
                <p:nvPr/>
              </p:nvCxnSpPr>
              <p:spPr>
                <a:xfrm flipV="1">
                  <a:off x="11303590" y="4673658"/>
                  <a:ext cx="819034" cy="9354"/>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grpSp>
              <p:nvGrpSpPr>
                <p:cNvPr id="146" name="グループ化 145">
                  <a:extLst>
                    <a:ext uri="{FF2B5EF4-FFF2-40B4-BE49-F238E27FC236}">
                      <a16:creationId xmlns:a16="http://schemas.microsoft.com/office/drawing/2014/main" id="{709A3640-B551-B612-29C1-319A475C303B}"/>
                    </a:ext>
                  </a:extLst>
                </p:cNvPr>
                <p:cNvGrpSpPr/>
                <p:nvPr/>
              </p:nvGrpSpPr>
              <p:grpSpPr>
                <a:xfrm>
                  <a:off x="188574" y="5175839"/>
                  <a:ext cx="11899444" cy="27124"/>
                  <a:chOff x="160487" y="2894898"/>
                  <a:chExt cx="16050416" cy="27124"/>
                </a:xfrm>
              </p:grpSpPr>
              <p:cxnSp>
                <p:nvCxnSpPr>
                  <p:cNvPr id="149" name="直線コネクタ 148">
                    <a:extLst>
                      <a:ext uri="{FF2B5EF4-FFF2-40B4-BE49-F238E27FC236}">
                        <a16:creationId xmlns:a16="http://schemas.microsoft.com/office/drawing/2014/main" id="{15C07E6C-91E0-7C28-98CC-6B4893EAD48B}"/>
                      </a:ext>
                    </a:extLst>
                  </p:cNvPr>
                  <p:cNvCxnSpPr>
                    <a:cxnSpLocks/>
                  </p:cNvCxnSpPr>
                  <p:nvPr/>
                </p:nvCxnSpPr>
                <p:spPr>
                  <a:xfrm>
                    <a:off x="160487" y="2894898"/>
                    <a:ext cx="10951851" cy="21136"/>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D1C5C1D1-2D29-F0CC-7CA2-E5D77F36BE5B}"/>
                      </a:ext>
                    </a:extLst>
                  </p:cNvPr>
                  <p:cNvCxnSpPr>
                    <a:cxnSpLocks/>
                  </p:cNvCxnSpPr>
                  <p:nvPr/>
                </p:nvCxnSpPr>
                <p:spPr>
                  <a:xfrm>
                    <a:off x="13658134" y="2922022"/>
                    <a:ext cx="2552769"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grpSp>
            <p:sp>
              <p:nvSpPr>
                <p:cNvPr id="177" name="テキスト ボックス 85">
                  <a:extLst>
                    <a:ext uri="{FF2B5EF4-FFF2-40B4-BE49-F238E27FC236}">
                      <a16:creationId xmlns:a16="http://schemas.microsoft.com/office/drawing/2014/main" id="{10370844-BE6C-5148-0D5F-927C8D927563}"/>
                    </a:ext>
                  </a:extLst>
                </p:cNvPr>
                <p:cNvSpPr txBox="1"/>
                <p:nvPr/>
              </p:nvSpPr>
              <p:spPr>
                <a:xfrm>
                  <a:off x="10010959" y="4421713"/>
                  <a:ext cx="1213736" cy="277213"/>
                </a:xfrm>
                <a:prstGeom prst="rect">
                  <a:avLst/>
                </a:prstGeom>
                <a:solidFill>
                  <a:srgbClr val="FFFF99"/>
                </a:solidFill>
                <a:ln w="9525" cmpd="sng">
                  <a:solidFill>
                    <a:schemeClr val="lt1">
                      <a:shade val="50000"/>
                    </a:schemeClr>
                  </a:solid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1100" b="1" dirty="0"/>
                    <a:t>ON</a:t>
                  </a:r>
                  <a:endParaRPr kumimoji="1" lang="ja-JP" altLang="en-US" sz="1100" b="1" dirty="0"/>
                </a:p>
              </p:txBody>
            </p:sp>
          </p:grpSp>
        </p:grpSp>
      </p:grpSp>
      <p:sp>
        <p:nvSpPr>
          <p:cNvPr id="34" name="テキスト ボックス 33">
            <a:extLst>
              <a:ext uri="{FF2B5EF4-FFF2-40B4-BE49-F238E27FC236}">
                <a16:creationId xmlns:a16="http://schemas.microsoft.com/office/drawing/2014/main" id="{E105E176-9E67-2BC0-8719-2F315F111DEE}"/>
              </a:ext>
            </a:extLst>
          </p:cNvPr>
          <p:cNvSpPr txBox="1"/>
          <p:nvPr/>
        </p:nvSpPr>
        <p:spPr>
          <a:xfrm>
            <a:off x="3290404" y="2276329"/>
            <a:ext cx="1438585" cy="584775"/>
          </a:xfrm>
          <a:prstGeom prst="rect">
            <a:avLst/>
          </a:prstGeom>
          <a:noFill/>
        </p:spPr>
        <p:txBody>
          <a:bodyPr wrap="square" rtlCol="0">
            <a:spAutoFit/>
          </a:bodyPr>
          <a:lstStyle/>
          <a:p>
            <a:r>
              <a:rPr lang="en-US" altLang="ja-JP" sz="3200" b="1" dirty="0">
                <a:solidFill>
                  <a:schemeClr val="bg1"/>
                </a:solidFill>
                <a:effectLst>
                  <a:glow rad="228600">
                    <a:schemeClr val="accent6">
                      <a:lumMod val="60000"/>
                      <a:lumOff val="40000"/>
                      <a:alpha val="70000"/>
                    </a:schemeClr>
                  </a:glow>
                </a:effectLst>
              </a:rPr>
              <a:t>0.2</a:t>
            </a:r>
            <a:r>
              <a:rPr lang="ja-JP" altLang="en-US" sz="3200" b="1" dirty="0">
                <a:solidFill>
                  <a:schemeClr val="bg1"/>
                </a:solidFill>
                <a:effectLst>
                  <a:glow rad="228600">
                    <a:schemeClr val="accent6">
                      <a:lumMod val="60000"/>
                      <a:lumOff val="40000"/>
                      <a:alpha val="70000"/>
                    </a:schemeClr>
                  </a:glow>
                </a:effectLst>
              </a:rPr>
              <a:t>秒</a:t>
            </a:r>
            <a:endParaRPr kumimoji="1" lang="ja-JP" altLang="en-US" sz="3200" b="1" dirty="0">
              <a:solidFill>
                <a:schemeClr val="bg1"/>
              </a:solidFill>
              <a:effectLst>
                <a:glow rad="228600">
                  <a:schemeClr val="accent6">
                    <a:lumMod val="60000"/>
                    <a:lumOff val="40000"/>
                    <a:alpha val="70000"/>
                  </a:schemeClr>
                </a:glow>
              </a:effectLst>
            </a:endParaRPr>
          </a:p>
        </p:txBody>
      </p:sp>
      <p:cxnSp>
        <p:nvCxnSpPr>
          <p:cNvPr id="23" name="直線矢印コネクタ 22">
            <a:extLst>
              <a:ext uri="{FF2B5EF4-FFF2-40B4-BE49-F238E27FC236}">
                <a16:creationId xmlns:a16="http://schemas.microsoft.com/office/drawing/2014/main" id="{32B3F1D0-C79C-5A5F-B9F5-65079CF79A3C}"/>
              </a:ext>
            </a:extLst>
          </p:cNvPr>
          <p:cNvCxnSpPr>
            <a:cxnSpLocks/>
          </p:cNvCxnSpPr>
          <p:nvPr/>
        </p:nvCxnSpPr>
        <p:spPr>
          <a:xfrm>
            <a:off x="2780728" y="3102257"/>
            <a:ext cx="5950446" cy="0"/>
          </a:xfrm>
          <a:prstGeom prst="straightConnector1">
            <a:avLst/>
          </a:prstGeom>
          <a:ln w="57150">
            <a:solidFill>
              <a:schemeClr val="accent6">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a:extLst>
              <a:ext uri="{FF2B5EF4-FFF2-40B4-BE49-F238E27FC236}">
                <a16:creationId xmlns:a16="http://schemas.microsoft.com/office/drawing/2014/main" id="{B2B379DF-8873-B7F8-93BF-C5D44BB5EF71}"/>
              </a:ext>
            </a:extLst>
          </p:cNvPr>
          <p:cNvSpPr txBox="1"/>
          <p:nvPr/>
        </p:nvSpPr>
        <p:spPr>
          <a:xfrm>
            <a:off x="7890982" y="2918171"/>
            <a:ext cx="526462" cy="400110"/>
          </a:xfrm>
          <a:prstGeom prst="rect">
            <a:avLst/>
          </a:prstGeom>
          <a:solidFill>
            <a:schemeClr val="accent6">
              <a:lumMod val="60000"/>
              <a:lumOff val="40000"/>
            </a:schemeClr>
          </a:solidFill>
          <a:ln>
            <a:solidFill>
              <a:schemeClr val="accent6">
                <a:lumMod val="60000"/>
                <a:lumOff val="40000"/>
              </a:schemeClr>
            </a:solidFill>
          </a:ln>
        </p:spPr>
        <p:txBody>
          <a:bodyPr wrap="none" rtlCol="0">
            <a:spAutoFit/>
          </a:bodyPr>
          <a:lstStyle/>
          <a:p>
            <a:r>
              <a:rPr kumimoji="1" lang="en-US" altLang="ja-JP" sz="2000" dirty="0">
                <a:solidFill>
                  <a:schemeClr val="bg1"/>
                </a:solidFill>
              </a:rPr>
              <a:t>2</a:t>
            </a:r>
            <a:r>
              <a:rPr kumimoji="1" lang="ja-JP" altLang="en-US" sz="2000" dirty="0">
                <a:solidFill>
                  <a:schemeClr val="bg1"/>
                </a:solidFill>
              </a:rPr>
              <a:t>秒</a:t>
            </a:r>
          </a:p>
        </p:txBody>
      </p:sp>
      <p:cxnSp>
        <p:nvCxnSpPr>
          <p:cNvPr id="10" name="直線矢印コネクタ 9">
            <a:extLst>
              <a:ext uri="{FF2B5EF4-FFF2-40B4-BE49-F238E27FC236}">
                <a16:creationId xmlns:a16="http://schemas.microsoft.com/office/drawing/2014/main" id="{9AFFD685-8244-4F39-C126-5E00926F69D9}"/>
              </a:ext>
            </a:extLst>
          </p:cNvPr>
          <p:cNvCxnSpPr>
            <a:cxnSpLocks/>
          </p:cNvCxnSpPr>
          <p:nvPr/>
        </p:nvCxnSpPr>
        <p:spPr>
          <a:xfrm>
            <a:off x="2780728" y="2603068"/>
            <a:ext cx="524075" cy="0"/>
          </a:xfrm>
          <a:prstGeom prst="straightConnector1">
            <a:avLst/>
          </a:prstGeom>
          <a:ln w="5715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直線コネクタ 20">
            <a:extLst>
              <a:ext uri="{FF2B5EF4-FFF2-40B4-BE49-F238E27FC236}">
                <a16:creationId xmlns:a16="http://schemas.microsoft.com/office/drawing/2014/main" id="{D1CD2F33-BBBA-0C55-1345-D35E6832D0A5}"/>
              </a:ext>
            </a:extLst>
          </p:cNvPr>
          <p:cNvCxnSpPr>
            <a:cxnSpLocks/>
          </p:cNvCxnSpPr>
          <p:nvPr/>
        </p:nvCxnSpPr>
        <p:spPr>
          <a:xfrm>
            <a:off x="2738610" y="1675616"/>
            <a:ext cx="0" cy="4753018"/>
          </a:xfrm>
          <a:prstGeom prst="line">
            <a:avLst/>
          </a:prstGeom>
          <a:ln w="381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D47565CF-85C8-829A-4E56-928045171E1D}"/>
              </a:ext>
            </a:extLst>
          </p:cNvPr>
          <p:cNvCxnSpPr>
            <a:cxnSpLocks/>
          </p:cNvCxnSpPr>
          <p:nvPr/>
        </p:nvCxnSpPr>
        <p:spPr>
          <a:xfrm>
            <a:off x="8731174" y="1609489"/>
            <a:ext cx="0" cy="4736098"/>
          </a:xfrm>
          <a:prstGeom prst="line">
            <a:avLst/>
          </a:prstGeom>
          <a:ln w="381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D7E9E36A-B3F5-572C-0146-E478D9498AB7}"/>
              </a:ext>
            </a:extLst>
          </p:cNvPr>
          <p:cNvCxnSpPr>
            <a:cxnSpLocks/>
          </p:cNvCxnSpPr>
          <p:nvPr/>
        </p:nvCxnSpPr>
        <p:spPr>
          <a:xfrm>
            <a:off x="2729948" y="4553674"/>
            <a:ext cx="7434152" cy="0"/>
          </a:xfrm>
          <a:prstGeom prst="straightConnector1">
            <a:avLst/>
          </a:prstGeom>
          <a:ln w="5715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36" name="テキスト ボックス 35">
            <a:extLst>
              <a:ext uri="{FF2B5EF4-FFF2-40B4-BE49-F238E27FC236}">
                <a16:creationId xmlns:a16="http://schemas.microsoft.com/office/drawing/2014/main" id="{3D0660DF-A24C-E868-B151-00BF5B86EBFB}"/>
              </a:ext>
            </a:extLst>
          </p:cNvPr>
          <p:cNvSpPr txBox="1"/>
          <p:nvPr/>
        </p:nvSpPr>
        <p:spPr>
          <a:xfrm>
            <a:off x="10188241" y="4110785"/>
            <a:ext cx="1373244" cy="584775"/>
          </a:xfrm>
          <a:prstGeom prst="rect">
            <a:avLst/>
          </a:prstGeom>
          <a:noFill/>
        </p:spPr>
        <p:txBody>
          <a:bodyPr wrap="square" rtlCol="0">
            <a:spAutoFit/>
          </a:bodyPr>
          <a:lstStyle/>
          <a:p>
            <a:r>
              <a:rPr lang="en-US" altLang="ja-JP" sz="3200" b="1" dirty="0">
                <a:solidFill>
                  <a:schemeClr val="bg1"/>
                </a:solidFill>
                <a:effectLst>
                  <a:glow rad="228600">
                    <a:srgbClr val="FF0000">
                      <a:alpha val="70000"/>
                    </a:srgbClr>
                  </a:glow>
                </a:effectLst>
              </a:rPr>
              <a:t>2.5</a:t>
            </a:r>
            <a:r>
              <a:rPr lang="ja-JP" altLang="en-US" sz="3200" b="1" dirty="0">
                <a:solidFill>
                  <a:schemeClr val="bg1"/>
                </a:solidFill>
                <a:effectLst>
                  <a:glow rad="228600">
                    <a:srgbClr val="FF0000">
                      <a:alpha val="70000"/>
                    </a:srgbClr>
                  </a:glow>
                </a:effectLst>
              </a:rPr>
              <a:t>秒</a:t>
            </a:r>
            <a:endParaRPr kumimoji="1" lang="ja-JP" altLang="en-US" sz="3200" b="1" dirty="0">
              <a:solidFill>
                <a:schemeClr val="bg1"/>
              </a:solidFill>
              <a:effectLst>
                <a:glow rad="228600">
                  <a:srgbClr val="FF0000">
                    <a:alpha val="70000"/>
                  </a:srgbClr>
                </a:glow>
              </a:effectLst>
            </a:endParaRPr>
          </a:p>
        </p:txBody>
      </p:sp>
      <p:sp>
        <p:nvSpPr>
          <p:cNvPr id="22" name="吹き出し: 下矢印 21">
            <a:extLst>
              <a:ext uri="{FF2B5EF4-FFF2-40B4-BE49-F238E27FC236}">
                <a16:creationId xmlns:a16="http://schemas.microsoft.com/office/drawing/2014/main" id="{3EBB570E-D99C-CB4F-BF82-D00C3C740E49}"/>
              </a:ext>
            </a:extLst>
          </p:cNvPr>
          <p:cNvSpPr/>
          <p:nvPr/>
        </p:nvSpPr>
        <p:spPr>
          <a:xfrm>
            <a:off x="1606352" y="912570"/>
            <a:ext cx="2264516" cy="753417"/>
          </a:xfrm>
          <a:prstGeom prst="downArrowCallout">
            <a:avLst>
              <a:gd name="adj1" fmla="val 25000"/>
              <a:gd name="adj2" fmla="val 49718"/>
              <a:gd name="adj3" fmla="val 25000"/>
              <a:gd name="adj4" fmla="val 64977"/>
            </a:avLst>
          </a:prstGeom>
          <a:solidFill>
            <a:schemeClr val="bg1"/>
          </a:solidFill>
          <a:ln w="69850">
            <a:solidFill>
              <a:schemeClr val="accent6">
                <a:lumMod val="60000"/>
                <a:lumOff val="40000"/>
              </a:schemeClr>
            </a:solidFill>
          </a:ln>
          <a:scene3d>
            <a:camera prst="orthographicFront"/>
            <a:lightRig rig="threePt" dir="t"/>
          </a:scene3d>
          <a:sp3d contourW="12700" prstMaterial="dkEdge">
            <a:bevelT w="0" h="0"/>
            <a:contourClr>
              <a:srgbClr val="0000FF"/>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軸芯バルブ指令</a:t>
            </a:r>
            <a:r>
              <a:rPr kumimoji="1" lang="en-US" altLang="ja-JP" dirty="0">
                <a:solidFill>
                  <a:schemeClr val="tx1"/>
                </a:solidFill>
              </a:rPr>
              <a:t>ON</a:t>
            </a:r>
            <a:endParaRPr kumimoji="1" lang="ja-JP" altLang="en-US" dirty="0">
              <a:solidFill>
                <a:schemeClr val="tx1"/>
              </a:solidFill>
            </a:endParaRPr>
          </a:p>
        </p:txBody>
      </p:sp>
      <p:sp>
        <p:nvSpPr>
          <p:cNvPr id="24" name="吹き出し: 下矢印 23">
            <a:extLst>
              <a:ext uri="{FF2B5EF4-FFF2-40B4-BE49-F238E27FC236}">
                <a16:creationId xmlns:a16="http://schemas.microsoft.com/office/drawing/2014/main" id="{BFBC1557-8C83-786C-572E-22DAE8766C81}"/>
              </a:ext>
            </a:extLst>
          </p:cNvPr>
          <p:cNvSpPr/>
          <p:nvPr/>
        </p:nvSpPr>
        <p:spPr>
          <a:xfrm>
            <a:off x="7888835" y="924906"/>
            <a:ext cx="1676594" cy="753417"/>
          </a:xfrm>
          <a:prstGeom prst="downArrowCallout">
            <a:avLst>
              <a:gd name="adj1" fmla="val 25000"/>
              <a:gd name="adj2" fmla="val 49718"/>
              <a:gd name="adj3" fmla="val 25000"/>
              <a:gd name="adj4" fmla="val 64977"/>
            </a:avLst>
          </a:prstGeom>
          <a:solidFill>
            <a:schemeClr val="bg1"/>
          </a:solidFill>
          <a:ln w="698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タップ加工開始</a:t>
            </a:r>
            <a:endParaRPr kumimoji="1" lang="ja-JP" altLang="en-US" dirty="0">
              <a:solidFill>
                <a:schemeClr val="tx1"/>
              </a:solidFill>
            </a:endParaRPr>
          </a:p>
        </p:txBody>
      </p:sp>
      <p:grpSp>
        <p:nvGrpSpPr>
          <p:cNvPr id="38" name="グループ化 37">
            <a:extLst>
              <a:ext uri="{FF2B5EF4-FFF2-40B4-BE49-F238E27FC236}">
                <a16:creationId xmlns:a16="http://schemas.microsoft.com/office/drawing/2014/main" id="{C121D54E-D4C4-6D83-3027-310DB8C2DA65}"/>
              </a:ext>
            </a:extLst>
          </p:cNvPr>
          <p:cNvGrpSpPr/>
          <p:nvPr/>
        </p:nvGrpSpPr>
        <p:grpSpPr>
          <a:xfrm>
            <a:off x="4178778" y="3798837"/>
            <a:ext cx="6019149" cy="1929890"/>
            <a:chOff x="4203449" y="1816996"/>
            <a:chExt cx="6019149" cy="1929890"/>
          </a:xfrm>
        </p:grpSpPr>
        <p:grpSp>
          <p:nvGrpSpPr>
            <p:cNvPr id="39" name="グループ化 38">
              <a:extLst>
                <a:ext uri="{FF2B5EF4-FFF2-40B4-BE49-F238E27FC236}">
                  <a16:creationId xmlns:a16="http://schemas.microsoft.com/office/drawing/2014/main" id="{79BB7291-3462-0279-05A4-6E4E2E677856}"/>
                </a:ext>
              </a:extLst>
            </p:cNvPr>
            <p:cNvGrpSpPr/>
            <p:nvPr/>
          </p:nvGrpSpPr>
          <p:grpSpPr>
            <a:xfrm>
              <a:off x="4203449" y="1816996"/>
              <a:ext cx="3961922" cy="782295"/>
              <a:chOff x="12194551" y="4253849"/>
              <a:chExt cx="3961922" cy="896934"/>
            </a:xfrm>
          </p:grpSpPr>
          <p:sp>
            <p:nvSpPr>
              <p:cNvPr id="41" name="吹き出し: 折線 40">
                <a:extLst>
                  <a:ext uri="{FF2B5EF4-FFF2-40B4-BE49-F238E27FC236}">
                    <a16:creationId xmlns:a16="http://schemas.microsoft.com/office/drawing/2014/main" id="{EFD1BCAA-4C7A-6BF2-6B49-4594A7431FEB}"/>
                  </a:ext>
                </a:extLst>
              </p:cNvPr>
              <p:cNvSpPr/>
              <p:nvPr/>
            </p:nvSpPr>
            <p:spPr>
              <a:xfrm>
                <a:off x="12613914" y="4253849"/>
                <a:ext cx="3109158" cy="896934"/>
              </a:xfrm>
              <a:prstGeom prst="borderCallout2">
                <a:avLst>
                  <a:gd name="adj1" fmla="val 26739"/>
                  <a:gd name="adj2" fmla="val 99518"/>
                  <a:gd name="adj3" fmla="val 46020"/>
                  <a:gd name="adj4" fmla="val 117579"/>
                  <a:gd name="adj5" fmla="val 91397"/>
                  <a:gd name="adj6" fmla="val 132232"/>
                </a:avLst>
              </a:prstGeom>
              <a:solidFill>
                <a:schemeClr val="accent1">
                  <a:lumMod val="10000"/>
                  <a:lumOff val="90000"/>
                </a:schemeClr>
              </a:solidFill>
              <a:ln w="57150">
                <a:solidFill>
                  <a:srgbClr val="FF66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ボックス 41">
                <a:extLst>
                  <a:ext uri="{FF2B5EF4-FFF2-40B4-BE49-F238E27FC236}">
                    <a16:creationId xmlns:a16="http://schemas.microsoft.com/office/drawing/2014/main" id="{90CA87D5-9352-997C-19FA-8C469AF6BF5E}"/>
                  </a:ext>
                </a:extLst>
              </p:cNvPr>
              <p:cNvSpPr txBox="1"/>
              <p:nvPr/>
            </p:nvSpPr>
            <p:spPr>
              <a:xfrm>
                <a:off x="12194551" y="4324096"/>
                <a:ext cx="3961922" cy="741044"/>
              </a:xfrm>
              <a:prstGeom prst="rect">
                <a:avLst/>
              </a:prstGeom>
              <a:noFill/>
            </p:spPr>
            <p:txBody>
              <a:bodyPr wrap="square" rtlCol="0">
                <a:spAutoFit/>
              </a:bodyPr>
              <a:lstStyle/>
              <a:p>
                <a:pPr algn="ctr"/>
                <a:r>
                  <a:rPr lang="ja-JP" altLang="en-US" sz="3600" b="1" dirty="0">
                    <a:effectLst>
                      <a:glow rad="228600">
                        <a:srgbClr val="FFC000">
                          <a:alpha val="90000"/>
                        </a:srgbClr>
                      </a:glow>
                    </a:effectLst>
                  </a:rPr>
                  <a:t>吐出していない</a:t>
                </a:r>
                <a:endParaRPr lang="en-US" altLang="ja-JP" sz="3600" b="1" dirty="0">
                  <a:effectLst>
                    <a:glow rad="228600">
                      <a:srgbClr val="FFC000">
                        <a:alpha val="90000"/>
                      </a:srgbClr>
                    </a:glow>
                  </a:effectLst>
                </a:endParaRPr>
              </a:p>
            </p:txBody>
          </p:sp>
        </p:grpSp>
        <p:sp>
          <p:nvSpPr>
            <p:cNvPr id="40" name="正方形/長方形 39">
              <a:extLst>
                <a:ext uri="{FF2B5EF4-FFF2-40B4-BE49-F238E27FC236}">
                  <a16:creationId xmlns:a16="http://schemas.microsoft.com/office/drawing/2014/main" id="{D3FB2910-1F18-6FA9-0685-0C1A81E16B59}"/>
                </a:ext>
              </a:extLst>
            </p:cNvPr>
            <p:cNvSpPr/>
            <p:nvPr/>
          </p:nvSpPr>
          <p:spPr>
            <a:xfrm>
              <a:off x="8727132" y="2416772"/>
              <a:ext cx="1495466" cy="1330114"/>
            </a:xfrm>
            <a:prstGeom prst="rect">
              <a:avLst/>
            </a:prstGeom>
            <a:noFill/>
            <a:ln w="76200">
              <a:solidFill>
                <a:srgbClr val="FF66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8" name="テキスト ボックス 17">
            <a:extLst>
              <a:ext uri="{FF2B5EF4-FFF2-40B4-BE49-F238E27FC236}">
                <a16:creationId xmlns:a16="http://schemas.microsoft.com/office/drawing/2014/main" id="{13548D63-53A5-A8FF-748D-59CEE4D5220A}"/>
              </a:ext>
            </a:extLst>
          </p:cNvPr>
          <p:cNvSpPr txBox="1"/>
          <p:nvPr/>
        </p:nvSpPr>
        <p:spPr>
          <a:xfrm>
            <a:off x="2404633" y="5796553"/>
            <a:ext cx="8594646" cy="584775"/>
          </a:xfrm>
          <a:prstGeom prst="rect">
            <a:avLst/>
          </a:prstGeom>
          <a:solidFill>
            <a:schemeClr val="tx2">
              <a:lumMod val="10000"/>
              <a:lumOff val="90000"/>
            </a:schemeClr>
          </a:solidFill>
          <a:ln>
            <a:solidFill>
              <a:schemeClr val="tx1"/>
            </a:solidFill>
          </a:ln>
        </p:spPr>
        <p:txBody>
          <a:bodyPr wrap="square" rtlCol="0">
            <a:spAutoFit/>
          </a:bodyPr>
          <a:lstStyle/>
          <a:p>
            <a:pPr algn="ctr"/>
            <a:r>
              <a:rPr lang="ja-JP" altLang="en-US" sz="3200" b="1" dirty="0"/>
              <a:t>タップ加工中に軸芯クーラントが吐出していない</a:t>
            </a:r>
            <a:endParaRPr lang="en-US" altLang="ja-JP" sz="3200" b="1" dirty="0"/>
          </a:p>
        </p:txBody>
      </p:sp>
      <p:sp>
        <p:nvSpPr>
          <p:cNvPr id="44" name="テキスト ボックス 43">
            <a:extLst>
              <a:ext uri="{FF2B5EF4-FFF2-40B4-BE49-F238E27FC236}">
                <a16:creationId xmlns:a16="http://schemas.microsoft.com/office/drawing/2014/main" id="{8DBE6F0D-485A-1369-AC36-68B0E625F6A3}"/>
              </a:ext>
            </a:extLst>
          </p:cNvPr>
          <p:cNvSpPr txBox="1"/>
          <p:nvPr/>
        </p:nvSpPr>
        <p:spPr>
          <a:xfrm>
            <a:off x="5169406" y="4785155"/>
            <a:ext cx="3109158" cy="923330"/>
          </a:xfrm>
          <a:prstGeom prst="rect">
            <a:avLst/>
          </a:prstGeom>
          <a:noFill/>
        </p:spPr>
        <p:txBody>
          <a:bodyPr wrap="square" rtlCol="0">
            <a:spAutoFit/>
          </a:bodyPr>
          <a:lstStyle/>
          <a:p>
            <a:pPr algn="ctr"/>
            <a:r>
              <a:rPr lang="ja-JP" altLang="en-US" sz="5400" b="1" dirty="0">
                <a:solidFill>
                  <a:schemeClr val="bg1"/>
                </a:solidFill>
                <a:effectLst>
                  <a:glow rad="228600">
                    <a:srgbClr val="FF0000">
                      <a:alpha val="90000"/>
                    </a:srgbClr>
                  </a:glow>
                </a:effectLst>
              </a:rPr>
              <a:t>問題あり</a:t>
            </a:r>
            <a:endParaRPr kumimoji="1" lang="ja-JP" altLang="en-US" sz="5400" b="1" dirty="0">
              <a:solidFill>
                <a:schemeClr val="bg1"/>
              </a:solidFill>
              <a:effectLst>
                <a:glow rad="228600">
                  <a:srgbClr val="FF0000">
                    <a:alpha val="90000"/>
                  </a:srgbClr>
                </a:glow>
              </a:effectLst>
            </a:endParaRPr>
          </a:p>
        </p:txBody>
      </p:sp>
      <p:sp>
        <p:nvSpPr>
          <p:cNvPr id="13" name="スライド番号プレースホルダー 3">
            <a:extLst>
              <a:ext uri="{FF2B5EF4-FFF2-40B4-BE49-F238E27FC236}">
                <a16:creationId xmlns:a16="http://schemas.microsoft.com/office/drawing/2014/main" id="{E9AFE202-5594-78DB-B56D-6A22788A3ED9}"/>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58</a:t>
            </a:fld>
            <a:endParaRPr lang="ja-JP" altLang="en-US" dirty="0">
              <a:solidFill>
                <a:schemeClr val="bg1"/>
              </a:solidFill>
            </a:endParaRPr>
          </a:p>
        </p:txBody>
      </p:sp>
      <p:grpSp>
        <p:nvGrpSpPr>
          <p:cNvPr id="16" name="グループ化 15"/>
          <p:cNvGrpSpPr/>
          <p:nvPr/>
        </p:nvGrpSpPr>
        <p:grpSpPr>
          <a:xfrm>
            <a:off x="166791" y="2351306"/>
            <a:ext cx="5400000" cy="584775"/>
            <a:chOff x="12878840" y="2462699"/>
            <a:chExt cx="5400000" cy="584775"/>
          </a:xfrm>
        </p:grpSpPr>
        <p:sp>
          <p:nvSpPr>
            <p:cNvPr id="84" name="テキスト ボックス 83">
              <a:extLst>
                <a:ext uri="{FF2B5EF4-FFF2-40B4-BE49-F238E27FC236}">
                  <a16:creationId xmlns:a16="http://schemas.microsoft.com/office/drawing/2014/main" id="{E664BC8B-36DE-4249-7E82-E8A62C63AFD4}"/>
                </a:ext>
              </a:extLst>
            </p:cNvPr>
            <p:cNvSpPr txBox="1"/>
            <p:nvPr/>
          </p:nvSpPr>
          <p:spPr>
            <a:xfrm>
              <a:off x="12878840" y="2462699"/>
              <a:ext cx="5400000" cy="584775"/>
            </a:xfrm>
            <a:prstGeom prst="rect">
              <a:avLst/>
            </a:prstGeom>
            <a:noFill/>
          </p:spPr>
          <p:txBody>
            <a:bodyPr wrap="square" rtlCol="0">
              <a:spAutoFit/>
            </a:bodyPr>
            <a:lstStyle/>
            <a:p>
              <a:r>
                <a:rPr lang="en-US" altLang="ja-JP" sz="3200" b="1" dirty="0">
                  <a:ln w="152400">
                    <a:solidFill>
                      <a:srgbClr val="0000FF"/>
                    </a:solidFill>
                  </a:ln>
                  <a:solidFill>
                    <a:srgbClr val="0000FF"/>
                  </a:solidFill>
                </a:rPr>
                <a:t>OK</a:t>
              </a:r>
              <a:r>
                <a:rPr lang="ja-JP" altLang="en-US" sz="3200" b="1" dirty="0">
                  <a:ln w="152400">
                    <a:solidFill>
                      <a:srgbClr val="0000FF"/>
                    </a:solidFill>
                  </a:ln>
                  <a:solidFill>
                    <a:srgbClr val="0000FF"/>
                  </a:solidFill>
                </a:rPr>
                <a:t>品</a:t>
              </a:r>
            </a:p>
          </p:txBody>
        </p:sp>
        <p:sp>
          <p:nvSpPr>
            <p:cNvPr id="85" name="テキスト ボックス 84">
              <a:extLst>
                <a:ext uri="{FF2B5EF4-FFF2-40B4-BE49-F238E27FC236}">
                  <a16:creationId xmlns:a16="http://schemas.microsoft.com/office/drawing/2014/main" id="{266D2581-F325-BF98-0DE4-694EB4851895}"/>
                </a:ext>
              </a:extLst>
            </p:cNvPr>
            <p:cNvSpPr txBox="1"/>
            <p:nvPr/>
          </p:nvSpPr>
          <p:spPr>
            <a:xfrm>
              <a:off x="12878840" y="2462699"/>
              <a:ext cx="5400000" cy="584775"/>
            </a:xfrm>
            <a:prstGeom prst="rect">
              <a:avLst/>
            </a:prstGeom>
            <a:noFill/>
          </p:spPr>
          <p:txBody>
            <a:bodyPr wrap="square" rtlCol="0">
              <a:spAutoFit/>
            </a:bodyPr>
            <a:lstStyle/>
            <a:p>
              <a:r>
                <a:rPr lang="en-US" altLang="ja-JP" sz="3200" b="1" dirty="0">
                  <a:ln w="76200">
                    <a:solidFill>
                      <a:schemeClr val="bg1"/>
                    </a:solidFill>
                  </a:ln>
                  <a:solidFill>
                    <a:schemeClr val="bg1"/>
                  </a:solidFill>
                </a:rPr>
                <a:t>OK</a:t>
              </a:r>
              <a:r>
                <a:rPr lang="ja-JP" altLang="en-US" sz="3200" b="1" dirty="0">
                  <a:ln w="76200">
                    <a:solidFill>
                      <a:schemeClr val="bg1"/>
                    </a:solidFill>
                  </a:ln>
                  <a:solidFill>
                    <a:schemeClr val="bg1"/>
                  </a:solidFill>
                </a:rPr>
                <a:t>品</a:t>
              </a:r>
            </a:p>
          </p:txBody>
        </p:sp>
        <p:sp>
          <p:nvSpPr>
            <p:cNvPr id="86" name="テキスト ボックス 85">
              <a:extLst>
                <a:ext uri="{FF2B5EF4-FFF2-40B4-BE49-F238E27FC236}">
                  <a16:creationId xmlns:a16="http://schemas.microsoft.com/office/drawing/2014/main" id="{10D8B5DF-C7DE-97B2-5E9B-72849B97A1F0}"/>
                </a:ext>
              </a:extLst>
            </p:cNvPr>
            <p:cNvSpPr txBox="1"/>
            <p:nvPr/>
          </p:nvSpPr>
          <p:spPr>
            <a:xfrm>
              <a:off x="12878840" y="2462699"/>
              <a:ext cx="5400000" cy="584775"/>
            </a:xfrm>
            <a:prstGeom prst="rect">
              <a:avLst/>
            </a:prstGeom>
            <a:noFill/>
          </p:spPr>
          <p:txBody>
            <a:bodyPr wrap="square" rtlCol="0">
              <a:spAutoFit/>
            </a:bodyPr>
            <a:lstStyle/>
            <a:p>
              <a:r>
                <a:rPr lang="en-US" altLang="ja-JP" sz="3200" b="1" dirty="0">
                  <a:ln w="254000">
                    <a:noFill/>
                  </a:ln>
                  <a:solidFill>
                    <a:srgbClr val="0000FF"/>
                  </a:solidFill>
                </a:rPr>
                <a:t>OK</a:t>
              </a:r>
              <a:r>
                <a:rPr lang="ja-JP" altLang="en-US" sz="3200" b="1" dirty="0">
                  <a:ln w="254000">
                    <a:noFill/>
                  </a:ln>
                  <a:solidFill>
                    <a:srgbClr val="0000FF"/>
                  </a:solidFill>
                </a:rPr>
                <a:t>品</a:t>
              </a:r>
              <a:endParaRPr lang="en-US" altLang="ja-JP" sz="3200" b="1" dirty="0">
                <a:ln w="254000">
                  <a:noFill/>
                </a:ln>
                <a:solidFill>
                  <a:srgbClr val="0000FF"/>
                </a:solidFill>
              </a:endParaRPr>
            </a:p>
          </p:txBody>
        </p:sp>
      </p:grpSp>
      <p:grpSp>
        <p:nvGrpSpPr>
          <p:cNvPr id="7" name="グループ化 6"/>
          <p:cNvGrpSpPr/>
          <p:nvPr/>
        </p:nvGrpSpPr>
        <p:grpSpPr>
          <a:xfrm>
            <a:off x="194332" y="4509297"/>
            <a:ext cx="5760000" cy="523220"/>
            <a:chOff x="-6136484" y="3564424"/>
            <a:chExt cx="5760000" cy="523220"/>
          </a:xfrm>
        </p:grpSpPr>
        <p:sp>
          <p:nvSpPr>
            <p:cNvPr id="87" name="テキスト ボックス 86">
              <a:extLst>
                <a:ext uri="{FF2B5EF4-FFF2-40B4-BE49-F238E27FC236}">
                  <a16:creationId xmlns:a16="http://schemas.microsoft.com/office/drawing/2014/main" id="{3465E325-89B4-BC37-4896-D5B325324DE6}"/>
                </a:ext>
              </a:extLst>
            </p:cNvPr>
            <p:cNvSpPr txBox="1"/>
            <p:nvPr/>
          </p:nvSpPr>
          <p:spPr>
            <a:xfrm>
              <a:off x="-6136484" y="3564424"/>
              <a:ext cx="5760000" cy="523220"/>
            </a:xfrm>
            <a:prstGeom prst="rect">
              <a:avLst/>
            </a:prstGeom>
            <a:noFill/>
          </p:spPr>
          <p:txBody>
            <a:bodyPr wrap="square" rtlCol="0">
              <a:spAutoFit/>
            </a:bodyPr>
            <a:lstStyle/>
            <a:p>
              <a:r>
                <a:rPr lang="en-US" altLang="ja-JP" sz="2800" b="1" dirty="0">
                  <a:ln w="152400">
                    <a:solidFill>
                      <a:srgbClr val="C00000"/>
                    </a:solidFill>
                  </a:ln>
                  <a:solidFill>
                    <a:srgbClr val="0000FF"/>
                  </a:solidFill>
                </a:rPr>
                <a:t>NG</a:t>
              </a:r>
              <a:r>
                <a:rPr lang="ja-JP" altLang="en-US" sz="2800" b="1" dirty="0">
                  <a:ln w="152400">
                    <a:solidFill>
                      <a:srgbClr val="C00000"/>
                    </a:solidFill>
                  </a:ln>
                  <a:solidFill>
                    <a:srgbClr val="0000FF"/>
                  </a:solidFill>
                </a:rPr>
                <a:t>品</a:t>
              </a:r>
            </a:p>
          </p:txBody>
        </p:sp>
        <p:sp>
          <p:nvSpPr>
            <p:cNvPr id="88" name="テキスト ボックス 87">
              <a:extLst>
                <a:ext uri="{FF2B5EF4-FFF2-40B4-BE49-F238E27FC236}">
                  <a16:creationId xmlns:a16="http://schemas.microsoft.com/office/drawing/2014/main" id="{D7C4057B-BA63-F3C6-F4A1-1EBAE910C24B}"/>
                </a:ext>
              </a:extLst>
            </p:cNvPr>
            <p:cNvSpPr txBox="1"/>
            <p:nvPr/>
          </p:nvSpPr>
          <p:spPr>
            <a:xfrm>
              <a:off x="-6136484" y="3564424"/>
              <a:ext cx="5760000" cy="523220"/>
            </a:xfrm>
            <a:prstGeom prst="rect">
              <a:avLst/>
            </a:prstGeom>
            <a:noFill/>
          </p:spPr>
          <p:txBody>
            <a:bodyPr wrap="square" rtlCol="0">
              <a:spAutoFit/>
            </a:bodyPr>
            <a:lstStyle/>
            <a:p>
              <a:r>
                <a:rPr kumimoji="1" lang="en-US" altLang="ja-JP" sz="2800" b="1" dirty="0">
                  <a:ln w="76200">
                    <a:solidFill>
                      <a:schemeClr val="bg1"/>
                    </a:solidFill>
                  </a:ln>
                  <a:solidFill>
                    <a:schemeClr val="bg1"/>
                  </a:solidFill>
                </a:rPr>
                <a:t>NG</a:t>
              </a:r>
              <a:r>
                <a:rPr kumimoji="1" lang="ja-JP" altLang="en-US" sz="2800" b="1" dirty="0">
                  <a:ln w="76200">
                    <a:solidFill>
                      <a:schemeClr val="bg1"/>
                    </a:solidFill>
                  </a:ln>
                  <a:solidFill>
                    <a:schemeClr val="bg1"/>
                  </a:solidFill>
                </a:rPr>
                <a:t>品</a:t>
              </a:r>
            </a:p>
          </p:txBody>
        </p:sp>
        <p:sp>
          <p:nvSpPr>
            <p:cNvPr id="89" name="テキスト ボックス 88">
              <a:extLst>
                <a:ext uri="{FF2B5EF4-FFF2-40B4-BE49-F238E27FC236}">
                  <a16:creationId xmlns:a16="http://schemas.microsoft.com/office/drawing/2014/main" id="{534990D8-D88A-1C74-B248-56B6F51B184E}"/>
                </a:ext>
              </a:extLst>
            </p:cNvPr>
            <p:cNvSpPr txBox="1"/>
            <p:nvPr/>
          </p:nvSpPr>
          <p:spPr>
            <a:xfrm>
              <a:off x="-6136484" y="3564424"/>
              <a:ext cx="5760000" cy="523220"/>
            </a:xfrm>
            <a:prstGeom prst="rect">
              <a:avLst/>
            </a:prstGeom>
            <a:noFill/>
          </p:spPr>
          <p:txBody>
            <a:bodyPr wrap="square" rtlCol="0">
              <a:spAutoFit/>
            </a:bodyPr>
            <a:lstStyle/>
            <a:p>
              <a:r>
                <a:rPr kumimoji="1" lang="en-US" altLang="ja-JP" sz="2800" b="1" dirty="0">
                  <a:ln w="254000">
                    <a:noFill/>
                  </a:ln>
                  <a:solidFill>
                    <a:srgbClr val="C00000"/>
                  </a:solidFill>
                </a:rPr>
                <a:t>NG</a:t>
              </a:r>
              <a:r>
                <a:rPr kumimoji="1" lang="ja-JP" altLang="en-US" sz="2800" b="1" dirty="0">
                  <a:ln w="254000">
                    <a:noFill/>
                  </a:ln>
                  <a:solidFill>
                    <a:srgbClr val="C00000"/>
                  </a:solidFill>
                </a:rPr>
                <a:t>品</a:t>
              </a:r>
            </a:p>
          </p:txBody>
        </p:sp>
      </p:grpSp>
      <p:cxnSp>
        <p:nvCxnSpPr>
          <p:cNvPr id="19" name="直線コネクタ 18"/>
          <p:cNvCxnSpPr/>
          <p:nvPr/>
        </p:nvCxnSpPr>
        <p:spPr>
          <a:xfrm>
            <a:off x="-1079925" y="3717266"/>
            <a:ext cx="14113568" cy="0"/>
          </a:xfrm>
          <a:prstGeom prst="line">
            <a:avLst/>
          </a:prstGeom>
          <a:ln w="50800">
            <a:solidFill>
              <a:schemeClr val="bg1"/>
            </a:solidFill>
          </a:ln>
        </p:spPr>
        <p:style>
          <a:lnRef idx="3">
            <a:schemeClr val="dk1"/>
          </a:lnRef>
          <a:fillRef idx="0">
            <a:schemeClr val="dk1"/>
          </a:fillRef>
          <a:effectRef idx="2">
            <a:schemeClr val="dk1"/>
          </a:effectRef>
          <a:fontRef idx="minor">
            <a:schemeClr val="tx1"/>
          </a:fontRef>
        </p:style>
      </p:cxnSp>
      <p:sp>
        <p:nvSpPr>
          <p:cNvPr id="26" name="正方形/長方形 25">
            <a:extLst>
              <a:ext uri="{FF2B5EF4-FFF2-40B4-BE49-F238E27FC236}">
                <a16:creationId xmlns:a16="http://schemas.microsoft.com/office/drawing/2014/main" id="{568E6F2E-2D42-9067-38D8-ED3FA5C20571}"/>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タップ加工時に軸芯クーラントは出ているか？</a:t>
            </a:r>
            <a:endParaRPr lang="ja-JP" altLang="en-US" sz="3200" b="1" u="sng" dirty="0">
              <a:solidFill>
                <a:schemeClr val="bg1"/>
              </a:solidFill>
            </a:endParaRPr>
          </a:p>
        </p:txBody>
      </p:sp>
    </p:spTree>
    <p:extLst>
      <p:ext uri="{BB962C8B-B14F-4D97-AF65-F5344CB8AC3E}">
        <p14:creationId xmlns:p14="http://schemas.microsoft.com/office/powerpoint/2010/main" val="1715856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8"/>
                                        </p:tgtEl>
                                        <p:attrNameLst>
                                          <p:attrName>style.visibility</p:attrName>
                                        </p:attrNameLst>
                                      </p:cBhvr>
                                      <p:to>
                                        <p:strVal val="visible"/>
                                      </p:to>
                                    </p:set>
                                  </p:childTnLst>
                                </p:cTn>
                              </p:par>
                              <p:par>
                                <p:cTn id="32" presetID="10" presetClass="entr" presetSubtype="0" fill="hold" grpId="0"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fade">
                                      <p:cBhvr>
                                        <p:cTn id="34" dur="500"/>
                                        <p:tgtEl>
                                          <p:spTgt spid="18"/>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6" grpId="0"/>
      <p:bldP spid="22" grpId="0" animBg="1"/>
      <p:bldP spid="24" grpId="0" animBg="1"/>
      <p:bldP spid="18" grpId="0" animBg="1"/>
      <p:bldP spid="44"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0BB3FB71-3154-F1DC-14E8-95AA8E84CD0E}"/>
              </a:ext>
            </a:extLst>
          </p:cNvPr>
          <p:cNvSpPr>
            <a:spLocks noGrp="1"/>
          </p:cNvSpPr>
          <p:nvPr>
            <p:ph type="sldNum" sz="quarter" idx="10"/>
          </p:nvPr>
        </p:nvSpPr>
        <p:spPr>
          <a:xfrm>
            <a:off x="11712624" y="6426000"/>
            <a:ext cx="479375" cy="432000"/>
          </a:xfrm>
        </p:spPr>
        <p:txBody>
          <a:bodyPr/>
          <a:lstStyle/>
          <a:p>
            <a:pPr>
              <a:defRPr/>
            </a:pPr>
            <a:fld id="{44B71479-5601-46D2-9560-69BA22B0A92B}" type="slidenum">
              <a:rPr lang="en-US" altLang="ja-JP" sz="1800" smtClean="0"/>
              <a:pPr>
                <a:defRPr/>
              </a:pPr>
              <a:t>59</a:t>
            </a:fld>
            <a:endParaRPr lang="en-US" altLang="ja-JP" sz="1800" dirty="0"/>
          </a:p>
        </p:txBody>
      </p:sp>
      <p:graphicFrame>
        <p:nvGraphicFramePr>
          <p:cNvPr id="9" name="表 8">
            <a:extLst>
              <a:ext uri="{FF2B5EF4-FFF2-40B4-BE49-F238E27FC236}">
                <a16:creationId xmlns:a16="http://schemas.microsoft.com/office/drawing/2014/main" id="{270FA080-3CA2-4F29-28E9-617666073975}"/>
              </a:ext>
            </a:extLst>
          </p:cNvPr>
          <p:cNvGraphicFramePr>
            <a:graphicFrameLocks noGrp="1"/>
          </p:cNvGraphicFramePr>
          <p:nvPr/>
        </p:nvGraphicFramePr>
        <p:xfrm>
          <a:off x="362889" y="4578848"/>
          <a:ext cx="11500196" cy="1674186"/>
        </p:xfrm>
        <a:graphic>
          <a:graphicData uri="http://schemas.openxmlformats.org/drawingml/2006/table">
            <a:tbl>
              <a:tblPr firstRow="1" bandRow="1">
                <a:tableStyleId>{5C22544A-7EE6-4342-B048-85BDC9FD1C3A}</a:tableStyleId>
              </a:tblPr>
              <a:tblGrid>
                <a:gridCol w="4499463">
                  <a:extLst>
                    <a:ext uri="{9D8B030D-6E8A-4147-A177-3AD203B41FA5}">
                      <a16:colId xmlns:a16="http://schemas.microsoft.com/office/drawing/2014/main" val="1272277452"/>
                    </a:ext>
                  </a:extLst>
                </a:gridCol>
                <a:gridCol w="2053527">
                  <a:extLst>
                    <a:ext uri="{9D8B030D-6E8A-4147-A177-3AD203B41FA5}">
                      <a16:colId xmlns:a16="http://schemas.microsoft.com/office/drawing/2014/main" val="591110711"/>
                    </a:ext>
                  </a:extLst>
                </a:gridCol>
                <a:gridCol w="4172860">
                  <a:extLst>
                    <a:ext uri="{9D8B030D-6E8A-4147-A177-3AD203B41FA5}">
                      <a16:colId xmlns:a16="http://schemas.microsoft.com/office/drawing/2014/main" val="3084347986"/>
                    </a:ext>
                  </a:extLst>
                </a:gridCol>
                <a:gridCol w="774346">
                  <a:extLst>
                    <a:ext uri="{9D8B030D-6E8A-4147-A177-3AD203B41FA5}">
                      <a16:colId xmlns:a16="http://schemas.microsoft.com/office/drawing/2014/main" val="12499206"/>
                    </a:ext>
                  </a:extLst>
                </a:gridCol>
              </a:tblGrid>
              <a:tr h="558062">
                <a:tc>
                  <a:txBody>
                    <a:bodyPr/>
                    <a:lstStyle/>
                    <a:p>
                      <a:pPr algn="ctr"/>
                      <a:r>
                        <a:rPr kumimoji="1" lang="ja-JP" altLang="en-US" dirty="0"/>
                        <a:t>点検内容</a:t>
                      </a:r>
                    </a:p>
                  </a:txBody>
                  <a:tcPr anchor="ctr"/>
                </a:tc>
                <a:tc>
                  <a:txBody>
                    <a:bodyPr/>
                    <a:lstStyle/>
                    <a:p>
                      <a:pPr algn="ctr"/>
                      <a:r>
                        <a:rPr kumimoji="1" lang="ja-JP" altLang="en-US" dirty="0"/>
                        <a:t>規格</a:t>
                      </a:r>
                    </a:p>
                  </a:txBody>
                  <a:tcPr anchor="ctr"/>
                </a:tc>
                <a:tc>
                  <a:txBody>
                    <a:bodyPr/>
                    <a:lstStyle/>
                    <a:p>
                      <a:pPr algn="ctr"/>
                      <a:r>
                        <a:rPr kumimoji="1" lang="ja-JP" altLang="en-US" dirty="0"/>
                        <a:t>結果</a:t>
                      </a:r>
                    </a:p>
                  </a:txBody>
                  <a:tcPr anchor="ctr"/>
                </a:tc>
                <a:tc>
                  <a:txBody>
                    <a:bodyPr/>
                    <a:lstStyle/>
                    <a:p>
                      <a:pPr algn="ctr"/>
                      <a:r>
                        <a:rPr kumimoji="1" lang="ja-JP" altLang="en-US" dirty="0"/>
                        <a:t>判定</a:t>
                      </a:r>
                    </a:p>
                  </a:txBody>
                  <a:tcPr anchor="ctr"/>
                </a:tc>
                <a:extLst>
                  <a:ext uri="{0D108BD9-81ED-4DB2-BD59-A6C34878D82A}">
                    <a16:rowId xmlns:a16="http://schemas.microsoft.com/office/drawing/2014/main" val="2750272940"/>
                  </a:ext>
                </a:extLst>
              </a:tr>
              <a:tr h="558062">
                <a:tc>
                  <a:txBody>
                    <a:bodyPr/>
                    <a:lstStyle/>
                    <a:p>
                      <a:pPr algn="ctr"/>
                      <a:r>
                        <a:rPr kumimoji="1" lang="ja-JP" altLang="en-US" dirty="0"/>
                        <a:t>下穴とタップ穴の位置ズレ</a:t>
                      </a:r>
                    </a:p>
                  </a:txBody>
                  <a:tcPr anchor="ctr"/>
                </a:tc>
                <a:tc>
                  <a:txBody>
                    <a:bodyPr/>
                    <a:lstStyle/>
                    <a:p>
                      <a:pPr algn="ctr"/>
                      <a:r>
                        <a:rPr kumimoji="1" lang="en-US" altLang="ja-JP" dirty="0"/>
                        <a:t>5μ</a:t>
                      </a:r>
                      <a:r>
                        <a:rPr kumimoji="1" lang="ja-JP" altLang="en-US" dirty="0"/>
                        <a:t>以下</a:t>
                      </a:r>
                    </a:p>
                  </a:txBody>
                  <a:tcPr anchor="ctr"/>
                </a:tc>
                <a:tc>
                  <a:txBody>
                    <a:bodyPr/>
                    <a:lstStyle/>
                    <a:p>
                      <a:pPr algn="ctr"/>
                      <a:r>
                        <a:rPr kumimoji="1" lang="en-US" altLang="ja-JP" dirty="0"/>
                        <a:t>3μ</a:t>
                      </a:r>
                      <a:endParaRPr kumimoji="1" lang="ja-JP" altLang="en-US" dirty="0"/>
                    </a:p>
                  </a:txBody>
                  <a:tcPr anchor="ctr"/>
                </a:tc>
                <a:tc>
                  <a:txBody>
                    <a:bodyPr/>
                    <a:lstStyle/>
                    <a:p>
                      <a:pPr algn="ctr"/>
                      <a:r>
                        <a:rPr kumimoji="1" lang="ja-JP" altLang="en-US" dirty="0"/>
                        <a:t>〇</a:t>
                      </a:r>
                    </a:p>
                  </a:txBody>
                  <a:tcPr anchor="ctr"/>
                </a:tc>
                <a:extLst>
                  <a:ext uri="{0D108BD9-81ED-4DB2-BD59-A6C34878D82A}">
                    <a16:rowId xmlns:a16="http://schemas.microsoft.com/office/drawing/2014/main" val="3190250926"/>
                  </a:ext>
                </a:extLst>
              </a:tr>
              <a:tr h="558062">
                <a:tc>
                  <a:txBody>
                    <a:bodyPr/>
                    <a:lstStyle/>
                    <a:p>
                      <a:pPr algn="ctr"/>
                      <a:r>
                        <a:rPr kumimoji="1" lang="ja-JP" altLang="en-US" dirty="0">
                          <a:solidFill>
                            <a:srgbClr val="FF0000"/>
                          </a:solidFill>
                        </a:rPr>
                        <a:t>軸芯クーラント吐出タイミング</a:t>
                      </a:r>
                    </a:p>
                  </a:txBody>
                  <a:tcPr anchor="ctr"/>
                </a:tc>
                <a:tc>
                  <a:txBody>
                    <a:bodyPr/>
                    <a:lstStyle/>
                    <a:p>
                      <a:pPr algn="ctr"/>
                      <a:r>
                        <a:rPr kumimoji="1" lang="en-US" altLang="ja-JP" dirty="0">
                          <a:solidFill>
                            <a:srgbClr val="FF0000"/>
                          </a:solidFill>
                        </a:rPr>
                        <a:t>2</a:t>
                      </a:r>
                      <a:r>
                        <a:rPr kumimoji="1" lang="ja-JP" altLang="en-US" dirty="0">
                          <a:solidFill>
                            <a:srgbClr val="FF0000"/>
                          </a:solidFill>
                        </a:rPr>
                        <a:t>秒以内</a:t>
                      </a:r>
                    </a:p>
                  </a:txBody>
                  <a:tcPr anchor="ctr"/>
                </a:tc>
                <a:tc>
                  <a:txBody>
                    <a:bodyPr/>
                    <a:lstStyle/>
                    <a:p>
                      <a:pPr algn="ctr"/>
                      <a:r>
                        <a:rPr kumimoji="1" lang="en-US" altLang="ja-JP" dirty="0">
                          <a:solidFill>
                            <a:srgbClr val="FF0000"/>
                          </a:solidFill>
                        </a:rPr>
                        <a:t>2</a:t>
                      </a:r>
                      <a:r>
                        <a:rPr kumimoji="1" lang="ja-JP" altLang="en-US" dirty="0">
                          <a:solidFill>
                            <a:srgbClr val="FF0000"/>
                          </a:solidFill>
                        </a:rPr>
                        <a:t>秒以上かかる時がある</a:t>
                      </a:r>
                    </a:p>
                  </a:txBody>
                  <a:tcPr anchor="ctr"/>
                </a:tc>
                <a:tc>
                  <a:txBody>
                    <a:bodyPr/>
                    <a:lstStyle/>
                    <a:p>
                      <a:pPr algn="ctr"/>
                      <a:r>
                        <a:rPr kumimoji="1" lang="en-US" altLang="ja-JP" dirty="0">
                          <a:solidFill>
                            <a:srgbClr val="FF0000"/>
                          </a:solidFill>
                        </a:rPr>
                        <a:t>×</a:t>
                      </a:r>
                      <a:endParaRPr kumimoji="1" lang="ja-JP" altLang="en-US" dirty="0">
                        <a:solidFill>
                          <a:srgbClr val="FF0000"/>
                        </a:solidFill>
                      </a:endParaRPr>
                    </a:p>
                  </a:txBody>
                  <a:tcPr anchor="ctr"/>
                </a:tc>
                <a:extLst>
                  <a:ext uri="{0D108BD9-81ED-4DB2-BD59-A6C34878D82A}">
                    <a16:rowId xmlns:a16="http://schemas.microsoft.com/office/drawing/2014/main" val="1581573063"/>
                  </a:ext>
                </a:extLst>
              </a:tr>
            </a:tbl>
          </a:graphicData>
        </a:graphic>
      </p:graphicFrame>
      <p:sp>
        <p:nvSpPr>
          <p:cNvPr id="8" name="テキスト ボックス 7">
            <a:extLst>
              <a:ext uri="{FF2B5EF4-FFF2-40B4-BE49-F238E27FC236}">
                <a16:creationId xmlns:a16="http://schemas.microsoft.com/office/drawing/2014/main" id="{279F2B48-9A6B-0103-E674-35C4D218E8E8}"/>
              </a:ext>
            </a:extLst>
          </p:cNvPr>
          <p:cNvSpPr txBox="1"/>
          <p:nvPr/>
        </p:nvSpPr>
        <p:spPr>
          <a:xfrm>
            <a:off x="2037146" y="3552737"/>
            <a:ext cx="8585796" cy="461665"/>
          </a:xfrm>
          <a:prstGeom prst="rect">
            <a:avLst/>
          </a:prstGeom>
          <a:solidFill>
            <a:schemeClr val="bg1"/>
          </a:solidFill>
          <a:ln w="38100">
            <a:solidFill>
              <a:schemeClr val="accent1">
                <a:lumMod val="50000"/>
                <a:lumOff val="50000"/>
              </a:schemeClr>
            </a:solidFill>
          </a:ln>
        </p:spPr>
        <p:txBody>
          <a:bodyPr wrap="square" rtlCol="0">
            <a:spAutoFit/>
          </a:bodyPr>
          <a:lstStyle/>
          <a:p>
            <a:pPr algn="ctr"/>
            <a:r>
              <a:rPr lang="ja-JP" altLang="en-US" sz="2400" dirty="0"/>
              <a:t>波形診断結果：</a:t>
            </a:r>
            <a:r>
              <a:rPr lang="en-US" altLang="ja-JP" sz="2400" dirty="0">
                <a:solidFill>
                  <a:srgbClr val="FF0000"/>
                </a:solidFill>
              </a:rPr>
              <a:t>OK</a:t>
            </a:r>
            <a:r>
              <a:rPr lang="ja-JP" altLang="en-US" sz="2400" dirty="0">
                <a:solidFill>
                  <a:srgbClr val="FF0000"/>
                </a:solidFill>
              </a:rPr>
              <a:t>品に対して</a:t>
            </a:r>
            <a:r>
              <a:rPr lang="en-US" altLang="ja-JP" sz="2400" dirty="0">
                <a:solidFill>
                  <a:srgbClr val="FF0000"/>
                </a:solidFill>
              </a:rPr>
              <a:t>NG</a:t>
            </a:r>
            <a:r>
              <a:rPr lang="ja-JP" altLang="en-US" sz="2400" dirty="0">
                <a:solidFill>
                  <a:srgbClr val="FF0000"/>
                </a:solidFill>
              </a:rPr>
              <a:t>品は主軸速度偏差が大きい　　</a:t>
            </a:r>
            <a:endParaRPr kumimoji="1" lang="ja-JP" altLang="en-US" sz="2400" dirty="0">
              <a:solidFill>
                <a:srgbClr val="FF0000"/>
              </a:solidFill>
            </a:endParaRPr>
          </a:p>
        </p:txBody>
      </p:sp>
      <p:sp>
        <p:nvSpPr>
          <p:cNvPr id="10" name="テキスト ボックス 9">
            <a:extLst>
              <a:ext uri="{FF2B5EF4-FFF2-40B4-BE49-F238E27FC236}">
                <a16:creationId xmlns:a16="http://schemas.microsoft.com/office/drawing/2014/main" id="{E9FFC026-41D8-44CE-FB52-45B27848B7B4}"/>
              </a:ext>
            </a:extLst>
          </p:cNvPr>
          <p:cNvSpPr txBox="1"/>
          <p:nvPr/>
        </p:nvSpPr>
        <p:spPr>
          <a:xfrm>
            <a:off x="362889" y="4079440"/>
            <a:ext cx="3744416" cy="369332"/>
          </a:xfrm>
          <a:prstGeom prst="rect">
            <a:avLst/>
          </a:prstGeom>
          <a:noFill/>
        </p:spPr>
        <p:txBody>
          <a:bodyPr wrap="square" rtlCol="0">
            <a:spAutoFit/>
          </a:bodyPr>
          <a:lstStyle/>
          <a:p>
            <a:r>
              <a:rPr kumimoji="1" lang="ja-JP" altLang="en-US" dirty="0"/>
              <a:t>・主軸速度偏差が大きくなる要因</a:t>
            </a:r>
          </a:p>
        </p:txBody>
      </p:sp>
      <p:sp>
        <p:nvSpPr>
          <p:cNvPr id="22" name="テキスト ボックス 21">
            <a:extLst>
              <a:ext uri="{FF2B5EF4-FFF2-40B4-BE49-F238E27FC236}">
                <a16:creationId xmlns:a16="http://schemas.microsoft.com/office/drawing/2014/main" id="{2B2D1CFB-78C1-AAD2-CE0D-7D4C2E5A1067}"/>
              </a:ext>
            </a:extLst>
          </p:cNvPr>
          <p:cNvSpPr txBox="1"/>
          <p:nvPr/>
        </p:nvSpPr>
        <p:spPr>
          <a:xfrm>
            <a:off x="5953366" y="1425600"/>
            <a:ext cx="753356" cy="1569660"/>
          </a:xfrm>
          <a:prstGeom prst="rect">
            <a:avLst/>
          </a:prstGeom>
          <a:noFill/>
        </p:spPr>
        <p:txBody>
          <a:bodyPr wrap="square" rtlCol="0">
            <a:spAutoFit/>
          </a:bodyPr>
          <a:lstStyle/>
          <a:p>
            <a:pPr algn="ctr"/>
            <a:r>
              <a:rPr kumimoji="1" lang="en-US" altLang="ja-JP" sz="9600" dirty="0">
                <a:solidFill>
                  <a:srgbClr val="FF0000"/>
                </a:solidFill>
              </a:rPr>
              <a:t>&lt;</a:t>
            </a:r>
            <a:endParaRPr kumimoji="1" lang="ja-JP" altLang="en-US" sz="9600" dirty="0">
              <a:solidFill>
                <a:srgbClr val="FF0000"/>
              </a:solidFill>
            </a:endParaRPr>
          </a:p>
        </p:txBody>
      </p:sp>
      <p:graphicFrame>
        <p:nvGraphicFramePr>
          <p:cNvPr id="3" name="グラフ 2">
            <a:extLst>
              <a:ext uri="{FF2B5EF4-FFF2-40B4-BE49-F238E27FC236}">
                <a16:creationId xmlns:a16="http://schemas.microsoft.com/office/drawing/2014/main" id="{890A365C-B3EB-D787-C706-364E754F533B}"/>
              </a:ext>
            </a:extLst>
          </p:cNvPr>
          <p:cNvGraphicFramePr/>
          <p:nvPr/>
        </p:nvGraphicFramePr>
        <p:xfrm>
          <a:off x="1775520" y="632805"/>
          <a:ext cx="3935832" cy="28376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グラフ 3">
            <a:extLst>
              <a:ext uri="{FF2B5EF4-FFF2-40B4-BE49-F238E27FC236}">
                <a16:creationId xmlns:a16="http://schemas.microsoft.com/office/drawing/2014/main" id="{BA8063D6-ED5B-90F3-62DD-1E8A1A57BE25}"/>
              </a:ext>
            </a:extLst>
          </p:cNvPr>
          <p:cNvGraphicFramePr/>
          <p:nvPr/>
        </p:nvGraphicFramePr>
        <p:xfrm>
          <a:off x="6948736" y="591181"/>
          <a:ext cx="3935832" cy="2832863"/>
        </p:xfrm>
        <a:graphic>
          <a:graphicData uri="http://schemas.openxmlformats.org/drawingml/2006/chart">
            <c:chart xmlns:c="http://schemas.openxmlformats.org/drawingml/2006/chart" xmlns:r="http://schemas.openxmlformats.org/officeDocument/2006/relationships" r:id="rId4"/>
          </a:graphicData>
        </a:graphic>
      </p:graphicFrame>
      <p:sp>
        <p:nvSpPr>
          <p:cNvPr id="11" name="テキスト ボックス 10">
            <a:extLst>
              <a:ext uri="{FF2B5EF4-FFF2-40B4-BE49-F238E27FC236}">
                <a16:creationId xmlns:a16="http://schemas.microsoft.com/office/drawing/2014/main" id="{CD77CCF0-B8D3-BB3F-065C-8C8B935E92A5}"/>
              </a:ext>
            </a:extLst>
          </p:cNvPr>
          <p:cNvSpPr txBox="1"/>
          <p:nvPr/>
        </p:nvSpPr>
        <p:spPr>
          <a:xfrm>
            <a:off x="1837091" y="1041562"/>
            <a:ext cx="400110" cy="1932099"/>
          </a:xfrm>
          <a:prstGeom prst="rect">
            <a:avLst/>
          </a:prstGeom>
          <a:noFill/>
        </p:spPr>
        <p:txBody>
          <a:bodyPr vert="eaVert" wrap="square" rtlCol="0">
            <a:spAutoFit/>
          </a:bodyPr>
          <a:lstStyle/>
          <a:p>
            <a:r>
              <a:rPr kumimoji="1" lang="ja-JP" altLang="en-US" sz="1400" dirty="0"/>
              <a:t>偏差量（パルス）</a:t>
            </a:r>
          </a:p>
        </p:txBody>
      </p:sp>
      <p:sp>
        <p:nvSpPr>
          <p:cNvPr id="12" name="テキスト ボックス 11">
            <a:extLst>
              <a:ext uri="{FF2B5EF4-FFF2-40B4-BE49-F238E27FC236}">
                <a16:creationId xmlns:a16="http://schemas.microsoft.com/office/drawing/2014/main" id="{56D8D6EE-865F-2EAC-7C32-511FB744D824}"/>
              </a:ext>
            </a:extLst>
          </p:cNvPr>
          <p:cNvSpPr txBox="1"/>
          <p:nvPr/>
        </p:nvSpPr>
        <p:spPr>
          <a:xfrm>
            <a:off x="6966460" y="1036447"/>
            <a:ext cx="400110" cy="1932099"/>
          </a:xfrm>
          <a:prstGeom prst="rect">
            <a:avLst/>
          </a:prstGeom>
          <a:noFill/>
        </p:spPr>
        <p:txBody>
          <a:bodyPr vert="eaVert" wrap="square" rtlCol="0">
            <a:spAutoFit/>
          </a:bodyPr>
          <a:lstStyle/>
          <a:p>
            <a:r>
              <a:rPr kumimoji="1" lang="ja-JP" altLang="en-US" sz="1400" dirty="0"/>
              <a:t>偏差量（パルス）</a:t>
            </a:r>
          </a:p>
        </p:txBody>
      </p:sp>
      <p:sp>
        <p:nvSpPr>
          <p:cNvPr id="13" name="テキスト ボックス 12">
            <a:extLst>
              <a:ext uri="{FF2B5EF4-FFF2-40B4-BE49-F238E27FC236}">
                <a16:creationId xmlns:a16="http://schemas.microsoft.com/office/drawing/2014/main" id="{E4591891-5975-2B77-E2FD-4AB0A54EC8CC}"/>
              </a:ext>
            </a:extLst>
          </p:cNvPr>
          <p:cNvSpPr txBox="1"/>
          <p:nvPr/>
        </p:nvSpPr>
        <p:spPr>
          <a:xfrm>
            <a:off x="3732076" y="3106952"/>
            <a:ext cx="1296144" cy="307777"/>
          </a:xfrm>
          <a:prstGeom prst="rect">
            <a:avLst/>
          </a:prstGeom>
          <a:noFill/>
        </p:spPr>
        <p:txBody>
          <a:bodyPr wrap="square" rtlCol="0">
            <a:spAutoFit/>
          </a:bodyPr>
          <a:lstStyle/>
          <a:p>
            <a:r>
              <a:rPr kumimoji="1" lang="ja-JP" altLang="en-US" sz="1400" dirty="0"/>
              <a:t>時間（</a:t>
            </a:r>
            <a:r>
              <a:rPr kumimoji="1" lang="en-US" altLang="ja-JP" sz="1400" dirty="0"/>
              <a:t>S</a:t>
            </a:r>
            <a:r>
              <a:rPr kumimoji="1" lang="ja-JP" altLang="en-US" sz="1400" dirty="0"/>
              <a:t>）</a:t>
            </a:r>
          </a:p>
        </p:txBody>
      </p:sp>
      <p:sp>
        <p:nvSpPr>
          <p:cNvPr id="14" name="テキスト ボックス 13">
            <a:extLst>
              <a:ext uri="{FF2B5EF4-FFF2-40B4-BE49-F238E27FC236}">
                <a16:creationId xmlns:a16="http://schemas.microsoft.com/office/drawing/2014/main" id="{ED6805ED-F509-0DA7-3D3C-BAF8BA267D7D}"/>
              </a:ext>
            </a:extLst>
          </p:cNvPr>
          <p:cNvSpPr txBox="1"/>
          <p:nvPr/>
        </p:nvSpPr>
        <p:spPr>
          <a:xfrm>
            <a:off x="8760296" y="3071994"/>
            <a:ext cx="1296144" cy="307777"/>
          </a:xfrm>
          <a:prstGeom prst="rect">
            <a:avLst/>
          </a:prstGeom>
          <a:noFill/>
        </p:spPr>
        <p:txBody>
          <a:bodyPr wrap="square" rtlCol="0">
            <a:spAutoFit/>
          </a:bodyPr>
          <a:lstStyle/>
          <a:p>
            <a:r>
              <a:rPr kumimoji="1" lang="ja-JP" altLang="en-US" sz="1400" dirty="0"/>
              <a:t>時間（</a:t>
            </a:r>
            <a:r>
              <a:rPr kumimoji="1" lang="en-US" altLang="ja-JP" sz="1400" dirty="0"/>
              <a:t>S</a:t>
            </a:r>
            <a:r>
              <a:rPr kumimoji="1" lang="ja-JP" altLang="en-US" sz="1400" dirty="0"/>
              <a:t>）</a:t>
            </a:r>
          </a:p>
        </p:txBody>
      </p:sp>
      <p:sp>
        <p:nvSpPr>
          <p:cNvPr id="7" name="スライド番号プレースホルダー 3">
            <a:extLst>
              <a:ext uri="{FF2B5EF4-FFF2-40B4-BE49-F238E27FC236}">
                <a16:creationId xmlns:a16="http://schemas.microsoft.com/office/drawing/2014/main" id="{09F28D42-0449-E178-15D3-0DE4CD5BDC08}"/>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59</a:t>
            </a:fld>
            <a:endParaRPr lang="ja-JP" altLang="en-US" dirty="0">
              <a:solidFill>
                <a:schemeClr val="bg1"/>
              </a:solidFill>
            </a:endParaRPr>
          </a:p>
        </p:txBody>
      </p:sp>
      <p:sp>
        <p:nvSpPr>
          <p:cNvPr id="6" name="正方形/長方形 5">
            <a:extLst>
              <a:ext uri="{FF2B5EF4-FFF2-40B4-BE49-F238E27FC236}">
                <a16:creationId xmlns:a16="http://schemas.microsoft.com/office/drawing/2014/main" id="{E9C57300-89EB-8955-25B9-6BDBACEAD94E}"/>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現状把握  </a:t>
            </a:r>
            <a:r>
              <a:rPr lang="ja-JP" altLang="en-US" sz="2400" b="1" u="sng" dirty="0">
                <a:solidFill>
                  <a:schemeClr val="bg1"/>
                </a:solidFill>
              </a:rPr>
              <a:t>まとめ</a:t>
            </a:r>
            <a:endParaRPr lang="ja-JP" altLang="en-US" sz="3200" b="1" u="sng" dirty="0">
              <a:solidFill>
                <a:schemeClr val="bg1"/>
              </a:solidFill>
            </a:endParaRPr>
          </a:p>
        </p:txBody>
      </p:sp>
    </p:spTree>
    <p:extLst>
      <p:ext uri="{BB962C8B-B14F-4D97-AF65-F5344CB8AC3E}">
        <p14:creationId xmlns:p14="http://schemas.microsoft.com/office/powerpoint/2010/main" val="6444569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51562A-077A-A841-893A-D36004F98006}"/>
            </a:ext>
          </a:extLst>
        </p:cNvPr>
        <p:cNvGrpSpPr/>
        <p:nvPr/>
      </p:nvGrpSpPr>
      <p:grpSpPr>
        <a:xfrm>
          <a:off x="0" y="0"/>
          <a:ext cx="0" cy="0"/>
          <a:chOff x="0" y="0"/>
          <a:chExt cx="0" cy="0"/>
        </a:xfrm>
      </p:grpSpPr>
      <p:pic>
        <p:nvPicPr>
          <p:cNvPr id="8" name="Picture 2" descr="8,400点を超える種 植えるのイラスト素材、ロイヤリティフリーの ...">
            <a:extLst>
              <a:ext uri="{FF2B5EF4-FFF2-40B4-BE49-F238E27FC236}">
                <a16:creationId xmlns:a16="http://schemas.microsoft.com/office/drawing/2014/main" id="{360C40DE-87BA-B8BA-58F3-017351540275}"/>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artisticTexturizer/>
                    </a14:imgEffect>
                  </a14:imgLayer>
                </a14:imgProps>
              </a:ext>
              <a:ext uri="{28A0092B-C50C-407E-A947-70E740481C1C}">
                <a14:useLocalDpi xmlns:a14="http://schemas.microsoft.com/office/drawing/2010/main" val="0"/>
              </a:ext>
            </a:extLst>
          </a:blip>
          <a:srcRect/>
          <a:stretch>
            <a:fillRect/>
          </a:stretch>
        </p:blipFill>
        <p:spPr bwMode="auto">
          <a:xfrm>
            <a:off x="0" y="631740"/>
            <a:ext cx="12191998" cy="5848260"/>
          </a:xfrm>
          <a:prstGeom prst="rect">
            <a:avLst/>
          </a:prstGeom>
          <a:noFill/>
          <a:extLst>
            <a:ext uri="{909E8E84-426E-40DD-AFC4-6F175D3DCCD1}">
              <a14:hiddenFill xmlns:a14="http://schemas.microsoft.com/office/drawing/2010/main">
                <a:solidFill>
                  <a:srgbClr val="FFFFFF"/>
                </a:solidFill>
              </a14:hiddenFill>
            </a:ext>
          </a:extLst>
        </p:spPr>
      </p:pic>
      <p:pic>
        <p:nvPicPr>
          <p:cNvPr id="5" name="図 4">
            <a:extLst>
              <a:ext uri="{FF2B5EF4-FFF2-40B4-BE49-F238E27FC236}">
                <a16:creationId xmlns:a16="http://schemas.microsoft.com/office/drawing/2014/main" id="{E6F9230F-6209-47B1-B327-1ED116630C4E}"/>
              </a:ext>
            </a:extLst>
          </p:cNvPr>
          <p:cNvPicPr>
            <a:picLocks noChangeAspect="1"/>
          </p:cNvPicPr>
          <p:nvPr/>
        </p:nvPicPr>
        <p:blipFill rotWithShape="1">
          <a:blip r:embed="rId5"/>
          <a:srcRect l="32731" t="46021" r="13095"/>
          <a:stretch>
            <a:fillRect/>
          </a:stretch>
        </p:blipFill>
        <p:spPr>
          <a:xfrm>
            <a:off x="8757080" y="1630384"/>
            <a:ext cx="2450976" cy="2352906"/>
          </a:xfrm>
          <a:prstGeom prst="rect">
            <a:avLst/>
          </a:prstGeom>
        </p:spPr>
      </p:pic>
      <p:sp>
        <p:nvSpPr>
          <p:cNvPr id="4" name="スライド番号プレースホルダー 3">
            <a:extLst>
              <a:ext uri="{FF2B5EF4-FFF2-40B4-BE49-F238E27FC236}">
                <a16:creationId xmlns:a16="http://schemas.microsoft.com/office/drawing/2014/main" id="{1B943F7F-276F-B879-9742-366583D1A861}"/>
              </a:ext>
            </a:extLst>
          </p:cNvPr>
          <p:cNvSpPr>
            <a:spLocks noGrp="1"/>
          </p:cNvSpPr>
          <p:nvPr>
            <p:ph type="sldNum" sz="quarter" idx="4"/>
          </p:nvPr>
        </p:nvSpPr>
        <p:spPr/>
        <p:txBody>
          <a:bodyPr/>
          <a:lstStyle/>
          <a:p>
            <a:fld id="{2A12437D-38F8-4D18-B693-32A1518CF28A}" type="slidenum">
              <a:rPr lang="ja-JP" altLang="en-US" sz="1800" smtClean="0"/>
              <a:pPr/>
              <a:t>6</a:t>
            </a:fld>
            <a:endParaRPr lang="ja-JP" altLang="en-US" sz="1800" dirty="0"/>
          </a:p>
        </p:txBody>
      </p:sp>
      <p:sp>
        <p:nvSpPr>
          <p:cNvPr id="2" name="テキスト ボックス 1">
            <a:extLst>
              <a:ext uri="{FF2B5EF4-FFF2-40B4-BE49-F238E27FC236}">
                <a16:creationId xmlns:a16="http://schemas.microsoft.com/office/drawing/2014/main" id="{938F139A-CA20-EE2C-D084-FD73D631FE94}"/>
              </a:ext>
            </a:extLst>
          </p:cNvPr>
          <p:cNvSpPr txBox="1"/>
          <p:nvPr/>
        </p:nvSpPr>
        <p:spPr>
          <a:xfrm>
            <a:off x="2351584" y="1628800"/>
            <a:ext cx="7344816" cy="1569660"/>
          </a:xfrm>
          <a:prstGeom prst="rect">
            <a:avLst/>
          </a:prstGeom>
          <a:noFill/>
        </p:spPr>
        <p:txBody>
          <a:bodyPr wrap="square" rtlCol="0">
            <a:spAutoFit/>
          </a:bodyPr>
          <a:lstStyle/>
          <a:p>
            <a:pPr algn="ctr"/>
            <a:r>
              <a:rPr kumimoji="1" lang="en-US" altLang="ja-JP" sz="9600" b="1" dirty="0">
                <a:ln w="9525">
                  <a:solidFill>
                    <a:schemeClr val="bg1"/>
                  </a:solidFill>
                  <a:prstDash val="solid"/>
                </a:ln>
                <a:effectLst>
                  <a:outerShdw blurRad="12700" dist="38100" dir="2700000" algn="tl" rotWithShape="0">
                    <a:schemeClr val="accent5">
                      <a:lumMod val="60000"/>
                      <a:lumOff val="40000"/>
                    </a:schemeClr>
                  </a:outerShdw>
                </a:effectLst>
              </a:rPr>
              <a:t>2023</a:t>
            </a:r>
            <a:r>
              <a:rPr kumimoji="1" lang="ja-JP" altLang="en-US" sz="9600" b="1" dirty="0">
                <a:ln w="9525">
                  <a:solidFill>
                    <a:schemeClr val="bg1"/>
                  </a:solidFill>
                  <a:prstDash val="solid"/>
                </a:ln>
                <a:effectLst>
                  <a:outerShdw blurRad="12700" dist="38100" dir="2700000" algn="tl" rotWithShape="0">
                    <a:schemeClr val="accent5">
                      <a:lumMod val="60000"/>
                      <a:lumOff val="40000"/>
                    </a:schemeClr>
                  </a:outerShdw>
                </a:effectLst>
              </a:rPr>
              <a:t>年</a:t>
            </a:r>
          </a:p>
        </p:txBody>
      </p:sp>
      <p:sp>
        <p:nvSpPr>
          <p:cNvPr id="7" name="リボン: 上に曲がる 6">
            <a:extLst>
              <a:ext uri="{FF2B5EF4-FFF2-40B4-BE49-F238E27FC236}">
                <a16:creationId xmlns:a16="http://schemas.microsoft.com/office/drawing/2014/main" id="{0C735499-A7BD-93A2-129F-EB6941B6B790}"/>
              </a:ext>
            </a:extLst>
          </p:cNvPr>
          <p:cNvSpPr/>
          <p:nvPr/>
        </p:nvSpPr>
        <p:spPr>
          <a:xfrm>
            <a:off x="1919536" y="3198460"/>
            <a:ext cx="8352928" cy="1569660"/>
          </a:xfrm>
          <a:prstGeom prst="ribbon2">
            <a:avLst>
              <a:gd name="adj1" fmla="val 16667"/>
              <a:gd name="adj2" fmla="val 74750"/>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8000" b="1" dirty="0">
                <a:ln w="9525">
                  <a:solidFill>
                    <a:schemeClr val="bg1"/>
                  </a:solidFill>
                  <a:prstDash val="solid"/>
                </a:ln>
                <a:solidFill>
                  <a:srgbClr val="FFC000"/>
                </a:solidFill>
                <a:effectLst>
                  <a:outerShdw blurRad="12700" dist="38100" dir="2700000" algn="tl" rotWithShape="0">
                    <a:schemeClr val="bg1">
                      <a:lumMod val="50000"/>
                    </a:schemeClr>
                  </a:outerShdw>
                </a:effectLst>
              </a:rPr>
              <a:t>種植え</a:t>
            </a:r>
            <a:r>
              <a:rPr kumimoji="1" lang="ja-JP" altLang="en-US" sz="8000" b="1" dirty="0">
                <a:ln w="9525">
                  <a:solidFill>
                    <a:schemeClr val="bg1"/>
                  </a:solidFill>
                  <a:prstDash val="solid"/>
                </a:ln>
                <a:solidFill>
                  <a:srgbClr val="FFC000"/>
                </a:solidFill>
                <a:effectLst>
                  <a:outerShdw blurRad="12700" dist="38100" dir="2700000" algn="tl" rotWithShape="0">
                    <a:schemeClr val="bg1">
                      <a:lumMod val="50000"/>
                    </a:schemeClr>
                  </a:outerShdw>
                </a:effectLst>
              </a:rPr>
              <a:t>の年</a:t>
            </a:r>
          </a:p>
        </p:txBody>
      </p:sp>
      <p:sp>
        <p:nvSpPr>
          <p:cNvPr id="3" name="タイトル 1">
            <a:extLst>
              <a:ext uri="{FF2B5EF4-FFF2-40B4-BE49-F238E27FC236}">
                <a16:creationId xmlns:a16="http://schemas.microsoft.com/office/drawing/2014/main" id="{60F54221-04AC-3BCC-968F-080301ABFAE7}"/>
              </a:ext>
            </a:extLst>
          </p:cNvPr>
          <p:cNvSpPr txBox="1">
            <a:spLocks/>
          </p:cNvSpPr>
          <p:nvPr/>
        </p:nvSpPr>
        <p:spPr>
          <a:xfrm>
            <a:off x="-1" y="-33732"/>
            <a:ext cx="12191999" cy="665472"/>
          </a:xfrm>
          <a:prstGeom prst="rect">
            <a:avLst/>
          </a:prstGeom>
          <a:solidFill>
            <a:schemeClr val="tx2"/>
          </a:solidFill>
        </p:spPr>
        <p:txBody>
          <a:bodyPr vert="horz" lIns="91440" tIns="45720" rIns="91440" bIns="45720" rtlCol="0" anchor="ctr">
            <a:normAutofit/>
          </a:bodyPr>
          <a:lstStyle>
            <a:lvl1pPr algn="l" defTabSz="914400" rtl="0" eaLnBrk="1" latinLnBrk="0" hangingPunct="1">
              <a:lnSpc>
                <a:spcPct val="90000"/>
              </a:lnSpc>
              <a:spcBef>
                <a:spcPct val="0"/>
              </a:spcBef>
              <a:buNone/>
              <a:defRPr kumimoji="1" lang="ja-JP" altLang="en-US" sz="2800" kern="1200">
                <a:solidFill>
                  <a:schemeClr val="tx2"/>
                </a:solidFill>
                <a:latin typeface="+mn-lt"/>
                <a:ea typeface="+mj-ea"/>
                <a:cs typeface="+mj-cs"/>
              </a:defRPr>
            </a:lvl1pPr>
          </a:lstStyle>
          <a:p>
            <a:r>
              <a:rPr lang="ja-JP" altLang="en-US" b="1" dirty="0">
                <a:solidFill>
                  <a:schemeClr val="bg1"/>
                </a:solidFill>
              </a:rPr>
              <a:t>第</a:t>
            </a:r>
            <a:r>
              <a:rPr lang="en-US" altLang="ja-JP" b="1" dirty="0">
                <a:solidFill>
                  <a:schemeClr val="bg1"/>
                </a:solidFill>
              </a:rPr>
              <a:t>1</a:t>
            </a:r>
            <a:r>
              <a:rPr lang="ja-JP" altLang="en-US" b="1" dirty="0">
                <a:solidFill>
                  <a:schemeClr val="bg1"/>
                </a:solidFill>
              </a:rPr>
              <a:t>章　サークル内改革</a:t>
            </a:r>
          </a:p>
        </p:txBody>
      </p:sp>
      <p:pic>
        <p:nvPicPr>
          <p:cNvPr id="6" name="id-120725F3-1AA5-4EFB-8FD8-75D9273A1AAE" descr="IMG_2629.jpeg">
            <a:extLst>
              <a:ext uri="{FF2B5EF4-FFF2-40B4-BE49-F238E27FC236}">
                <a16:creationId xmlns:a16="http://schemas.microsoft.com/office/drawing/2014/main" id="{0F9CE3D6-323B-72C6-94A4-EA13356EC49C}"/>
              </a:ext>
            </a:extLst>
          </p:cNvPr>
          <p:cNvPicPr>
            <a:picLocks noChangeAspect="1" noChangeArrowheads="1"/>
          </p:cNvPicPr>
          <p:nvPr/>
        </p:nvPicPr>
        <p:blipFill rotWithShape="1">
          <a:blip r:embed="rId6" cstate="hqprint">
            <a:extLst>
              <a:ext uri="{BEBA8EAE-BF5A-486C-A8C5-ECC9F3942E4B}">
                <a14:imgProps xmlns:a14="http://schemas.microsoft.com/office/drawing/2010/main">
                  <a14:imgLayer r:embed="rId7">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971406">
            <a:off x="8851819" y="41247"/>
            <a:ext cx="1689161" cy="2107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30313891"/>
      </p:ext>
    </p:extLst>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16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表 16">
            <a:extLst>
              <a:ext uri="{FF2B5EF4-FFF2-40B4-BE49-F238E27FC236}">
                <a16:creationId xmlns:a16="http://schemas.microsoft.com/office/drawing/2014/main" id="{EAF8AE31-B78C-7730-D742-B8DC4F0DAEFB}"/>
              </a:ext>
            </a:extLst>
          </p:cNvPr>
          <p:cNvGraphicFramePr>
            <a:graphicFrameLocks noGrp="1"/>
          </p:cNvGraphicFramePr>
          <p:nvPr>
            <p:extLst>
              <p:ext uri="{D42A27DB-BD31-4B8C-83A1-F6EECF244321}">
                <p14:modId xmlns:p14="http://schemas.microsoft.com/office/powerpoint/2010/main" val="1139114338"/>
              </p:ext>
            </p:extLst>
          </p:nvPr>
        </p:nvGraphicFramePr>
        <p:xfrm>
          <a:off x="623392" y="755458"/>
          <a:ext cx="10801200" cy="1193748"/>
        </p:xfrm>
        <a:graphic>
          <a:graphicData uri="http://schemas.openxmlformats.org/drawingml/2006/table">
            <a:tbl>
              <a:tblPr firstRow="1" bandRow="1">
                <a:tableStyleId>{5C22544A-7EE6-4342-B048-85BDC9FD1C3A}</a:tableStyleId>
              </a:tblPr>
              <a:tblGrid>
                <a:gridCol w="4580100">
                  <a:extLst>
                    <a:ext uri="{9D8B030D-6E8A-4147-A177-3AD203B41FA5}">
                      <a16:colId xmlns:a16="http://schemas.microsoft.com/office/drawing/2014/main" val="3366228426"/>
                    </a:ext>
                  </a:extLst>
                </a:gridCol>
                <a:gridCol w="3646640">
                  <a:extLst>
                    <a:ext uri="{9D8B030D-6E8A-4147-A177-3AD203B41FA5}">
                      <a16:colId xmlns:a16="http://schemas.microsoft.com/office/drawing/2014/main" val="236077244"/>
                    </a:ext>
                  </a:extLst>
                </a:gridCol>
                <a:gridCol w="2574460">
                  <a:extLst>
                    <a:ext uri="{9D8B030D-6E8A-4147-A177-3AD203B41FA5}">
                      <a16:colId xmlns:a16="http://schemas.microsoft.com/office/drawing/2014/main" val="2661529745"/>
                    </a:ext>
                  </a:extLst>
                </a:gridCol>
              </a:tblGrid>
              <a:tr h="524420">
                <a:tc>
                  <a:txBody>
                    <a:bodyPr/>
                    <a:lstStyle/>
                    <a:p>
                      <a:pPr algn="ctr"/>
                      <a:r>
                        <a:rPr kumimoji="1" lang="ja-JP" altLang="en-US" sz="2400" b="1" dirty="0">
                          <a:solidFill>
                            <a:schemeClr val="bg1"/>
                          </a:solidFill>
                        </a:rPr>
                        <a:t>何を</a:t>
                      </a:r>
                    </a:p>
                  </a:txBody>
                  <a:tcPr marL="68580" marR="68580" marT="34290" marB="34290" anchor="ctr"/>
                </a:tc>
                <a:tc>
                  <a:txBody>
                    <a:bodyPr/>
                    <a:lstStyle/>
                    <a:p>
                      <a:pPr algn="ctr"/>
                      <a:r>
                        <a:rPr kumimoji="1" lang="ja-JP" altLang="en-US" sz="2400" b="1" dirty="0">
                          <a:solidFill>
                            <a:schemeClr val="bg1"/>
                          </a:solidFill>
                        </a:rPr>
                        <a:t>いつまでに</a:t>
                      </a:r>
                    </a:p>
                  </a:txBody>
                  <a:tcPr marL="68580" marR="68580" marT="34290" marB="34290" anchor="ctr"/>
                </a:tc>
                <a:tc>
                  <a:txBody>
                    <a:bodyPr/>
                    <a:lstStyle/>
                    <a:p>
                      <a:pPr algn="ctr"/>
                      <a:r>
                        <a:rPr kumimoji="1" lang="ja-JP" altLang="en-US" sz="2400" b="1" dirty="0">
                          <a:solidFill>
                            <a:schemeClr val="bg1"/>
                          </a:solidFill>
                        </a:rPr>
                        <a:t>どうする</a:t>
                      </a:r>
                    </a:p>
                  </a:txBody>
                  <a:tcPr marL="68580" marR="68580" marT="34290" marB="34290" anchor="ctr"/>
                </a:tc>
                <a:extLst>
                  <a:ext uri="{0D108BD9-81ED-4DB2-BD59-A6C34878D82A}">
                    <a16:rowId xmlns:a16="http://schemas.microsoft.com/office/drawing/2014/main" val="3400727530"/>
                  </a:ext>
                </a:extLst>
              </a:tr>
              <a:tr h="669328">
                <a:tc>
                  <a:txBody>
                    <a:bodyPr/>
                    <a:lstStyle/>
                    <a:p>
                      <a:pPr algn="ctr"/>
                      <a:r>
                        <a:rPr kumimoji="1" lang="en-US" altLang="ja-JP" sz="2400" b="1" dirty="0"/>
                        <a:t>26R</a:t>
                      </a:r>
                      <a:r>
                        <a:rPr kumimoji="1" lang="ja-JP" altLang="en-US" sz="2400" b="1" dirty="0"/>
                        <a:t>　軸芯クーラント吐出遅れを</a:t>
                      </a:r>
                      <a:endParaRPr kumimoji="1" lang="en-US" altLang="ja-JP" sz="2400" b="1" dirty="0"/>
                    </a:p>
                  </a:txBody>
                  <a:tcPr marL="68580" marR="68580" marT="34290" marB="34290" anchor="ctr"/>
                </a:tc>
                <a:tc>
                  <a:txBody>
                    <a:bodyPr/>
                    <a:lstStyle/>
                    <a:p>
                      <a:pPr algn="ctr"/>
                      <a:r>
                        <a:rPr kumimoji="1" lang="en-US" altLang="ja-JP" sz="2400" b="1" dirty="0"/>
                        <a:t>2024</a:t>
                      </a:r>
                      <a:r>
                        <a:rPr kumimoji="1" lang="ja-JP" altLang="en-US" sz="2400" b="1" dirty="0"/>
                        <a:t>年</a:t>
                      </a:r>
                      <a:r>
                        <a:rPr kumimoji="1" lang="en-US" altLang="ja-JP" sz="2400" b="1" dirty="0"/>
                        <a:t>11</a:t>
                      </a:r>
                      <a:r>
                        <a:rPr kumimoji="1" lang="ja-JP" altLang="en-US" sz="2400" b="1" dirty="0"/>
                        <a:t>月末までに</a:t>
                      </a:r>
                      <a:endParaRPr kumimoji="1" lang="ja-JP" altLang="en-US" sz="2400" b="1" dirty="0">
                        <a:latin typeface="+mn-ea"/>
                        <a:ea typeface="+mn-ea"/>
                      </a:endParaRPr>
                    </a:p>
                  </a:txBody>
                  <a:tcPr marL="68580" marR="68580" marT="34290" marB="34290" anchor="ctr"/>
                </a:tc>
                <a:tc>
                  <a:txBody>
                    <a:bodyPr/>
                    <a:lstStyle/>
                    <a:p>
                      <a:pPr algn="ctr"/>
                      <a:r>
                        <a:rPr kumimoji="1" lang="en-US" altLang="ja-JP" sz="2400" b="1" dirty="0"/>
                        <a:t>0</a:t>
                      </a:r>
                      <a:r>
                        <a:rPr kumimoji="1" lang="ja-JP" altLang="en-US" sz="2400" b="1" dirty="0"/>
                        <a:t>件にする</a:t>
                      </a:r>
                      <a:endParaRPr kumimoji="1" lang="ja-JP" altLang="en-US" sz="2400" b="1" dirty="0">
                        <a:latin typeface="+mn-ea"/>
                        <a:ea typeface="+mn-ea"/>
                      </a:endParaRPr>
                    </a:p>
                  </a:txBody>
                  <a:tcPr marL="68580" marR="68580" marT="34290" marB="34290" anchor="ctr"/>
                </a:tc>
                <a:extLst>
                  <a:ext uri="{0D108BD9-81ED-4DB2-BD59-A6C34878D82A}">
                    <a16:rowId xmlns:a16="http://schemas.microsoft.com/office/drawing/2014/main" val="941223501"/>
                  </a:ext>
                </a:extLst>
              </a:tr>
            </a:tbl>
          </a:graphicData>
        </a:graphic>
      </p:graphicFrame>
      <p:graphicFrame>
        <p:nvGraphicFramePr>
          <p:cNvPr id="18" name="表 17">
            <a:extLst>
              <a:ext uri="{FF2B5EF4-FFF2-40B4-BE49-F238E27FC236}">
                <a16:creationId xmlns:a16="http://schemas.microsoft.com/office/drawing/2014/main" id="{3E3E06A5-D86A-F49A-663C-59CD7AD14D57}"/>
              </a:ext>
            </a:extLst>
          </p:cNvPr>
          <p:cNvGraphicFramePr>
            <a:graphicFrameLocks noGrp="1"/>
          </p:cNvGraphicFramePr>
          <p:nvPr/>
        </p:nvGraphicFramePr>
        <p:xfrm>
          <a:off x="623391" y="2912434"/>
          <a:ext cx="10945217" cy="3245389"/>
        </p:xfrm>
        <a:graphic>
          <a:graphicData uri="http://schemas.openxmlformats.org/drawingml/2006/table">
            <a:tbl>
              <a:tblPr firstRow="1" bandRow="1">
                <a:tableStyleId>{5C22544A-7EE6-4342-B048-85BDC9FD1C3A}</a:tableStyleId>
              </a:tblPr>
              <a:tblGrid>
                <a:gridCol w="2376265">
                  <a:extLst>
                    <a:ext uri="{9D8B030D-6E8A-4147-A177-3AD203B41FA5}">
                      <a16:colId xmlns:a16="http://schemas.microsoft.com/office/drawing/2014/main" val="2771174178"/>
                    </a:ext>
                  </a:extLst>
                </a:gridCol>
                <a:gridCol w="1442207">
                  <a:extLst>
                    <a:ext uri="{9D8B030D-6E8A-4147-A177-3AD203B41FA5}">
                      <a16:colId xmlns:a16="http://schemas.microsoft.com/office/drawing/2014/main" val="629456214"/>
                    </a:ext>
                  </a:extLst>
                </a:gridCol>
                <a:gridCol w="1449707">
                  <a:extLst>
                    <a:ext uri="{9D8B030D-6E8A-4147-A177-3AD203B41FA5}">
                      <a16:colId xmlns:a16="http://schemas.microsoft.com/office/drawing/2014/main" val="3265654716"/>
                    </a:ext>
                  </a:extLst>
                </a:gridCol>
                <a:gridCol w="1892346">
                  <a:extLst>
                    <a:ext uri="{9D8B030D-6E8A-4147-A177-3AD203B41FA5}">
                      <a16:colId xmlns:a16="http://schemas.microsoft.com/office/drawing/2014/main" val="2337014634"/>
                    </a:ext>
                  </a:extLst>
                </a:gridCol>
                <a:gridCol w="1892346">
                  <a:extLst>
                    <a:ext uri="{9D8B030D-6E8A-4147-A177-3AD203B41FA5}">
                      <a16:colId xmlns:a16="http://schemas.microsoft.com/office/drawing/2014/main" val="2604549793"/>
                    </a:ext>
                  </a:extLst>
                </a:gridCol>
                <a:gridCol w="1892346">
                  <a:extLst>
                    <a:ext uri="{9D8B030D-6E8A-4147-A177-3AD203B41FA5}">
                      <a16:colId xmlns:a16="http://schemas.microsoft.com/office/drawing/2014/main" val="2443180043"/>
                    </a:ext>
                  </a:extLst>
                </a:gridCol>
              </a:tblGrid>
              <a:tr h="451134">
                <a:tc>
                  <a:txBody>
                    <a:bodyPr/>
                    <a:lstStyle/>
                    <a:p>
                      <a:pPr algn="ctr"/>
                      <a:r>
                        <a:rPr kumimoji="1" lang="ja-JP" altLang="en-US" b="1" dirty="0">
                          <a:solidFill>
                            <a:schemeClr val="bg1"/>
                          </a:solidFill>
                        </a:rPr>
                        <a:t>ステップ</a:t>
                      </a:r>
                      <a:endParaRPr kumimoji="1" lang="en-US" altLang="ja-JP" b="1" dirty="0">
                        <a:solidFill>
                          <a:schemeClr val="bg1"/>
                        </a:solidFill>
                      </a:endParaRPr>
                    </a:p>
                  </a:txBody>
                  <a:tcPr anchor="ctr"/>
                </a:tc>
                <a:tc>
                  <a:txBody>
                    <a:bodyPr/>
                    <a:lstStyle/>
                    <a:p>
                      <a:pPr algn="ctr"/>
                      <a:r>
                        <a:rPr kumimoji="1" lang="ja-JP" altLang="en-US" b="1" dirty="0">
                          <a:solidFill>
                            <a:schemeClr val="bg1"/>
                          </a:solidFill>
                        </a:rPr>
                        <a:t>主担当</a:t>
                      </a:r>
                    </a:p>
                  </a:txBody>
                  <a:tcPr anchor="ctr"/>
                </a:tc>
                <a:tc>
                  <a:txBody>
                    <a:bodyPr/>
                    <a:lstStyle/>
                    <a:p>
                      <a:pPr algn="ctr"/>
                      <a:r>
                        <a:rPr kumimoji="1" lang="ja-JP" altLang="en-US" b="1" dirty="0">
                          <a:solidFill>
                            <a:schemeClr val="bg1"/>
                          </a:solidFill>
                        </a:rPr>
                        <a:t>副担当</a:t>
                      </a:r>
                    </a:p>
                  </a:txBody>
                  <a:tcPr anchor="ctr"/>
                </a:tc>
                <a:tc>
                  <a:txBody>
                    <a:bodyPr/>
                    <a:lstStyle/>
                    <a:p>
                      <a:pPr algn="ctr"/>
                      <a:r>
                        <a:rPr kumimoji="1" lang="en-US" altLang="ja-JP" sz="1000" b="1" dirty="0">
                          <a:solidFill>
                            <a:schemeClr val="bg1"/>
                          </a:solidFill>
                        </a:rPr>
                        <a:t>10</a:t>
                      </a:r>
                      <a:r>
                        <a:rPr kumimoji="1" lang="ja-JP" altLang="en-US" sz="1000" b="1" dirty="0">
                          <a:solidFill>
                            <a:schemeClr val="bg1"/>
                          </a:solidFill>
                        </a:rPr>
                        <a:t>月</a:t>
                      </a:r>
                      <a:r>
                        <a:rPr kumimoji="1" lang="en-US" altLang="ja-JP" sz="1000" b="1" dirty="0">
                          <a:solidFill>
                            <a:schemeClr val="bg1"/>
                          </a:solidFill>
                        </a:rPr>
                        <a:t>1</a:t>
                      </a:r>
                      <a:r>
                        <a:rPr kumimoji="1" lang="ja-JP" altLang="en-US" sz="1000" b="1" dirty="0">
                          <a:solidFill>
                            <a:schemeClr val="bg1"/>
                          </a:solidFill>
                        </a:rPr>
                        <a:t>日～</a:t>
                      </a:r>
                      <a:r>
                        <a:rPr kumimoji="1" lang="en-US" altLang="ja-JP" sz="1000" b="1" dirty="0">
                          <a:solidFill>
                            <a:schemeClr val="bg1"/>
                          </a:solidFill>
                        </a:rPr>
                        <a:t>10</a:t>
                      </a:r>
                      <a:r>
                        <a:rPr kumimoji="1" lang="ja-JP" altLang="en-US" sz="1000" b="1" dirty="0">
                          <a:solidFill>
                            <a:schemeClr val="bg1"/>
                          </a:solidFill>
                        </a:rPr>
                        <a:t>月</a:t>
                      </a:r>
                      <a:r>
                        <a:rPr kumimoji="1" lang="en-US" altLang="ja-JP" sz="1000" b="1" dirty="0">
                          <a:solidFill>
                            <a:schemeClr val="bg1"/>
                          </a:solidFill>
                        </a:rPr>
                        <a:t>19</a:t>
                      </a:r>
                      <a:r>
                        <a:rPr kumimoji="1" lang="ja-JP" altLang="en-US" sz="1000" b="1" dirty="0">
                          <a:solidFill>
                            <a:schemeClr val="bg1"/>
                          </a:solidFill>
                        </a:rPr>
                        <a:t>日</a:t>
                      </a:r>
                    </a:p>
                  </a:txBody>
                  <a:tcPr anchor="ct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1" lang="en-US" altLang="ja-JP" sz="1000" b="1" u="none" strike="noStrike" kern="1200" cap="none" spc="0" normalizeH="0" baseline="0" noProof="0" dirty="0">
                          <a:ln>
                            <a:noFill/>
                          </a:ln>
                          <a:solidFill>
                            <a:prstClr val="white"/>
                          </a:solidFill>
                          <a:effectLst/>
                          <a:uLnTx/>
                          <a:uFillTx/>
                        </a:rPr>
                        <a:t>10</a:t>
                      </a:r>
                      <a:r>
                        <a:rPr kumimoji="1" lang="ja-JP" altLang="en-US" sz="1000" b="1" u="none" strike="noStrike" kern="1200" cap="none" spc="0" normalizeH="0" baseline="0" noProof="0" dirty="0">
                          <a:ln>
                            <a:noFill/>
                          </a:ln>
                          <a:solidFill>
                            <a:prstClr val="white"/>
                          </a:solidFill>
                          <a:effectLst/>
                          <a:uLnTx/>
                          <a:uFillTx/>
                        </a:rPr>
                        <a:t>月</a:t>
                      </a:r>
                      <a:r>
                        <a:rPr kumimoji="1" lang="en-US" altLang="ja-JP" sz="1000" b="1" u="none" strike="noStrike" kern="1200" cap="none" spc="0" normalizeH="0" baseline="0" noProof="0" dirty="0">
                          <a:ln>
                            <a:noFill/>
                          </a:ln>
                          <a:solidFill>
                            <a:prstClr val="white"/>
                          </a:solidFill>
                          <a:effectLst/>
                          <a:uLnTx/>
                          <a:uFillTx/>
                        </a:rPr>
                        <a:t>20</a:t>
                      </a:r>
                      <a:r>
                        <a:rPr kumimoji="1" lang="ja-JP" altLang="en-US" sz="1000" b="1" u="none" strike="noStrike" kern="1200" cap="none" spc="0" normalizeH="0" baseline="0" noProof="0" dirty="0">
                          <a:ln>
                            <a:noFill/>
                          </a:ln>
                          <a:solidFill>
                            <a:prstClr val="white"/>
                          </a:solidFill>
                          <a:effectLst/>
                          <a:uLnTx/>
                          <a:uFillTx/>
                        </a:rPr>
                        <a:t>日～</a:t>
                      </a:r>
                      <a:r>
                        <a:rPr kumimoji="1" lang="en-US" altLang="ja-JP" sz="1000" b="1" u="none" strike="noStrike" kern="1200" cap="none" spc="0" normalizeH="0" baseline="0" noProof="0" dirty="0">
                          <a:ln>
                            <a:noFill/>
                          </a:ln>
                          <a:solidFill>
                            <a:prstClr val="white"/>
                          </a:solidFill>
                          <a:effectLst/>
                          <a:uLnTx/>
                          <a:uFillTx/>
                        </a:rPr>
                        <a:t>11</a:t>
                      </a:r>
                      <a:r>
                        <a:rPr kumimoji="1" lang="ja-JP" altLang="en-US" sz="1000" b="1" u="none" strike="noStrike" kern="1200" cap="none" spc="0" normalizeH="0" baseline="0" noProof="0" dirty="0">
                          <a:ln>
                            <a:noFill/>
                          </a:ln>
                          <a:solidFill>
                            <a:prstClr val="white"/>
                          </a:solidFill>
                          <a:effectLst/>
                          <a:uLnTx/>
                          <a:uFillTx/>
                        </a:rPr>
                        <a:t>月</a:t>
                      </a:r>
                      <a:r>
                        <a:rPr kumimoji="1" lang="en-US" altLang="ja-JP" sz="1000" b="1" u="none" strike="noStrike" kern="1200" cap="none" spc="0" normalizeH="0" baseline="0" noProof="0" dirty="0">
                          <a:ln>
                            <a:noFill/>
                          </a:ln>
                          <a:solidFill>
                            <a:prstClr val="white"/>
                          </a:solidFill>
                          <a:effectLst/>
                          <a:uLnTx/>
                          <a:uFillTx/>
                        </a:rPr>
                        <a:t>9</a:t>
                      </a:r>
                      <a:r>
                        <a:rPr kumimoji="1" lang="ja-JP" altLang="en-US" sz="1000" b="1" u="none" strike="noStrike" kern="1200" cap="none" spc="0" normalizeH="0" baseline="0" noProof="0" dirty="0">
                          <a:ln>
                            <a:noFill/>
                          </a:ln>
                          <a:solidFill>
                            <a:prstClr val="white"/>
                          </a:solidFill>
                          <a:effectLst/>
                          <a:uLnTx/>
                          <a:uFillTx/>
                        </a:rPr>
                        <a:t>日</a:t>
                      </a:r>
                      <a:endParaRPr kumimoji="1" lang="ja-JP" altLang="en-US" sz="1000" b="1" i="0" u="none" strike="noStrike" kern="1200" cap="none" spc="0" normalizeH="0" baseline="0" noProof="0" dirty="0">
                        <a:ln>
                          <a:noFill/>
                        </a:ln>
                        <a:solidFill>
                          <a:prstClr val="white"/>
                        </a:solidFill>
                        <a:effectLst/>
                        <a:uLnTx/>
                        <a:uFillTx/>
                        <a:latin typeface="Verdana"/>
                        <a:ea typeface="Meiryo UI"/>
                        <a:cs typeface="+mn-cs"/>
                      </a:endParaRPr>
                    </a:p>
                  </a:txBody>
                  <a:tcPr anchor="ct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1" lang="en-US" altLang="ja-JP" sz="900" b="1" u="none" strike="noStrike" kern="1200" cap="none" spc="0" normalizeH="0" baseline="0" noProof="0" dirty="0">
                          <a:ln>
                            <a:noFill/>
                          </a:ln>
                          <a:solidFill>
                            <a:prstClr val="white"/>
                          </a:solidFill>
                          <a:effectLst/>
                          <a:uLnTx/>
                          <a:uFillTx/>
                        </a:rPr>
                        <a:t>11</a:t>
                      </a:r>
                      <a:r>
                        <a:rPr kumimoji="1" lang="ja-JP" altLang="en-US" sz="900" b="1" u="none" strike="noStrike" kern="1200" cap="none" spc="0" normalizeH="0" baseline="0" noProof="0" dirty="0">
                          <a:ln>
                            <a:noFill/>
                          </a:ln>
                          <a:solidFill>
                            <a:prstClr val="white"/>
                          </a:solidFill>
                          <a:effectLst/>
                          <a:uLnTx/>
                          <a:uFillTx/>
                        </a:rPr>
                        <a:t>月</a:t>
                      </a:r>
                      <a:r>
                        <a:rPr kumimoji="1" lang="en-US" altLang="ja-JP" sz="900" b="1" u="none" strike="noStrike" kern="1200" cap="none" spc="0" normalizeH="0" baseline="0" noProof="0" dirty="0">
                          <a:ln>
                            <a:noFill/>
                          </a:ln>
                          <a:solidFill>
                            <a:prstClr val="white"/>
                          </a:solidFill>
                          <a:effectLst/>
                          <a:uLnTx/>
                          <a:uFillTx/>
                        </a:rPr>
                        <a:t>10</a:t>
                      </a:r>
                      <a:r>
                        <a:rPr kumimoji="1" lang="ja-JP" altLang="en-US" sz="900" b="1" u="none" strike="noStrike" kern="1200" cap="none" spc="0" normalizeH="0" baseline="0" noProof="0" dirty="0">
                          <a:ln>
                            <a:noFill/>
                          </a:ln>
                          <a:solidFill>
                            <a:prstClr val="white"/>
                          </a:solidFill>
                          <a:effectLst/>
                          <a:uLnTx/>
                          <a:uFillTx/>
                        </a:rPr>
                        <a:t>日～</a:t>
                      </a:r>
                      <a:r>
                        <a:rPr kumimoji="1" lang="en-US" altLang="ja-JP" sz="900" b="1" u="none" strike="noStrike" kern="1200" cap="none" spc="0" normalizeH="0" baseline="0" noProof="0" dirty="0">
                          <a:ln>
                            <a:noFill/>
                          </a:ln>
                          <a:solidFill>
                            <a:prstClr val="white"/>
                          </a:solidFill>
                          <a:effectLst/>
                          <a:uLnTx/>
                          <a:uFillTx/>
                        </a:rPr>
                        <a:t>11</a:t>
                      </a:r>
                      <a:r>
                        <a:rPr kumimoji="1" lang="ja-JP" altLang="en-US" sz="900" b="1" u="none" strike="noStrike" kern="1200" cap="none" spc="0" normalizeH="0" baseline="0" noProof="0" dirty="0">
                          <a:ln>
                            <a:noFill/>
                          </a:ln>
                          <a:solidFill>
                            <a:prstClr val="white"/>
                          </a:solidFill>
                          <a:effectLst/>
                          <a:uLnTx/>
                          <a:uFillTx/>
                        </a:rPr>
                        <a:t>月</a:t>
                      </a:r>
                      <a:r>
                        <a:rPr kumimoji="1" lang="en-US" altLang="ja-JP" sz="900" b="1" u="none" strike="noStrike" kern="1200" cap="none" spc="0" normalizeH="0" baseline="0" noProof="0" dirty="0">
                          <a:ln>
                            <a:noFill/>
                          </a:ln>
                          <a:solidFill>
                            <a:prstClr val="white"/>
                          </a:solidFill>
                          <a:effectLst/>
                          <a:uLnTx/>
                          <a:uFillTx/>
                        </a:rPr>
                        <a:t>28</a:t>
                      </a:r>
                      <a:r>
                        <a:rPr kumimoji="1" lang="ja-JP" altLang="en-US" sz="900" b="1" u="none" strike="noStrike" kern="1200" cap="none" spc="0" normalizeH="0" baseline="0" noProof="0" dirty="0">
                          <a:ln>
                            <a:noFill/>
                          </a:ln>
                          <a:solidFill>
                            <a:prstClr val="white"/>
                          </a:solidFill>
                          <a:effectLst/>
                          <a:uLnTx/>
                          <a:uFillTx/>
                        </a:rPr>
                        <a:t>日</a:t>
                      </a:r>
                      <a:endParaRPr kumimoji="1" lang="ja-JP" altLang="en-US" sz="900" b="1" i="0" u="none" strike="noStrike" kern="1200" cap="none" spc="0" normalizeH="0" baseline="0" noProof="0" dirty="0">
                        <a:ln>
                          <a:noFill/>
                        </a:ln>
                        <a:solidFill>
                          <a:prstClr val="white"/>
                        </a:solidFill>
                        <a:effectLst/>
                        <a:uLnTx/>
                        <a:uFillTx/>
                        <a:latin typeface="Verdana"/>
                        <a:ea typeface="Meiryo UI"/>
                        <a:cs typeface="+mn-cs"/>
                      </a:endParaRPr>
                    </a:p>
                  </a:txBody>
                  <a:tcPr anchor="ctr"/>
                </a:tc>
                <a:extLst>
                  <a:ext uri="{0D108BD9-81ED-4DB2-BD59-A6C34878D82A}">
                    <a16:rowId xmlns:a16="http://schemas.microsoft.com/office/drawing/2014/main" val="2000586618"/>
                  </a:ext>
                </a:extLst>
              </a:tr>
              <a:tr h="471005">
                <a:tc>
                  <a:txBody>
                    <a:bodyPr/>
                    <a:lstStyle/>
                    <a:p>
                      <a:pPr algn="ctr"/>
                      <a:r>
                        <a:rPr kumimoji="1" lang="ja-JP" altLang="en-US" b="1" dirty="0"/>
                        <a:t>テーマ選定</a:t>
                      </a:r>
                    </a:p>
                  </a:txBody>
                  <a:tcPr anchor="ctr"/>
                </a:tc>
                <a:tc rowSpan="6">
                  <a:txBody>
                    <a:bodyPr/>
                    <a:lstStyle/>
                    <a:p>
                      <a:pPr algn="ctr"/>
                      <a:endParaRPr kumimoji="1" lang="en-US" altLang="ja-JP" sz="2000" b="1" dirty="0"/>
                    </a:p>
                  </a:txBody>
                  <a:tcPr vert="wordArtVertRtl" anchor="ctr"/>
                </a:tc>
                <a:tc>
                  <a:txBody>
                    <a:bodyPr/>
                    <a:lstStyle/>
                    <a:p>
                      <a:pPr algn="ctr"/>
                      <a:r>
                        <a:rPr kumimoji="1" lang="ja-JP" altLang="en-US" b="1" dirty="0"/>
                        <a:t>石橋</a:t>
                      </a:r>
                      <a:endParaRPr kumimoji="1" lang="en-US" altLang="ja-JP" b="1" dirty="0"/>
                    </a:p>
                  </a:txBody>
                  <a:tcPr anchor="ctr"/>
                </a:tc>
                <a:tc>
                  <a:txBody>
                    <a:bodyPr/>
                    <a:lstStyle/>
                    <a:p>
                      <a:pPr algn="ctr"/>
                      <a:endParaRPr kumimoji="1" lang="ja-JP" altLang="en-US" b="1" dirty="0"/>
                    </a:p>
                  </a:txBody>
                  <a:tcPr anchor="ctr"/>
                </a:tc>
                <a:tc>
                  <a:txBody>
                    <a:bodyPr/>
                    <a:lstStyle/>
                    <a:p>
                      <a:pPr algn="ctr"/>
                      <a:endParaRPr kumimoji="1" lang="ja-JP" altLang="en-US" b="1" dirty="0"/>
                    </a:p>
                  </a:txBody>
                  <a:tcPr anchor="ctr"/>
                </a:tc>
                <a:tc>
                  <a:txBody>
                    <a:bodyPr/>
                    <a:lstStyle/>
                    <a:p>
                      <a:pPr algn="ctr"/>
                      <a:endParaRPr kumimoji="1" lang="ja-JP" altLang="en-US" b="1" dirty="0"/>
                    </a:p>
                  </a:txBody>
                  <a:tcPr anchor="ctr"/>
                </a:tc>
                <a:extLst>
                  <a:ext uri="{0D108BD9-81ED-4DB2-BD59-A6C34878D82A}">
                    <a16:rowId xmlns:a16="http://schemas.microsoft.com/office/drawing/2014/main" val="2356114735"/>
                  </a:ext>
                </a:extLst>
              </a:tr>
              <a:tr h="471005">
                <a:tc>
                  <a:txBody>
                    <a:bodyPr/>
                    <a:lstStyle/>
                    <a:p>
                      <a:pPr algn="ctr"/>
                      <a:r>
                        <a:rPr kumimoji="1" lang="ja-JP" altLang="en-US" b="1" dirty="0"/>
                        <a:t>現状把握</a:t>
                      </a:r>
                    </a:p>
                  </a:txBody>
                  <a:tcPr anchor="ctr"/>
                </a:tc>
                <a:tc vMerge="1">
                  <a:txBody>
                    <a:bodyPr/>
                    <a:lstStyle/>
                    <a:p>
                      <a:pPr algn="ctr"/>
                      <a:endParaRPr kumimoji="1" lang="ja-JP" altLang="en-US" dirty="0"/>
                    </a:p>
                  </a:txBody>
                  <a:tcPr/>
                </a:tc>
                <a:tc>
                  <a:txBody>
                    <a:bodyPr/>
                    <a:lstStyle/>
                    <a:p>
                      <a:pPr algn="ctr"/>
                      <a:r>
                        <a:rPr kumimoji="1" lang="ja-JP" altLang="en-US" b="1" dirty="0"/>
                        <a:t>望月</a:t>
                      </a:r>
                    </a:p>
                  </a:txBody>
                  <a:tcPr anchor="ctr"/>
                </a:tc>
                <a:tc>
                  <a:txBody>
                    <a:bodyPr/>
                    <a:lstStyle/>
                    <a:p>
                      <a:endParaRPr kumimoji="1" lang="ja-JP" altLang="en-US" b="1" dirty="0"/>
                    </a:p>
                  </a:txBody>
                  <a:tcPr anchor="ctr"/>
                </a:tc>
                <a:tc>
                  <a:txBody>
                    <a:bodyPr/>
                    <a:lstStyle/>
                    <a:p>
                      <a:endParaRPr kumimoji="1" lang="ja-JP" altLang="en-US" b="1" dirty="0"/>
                    </a:p>
                  </a:txBody>
                  <a:tcPr anchor="ctr"/>
                </a:tc>
                <a:tc>
                  <a:txBody>
                    <a:bodyPr/>
                    <a:lstStyle/>
                    <a:p>
                      <a:endParaRPr kumimoji="1" lang="ja-JP" altLang="en-US" b="1" dirty="0"/>
                    </a:p>
                  </a:txBody>
                  <a:tcPr anchor="ctr"/>
                </a:tc>
                <a:extLst>
                  <a:ext uri="{0D108BD9-81ED-4DB2-BD59-A6C34878D82A}">
                    <a16:rowId xmlns:a16="http://schemas.microsoft.com/office/drawing/2014/main" val="121406771"/>
                  </a:ext>
                </a:extLst>
              </a:tr>
              <a:tr h="471005">
                <a:tc>
                  <a:txBody>
                    <a:bodyPr/>
                    <a:lstStyle/>
                    <a:p>
                      <a:pPr algn="ctr"/>
                      <a:r>
                        <a:rPr kumimoji="1" lang="ja-JP" altLang="en-US" b="1" dirty="0"/>
                        <a:t>要因解析</a:t>
                      </a:r>
                    </a:p>
                  </a:txBody>
                  <a:tcPr anchor="ctr"/>
                </a:tc>
                <a:tc vMerge="1">
                  <a:txBody>
                    <a:bodyPr/>
                    <a:lstStyle/>
                    <a:p>
                      <a:pPr algn="ctr"/>
                      <a:endParaRPr kumimoji="1" lang="ja-JP" altLang="en-US" dirty="0"/>
                    </a:p>
                  </a:txBody>
                  <a:tcPr/>
                </a:tc>
                <a:tc>
                  <a:txBody>
                    <a:bodyPr/>
                    <a:lstStyle/>
                    <a:p>
                      <a:pPr algn="ctr"/>
                      <a:r>
                        <a:rPr kumimoji="1" lang="ja-JP" altLang="en-US" b="1" dirty="0"/>
                        <a:t>芹澤</a:t>
                      </a:r>
                    </a:p>
                  </a:txBody>
                  <a:tcPr anchor="ctr"/>
                </a:tc>
                <a:tc>
                  <a:txBody>
                    <a:bodyPr/>
                    <a:lstStyle/>
                    <a:p>
                      <a:endParaRPr kumimoji="1" lang="ja-JP" altLang="en-US" b="1" dirty="0"/>
                    </a:p>
                  </a:txBody>
                  <a:tcPr anchor="ctr"/>
                </a:tc>
                <a:tc>
                  <a:txBody>
                    <a:bodyPr/>
                    <a:lstStyle/>
                    <a:p>
                      <a:endParaRPr kumimoji="1" lang="ja-JP" altLang="en-US" b="1" dirty="0"/>
                    </a:p>
                  </a:txBody>
                  <a:tcPr anchor="ctr"/>
                </a:tc>
                <a:tc>
                  <a:txBody>
                    <a:bodyPr/>
                    <a:lstStyle/>
                    <a:p>
                      <a:endParaRPr kumimoji="1" lang="ja-JP" altLang="en-US" b="1" dirty="0"/>
                    </a:p>
                  </a:txBody>
                  <a:tcPr anchor="ctr"/>
                </a:tc>
                <a:extLst>
                  <a:ext uri="{0D108BD9-81ED-4DB2-BD59-A6C34878D82A}">
                    <a16:rowId xmlns:a16="http://schemas.microsoft.com/office/drawing/2014/main" val="422536619"/>
                  </a:ext>
                </a:extLst>
              </a:tr>
              <a:tr h="471005">
                <a:tc>
                  <a:txBody>
                    <a:bodyPr/>
                    <a:lstStyle/>
                    <a:p>
                      <a:pPr algn="ctr"/>
                      <a:r>
                        <a:rPr kumimoji="1" lang="ja-JP" altLang="en-US" b="1" dirty="0"/>
                        <a:t>対策実施</a:t>
                      </a:r>
                    </a:p>
                  </a:txBody>
                  <a:tcPr anchor="ctr"/>
                </a:tc>
                <a:tc vMerge="1">
                  <a:txBody>
                    <a:bodyPr/>
                    <a:lstStyle/>
                    <a:p>
                      <a:pPr algn="ctr"/>
                      <a:endParaRPr kumimoji="1" lang="ja-JP" altLang="en-US" dirty="0"/>
                    </a:p>
                  </a:txBody>
                  <a:tcPr/>
                </a:tc>
                <a:tc>
                  <a:txBody>
                    <a:bodyPr/>
                    <a:lstStyle/>
                    <a:p>
                      <a:pPr algn="ctr"/>
                      <a:r>
                        <a:rPr kumimoji="1" lang="ja-JP" altLang="en-US" b="1" dirty="0"/>
                        <a:t>篠原</a:t>
                      </a:r>
                    </a:p>
                  </a:txBody>
                  <a:tcPr anchor="ctr"/>
                </a:tc>
                <a:tc>
                  <a:txBody>
                    <a:bodyPr/>
                    <a:lstStyle/>
                    <a:p>
                      <a:endParaRPr kumimoji="1" lang="ja-JP" altLang="en-US" b="1" dirty="0"/>
                    </a:p>
                  </a:txBody>
                  <a:tcPr anchor="ctr"/>
                </a:tc>
                <a:tc>
                  <a:txBody>
                    <a:bodyPr/>
                    <a:lstStyle/>
                    <a:p>
                      <a:endParaRPr kumimoji="1" lang="ja-JP" altLang="en-US" b="1" dirty="0"/>
                    </a:p>
                  </a:txBody>
                  <a:tcPr anchor="ctr"/>
                </a:tc>
                <a:tc>
                  <a:txBody>
                    <a:bodyPr/>
                    <a:lstStyle/>
                    <a:p>
                      <a:endParaRPr kumimoji="1" lang="ja-JP" altLang="en-US" b="1" dirty="0"/>
                    </a:p>
                  </a:txBody>
                  <a:tcPr anchor="ctr"/>
                </a:tc>
                <a:extLst>
                  <a:ext uri="{0D108BD9-81ED-4DB2-BD59-A6C34878D82A}">
                    <a16:rowId xmlns:a16="http://schemas.microsoft.com/office/drawing/2014/main" val="3500009934"/>
                  </a:ext>
                </a:extLst>
              </a:tr>
              <a:tr h="471005">
                <a:tc>
                  <a:txBody>
                    <a:bodyPr/>
                    <a:lstStyle/>
                    <a:p>
                      <a:pPr algn="ctr"/>
                      <a:r>
                        <a:rPr kumimoji="1" lang="ja-JP" altLang="en-US" b="1" dirty="0"/>
                        <a:t>効果確認</a:t>
                      </a:r>
                    </a:p>
                  </a:txBody>
                  <a:tcPr anchor="ctr"/>
                </a:tc>
                <a:tc vMerge="1">
                  <a:txBody>
                    <a:bodyPr/>
                    <a:lstStyle/>
                    <a:p>
                      <a:pPr algn="ctr"/>
                      <a:endParaRPr kumimoji="1" lang="ja-JP" altLang="en-US" dirty="0"/>
                    </a:p>
                  </a:txBody>
                  <a:tcPr/>
                </a:tc>
                <a:tc>
                  <a:txBody>
                    <a:bodyPr/>
                    <a:lstStyle/>
                    <a:p>
                      <a:pPr algn="ctr"/>
                      <a:r>
                        <a:rPr kumimoji="1" lang="ja-JP" altLang="en-US" b="1" dirty="0"/>
                        <a:t>深澤</a:t>
                      </a:r>
                    </a:p>
                  </a:txBody>
                  <a:tcPr anchor="ctr"/>
                </a:tc>
                <a:tc>
                  <a:txBody>
                    <a:bodyPr/>
                    <a:lstStyle/>
                    <a:p>
                      <a:endParaRPr kumimoji="1" lang="ja-JP" altLang="en-US" b="1" dirty="0"/>
                    </a:p>
                  </a:txBody>
                  <a:tcPr anchor="ctr"/>
                </a:tc>
                <a:tc>
                  <a:txBody>
                    <a:bodyPr/>
                    <a:lstStyle/>
                    <a:p>
                      <a:endParaRPr kumimoji="1" lang="ja-JP" altLang="en-US" b="1" dirty="0"/>
                    </a:p>
                  </a:txBody>
                  <a:tcPr anchor="ctr"/>
                </a:tc>
                <a:tc>
                  <a:txBody>
                    <a:bodyPr/>
                    <a:lstStyle/>
                    <a:p>
                      <a:endParaRPr kumimoji="1" lang="ja-JP" altLang="en-US" b="1" dirty="0"/>
                    </a:p>
                  </a:txBody>
                  <a:tcPr anchor="ctr"/>
                </a:tc>
                <a:extLst>
                  <a:ext uri="{0D108BD9-81ED-4DB2-BD59-A6C34878D82A}">
                    <a16:rowId xmlns:a16="http://schemas.microsoft.com/office/drawing/2014/main" val="1892338830"/>
                  </a:ext>
                </a:extLst>
              </a:tr>
              <a:tr h="439230">
                <a:tc>
                  <a:txBody>
                    <a:bodyPr/>
                    <a:lstStyle/>
                    <a:p>
                      <a:pPr algn="ctr"/>
                      <a:r>
                        <a:rPr kumimoji="1" lang="ja-JP" altLang="en-US" b="1" dirty="0"/>
                        <a:t>標準化・管理</a:t>
                      </a:r>
                    </a:p>
                  </a:txBody>
                  <a:tcPr anchor="ctr"/>
                </a:tc>
                <a:tc vMerge="1">
                  <a:txBody>
                    <a:bodyPr/>
                    <a:lstStyle/>
                    <a:p>
                      <a:pPr algn="ctr"/>
                      <a:endParaRPr kumimoji="1" lang="en-US" altLang="ja-JP" dirty="0"/>
                    </a:p>
                  </a:txBody>
                  <a:tcPr/>
                </a:tc>
                <a:tc>
                  <a:txBody>
                    <a:bodyPr/>
                    <a:lstStyle/>
                    <a:p>
                      <a:pPr algn="ctr"/>
                      <a:r>
                        <a:rPr kumimoji="1" lang="ja-JP" altLang="en-US" b="1" dirty="0"/>
                        <a:t>石橋</a:t>
                      </a:r>
                      <a:endParaRPr kumimoji="1" lang="en-US" altLang="ja-JP" b="1" dirty="0"/>
                    </a:p>
                  </a:txBody>
                  <a:tcPr anchor="ctr"/>
                </a:tc>
                <a:tc>
                  <a:txBody>
                    <a:bodyPr/>
                    <a:lstStyle/>
                    <a:p>
                      <a:endParaRPr kumimoji="1" lang="ja-JP" altLang="en-US" b="1" dirty="0"/>
                    </a:p>
                  </a:txBody>
                  <a:tcPr anchor="ctr"/>
                </a:tc>
                <a:tc>
                  <a:txBody>
                    <a:bodyPr/>
                    <a:lstStyle/>
                    <a:p>
                      <a:endParaRPr kumimoji="1" lang="ja-JP" altLang="en-US" b="1" dirty="0"/>
                    </a:p>
                  </a:txBody>
                  <a:tcPr anchor="ctr"/>
                </a:tc>
                <a:tc>
                  <a:txBody>
                    <a:bodyPr/>
                    <a:lstStyle/>
                    <a:p>
                      <a:endParaRPr kumimoji="1" lang="ja-JP" altLang="en-US" b="1" dirty="0"/>
                    </a:p>
                  </a:txBody>
                  <a:tcPr anchor="ctr"/>
                </a:tc>
                <a:extLst>
                  <a:ext uri="{0D108BD9-81ED-4DB2-BD59-A6C34878D82A}">
                    <a16:rowId xmlns:a16="http://schemas.microsoft.com/office/drawing/2014/main" val="960450388"/>
                  </a:ext>
                </a:extLst>
              </a:tr>
            </a:tbl>
          </a:graphicData>
        </a:graphic>
      </p:graphicFrame>
      <p:cxnSp>
        <p:nvCxnSpPr>
          <p:cNvPr id="21" name="直線矢印コネクタ 20">
            <a:extLst>
              <a:ext uri="{FF2B5EF4-FFF2-40B4-BE49-F238E27FC236}">
                <a16:creationId xmlns:a16="http://schemas.microsoft.com/office/drawing/2014/main" id="{A0B35107-5140-6FFA-DE43-D6853A86B7C0}"/>
              </a:ext>
            </a:extLst>
          </p:cNvPr>
          <p:cNvCxnSpPr/>
          <p:nvPr/>
        </p:nvCxnSpPr>
        <p:spPr>
          <a:xfrm>
            <a:off x="6748058" y="3501008"/>
            <a:ext cx="401361"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2" name="直線矢印コネクタ 21">
            <a:extLst>
              <a:ext uri="{FF2B5EF4-FFF2-40B4-BE49-F238E27FC236}">
                <a16:creationId xmlns:a16="http://schemas.microsoft.com/office/drawing/2014/main" id="{AA100116-0FAB-AFF8-CE87-B7595629E75B}"/>
              </a:ext>
            </a:extLst>
          </p:cNvPr>
          <p:cNvCxnSpPr>
            <a:cxnSpLocks/>
          </p:cNvCxnSpPr>
          <p:nvPr/>
        </p:nvCxnSpPr>
        <p:spPr>
          <a:xfrm>
            <a:off x="7073093" y="3968138"/>
            <a:ext cx="467052"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3" name="直線矢印コネクタ 22">
            <a:extLst>
              <a:ext uri="{FF2B5EF4-FFF2-40B4-BE49-F238E27FC236}">
                <a16:creationId xmlns:a16="http://schemas.microsoft.com/office/drawing/2014/main" id="{3C160940-80CD-A635-6D3D-554F9750B2BC}"/>
              </a:ext>
            </a:extLst>
          </p:cNvPr>
          <p:cNvCxnSpPr>
            <a:cxnSpLocks/>
          </p:cNvCxnSpPr>
          <p:nvPr/>
        </p:nvCxnSpPr>
        <p:spPr>
          <a:xfrm>
            <a:off x="7590829" y="4437112"/>
            <a:ext cx="597389"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4" name="直線矢印コネクタ 23">
            <a:extLst>
              <a:ext uri="{FF2B5EF4-FFF2-40B4-BE49-F238E27FC236}">
                <a16:creationId xmlns:a16="http://schemas.microsoft.com/office/drawing/2014/main" id="{F02903EA-FBF0-3693-3879-62C6B5966800}"/>
              </a:ext>
            </a:extLst>
          </p:cNvPr>
          <p:cNvCxnSpPr>
            <a:cxnSpLocks/>
          </p:cNvCxnSpPr>
          <p:nvPr/>
        </p:nvCxnSpPr>
        <p:spPr>
          <a:xfrm>
            <a:off x="8222144" y="4941168"/>
            <a:ext cx="703884"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5" name="直線矢印コネクタ 24">
            <a:extLst>
              <a:ext uri="{FF2B5EF4-FFF2-40B4-BE49-F238E27FC236}">
                <a16:creationId xmlns:a16="http://schemas.microsoft.com/office/drawing/2014/main" id="{5C567208-3DAB-3459-4368-76E04F05CAEC}"/>
              </a:ext>
            </a:extLst>
          </p:cNvPr>
          <p:cNvCxnSpPr>
            <a:cxnSpLocks/>
          </p:cNvCxnSpPr>
          <p:nvPr/>
        </p:nvCxnSpPr>
        <p:spPr>
          <a:xfrm>
            <a:off x="9100397" y="5445224"/>
            <a:ext cx="1460099"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6" name="直線矢印コネクタ 25">
            <a:extLst>
              <a:ext uri="{FF2B5EF4-FFF2-40B4-BE49-F238E27FC236}">
                <a16:creationId xmlns:a16="http://schemas.microsoft.com/office/drawing/2014/main" id="{3C787967-064F-48A9-ABB9-52FCBC5FF27B}"/>
              </a:ext>
            </a:extLst>
          </p:cNvPr>
          <p:cNvCxnSpPr>
            <a:cxnSpLocks/>
          </p:cNvCxnSpPr>
          <p:nvPr/>
        </p:nvCxnSpPr>
        <p:spPr>
          <a:xfrm>
            <a:off x="10560496" y="5805264"/>
            <a:ext cx="720080" cy="0"/>
          </a:xfrm>
          <a:prstGeom prst="straightConnector1">
            <a:avLst/>
          </a:prstGeom>
          <a:ln w="38100">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7" name="直線矢印コネクタ 26">
            <a:extLst>
              <a:ext uri="{FF2B5EF4-FFF2-40B4-BE49-F238E27FC236}">
                <a16:creationId xmlns:a16="http://schemas.microsoft.com/office/drawing/2014/main" id="{49CF8CAD-D3C3-4053-99E7-ABECF120A1FE}"/>
              </a:ext>
            </a:extLst>
          </p:cNvPr>
          <p:cNvCxnSpPr/>
          <p:nvPr/>
        </p:nvCxnSpPr>
        <p:spPr>
          <a:xfrm>
            <a:off x="6820066" y="3697782"/>
            <a:ext cx="401361"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9" name="直線矢印コネクタ 28">
            <a:extLst>
              <a:ext uri="{FF2B5EF4-FFF2-40B4-BE49-F238E27FC236}">
                <a16:creationId xmlns:a16="http://schemas.microsoft.com/office/drawing/2014/main" id="{DD8AAE1F-5616-0DC9-5553-F65D28F20C57}"/>
              </a:ext>
            </a:extLst>
          </p:cNvPr>
          <p:cNvCxnSpPr>
            <a:cxnSpLocks/>
          </p:cNvCxnSpPr>
          <p:nvPr/>
        </p:nvCxnSpPr>
        <p:spPr>
          <a:xfrm>
            <a:off x="7073093" y="4197565"/>
            <a:ext cx="539060"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30" name="直線矢印コネクタ 29">
            <a:extLst>
              <a:ext uri="{FF2B5EF4-FFF2-40B4-BE49-F238E27FC236}">
                <a16:creationId xmlns:a16="http://schemas.microsoft.com/office/drawing/2014/main" id="{D175578E-09FA-2E55-97E1-556BFCEDA476}"/>
              </a:ext>
            </a:extLst>
          </p:cNvPr>
          <p:cNvCxnSpPr>
            <a:cxnSpLocks/>
          </p:cNvCxnSpPr>
          <p:nvPr/>
        </p:nvCxnSpPr>
        <p:spPr>
          <a:xfrm>
            <a:off x="7662837" y="4674241"/>
            <a:ext cx="1263191"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32" name="直線矢印コネクタ 31">
            <a:extLst>
              <a:ext uri="{FF2B5EF4-FFF2-40B4-BE49-F238E27FC236}">
                <a16:creationId xmlns:a16="http://schemas.microsoft.com/office/drawing/2014/main" id="{F665505A-5FBE-B71F-B2AB-F10CF7C85193}"/>
              </a:ext>
            </a:extLst>
          </p:cNvPr>
          <p:cNvCxnSpPr>
            <a:cxnSpLocks/>
          </p:cNvCxnSpPr>
          <p:nvPr/>
        </p:nvCxnSpPr>
        <p:spPr>
          <a:xfrm>
            <a:off x="8905959" y="5157192"/>
            <a:ext cx="574417"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33" name="直線矢印コネクタ 32">
            <a:extLst>
              <a:ext uri="{FF2B5EF4-FFF2-40B4-BE49-F238E27FC236}">
                <a16:creationId xmlns:a16="http://schemas.microsoft.com/office/drawing/2014/main" id="{54B44173-DCF4-2C7B-FABD-CF63AC242C81}"/>
              </a:ext>
            </a:extLst>
          </p:cNvPr>
          <p:cNvCxnSpPr>
            <a:cxnSpLocks/>
          </p:cNvCxnSpPr>
          <p:nvPr/>
        </p:nvCxnSpPr>
        <p:spPr>
          <a:xfrm>
            <a:off x="9408368" y="5589240"/>
            <a:ext cx="1368152"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34" name="直線矢印コネクタ 33">
            <a:extLst>
              <a:ext uri="{FF2B5EF4-FFF2-40B4-BE49-F238E27FC236}">
                <a16:creationId xmlns:a16="http://schemas.microsoft.com/office/drawing/2014/main" id="{9667382E-5E7E-56BA-F909-9247A583C4F1}"/>
              </a:ext>
            </a:extLst>
          </p:cNvPr>
          <p:cNvCxnSpPr>
            <a:cxnSpLocks/>
          </p:cNvCxnSpPr>
          <p:nvPr/>
        </p:nvCxnSpPr>
        <p:spPr>
          <a:xfrm>
            <a:off x="10848528" y="6021288"/>
            <a:ext cx="720080" cy="0"/>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4" name="正方形/長方形 3">
            <a:extLst>
              <a:ext uri="{FF2B5EF4-FFF2-40B4-BE49-F238E27FC236}">
                <a16:creationId xmlns:a16="http://schemas.microsoft.com/office/drawing/2014/main" id="{B2565669-50C5-B7D0-4784-CF962A551D09}"/>
              </a:ext>
            </a:extLst>
          </p:cNvPr>
          <p:cNvSpPr/>
          <p:nvPr/>
        </p:nvSpPr>
        <p:spPr>
          <a:xfrm>
            <a:off x="47328" y="2348880"/>
            <a:ext cx="5807968"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tx1"/>
                </a:solidFill>
              </a:rPr>
              <a:t>活動計画</a:t>
            </a:r>
            <a:r>
              <a:rPr lang="ja-JP" altLang="en-US" sz="2400" dirty="0">
                <a:solidFill>
                  <a:schemeClr val="tx1"/>
                </a:solidFill>
              </a:rPr>
              <a:t>　</a:t>
            </a:r>
            <a:endParaRPr lang="ja-JP" altLang="en-US" sz="3200" dirty="0">
              <a:solidFill>
                <a:schemeClr val="tx1"/>
              </a:solidFill>
            </a:endParaRPr>
          </a:p>
        </p:txBody>
      </p:sp>
      <p:sp>
        <p:nvSpPr>
          <p:cNvPr id="5" name="テキスト ボックス 4">
            <a:extLst>
              <a:ext uri="{FF2B5EF4-FFF2-40B4-BE49-F238E27FC236}">
                <a16:creationId xmlns:a16="http://schemas.microsoft.com/office/drawing/2014/main" id="{8C7A011D-E9CF-F1A8-020C-189698C325F2}"/>
              </a:ext>
            </a:extLst>
          </p:cNvPr>
          <p:cNvSpPr txBox="1"/>
          <p:nvPr/>
        </p:nvSpPr>
        <p:spPr>
          <a:xfrm>
            <a:off x="3390587" y="4139557"/>
            <a:ext cx="792088" cy="369332"/>
          </a:xfrm>
          <a:prstGeom prst="rect">
            <a:avLst/>
          </a:prstGeom>
          <a:noFill/>
        </p:spPr>
        <p:txBody>
          <a:bodyPr wrap="square" rtlCol="0">
            <a:spAutoFit/>
          </a:bodyPr>
          <a:lstStyle/>
          <a:p>
            <a:r>
              <a:rPr kumimoji="1" lang="ja-JP" altLang="en-US" b="1" dirty="0"/>
              <a:t>小林</a:t>
            </a:r>
          </a:p>
        </p:txBody>
      </p:sp>
      <p:sp>
        <p:nvSpPr>
          <p:cNvPr id="6" name="テキスト ボックス 5">
            <a:extLst>
              <a:ext uri="{FF2B5EF4-FFF2-40B4-BE49-F238E27FC236}">
                <a16:creationId xmlns:a16="http://schemas.microsoft.com/office/drawing/2014/main" id="{02A1D036-925B-981D-FC0B-C9C89999C50E}"/>
              </a:ext>
            </a:extLst>
          </p:cNvPr>
          <p:cNvSpPr txBox="1"/>
          <p:nvPr/>
        </p:nvSpPr>
        <p:spPr>
          <a:xfrm>
            <a:off x="3390587" y="4666459"/>
            <a:ext cx="792088" cy="369332"/>
          </a:xfrm>
          <a:prstGeom prst="rect">
            <a:avLst/>
          </a:prstGeom>
          <a:noFill/>
        </p:spPr>
        <p:txBody>
          <a:bodyPr wrap="square" rtlCol="0">
            <a:spAutoFit/>
          </a:bodyPr>
          <a:lstStyle/>
          <a:p>
            <a:r>
              <a:rPr lang="ja-JP" altLang="en-US" b="1" dirty="0"/>
              <a:t>後藤</a:t>
            </a:r>
            <a:endParaRPr kumimoji="1" lang="ja-JP" altLang="en-US" b="1" dirty="0"/>
          </a:p>
        </p:txBody>
      </p:sp>
      <p:sp>
        <p:nvSpPr>
          <p:cNvPr id="8" name="スライド番号プレースホルダー 3">
            <a:extLst>
              <a:ext uri="{FF2B5EF4-FFF2-40B4-BE49-F238E27FC236}">
                <a16:creationId xmlns:a16="http://schemas.microsoft.com/office/drawing/2014/main" id="{3E227B52-8D47-7B6D-BB2F-30558C0C30FA}"/>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60</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CD8B3746-43BE-F0EF-9F22-E93DE5859B0A}"/>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目標の設定  </a:t>
            </a:r>
            <a:endParaRPr lang="ja-JP" altLang="en-US" sz="3200" b="1" u="sng" dirty="0">
              <a:solidFill>
                <a:schemeClr val="bg1"/>
              </a:solidFill>
            </a:endParaRPr>
          </a:p>
        </p:txBody>
      </p:sp>
    </p:spTree>
    <p:extLst>
      <p:ext uri="{BB962C8B-B14F-4D97-AF65-F5344CB8AC3E}">
        <p14:creationId xmlns:p14="http://schemas.microsoft.com/office/powerpoint/2010/main" val="66083662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C5B0F23D-F352-F927-EC59-55BA5F33762F}"/>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要因の解析  </a:t>
            </a:r>
            <a:r>
              <a:rPr lang="ja-JP" altLang="en-US" sz="2400" b="1" u="sng" dirty="0">
                <a:solidFill>
                  <a:schemeClr val="bg1"/>
                </a:solidFill>
              </a:rPr>
              <a:t>特性要因図</a:t>
            </a:r>
            <a:endParaRPr lang="ja-JP" altLang="en-US" sz="3200" b="1" u="sng" dirty="0">
              <a:solidFill>
                <a:schemeClr val="bg1"/>
              </a:solidFill>
            </a:endParaRPr>
          </a:p>
        </p:txBody>
      </p:sp>
      <p:sp>
        <p:nvSpPr>
          <p:cNvPr id="10" name="テキスト ボックス 9">
            <a:extLst>
              <a:ext uri="{FF2B5EF4-FFF2-40B4-BE49-F238E27FC236}">
                <a16:creationId xmlns:a16="http://schemas.microsoft.com/office/drawing/2014/main" id="{9A247625-CAAE-4D2C-7A14-EDE2CB629341}"/>
              </a:ext>
            </a:extLst>
          </p:cNvPr>
          <p:cNvSpPr txBox="1"/>
          <p:nvPr/>
        </p:nvSpPr>
        <p:spPr>
          <a:xfrm>
            <a:off x="11306039" y="260648"/>
            <a:ext cx="553998" cy="6012251"/>
          </a:xfrm>
          <a:prstGeom prst="rect">
            <a:avLst/>
          </a:prstGeom>
          <a:gradFill flip="none" rotWithShape="1">
            <a:gsLst>
              <a:gs pos="0">
                <a:schemeClr val="tx1">
                  <a:tint val="66000"/>
                  <a:satMod val="160000"/>
                </a:schemeClr>
              </a:gs>
              <a:gs pos="50000">
                <a:schemeClr val="tx1">
                  <a:tint val="44500"/>
                  <a:satMod val="160000"/>
                </a:schemeClr>
              </a:gs>
              <a:gs pos="100000">
                <a:schemeClr val="tx1">
                  <a:tint val="23500"/>
                  <a:satMod val="160000"/>
                </a:schemeClr>
              </a:gs>
            </a:gsLst>
            <a:lin ang="18900000" scaled="1"/>
            <a:tileRect/>
          </a:gradFill>
          <a:ln>
            <a:solidFill>
              <a:schemeClr val="tx1"/>
            </a:solidFill>
          </a:ln>
        </p:spPr>
        <p:txBody>
          <a:bodyPr vert="eaVert" wrap="square" rtlCol="0">
            <a:spAutoFit/>
          </a:bodyPr>
          <a:lstStyle/>
          <a:p>
            <a:pPr algn="ctr"/>
            <a:r>
              <a:rPr kumimoji="1" lang="ja-JP" altLang="en-US" sz="2400" b="1" dirty="0"/>
              <a:t>軸芯クーラントの吐出タイミングが遅れる</a:t>
            </a:r>
          </a:p>
        </p:txBody>
      </p:sp>
      <p:cxnSp>
        <p:nvCxnSpPr>
          <p:cNvPr id="12" name="直線矢印コネクタ 11">
            <a:extLst>
              <a:ext uri="{FF2B5EF4-FFF2-40B4-BE49-F238E27FC236}">
                <a16:creationId xmlns:a16="http://schemas.microsoft.com/office/drawing/2014/main" id="{E58CFC4D-44DC-40C4-78A4-19E1A0173B74}"/>
              </a:ext>
            </a:extLst>
          </p:cNvPr>
          <p:cNvCxnSpPr>
            <a:cxnSpLocks/>
            <a:stCxn id="19" idx="2"/>
          </p:cNvCxnSpPr>
          <p:nvPr/>
        </p:nvCxnSpPr>
        <p:spPr>
          <a:xfrm>
            <a:off x="3047401" y="1189567"/>
            <a:ext cx="969492" cy="2077206"/>
          </a:xfrm>
          <a:prstGeom prst="straightConnector1">
            <a:avLst/>
          </a:prstGeom>
          <a:ln w="5715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 name="直線矢印コネクタ 12">
            <a:extLst>
              <a:ext uri="{FF2B5EF4-FFF2-40B4-BE49-F238E27FC236}">
                <a16:creationId xmlns:a16="http://schemas.microsoft.com/office/drawing/2014/main" id="{DD0DA76E-7354-4097-5A9E-69070C81A11E}"/>
              </a:ext>
            </a:extLst>
          </p:cNvPr>
          <p:cNvCxnSpPr>
            <a:cxnSpLocks/>
          </p:cNvCxnSpPr>
          <p:nvPr/>
        </p:nvCxnSpPr>
        <p:spPr>
          <a:xfrm>
            <a:off x="8692713" y="1209323"/>
            <a:ext cx="975310" cy="2075661"/>
          </a:xfrm>
          <a:prstGeom prst="straightConnector1">
            <a:avLst/>
          </a:prstGeom>
          <a:ln w="5715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3F632823-D6AB-415F-65AA-D93BBDE573AC}"/>
              </a:ext>
            </a:extLst>
          </p:cNvPr>
          <p:cNvCxnSpPr>
            <a:cxnSpLocks/>
          </p:cNvCxnSpPr>
          <p:nvPr/>
        </p:nvCxnSpPr>
        <p:spPr>
          <a:xfrm flipV="1">
            <a:off x="7904021" y="3306037"/>
            <a:ext cx="1163685" cy="2368673"/>
          </a:xfrm>
          <a:prstGeom prst="straightConnector1">
            <a:avLst/>
          </a:prstGeom>
          <a:ln w="5715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 name="直線矢印コネクタ 16">
            <a:extLst>
              <a:ext uri="{FF2B5EF4-FFF2-40B4-BE49-F238E27FC236}">
                <a16:creationId xmlns:a16="http://schemas.microsoft.com/office/drawing/2014/main" id="{0D1E5962-F5B4-F280-374F-E19AC0498B88}"/>
              </a:ext>
            </a:extLst>
          </p:cNvPr>
          <p:cNvCxnSpPr>
            <a:cxnSpLocks/>
          </p:cNvCxnSpPr>
          <p:nvPr/>
        </p:nvCxnSpPr>
        <p:spPr>
          <a:xfrm flipV="1">
            <a:off x="2607871" y="3345860"/>
            <a:ext cx="1458792" cy="2305368"/>
          </a:xfrm>
          <a:prstGeom prst="straightConnector1">
            <a:avLst/>
          </a:prstGeom>
          <a:ln w="5715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9" name="テキスト ボックス 18">
            <a:extLst>
              <a:ext uri="{FF2B5EF4-FFF2-40B4-BE49-F238E27FC236}">
                <a16:creationId xmlns:a16="http://schemas.microsoft.com/office/drawing/2014/main" id="{2E6DFA95-EC27-5E69-490C-B8C3BD1CE61D}"/>
              </a:ext>
            </a:extLst>
          </p:cNvPr>
          <p:cNvSpPr txBox="1"/>
          <p:nvPr/>
        </p:nvSpPr>
        <p:spPr>
          <a:xfrm>
            <a:off x="2471337" y="604792"/>
            <a:ext cx="1152128" cy="584775"/>
          </a:xfrm>
          <a:prstGeom prst="rect">
            <a:avLst/>
          </a:prstGeom>
          <a:solidFill>
            <a:schemeClr val="accent1">
              <a:lumMod val="50000"/>
              <a:lumOff val="50000"/>
            </a:schemeClr>
          </a:solidFill>
          <a:ln>
            <a:solidFill>
              <a:schemeClr val="accent1">
                <a:shade val="15000"/>
                <a:alpha val="96000"/>
              </a:schemeClr>
            </a:solidFill>
          </a:ln>
        </p:spPr>
        <p:txBody>
          <a:bodyPr wrap="square" rtlCol="0">
            <a:spAutoFit/>
          </a:bodyPr>
          <a:lstStyle/>
          <a:p>
            <a:pPr algn="ctr"/>
            <a:r>
              <a:rPr kumimoji="1" lang="ja-JP" altLang="en-US" sz="3200" b="1" dirty="0"/>
              <a:t>モノ</a:t>
            </a:r>
          </a:p>
        </p:txBody>
      </p:sp>
      <p:sp>
        <p:nvSpPr>
          <p:cNvPr id="20" name="テキスト ボックス 19">
            <a:extLst>
              <a:ext uri="{FF2B5EF4-FFF2-40B4-BE49-F238E27FC236}">
                <a16:creationId xmlns:a16="http://schemas.microsoft.com/office/drawing/2014/main" id="{FE0FF65F-D2F5-0D3E-F7B7-EC4CA3F5CB17}"/>
              </a:ext>
            </a:extLst>
          </p:cNvPr>
          <p:cNvSpPr txBox="1"/>
          <p:nvPr/>
        </p:nvSpPr>
        <p:spPr>
          <a:xfrm>
            <a:off x="8395195" y="586609"/>
            <a:ext cx="595035" cy="584775"/>
          </a:xfrm>
          <a:prstGeom prst="rect">
            <a:avLst/>
          </a:prstGeom>
          <a:solidFill>
            <a:srgbClr val="FFCC66"/>
          </a:solidFill>
          <a:ln>
            <a:solidFill>
              <a:schemeClr val="accent1">
                <a:shade val="15000"/>
                <a:alpha val="99000"/>
              </a:schemeClr>
            </a:solidFill>
          </a:ln>
        </p:spPr>
        <p:txBody>
          <a:bodyPr wrap="none" rtlCol="0">
            <a:spAutoFit/>
          </a:bodyPr>
          <a:lstStyle/>
          <a:p>
            <a:pPr algn="ctr"/>
            <a:r>
              <a:rPr lang="ja-JP" altLang="en-US" sz="3200" b="1" dirty="0"/>
              <a:t>人</a:t>
            </a:r>
            <a:endParaRPr kumimoji="1" lang="ja-JP" altLang="en-US" sz="3200" b="1" dirty="0"/>
          </a:p>
        </p:txBody>
      </p:sp>
      <p:sp>
        <p:nvSpPr>
          <p:cNvPr id="21" name="テキスト ボックス 20">
            <a:extLst>
              <a:ext uri="{FF2B5EF4-FFF2-40B4-BE49-F238E27FC236}">
                <a16:creationId xmlns:a16="http://schemas.microsoft.com/office/drawing/2014/main" id="{77667932-65A5-F61F-8019-A9C3D4AA181D}"/>
              </a:ext>
            </a:extLst>
          </p:cNvPr>
          <p:cNvSpPr txBox="1"/>
          <p:nvPr/>
        </p:nvSpPr>
        <p:spPr>
          <a:xfrm>
            <a:off x="7713570" y="5765287"/>
            <a:ext cx="1152128" cy="584775"/>
          </a:xfrm>
          <a:prstGeom prst="rect">
            <a:avLst/>
          </a:prstGeom>
          <a:solidFill>
            <a:srgbClr val="00B0F0"/>
          </a:solidFill>
          <a:ln>
            <a:solidFill>
              <a:schemeClr val="accent1">
                <a:shade val="15000"/>
                <a:alpha val="96000"/>
              </a:schemeClr>
            </a:solidFill>
          </a:ln>
        </p:spPr>
        <p:txBody>
          <a:bodyPr wrap="square" rtlCol="0">
            <a:spAutoFit/>
          </a:bodyPr>
          <a:lstStyle/>
          <a:p>
            <a:pPr algn="ctr"/>
            <a:r>
              <a:rPr kumimoji="1" lang="ja-JP" altLang="en-US" sz="3200" b="1" dirty="0"/>
              <a:t>設備</a:t>
            </a:r>
          </a:p>
        </p:txBody>
      </p:sp>
      <p:sp>
        <p:nvSpPr>
          <p:cNvPr id="22" name="テキスト ボックス 21">
            <a:extLst>
              <a:ext uri="{FF2B5EF4-FFF2-40B4-BE49-F238E27FC236}">
                <a16:creationId xmlns:a16="http://schemas.microsoft.com/office/drawing/2014/main" id="{AABE34BA-62FE-9E82-8CC9-4AB3A88C2294}"/>
              </a:ext>
            </a:extLst>
          </p:cNvPr>
          <p:cNvSpPr txBox="1"/>
          <p:nvPr/>
        </p:nvSpPr>
        <p:spPr>
          <a:xfrm>
            <a:off x="2102896" y="5753913"/>
            <a:ext cx="1152128" cy="584775"/>
          </a:xfrm>
          <a:prstGeom prst="rect">
            <a:avLst/>
          </a:prstGeom>
          <a:solidFill>
            <a:srgbClr val="FF33CC"/>
          </a:solidFill>
          <a:ln>
            <a:solidFill>
              <a:schemeClr val="accent1">
                <a:shade val="15000"/>
                <a:alpha val="96000"/>
              </a:schemeClr>
            </a:solidFill>
          </a:ln>
        </p:spPr>
        <p:txBody>
          <a:bodyPr wrap="square" rtlCol="0">
            <a:spAutoFit/>
          </a:bodyPr>
          <a:lstStyle/>
          <a:p>
            <a:pPr algn="ctr"/>
            <a:r>
              <a:rPr lang="ja-JP" altLang="en-US" sz="3200" b="1" dirty="0"/>
              <a:t>方法</a:t>
            </a:r>
            <a:endParaRPr kumimoji="1" lang="ja-JP" altLang="en-US" sz="3200" b="1" dirty="0"/>
          </a:p>
        </p:txBody>
      </p:sp>
      <p:cxnSp>
        <p:nvCxnSpPr>
          <p:cNvPr id="29" name="直線矢印コネクタ 28">
            <a:extLst>
              <a:ext uri="{FF2B5EF4-FFF2-40B4-BE49-F238E27FC236}">
                <a16:creationId xmlns:a16="http://schemas.microsoft.com/office/drawing/2014/main" id="{ADBDC37F-3278-ED5D-B799-FF0DA4017A5C}"/>
              </a:ext>
            </a:extLst>
          </p:cNvPr>
          <p:cNvCxnSpPr>
            <a:cxnSpLocks/>
          </p:cNvCxnSpPr>
          <p:nvPr/>
        </p:nvCxnSpPr>
        <p:spPr>
          <a:xfrm>
            <a:off x="7321381" y="3681022"/>
            <a:ext cx="1553773"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テキスト ボックス 30">
            <a:extLst>
              <a:ext uri="{FF2B5EF4-FFF2-40B4-BE49-F238E27FC236}">
                <a16:creationId xmlns:a16="http://schemas.microsoft.com/office/drawing/2014/main" id="{33FEE52C-B660-3878-F433-2DF7B7593FD9}"/>
              </a:ext>
            </a:extLst>
          </p:cNvPr>
          <p:cNvSpPr txBox="1"/>
          <p:nvPr/>
        </p:nvSpPr>
        <p:spPr>
          <a:xfrm>
            <a:off x="6012235" y="3477487"/>
            <a:ext cx="1372492" cy="400110"/>
          </a:xfrm>
          <a:prstGeom prst="rect">
            <a:avLst/>
          </a:prstGeom>
          <a:noFill/>
          <a:ln>
            <a:noFill/>
          </a:ln>
        </p:spPr>
        <p:txBody>
          <a:bodyPr wrap="none" rtlCol="0">
            <a:spAutoFit/>
          </a:bodyPr>
          <a:lstStyle/>
          <a:p>
            <a:pPr algn="ctr"/>
            <a:r>
              <a:rPr kumimoji="1" lang="ja-JP" altLang="en-US" sz="2000" b="1" dirty="0"/>
              <a:t>軸芯バルブ</a:t>
            </a:r>
          </a:p>
        </p:txBody>
      </p:sp>
      <p:cxnSp>
        <p:nvCxnSpPr>
          <p:cNvPr id="1209" name="直線矢印コネクタ 1208">
            <a:extLst>
              <a:ext uri="{FF2B5EF4-FFF2-40B4-BE49-F238E27FC236}">
                <a16:creationId xmlns:a16="http://schemas.microsoft.com/office/drawing/2014/main" id="{C0EB8FFE-2EDF-ECC6-B6D4-37723C92F2BA}"/>
              </a:ext>
            </a:extLst>
          </p:cNvPr>
          <p:cNvCxnSpPr>
            <a:cxnSpLocks/>
          </p:cNvCxnSpPr>
          <p:nvPr/>
        </p:nvCxnSpPr>
        <p:spPr>
          <a:xfrm>
            <a:off x="7990424" y="2027087"/>
            <a:ext cx="1078630"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10" name="テキスト ボックス 1209">
            <a:extLst>
              <a:ext uri="{FF2B5EF4-FFF2-40B4-BE49-F238E27FC236}">
                <a16:creationId xmlns:a16="http://schemas.microsoft.com/office/drawing/2014/main" id="{36981DE3-3D71-5F61-87CA-5D05911D48AE}"/>
              </a:ext>
            </a:extLst>
          </p:cNvPr>
          <p:cNvSpPr txBox="1"/>
          <p:nvPr/>
        </p:nvSpPr>
        <p:spPr>
          <a:xfrm>
            <a:off x="6801710" y="1793414"/>
            <a:ext cx="1210588" cy="400110"/>
          </a:xfrm>
          <a:prstGeom prst="rect">
            <a:avLst/>
          </a:prstGeom>
          <a:noFill/>
          <a:ln>
            <a:noFill/>
          </a:ln>
        </p:spPr>
        <p:txBody>
          <a:bodyPr wrap="none" rtlCol="0">
            <a:spAutoFit/>
          </a:bodyPr>
          <a:lstStyle/>
          <a:p>
            <a:pPr algn="ctr"/>
            <a:r>
              <a:rPr kumimoji="1" lang="ja-JP" altLang="en-US" sz="2000" b="1" dirty="0"/>
              <a:t>流量点検</a:t>
            </a:r>
          </a:p>
        </p:txBody>
      </p:sp>
      <p:cxnSp>
        <p:nvCxnSpPr>
          <p:cNvPr id="1211" name="直線矢印コネクタ 1210">
            <a:extLst>
              <a:ext uri="{FF2B5EF4-FFF2-40B4-BE49-F238E27FC236}">
                <a16:creationId xmlns:a16="http://schemas.microsoft.com/office/drawing/2014/main" id="{2443D193-DFD2-1577-8A4C-2F5E4DC025CB}"/>
              </a:ext>
            </a:extLst>
          </p:cNvPr>
          <p:cNvCxnSpPr>
            <a:cxnSpLocks/>
          </p:cNvCxnSpPr>
          <p:nvPr/>
        </p:nvCxnSpPr>
        <p:spPr>
          <a:xfrm>
            <a:off x="6639821" y="5411461"/>
            <a:ext cx="1247845" cy="11626"/>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14" name="直線矢印コネクタ 1213">
            <a:extLst>
              <a:ext uri="{FF2B5EF4-FFF2-40B4-BE49-F238E27FC236}">
                <a16:creationId xmlns:a16="http://schemas.microsoft.com/office/drawing/2014/main" id="{221B628B-7F7F-B146-7946-BDBBC54D506C}"/>
              </a:ext>
            </a:extLst>
          </p:cNvPr>
          <p:cNvCxnSpPr>
            <a:cxnSpLocks/>
          </p:cNvCxnSpPr>
          <p:nvPr/>
        </p:nvCxnSpPr>
        <p:spPr>
          <a:xfrm flipH="1" flipV="1">
            <a:off x="8554149" y="2078232"/>
            <a:ext cx="323527" cy="751802"/>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88" name="テキスト ボックス 1087">
            <a:extLst>
              <a:ext uri="{FF2B5EF4-FFF2-40B4-BE49-F238E27FC236}">
                <a16:creationId xmlns:a16="http://schemas.microsoft.com/office/drawing/2014/main" id="{097513D5-9529-FBD5-CECA-81958551AEED}"/>
              </a:ext>
            </a:extLst>
          </p:cNvPr>
          <p:cNvSpPr txBox="1"/>
          <p:nvPr/>
        </p:nvSpPr>
        <p:spPr>
          <a:xfrm>
            <a:off x="9810803" y="1675803"/>
            <a:ext cx="697627" cy="400110"/>
          </a:xfrm>
          <a:prstGeom prst="rect">
            <a:avLst/>
          </a:prstGeom>
          <a:noFill/>
          <a:ln>
            <a:noFill/>
          </a:ln>
        </p:spPr>
        <p:txBody>
          <a:bodyPr wrap="none" rtlCol="0">
            <a:spAutoFit/>
          </a:bodyPr>
          <a:lstStyle/>
          <a:p>
            <a:pPr algn="ctr"/>
            <a:r>
              <a:rPr lang="ja-JP" altLang="en-US" sz="2000" b="1" dirty="0"/>
              <a:t>補給</a:t>
            </a:r>
            <a:endParaRPr kumimoji="1" lang="ja-JP" altLang="en-US" sz="2000" b="1" dirty="0"/>
          </a:p>
        </p:txBody>
      </p:sp>
      <p:cxnSp>
        <p:nvCxnSpPr>
          <p:cNvPr id="1091" name="直線矢印コネクタ 1090">
            <a:extLst>
              <a:ext uri="{FF2B5EF4-FFF2-40B4-BE49-F238E27FC236}">
                <a16:creationId xmlns:a16="http://schemas.microsoft.com/office/drawing/2014/main" id="{24A1BF51-C859-CA08-48AB-0F56C3DEF7BA}"/>
              </a:ext>
            </a:extLst>
          </p:cNvPr>
          <p:cNvCxnSpPr>
            <a:cxnSpLocks/>
          </p:cNvCxnSpPr>
          <p:nvPr/>
        </p:nvCxnSpPr>
        <p:spPr>
          <a:xfrm flipV="1">
            <a:off x="8021632" y="3712576"/>
            <a:ext cx="363840" cy="586108"/>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92" name="テキスト ボックス 1091">
            <a:extLst>
              <a:ext uri="{FF2B5EF4-FFF2-40B4-BE49-F238E27FC236}">
                <a16:creationId xmlns:a16="http://schemas.microsoft.com/office/drawing/2014/main" id="{3A725EC2-DDD1-48D5-C32F-908FBDBC7BB1}"/>
              </a:ext>
            </a:extLst>
          </p:cNvPr>
          <p:cNvSpPr txBox="1"/>
          <p:nvPr/>
        </p:nvSpPr>
        <p:spPr>
          <a:xfrm>
            <a:off x="7702686" y="4220351"/>
            <a:ext cx="752129" cy="369332"/>
          </a:xfrm>
          <a:prstGeom prst="rect">
            <a:avLst/>
          </a:prstGeom>
          <a:noFill/>
          <a:ln>
            <a:noFill/>
          </a:ln>
        </p:spPr>
        <p:txBody>
          <a:bodyPr wrap="none" rtlCol="0">
            <a:spAutoFit/>
          </a:bodyPr>
          <a:lstStyle/>
          <a:p>
            <a:pPr algn="ctr"/>
            <a:r>
              <a:rPr lang="ja-JP" altLang="en-US" dirty="0"/>
              <a:t>シール</a:t>
            </a:r>
            <a:endParaRPr kumimoji="1" lang="ja-JP" altLang="en-US" dirty="0"/>
          </a:p>
        </p:txBody>
      </p:sp>
      <p:cxnSp>
        <p:nvCxnSpPr>
          <p:cNvPr id="1216" name="直線矢印コネクタ 1215">
            <a:extLst>
              <a:ext uri="{FF2B5EF4-FFF2-40B4-BE49-F238E27FC236}">
                <a16:creationId xmlns:a16="http://schemas.microsoft.com/office/drawing/2014/main" id="{37231A3B-3688-AD71-283D-646C41B9508E}"/>
              </a:ext>
            </a:extLst>
          </p:cNvPr>
          <p:cNvCxnSpPr>
            <a:cxnSpLocks/>
          </p:cNvCxnSpPr>
          <p:nvPr/>
        </p:nvCxnSpPr>
        <p:spPr>
          <a:xfrm>
            <a:off x="3994837" y="1478509"/>
            <a:ext cx="227743" cy="439806"/>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17" name="テキスト ボックス 1216">
            <a:extLst>
              <a:ext uri="{FF2B5EF4-FFF2-40B4-BE49-F238E27FC236}">
                <a16:creationId xmlns:a16="http://schemas.microsoft.com/office/drawing/2014/main" id="{F574832C-D166-47BB-2A98-DCFA4EBB53FA}"/>
              </a:ext>
            </a:extLst>
          </p:cNvPr>
          <p:cNvSpPr txBox="1"/>
          <p:nvPr/>
        </p:nvSpPr>
        <p:spPr>
          <a:xfrm>
            <a:off x="4818433" y="2231510"/>
            <a:ext cx="604653" cy="369332"/>
          </a:xfrm>
          <a:prstGeom prst="rect">
            <a:avLst/>
          </a:prstGeom>
          <a:noFill/>
          <a:ln>
            <a:noFill/>
          </a:ln>
        </p:spPr>
        <p:txBody>
          <a:bodyPr wrap="none" rtlCol="0">
            <a:spAutoFit/>
          </a:bodyPr>
          <a:lstStyle/>
          <a:p>
            <a:pPr algn="ctr"/>
            <a:r>
              <a:rPr kumimoji="1" lang="ja-JP" altLang="en-US" dirty="0"/>
              <a:t>高い</a:t>
            </a:r>
          </a:p>
        </p:txBody>
      </p:sp>
      <p:cxnSp>
        <p:nvCxnSpPr>
          <p:cNvPr id="1218" name="直線矢印コネクタ 1217">
            <a:extLst>
              <a:ext uri="{FF2B5EF4-FFF2-40B4-BE49-F238E27FC236}">
                <a16:creationId xmlns:a16="http://schemas.microsoft.com/office/drawing/2014/main" id="{14D63546-9B8C-06AD-BDA8-3C6BA22D8B2A}"/>
              </a:ext>
            </a:extLst>
          </p:cNvPr>
          <p:cNvCxnSpPr>
            <a:cxnSpLocks/>
          </p:cNvCxnSpPr>
          <p:nvPr/>
        </p:nvCxnSpPr>
        <p:spPr>
          <a:xfrm flipH="1" flipV="1">
            <a:off x="4316215" y="2434786"/>
            <a:ext cx="444726" cy="6697"/>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19" name="テキスト ボックス 1218">
            <a:extLst>
              <a:ext uri="{FF2B5EF4-FFF2-40B4-BE49-F238E27FC236}">
                <a16:creationId xmlns:a16="http://schemas.microsoft.com/office/drawing/2014/main" id="{3D728212-0A1F-A3C1-AC41-036EC6A051DA}"/>
              </a:ext>
            </a:extLst>
          </p:cNvPr>
          <p:cNvSpPr txBox="1"/>
          <p:nvPr/>
        </p:nvSpPr>
        <p:spPr>
          <a:xfrm>
            <a:off x="5989775" y="4381495"/>
            <a:ext cx="1978129" cy="707886"/>
          </a:xfrm>
          <a:prstGeom prst="rect">
            <a:avLst/>
          </a:prstGeom>
          <a:noFill/>
          <a:ln>
            <a:noFill/>
          </a:ln>
        </p:spPr>
        <p:txBody>
          <a:bodyPr wrap="square" rtlCol="0">
            <a:spAutoFit/>
          </a:bodyPr>
          <a:lstStyle/>
          <a:p>
            <a:r>
              <a:rPr lang="ja-JP" altLang="en-US" sz="2000" b="1" dirty="0">
                <a:solidFill>
                  <a:srgbClr val="FF0000"/>
                </a:solidFill>
              </a:rPr>
              <a:t>軸芯バルブが</a:t>
            </a:r>
            <a:endParaRPr lang="en-US" altLang="ja-JP" sz="2000" b="1" dirty="0">
              <a:solidFill>
                <a:srgbClr val="FF0000"/>
              </a:solidFill>
            </a:endParaRPr>
          </a:p>
          <a:p>
            <a:r>
              <a:rPr lang="ja-JP" altLang="en-US" sz="2000" b="1" dirty="0">
                <a:solidFill>
                  <a:srgbClr val="FF0000"/>
                </a:solidFill>
              </a:rPr>
              <a:t>内部リークしてる</a:t>
            </a:r>
            <a:endParaRPr kumimoji="1" lang="ja-JP" altLang="en-US" sz="2000" b="1" dirty="0">
              <a:solidFill>
                <a:srgbClr val="FF0000"/>
              </a:solidFill>
            </a:endParaRPr>
          </a:p>
        </p:txBody>
      </p:sp>
      <p:sp>
        <p:nvSpPr>
          <p:cNvPr id="1220" name="テキスト ボックス 1219">
            <a:extLst>
              <a:ext uri="{FF2B5EF4-FFF2-40B4-BE49-F238E27FC236}">
                <a16:creationId xmlns:a16="http://schemas.microsoft.com/office/drawing/2014/main" id="{7647537B-9F43-CB6F-318C-A0324B3F2885}"/>
              </a:ext>
            </a:extLst>
          </p:cNvPr>
          <p:cNvSpPr txBox="1"/>
          <p:nvPr/>
        </p:nvSpPr>
        <p:spPr>
          <a:xfrm>
            <a:off x="4184933" y="2675897"/>
            <a:ext cx="646331" cy="369332"/>
          </a:xfrm>
          <a:prstGeom prst="rect">
            <a:avLst/>
          </a:prstGeom>
          <a:noFill/>
          <a:ln>
            <a:noFill/>
          </a:ln>
        </p:spPr>
        <p:txBody>
          <a:bodyPr wrap="none" rtlCol="0">
            <a:spAutoFit/>
          </a:bodyPr>
          <a:lstStyle/>
          <a:p>
            <a:pPr algn="ctr"/>
            <a:r>
              <a:rPr kumimoji="1" lang="ja-JP" altLang="en-US" dirty="0"/>
              <a:t>濃度</a:t>
            </a:r>
          </a:p>
        </p:txBody>
      </p:sp>
      <p:cxnSp>
        <p:nvCxnSpPr>
          <p:cNvPr id="1223" name="直線矢印コネクタ 1222">
            <a:extLst>
              <a:ext uri="{FF2B5EF4-FFF2-40B4-BE49-F238E27FC236}">
                <a16:creationId xmlns:a16="http://schemas.microsoft.com/office/drawing/2014/main" id="{5CA3450A-3CD2-6234-1937-8E904AC2E8ED}"/>
              </a:ext>
            </a:extLst>
          </p:cNvPr>
          <p:cNvCxnSpPr>
            <a:cxnSpLocks/>
          </p:cNvCxnSpPr>
          <p:nvPr/>
        </p:nvCxnSpPr>
        <p:spPr>
          <a:xfrm flipH="1" flipV="1">
            <a:off x="3470000" y="1914249"/>
            <a:ext cx="1264886" cy="12576"/>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29" name="テキスト ボックス 1228">
            <a:extLst>
              <a:ext uri="{FF2B5EF4-FFF2-40B4-BE49-F238E27FC236}">
                <a16:creationId xmlns:a16="http://schemas.microsoft.com/office/drawing/2014/main" id="{A2A5AD73-7E6F-64C2-CF22-2C1CB7443B18}"/>
              </a:ext>
            </a:extLst>
          </p:cNvPr>
          <p:cNvSpPr txBox="1"/>
          <p:nvPr/>
        </p:nvSpPr>
        <p:spPr>
          <a:xfrm>
            <a:off x="1079857" y="2023759"/>
            <a:ext cx="1511952" cy="400110"/>
          </a:xfrm>
          <a:prstGeom prst="rect">
            <a:avLst/>
          </a:prstGeom>
          <a:noFill/>
          <a:ln>
            <a:noFill/>
          </a:ln>
        </p:spPr>
        <p:txBody>
          <a:bodyPr wrap="none" rtlCol="0">
            <a:spAutoFit/>
          </a:bodyPr>
          <a:lstStyle/>
          <a:p>
            <a:pPr algn="ctr"/>
            <a:r>
              <a:rPr kumimoji="1" lang="ja-JP" altLang="en-US" sz="2000" b="1" dirty="0"/>
              <a:t>ｸｰﾗﾝﾄの戻り</a:t>
            </a:r>
          </a:p>
        </p:txBody>
      </p:sp>
      <p:cxnSp>
        <p:nvCxnSpPr>
          <p:cNvPr id="1230" name="直線矢印コネクタ 1229">
            <a:extLst>
              <a:ext uri="{FF2B5EF4-FFF2-40B4-BE49-F238E27FC236}">
                <a16:creationId xmlns:a16="http://schemas.microsoft.com/office/drawing/2014/main" id="{7E014E9C-5924-BC1D-CA4F-29AE030F7480}"/>
              </a:ext>
            </a:extLst>
          </p:cNvPr>
          <p:cNvCxnSpPr>
            <a:cxnSpLocks/>
          </p:cNvCxnSpPr>
          <p:nvPr/>
        </p:nvCxnSpPr>
        <p:spPr>
          <a:xfrm flipH="1" flipV="1">
            <a:off x="4073588" y="1967206"/>
            <a:ext cx="334206" cy="682197"/>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36" name="直線矢印コネクタ 1235">
            <a:extLst>
              <a:ext uri="{FF2B5EF4-FFF2-40B4-BE49-F238E27FC236}">
                <a16:creationId xmlns:a16="http://schemas.microsoft.com/office/drawing/2014/main" id="{123EFAD9-C8FA-769D-0BA1-333E23BF6B69}"/>
              </a:ext>
            </a:extLst>
          </p:cNvPr>
          <p:cNvCxnSpPr>
            <a:cxnSpLocks/>
          </p:cNvCxnSpPr>
          <p:nvPr/>
        </p:nvCxnSpPr>
        <p:spPr>
          <a:xfrm flipV="1">
            <a:off x="7219325" y="5412220"/>
            <a:ext cx="404939" cy="676851"/>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43" name="テキスト ボックス 1242">
            <a:extLst>
              <a:ext uri="{FF2B5EF4-FFF2-40B4-BE49-F238E27FC236}">
                <a16:creationId xmlns:a16="http://schemas.microsoft.com/office/drawing/2014/main" id="{CBAC62D0-E3C0-83CD-EA05-868CB24D4EE4}"/>
              </a:ext>
            </a:extLst>
          </p:cNvPr>
          <p:cNvSpPr txBox="1"/>
          <p:nvPr/>
        </p:nvSpPr>
        <p:spPr>
          <a:xfrm>
            <a:off x="4358517" y="5644486"/>
            <a:ext cx="2108269" cy="646331"/>
          </a:xfrm>
          <a:prstGeom prst="rect">
            <a:avLst/>
          </a:prstGeom>
          <a:noFill/>
          <a:ln>
            <a:noFill/>
          </a:ln>
        </p:spPr>
        <p:txBody>
          <a:bodyPr wrap="none" rtlCol="0">
            <a:spAutoFit/>
          </a:bodyPr>
          <a:lstStyle/>
          <a:p>
            <a:r>
              <a:rPr lang="ja-JP" altLang="en-US" b="1" dirty="0">
                <a:solidFill>
                  <a:srgbClr val="FF0000"/>
                </a:solidFill>
              </a:rPr>
              <a:t>ポンプの吐出流量が</a:t>
            </a:r>
            <a:endParaRPr lang="en-US" altLang="ja-JP" b="1" dirty="0">
              <a:solidFill>
                <a:srgbClr val="FF0000"/>
              </a:solidFill>
            </a:endParaRPr>
          </a:p>
          <a:p>
            <a:r>
              <a:rPr lang="ja-JP" altLang="en-US" b="1" dirty="0">
                <a:solidFill>
                  <a:srgbClr val="FF0000"/>
                </a:solidFill>
              </a:rPr>
              <a:t>不足している</a:t>
            </a:r>
            <a:endParaRPr kumimoji="1" lang="ja-JP" altLang="en-US" b="1" dirty="0">
              <a:solidFill>
                <a:srgbClr val="FF0000"/>
              </a:solidFill>
            </a:endParaRPr>
          </a:p>
        </p:txBody>
      </p:sp>
      <p:sp>
        <p:nvSpPr>
          <p:cNvPr id="1249" name="テキスト ボックス 1248">
            <a:extLst>
              <a:ext uri="{FF2B5EF4-FFF2-40B4-BE49-F238E27FC236}">
                <a16:creationId xmlns:a16="http://schemas.microsoft.com/office/drawing/2014/main" id="{84249D73-039F-62B4-29A7-F82695972547}"/>
              </a:ext>
            </a:extLst>
          </p:cNvPr>
          <p:cNvSpPr txBox="1"/>
          <p:nvPr/>
        </p:nvSpPr>
        <p:spPr>
          <a:xfrm>
            <a:off x="5628115" y="4494508"/>
            <a:ext cx="427085" cy="523220"/>
          </a:xfrm>
          <a:prstGeom prst="rect">
            <a:avLst/>
          </a:prstGeom>
          <a:noFill/>
          <a:ln>
            <a:noFill/>
          </a:ln>
        </p:spPr>
        <p:txBody>
          <a:bodyPr wrap="square" rtlCol="0">
            <a:spAutoFit/>
          </a:bodyPr>
          <a:lstStyle/>
          <a:p>
            <a:pPr algn="ctr"/>
            <a:r>
              <a:rPr kumimoji="1" lang="ja-JP" altLang="en-US" sz="2800" b="1" dirty="0"/>
              <a:t>①</a:t>
            </a:r>
          </a:p>
        </p:txBody>
      </p:sp>
      <p:sp>
        <p:nvSpPr>
          <p:cNvPr id="1251" name="テキスト ボックス 1250">
            <a:extLst>
              <a:ext uri="{FF2B5EF4-FFF2-40B4-BE49-F238E27FC236}">
                <a16:creationId xmlns:a16="http://schemas.microsoft.com/office/drawing/2014/main" id="{0AA4A9A8-52E7-DF85-01C1-AAE107818514}"/>
              </a:ext>
            </a:extLst>
          </p:cNvPr>
          <p:cNvSpPr txBox="1"/>
          <p:nvPr/>
        </p:nvSpPr>
        <p:spPr>
          <a:xfrm>
            <a:off x="4027148" y="5683439"/>
            <a:ext cx="427085" cy="523220"/>
          </a:xfrm>
          <a:prstGeom prst="rect">
            <a:avLst/>
          </a:prstGeom>
          <a:noFill/>
          <a:ln>
            <a:noFill/>
          </a:ln>
        </p:spPr>
        <p:txBody>
          <a:bodyPr wrap="square" rtlCol="0">
            <a:spAutoFit/>
          </a:bodyPr>
          <a:lstStyle/>
          <a:p>
            <a:pPr algn="ctr"/>
            <a:r>
              <a:rPr kumimoji="1" lang="ja-JP" altLang="en-US" sz="2800" b="1" dirty="0"/>
              <a:t>③</a:t>
            </a:r>
          </a:p>
        </p:txBody>
      </p:sp>
      <p:cxnSp>
        <p:nvCxnSpPr>
          <p:cNvPr id="4" name="直線矢印コネクタ 3">
            <a:extLst>
              <a:ext uri="{FF2B5EF4-FFF2-40B4-BE49-F238E27FC236}">
                <a16:creationId xmlns:a16="http://schemas.microsoft.com/office/drawing/2014/main" id="{8C95D2B8-C316-0A7D-D094-2E5A1AD38459}"/>
              </a:ext>
            </a:extLst>
          </p:cNvPr>
          <p:cNvCxnSpPr>
            <a:cxnSpLocks/>
          </p:cNvCxnSpPr>
          <p:nvPr/>
        </p:nvCxnSpPr>
        <p:spPr>
          <a:xfrm>
            <a:off x="1423718" y="3284984"/>
            <a:ext cx="9916817" cy="0"/>
          </a:xfrm>
          <a:prstGeom prst="straightConnector1">
            <a:avLst/>
          </a:prstGeom>
          <a:ln w="5715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 name="直線矢印コネクタ 15">
            <a:extLst>
              <a:ext uri="{FF2B5EF4-FFF2-40B4-BE49-F238E27FC236}">
                <a16:creationId xmlns:a16="http://schemas.microsoft.com/office/drawing/2014/main" id="{A7D17589-2FBA-62C4-1434-614E48215B09}"/>
              </a:ext>
            </a:extLst>
          </p:cNvPr>
          <p:cNvCxnSpPr>
            <a:cxnSpLocks/>
          </p:cNvCxnSpPr>
          <p:nvPr/>
        </p:nvCxnSpPr>
        <p:spPr>
          <a:xfrm flipH="1">
            <a:off x="9108988" y="1914786"/>
            <a:ext cx="740351"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直線矢印コネクタ 22">
            <a:extLst>
              <a:ext uri="{FF2B5EF4-FFF2-40B4-BE49-F238E27FC236}">
                <a16:creationId xmlns:a16="http://schemas.microsoft.com/office/drawing/2014/main" id="{069BD30A-7146-1400-5C68-19E5C11398BF}"/>
              </a:ext>
            </a:extLst>
          </p:cNvPr>
          <p:cNvCxnSpPr>
            <a:cxnSpLocks/>
          </p:cNvCxnSpPr>
          <p:nvPr/>
        </p:nvCxnSpPr>
        <p:spPr>
          <a:xfrm>
            <a:off x="9398761" y="1450936"/>
            <a:ext cx="176768" cy="476085"/>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6" name="テキスト ボックス 25">
            <a:extLst>
              <a:ext uri="{FF2B5EF4-FFF2-40B4-BE49-F238E27FC236}">
                <a16:creationId xmlns:a16="http://schemas.microsoft.com/office/drawing/2014/main" id="{58299196-66CE-36A9-3714-433DEDDBCD02}"/>
              </a:ext>
            </a:extLst>
          </p:cNvPr>
          <p:cNvSpPr txBox="1"/>
          <p:nvPr/>
        </p:nvSpPr>
        <p:spPr>
          <a:xfrm>
            <a:off x="9062134" y="1120432"/>
            <a:ext cx="737702" cy="369332"/>
          </a:xfrm>
          <a:prstGeom prst="rect">
            <a:avLst/>
          </a:prstGeom>
          <a:noFill/>
          <a:ln>
            <a:noFill/>
          </a:ln>
        </p:spPr>
        <p:txBody>
          <a:bodyPr wrap="none" rtlCol="0">
            <a:spAutoFit/>
          </a:bodyPr>
          <a:lstStyle/>
          <a:p>
            <a:pPr algn="ctr"/>
            <a:r>
              <a:rPr kumimoji="1" lang="ja-JP" altLang="en-US" dirty="0"/>
              <a:t>しない</a:t>
            </a:r>
          </a:p>
        </p:txBody>
      </p:sp>
      <p:sp>
        <p:nvSpPr>
          <p:cNvPr id="27" name="テキスト ボックス 26">
            <a:extLst>
              <a:ext uri="{FF2B5EF4-FFF2-40B4-BE49-F238E27FC236}">
                <a16:creationId xmlns:a16="http://schemas.microsoft.com/office/drawing/2014/main" id="{E8CC19BE-6F8A-8C43-BCC2-E9A437B58990}"/>
              </a:ext>
            </a:extLst>
          </p:cNvPr>
          <p:cNvSpPr txBox="1"/>
          <p:nvPr/>
        </p:nvSpPr>
        <p:spPr>
          <a:xfrm>
            <a:off x="8627456" y="2829525"/>
            <a:ext cx="646331" cy="369332"/>
          </a:xfrm>
          <a:prstGeom prst="rect">
            <a:avLst/>
          </a:prstGeom>
          <a:noFill/>
          <a:ln>
            <a:noFill/>
          </a:ln>
        </p:spPr>
        <p:txBody>
          <a:bodyPr wrap="none" rtlCol="0">
            <a:spAutoFit/>
          </a:bodyPr>
          <a:lstStyle/>
          <a:p>
            <a:pPr algn="ctr"/>
            <a:r>
              <a:rPr kumimoji="1" lang="ja-JP" altLang="en-US" dirty="0"/>
              <a:t>頻度</a:t>
            </a:r>
          </a:p>
        </p:txBody>
      </p:sp>
      <p:cxnSp>
        <p:nvCxnSpPr>
          <p:cNvPr id="28" name="直線矢印コネクタ 27">
            <a:extLst>
              <a:ext uri="{FF2B5EF4-FFF2-40B4-BE49-F238E27FC236}">
                <a16:creationId xmlns:a16="http://schemas.microsoft.com/office/drawing/2014/main" id="{B301442D-639E-0829-EE86-AF41ECC8C586}"/>
              </a:ext>
            </a:extLst>
          </p:cNvPr>
          <p:cNvCxnSpPr>
            <a:cxnSpLocks/>
          </p:cNvCxnSpPr>
          <p:nvPr/>
        </p:nvCxnSpPr>
        <p:spPr>
          <a:xfrm>
            <a:off x="8184362" y="2540309"/>
            <a:ext cx="532438"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84" name="テキスト ボックス 1183">
            <a:extLst>
              <a:ext uri="{FF2B5EF4-FFF2-40B4-BE49-F238E27FC236}">
                <a16:creationId xmlns:a16="http://schemas.microsoft.com/office/drawing/2014/main" id="{802323B9-5EFF-8021-3C01-CB671026B53B}"/>
              </a:ext>
            </a:extLst>
          </p:cNvPr>
          <p:cNvSpPr txBox="1"/>
          <p:nvPr/>
        </p:nvSpPr>
        <p:spPr>
          <a:xfrm>
            <a:off x="7456823" y="2372963"/>
            <a:ext cx="801823" cy="369332"/>
          </a:xfrm>
          <a:prstGeom prst="rect">
            <a:avLst/>
          </a:prstGeom>
          <a:noFill/>
          <a:ln>
            <a:noFill/>
          </a:ln>
        </p:spPr>
        <p:txBody>
          <a:bodyPr wrap="none" rtlCol="0">
            <a:spAutoFit/>
          </a:bodyPr>
          <a:lstStyle/>
          <a:p>
            <a:pPr algn="ctr"/>
            <a:r>
              <a:rPr lang="ja-JP" altLang="en-US" dirty="0"/>
              <a:t>少ない</a:t>
            </a:r>
            <a:endParaRPr kumimoji="1" lang="ja-JP" altLang="en-US" dirty="0"/>
          </a:p>
        </p:txBody>
      </p:sp>
      <p:sp>
        <p:nvSpPr>
          <p:cNvPr id="1187" name="テキスト ボックス 1186">
            <a:extLst>
              <a:ext uri="{FF2B5EF4-FFF2-40B4-BE49-F238E27FC236}">
                <a16:creationId xmlns:a16="http://schemas.microsoft.com/office/drawing/2014/main" id="{F3B07126-68CB-3468-5CD6-1B1356CEB7D0}"/>
              </a:ext>
            </a:extLst>
          </p:cNvPr>
          <p:cNvSpPr txBox="1"/>
          <p:nvPr/>
        </p:nvSpPr>
        <p:spPr>
          <a:xfrm>
            <a:off x="10289710" y="2673849"/>
            <a:ext cx="697627" cy="400110"/>
          </a:xfrm>
          <a:prstGeom prst="rect">
            <a:avLst/>
          </a:prstGeom>
          <a:noFill/>
          <a:ln>
            <a:noFill/>
          </a:ln>
        </p:spPr>
        <p:txBody>
          <a:bodyPr wrap="none" rtlCol="0">
            <a:spAutoFit/>
          </a:bodyPr>
          <a:lstStyle/>
          <a:p>
            <a:pPr algn="ctr"/>
            <a:r>
              <a:rPr kumimoji="1" lang="ja-JP" altLang="en-US" sz="2000" b="1" dirty="0"/>
              <a:t>清掃</a:t>
            </a:r>
          </a:p>
        </p:txBody>
      </p:sp>
      <p:cxnSp>
        <p:nvCxnSpPr>
          <p:cNvPr id="1188" name="直線矢印コネクタ 1187">
            <a:extLst>
              <a:ext uri="{FF2B5EF4-FFF2-40B4-BE49-F238E27FC236}">
                <a16:creationId xmlns:a16="http://schemas.microsoft.com/office/drawing/2014/main" id="{EC486738-3CAA-1C8E-D6A1-AAF8D99A81C0}"/>
              </a:ext>
            </a:extLst>
          </p:cNvPr>
          <p:cNvCxnSpPr>
            <a:cxnSpLocks/>
          </p:cNvCxnSpPr>
          <p:nvPr/>
        </p:nvCxnSpPr>
        <p:spPr>
          <a:xfrm flipH="1">
            <a:off x="9549765" y="2866018"/>
            <a:ext cx="740351"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89" name="直線矢印コネクタ 1188">
            <a:extLst>
              <a:ext uri="{FF2B5EF4-FFF2-40B4-BE49-F238E27FC236}">
                <a16:creationId xmlns:a16="http://schemas.microsoft.com/office/drawing/2014/main" id="{F461E608-949B-E840-AE44-AF1C70AD62C7}"/>
              </a:ext>
            </a:extLst>
          </p:cNvPr>
          <p:cNvCxnSpPr>
            <a:cxnSpLocks/>
          </p:cNvCxnSpPr>
          <p:nvPr/>
        </p:nvCxnSpPr>
        <p:spPr>
          <a:xfrm>
            <a:off x="9872756" y="2411361"/>
            <a:ext cx="176768" cy="476085"/>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90" name="テキスト ボックス 1189">
            <a:extLst>
              <a:ext uri="{FF2B5EF4-FFF2-40B4-BE49-F238E27FC236}">
                <a16:creationId xmlns:a16="http://schemas.microsoft.com/office/drawing/2014/main" id="{B8E84519-FE94-A6A1-74D7-372FA89B66E6}"/>
              </a:ext>
            </a:extLst>
          </p:cNvPr>
          <p:cNvSpPr txBox="1"/>
          <p:nvPr/>
        </p:nvSpPr>
        <p:spPr>
          <a:xfrm>
            <a:off x="9543285" y="2106229"/>
            <a:ext cx="662361" cy="369332"/>
          </a:xfrm>
          <a:prstGeom prst="rect">
            <a:avLst/>
          </a:prstGeom>
          <a:noFill/>
          <a:ln>
            <a:noFill/>
          </a:ln>
        </p:spPr>
        <p:txBody>
          <a:bodyPr wrap="none" rtlCol="0">
            <a:spAutoFit/>
          </a:bodyPr>
          <a:lstStyle/>
          <a:p>
            <a:pPr algn="ctr"/>
            <a:r>
              <a:rPr kumimoji="1" lang="ja-JP" altLang="en-US" dirty="0"/>
              <a:t>不足</a:t>
            </a:r>
          </a:p>
        </p:txBody>
      </p:sp>
      <p:sp>
        <p:nvSpPr>
          <p:cNvPr id="1201" name="テキスト ボックス 1200">
            <a:extLst>
              <a:ext uri="{FF2B5EF4-FFF2-40B4-BE49-F238E27FC236}">
                <a16:creationId xmlns:a16="http://schemas.microsoft.com/office/drawing/2014/main" id="{616C31B7-FDA6-7CEE-2420-C9C01CA0AD5B}"/>
              </a:ext>
            </a:extLst>
          </p:cNvPr>
          <p:cNvSpPr txBox="1"/>
          <p:nvPr/>
        </p:nvSpPr>
        <p:spPr>
          <a:xfrm>
            <a:off x="3711562" y="1141864"/>
            <a:ext cx="604653" cy="369332"/>
          </a:xfrm>
          <a:prstGeom prst="rect">
            <a:avLst/>
          </a:prstGeom>
          <a:noFill/>
          <a:ln>
            <a:noFill/>
          </a:ln>
        </p:spPr>
        <p:txBody>
          <a:bodyPr wrap="none" rtlCol="0">
            <a:spAutoFit/>
          </a:bodyPr>
          <a:lstStyle/>
          <a:p>
            <a:pPr algn="ctr"/>
            <a:r>
              <a:rPr kumimoji="1" lang="ja-JP" altLang="en-US" dirty="0"/>
              <a:t>汚い</a:t>
            </a:r>
          </a:p>
        </p:txBody>
      </p:sp>
      <p:cxnSp>
        <p:nvCxnSpPr>
          <p:cNvPr id="1202" name="直線矢印コネクタ 1201">
            <a:extLst>
              <a:ext uri="{FF2B5EF4-FFF2-40B4-BE49-F238E27FC236}">
                <a16:creationId xmlns:a16="http://schemas.microsoft.com/office/drawing/2014/main" id="{B8AFEF03-C7F5-C3AE-1966-ED445E6D415A}"/>
              </a:ext>
            </a:extLst>
          </p:cNvPr>
          <p:cNvCxnSpPr>
            <a:cxnSpLocks/>
          </p:cNvCxnSpPr>
          <p:nvPr/>
        </p:nvCxnSpPr>
        <p:spPr>
          <a:xfrm flipH="1">
            <a:off x="4071284" y="1538678"/>
            <a:ext cx="624423"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05" name="テキスト ボックス 1204">
            <a:extLst>
              <a:ext uri="{FF2B5EF4-FFF2-40B4-BE49-F238E27FC236}">
                <a16:creationId xmlns:a16="http://schemas.microsoft.com/office/drawing/2014/main" id="{177CAD6E-0B1B-8F8D-458D-ED150874215D}"/>
              </a:ext>
            </a:extLst>
          </p:cNvPr>
          <p:cNvSpPr txBox="1"/>
          <p:nvPr/>
        </p:nvSpPr>
        <p:spPr>
          <a:xfrm>
            <a:off x="4692044" y="1281859"/>
            <a:ext cx="620683" cy="369332"/>
          </a:xfrm>
          <a:prstGeom prst="rect">
            <a:avLst/>
          </a:prstGeom>
          <a:noFill/>
          <a:ln>
            <a:noFill/>
          </a:ln>
        </p:spPr>
        <p:txBody>
          <a:bodyPr wrap="none" rtlCol="0">
            <a:spAutoFit/>
          </a:bodyPr>
          <a:lstStyle/>
          <a:p>
            <a:pPr algn="ctr"/>
            <a:r>
              <a:rPr lang="ja-JP" altLang="en-US" dirty="0"/>
              <a:t>汚れ</a:t>
            </a:r>
            <a:endParaRPr kumimoji="1" lang="ja-JP" altLang="en-US" dirty="0"/>
          </a:p>
        </p:txBody>
      </p:sp>
      <p:cxnSp>
        <p:nvCxnSpPr>
          <p:cNvPr id="1207" name="直線矢印コネクタ 1206">
            <a:extLst>
              <a:ext uri="{FF2B5EF4-FFF2-40B4-BE49-F238E27FC236}">
                <a16:creationId xmlns:a16="http://schemas.microsoft.com/office/drawing/2014/main" id="{A0CD1750-7968-8E3E-0F7E-90BDFE5E1B2D}"/>
              </a:ext>
            </a:extLst>
          </p:cNvPr>
          <p:cNvCxnSpPr>
            <a:cxnSpLocks/>
          </p:cNvCxnSpPr>
          <p:nvPr/>
        </p:nvCxnSpPr>
        <p:spPr>
          <a:xfrm>
            <a:off x="7334666" y="4104245"/>
            <a:ext cx="777205"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22" name="テキスト ボックス 1221">
            <a:extLst>
              <a:ext uri="{FF2B5EF4-FFF2-40B4-BE49-F238E27FC236}">
                <a16:creationId xmlns:a16="http://schemas.microsoft.com/office/drawing/2014/main" id="{55E29AAD-9A4F-4812-A1E9-0BF2E1D460FD}"/>
              </a:ext>
            </a:extLst>
          </p:cNvPr>
          <p:cNvSpPr txBox="1"/>
          <p:nvPr/>
        </p:nvSpPr>
        <p:spPr>
          <a:xfrm>
            <a:off x="6763170" y="3919579"/>
            <a:ext cx="646331" cy="369332"/>
          </a:xfrm>
          <a:prstGeom prst="rect">
            <a:avLst/>
          </a:prstGeom>
          <a:noFill/>
          <a:ln>
            <a:noFill/>
          </a:ln>
        </p:spPr>
        <p:txBody>
          <a:bodyPr wrap="none" rtlCol="0">
            <a:spAutoFit/>
          </a:bodyPr>
          <a:lstStyle/>
          <a:p>
            <a:pPr algn="ctr"/>
            <a:r>
              <a:rPr kumimoji="1" lang="ja-JP" altLang="en-US" dirty="0"/>
              <a:t>摩耗</a:t>
            </a:r>
          </a:p>
        </p:txBody>
      </p:sp>
      <p:cxnSp>
        <p:nvCxnSpPr>
          <p:cNvPr id="1224" name="直線矢印コネクタ 1223">
            <a:extLst>
              <a:ext uri="{FF2B5EF4-FFF2-40B4-BE49-F238E27FC236}">
                <a16:creationId xmlns:a16="http://schemas.microsoft.com/office/drawing/2014/main" id="{D208A2EE-3177-301C-F8BF-CDAADCFDB194}"/>
              </a:ext>
            </a:extLst>
          </p:cNvPr>
          <p:cNvCxnSpPr>
            <a:cxnSpLocks/>
          </p:cNvCxnSpPr>
          <p:nvPr/>
        </p:nvCxnSpPr>
        <p:spPr>
          <a:xfrm flipH="1">
            <a:off x="8950621" y="4507895"/>
            <a:ext cx="464204"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27" name="テキスト ボックス 1226">
            <a:extLst>
              <a:ext uri="{FF2B5EF4-FFF2-40B4-BE49-F238E27FC236}">
                <a16:creationId xmlns:a16="http://schemas.microsoft.com/office/drawing/2014/main" id="{51B34D08-2F05-645E-19FD-F54456B3E98D}"/>
              </a:ext>
            </a:extLst>
          </p:cNvPr>
          <p:cNvSpPr txBox="1"/>
          <p:nvPr/>
        </p:nvSpPr>
        <p:spPr>
          <a:xfrm>
            <a:off x="9368720" y="4398021"/>
            <a:ext cx="779381" cy="369332"/>
          </a:xfrm>
          <a:prstGeom prst="rect">
            <a:avLst/>
          </a:prstGeom>
          <a:noFill/>
          <a:ln>
            <a:noFill/>
          </a:ln>
        </p:spPr>
        <p:txBody>
          <a:bodyPr wrap="none" rtlCol="0">
            <a:spAutoFit/>
          </a:bodyPr>
          <a:lstStyle/>
          <a:p>
            <a:pPr algn="ctr"/>
            <a:r>
              <a:rPr kumimoji="1" lang="ja-JP" altLang="en-US" dirty="0"/>
              <a:t>大きい</a:t>
            </a:r>
          </a:p>
        </p:txBody>
      </p:sp>
      <p:cxnSp>
        <p:nvCxnSpPr>
          <p:cNvPr id="1228" name="直線矢印コネクタ 1227">
            <a:extLst>
              <a:ext uri="{FF2B5EF4-FFF2-40B4-BE49-F238E27FC236}">
                <a16:creationId xmlns:a16="http://schemas.microsoft.com/office/drawing/2014/main" id="{D6806C66-C249-9F38-F423-AB5F5B6EF49E}"/>
              </a:ext>
            </a:extLst>
          </p:cNvPr>
          <p:cNvCxnSpPr>
            <a:cxnSpLocks/>
          </p:cNvCxnSpPr>
          <p:nvPr/>
        </p:nvCxnSpPr>
        <p:spPr>
          <a:xfrm flipV="1">
            <a:off x="7527081" y="4125700"/>
            <a:ext cx="231281" cy="317185"/>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33" name="テキスト ボックス 1232">
            <a:extLst>
              <a:ext uri="{FF2B5EF4-FFF2-40B4-BE49-F238E27FC236}">
                <a16:creationId xmlns:a16="http://schemas.microsoft.com/office/drawing/2014/main" id="{FBC531A1-237A-1D62-7037-592F9D2647D3}"/>
              </a:ext>
            </a:extLst>
          </p:cNvPr>
          <p:cNvSpPr txBox="1"/>
          <p:nvPr/>
        </p:nvSpPr>
        <p:spPr>
          <a:xfrm>
            <a:off x="9822284" y="3982706"/>
            <a:ext cx="697627" cy="400110"/>
          </a:xfrm>
          <a:prstGeom prst="rect">
            <a:avLst/>
          </a:prstGeom>
          <a:noFill/>
          <a:ln>
            <a:noFill/>
          </a:ln>
        </p:spPr>
        <p:txBody>
          <a:bodyPr wrap="none" rtlCol="0">
            <a:spAutoFit/>
          </a:bodyPr>
          <a:lstStyle/>
          <a:p>
            <a:pPr algn="ctr"/>
            <a:r>
              <a:rPr kumimoji="1" lang="ja-JP" altLang="en-US" sz="2000" b="1" dirty="0"/>
              <a:t>配管</a:t>
            </a:r>
          </a:p>
        </p:txBody>
      </p:sp>
      <p:sp>
        <p:nvSpPr>
          <p:cNvPr id="1234" name="テキスト ボックス 1233">
            <a:extLst>
              <a:ext uri="{FF2B5EF4-FFF2-40B4-BE49-F238E27FC236}">
                <a16:creationId xmlns:a16="http://schemas.microsoft.com/office/drawing/2014/main" id="{DA304983-7805-5D92-84B6-32C0F1AFC9B0}"/>
              </a:ext>
            </a:extLst>
          </p:cNvPr>
          <p:cNvSpPr txBox="1"/>
          <p:nvPr/>
        </p:nvSpPr>
        <p:spPr>
          <a:xfrm>
            <a:off x="6823825" y="4983396"/>
            <a:ext cx="498855" cy="369332"/>
          </a:xfrm>
          <a:prstGeom prst="rect">
            <a:avLst/>
          </a:prstGeom>
          <a:noFill/>
          <a:ln>
            <a:noFill/>
          </a:ln>
        </p:spPr>
        <p:txBody>
          <a:bodyPr wrap="none" rtlCol="0">
            <a:spAutoFit/>
          </a:bodyPr>
          <a:lstStyle/>
          <a:p>
            <a:pPr algn="ctr"/>
            <a:r>
              <a:rPr lang="ja-JP" altLang="en-US" dirty="0"/>
              <a:t>ミス</a:t>
            </a:r>
            <a:endParaRPr kumimoji="1" lang="ja-JP" altLang="en-US" dirty="0"/>
          </a:p>
        </p:txBody>
      </p:sp>
      <p:sp>
        <p:nvSpPr>
          <p:cNvPr id="1235" name="テキスト ボックス 1234">
            <a:extLst>
              <a:ext uri="{FF2B5EF4-FFF2-40B4-BE49-F238E27FC236}">
                <a16:creationId xmlns:a16="http://schemas.microsoft.com/office/drawing/2014/main" id="{4B9AD2FA-B859-0C14-56FA-8314265FA297}"/>
              </a:ext>
            </a:extLst>
          </p:cNvPr>
          <p:cNvSpPr txBox="1"/>
          <p:nvPr/>
        </p:nvSpPr>
        <p:spPr>
          <a:xfrm>
            <a:off x="7726830" y="4614064"/>
            <a:ext cx="646331" cy="369332"/>
          </a:xfrm>
          <a:prstGeom prst="rect">
            <a:avLst/>
          </a:prstGeom>
          <a:noFill/>
          <a:ln>
            <a:noFill/>
          </a:ln>
        </p:spPr>
        <p:txBody>
          <a:bodyPr wrap="none" rtlCol="0">
            <a:spAutoFit/>
          </a:bodyPr>
          <a:lstStyle/>
          <a:p>
            <a:pPr algn="ctr"/>
            <a:r>
              <a:rPr lang="ja-JP" altLang="en-US" dirty="0"/>
              <a:t>選定</a:t>
            </a:r>
            <a:endParaRPr kumimoji="1" lang="ja-JP" altLang="en-US" dirty="0"/>
          </a:p>
        </p:txBody>
      </p:sp>
      <p:sp>
        <p:nvSpPr>
          <p:cNvPr id="1237" name="テキスト ボックス 1236">
            <a:extLst>
              <a:ext uri="{FF2B5EF4-FFF2-40B4-BE49-F238E27FC236}">
                <a16:creationId xmlns:a16="http://schemas.microsoft.com/office/drawing/2014/main" id="{2D91856B-611D-819E-2265-739EEAF8090F}"/>
              </a:ext>
            </a:extLst>
          </p:cNvPr>
          <p:cNvSpPr txBox="1"/>
          <p:nvPr/>
        </p:nvSpPr>
        <p:spPr>
          <a:xfrm>
            <a:off x="6870458" y="6066058"/>
            <a:ext cx="877163" cy="369332"/>
          </a:xfrm>
          <a:prstGeom prst="rect">
            <a:avLst/>
          </a:prstGeom>
          <a:noFill/>
          <a:ln>
            <a:noFill/>
          </a:ln>
        </p:spPr>
        <p:txBody>
          <a:bodyPr wrap="none" rtlCol="0">
            <a:spAutoFit/>
          </a:bodyPr>
          <a:lstStyle/>
          <a:p>
            <a:pPr algn="ctr"/>
            <a:r>
              <a:rPr lang="ja-JP" altLang="en-US" dirty="0"/>
              <a:t>吐出量</a:t>
            </a:r>
            <a:endParaRPr kumimoji="1" lang="ja-JP" altLang="en-US" dirty="0"/>
          </a:p>
        </p:txBody>
      </p:sp>
      <p:sp>
        <p:nvSpPr>
          <p:cNvPr id="1238" name="テキスト ボックス 1237">
            <a:extLst>
              <a:ext uri="{FF2B5EF4-FFF2-40B4-BE49-F238E27FC236}">
                <a16:creationId xmlns:a16="http://schemas.microsoft.com/office/drawing/2014/main" id="{B77B0E63-E321-CF8B-44FB-8F49DB6C837F}"/>
              </a:ext>
            </a:extLst>
          </p:cNvPr>
          <p:cNvSpPr txBox="1"/>
          <p:nvPr/>
        </p:nvSpPr>
        <p:spPr>
          <a:xfrm>
            <a:off x="5244525" y="5195117"/>
            <a:ext cx="1467068" cy="400110"/>
          </a:xfrm>
          <a:prstGeom prst="rect">
            <a:avLst/>
          </a:prstGeom>
          <a:noFill/>
          <a:ln>
            <a:noFill/>
          </a:ln>
        </p:spPr>
        <p:txBody>
          <a:bodyPr wrap="none" rtlCol="0">
            <a:spAutoFit/>
          </a:bodyPr>
          <a:lstStyle/>
          <a:p>
            <a:pPr algn="ctr"/>
            <a:r>
              <a:rPr kumimoji="1" lang="ja-JP" altLang="en-US" sz="2000" b="1" dirty="0"/>
              <a:t>ｸｰﾗﾝﾄﾎﾟﾝﾌﾟ</a:t>
            </a:r>
          </a:p>
        </p:txBody>
      </p:sp>
      <p:cxnSp>
        <p:nvCxnSpPr>
          <p:cNvPr id="1241" name="直線矢印コネクタ 1240">
            <a:extLst>
              <a:ext uri="{FF2B5EF4-FFF2-40B4-BE49-F238E27FC236}">
                <a16:creationId xmlns:a16="http://schemas.microsoft.com/office/drawing/2014/main" id="{3D9F5512-61C7-6A6D-F19C-429B6D2C919E}"/>
              </a:ext>
            </a:extLst>
          </p:cNvPr>
          <p:cNvCxnSpPr>
            <a:cxnSpLocks/>
          </p:cNvCxnSpPr>
          <p:nvPr/>
        </p:nvCxnSpPr>
        <p:spPr>
          <a:xfrm>
            <a:off x="6431383" y="5877272"/>
            <a:ext cx="852048"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45" name="直線矢印コネクタ 1244">
            <a:extLst>
              <a:ext uri="{FF2B5EF4-FFF2-40B4-BE49-F238E27FC236}">
                <a16:creationId xmlns:a16="http://schemas.microsoft.com/office/drawing/2014/main" id="{4E9890E2-99AF-9DB8-AF92-6F3DFFEF5B52}"/>
              </a:ext>
            </a:extLst>
          </p:cNvPr>
          <p:cNvCxnSpPr>
            <a:cxnSpLocks/>
          </p:cNvCxnSpPr>
          <p:nvPr/>
        </p:nvCxnSpPr>
        <p:spPr>
          <a:xfrm flipH="1">
            <a:off x="7737393" y="4975547"/>
            <a:ext cx="236197" cy="408822"/>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53" name="直線矢印コネクタ 1252">
            <a:extLst>
              <a:ext uri="{FF2B5EF4-FFF2-40B4-BE49-F238E27FC236}">
                <a16:creationId xmlns:a16="http://schemas.microsoft.com/office/drawing/2014/main" id="{914FD37D-1FCA-11D4-ED34-5C0A4F0110A3}"/>
              </a:ext>
            </a:extLst>
          </p:cNvPr>
          <p:cNvCxnSpPr>
            <a:cxnSpLocks/>
          </p:cNvCxnSpPr>
          <p:nvPr/>
        </p:nvCxnSpPr>
        <p:spPr>
          <a:xfrm>
            <a:off x="7262816" y="5142720"/>
            <a:ext cx="556533"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55" name="直線矢印コネクタ 1254">
            <a:extLst>
              <a:ext uri="{FF2B5EF4-FFF2-40B4-BE49-F238E27FC236}">
                <a16:creationId xmlns:a16="http://schemas.microsoft.com/office/drawing/2014/main" id="{32558671-7131-3564-0D3A-399397B43C44}"/>
              </a:ext>
            </a:extLst>
          </p:cNvPr>
          <p:cNvCxnSpPr>
            <a:cxnSpLocks/>
          </p:cNvCxnSpPr>
          <p:nvPr/>
        </p:nvCxnSpPr>
        <p:spPr>
          <a:xfrm flipH="1">
            <a:off x="8677600" y="4202345"/>
            <a:ext cx="1122236"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59" name="直線矢印コネクタ 1258">
            <a:extLst>
              <a:ext uri="{FF2B5EF4-FFF2-40B4-BE49-F238E27FC236}">
                <a16:creationId xmlns:a16="http://schemas.microsoft.com/office/drawing/2014/main" id="{E840AE1C-DC88-EC2F-65A6-E4BF9AC32955}"/>
              </a:ext>
            </a:extLst>
          </p:cNvPr>
          <p:cNvCxnSpPr>
            <a:cxnSpLocks/>
          </p:cNvCxnSpPr>
          <p:nvPr/>
        </p:nvCxnSpPr>
        <p:spPr>
          <a:xfrm flipH="1">
            <a:off x="9138573" y="3859415"/>
            <a:ext cx="176071" cy="29243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61" name="直線矢印コネクタ 1260">
            <a:extLst>
              <a:ext uri="{FF2B5EF4-FFF2-40B4-BE49-F238E27FC236}">
                <a16:creationId xmlns:a16="http://schemas.microsoft.com/office/drawing/2014/main" id="{26DCE9AD-0B38-04FF-181E-EFE94793B3F6}"/>
              </a:ext>
            </a:extLst>
          </p:cNvPr>
          <p:cNvCxnSpPr>
            <a:cxnSpLocks/>
          </p:cNvCxnSpPr>
          <p:nvPr/>
        </p:nvCxnSpPr>
        <p:spPr>
          <a:xfrm>
            <a:off x="2102896" y="4561966"/>
            <a:ext cx="1137906"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63" name="テキスト ボックス 1262">
            <a:extLst>
              <a:ext uri="{FF2B5EF4-FFF2-40B4-BE49-F238E27FC236}">
                <a16:creationId xmlns:a16="http://schemas.microsoft.com/office/drawing/2014/main" id="{71910EE4-24BB-9485-DBD0-7132ECDF018E}"/>
              </a:ext>
            </a:extLst>
          </p:cNvPr>
          <p:cNvSpPr txBox="1"/>
          <p:nvPr/>
        </p:nvSpPr>
        <p:spPr>
          <a:xfrm>
            <a:off x="1386582" y="5209587"/>
            <a:ext cx="1226618" cy="369332"/>
          </a:xfrm>
          <a:prstGeom prst="rect">
            <a:avLst/>
          </a:prstGeom>
          <a:noFill/>
          <a:ln>
            <a:noFill/>
          </a:ln>
        </p:spPr>
        <p:txBody>
          <a:bodyPr wrap="none" rtlCol="0">
            <a:spAutoFit/>
          </a:bodyPr>
          <a:lstStyle/>
          <a:p>
            <a:pPr algn="ctr"/>
            <a:r>
              <a:rPr lang="ja-JP" altLang="en-US" dirty="0"/>
              <a:t>吸上げ高さ</a:t>
            </a:r>
            <a:endParaRPr kumimoji="1" lang="ja-JP" altLang="en-US" dirty="0"/>
          </a:p>
        </p:txBody>
      </p:sp>
      <p:sp>
        <p:nvSpPr>
          <p:cNvPr id="1264" name="テキスト ボックス 1263">
            <a:extLst>
              <a:ext uri="{FF2B5EF4-FFF2-40B4-BE49-F238E27FC236}">
                <a16:creationId xmlns:a16="http://schemas.microsoft.com/office/drawing/2014/main" id="{68A5A603-0DA5-1E49-2F25-0434BA77CBFC}"/>
              </a:ext>
            </a:extLst>
          </p:cNvPr>
          <p:cNvSpPr txBox="1"/>
          <p:nvPr/>
        </p:nvSpPr>
        <p:spPr>
          <a:xfrm>
            <a:off x="9313989" y="3327991"/>
            <a:ext cx="1946366" cy="646331"/>
          </a:xfrm>
          <a:prstGeom prst="rect">
            <a:avLst/>
          </a:prstGeom>
          <a:noFill/>
          <a:ln>
            <a:noFill/>
          </a:ln>
        </p:spPr>
        <p:txBody>
          <a:bodyPr wrap="none" rtlCol="0">
            <a:spAutoFit/>
          </a:bodyPr>
          <a:lstStyle/>
          <a:p>
            <a:r>
              <a:rPr kumimoji="1" lang="ja-JP" altLang="en-US" b="1" dirty="0">
                <a:solidFill>
                  <a:srgbClr val="FF0000"/>
                </a:solidFill>
              </a:rPr>
              <a:t>配管からクーラント</a:t>
            </a:r>
            <a:endParaRPr kumimoji="1" lang="en-US" altLang="ja-JP" b="1" dirty="0">
              <a:solidFill>
                <a:srgbClr val="FF0000"/>
              </a:solidFill>
            </a:endParaRPr>
          </a:p>
          <a:p>
            <a:r>
              <a:rPr kumimoji="1" lang="ja-JP" altLang="en-US" b="1" dirty="0">
                <a:solidFill>
                  <a:srgbClr val="FF0000"/>
                </a:solidFill>
              </a:rPr>
              <a:t>が洩れている</a:t>
            </a:r>
          </a:p>
        </p:txBody>
      </p:sp>
      <p:cxnSp>
        <p:nvCxnSpPr>
          <p:cNvPr id="1266" name="直線矢印コネクタ 1265">
            <a:extLst>
              <a:ext uri="{FF2B5EF4-FFF2-40B4-BE49-F238E27FC236}">
                <a16:creationId xmlns:a16="http://schemas.microsoft.com/office/drawing/2014/main" id="{FA2796D9-9EE9-F885-3DC8-B27EB1CC8A4C}"/>
              </a:ext>
            </a:extLst>
          </p:cNvPr>
          <p:cNvCxnSpPr>
            <a:cxnSpLocks/>
          </p:cNvCxnSpPr>
          <p:nvPr/>
        </p:nvCxnSpPr>
        <p:spPr>
          <a:xfrm flipV="1">
            <a:off x="8859886" y="4181460"/>
            <a:ext cx="216725" cy="430513"/>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70" name="テキスト ボックス 1269">
            <a:extLst>
              <a:ext uri="{FF2B5EF4-FFF2-40B4-BE49-F238E27FC236}">
                <a16:creationId xmlns:a16="http://schemas.microsoft.com/office/drawing/2014/main" id="{32A64ECC-9F91-292E-2531-775B0830AEF5}"/>
              </a:ext>
            </a:extLst>
          </p:cNvPr>
          <p:cNvSpPr txBox="1"/>
          <p:nvPr/>
        </p:nvSpPr>
        <p:spPr>
          <a:xfrm>
            <a:off x="8524261" y="4556119"/>
            <a:ext cx="465447" cy="369332"/>
          </a:xfrm>
          <a:prstGeom prst="rect">
            <a:avLst/>
          </a:prstGeom>
          <a:noFill/>
          <a:ln>
            <a:noFill/>
          </a:ln>
        </p:spPr>
        <p:txBody>
          <a:bodyPr wrap="square" rtlCol="0">
            <a:spAutoFit/>
          </a:bodyPr>
          <a:lstStyle/>
          <a:p>
            <a:pPr algn="ctr"/>
            <a:r>
              <a:rPr lang="ja-JP" altLang="en-US" dirty="0"/>
              <a:t>径</a:t>
            </a:r>
            <a:endParaRPr kumimoji="1" lang="ja-JP" altLang="en-US" dirty="0"/>
          </a:p>
        </p:txBody>
      </p:sp>
      <p:sp>
        <p:nvSpPr>
          <p:cNvPr id="1273" name="テキスト ボックス 1272">
            <a:extLst>
              <a:ext uri="{FF2B5EF4-FFF2-40B4-BE49-F238E27FC236}">
                <a16:creationId xmlns:a16="http://schemas.microsoft.com/office/drawing/2014/main" id="{A37C14B1-90E8-17BF-A497-5EECEDB980FE}"/>
              </a:ext>
            </a:extLst>
          </p:cNvPr>
          <p:cNvSpPr txBox="1"/>
          <p:nvPr/>
        </p:nvSpPr>
        <p:spPr>
          <a:xfrm>
            <a:off x="-57097" y="4365541"/>
            <a:ext cx="2215671" cy="400110"/>
          </a:xfrm>
          <a:prstGeom prst="rect">
            <a:avLst/>
          </a:prstGeom>
          <a:noFill/>
          <a:ln>
            <a:noFill/>
          </a:ln>
        </p:spPr>
        <p:txBody>
          <a:bodyPr wrap="none" rtlCol="0">
            <a:spAutoFit/>
          </a:bodyPr>
          <a:lstStyle/>
          <a:p>
            <a:pPr algn="ctr"/>
            <a:r>
              <a:rPr kumimoji="1" lang="ja-JP" altLang="en-US" sz="2000" b="1" dirty="0"/>
              <a:t>ｸｰﾗﾝﾄﾎﾟﾝﾌﾟの設置</a:t>
            </a:r>
          </a:p>
        </p:txBody>
      </p:sp>
      <p:sp>
        <p:nvSpPr>
          <p:cNvPr id="1274" name="テキスト ボックス 1273">
            <a:extLst>
              <a:ext uri="{FF2B5EF4-FFF2-40B4-BE49-F238E27FC236}">
                <a16:creationId xmlns:a16="http://schemas.microsoft.com/office/drawing/2014/main" id="{43E6D5E6-4406-A757-50E0-CB04B45BA72C}"/>
              </a:ext>
            </a:extLst>
          </p:cNvPr>
          <p:cNvSpPr txBox="1"/>
          <p:nvPr/>
        </p:nvSpPr>
        <p:spPr>
          <a:xfrm>
            <a:off x="1371973" y="4765953"/>
            <a:ext cx="604653" cy="369332"/>
          </a:xfrm>
          <a:prstGeom prst="rect">
            <a:avLst/>
          </a:prstGeom>
          <a:noFill/>
          <a:ln>
            <a:noFill/>
          </a:ln>
        </p:spPr>
        <p:txBody>
          <a:bodyPr wrap="none" rtlCol="0">
            <a:spAutoFit/>
          </a:bodyPr>
          <a:lstStyle/>
          <a:p>
            <a:pPr algn="ctr"/>
            <a:r>
              <a:rPr lang="ja-JP" altLang="en-US" dirty="0"/>
              <a:t>高い</a:t>
            </a:r>
            <a:endParaRPr kumimoji="1" lang="ja-JP" altLang="en-US" dirty="0"/>
          </a:p>
        </p:txBody>
      </p:sp>
      <p:sp>
        <p:nvSpPr>
          <p:cNvPr id="1275" name="テキスト ボックス 1274">
            <a:extLst>
              <a:ext uri="{FF2B5EF4-FFF2-40B4-BE49-F238E27FC236}">
                <a16:creationId xmlns:a16="http://schemas.microsoft.com/office/drawing/2014/main" id="{CE07C6A8-B5CC-8DBD-40B4-26986B0C3B96}"/>
              </a:ext>
            </a:extLst>
          </p:cNvPr>
          <p:cNvSpPr txBox="1"/>
          <p:nvPr/>
        </p:nvSpPr>
        <p:spPr>
          <a:xfrm>
            <a:off x="2428927" y="3681022"/>
            <a:ext cx="1223413" cy="369332"/>
          </a:xfrm>
          <a:prstGeom prst="rect">
            <a:avLst/>
          </a:prstGeom>
          <a:noFill/>
          <a:ln>
            <a:noFill/>
          </a:ln>
        </p:spPr>
        <p:txBody>
          <a:bodyPr wrap="none" rtlCol="0">
            <a:spAutoFit/>
          </a:bodyPr>
          <a:lstStyle/>
          <a:p>
            <a:pPr algn="ctr"/>
            <a:r>
              <a:rPr lang="ja-JP" altLang="en-US" dirty="0"/>
              <a:t>ｷｬﾋﾞﾃｰｼｮﾝ</a:t>
            </a:r>
            <a:endParaRPr lang="en-US" altLang="ja-JP" dirty="0"/>
          </a:p>
        </p:txBody>
      </p:sp>
      <p:sp>
        <p:nvSpPr>
          <p:cNvPr id="1277" name="テキスト ボックス 1276">
            <a:extLst>
              <a:ext uri="{FF2B5EF4-FFF2-40B4-BE49-F238E27FC236}">
                <a16:creationId xmlns:a16="http://schemas.microsoft.com/office/drawing/2014/main" id="{F459B8F1-08C8-423C-863D-B323DCC9E4C7}"/>
              </a:ext>
            </a:extLst>
          </p:cNvPr>
          <p:cNvSpPr txBox="1"/>
          <p:nvPr/>
        </p:nvSpPr>
        <p:spPr>
          <a:xfrm>
            <a:off x="1971514" y="4007969"/>
            <a:ext cx="646331" cy="369332"/>
          </a:xfrm>
          <a:prstGeom prst="rect">
            <a:avLst/>
          </a:prstGeom>
          <a:noFill/>
          <a:ln>
            <a:noFill/>
          </a:ln>
        </p:spPr>
        <p:txBody>
          <a:bodyPr wrap="none" rtlCol="0">
            <a:spAutoFit/>
          </a:bodyPr>
          <a:lstStyle/>
          <a:p>
            <a:pPr algn="ctr"/>
            <a:r>
              <a:rPr lang="ja-JP" altLang="en-US" dirty="0"/>
              <a:t>発生</a:t>
            </a:r>
            <a:endParaRPr lang="en-US" altLang="ja-JP" dirty="0"/>
          </a:p>
        </p:txBody>
      </p:sp>
      <p:cxnSp>
        <p:nvCxnSpPr>
          <p:cNvPr id="1278" name="直線矢印コネクタ 1277">
            <a:extLst>
              <a:ext uri="{FF2B5EF4-FFF2-40B4-BE49-F238E27FC236}">
                <a16:creationId xmlns:a16="http://schemas.microsoft.com/office/drawing/2014/main" id="{31BF8AA4-4825-8A8B-6746-0227BD237060}"/>
              </a:ext>
            </a:extLst>
          </p:cNvPr>
          <p:cNvCxnSpPr>
            <a:cxnSpLocks/>
          </p:cNvCxnSpPr>
          <p:nvPr/>
        </p:nvCxnSpPr>
        <p:spPr>
          <a:xfrm>
            <a:off x="2544294" y="4179308"/>
            <a:ext cx="611199" cy="6251"/>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79" name="直線矢印コネクタ 1278">
            <a:extLst>
              <a:ext uri="{FF2B5EF4-FFF2-40B4-BE49-F238E27FC236}">
                <a16:creationId xmlns:a16="http://schemas.microsoft.com/office/drawing/2014/main" id="{12A4DE82-83B3-717B-43E9-46A2D428BF79}"/>
              </a:ext>
            </a:extLst>
          </p:cNvPr>
          <p:cNvCxnSpPr>
            <a:cxnSpLocks/>
          </p:cNvCxnSpPr>
          <p:nvPr/>
        </p:nvCxnSpPr>
        <p:spPr>
          <a:xfrm flipH="1">
            <a:off x="2980611" y="4047148"/>
            <a:ext cx="308460" cy="514834"/>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94" name="直線矢印コネクタ 1093">
            <a:extLst>
              <a:ext uri="{FF2B5EF4-FFF2-40B4-BE49-F238E27FC236}">
                <a16:creationId xmlns:a16="http://schemas.microsoft.com/office/drawing/2014/main" id="{D495A99A-2050-ED5F-A40E-D54B09A62901}"/>
              </a:ext>
            </a:extLst>
          </p:cNvPr>
          <p:cNvCxnSpPr>
            <a:cxnSpLocks/>
          </p:cNvCxnSpPr>
          <p:nvPr/>
        </p:nvCxnSpPr>
        <p:spPr>
          <a:xfrm flipV="1">
            <a:off x="2433589" y="4585560"/>
            <a:ext cx="376939" cy="643515"/>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97" name="直線矢印コネクタ 1096">
            <a:extLst>
              <a:ext uri="{FF2B5EF4-FFF2-40B4-BE49-F238E27FC236}">
                <a16:creationId xmlns:a16="http://schemas.microsoft.com/office/drawing/2014/main" id="{9C48C409-B834-76DC-9840-52F38BF145E3}"/>
              </a:ext>
            </a:extLst>
          </p:cNvPr>
          <p:cNvCxnSpPr>
            <a:cxnSpLocks/>
          </p:cNvCxnSpPr>
          <p:nvPr/>
        </p:nvCxnSpPr>
        <p:spPr>
          <a:xfrm>
            <a:off x="1954616" y="4971602"/>
            <a:ext cx="611199" cy="6251"/>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01" name="直線矢印コネクタ 1100">
            <a:extLst>
              <a:ext uri="{FF2B5EF4-FFF2-40B4-BE49-F238E27FC236}">
                <a16:creationId xmlns:a16="http://schemas.microsoft.com/office/drawing/2014/main" id="{56E8CC9E-6B69-D001-0806-149F9BEDD471}"/>
              </a:ext>
            </a:extLst>
          </p:cNvPr>
          <p:cNvCxnSpPr>
            <a:cxnSpLocks/>
          </p:cNvCxnSpPr>
          <p:nvPr/>
        </p:nvCxnSpPr>
        <p:spPr>
          <a:xfrm flipH="1">
            <a:off x="4331733" y="4428469"/>
            <a:ext cx="464204"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02" name="テキスト ボックス 1101">
            <a:extLst>
              <a:ext uri="{FF2B5EF4-FFF2-40B4-BE49-F238E27FC236}">
                <a16:creationId xmlns:a16="http://schemas.microsoft.com/office/drawing/2014/main" id="{82CBB088-F2EE-E7A9-E559-95E08D5957DA}"/>
              </a:ext>
            </a:extLst>
          </p:cNvPr>
          <p:cNvSpPr txBox="1"/>
          <p:nvPr/>
        </p:nvSpPr>
        <p:spPr>
          <a:xfrm>
            <a:off x="4694017" y="3936634"/>
            <a:ext cx="1430199" cy="400110"/>
          </a:xfrm>
          <a:prstGeom prst="rect">
            <a:avLst/>
          </a:prstGeom>
          <a:noFill/>
          <a:ln>
            <a:noFill/>
          </a:ln>
        </p:spPr>
        <p:txBody>
          <a:bodyPr wrap="none" rtlCol="0">
            <a:spAutoFit/>
          </a:bodyPr>
          <a:lstStyle/>
          <a:p>
            <a:pPr algn="ctr"/>
            <a:r>
              <a:rPr kumimoji="1" lang="ja-JP" altLang="en-US" sz="2000" b="1" dirty="0"/>
              <a:t>吸込み配管</a:t>
            </a:r>
          </a:p>
        </p:txBody>
      </p:sp>
      <p:cxnSp>
        <p:nvCxnSpPr>
          <p:cNvPr id="1103" name="直線矢印コネクタ 1102">
            <a:extLst>
              <a:ext uri="{FF2B5EF4-FFF2-40B4-BE49-F238E27FC236}">
                <a16:creationId xmlns:a16="http://schemas.microsoft.com/office/drawing/2014/main" id="{93768E1F-4224-90C4-418D-7D16BFECD3AD}"/>
              </a:ext>
            </a:extLst>
          </p:cNvPr>
          <p:cNvCxnSpPr>
            <a:cxnSpLocks/>
          </p:cNvCxnSpPr>
          <p:nvPr/>
        </p:nvCxnSpPr>
        <p:spPr>
          <a:xfrm flipH="1">
            <a:off x="3607120" y="4116367"/>
            <a:ext cx="1122236"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04" name="直線矢印コネクタ 1103">
            <a:extLst>
              <a:ext uri="{FF2B5EF4-FFF2-40B4-BE49-F238E27FC236}">
                <a16:creationId xmlns:a16="http://schemas.microsoft.com/office/drawing/2014/main" id="{7FA90A5F-68D4-7782-B5E5-87173E283EBE}"/>
              </a:ext>
            </a:extLst>
          </p:cNvPr>
          <p:cNvCxnSpPr>
            <a:cxnSpLocks/>
          </p:cNvCxnSpPr>
          <p:nvPr/>
        </p:nvCxnSpPr>
        <p:spPr>
          <a:xfrm flipV="1">
            <a:off x="4265152" y="4135357"/>
            <a:ext cx="216725" cy="430513"/>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05" name="テキスト ボックス 1104">
            <a:extLst>
              <a:ext uri="{FF2B5EF4-FFF2-40B4-BE49-F238E27FC236}">
                <a16:creationId xmlns:a16="http://schemas.microsoft.com/office/drawing/2014/main" id="{E6048B05-4EC8-E45D-B18C-4C620F8E9AD9}"/>
              </a:ext>
            </a:extLst>
          </p:cNvPr>
          <p:cNvSpPr txBox="1"/>
          <p:nvPr/>
        </p:nvSpPr>
        <p:spPr>
          <a:xfrm>
            <a:off x="3904200" y="4550501"/>
            <a:ext cx="646331" cy="369332"/>
          </a:xfrm>
          <a:prstGeom prst="rect">
            <a:avLst/>
          </a:prstGeom>
          <a:noFill/>
          <a:ln>
            <a:noFill/>
          </a:ln>
        </p:spPr>
        <p:txBody>
          <a:bodyPr wrap="none" rtlCol="0">
            <a:spAutoFit/>
          </a:bodyPr>
          <a:lstStyle/>
          <a:p>
            <a:pPr algn="ctr"/>
            <a:r>
              <a:rPr lang="ja-JP" altLang="en-US" dirty="0"/>
              <a:t>水中</a:t>
            </a:r>
            <a:endParaRPr lang="en-US" altLang="ja-JP" dirty="0"/>
          </a:p>
        </p:txBody>
      </p:sp>
      <p:sp>
        <p:nvSpPr>
          <p:cNvPr id="1106" name="テキスト ボックス 1105">
            <a:extLst>
              <a:ext uri="{FF2B5EF4-FFF2-40B4-BE49-F238E27FC236}">
                <a16:creationId xmlns:a16="http://schemas.microsoft.com/office/drawing/2014/main" id="{7B26BFD7-234E-974B-CE14-8C5CC40745EB}"/>
              </a:ext>
            </a:extLst>
          </p:cNvPr>
          <p:cNvSpPr txBox="1"/>
          <p:nvPr/>
        </p:nvSpPr>
        <p:spPr>
          <a:xfrm>
            <a:off x="4776742" y="4303146"/>
            <a:ext cx="1338829" cy="369332"/>
          </a:xfrm>
          <a:prstGeom prst="rect">
            <a:avLst/>
          </a:prstGeom>
          <a:noFill/>
          <a:ln>
            <a:noFill/>
          </a:ln>
        </p:spPr>
        <p:txBody>
          <a:bodyPr wrap="none" rtlCol="0">
            <a:spAutoFit/>
          </a:bodyPr>
          <a:lstStyle/>
          <a:p>
            <a:pPr algn="ctr"/>
            <a:r>
              <a:rPr lang="ja-JP" altLang="en-US" dirty="0"/>
              <a:t>没していない</a:t>
            </a:r>
            <a:endParaRPr lang="en-US" altLang="ja-JP" dirty="0"/>
          </a:p>
        </p:txBody>
      </p:sp>
      <p:cxnSp>
        <p:nvCxnSpPr>
          <p:cNvPr id="1107" name="直線矢印コネクタ 1106">
            <a:extLst>
              <a:ext uri="{FF2B5EF4-FFF2-40B4-BE49-F238E27FC236}">
                <a16:creationId xmlns:a16="http://schemas.microsoft.com/office/drawing/2014/main" id="{4C0E3FAF-4E86-70BF-DCB9-A405BA68A8F7}"/>
              </a:ext>
            </a:extLst>
          </p:cNvPr>
          <p:cNvCxnSpPr>
            <a:cxnSpLocks/>
          </p:cNvCxnSpPr>
          <p:nvPr/>
        </p:nvCxnSpPr>
        <p:spPr>
          <a:xfrm flipH="1">
            <a:off x="8904312" y="5223409"/>
            <a:ext cx="464204"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08" name="直線矢印コネクタ 1107">
            <a:extLst>
              <a:ext uri="{FF2B5EF4-FFF2-40B4-BE49-F238E27FC236}">
                <a16:creationId xmlns:a16="http://schemas.microsoft.com/office/drawing/2014/main" id="{A60CC9B2-2887-445B-0071-D25665D4FCDE}"/>
              </a:ext>
            </a:extLst>
          </p:cNvPr>
          <p:cNvCxnSpPr>
            <a:cxnSpLocks/>
          </p:cNvCxnSpPr>
          <p:nvPr/>
        </p:nvCxnSpPr>
        <p:spPr>
          <a:xfrm flipH="1">
            <a:off x="8112224" y="5492467"/>
            <a:ext cx="1122236"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09" name="直線矢印コネクタ 1108">
            <a:extLst>
              <a:ext uri="{FF2B5EF4-FFF2-40B4-BE49-F238E27FC236}">
                <a16:creationId xmlns:a16="http://schemas.microsoft.com/office/drawing/2014/main" id="{0FFF7E0E-AAC2-B133-97E6-83344A4A30FE}"/>
              </a:ext>
            </a:extLst>
          </p:cNvPr>
          <p:cNvCxnSpPr>
            <a:cxnSpLocks/>
          </p:cNvCxnSpPr>
          <p:nvPr/>
        </p:nvCxnSpPr>
        <p:spPr>
          <a:xfrm flipH="1">
            <a:off x="8688288" y="5107053"/>
            <a:ext cx="234594" cy="374441"/>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10" name="テキスト ボックス 1109">
            <a:extLst>
              <a:ext uri="{FF2B5EF4-FFF2-40B4-BE49-F238E27FC236}">
                <a16:creationId xmlns:a16="http://schemas.microsoft.com/office/drawing/2014/main" id="{90A1801F-FE83-3675-4007-7E20A31C0BE9}"/>
              </a:ext>
            </a:extLst>
          </p:cNvPr>
          <p:cNvSpPr txBox="1"/>
          <p:nvPr/>
        </p:nvSpPr>
        <p:spPr>
          <a:xfrm>
            <a:off x="9192344" y="5318418"/>
            <a:ext cx="825867" cy="400110"/>
          </a:xfrm>
          <a:prstGeom prst="rect">
            <a:avLst/>
          </a:prstGeom>
          <a:noFill/>
          <a:ln>
            <a:noFill/>
          </a:ln>
        </p:spPr>
        <p:txBody>
          <a:bodyPr wrap="none" rtlCol="0">
            <a:spAutoFit/>
          </a:bodyPr>
          <a:lstStyle/>
          <a:p>
            <a:pPr algn="ctr"/>
            <a:r>
              <a:rPr kumimoji="1" lang="ja-JP" altLang="en-US" sz="2000" b="1" dirty="0"/>
              <a:t>ｽﾄﾚｰﾅ</a:t>
            </a:r>
          </a:p>
        </p:txBody>
      </p:sp>
      <p:cxnSp>
        <p:nvCxnSpPr>
          <p:cNvPr id="1111" name="直線矢印コネクタ 1110">
            <a:extLst>
              <a:ext uri="{FF2B5EF4-FFF2-40B4-BE49-F238E27FC236}">
                <a16:creationId xmlns:a16="http://schemas.microsoft.com/office/drawing/2014/main" id="{662B1286-DF67-E436-6152-ADF16EF1436F}"/>
              </a:ext>
            </a:extLst>
          </p:cNvPr>
          <p:cNvCxnSpPr>
            <a:cxnSpLocks/>
          </p:cNvCxnSpPr>
          <p:nvPr/>
        </p:nvCxnSpPr>
        <p:spPr>
          <a:xfrm flipV="1">
            <a:off x="2533945" y="2192514"/>
            <a:ext cx="917956" cy="11914"/>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12" name="テキスト ボックス 1111">
            <a:extLst>
              <a:ext uri="{FF2B5EF4-FFF2-40B4-BE49-F238E27FC236}">
                <a16:creationId xmlns:a16="http://schemas.microsoft.com/office/drawing/2014/main" id="{44291986-A0FD-EDD0-7A4C-ACF4846ACC1B}"/>
              </a:ext>
            </a:extLst>
          </p:cNvPr>
          <p:cNvSpPr txBox="1"/>
          <p:nvPr/>
        </p:nvSpPr>
        <p:spPr>
          <a:xfrm>
            <a:off x="8544272" y="4785489"/>
            <a:ext cx="665567" cy="369332"/>
          </a:xfrm>
          <a:prstGeom prst="rect">
            <a:avLst/>
          </a:prstGeom>
          <a:noFill/>
          <a:ln>
            <a:noFill/>
          </a:ln>
        </p:spPr>
        <p:txBody>
          <a:bodyPr wrap="none" rtlCol="0">
            <a:spAutoFit/>
          </a:bodyPr>
          <a:lstStyle/>
          <a:p>
            <a:pPr algn="ctr"/>
            <a:r>
              <a:rPr kumimoji="1" lang="ja-JP" altLang="en-US" dirty="0"/>
              <a:t>切粉</a:t>
            </a:r>
          </a:p>
        </p:txBody>
      </p:sp>
      <p:sp>
        <p:nvSpPr>
          <p:cNvPr id="1113" name="テキスト ボックス 1112">
            <a:extLst>
              <a:ext uri="{FF2B5EF4-FFF2-40B4-BE49-F238E27FC236}">
                <a16:creationId xmlns:a16="http://schemas.microsoft.com/office/drawing/2014/main" id="{8E4B9953-1541-3F1F-AA0A-405EEDDE5D67}"/>
              </a:ext>
            </a:extLst>
          </p:cNvPr>
          <p:cNvSpPr txBox="1"/>
          <p:nvPr/>
        </p:nvSpPr>
        <p:spPr>
          <a:xfrm>
            <a:off x="9336360" y="5011070"/>
            <a:ext cx="736100" cy="369332"/>
          </a:xfrm>
          <a:prstGeom prst="rect">
            <a:avLst/>
          </a:prstGeom>
          <a:noFill/>
          <a:ln>
            <a:noFill/>
          </a:ln>
        </p:spPr>
        <p:txBody>
          <a:bodyPr wrap="none" rtlCol="0">
            <a:spAutoFit/>
          </a:bodyPr>
          <a:lstStyle/>
          <a:p>
            <a:pPr algn="ctr"/>
            <a:r>
              <a:rPr lang="ja-JP" altLang="en-US" dirty="0"/>
              <a:t>詰まり</a:t>
            </a:r>
            <a:endParaRPr kumimoji="1" lang="ja-JP" altLang="en-US" dirty="0"/>
          </a:p>
        </p:txBody>
      </p:sp>
      <p:cxnSp>
        <p:nvCxnSpPr>
          <p:cNvPr id="1114" name="直線矢印コネクタ 1113">
            <a:extLst>
              <a:ext uri="{FF2B5EF4-FFF2-40B4-BE49-F238E27FC236}">
                <a16:creationId xmlns:a16="http://schemas.microsoft.com/office/drawing/2014/main" id="{4DB10995-D8EE-8102-9D11-94971F69893C}"/>
              </a:ext>
            </a:extLst>
          </p:cNvPr>
          <p:cNvCxnSpPr>
            <a:cxnSpLocks/>
          </p:cNvCxnSpPr>
          <p:nvPr/>
        </p:nvCxnSpPr>
        <p:spPr>
          <a:xfrm flipH="1">
            <a:off x="3783993" y="5458589"/>
            <a:ext cx="464204"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15" name="テキスト ボックス 1114">
            <a:extLst>
              <a:ext uri="{FF2B5EF4-FFF2-40B4-BE49-F238E27FC236}">
                <a16:creationId xmlns:a16="http://schemas.microsoft.com/office/drawing/2014/main" id="{7B031728-AF28-CDFF-5928-0996CDF87844}"/>
              </a:ext>
            </a:extLst>
          </p:cNvPr>
          <p:cNvSpPr txBox="1"/>
          <p:nvPr/>
        </p:nvSpPr>
        <p:spPr>
          <a:xfrm>
            <a:off x="4139362" y="4980292"/>
            <a:ext cx="1253869" cy="400110"/>
          </a:xfrm>
          <a:prstGeom prst="rect">
            <a:avLst/>
          </a:prstGeom>
          <a:noFill/>
          <a:ln>
            <a:noFill/>
          </a:ln>
        </p:spPr>
        <p:txBody>
          <a:bodyPr wrap="none" rtlCol="0">
            <a:spAutoFit/>
          </a:bodyPr>
          <a:lstStyle/>
          <a:p>
            <a:pPr algn="ctr"/>
            <a:r>
              <a:rPr lang="ja-JP" altLang="en-US" sz="2000" b="1" dirty="0"/>
              <a:t>プログラム</a:t>
            </a:r>
            <a:endParaRPr kumimoji="1" lang="ja-JP" altLang="en-US" sz="2000" b="1" dirty="0"/>
          </a:p>
        </p:txBody>
      </p:sp>
      <p:cxnSp>
        <p:nvCxnSpPr>
          <p:cNvPr id="1116" name="直線矢印コネクタ 1115">
            <a:extLst>
              <a:ext uri="{FF2B5EF4-FFF2-40B4-BE49-F238E27FC236}">
                <a16:creationId xmlns:a16="http://schemas.microsoft.com/office/drawing/2014/main" id="{C6BB3052-9007-C7DB-2940-E2B6D5C28ACA}"/>
              </a:ext>
            </a:extLst>
          </p:cNvPr>
          <p:cNvCxnSpPr>
            <a:cxnSpLocks/>
          </p:cNvCxnSpPr>
          <p:nvPr/>
        </p:nvCxnSpPr>
        <p:spPr>
          <a:xfrm flipH="1">
            <a:off x="3059380" y="5146487"/>
            <a:ext cx="1122236"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17" name="直線矢印コネクタ 1116">
            <a:extLst>
              <a:ext uri="{FF2B5EF4-FFF2-40B4-BE49-F238E27FC236}">
                <a16:creationId xmlns:a16="http://schemas.microsoft.com/office/drawing/2014/main" id="{B52570BB-B118-16C1-D8BA-6091E309E511}"/>
              </a:ext>
            </a:extLst>
          </p:cNvPr>
          <p:cNvCxnSpPr>
            <a:cxnSpLocks/>
          </p:cNvCxnSpPr>
          <p:nvPr/>
        </p:nvCxnSpPr>
        <p:spPr>
          <a:xfrm flipV="1">
            <a:off x="3717412" y="5165477"/>
            <a:ext cx="216725" cy="430513"/>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18" name="テキスト ボックス 1117">
            <a:extLst>
              <a:ext uri="{FF2B5EF4-FFF2-40B4-BE49-F238E27FC236}">
                <a16:creationId xmlns:a16="http://schemas.microsoft.com/office/drawing/2014/main" id="{5599D4D8-36AC-AD9C-62E3-2D2718803354}"/>
              </a:ext>
            </a:extLst>
          </p:cNvPr>
          <p:cNvSpPr txBox="1"/>
          <p:nvPr/>
        </p:nvSpPr>
        <p:spPr>
          <a:xfrm>
            <a:off x="3356460" y="5580621"/>
            <a:ext cx="646331" cy="369332"/>
          </a:xfrm>
          <a:prstGeom prst="rect">
            <a:avLst/>
          </a:prstGeom>
          <a:noFill/>
          <a:ln>
            <a:noFill/>
          </a:ln>
        </p:spPr>
        <p:txBody>
          <a:bodyPr wrap="none" rtlCol="0">
            <a:spAutoFit/>
          </a:bodyPr>
          <a:lstStyle/>
          <a:p>
            <a:pPr algn="ctr"/>
            <a:r>
              <a:rPr lang="ja-JP" altLang="en-US" dirty="0"/>
              <a:t>設計</a:t>
            </a:r>
            <a:endParaRPr lang="en-US" altLang="ja-JP" dirty="0"/>
          </a:p>
        </p:txBody>
      </p:sp>
      <p:sp>
        <p:nvSpPr>
          <p:cNvPr id="1119" name="テキスト ボックス 1118">
            <a:extLst>
              <a:ext uri="{FF2B5EF4-FFF2-40B4-BE49-F238E27FC236}">
                <a16:creationId xmlns:a16="http://schemas.microsoft.com/office/drawing/2014/main" id="{CE3504B6-8737-E2BE-800A-0BDC0FD6B011}"/>
              </a:ext>
            </a:extLst>
          </p:cNvPr>
          <p:cNvSpPr txBox="1"/>
          <p:nvPr/>
        </p:nvSpPr>
        <p:spPr>
          <a:xfrm>
            <a:off x="4215412" y="5299379"/>
            <a:ext cx="646332" cy="369332"/>
          </a:xfrm>
          <a:prstGeom prst="rect">
            <a:avLst/>
          </a:prstGeom>
          <a:noFill/>
          <a:ln>
            <a:noFill/>
          </a:ln>
        </p:spPr>
        <p:txBody>
          <a:bodyPr wrap="none" rtlCol="0">
            <a:spAutoFit/>
          </a:bodyPr>
          <a:lstStyle/>
          <a:p>
            <a:pPr algn="ctr"/>
            <a:r>
              <a:rPr lang="ja-JP" altLang="en-US" dirty="0"/>
              <a:t>不備</a:t>
            </a:r>
            <a:endParaRPr lang="en-US" altLang="ja-JP" dirty="0"/>
          </a:p>
        </p:txBody>
      </p:sp>
      <p:sp>
        <p:nvSpPr>
          <p:cNvPr id="1289" name="テキスト ボックス 1288">
            <a:extLst>
              <a:ext uri="{FF2B5EF4-FFF2-40B4-BE49-F238E27FC236}">
                <a16:creationId xmlns:a16="http://schemas.microsoft.com/office/drawing/2014/main" id="{4B160113-D1FE-E10A-81A4-58AB11B248D9}"/>
              </a:ext>
            </a:extLst>
          </p:cNvPr>
          <p:cNvSpPr txBox="1"/>
          <p:nvPr/>
        </p:nvSpPr>
        <p:spPr>
          <a:xfrm>
            <a:off x="4819921" y="1724359"/>
            <a:ext cx="825867" cy="400110"/>
          </a:xfrm>
          <a:prstGeom prst="rect">
            <a:avLst/>
          </a:prstGeom>
          <a:noFill/>
          <a:ln>
            <a:noFill/>
          </a:ln>
        </p:spPr>
        <p:txBody>
          <a:bodyPr wrap="none" rtlCol="0">
            <a:spAutoFit/>
          </a:bodyPr>
          <a:lstStyle/>
          <a:p>
            <a:pPr algn="ctr"/>
            <a:r>
              <a:rPr kumimoji="1" lang="ja-JP" altLang="en-US" sz="2000" b="1" dirty="0"/>
              <a:t>ｸｰﾗﾝﾄ</a:t>
            </a:r>
          </a:p>
        </p:txBody>
      </p:sp>
      <p:cxnSp>
        <p:nvCxnSpPr>
          <p:cNvPr id="1290" name="直線矢印コネクタ 1289">
            <a:extLst>
              <a:ext uri="{FF2B5EF4-FFF2-40B4-BE49-F238E27FC236}">
                <a16:creationId xmlns:a16="http://schemas.microsoft.com/office/drawing/2014/main" id="{E5033749-89CF-3514-8A00-F1E4ABE5F26E}"/>
              </a:ext>
            </a:extLst>
          </p:cNvPr>
          <p:cNvCxnSpPr>
            <a:cxnSpLocks/>
          </p:cNvCxnSpPr>
          <p:nvPr/>
        </p:nvCxnSpPr>
        <p:spPr>
          <a:xfrm flipH="1" flipV="1">
            <a:off x="2887545" y="2232161"/>
            <a:ext cx="244610" cy="667817"/>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91" name="直線矢印コネクタ 1290">
            <a:extLst>
              <a:ext uri="{FF2B5EF4-FFF2-40B4-BE49-F238E27FC236}">
                <a16:creationId xmlns:a16="http://schemas.microsoft.com/office/drawing/2014/main" id="{68376D54-14FC-A30E-38ED-84FC02B55632}"/>
              </a:ext>
            </a:extLst>
          </p:cNvPr>
          <p:cNvCxnSpPr>
            <a:cxnSpLocks/>
          </p:cNvCxnSpPr>
          <p:nvPr/>
        </p:nvCxnSpPr>
        <p:spPr>
          <a:xfrm>
            <a:off x="2517758" y="2694238"/>
            <a:ext cx="532438"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93" name="テキスト ボックス 1292">
            <a:extLst>
              <a:ext uri="{FF2B5EF4-FFF2-40B4-BE49-F238E27FC236}">
                <a16:creationId xmlns:a16="http://schemas.microsoft.com/office/drawing/2014/main" id="{B5C0B65F-1134-DD83-642B-403CEC38B79A}"/>
              </a:ext>
            </a:extLst>
          </p:cNvPr>
          <p:cNvSpPr txBox="1"/>
          <p:nvPr/>
        </p:nvSpPr>
        <p:spPr>
          <a:xfrm>
            <a:off x="1963017" y="2554588"/>
            <a:ext cx="646331" cy="369332"/>
          </a:xfrm>
          <a:prstGeom prst="rect">
            <a:avLst/>
          </a:prstGeom>
          <a:noFill/>
          <a:ln>
            <a:noFill/>
          </a:ln>
        </p:spPr>
        <p:txBody>
          <a:bodyPr wrap="none" rtlCol="0">
            <a:spAutoFit/>
          </a:bodyPr>
          <a:lstStyle/>
          <a:p>
            <a:pPr algn="ctr"/>
            <a:r>
              <a:rPr lang="ja-JP" altLang="en-US" dirty="0"/>
              <a:t>低下</a:t>
            </a:r>
            <a:endParaRPr kumimoji="1" lang="ja-JP" altLang="en-US" dirty="0"/>
          </a:p>
        </p:txBody>
      </p:sp>
      <p:sp>
        <p:nvSpPr>
          <p:cNvPr id="1294" name="テキスト ボックス 1293">
            <a:extLst>
              <a:ext uri="{FF2B5EF4-FFF2-40B4-BE49-F238E27FC236}">
                <a16:creationId xmlns:a16="http://schemas.microsoft.com/office/drawing/2014/main" id="{2708656F-DD36-A80E-8020-E372DB3A4042}"/>
              </a:ext>
            </a:extLst>
          </p:cNvPr>
          <p:cNvSpPr txBox="1"/>
          <p:nvPr/>
        </p:nvSpPr>
        <p:spPr>
          <a:xfrm>
            <a:off x="2965312" y="2838283"/>
            <a:ext cx="415498" cy="369332"/>
          </a:xfrm>
          <a:prstGeom prst="rect">
            <a:avLst/>
          </a:prstGeom>
          <a:noFill/>
          <a:ln>
            <a:noFill/>
          </a:ln>
        </p:spPr>
        <p:txBody>
          <a:bodyPr wrap="none" rtlCol="0">
            <a:spAutoFit/>
          </a:bodyPr>
          <a:lstStyle/>
          <a:p>
            <a:pPr algn="ctr"/>
            <a:r>
              <a:rPr kumimoji="1" lang="ja-JP" altLang="en-US" dirty="0"/>
              <a:t>量</a:t>
            </a:r>
          </a:p>
        </p:txBody>
      </p:sp>
      <p:cxnSp>
        <p:nvCxnSpPr>
          <p:cNvPr id="1296" name="直線矢印コネクタ 1295">
            <a:extLst>
              <a:ext uri="{FF2B5EF4-FFF2-40B4-BE49-F238E27FC236}">
                <a16:creationId xmlns:a16="http://schemas.microsoft.com/office/drawing/2014/main" id="{B48251D1-9962-0811-8288-B1EB65C6F2EB}"/>
              </a:ext>
            </a:extLst>
          </p:cNvPr>
          <p:cNvCxnSpPr>
            <a:cxnSpLocks/>
          </p:cNvCxnSpPr>
          <p:nvPr/>
        </p:nvCxnSpPr>
        <p:spPr>
          <a:xfrm>
            <a:off x="2401166" y="1851572"/>
            <a:ext cx="579445" cy="0"/>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98" name="直線矢印コネクタ 1297">
            <a:extLst>
              <a:ext uri="{FF2B5EF4-FFF2-40B4-BE49-F238E27FC236}">
                <a16:creationId xmlns:a16="http://schemas.microsoft.com/office/drawing/2014/main" id="{8D46BF93-3684-AD62-08C4-41160715D408}"/>
              </a:ext>
            </a:extLst>
          </p:cNvPr>
          <p:cNvCxnSpPr>
            <a:cxnSpLocks/>
          </p:cNvCxnSpPr>
          <p:nvPr/>
        </p:nvCxnSpPr>
        <p:spPr>
          <a:xfrm>
            <a:off x="2894444" y="1675803"/>
            <a:ext cx="210133" cy="500988"/>
          </a:xfrm>
          <a:prstGeom prst="straightConnector1">
            <a:avLst/>
          </a:prstGeom>
          <a:ln w="38100">
            <a:solidFill>
              <a:schemeClr val="accent1">
                <a:shade val="15000"/>
                <a:alpha val="96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300" name="テキスト ボックス 1299">
            <a:extLst>
              <a:ext uri="{FF2B5EF4-FFF2-40B4-BE49-F238E27FC236}">
                <a16:creationId xmlns:a16="http://schemas.microsoft.com/office/drawing/2014/main" id="{200DD614-872F-5EDA-04A2-D0349D4B7541}"/>
              </a:ext>
            </a:extLst>
          </p:cNvPr>
          <p:cNvSpPr txBox="1"/>
          <p:nvPr/>
        </p:nvSpPr>
        <p:spPr>
          <a:xfrm>
            <a:off x="1718843" y="1616711"/>
            <a:ext cx="736100" cy="369332"/>
          </a:xfrm>
          <a:prstGeom prst="rect">
            <a:avLst/>
          </a:prstGeom>
          <a:noFill/>
          <a:ln>
            <a:noFill/>
          </a:ln>
        </p:spPr>
        <p:txBody>
          <a:bodyPr wrap="none" rtlCol="0">
            <a:spAutoFit/>
          </a:bodyPr>
          <a:lstStyle/>
          <a:p>
            <a:pPr algn="ctr"/>
            <a:r>
              <a:rPr lang="ja-JP" altLang="en-US" dirty="0"/>
              <a:t>詰まり</a:t>
            </a:r>
            <a:endParaRPr kumimoji="1" lang="ja-JP" altLang="en-US" dirty="0"/>
          </a:p>
        </p:txBody>
      </p:sp>
      <p:sp>
        <p:nvSpPr>
          <p:cNvPr id="1301" name="テキスト ボックス 1300">
            <a:extLst>
              <a:ext uri="{FF2B5EF4-FFF2-40B4-BE49-F238E27FC236}">
                <a16:creationId xmlns:a16="http://schemas.microsoft.com/office/drawing/2014/main" id="{017C1DCC-9777-E3E2-1FA9-0ABF80901ABB}"/>
              </a:ext>
            </a:extLst>
          </p:cNvPr>
          <p:cNvSpPr txBox="1"/>
          <p:nvPr/>
        </p:nvSpPr>
        <p:spPr>
          <a:xfrm>
            <a:off x="2134379" y="1305098"/>
            <a:ext cx="1002198" cy="369332"/>
          </a:xfrm>
          <a:prstGeom prst="rect">
            <a:avLst/>
          </a:prstGeom>
          <a:noFill/>
          <a:ln>
            <a:noFill/>
          </a:ln>
        </p:spPr>
        <p:txBody>
          <a:bodyPr wrap="none" rtlCol="0">
            <a:spAutoFit/>
          </a:bodyPr>
          <a:lstStyle/>
          <a:p>
            <a:pPr algn="ctr"/>
            <a:r>
              <a:rPr kumimoji="1" lang="ja-JP" altLang="en-US" dirty="0"/>
              <a:t>流し受け</a:t>
            </a:r>
          </a:p>
        </p:txBody>
      </p:sp>
      <p:sp>
        <p:nvSpPr>
          <p:cNvPr id="1302" name="テキスト ボックス 1301">
            <a:extLst>
              <a:ext uri="{FF2B5EF4-FFF2-40B4-BE49-F238E27FC236}">
                <a16:creationId xmlns:a16="http://schemas.microsoft.com/office/drawing/2014/main" id="{71B89D72-36B0-D1DC-034C-C224353C5F56}"/>
              </a:ext>
            </a:extLst>
          </p:cNvPr>
          <p:cNvSpPr txBox="1"/>
          <p:nvPr/>
        </p:nvSpPr>
        <p:spPr>
          <a:xfrm>
            <a:off x="-17808" y="5780534"/>
            <a:ext cx="2117887" cy="584775"/>
          </a:xfrm>
          <a:prstGeom prst="rect">
            <a:avLst/>
          </a:prstGeom>
          <a:noFill/>
        </p:spPr>
        <p:txBody>
          <a:bodyPr wrap="none" rtlCol="0">
            <a:spAutoFit/>
          </a:bodyPr>
          <a:lstStyle/>
          <a:p>
            <a:r>
              <a:rPr kumimoji="1" lang="ja-JP" altLang="en-US" sz="1600" dirty="0"/>
              <a:t>作成日</a:t>
            </a:r>
            <a:r>
              <a:rPr kumimoji="1" lang="en-US" altLang="ja-JP" sz="1600" dirty="0"/>
              <a:t>:2024/10/19</a:t>
            </a:r>
          </a:p>
          <a:p>
            <a:r>
              <a:rPr lang="ja-JP" altLang="en-US" sz="1600" dirty="0"/>
              <a:t>作成者</a:t>
            </a:r>
            <a:r>
              <a:rPr lang="en-US" altLang="ja-JP" sz="1600" dirty="0"/>
              <a:t>:</a:t>
            </a:r>
            <a:r>
              <a:rPr lang="ja-JP" altLang="en-US" sz="1600" dirty="0"/>
              <a:t>小林</a:t>
            </a:r>
            <a:endParaRPr kumimoji="1" lang="ja-JP" altLang="en-US" sz="1600" dirty="0"/>
          </a:p>
        </p:txBody>
      </p:sp>
      <p:sp>
        <p:nvSpPr>
          <p:cNvPr id="1303" name="角丸四角形 18">
            <a:extLst>
              <a:ext uri="{FF2B5EF4-FFF2-40B4-BE49-F238E27FC236}">
                <a16:creationId xmlns:a16="http://schemas.microsoft.com/office/drawing/2014/main" id="{E5037F02-07EA-6E80-E6E0-EB6EC8BA7A54}"/>
              </a:ext>
            </a:extLst>
          </p:cNvPr>
          <p:cNvSpPr/>
          <p:nvPr/>
        </p:nvSpPr>
        <p:spPr>
          <a:xfrm>
            <a:off x="4884083" y="59401"/>
            <a:ext cx="6184706" cy="400110"/>
          </a:xfrm>
          <a:prstGeom prst="roundRect">
            <a:avLst>
              <a:gd name="adj" fmla="val 0"/>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ctr"/>
            <a:r>
              <a:rPr lang="ja-JP" altLang="en-US" sz="2000" b="1" dirty="0">
                <a:solidFill>
                  <a:schemeClr val="bg1"/>
                </a:solidFill>
                <a:latin typeface="+mn-ea"/>
              </a:rPr>
              <a:t>「軸芯クーラントの吐出タイミングが遅れる」の特性要因図</a:t>
            </a:r>
            <a:endParaRPr lang="en-US" altLang="ja-JP" sz="2000" b="1" dirty="0">
              <a:solidFill>
                <a:schemeClr val="bg1"/>
              </a:solidFill>
              <a:latin typeface="+mn-ea"/>
            </a:endParaRPr>
          </a:p>
        </p:txBody>
      </p:sp>
      <p:sp>
        <p:nvSpPr>
          <p:cNvPr id="1250" name="テキスト ボックス 1249">
            <a:extLst>
              <a:ext uri="{FF2B5EF4-FFF2-40B4-BE49-F238E27FC236}">
                <a16:creationId xmlns:a16="http://schemas.microsoft.com/office/drawing/2014/main" id="{CE516629-3F0B-AE51-E3BD-08261DE922B1}"/>
              </a:ext>
            </a:extLst>
          </p:cNvPr>
          <p:cNvSpPr txBox="1"/>
          <p:nvPr/>
        </p:nvSpPr>
        <p:spPr>
          <a:xfrm>
            <a:off x="9000733" y="3334785"/>
            <a:ext cx="427085" cy="523220"/>
          </a:xfrm>
          <a:prstGeom prst="rect">
            <a:avLst/>
          </a:prstGeom>
          <a:noFill/>
          <a:ln>
            <a:noFill/>
          </a:ln>
        </p:spPr>
        <p:txBody>
          <a:bodyPr wrap="square" rtlCol="0">
            <a:spAutoFit/>
          </a:bodyPr>
          <a:lstStyle/>
          <a:p>
            <a:pPr algn="ctr"/>
            <a:r>
              <a:rPr lang="ja-JP" altLang="en-US" sz="2800" b="1" dirty="0"/>
              <a:t>②</a:t>
            </a:r>
            <a:endParaRPr kumimoji="1" lang="ja-JP" altLang="en-US" sz="2800" b="1" dirty="0"/>
          </a:p>
        </p:txBody>
      </p:sp>
      <p:sp>
        <p:nvSpPr>
          <p:cNvPr id="6" name="スライド番号プレースホルダー 3">
            <a:extLst>
              <a:ext uri="{FF2B5EF4-FFF2-40B4-BE49-F238E27FC236}">
                <a16:creationId xmlns:a16="http://schemas.microsoft.com/office/drawing/2014/main" id="{C0C420C5-150A-D45A-BBA3-FD5A0EE62F1F}"/>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61</a:t>
            </a:fld>
            <a:endParaRPr lang="ja-JP" altLang="en-US" dirty="0">
              <a:solidFill>
                <a:schemeClr val="bg1"/>
              </a:solidFill>
            </a:endParaRPr>
          </a:p>
        </p:txBody>
      </p:sp>
    </p:spTree>
    <p:extLst>
      <p:ext uri="{BB962C8B-B14F-4D97-AF65-F5344CB8AC3E}">
        <p14:creationId xmlns:p14="http://schemas.microsoft.com/office/powerpoint/2010/main" val="3827257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mph" presetSubtype="2" fill="hold" grpId="0" nodeType="clickEffect">
                                  <p:stCondLst>
                                    <p:cond delay="0"/>
                                  </p:stCondLst>
                                  <p:childTnLst>
                                    <p:animClr clrSpc="rgb" dir="cw">
                                      <p:cBhvr>
                                        <p:cTn id="6" dur="1000" fill="hold"/>
                                        <p:tgtEl>
                                          <p:spTgt spid="1219"/>
                                        </p:tgtEl>
                                        <p:attrNameLst>
                                          <p:attrName>fillcolor</p:attrName>
                                        </p:attrNameLst>
                                      </p:cBhvr>
                                      <p:to>
                                        <a:srgbClr val="FFFF00"/>
                                      </p:to>
                                    </p:animClr>
                                    <p:set>
                                      <p:cBhvr>
                                        <p:cTn id="7" dur="1000" fill="hold"/>
                                        <p:tgtEl>
                                          <p:spTgt spid="1219"/>
                                        </p:tgtEl>
                                        <p:attrNameLst>
                                          <p:attrName>fill.type</p:attrName>
                                        </p:attrNameLst>
                                      </p:cBhvr>
                                      <p:to>
                                        <p:strVal val="solid"/>
                                      </p:to>
                                    </p:set>
                                    <p:set>
                                      <p:cBhvr>
                                        <p:cTn id="8" dur="1000" fill="hold"/>
                                        <p:tgtEl>
                                          <p:spTgt spid="1219"/>
                                        </p:tgtEl>
                                        <p:attrNameLst>
                                          <p:attrName>fill.on</p:attrName>
                                        </p:attrNameLst>
                                      </p:cBhvr>
                                      <p:to>
                                        <p:strVal val="true"/>
                                      </p:to>
                                    </p:set>
                                  </p:childTnLst>
                                </p:cTn>
                              </p:par>
                            </p:childTnLst>
                          </p:cTn>
                        </p:par>
                      </p:childTnLst>
                    </p:cTn>
                  </p:par>
                  <p:par>
                    <p:cTn id="9" fill="hold">
                      <p:stCondLst>
                        <p:cond delay="indefinite"/>
                      </p:stCondLst>
                      <p:childTnLst>
                        <p:par>
                          <p:cTn id="10" fill="hold">
                            <p:stCondLst>
                              <p:cond delay="0"/>
                            </p:stCondLst>
                            <p:childTnLst>
                              <p:par>
                                <p:cTn id="11" presetID="1" presetClass="emph" presetSubtype="2" fill="hold" nodeType="clickEffect">
                                  <p:stCondLst>
                                    <p:cond delay="0"/>
                                  </p:stCondLst>
                                  <p:childTnLst>
                                    <p:animClr clrSpc="rgb" dir="cw">
                                      <p:cBhvr>
                                        <p:cTn id="12" dur="1000" fill="hold"/>
                                        <p:tgtEl>
                                          <p:spTgt spid="1264"/>
                                        </p:tgtEl>
                                        <p:attrNameLst>
                                          <p:attrName>fillcolor</p:attrName>
                                        </p:attrNameLst>
                                      </p:cBhvr>
                                      <p:to>
                                        <a:srgbClr val="FFFF00"/>
                                      </p:to>
                                    </p:animClr>
                                    <p:set>
                                      <p:cBhvr>
                                        <p:cTn id="13" dur="1000" fill="hold"/>
                                        <p:tgtEl>
                                          <p:spTgt spid="1264"/>
                                        </p:tgtEl>
                                        <p:attrNameLst>
                                          <p:attrName>fill.type</p:attrName>
                                        </p:attrNameLst>
                                      </p:cBhvr>
                                      <p:to>
                                        <p:strVal val="solid"/>
                                      </p:to>
                                    </p:set>
                                    <p:set>
                                      <p:cBhvr>
                                        <p:cTn id="14" dur="1000" fill="hold"/>
                                        <p:tgtEl>
                                          <p:spTgt spid="1264"/>
                                        </p:tgtEl>
                                        <p:attrNameLst>
                                          <p:attrName>fill.on</p:attrName>
                                        </p:attrNameLst>
                                      </p:cBhvr>
                                      <p:to>
                                        <p:strVal val="true"/>
                                      </p:to>
                                    </p:set>
                                  </p:childTnLst>
                                </p:cTn>
                              </p:par>
                            </p:childTnLst>
                          </p:cTn>
                        </p:par>
                      </p:childTnLst>
                    </p:cTn>
                  </p:par>
                  <p:par>
                    <p:cTn id="15" fill="hold">
                      <p:stCondLst>
                        <p:cond delay="indefinite"/>
                      </p:stCondLst>
                      <p:childTnLst>
                        <p:par>
                          <p:cTn id="16" fill="hold">
                            <p:stCondLst>
                              <p:cond delay="0"/>
                            </p:stCondLst>
                            <p:childTnLst>
                              <p:par>
                                <p:cTn id="17" presetID="1" presetClass="emph" presetSubtype="2" fill="hold" nodeType="clickEffect">
                                  <p:stCondLst>
                                    <p:cond delay="0"/>
                                  </p:stCondLst>
                                  <p:childTnLst>
                                    <p:animClr clrSpc="rgb" dir="cw">
                                      <p:cBhvr>
                                        <p:cTn id="18" dur="1000" fill="hold"/>
                                        <p:tgtEl>
                                          <p:spTgt spid="1243"/>
                                        </p:tgtEl>
                                        <p:attrNameLst>
                                          <p:attrName>fillcolor</p:attrName>
                                        </p:attrNameLst>
                                      </p:cBhvr>
                                      <p:to>
                                        <a:srgbClr val="FFFF00"/>
                                      </p:to>
                                    </p:animClr>
                                    <p:set>
                                      <p:cBhvr>
                                        <p:cTn id="19" dur="1000" fill="hold"/>
                                        <p:tgtEl>
                                          <p:spTgt spid="1243"/>
                                        </p:tgtEl>
                                        <p:attrNameLst>
                                          <p:attrName>fill.type</p:attrName>
                                        </p:attrNameLst>
                                      </p:cBhvr>
                                      <p:to>
                                        <p:strVal val="solid"/>
                                      </p:to>
                                    </p:set>
                                    <p:set>
                                      <p:cBhvr>
                                        <p:cTn id="20" dur="1000" fill="hold"/>
                                        <p:tgtEl>
                                          <p:spTgt spid="1243"/>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8" name="テキスト ボックス 3497">
            <a:extLst>
              <a:ext uri="{FF2B5EF4-FFF2-40B4-BE49-F238E27FC236}">
                <a16:creationId xmlns:a16="http://schemas.microsoft.com/office/drawing/2014/main" id="{0448B213-7A13-3475-5C79-EC4106678BC3}"/>
              </a:ext>
            </a:extLst>
          </p:cNvPr>
          <p:cNvSpPr txBox="1"/>
          <p:nvPr/>
        </p:nvSpPr>
        <p:spPr>
          <a:xfrm>
            <a:off x="7200385" y="1105830"/>
            <a:ext cx="1161008" cy="338554"/>
          </a:xfrm>
          <a:prstGeom prst="rect">
            <a:avLst/>
          </a:prstGeom>
          <a:solidFill>
            <a:schemeClr val="accent6">
              <a:lumMod val="40000"/>
              <a:lumOff val="60000"/>
            </a:schemeClr>
          </a:solidFill>
        </p:spPr>
        <p:txBody>
          <a:bodyPr wrap="square" rtlCol="0">
            <a:spAutoFit/>
          </a:bodyPr>
          <a:lstStyle/>
          <a:p>
            <a:pPr algn="ctr"/>
            <a:r>
              <a:rPr kumimoji="1" lang="ja-JP" altLang="en-US" sz="1600" dirty="0"/>
              <a:t>バルブ</a:t>
            </a:r>
            <a:r>
              <a:rPr kumimoji="1" lang="en-US" altLang="ja-JP" sz="1600" dirty="0"/>
              <a:t>OFF</a:t>
            </a:r>
            <a:endParaRPr kumimoji="1" lang="ja-JP" altLang="en-US" sz="1600" dirty="0"/>
          </a:p>
        </p:txBody>
      </p:sp>
      <p:sp>
        <p:nvSpPr>
          <p:cNvPr id="8" name="テキスト ボックス 7">
            <a:extLst>
              <a:ext uri="{FF2B5EF4-FFF2-40B4-BE49-F238E27FC236}">
                <a16:creationId xmlns:a16="http://schemas.microsoft.com/office/drawing/2014/main" id="{F776A949-5ADF-6351-AC3F-0D9680301118}"/>
              </a:ext>
            </a:extLst>
          </p:cNvPr>
          <p:cNvSpPr txBox="1"/>
          <p:nvPr/>
        </p:nvSpPr>
        <p:spPr>
          <a:xfrm>
            <a:off x="596286" y="3561287"/>
            <a:ext cx="1135242" cy="307777"/>
          </a:xfrm>
          <a:prstGeom prst="rect">
            <a:avLst/>
          </a:prstGeom>
          <a:noFill/>
        </p:spPr>
        <p:txBody>
          <a:bodyPr wrap="square" rtlCol="0">
            <a:spAutoFit/>
          </a:bodyPr>
          <a:lstStyle/>
          <a:p>
            <a:pPr algn="ctr"/>
            <a:r>
              <a:rPr kumimoji="1" lang="ja-JP" altLang="en-US" sz="1400" dirty="0"/>
              <a:t>供給口</a:t>
            </a:r>
          </a:p>
        </p:txBody>
      </p:sp>
      <p:sp>
        <p:nvSpPr>
          <p:cNvPr id="3744" name="テキスト ボックス 3743">
            <a:extLst>
              <a:ext uri="{FF2B5EF4-FFF2-40B4-BE49-F238E27FC236}">
                <a16:creationId xmlns:a16="http://schemas.microsoft.com/office/drawing/2014/main" id="{E24E8218-8573-FF6D-72C8-83754D662584}"/>
              </a:ext>
            </a:extLst>
          </p:cNvPr>
          <p:cNvSpPr txBox="1"/>
          <p:nvPr/>
        </p:nvSpPr>
        <p:spPr>
          <a:xfrm>
            <a:off x="7200385" y="1075052"/>
            <a:ext cx="1161008" cy="369332"/>
          </a:xfrm>
          <a:prstGeom prst="rect">
            <a:avLst/>
          </a:prstGeom>
          <a:solidFill>
            <a:srgbClr val="FFFF00"/>
          </a:solidFill>
        </p:spPr>
        <p:txBody>
          <a:bodyPr wrap="square" rtlCol="0">
            <a:spAutoFit/>
          </a:bodyPr>
          <a:lstStyle/>
          <a:p>
            <a:pPr algn="ctr"/>
            <a:r>
              <a:rPr kumimoji="1" lang="ja-JP" altLang="en-US" dirty="0"/>
              <a:t>バルブ</a:t>
            </a:r>
            <a:r>
              <a:rPr lang="en-US" altLang="ja-JP" dirty="0"/>
              <a:t>ON</a:t>
            </a:r>
            <a:endParaRPr kumimoji="1" lang="ja-JP" altLang="en-US" dirty="0"/>
          </a:p>
        </p:txBody>
      </p:sp>
      <p:sp>
        <p:nvSpPr>
          <p:cNvPr id="3746" name="正方形/長方形 3745">
            <a:extLst>
              <a:ext uri="{FF2B5EF4-FFF2-40B4-BE49-F238E27FC236}">
                <a16:creationId xmlns:a16="http://schemas.microsoft.com/office/drawing/2014/main" id="{C277A72C-337B-A04A-9B43-BA529E6C0B8F}"/>
              </a:ext>
            </a:extLst>
          </p:cNvPr>
          <p:cNvSpPr/>
          <p:nvPr/>
        </p:nvSpPr>
        <p:spPr>
          <a:xfrm>
            <a:off x="2536310" y="3981947"/>
            <a:ext cx="296279" cy="399053"/>
          </a:xfrm>
          <a:prstGeom prst="rect">
            <a:avLst/>
          </a:prstGeom>
          <a:solidFill>
            <a:srgbClr val="0000FF"/>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747" name="正方形/長方形 3746">
            <a:extLst>
              <a:ext uri="{FF2B5EF4-FFF2-40B4-BE49-F238E27FC236}">
                <a16:creationId xmlns:a16="http://schemas.microsoft.com/office/drawing/2014/main" id="{7A13F280-48EC-43B9-5CE5-32BA3A338C73}"/>
              </a:ext>
            </a:extLst>
          </p:cNvPr>
          <p:cNvSpPr/>
          <p:nvPr/>
        </p:nvSpPr>
        <p:spPr>
          <a:xfrm>
            <a:off x="2248650" y="3626465"/>
            <a:ext cx="610844" cy="809948"/>
          </a:xfrm>
          <a:prstGeom prst="rect">
            <a:avLst/>
          </a:prstGeom>
          <a:solidFill>
            <a:srgbClr val="33CC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8" name="正方形/長方形 3747">
            <a:extLst>
              <a:ext uri="{FF2B5EF4-FFF2-40B4-BE49-F238E27FC236}">
                <a16:creationId xmlns:a16="http://schemas.microsoft.com/office/drawing/2014/main" id="{31A8CE52-A002-0F9A-0FC0-0229A53F4D7E}"/>
              </a:ext>
            </a:extLst>
          </p:cNvPr>
          <p:cNvSpPr/>
          <p:nvPr/>
        </p:nvSpPr>
        <p:spPr>
          <a:xfrm>
            <a:off x="1930708" y="3665822"/>
            <a:ext cx="286518" cy="715357"/>
          </a:xfrm>
          <a:prstGeom prst="rect">
            <a:avLst/>
          </a:prstGeom>
          <a:solidFill>
            <a:srgbClr val="33CCFF"/>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9" name="正方形/長方形 3748">
            <a:extLst>
              <a:ext uri="{FF2B5EF4-FFF2-40B4-BE49-F238E27FC236}">
                <a16:creationId xmlns:a16="http://schemas.microsoft.com/office/drawing/2014/main" id="{F70EAB0F-F5E6-B035-7C1A-3812A7E9461F}"/>
              </a:ext>
            </a:extLst>
          </p:cNvPr>
          <p:cNvSpPr/>
          <p:nvPr/>
        </p:nvSpPr>
        <p:spPr>
          <a:xfrm>
            <a:off x="1670312" y="4089458"/>
            <a:ext cx="466116" cy="310877"/>
          </a:xfrm>
          <a:prstGeom prst="rect">
            <a:avLst/>
          </a:prstGeom>
          <a:solidFill>
            <a:srgbClr val="33CC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50" name="正方形/長方形 3749">
            <a:extLst>
              <a:ext uri="{FF2B5EF4-FFF2-40B4-BE49-F238E27FC236}">
                <a16:creationId xmlns:a16="http://schemas.microsoft.com/office/drawing/2014/main" id="{9A78C374-3E6D-67DA-FF34-7BFA8A4718D4}"/>
              </a:ext>
            </a:extLst>
          </p:cNvPr>
          <p:cNvSpPr/>
          <p:nvPr/>
        </p:nvSpPr>
        <p:spPr>
          <a:xfrm>
            <a:off x="2204296" y="4440316"/>
            <a:ext cx="357674" cy="377508"/>
          </a:xfrm>
          <a:prstGeom prst="rect">
            <a:avLst/>
          </a:prstGeom>
          <a:solidFill>
            <a:srgbClr val="33CC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51" name="正方形/長方形 3750">
            <a:extLst>
              <a:ext uri="{FF2B5EF4-FFF2-40B4-BE49-F238E27FC236}">
                <a16:creationId xmlns:a16="http://schemas.microsoft.com/office/drawing/2014/main" id="{E84E6A36-FBFD-3112-289A-4283CDA3CFC1}"/>
              </a:ext>
            </a:extLst>
          </p:cNvPr>
          <p:cNvSpPr/>
          <p:nvPr/>
        </p:nvSpPr>
        <p:spPr>
          <a:xfrm>
            <a:off x="2276435" y="4678156"/>
            <a:ext cx="350730" cy="361453"/>
          </a:xfrm>
          <a:prstGeom prst="rect">
            <a:avLst/>
          </a:prstGeom>
          <a:solidFill>
            <a:srgbClr val="33CC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52" name="正方形/長方形 3751">
            <a:extLst>
              <a:ext uri="{FF2B5EF4-FFF2-40B4-BE49-F238E27FC236}">
                <a16:creationId xmlns:a16="http://schemas.microsoft.com/office/drawing/2014/main" id="{252B1D0D-AE08-D783-E4C7-C027FA6567FC}"/>
              </a:ext>
            </a:extLst>
          </p:cNvPr>
          <p:cNvSpPr/>
          <p:nvPr/>
        </p:nvSpPr>
        <p:spPr>
          <a:xfrm>
            <a:off x="1956929" y="4606035"/>
            <a:ext cx="335637" cy="432604"/>
          </a:xfrm>
          <a:prstGeom prst="rect">
            <a:avLst/>
          </a:prstGeom>
          <a:solidFill>
            <a:srgbClr val="33CC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53" name="正方形/長方形 3752">
            <a:extLst>
              <a:ext uri="{FF2B5EF4-FFF2-40B4-BE49-F238E27FC236}">
                <a16:creationId xmlns:a16="http://schemas.microsoft.com/office/drawing/2014/main" id="{B21AA23C-3106-75A3-CF37-D360B44259D2}"/>
              </a:ext>
            </a:extLst>
          </p:cNvPr>
          <p:cNvSpPr/>
          <p:nvPr/>
        </p:nvSpPr>
        <p:spPr>
          <a:xfrm>
            <a:off x="2110739" y="5398897"/>
            <a:ext cx="275665" cy="296488"/>
          </a:xfrm>
          <a:prstGeom prst="rect">
            <a:avLst/>
          </a:prstGeom>
          <a:solidFill>
            <a:srgbClr val="33CC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54" name="正方形/長方形 3753">
            <a:extLst>
              <a:ext uri="{FF2B5EF4-FFF2-40B4-BE49-F238E27FC236}">
                <a16:creationId xmlns:a16="http://schemas.microsoft.com/office/drawing/2014/main" id="{AD9419F2-202A-FA65-4102-2221765B5936}"/>
              </a:ext>
            </a:extLst>
          </p:cNvPr>
          <p:cNvSpPr/>
          <p:nvPr/>
        </p:nvSpPr>
        <p:spPr>
          <a:xfrm>
            <a:off x="1914839" y="4266961"/>
            <a:ext cx="635595" cy="391082"/>
          </a:xfrm>
          <a:prstGeom prst="rect">
            <a:avLst/>
          </a:prstGeom>
          <a:solidFill>
            <a:srgbClr val="33CC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55" name="正方形/長方形 3754">
            <a:extLst>
              <a:ext uri="{FF2B5EF4-FFF2-40B4-BE49-F238E27FC236}">
                <a16:creationId xmlns:a16="http://schemas.microsoft.com/office/drawing/2014/main" id="{2A288382-1AFA-BB90-DDE1-BCF11FE0A69A}"/>
              </a:ext>
            </a:extLst>
          </p:cNvPr>
          <p:cNvSpPr/>
          <p:nvPr/>
        </p:nvSpPr>
        <p:spPr>
          <a:xfrm>
            <a:off x="1652025" y="3852946"/>
            <a:ext cx="398073" cy="344762"/>
          </a:xfrm>
          <a:prstGeom prst="rect">
            <a:avLst/>
          </a:prstGeom>
          <a:solidFill>
            <a:srgbClr val="33CC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56" name="正方形/長方形 3755">
            <a:extLst>
              <a:ext uri="{FF2B5EF4-FFF2-40B4-BE49-F238E27FC236}">
                <a16:creationId xmlns:a16="http://schemas.microsoft.com/office/drawing/2014/main" id="{A98A4395-98E4-9F07-3712-8AD9B1624588}"/>
              </a:ext>
            </a:extLst>
          </p:cNvPr>
          <p:cNvSpPr/>
          <p:nvPr/>
        </p:nvSpPr>
        <p:spPr>
          <a:xfrm>
            <a:off x="304435" y="4005928"/>
            <a:ext cx="1346589" cy="281639"/>
          </a:xfrm>
          <a:prstGeom prst="rect">
            <a:avLst/>
          </a:prstGeom>
          <a:solidFill>
            <a:srgbClr val="33CCFF">
              <a:alpha val="80000"/>
            </a:srgb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cxnSp>
        <p:nvCxnSpPr>
          <p:cNvPr id="3757" name="直線コネクタ 3756">
            <a:extLst>
              <a:ext uri="{FF2B5EF4-FFF2-40B4-BE49-F238E27FC236}">
                <a16:creationId xmlns:a16="http://schemas.microsoft.com/office/drawing/2014/main" id="{269FFB02-1344-6892-0DD6-66581E34534E}"/>
              </a:ext>
            </a:extLst>
          </p:cNvPr>
          <p:cNvCxnSpPr>
            <a:cxnSpLocks/>
          </p:cNvCxnSpPr>
          <p:nvPr/>
        </p:nvCxnSpPr>
        <p:spPr>
          <a:xfrm>
            <a:off x="1648395" y="4369389"/>
            <a:ext cx="239622" cy="0"/>
          </a:xfrm>
          <a:prstGeom prst="line">
            <a:avLst/>
          </a:prstGeom>
        </p:spPr>
        <p:style>
          <a:lnRef idx="1">
            <a:schemeClr val="accent2"/>
          </a:lnRef>
          <a:fillRef idx="0">
            <a:schemeClr val="accent2"/>
          </a:fillRef>
          <a:effectRef idx="0">
            <a:schemeClr val="accent2"/>
          </a:effectRef>
          <a:fontRef idx="minor">
            <a:schemeClr val="tx1"/>
          </a:fontRef>
        </p:style>
      </p:cxnSp>
      <p:cxnSp>
        <p:nvCxnSpPr>
          <p:cNvPr id="3758" name="直線コネクタ 3757">
            <a:extLst>
              <a:ext uri="{FF2B5EF4-FFF2-40B4-BE49-F238E27FC236}">
                <a16:creationId xmlns:a16="http://schemas.microsoft.com/office/drawing/2014/main" id="{A0D4BED0-22EE-6326-7D87-CA92B25EBF27}"/>
              </a:ext>
            </a:extLst>
          </p:cNvPr>
          <p:cNvCxnSpPr>
            <a:cxnSpLocks/>
          </p:cNvCxnSpPr>
          <p:nvPr/>
        </p:nvCxnSpPr>
        <p:spPr>
          <a:xfrm>
            <a:off x="2427983" y="4794512"/>
            <a:ext cx="0" cy="363563"/>
          </a:xfrm>
          <a:prstGeom prst="line">
            <a:avLst/>
          </a:prstGeom>
        </p:spPr>
        <p:style>
          <a:lnRef idx="1">
            <a:schemeClr val="accent2"/>
          </a:lnRef>
          <a:fillRef idx="0">
            <a:schemeClr val="accent2"/>
          </a:fillRef>
          <a:effectRef idx="0">
            <a:schemeClr val="accent2"/>
          </a:effectRef>
          <a:fontRef idx="minor">
            <a:schemeClr val="tx1"/>
          </a:fontRef>
        </p:style>
      </p:cxnSp>
      <p:cxnSp>
        <p:nvCxnSpPr>
          <p:cNvPr id="3759" name="直線コネクタ 3758">
            <a:extLst>
              <a:ext uri="{FF2B5EF4-FFF2-40B4-BE49-F238E27FC236}">
                <a16:creationId xmlns:a16="http://schemas.microsoft.com/office/drawing/2014/main" id="{C3A5AA1A-FB6E-249E-62CB-6F8BB48ACDA9}"/>
              </a:ext>
            </a:extLst>
          </p:cNvPr>
          <p:cNvCxnSpPr>
            <a:cxnSpLocks/>
          </p:cNvCxnSpPr>
          <p:nvPr/>
        </p:nvCxnSpPr>
        <p:spPr>
          <a:xfrm>
            <a:off x="2588531" y="4369389"/>
            <a:ext cx="239622" cy="0"/>
          </a:xfrm>
          <a:prstGeom prst="line">
            <a:avLst/>
          </a:prstGeom>
        </p:spPr>
        <p:style>
          <a:lnRef idx="1">
            <a:schemeClr val="accent2"/>
          </a:lnRef>
          <a:fillRef idx="0">
            <a:schemeClr val="accent2"/>
          </a:fillRef>
          <a:effectRef idx="0">
            <a:schemeClr val="accent2"/>
          </a:effectRef>
          <a:fontRef idx="minor">
            <a:schemeClr val="tx1"/>
          </a:fontRef>
        </p:style>
      </p:cxnSp>
      <p:cxnSp>
        <p:nvCxnSpPr>
          <p:cNvPr id="3760" name="直線コネクタ 3759">
            <a:extLst>
              <a:ext uri="{FF2B5EF4-FFF2-40B4-BE49-F238E27FC236}">
                <a16:creationId xmlns:a16="http://schemas.microsoft.com/office/drawing/2014/main" id="{6D66ED2F-1629-A4CF-26B6-FE5FBEB56169}"/>
              </a:ext>
            </a:extLst>
          </p:cNvPr>
          <p:cNvCxnSpPr>
            <a:cxnSpLocks/>
          </p:cNvCxnSpPr>
          <p:nvPr/>
        </p:nvCxnSpPr>
        <p:spPr>
          <a:xfrm>
            <a:off x="2851879" y="2074522"/>
            <a:ext cx="0" cy="2392245"/>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sp>
        <p:nvSpPr>
          <p:cNvPr id="3761" name="フリーフォーム: 図形 3760">
            <a:extLst>
              <a:ext uri="{FF2B5EF4-FFF2-40B4-BE49-F238E27FC236}">
                <a16:creationId xmlns:a16="http://schemas.microsoft.com/office/drawing/2014/main" id="{C80A8FA6-285F-69B7-5FA5-25546027205B}"/>
              </a:ext>
            </a:extLst>
          </p:cNvPr>
          <p:cNvSpPr/>
          <p:nvPr/>
        </p:nvSpPr>
        <p:spPr>
          <a:xfrm>
            <a:off x="1652092" y="4340450"/>
            <a:ext cx="445243" cy="396580"/>
          </a:xfrm>
          <a:custGeom>
            <a:avLst/>
            <a:gdLst>
              <a:gd name="connsiteX0" fmla="*/ 0 w 448734"/>
              <a:gd name="connsiteY0" fmla="*/ 0 h 410633"/>
              <a:gd name="connsiteX1" fmla="*/ 266700 w 448734"/>
              <a:gd name="connsiteY1" fmla="*/ 0 h 410633"/>
              <a:gd name="connsiteX2" fmla="*/ 262467 w 448734"/>
              <a:gd name="connsiteY2" fmla="*/ 80433 h 410633"/>
              <a:gd name="connsiteX3" fmla="*/ 334434 w 448734"/>
              <a:gd name="connsiteY3" fmla="*/ 118533 h 410633"/>
              <a:gd name="connsiteX4" fmla="*/ 330200 w 448734"/>
              <a:gd name="connsiteY4" fmla="*/ 241300 h 410633"/>
              <a:gd name="connsiteX5" fmla="*/ 368300 w 448734"/>
              <a:gd name="connsiteY5" fmla="*/ 279400 h 410633"/>
              <a:gd name="connsiteX6" fmla="*/ 448734 w 448734"/>
              <a:gd name="connsiteY6" fmla="*/ 283633 h 410633"/>
              <a:gd name="connsiteX7" fmla="*/ 440267 w 448734"/>
              <a:gd name="connsiteY7" fmla="*/ 410633 h 410633"/>
              <a:gd name="connsiteX8" fmla="*/ 254000 w 448734"/>
              <a:gd name="connsiteY8" fmla="*/ 406400 h 410633"/>
              <a:gd name="connsiteX9" fmla="*/ 177800 w 448734"/>
              <a:gd name="connsiteY9" fmla="*/ 334433 h 410633"/>
              <a:gd name="connsiteX10" fmla="*/ 169334 w 448734"/>
              <a:gd name="connsiteY10" fmla="*/ 131233 h 410633"/>
              <a:gd name="connsiteX11" fmla="*/ 4234 w 448734"/>
              <a:gd name="connsiteY11" fmla="*/ 131233 h 410633"/>
              <a:gd name="connsiteX12" fmla="*/ 0 w 448734"/>
              <a:gd name="connsiteY12" fmla="*/ 0 h 41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8734" h="410633">
                <a:moveTo>
                  <a:pt x="0" y="0"/>
                </a:moveTo>
                <a:lnTo>
                  <a:pt x="266700" y="0"/>
                </a:lnTo>
                <a:lnTo>
                  <a:pt x="262467" y="80433"/>
                </a:lnTo>
                <a:lnTo>
                  <a:pt x="334434" y="118533"/>
                </a:lnTo>
                <a:lnTo>
                  <a:pt x="330200" y="241300"/>
                </a:lnTo>
                <a:lnTo>
                  <a:pt x="368300" y="279400"/>
                </a:lnTo>
                <a:lnTo>
                  <a:pt x="448734" y="283633"/>
                </a:lnTo>
                <a:lnTo>
                  <a:pt x="440267" y="410633"/>
                </a:lnTo>
                <a:lnTo>
                  <a:pt x="254000" y="406400"/>
                </a:lnTo>
                <a:lnTo>
                  <a:pt x="177800" y="334433"/>
                </a:lnTo>
                <a:lnTo>
                  <a:pt x="169334" y="131233"/>
                </a:lnTo>
                <a:lnTo>
                  <a:pt x="4234" y="131233"/>
                </a:lnTo>
                <a:lnTo>
                  <a:pt x="0" y="0"/>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62" name="フリーフォーム: 図形 3761">
            <a:extLst>
              <a:ext uri="{FF2B5EF4-FFF2-40B4-BE49-F238E27FC236}">
                <a16:creationId xmlns:a16="http://schemas.microsoft.com/office/drawing/2014/main" id="{9EDE2C1F-8DF9-55AA-6B5F-6853C0C2D789}"/>
              </a:ext>
            </a:extLst>
          </p:cNvPr>
          <p:cNvSpPr/>
          <p:nvPr/>
        </p:nvSpPr>
        <p:spPr>
          <a:xfrm>
            <a:off x="1873007" y="4728313"/>
            <a:ext cx="201868" cy="432772"/>
          </a:xfrm>
          <a:custGeom>
            <a:avLst/>
            <a:gdLst>
              <a:gd name="connsiteX0" fmla="*/ 0 w 224366"/>
              <a:gd name="connsiteY0" fmla="*/ 12700 h 448733"/>
              <a:gd name="connsiteX1" fmla="*/ 4233 w 224366"/>
              <a:gd name="connsiteY1" fmla="*/ 448733 h 448733"/>
              <a:gd name="connsiteX2" fmla="*/ 224366 w 224366"/>
              <a:gd name="connsiteY2" fmla="*/ 440266 h 448733"/>
              <a:gd name="connsiteX3" fmla="*/ 224366 w 224366"/>
              <a:gd name="connsiteY3" fmla="*/ 0 h 448733"/>
              <a:gd name="connsiteX4" fmla="*/ 0 w 224366"/>
              <a:gd name="connsiteY4" fmla="*/ 12700 h 44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366" h="448733">
                <a:moveTo>
                  <a:pt x="0" y="12700"/>
                </a:moveTo>
                <a:lnTo>
                  <a:pt x="4233" y="448733"/>
                </a:lnTo>
                <a:lnTo>
                  <a:pt x="224366" y="440266"/>
                </a:lnTo>
                <a:lnTo>
                  <a:pt x="224366" y="0"/>
                </a:lnTo>
                <a:lnTo>
                  <a:pt x="0" y="12700"/>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63" name="フリーフォーム: 図形 3762">
            <a:extLst>
              <a:ext uri="{FF2B5EF4-FFF2-40B4-BE49-F238E27FC236}">
                <a16:creationId xmlns:a16="http://schemas.microsoft.com/office/drawing/2014/main" id="{BC6FAB3E-86F6-8B56-B4C9-3BAE8D9CAA37}"/>
              </a:ext>
            </a:extLst>
          </p:cNvPr>
          <p:cNvSpPr/>
          <p:nvPr/>
        </p:nvSpPr>
        <p:spPr>
          <a:xfrm>
            <a:off x="2414012" y="4729747"/>
            <a:ext cx="201868" cy="432772"/>
          </a:xfrm>
          <a:custGeom>
            <a:avLst/>
            <a:gdLst>
              <a:gd name="connsiteX0" fmla="*/ 0 w 224366"/>
              <a:gd name="connsiteY0" fmla="*/ 12700 h 448733"/>
              <a:gd name="connsiteX1" fmla="*/ 4233 w 224366"/>
              <a:gd name="connsiteY1" fmla="*/ 448733 h 448733"/>
              <a:gd name="connsiteX2" fmla="*/ 224366 w 224366"/>
              <a:gd name="connsiteY2" fmla="*/ 440266 h 448733"/>
              <a:gd name="connsiteX3" fmla="*/ 224366 w 224366"/>
              <a:gd name="connsiteY3" fmla="*/ 0 h 448733"/>
              <a:gd name="connsiteX4" fmla="*/ 0 w 224366"/>
              <a:gd name="connsiteY4" fmla="*/ 12700 h 448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366" h="448733">
                <a:moveTo>
                  <a:pt x="0" y="12700"/>
                </a:moveTo>
                <a:lnTo>
                  <a:pt x="4233" y="448733"/>
                </a:lnTo>
                <a:lnTo>
                  <a:pt x="224366" y="440266"/>
                </a:lnTo>
                <a:lnTo>
                  <a:pt x="224366" y="0"/>
                </a:lnTo>
                <a:lnTo>
                  <a:pt x="0" y="12700"/>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64" name="フリーフォーム: 図形 3763">
            <a:extLst>
              <a:ext uri="{FF2B5EF4-FFF2-40B4-BE49-F238E27FC236}">
                <a16:creationId xmlns:a16="http://schemas.microsoft.com/office/drawing/2014/main" id="{05B5E59F-BAE4-3ADE-D944-238CAA90FC64}"/>
              </a:ext>
            </a:extLst>
          </p:cNvPr>
          <p:cNvSpPr/>
          <p:nvPr/>
        </p:nvSpPr>
        <p:spPr>
          <a:xfrm>
            <a:off x="2371962" y="4079154"/>
            <a:ext cx="487532" cy="657323"/>
          </a:xfrm>
          <a:custGeom>
            <a:avLst/>
            <a:gdLst>
              <a:gd name="connsiteX0" fmla="*/ 38100 w 541867"/>
              <a:gd name="connsiteY0" fmla="*/ 554566 h 681566"/>
              <a:gd name="connsiteX1" fmla="*/ 38100 w 541867"/>
              <a:gd name="connsiteY1" fmla="*/ 681566 h 681566"/>
              <a:gd name="connsiteX2" fmla="*/ 287867 w 541867"/>
              <a:gd name="connsiteY2" fmla="*/ 664633 h 681566"/>
              <a:gd name="connsiteX3" fmla="*/ 351367 w 541867"/>
              <a:gd name="connsiteY3" fmla="*/ 592666 h 681566"/>
              <a:gd name="connsiteX4" fmla="*/ 368300 w 541867"/>
              <a:gd name="connsiteY4" fmla="*/ 402166 h 681566"/>
              <a:gd name="connsiteX5" fmla="*/ 541867 w 541867"/>
              <a:gd name="connsiteY5" fmla="*/ 393700 h 681566"/>
              <a:gd name="connsiteX6" fmla="*/ 533400 w 541867"/>
              <a:gd name="connsiteY6" fmla="*/ 258233 h 681566"/>
              <a:gd name="connsiteX7" fmla="*/ 245534 w 541867"/>
              <a:gd name="connsiteY7" fmla="*/ 258233 h 681566"/>
              <a:gd name="connsiteX8" fmla="*/ 254000 w 541867"/>
              <a:gd name="connsiteY8" fmla="*/ 355600 h 681566"/>
              <a:gd name="connsiteX9" fmla="*/ 186267 w 541867"/>
              <a:gd name="connsiteY9" fmla="*/ 342900 h 681566"/>
              <a:gd name="connsiteX10" fmla="*/ 182034 w 541867"/>
              <a:gd name="connsiteY10" fmla="*/ 97366 h 681566"/>
              <a:gd name="connsiteX11" fmla="*/ 67734 w 541867"/>
              <a:gd name="connsiteY11" fmla="*/ 0 h 681566"/>
              <a:gd name="connsiteX12" fmla="*/ 4234 w 541867"/>
              <a:gd name="connsiteY12" fmla="*/ 0 h 681566"/>
              <a:gd name="connsiteX13" fmla="*/ 0 w 541867"/>
              <a:gd name="connsiteY13" fmla="*/ 198966 h 681566"/>
              <a:gd name="connsiteX14" fmla="*/ 71967 w 541867"/>
              <a:gd name="connsiteY14" fmla="*/ 186266 h 681566"/>
              <a:gd name="connsiteX15" fmla="*/ 80434 w 541867"/>
              <a:gd name="connsiteY15" fmla="*/ 436033 h 681566"/>
              <a:gd name="connsiteX16" fmla="*/ 198967 w 541867"/>
              <a:gd name="connsiteY16" fmla="*/ 427566 h 681566"/>
              <a:gd name="connsiteX17" fmla="*/ 207434 w 541867"/>
              <a:gd name="connsiteY17" fmla="*/ 537633 h 681566"/>
              <a:gd name="connsiteX18" fmla="*/ 38100 w 541867"/>
              <a:gd name="connsiteY18" fmla="*/ 554566 h 68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867" h="681566">
                <a:moveTo>
                  <a:pt x="38100" y="554566"/>
                </a:moveTo>
                <a:lnTo>
                  <a:pt x="38100" y="681566"/>
                </a:lnTo>
                <a:lnTo>
                  <a:pt x="287867" y="664633"/>
                </a:lnTo>
                <a:lnTo>
                  <a:pt x="351367" y="592666"/>
                </a:lnTo>
                <a:lnTo>
                  <a:pt x="368300" y="402166"/>
                </a:lnTo>
                <a:lnTo>
                  <a:pt x="541867" y="393700"/>
                </a:lnTo>
                <a:lnTo>
                  <a:pt x="533400" y="258233"/>
                </a:lnTo>
                <a:lnTo>
                  <a:pt x="245534" y="258233"/>
                </a:lnTo>
                <a:lnTo>
                  <a:pt x="254000" y="355600"/>
                </a:lnTo>
                <a:lnTo>
                  <a:pt x="186267" y="342900"/>
                </a:lnTo>
                <a:lnTo>
                  <a:pt x="182034" y="97366"/>
                </a:lnTo>
                <a:lnTo>
                  <a:pt x="67734" y="0"/>
                </a:lnTo>
                <a:lnTo>
                  <a:pt x="4234" y="0"/>
                </a:lnTo>
                <a:cubicBezTo>
                  <a:pt x="2823" y="66322"/>
                  <a:pt x="1411" y="132644"/>
                  <a:pt x="0" y="198966"/>
                </a:cubicBezTo>
                <a:lnTo>
                  <a:pt x="71967" y="186266"/>
                </a:lnTo>
                <a:lnTo>
                  <a:pt x="80434" y="436033"/>
                </a:lnTo>
                <a:lnTo>
                  <a:pt x="198967" y="427566"/>
                </a:lnTo>
                <a:lnTo>
                  <a:pt x="207434" y="537633"/>
                </a:lnTo>
                <a:lnTo>
                  <a:pt x="38100" y="554566"/>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89" name="フリーフォーム: 図形 3788">
            <a:extLst>
              <a:ext uri="{FF2B5EF4-FFF2-40B4-BE49-F238E27FC236}">
                <a16:creationId xmlns:a16="http://schemas.microsoft.com/office/drawing/2014/main" id="{A0A5E4F6-99DE-514A-78F8-D65A84007F77}"/>
              </a:ext>
            </a:extLst>
          </p:cNvPr>
          <p:cNvSpPr/>
          <p:nvPr/>
        </p:nvSpPr>
        <p:spPr>
          <a:xfrm>
            <a:off x="1652092" y="3442245"/>
            <a:ext cx="487532" cy="824718"/>
          </a:xfrm>
          <a:custGeom>
            <a:avLst/>
            <a:gdLst>
              <a:gd name="connsiteX0" fmla="*/ 541867 w 541867"/>
              <a:gd name="connsiteY0" fmla="*/ 677333 h 855133"/>
              <a:gd name="connsiteX1" fmla="*/ 541867 w 541867"/>
              <a:gd name="connsiteY1" fmla="*/ 855133 h 855133"/>
              <a:gd name="connsiteX2" fmla="*/ 452967 w 541867"/>
              <a:gd name="connsiteY2" fmla="*/ 808566 h 855133"/>
              <a:gd name="connsiteX3" fmla="*/ 393700 w 541867"/>
              <a:gd name="connsiteY3" fmla="*/ 753533 h 855133"/>
              <a:gd name="connsiteX4" fmla="*/ 364067 w 541867"/>
              <a:gd name="connsiteY4" fmla="*/ 677333 h 855133"/>
              <a:gd name="connsiteX5" fmla="*/ 355600 w 541867"/>
              <a:gd name="connsiteY5" fmla="*/ 495300 h 855133"/>
              <a:gd name="connsiteX6" fmla="*/ 304800 w 541867"/>
              <a:gd name="connsiteY6" fmla="*/ 469900 h 855133"/>
              <a:gd name="connsiteX7" fmla="*/ 262467 w 541867"/>
              <a:gd name="connsiteY7" fmla="*/ 478366 h 855133"/>
              <a:gd name="connsiteX8" fmla="*/ 270934 w 541867"/>
              <a:gd name="connsiteY8" fmla="*/ 558800 h 855133"/>
              <a:gd name="connsiteX9" fmla="*/ 0 w 541867"/>
              <a:gd name="connsiteY9" fmla="*/ 567266 h 855133"/>
              <a:gd name="connsiteX10" fmla="*/ 0 w 541867"/>
              <a:gd name="connsiteY10" fmla="*/ 0 h 855133"/>
              <a:gd name="connsiteX11" fmla="*/ 368300 w 541867"/>
              <a:gd name="connsiteY11" fmla="*/ 0 h 855133"/>
              <a:gd name="connsiteX12" fmla="*/ 376767 w 541867"/>
              <a:gd name="connsiteY12" fmla="*/ 254000 h 855133"/>
              <a:gd name="connsiteX13" fmla="*/ 338667 w 541867"/>
              <a:gd name="connsiteY13" fmla="*/ 304800 h 855133"/>
              <a:gd name="connsiteX14" fmla="*/ 313267 w 541867"/>
              <a:gd name="connsiteY14" fmla="*/ 321733 h 855133"/>
              <a:gd name="connsiteX15" fmla="*/ 317500 w 541867"/>
              <a:gd name="connsiteY15" fmla="*/ 372533 h 855133"/>
              <a:gd name="connsiteX16" fmla="*/ 351367 w 541867"/>
              <a:gd name="connsiteY16" fmla="*/ 389466 h 855133"/>
              <a:gd name="connsiteX17" fmla="*/ 444500 w 541867"/>
              <a:gd name="connsiteY17" fmla="*/ 402166 h 855133"/>
              <a:gd name="connsiteX18" fmla="*/ 448734 w 541867"/>
              <a:gd name="connsiteY18" fmla="*/ 639233 h 855133"/>
              <a:gd name="connsiteX19" fmla="*/ 478367 w 541867"/>
              <a:gd name="connsiteY19" fmla="*/ 660400 h 855133"/>
              <a:gd name="connsiteX20" fmla="*/ 541867 w 541867"/>
              <a:gd name="connsiteY20" fmla="*/ 677333 h 85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1867" h="855133">
                <a:moveTo>
                  <a:pt x="541867" y="677333"/>
                </a:moveTo>
                <a:lnTo>
                  <a:pt x="541867" y="855133"/>
                </a:lnTo>
                <a:lnTo>
                  <a:pt x="452967" y="808566"/>
                </a:lnTo>
                <a:lnTo>
                  <a:pt x="393700" y="753533"/>
                </a:lnTo>
                <a:lnTo>
                  <a:pt x="364067" y="677333"/>
                </a:lnTo>
                <a:lnTo>
                  <a:pt x="355600" y="495300"/>
                </a:lnTo>
                <a:lnTo>
                  <a:pt x="304800" y="469900"/>
                </a:lnTo>
                <a:lnTo>
                  <a:pt x="262467" y="478366"/>
                </a:lnTo>
                <a:lnTo>
                  <a:pt x="270934" y="558800"/>
                </a:lnTo>
                <a:lnTo>
                  <a:pt x="0" y="567266"/>
                </a:lnTo>
                <a:lnTo>
                  <a:pt x="0" y="0"/>
                </a:lnTo>
                <a:lnTo>
                  <a:pt x="368300" y="0"/>
                </a:lnTo>
                <a:lnTo>
                  <a:pt x="376767" y="254000"/>
                </a:lnTo>
                <a:lnTo>
                  <a:pt x="338667" y="304800"/>
                </a:lnTo>
                <a:lnTo>
                  <a:pt x="313267" y="321733"/>
                </a:lnTo>
                <a:lnTo>
                  <a:pt x="317500" y="372533"/>
                </a:lnTo>
                <a:lnTo>
                  <a:pt x="351367" y="389466"/>
                </a:lnTo>
                <a:lnTo>
                  <a:pt x="444500" y="402166"/>
                </a:lnTo>
                <a:cubicBezTo>
                  <a:pt x="445911" y="481188"/>
                  <a:pt x="447323" y="560211"/>
                  <a:pt x="448734" y="639233"/>
                </a:cubicBezTo>
                <a:lnTo>
                  <a:pt x="478367" y="660400"/>
                </a:lnTo>
                <a:lnTo>
                  <a:pt x="541867" y="677333"/>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90" name="フリーフォーム: 図形 3789">
            <a:extLst>
              <a:ext uri="{FF2B5EF4-FFF2-40B4-BE49-F238E27FC236}">
                <a16:creationId xmlns:a16="http://schemas.microsoft.com/office/drawing/2014/main" id="{88D0C83A-6A46-BEE0-B276-C4649ECB4CB2}"/>
              </a:ext>
            </a:extLst>
          </p:cNvPr>
          <p:cNvSpPr/>
          <p:nvPr/>
        </p:nvSpPr>
        <p:spPr>
          <a:xfrm>
            <a:off x="2486230" y="3352146"/>
            <a:ext cx="373267" cy="641271"/>
          </a:xfrm>
          <a:custGeom>
            <a:avLst/>
            <a:gdLst>
              <a:gd name="connsiteX0" fmla="*/ 16934 w 402167"/>
              <a:gd name="connsiteY0" fmla="*/ 63500 h 626534"/>
              <a:gd name="connsiteX1" fmla="*/ 0 w 402167"/>
              <a:gd name="connsiteY1" fmla="*/ 330200 h 626534"/>
              <a:gd name="connsiteX2" fmla="*/ 71967 w 402167"/>
              <a:gd name="connsiteY2" fmla="*/ 355600 h 626534"/>
              <a:gd name="connsiteX3" fmla="*/ 88900 w 402167"/>
              <a:gd name="connsiteY3" fmla="*/ 482600 h 626534"/>
              <a:gd name="connsiteX4" fmla="*/ 139700 w 402167"/>
              <a:gd name="connsiteY4" fmla="*/ 524934 h 626534"/>
              <a:gd name="connsiteX5" fmla="*/ 135467 w 402167"/>
              <a:gd name="connsiteY5" fmla="*/ 626534 h 626534"/>
              <a:gd name="connsiteX6" fmla="*/ 397934 w 402167"/>
              <a:gd name="connsiteY6" fmla="*/ 618067 h 626534"/>
              <a:gd name="connsiteX7" fmla="*/ 402167 w 402167"/>
              <a:gd name="connsiteY7" fmla="*/ 4234 h 626534"/>
              <a:gd name="connsiteX8" fmla="*/ 347134 w 402167"/>
              <a:gd name="connsiteY8" fmla="*/ 0 h 626534"/>
              <a:gd name="connsiteX9" fmla="*/ 347134 w 402167"/>
              <a:gd name="connsiteY9" fmla="*/ 59267 h 626534"/>
              <a:gd name="connsiteX10" fmla="*/ 16934 w 402167"/>
              <a:gd name="connsiteY10" fmla="*/ 63500 h 62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2167" h="626534">
                <a:moveTo>
                  <a:pt x="16934" y="63500"/>
                </a:moveTo>
                <a:lnTo>
                  <a:pt x="0" y="330200"/>
                </a:lnTo>
                <a:lnTo>
                  <a:pt x="71967" y="355600"/>
                </a:lnTo>
                <a:lnTo>
                  <a:pt x="88900" y="482600"/>
                </a:lnTo>
                <a:lnTo>
                  <a:pt x="139700" y="524934"/>
                </a:lnTo>
                <a:lnTo>
                  <a:pt x="135467" y="626534"/>
                </a:lnTo>
                <a:lnTo>
                  <a:pt x="397934" y="618067"/>
                </a:lnTo>
                <a:lnTo>
                  <a:pt x="402167" y="4234"/>
                </a:lnTo>
                <a:lnTo>
                  <a:pt x="347134" y="0"/>
                </a:lnTo>
                <a:lnTo>
                  <a:pt x="347134" y="59267"/>
                </a:lnTo>
                <a:lnTo>
                  <a:pt x="16934" y="63500"/>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91" name="フリーフォーム: 図形 3790">
            <a:extLst>
              <a:ext uri="{FF2B5EF4-FFF2-40B4-BE49-F238E27FC236}">
                <a16:creationId xmlns:a16="http://schemas.microsoft.com/office/drawing/2014/main" id="{206D9B8C-E1EF-8945-E7CD-9291F2B9D192}"/>
              </a:ext>
            </a:extLst>
          </p:cNvPr>
          <p:cNvSpPr/>
          <p:nvPr/>
        </p:nvSpPr>
        <p:spPr>
          <a:xfrm>
            <a:off x="1930138" y="3180947"/>
            <a:ext cx="228530" cy="526675"/>
          </a:xfrm>
          <a:custGeom>
            <a:avLst/>
            <a:gdLst>
              <a:gd name="connsiteX0" fmla="*/ 67733 w 254000"/>
              <a:gd name="connsiteY0" fmla="*/ 279400 h 546100"/>
              <a:gd name="connsiteX1" fmla="*/ 71966 w 254000"/>
              <a:gd name="connsiteY1" fmla="*/ 546100 h 546100"/>
              <a:gd name="connsiteX2" fmla="*/ 254000 w 254000"/>
              <a:gd name="connsiteY2" fmla="*/ 541867 h 546100"/>
              <a:gd name="connsiteX3" fmla="*/ 245533 w 254000"/>
              <a:gd name="connsiteY3" fmla="*/ 4234 h 546100"/>
              <a:gd name="connsiteX4" fmla="*/ 88900 w 254000"/>
              <a:gd name="connsiteY4" fmla="*/ 0 h 546100"/>
              <a:gd name="connsiteX5" fmla="*/ 63500 w 254000"/>
              <a:gd name="connsiteY5" fmla="*/ 88900 h 546100"/>
              <a:gd name="connsiteX6" fmla="*/ 71966 w 254000"/>
              <a:gd name="connsiteY6" fmla="*/ 215900 h 546100"/>
              <a:gd name="connsiteX7" fmla="*/ 4233 w 254000"/>
              <a:gd name="connsiteY7" fmla="*/ 207434 h 546100"/>
              <a:gd name="connsiteX8" fmla="*/ 0 w 254000"/>
              <a:gd name="connsiteY8" fmla="*/ 237067 h 546100"/>
              <a:gd name="connsiteX9" fmla="*/ 67733 w 254000"/>
              <a:gd name="connsiteY9" fmla="*/ 279400 h 54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00" h="546100">
                <a:moveTo>
                  <a:pt x="67733" y="279400"/>
                </a:moveTo>
                <a:lnTo>
                  <a:pt x="71966" y="546100"/>
                </a:lnTo>
                <a:lnTo>
                  <a:pt x="254000" y="541867"/>
                </a:lnTo>
                <a:lnTo>
                  <a:pt x="245533" y="4234"/>
                </a:lnTo>
                <a:lnTo>
                  <a:pt x="88900" y="0"/>
                </a:lnTo>
                <a:lnTo>
                  <a:pt x="63500" y="88900"/>
                </a:lnTo>
                <a:lnTo>
                  <a:pt x="71966" y="215900"/>
                </a:lnTo>
                <a:lnTo>
                  <a:pt x="4233" y="207434"/>
                </a:lnTo>
                <a:lnTo>
                  <a:pt x="0" y="237067"/>
                </a:lnTo>
                <a:lnTo>
                  <a:pt x="67733" y="279400"/>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92" name="フリーフォーム: 図形 3791">
            <a:extLst>
              <a:ext uri="{FF2B5EF4-FFF2-40B4-BE49-F238E27FC236}">
                <a16:creationId xmlns:a16="http://schemas.microsoft.com/office/drawing/2014/main" id="{27C3CD73-1D13-AA65-31D8-44D80FC894B3}"/>
              </a:ext>
            </a:extLst>
          </p:cNvPr>
          <p:cNvSpPr/>
          <p:nvPr/>
        </p:nvSpPr>
        <p:spPr>
          <a:xfrm rot="21443485">
            <a:off x="2329046" y="3192638"/>
            <a:ext cx="217103" cy="502177"/>
          </a:xfrm>
          <a:custGeom>
            <a:avLst/>
            <a:gdLst>
              <a:gd name="connsiteX0" fmla="*/ 16933 w 241300"/>
              <a:gd name="connsiteY0" fmla="*/ 8467 h 520700"/>
              <a:gd name="connsiteX1" fmla="*/ 143933 w 241300"/>
              <a:gd name="connsiteY1" fmla="*/ 0 h 520700"/>
              <a:gd name="connsiteX2" fmla="*/ 182033 w 241300"/>
              <a:gd name="connsiteY2" fmla="*/ 71967 h 520700"/>
              <a:gd name="connsiteX3" fmla="*/ 177800 w 241300"/>
              <a:gd name="connsiteY3" fmla="*/ 182034 h 520700"/>
              <a:gd name="connsiteX4" fmla="*/ 237066 w 241300"/>
              <a:gd name="connsiteY4" fmla="*/ 177800 h 520700"/>
              <a:gd name="connsiteX5" fmla="*/ 241300 w 241300"/>
              <a:gd name="connsiteY5" fmla="*/ 237067 h 520700"/>
              <a:gd name="connsiteX6" fmla="*/ 177800 w 241300"/>
              <a:gd name="connsiteY6" fmla="*/ 245534 h 520700"/>
              <a:gd name="connsiteX7" fmla="*/ 169333 w 241300"/>
              <a:gd name="connsiteY7" fmla="*/ 520700 h 520700"/>
              <a:gd name="connsiteX8" fmla="*/ 0 w 241300"/>
              <a:gd name="connsiteY8" fmla="*/ 516467 h 520700"/>
              <a:gd name="connsiteX9" fmla="*/ 16933 w 241300"/>
              <a:gd name="connsiteY9" fmla="*/ 8467 h 52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300" h="520700">
                <a:moveTo>
                  <a:pt x="16933" y="8467"/>
                </a:moveTo>
                <a:lnTo>
                  <a:pt x="143933" y="0"/>
                </a:lnTo>
                <a:lnTo>
                  <a:pt x="182033" y="71967"/>
                </a:lnTo>
                <a:lnTo>
                  <a:pt x="177800" y="182034"/>
                </a:lnTo>
                <a:lnTo>
                  <a:pt x="237066" y="177800"/>
                </a:lnTo>
                <a:lnTo>
                  <a:pt x="241300" y="237067"/>
                </a:lnTo>
                <a:lnTo>
                  <a:pt x="177800" y="245534"/>
                </a:lnTo>
                <a:lnTo>
                  <a:pt x="169333" y="520700"/>
                </a:lnTo>
                <a:lnTo>
                  <a:pt x="0" y="516467"/>
                </a:lnTo>
                <a:lnTo>
                  <a:pt x="16933" y="8467"/>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93" name="フリーフォーム: 図形 3792">
            <a:extLst>
              <a:ext uri="{FF2B5EF4-FFF2-40B4-BE49-F238E27FC236}">
                <a16:creationId xmlns:a16="http://schemas.microsoft.com/office/drawing/2014/main" id="{CD5FD985-C5A4-F3A2-9590-E21378370C5C}"/>
              </a:ext>
            </a:extLst>
          </p:cNvPr>
          <p:cNvSpPr/>
          <p:nvPr/>
        </p:nvSpPr>
        <p:spPr>
          <a:xfrm>
            <a:off x="1747312" y="2833913"/>
            <a:ext cx="445636" cy="289875"/>
          </a:xfrm>
          <a:custGeom>
            <a:avLst/>
            <a:gdLst>
              <a:gd name="connsiteX0" fmla="*/ 0 w 495300"/>
              <a:gd name="connsiteY0" fmla="*/ 300567 h 300567"/>
              <a:gd name="connsiteX1" fmla="*/ 452966 w 495300"/>
              <a:gd name="connsiteY1" fmla="*/ 292100 h 300567"/>
              <a:gd name="connsiteX2" fmla="*/ 465666 w 495300"/>
              <a:gd name="connsiteY2" fmla="*/ 198967 h 300567"/>
              <a:gd name="connsiteX3" fmla="*/ 495300 w 495300"/>
              <a:gd name="connsiteY3" fmla="*/ 198967 h 300567"/>
              <a:gd name="connsiteX4" fmla="*/ 495300 w 495300"/>
              <a:gd name="connsiteY4" fmla="*/ 101600 h 300567"/>
              <a:gd name="connsiteX5" fmla="*/ 355600 w 495300"/>
              <a:gd name="connsiteY5" fmla="*/ 93133 h 300567"/>
              <a:gd name="connsiteX6" fmla="*/ 355600 w 495300"/>
              <a:gd name="connsiteY6" fmla="*/ 182033 h 300567"/>
              <a:gd name="connsiteX7" fmla="*/ 165100 w 495300"/>
              <a:gd name="connsiteY7" fmla="*/ 169333 h 300567"/>
              <a:gd name="connsiteX8" fmla="*/ 160866 w 495300"/>
              <a:gd name="connsiteY8" fmla="*/ 0 h 300567"/>
              <a:gd name="connsiteX9" fmla="*/ 0 w 495300"/>
              <a:gd name="connsiteY9" fmla="*/ 8467 h 300567"/>
              <a:gd name="connsiteX10" fmla="*/ 0 w 495300"/>
              <a:gd name="connsiteY10" fmla="*/ 300567 h 30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0" h="300567">
                <a:moveTo>
                  <a:pt x="0" y="300567"/>
                </a:moveTo>
                <a:lnTo>
                  <a:pt x="452966" y="292100"/>
                </a:lnTo>
                <a:lnTo>
                  <a:pt x="465666" y="198967"/>
                </a:lnTo>
                <a:lnTo>
                  <a:pt x="495300" y="198967"/>
                </a:lnTo>
                <a:lnTo>
                  <a:pt x="495300" y="101600"/>
                </a:lnTo>
                <a:lnTo>
                  <a:pt x="355600" y="93133"/>
                </a:lnTo>
                <a:lnTo>
                  <a:pt x="355600" y="182033"/>
                </a:lnTo>
                <a:lnTo>
                  <a:pt x="165100" y="169333"/>
                </a:lnTo>
                <a:lnTo>
                  <a:pt x="160866" y="0"/>
                </a:lnTo>
                <a:lnTo>
                  <a:pt x="0" y="8467"/>
                </a:lnTo>
                <a:lnTo>
                  <a:pt x="0" y="300567"/>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94" name="フリーフォーム: 図形 3793">
            <a:extLst>
              <a:ext uri="{FF2B5EF4-FFF2-40B4-BE49-F238E27FC236}">
                <a16:creationId xmlns:a16="http://schemas.microsoft.com/office/drawing/2014/main" id="{CA7D8D4D-BAD2-9699-7102-9604101F6785}"/>
              </a:ext>
            </a:extLst>
          </p:cNvPr>
          <p:cNvSpPr/>
          <p:nvPr/>
        </p:nvSpPr>
        <p:spPr>
          <a:xfrm>
            <a:off x="2291977" y="2837996"/>
            <a:ext cx="460871" cy="265380"/>
          </a:xfrm>
          <a:custGeom>
            <a:avLst/>
            <a:gdLst>
              <a:gd name="connsiteX0" fmla="*/ 0 w 512234"/>
              <a:gd name="connsiteY0" fmla="*/ 110067 h 275167"/>
              <a:gd name="connsiteX1" fmla="*/ 8467 w 512234"/>
              <a:gd name="connsiteY1" fmla="*/ 182034 h 275167"/>
              <a:gd name="connsiteX2" fmla="*/ 46567 w 512234"/>
              <a:gd name="connsiteY2" fmla="*/ 203200 h 275167"/>
              <a:gd name="connsiteX3" fmla="*/ 50800 w 512234"/>
              <a:gd name="connsiteY3" fmla="*/ 270934 h 275167"/>
              <a:gd name="connsiteX4" fmla="*/ 512234 w 512234"/>
              <a:gd name="connsiteY4" fmla="*/ 275167 h 275167"/>
              <a:gd name="connsiteX5" fmla="*/ 499534 w 512234"/>
              <a:gd name="connsiteY5" fmla="*/ 0 h 275167"/>
              <a:gd name="connsiteX6" fmla="*/ 347134 w 512234"/>
              <a:gd name="connsiteY6" fmla="*/ 0 h 275167"/>
              <a:gd name="connsiteX7" fmla="*/ 338667 w 512234"/>
              <a:gd name="connsiteY7" fmla="*/ 114300 h 275167"/>
              <a:gd name="connsiteX8" fmla="*/ 287867 w 512234"/>
              <a:gd name="connsiteY8" fmla="*/ 169334 h 275167"/>
              <a:gd name="connsiteX9" fmla="*/ 182034 w 512234"/>
              <a:gd name="connsiteY9" fmla="*/ 177800 h 275167"/>
              <a:gd name="connsiteX10" fmla="*/ 139700 w 512234"/>
              <a:gd name="connsiteY10" fmla="*/ 101600 h 275167"/>
              <a:gd name="connsiteX11" fmla="*/ 0 w 512234"/>
              <a:gd name="connsiteY11" fmla="*/ 110067 h 27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2234" h="275167">
                <a:moveTo>
                  <a:pt x="0" y="110067"/>
                </a:moveTo>
                <a:lnTo>
                  <a:pt x="8467" y="182034"/>
                </a:lnTo>
                <a:lnTo>
                  <a:pt x="46567" y="203200"/>
                </a:lnTo>
                <a:lnTo>
                  <a:pt x="50800" y="270934"/>
                </a:lnTo>
                <a:lnTo>
                  <a:pt x="512234" y="275167"/>
                </a:lnTo>
                <a:lnTo>
                  <a:pt x="499534" y="0"/>
                </a:lnTo>
                <a:lnTo>
                  <a:pt x="347134" y="0"/>
                </a:lnTo>
                <a:lnTo>
                  <a:pt x="338667" y="114300"/>
                </a:lnTo>
                <a:lnTo>
                  <a:pt x="287867" y="169334"/>
                </a:lnTo>
                <a:lnTo>
                  <a:pt x="182034" y="177800"/>
                </a:lnTo>
                <a:lnTo>
                  <a:pt x="139700" y="101600"/>
                </a:lnTo>
                <a:lnTo>
                  <a:pt x="0" y="110067"/>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95" name="フリーフォーム: 図形 3794">
            <a:extLst>
              <a:ext uri="{FF2B5EF4-FFF2-40B4-BE49-F238E27FC236}">
                <a16:creationId xmlns:a16="http://schemas.microsoft.com/office/drawing/2014/main" id="{544197C9-3881-E014-332B-D5C639865519}"/>
              </a:ext>
            </a:extLst>
          </p:cNvPr>
          <p:cNvSpPr/>
          <p:nvPr/>
        </p:nvSpPr>
        <p:spPr>
          <a:xfrm>
            <a:off x="1655901" y="2074522"/>
            <a:ext cx="1195978" cy="1375888"/>
          </a:xfrm>
          <a:custGeom>
            <a:avLst/>
            <a:gdLst>
              <a:gd name="connsiteX0" fmla="*/ 4233 w 1329266"/>
              <a:gd name="connsiteY0" fmla="*/ 0 h 1426633"/>
              <a:gd name="connsiteX1" fmla="*/ 0 w 1329266"/>
              <a:gd name="connsiteY1" fmla="*/ 1426633 h 1426633"/>
              <a:gd name="connsiteX2" fmla="*/ 71966 w 1329266"/>
              <a:gd name="connsiteY2" fmla="*/ 1409700 h 1426633"/>
              <a:gd name="connsiteX3" fmla="*/ 325966 w 1329266"/>
              <a:gd name="connsiteY3" fmla="*/ 1409700 h 1426633"/>
              <a:gd name="connsiteX4" fmla="*/ 292100 w 1329266"/>
              <a:gd name="connsiteY4" fmla="*/ 1367367 h 1426633"/>
              <a:gd name="connsiteX5" fmla="*/ 300566 w 1329266"/>
              <a:gd name="connsiteY5" fmla="*/ 1341967 h 1426633"/>
              <a:gd name="connsiteX6" fmla="*/ 359833 w 1329266"/>
              <a:gd name="connsiteY6" fmla="*/ 1333500 h 1426633"/>
              <a:gd name="connsiteX7" fmla="*/ 351366 w 1329266"/>
              <a:gd name="connsiteY7" fmla="*/ 1248833 h 1426633"/>
              <a:gd name="connsiteX8" fmla="*/ 97366 w 1329266"/>
              <a:gd name="connsiteY8" fmla="*/ 1244600 h 1426633"/>
              <a:gd name="connsiteX9" fmla="*/ 97366 w 1329266"/>
              <a:gd name="connsiteY9" fmla="*/ 656167 h 1426633"/>
              <a:gd name="connsiteX10" fmla="*/ 275166 w 1329266"/>
              <a:gd name="connsiteY10" fmla="*/ 660400 h 1426633"/>
              <a:gd name="connsiteX11" fmla="*/ 283633 w 1329266"/>
              <a:gd name="connsiteY11" fmla="*/ 300567 h 1426633"/>
              <a:gd name="connsiteX12" fmla="*/ 300566 w 1329266"/>
              <a:gd name="connsiteY12" fmla="*/ 249767 h 1426633"/>
              <a:gd name="connsiteX13" fmla="*/ 448733 w 1329266"/>
              <a:gd name="connsiteY13" fmla="*/ 249767 h 1426633"/>
              <a:gd name="connsiteX14" fmla="*/ 508000 w 1329266"/>
              <a:gd name="connsiteY14" fmla="*/ 376767 h 1426633"/>
              <a:gd name="connsiteX15" fmla="*/ 554566 w 1329266"/>
              <a:gd name="connsiteY15" fmla="*/ 372533 h 1426633"/>
              <a:gd name="connsiteX16" fmla="*/ 546100 w 1329266"/>
              <a:gd name="connsiteY16" fmla="*/ 279400 h 1426633"/>
              <a:gd name="connsiteX17" fmla="*/ 736600 w 1329266"/>
              <a:gd name="connsiteY17" fmla="*/ 266700 h 1426633"/>
              <a:gd name="connsiteX18" fmla="*/ 749300 w 1329266"/>
              <a:gd name="connsiteY18" fmla="*/ 347133 h 1426633"/>
              <a:gd name="connsiteX19" fmla="*/ 829733 w 1329266"/>
              <a:gd name="connsiteY19" fmla="*/ 347133 h 1426633"/>
              <a:gd name="connsiteX20" fmla="*/ 867833 w 1329266"/>
              <a:gd name="connsiteY20" fmla="*/ 258233 h 1426633"/>
              <a:gd name="connsiteX21" fmla="*/ 1007533 w 1329266"/>
              <a:gd name="connsiteY21" fmla="*/ 270933 h 1426633"/>
              <a:gd name="connsiteX22" fmla="*/ 1041400 w 1329266"/>
              <a:gd name="connsiteY22" fmla="*/ 355600 h 1426633"/>
              <a:gd name="connsiteX23" fmla="*/ 1037166 w 1329266"/>
              <a:gd name="connsiteY23" fmla="*/ 635000 h 1426633"/>
              <a:gd name="connsiteX24" fmla="*/ 1219200 w 1329266"/>
              <a:gd name="connsiteY24" fmla="*/ 651933 h 1426633"/>
              <a:gd name="connsiteX25" fmla="*/ 1210733 w 1329266"/>
              <a:gd name="connsiteY25" fmla="*/ 1341967 h 1426633"/>
              <a:gd name="connsiteX26" fmla="*/ 1329266 w 1329266"/>
              <a:gd name="connsiteY26" fmla="*/ 1333500 h 1426633"/>
              <a:gd name="connsiteX27" fmla="*/ 1320800 w 1329266"/>
              <a:gd name="connsiteY27" fmla="*/ 12700 h 1426633"/>
              <a:gd name="connsiteX28" fmla="*/ 4233 w 1329266"/>
              <a:gd name="connsiteY28" fmla="*/ 0 h 142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29266" h="1426633">
                <a:moveTo>
                  <a:pt x="4233" y="0"/>
                </a:moveTo>
                <a:lnTo>
                  <a:pt x="0" y="1426633"/>
                </a:lnTo>
                <a:cubicBezTo>
                  <a:pt x="69102" y="1409358"/>
                  <a:pt x="44460" y="1409700"/>
                  <a:pt x="71966" y="1409700"/>
                </a:cubicBezTo>
                <a:lnTo>
                  <a:pt x="325966" y="1409700"/>
                </a:lnTo>
                <a:lnTo>
                  <a:pt x="292100" y="1367367"/>
                </a:lnTo>
                <a:lnTo>
                  <a:pt x="300566" y="1341967"/>
                </a:lnTo>
                <a:lnTo>
                  <a:pt x="359833" y="1333500"/>
                </a:lnTo>
                <a:lnTo>
                  <a:pt x="351366" y="1248833"/>
                </a:lnTo>
                <a:lnTo>
                  <a:pt x="97366" y="1244600"/>
                </a:lnTo>
                <a:lnTo>
                  <a:pt x="97366" y="656167"/>
                </a:lnTo>
                <a:lnTo>
                  <a:pt x="275166" y="660400"/>
                </a:lnTo>
                <a:lnTo>
                  <a:pt x="283633" y="300567"/>
                </a:lnTo>
                <a:lnTo>
                  <a:pt x="300566" y="249767"/>
                </a:lnTo>
                <a:lnTo>
                  <a:pt x="448733" y="249767"/>
                </a:lnTo>
                <a:lnTo>
                  <a:pt x="508000" y="376767"/>
                </a:lnTo>
                <a:lnTo>
                  <a:pt x="554566" y="372533"/>
                </a:lnTo>
                <a:lnTo>
                  <a:pt x="546100" y="279400"/>
                </a:lnTo>
                <a:lnTo>
                  <a:pt x="736600" y="266700"/>
                </a:lnTo>
                <a:lnTo>
                  <a:pt x="749300" y="347133"/>
                </a:lnTo>
                <a:lnTo>
                  <a:pt x="829733" y="347133"/>
                </a:lnTo>
                <a:lnTo>
                  <a:pt x="867833" y="258233"/>
                </a:lnTo>
                <a:lnTo>
                  <a:pt x="1007533" y="270933"/>
                </a:lnTo>
                <a:lnTo>
                  <a:pt x="1041400" y="355600"/>
                </a:lnTo>
                <a:cubicBezTo>
                  <a:pt x="1039989" y="448733"/>
                  <a:pt x="1038577" y="541867"/>
                  <a:pt x="1037166" y="635000"/>
                </a:cubicBezTo>
                <a:lnTo>
                  <a:pt x="1219200" y="651933"/>
                </a:lnTo>
                <a:lnTo>
                  <a:pt x="1210733" y="1341967"/>
                </a:lnTo>
                <a:lnTo>
                  <a:pt x="1329266" y="1333500"/>
                </a:lnTo>
                <a:lnTo>
                  <a:pt x="1320800" y="12700"/>
                </a:lnTo>
                <a:lnTo>
                  <a:pt x="4233" y="0"/>
                </a:lnTo>
                <a:close/>
              </a:path>
            </a:pathLst>
          </a:cu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dirty="0"/>
          </a:p>
        </p:txBody>
      </p:sp>
      <p:sp>
        <p:nvSpPr>
          <p:cNvPr id="3796" name="楕円 3795">
            <a:extLst>
              <a:ext uri="{FF2B5EF4-FFF2-40B4-BE49-F238E27FC236}">
                <a16:creationId xmlns:a16="http://schemas.microsoft.com/office/drawing/2014/main" id="{9E1A4BB9-8A6D-E445-690F-E02D43145F0B}"/>
              </a:ext>
            </a:extLst>
          </p:cNvPr>
          <p:cNvSpPr/>
          <p:nvPr/>
        </p:nvSpPr>
        <p:spPr>
          <a:xfrm>
            <a:off x="1930138" y="2375848"/>
            <a:ext cx="62319"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97" name="楕円 3796">
            <a:extLst>
              <a:ext uri="{FF2B5EF4-FFF2-40B4-BE49-F238E27FC236}">
                <a16:creationId xmlns:a16="http://schemas.microsoft.com/office/drawing/2014/main" id="{1984B0EF-2F09-9457-E8EA-BE3F10FFE0D9}"/>
              </a:ext>
            </a:extLst>
          </p:cNvPr>
          <p:cNvSpPr/>
          <p:nvPr/>
        </p:nvSpPr>
        <p:spPr>
          <a:xfrm>
            <a:off x="1930138" y="2493330"/>
            <a:ext cx="62301"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98" name="楕円 3797">
            <a:extLst>
              <a:ext uri="{FF2B5EF4-FFF2-40B4-BE49-F238E27FC236}">
                <a16:creationId xmlns:a16="http://schemas.microsoft.com/office/drawing/2014/main" id="{CC00314A-B511-CDB3-5B04-7DCBB879BBDC}"/>
              </a:ext>
            </a:extLst>
          </p:cNvPr>
          <p:cNvSpPr/>
          <p:nvPr/>
        </p:nvSpPr>
        <p:spPr>
          <a:xfrm>
            <a:off x="1934314" y="2613655"/>
            <a:ext cx="62313"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799" name="楕円 3798">
            <a:extLst>
              <a:ext uri="{FF2B5EF4-FFF2-40B4-BE49-F238E27FC236}">
                <a16:creationId xmlns:a16="http://schemas.microsoft.com/office/drawing/2014/main" id="{BEB5B98D-523C-43C0-CB1B-97F08CA39C63}"/>
              </a:ext>
            </a:extLst>
          </p:cNvPr>
          <p:cNvSpPr/>
          <p:nvPr/>
        </p:nvSpPr>
        <p:spPr>
          <a:xfrm>
            <a:off x="1929948" y="2735858"/>
            <a:ext cx="62313"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800" name="楕円 3799">
            <a:extLst>
              <a:ext uri="{FF2B5EF4-FFF2-40B4-BE49-F238E27FC236}">
                <a16:creationId xmlns:a16="http://schemas.microsoft.com/office/drawing/2014/main" id="{47B181C9-DA59-4CB6-C69A-DC42691F1231}"/>
              </a:ext>
            </a:extLst>
          </p:cNvPr>
          <p:cNvSpPr/>
          <p:nvPr/>
        </p:nvSpPr>
        <p:spPr>
          <a:xfrm>
            <a:off x="1925118" y="2862351"/>
            <a:ext cx="62313"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801" name="楕円 3800">
            <a:extLst>
              <a:ext uri="{FF2B5EF4-FFF2-40B4-BE49-F238E27FC236}">
                <a16:creationId xmlns:a16="http://schemas.microsoft.com/office/drawing/2014/main" id="{B0028CAC-40C7-0876-EBA4-709408658F04}"/>
              </a:ext>
            </a:extLst>
          </p:cNvPr>
          <p:cNvSpPr/>
          <p:nvPr/>
        </p:nvSpPr>
        <p:spPr>
          <a:xfrm>
            <a:off x="2493738" y="2919134"/>
            <a:ext cx="62313"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802" name="楕円 3801">
            <a:extLst>
              <a:ext uri="{FF2B5EF4-FFF2-40B4-BE49-F238E27FC236}">
                <a16:creationId xmlns:a16="http://schemas.microsoft.com/office/drawing/2014/main" id="{C779A11F-00E0-73EF-E480-3617A925FB57}"/>
              </a:ext>
            </a:extLst>
          </p:cNvPr>
          <p:cNvSpPr/>
          <p:nvPr/>
        </p:nvSpPr>
        <p:spPr>
          <a:xfrm>
            <a:off x="2493101" y="2799850"/>
            <a:ext cx="62313"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803" name="楕円 3802">
            <a:extLst>
              <a:ext uri="{FF2B5EF4-FFF2-40B4-BE49-F238E27FC236}">
                <a16:creationId xmlns:a16="http://schemas.microsoft.com/office/drawing/2014/main" id="{DDC85BCC-B7BE-2D75-1E5E-C399054BF131}"/>
              </a:ext>
            </a:extLst>
          </p:cNvPr>
          <p:cNvSpPr/>
          <p:nvPr/>
        </p:nvSpPr>
        <p:spPr>
          <a:xfrm>
            <a:off x="2493101" y="2687409"/>
            <a:ext cx="62313"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804" name="楕円 3803">
            <a:extLst>
              <a:ext uri="{FF2B5EF4-FFF2-40B4-BE49-F238E27FC236}">
                <a16:creationId xmlns:a16="http://schemas.microsoft.com/office/drawing/2014/main" id="{621E577B-DBDD-BC0C-7BB0-9DA3187622BF}"/>
              </a:ext>
            </a:extLst>
          </p:cNvPr>
          <p:cNvSpPr/>
          <p:nvPr/>
        </p:nvSpPr>
        <p:spPr>
          <a:xfrm>
            <a:off x="2491257" y="2576543"/>
            <a:ext cx="62313"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805" name="楕円 3804">
            <a:extLst>
              <a:ext uri="{FF2B5EF4-FFF2-40B4-BE49-F238E27FC236}">
                <a16:creationId xmlns:a16="http://schemas.microsoft.com/office/drawing/2014/main" id="{5B5539D1-331A-CCAB-6290-587E0148F56D}"/>
              </a:ext>
            </a:extLst>
          </p:cNvPr>
          <p:cNvSpPr/>
          <p:nvPr/>
        </p:nvSpPr>
        <p:spPr>
          <a:xfrm>
            <a:off x="2497465" y="2454651"/>
            <a:ext cx="62313" cy="87984"/>
          </a:xfrm>
          <a:prstGeom prst="ellipse">
            <a:avLst/>
          </a:prstGeom>
          <a:solidFill>
            <a:schemeClr val="bg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cxnSp>
        <p:nvCxnSpPr>
          <p:cNvPr id="3806" name="直線コネクタ 3805">
            <a:extLst>
              <a:ext uri="{FF2B5EF4-FFF2-40B4-BE49-F238E27FC236}">
                <a16:creationId xmlns:a16="http://schemas.microsoft.com/office/drawing/2014/main" id="{A9D70199-4951-541F-9BE8-090A8FF29DAF}"/>
              </a:ext>
            </a:extLst>
          </p:cNvPr>
          <p:cNvCxnSpPr>
            <a:stCxn id="3796" idx="0"/>
            <a:endCxn id="3805" idx="0"/>
          </p:cNvCxnSpPr>
          <p:nvPr/>
        </p:nvCxnSpPr>
        <p:spPr>
          <a:xfrm>
            <a:off x="1961297" y="2375848"/>
            <a:ext cx="567323" cy="78803"/>
          </a:xfrm>
          <a:prstGeom prst="line">
            <a:avLst/>
          </a:prstGeom>
        </p:spPr>
        <p:style>
          <a:lnRef idx="1">
            <a:schemeClr val="accent1"/>
          </a:lnRef>
          <a:fillRef idx="0">
            <a:schemeClr val="accent1"/>
          </a:fillRef>
          <a:effectRef idx="0">
            <a:schemeClr val="accent1"/>
          </a:effectRef>
          <a:fontRef idx="minor">
            <a:schemeClr val="tx1"/>
          </a:fontRef>
        </p:style>
      </p:cxnSp>
      <p:cxnSp>
        <p:nvCxnSpPr>
          <p:cNvPr id="3807" name="直線コネクタ 3806">
            <a:extLst>
              <a:ext uri="{FF2B5EF4-FFF2-40B4-BE49-F238E27FC236}">
                <a16:creationId xmlns:a16="http://schemas.microsoft.com/office/drawing/2014/main" id="{7BEB145D-430E-4A70-D46B-DCC565780353}"/>
              </a:ext>
            </a:extLst>
          </p:cNvPr>
          <p:cNvCxnSpPr/>
          <p:nvPr/>
        </p:nvCxnSpPr>
        <p:spPr>
          <a:xfrm>
            <a:off x="1955089" y="2467507"/>
            <a:ext cx="567323" cy="78803"/>
          </a:xfrm>
          <a:prstGeom prst="line">
            <a:avLst/>
          </a:prstGeom>
        </p:spPr>
        <p:style>
          <a:lnRef idx="1">
            <a:schemeClr val="accent1"/>
          </a:lnRef>
          <a:fillRef idx="0">
            <a:schemeClr val="accent1"/>
          </a:fillRef>
          <a:effectRef idx="0">
            <a:schemeClr val="accent1"/>
          </a:effectRef>
          <a:fontRef idx="minor">
            <a:schemeClr val="tx1"/>
          </a:fontRef>
        </p:style>
      </p:cxnSp>
      <p:cxnSp>
        <p:nvCxnSpPr>
          <p:cNvPr id="3840" name="直線コネクタ 3839">
            <a:extLst>
              <a:ext uri="{FF2B5EF4-FFF2-40B4-BE49-F238E27FC236}">
                <a16:creationId xmlns:a16="http://schemas.microsoft.com/office/drawing/2014/main" id="{3CA38276-67C7-03E4-FB3E-60D2248FC198}"/>
              </a:ext>
            </a:extLst>
          </p:cNvPr>
          <p:cNvCxnSpPr/>
          <p:nvPr/>
        </p:nvCxnSpPr>
        <p:spPr>
          <a:xfrm>
            <a:off x="1965472" y="2493259"/>
            <a:ext cx="567323" cy="78803"/>
          </a:xfrm>
          <a:prstGeom prst="line">
            <a:avLst/>
          </a:prstGeom>
        </p:spPr>
        <p:style>
          <a:lnRef idx="1">
            <a:schemeClr val="accent1"/>
          </a:lnRef>
          <a:fillRef idx="0">
            <a:schemeClr val="accent1"/>
          </a:fillRef>
          <a:effectRef idx="0">
            <a:schemeClr val="accent1"/>
          </a:effectRef>
          <a:fontRef idx="minor">
            <a:schemeClr val="tx1"/>
          </a:fontRef>
        </p:style>
      </p:cxnSp>
      <p:cxnSp>
        <p:nvCxnSpPr>
          <p:cNvPr id="3841" name="直線コネクタ 3840">
            <a:extLst>
              <a:ext uri="{FF2B5EF4-FFF2-40B4-BE49-F238E27FC236}">
                <a16:creationId xmlns:a16="http://schemas.microsoft.com/office/drawing/2014/main" id="{B420C35B-7A78-99BA-2857-DA4256EAB0D1}"/>
              </a:ext>
            </a:extLst>
          </p:cNvPr>
          <p:cNvCxnSpPr/>
          <p:nvPr/>
        </p:nvCxnSpPr>
        <p:spPr>
          <a:xfrm>
            <a:off x="1971445" y="2576535"/>
            <a:ext cx="567323" cy="78803"/>
          </a:xfrm>
          <a:prstGeom prst="line">
            <a:avLst/>
          </a:prstGeom>
        </p:spPr>
        <p:style>
          <a:lnRef idx="1">
            <a:schemeClr val="accent1"/>
          </a:lnRef>
          <a:fillRef idx="0">
            <a:schemeClr val="accent1"/>
          </a:fillRef>
          <a:effectRef idx="0">
            <a:schemeClr val="accent1"/>
          </a:effectRef>
          <a:fontRef idx="minor">
            <a:schemeClr val="tx1"/>
          </a:fontRef>
        </p:style>
      </p:cxnSp>
      <p:cxnSp>
        <p:nvCxnSpPr>
          <p:cNvPr id="3842" name="直線コネクタ 3841">
            <a:extLst>
              <a:ext uri="{FF2B5EF4-FFF2-40B4-BE49-F238E27FC236}">
                <a16:creationId xmlns:a16="http://schemas.microsoft.com/office/drawing/2014/main" id="{81854E8F-B77E-4ECC-E6E0-67149A1EAD81}"/>
              </a:ext>
            </a:extLst>
          </p:cNvPr>
          <p:cNvCxnSpPr/>
          <p:nvPr/>
        </p:nvCxnSpPr>
        <p:spPr>
          <a:xfrm>
            <a:off x="1974023" y="2613281"/>
            <a:ext cx="567323" cy="78803"/>
          </a:xfrm>
          <a:prstGeom prst="line">
            <a:avLst/>
          </a:prstGeom>
        </p:spPr>
        <p:style>
          <a:lnRef idx="1">
            <a:schemeClr val="accent1"/>
          </a:lnRef>
          <a:fillRef idx="0">
            <a:schemeClr val="accent1"/>
          </a:fillRef>
          <a:effectRef idx="0">
            <a:schemeClr val="accent1"/>
          </a:effectRef>
          <a:fontRef idx="minor">
            <a:schemeClr val="tx1"/>
          </a:fontRef>
        </p:style>
      </p:cxnSp>
      <p:cxnSp>
        <p:nvCxnSpPr>
          <p:cNvPr id="3843" name="直線コネクタ 3842">
            <a:extLst>
              <a:ext uri="{FF2B5EF4-FFF2-40B4-BE49-F238E27FC236}">
                <a16:creationId xmlns:a16="http://schemas.microsoft.com/office/drawing/2014/main" id="{C698E400-07ED-130D-5199-C164E22F9C24}"/>
              </a:ext>
            </a:extLst>
          </p:cNvPr>
          <p:cNvCxnSpPr/>
          <p:nvPr/>
        </p:nvCxnSpPr>
        <p:spPr>
          <a:xfrm>
            <a:off x="1969738" y="2688344"/>
            <a:ext cx="567323" cy="78803"/>
          </a:xfrm>
          <a:prstGeom prst="line">
            <a:avLst/>
          </a:prstGeom>
        </p:spPr>
        <p:style>
          <a:lnRef idx="1">
            <a:schemeClr val="accent1"/>
          </a:lnRef>
          <a:fillRef idx="0">
            <a:schemeClr val="accent1"/>
          </a:fillRef>
          <a:effectRef idx="0">
            <a:schemeClr val="accent1"/>
          </a:effectRef>
          <a:fontRef idx="minor">
            <a:schemeClr val="tx1"/>
          </a:fontRef>
        </p:style>
      </p:cxnSp>
      <p:cxnSp>
        <p:nvCxnSpPr>
          <p:cNvPr id="3844" name="直線コネクタ 3843">
            <a:extLst>
              <a:ext uri="{FF2B5EF4-FFF2-40B4-BE49-F238E27FC236}">
                <a16:creationId xmlns:a16="http://schemas.microsoft.com/office/drawing/2014/main" id="{D36BB834-EAD1-AB97-9670-2E46240BAD1D}"/>
              </a:ext>
            </a:extLst>
          </p:cNvPr>
          <p:cNvCxnSpPr/>
          <p:nvPr/>
        </p:nvCxnSpPr>
        <p:spPr>
          <a:xfrm>
            <a:off x="1969738" y="2729974"/>
            <a:ext cx="567323" cy="78803"/>
          </a:xfrm>
          <a:prstGeom prst="line">
            <a:avLst/>
          </a:prstGeom>
        </p:spPr>
        <p:style>
          <a:lnRef idx="1">
            <a:schemeClr val="accent1"/>
          </a:lnRef>
          <a:fillRef idx="0">
            <a:schemeClr val="accent1"/>
          </a:fillRef>
          <a:effectRef idx="0">
            <a:schemeClr val="accent1"/>
          </a:effectRef>
          <a:fontRef idx="minor">
            <a:schemeClr val="tx1"/>
          </a:fontRef>
        </p:style>
      </p:cxnSp>
      <p:cxnSp>
        <p:nvCxnSpPr>
          <p:cNvPr id="3845" name="直線コネクタ 3844">
            <a:extLst>
              <a:ext uri="{FF2B5EF4-FFF2-40B4-BE49-F238E27FC236}">
                <a16:creationId xmlns:a16="http://schemas.microsoft.com/office/drawing/2014/main" id="{23524401-2DB5-60DA-F3DF-7FD2461D1E78}"/>
              </a:ext>
            </a:extLst>
          </p:cNvPr>
          <p:cNvCxnSpPr/>
          <p:nvPr/>
        </p:nvCxnSpPr>
        <p:spPr>
          <a:xfrm>
            <a:off x="1962905" y="2814261"/>
            <a:ext cx="567323" cy="78803"/>
          </a:xfrm>
          <a:prstGeom prst="line">
            <a:avLst/>
          </a:prstGeom>
        </p:spPr>
        <p:style>
          <a:lnRef idx="1">
            <a:schemeClr val="accent1"/>
          </a:lnRef>
          <a:fillRef idx="0">
            <a:schemeClr val="accent1"/>
          </a:fillRef>
          <a:effectRef idx="0">
            <a:schemeClr val="accent1"/>
          </a:effectRef>
          <a:fontRef idx="minor">
            <a:schemeClr val="tx1"/>
          </a:fontRef>
        </p:style>
      </p:cxnSp>
      <p:cxnSp>
        <p:nvCxnSpPr>
          <p:cNvPr id="3846" name="直線コネクタ 3845">
            <a:extLst>
              <a:ext uri="{FF2B5EF4-FFF2-40B4-BE49-F238E27FC236}">
                <a16:creationId xmlns:a16="http://schemas.microsoft.com/office/drawing/2014/main" id="{0CFDED82-B95A-AA69-016F-14B2970F5367}"/>
              </a:ext>
            </a:extLst>
          </p:cNvPr>
          <p:cNvCxnSpPr>
            <a:cxnSpLocks/>
            <a:endCxn id="3801" idx="0"/>
          </p:cNvCxnSpPr>
          <p:nvPr/>
        </p:nvCxnSpPr>
        <p:spPr>
          <a:xfrm>
            <a:off x="1961103" y="2855518"/>
            <a:ext cx="563790" cy="63616"/>
          </a:xfrm>
          <a:prstGeom prst="line">
            <a:avLst/>
          </a:prstGeom>
        </p:spPr>
        <p:style>
          <a:lnRef idx="1">
            <a:schemeClr val="accent1"/>
          </a:lnRef>
          <a:fillRef idx="0">
            <a:schemeClr val="accent1"/>
          </a:fillRef>
          <a:effectRef idx="0">
            <a:schemeClr val="accent1"/>
          </a:effectRef>
          <a:fontRef idx="minor">
            <a:schemeClr val="tx1"/>
          </a:fontRef>
        </p:style>
      </p:cxnSp>
      <p:cxnSp>
        <p:nvCxnSpPr>
          <p:cNvPr id="3847" name="直線コネクタ 3846">
            <a:extLst>
              <a:ext uri="{FF2B5EF4-FFF2-40B4-BE49-F238E27FC236}">
                <a16:creationId xmlns:a16="http://schemas.microsoft.com/office/drawing/2014/main" id="{CA5FE4FF-C554-FE76-1057-6386E42CA928}"/>
              </a:ext>
            </a:extLst>
          </p:cNvPr>
          <p:cNvCxnSpPr>
            <a:cxnSpLocks/>
          </p:cNvCxnSpPr>
          <p:nvPr/>
        </p:nvCxnSpPr>
        <p:spPr>
          <a:xfrm>
            <a:off x="1958622" y="2938742"/>
            <a:ext cx="563790" cy="63616"/>
          </a:xfrm>
          <a:prstGeom prst="line">
            <a:avLst/>
          </a:prstGeom>
        </p:spPr>
        <p:style>
          <a:lnRef idx="1">
            <a:schemeClr val="accent1"/>
          </a:lnRef>
          <a:fillRef idx="0">
            <a:schemeClr val="accent1"/>
          </a:fillRef>
          <a:effectRef idx="0">
            <a:schemeClr val="accent1"/>
          </a:effectRef>
          <a:fontRef idx="minor">
            <a:schemeClr val="tx1"/>
          </a:fontRef>
        </p:style>
      </p:cxnSp>
      <p:cxnSp>
        <p:nvCxnSpPr>
          <p:cNvPr id="3848" name="直線コネクタ 3847">
            <a:extLst>
              <a:ext uri="{FF2B5EF4-FFF2-40B4-BE49-F238E27FC236}">
                <a16:creationId xmlns:a16="http://schemas.microsoft.com/office/drawing/2014/main" id="{CB80AB4C-F257-96D4-A655-3E5ACBA7C4F5}"/>
              </a:ext>
            </a:extLst>
          </p:cNvPr>
          <p:cNvCxnSpPr>
            <a:cxnSpLocks/>
          </p:cNvCxnSpPr>
          <p:nvPr/>
        </p:nvCxnSpPr>
        <p:spPr>
          <a:xfrm>
            <a:off x="1663518" y="2074522"/>
            <a:ext cx="0" cy="2392245"/>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49" name="直線コネクタ 3848">
            <a:extLst>
              <a:ext uri="{FF2B5EF4-FFF2-40B4-BE49-F238E27FC236}">
                <a16:creationId xmlns:a16="http://schemas.microsoft.com/office/drawing/2014/main" id="{5EB34A16-6EDD-614B-1293-84E6251C0D0A}"/>
              </a:ext>
            </a:extLst>
          </p:cNvPr>
          <p:cNvCxnSpPr>
            <a:cxnSpLocks/>
            <a:stCxn id="3762" idx="0"/>
            <a:endCxn id="3762" idx="1"/>
          </p:cNvCxnSpPr>
          <p:nvPr/>
        </p:nvCxnSpPr>
        <p:spPr>
          <a:xfrm>
            <a:off x="1873007" y="4740561"/>
            <a:ext cx="3809" cy="420524"/>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0" name="直線コネクタ 3849">
            <a:extLst>
              <a:ext uri="{FF2B5EF4-FFF2-40B4-BE49-F238E27FC236}">
                <a16:creationId xmlns:a16="http://schemas.microsoft.com/office/drawing/2014/main" id="{159D2394-B451-F602-A507-D2AC4E8B5A63}"/>
              </a:ext>
            </a:extLst>
          </p:cNvPr>
          <p:cNvCxnSpPr>
            <a:cxnSpLocks/>
            <a:stCxn id="3761" idx="6"/>
          </p:cNvCxnSpPr>
          <p:nvPr/>
        </p:nvCxnSpPr>
        <p:spPr>
          <a:xfrm flipH="1">
            <a:off x="2096240" y="4614376"/>
            <a:ext cx="1095" cy="540645"/>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1" name="直線コネクタ 3850">
            <a:extLst>
              <a:ext uri="{FF2B5EF4-FFF2-40B4-BE49-F238E27FC236}">
                <a16:creationId xmlns:a16="http://schemas.microsoft.com/office/drawing/2014/main" id="{3FD7F6CC-51AD-7E4E-9C0C-1440DFDE1CBF}"/>
              </a:ext>
            </a:extLst>
          </p:cNvPr>
          <p:cNvCxnSpPr>
            <a:cxnSpLocks/>
            <a:stCxn id="3764" idx="0"/>
          </p:cNvCxnSpPr>
          <p:nvPr/>
        </p:nvCxnSpPr>
        <p:spPr>
          <a:xfrm>
            <a:off x="2406243" y="4613995"/>
            <a:ext cx="12200" cy="524862"/>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2" name="直線コネクタ 3851">
            <a:extLst>
              <a:ext uri="{FF2B5EF4-FFF2-40B4-BE49-F238E27FC236}">
                <a16:creationId xmlns:a16="http://schemas.microsoft.com/office/drawing/2014/main" id="{7D77EA09-A82F-39F0-CD4D-516E864CF397}"/>
              </a:ext>
            </a:extLst>
          </p:cNvPr>
          <p:cNvCxnSpPr>
            <a:cxnSpLocks/>
          </p:cNvCxnSpPr>
          <p:nvPr/>
        </p:nvCxnSpPr>
        <p:spPr>
          <a:xfrm flipH="1">
            <a:off x="2614086" y="4705633"/>
            <a:ext cx="3587" cy="470270"/>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3" name="直線コネクタ 3852">
            <a:extLst>
              <a:ext uri="{FF2B5EF4-FFF2-40B4-BE49-F238E27FC236}">
                <a16:creationId xmlns:a16="http://schemas.microsoft.com/office/drawing/2014/main" id="{30F7AE29-FC82-6388-2346-8F41137276C7}"/>
              </a:ext>
            </a:extLst>
          </p:cNvPr>
          <p:cNvCxnSpPr>
            <a:cxnSpLocks/>
          </p:cNvCxnSpPr>
          <p:nvPr/>
        </p:nvCxnSpPr>
        <p:spPr>
          <a:xfrm>
            <a:off x="1871101" y="5160217"/>
            <a:ext cx="756060" cy="2111"/>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4" name="直線コネクタ 3853">
            <a:extLst>
              <a:ext uri="{FF2B5EF4-FFF2-40B4-BE49-F238E27FC236}">
                <a16:creationId xmlns:a16="http://schemas.microsoft.com/office/drawing/2014/main" id="{DCC0336E-F88E-38E8-4C05-B1CF623EA972}"/>
              </a:ext>
            </a:extLst>
          </p:cNvPr>
          <p:cNvCxnSpPr>
            <a:cxnSpLocks/>
            <a:stCxn id="3761" idx="9"/>
          </p:cNvCxnSpPr>
          <p:nvPr/>
        </p:nvCxnSpPr>
        <p:spPr>
          <a:xfrm>
            <a:off x="1828508" y="4663439"/>
            <a:ext cx="62995" cy="82545"/>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5" name="直線コネクタ 3854">
            <a:extLst>
              <a:ext uri="{FF2B5EF4-FFF2-40B4-BE49-F238E27FC236}">
                <a16:creationId xmlns:a16="http://schemas.microsoft.com/office/drawing/2014/main" id="{AA9FAA9C-0430-8479-D3F4-445C653CE194}"/>
              </a:ext>
            </a:extLst>
          </p:cNvPr>
          <p:cNvCxnSpPr>
            <a:cxnSpLocks/>
          </p:cNvCxnSpPr>
          <p:nvPr/>
        </p:nvCxnSpPr>
        <p:spPr>
          <a:xfrm>
            <a:off x="1828508" y="4465006"/>
            <a:ext cx="0" cy="222091"/>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6" name="直線コネクタ 3855">
            <a:extLst>
              <a:ext uri="{FF2B5EF4-FFF2-40B4-BE49-F238E27FC236}">
                <a16:creationId xmlns:a16="http://schemas.microsoft.com/office/drawing/2014/main" id="{A8C90B80-06C9-72DE-919C-861687217435}"/>
              </a:ext>
            </a:extLst>
          </p:cNvPr>
          <p:cNvCxnSpPr>
            <a:cxnSpLocks/>
          </p:cNvCxnSpPr>
          <p:nvPr/>
        </p:nvCxnSpPr>
        <p:spPr>
          <a:xfrm>
            <a:off x="1648395" y="4459249"/>
            <a:ext cx="202021" cy="5756"/>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7" name="直線コネクタ 3856">
            <a:extLst>
              <a:ext uri="{FF2B5EF4-FFF2-40B4-BE49-F238E27FC236}">
                <a16:creationId xmlns:a16="http://schemas.microsoft.com/office/drawing/2014/main" id="{E8BF50AE-E380-373B-F27A-24B64A47D2F5}"/>
              </a:ext>
            </a:extLst>
          </p:cNvPr>
          <p:cNvCxnSpPr>
            <a:cxnSpLocks/>
            <a:stCxn id="3764" idx="4"/>
          </p:cNvCxnSpPr>
          <p:nvPr/>
        </p:nvCxnSpPr>
        <p:spPr>
          <a:xfrm>
            <a:off x="2703333" y="4467016"/>
            <a:ext cx="167609" cy="300"/>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8" name="直線コネクタ 3857">
            <a:extLst>
              <a:ext uri="{FF2B5EF4-FFF2-40B4-BE49-F238E27FC236}">
                <a16:creationId xmlns:a16="http://schemas.microsoft.com/office/drawing/2014/main" id="{3B9DA6D4-0FFD-0ED7-C105-10EEDADBC891}"/>
              </a:ext>
            </a:extLst>
          </p:cNvPr>
          <p:cNvCxnSpPr>
            <a:cxnSpLocks/>
            <a:endCxn id="3764" idx="3"/>
          </p:cNvCxnSpPr>
          <p:nvPr/>
        </p:nvCxnSpPr>
        <p:spPr>
          <a:xfrm flipV="1">
            <a:off x="2611771" y="4650740"/>
            <a:ext cx="76327" cy="59031"/>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859" name="直線コネクタ 3858">
            <a:extLst>
              <a:ext uri="{FF2B5EF4-FFF2-40B4-BE49-F238E27FC236}">
                <a16:creationId xmlns:a16="http://schemas.microsoft.com/office/drawing/2014/main" id="{A28EF9F3-0D87-8B82-9F07-F1BA4CA0C7A9}"/>
              </a:ext>
            </a:extLst>
          </p:cNvPr>
          <p:cNvCxnSpPr>
            <a:cxnSpLocks/>
          </p:cNvCxnSpPr>
          <p:nvPr/>
        </p:nvCxnSpPr>
        <p:spPr>
          <a:xfrm>
            <a:off x="2703333" y="4458162"/>
            <a:ext cx="0" cy="205277"/>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cxnSp>
        <p:nvCxnSpPr>
          <p:cNvPr id="3910" name="直線コネクタ 3909">
            <a:extLst>
              <a:ext uri="{FF2B5EF4-FFF2-40B4-BE49-F238E27FC236}">
                <a16:creationId xmlns:a16="http://schemas.microsoft.com/office/drawing/2014/main" id="{F0862DD6-999B-737A-9A27-2934D7406090}"/>
              </a:ext>
            </a:extLst>
          </p:cNvPr>
          <p:cNvCxnSpPr>
            <a:cxnSpLocks/>
            <a:endCxn id="3795" idx="27"/>
          </p:cNvCxnSpPr>
          <p:nvPr/>
        </p:nvCxnSpPr>
        <p:spPr>
          <a:xfrm>
            <a:off x="1657951" y="2080063"/>
            <a:ext cx="1186310" cy="6706"/>
          </a:xfrm>
          <a:prstGeom prst="line">
            <a:avLst/>
          </a:prstGeom>
          <a:ln w="38100">
            <a:solidFill>
              <a:schemeClr val="tx1"/>
            </a:solidFill>
          </a:ln>
        </p:spPr>
        <p:style>
          <a:lnRef idx="1">
            <a:schemeClr val="accent2"/>
          </a:lnRef>
          <a:fillRef idx="0">
            <a:schemeClr val="accent2"/>
          </a:fillRef>
          <a:effectRef idx="0">
            <a:schemeClr val="accent2"/>
          </a:effectRef>
          <a:fontRef idx="minor">
            <a:schemeClr val="tx1"/>
          </a:fontRef>
        </p:style>
      </p:cxnSp>
      <p:sp>
        <p:nvSpPr>
          <p:cNvPr id="3989" name="テキスト ボックス 3988">
            <a:extLst>
              <a:ext uri="{FF2B5EF4-FFF2-40B4-BE49-F238E27FC236}">
                <a16:creationId xmlns:a16="http://schemas.microsoft.com/office/drawing/2014/main" id="{67C9EE55-92B2-5BDF-CA1A-D6EA7B05D6B2}"/>
              </a:ext>
            </a:extLst>
          </p:cNvPr>
          <p:cNvSpPr txBox="1"/>
          <p:nvPr/>
        </p:nvSpPr>
        <p:spPr>
          <a:xfrm>
            <a:off x="667977" y="5224575"/>
            <a:ext cx="1572540" cy="523220"/>
          </a:xfrm>
          <a:prstGeom prst="rect">
            <a:avLst/>
          </a:prstGeom>
          <a:noFill/>
        </p:spPr>
        <p:txBody>
          <a:bodyPr wrap="square" rtlCol="0">
            <a:spAutoFit/>
          </a:bodyPr>
          <a:lstStyle/>
          <a:p>
            <a:pPr algn="ctr"/>
            <a:r>
              <a:rPr lang="ja-JP" altLang="en-US" sz="1400" dirty="0"/>
              <a:t>出口</a:t>
            </a:r>
            <a:r>
              <a:rPr lang="en-US" altLang="ja-JP" sz="1400" dirty="0"/>
              <a:t>B</a:t>
            </a:r>
          </a:p>
          <a:p>
            <a:pPr algn="ctr"/>
            <a:r>
              <a:rPr lang="ja-JP" altLang="en-US" sz="1400" dirty="0"/>
              <a:t>（タンク側）</a:t>
            </a:r>
            <a:endParaRPr kumimoji="1" lang="ja-JP" altLang="en-US" sz="1400" dirty="0"/>
          </a:p>
        </p:txBody>
      </p:sp>
      <p:cxnSp>
        <p:nvCxnSpPr>
          <p:cNvPr id="3990" name="直線矢印コネクタ 3989">
            <a:extLst>
              <a:ext uri="{FF2B5EF4-FFF2-40B4-BE49-F238E27FC236}">
                <a16:creationId xmlns:a16="http://schemas.microsoft.com/office/drawing/2014/main" id="{054202A9-6938-25F7-C31B-557E0C43ADEB}"/>
              </a:ext>
            </a:extLst>
          </p:cNvPr>
          <p:cNvCxnSpPr>
            <a:cxnSpLocks/>
          </p:cNvCxnSpPr>
          <p:nvPr/>
        </p:nvCxnSpPr>
        <p:spPr>
          <a:xfrm flipV="1">
            <a:off x="994965" y="4153375"/>
            <a:ext cx="393052" cy="6609"/>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109" name="正方形/長方形 4108">
            <a:extLst>
              <a:ext uri="{FF2B5EF4-FFF2-40B4-BE49-F238E27FC236}">
                <a16:creationId xmlns:a16="http://schemas.microsoft.com/office/drawing/2014/main" id="{923C4170-2D1A-9E76-DF74-B6F3188A9498}"/>
              </a:ext>
            </a:extLst>
          </p:cNvPr>
          <p:cNvSpPr/>
          <p:nvPr/>
        </p:nvSpPr>
        <p:spPr>
          <a:xfrm>
            <a:off x="2117050" y="4884596"/>
            <a:ext cx="279585" cy="695918"/>
          </a:xfrm>
          <a:prstGeom prst="rect">
            <a:avLst/>
          </a:prstGeom>
          <a:solidFill>
            <a:srgbClr val="33CC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dirty="0"/>
          </a:p>
        </p:txBody>
      </p:sp>
      <p:cxnSp>
        <p:nvCxnSpPr>
          <p:cNvPr id="4110" name="直線矢印コネクタ 4109">
            <a:extLst>
              <a:ext uri="{FF2B5EF4-FFF2-40B4-BE49-F238E27FC236}">
                <a16:creationId xmlns:a16="http://schemas.microsoft.com/office/drawing/2014/main" id="{B0F2CC9A-13B4-CD7E-EC2E-C15126B40BF1}"/>
              </a:ext>
            </a:extLst>
          </p:cNvPr>
          <p:cNvCxnSpPr>
            <a:cxnSpLocks/>
          </p:cNvCxnSpPr>
          <p:nvPr/>
        </p:nvCxnSpPr>
        <p:spPr>
          <a:xfrm>
            <a:off x="2243531" y="4908254"/>
            <a:ext cx="980" cy="71119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111" name="正方形/長方形 4110">
            <a:extLst>
              <a:ext uri="{FF2B5EF4-FFF2-40B4-BE49-F238E27FC236}">
                <a16:creationId xmlns:a16="http://schemas.microsoft.com/office/drawing/2014/main" id="{ED56120A-E09A-7BFB-17F2-66D4D6BF5C7E}"/>
              </a:ext>
            </a:extLst>
          </p:cNvPr>
          <p:cNvSpPr/>
          <p:nvPr/>
        </p:nvSpPr>
        <p:spPr>
          <a:xfrm>
            <a:off x="2869825" y="4010596"/>
            <a:ext cx="761352" cy="300663"/>
          </a:xfrm>
          <a:prstGeom prst="rect">
            <a:avLst/>
          </a:prstGeom>
          <a:solidFill>
            <a:srgbClr val="33CCF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112" name="直線矢印コネクタ 4111">
            <a:extLst>
              <a:ext uri="{FF2B5EF4-FFF2-40B4-BE49-F238E27FC236}">
                <a16:creationId xmlns:a16="http://schemas.microsoft.com/office/drawing/2014/main" id="{20295084-0C0B-9667-CD28-3EBC92C73434}"/>
              </a:ext>
            </a:extLst>
          </p:cNvPr>
          <p:cNvCxnSpPr>
            <a:cxnSpLocks/>
          </p:cNvCxnSpPr>
          <p:nvPr/>
        </p:nvCxnSpPr>
        <p:spPr>
          <a:xfrm>
            <a:off x="3104351" y="4161040"/>
            <a:ext cx="432048"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113" name="正方形/長方形 4112">
            <a:extLst>
              <a:ext uri="{FF2B5EF4-FFF2-40B4-BE49-F238E27FC236}">
                <a16:creationId xmlns:a16="http://schemas.microsoft.com/office/drawing/2014/main" id="{F15BDC3C-FCF1-A451-B037-3E213F7C0F2D}"/>
              </a:ext>
            </a:extLst>
          </p:cNvPr>
          <p:cNvSpPr/>
          <p:nvPr/>
        </p:nvSpPr>
        <p:spPr>
          <a:xfrm>
            <a:off x="2877143" y="4013164"/>
            <a:ext cx="792089" cy="300663"/>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114" name="フリーフォーム: 図形 4113">
            <a:extLst>
              <a:ext uri="{FF2B5EF4-FFF2-40B4-BE49-F238E27FC236}">
                <a16:creationId xmlns:a16="http://schemas.microsoft.com/office/drawing/2014/main" id="{580DA2B5-50DA-3F8F-0FB2-A54B4424FE59}"/>
              </a:ext>
            </a:extLst>
          </p:cNvPr>
          <p:cNvSpPr/>
          <p:nvPr/>
        </p:nvSpPr>
        <p:spPr>
          <a:xfrm>
            <a:off x="2089197" y="3037190"/>
            <a:ext cx="329899" cy="1424951"/>
          </a:xfrm>
          <a:custGeom>
            <a:avLst/>
            <a:gdLst>
              <a:gd name="connsiteX0" fmla="*/ 118533 w 330200"/>
              <a:gd name="connsiteY0" fmla="*/ 1354667 h 1976967"/>
              <a:gd name="connsiteX1" fmla="*/ 122767 w 330200"/>
              <a:gd name="connsiteY1" fmla="*/ 1689100 h 1976967"/>
              <a:gd name="connsiteX2" fmla="*/ 0 w 330200"/>
              <a:gd name="connsiteY2" fmla="*/ 1689100 h 1976967"/>
              <a:gd name="connsiteX3" fmla="*/ 0 w 330200"/>
              <a:gd name="connsiteY3" fmla="*/ 1955800 h 1976967"/>
              <a:gd name="connsiteX4" fmla="*/ 33867 w 330200"/>
              <a:gd name="connsiteY4" fmla="*/ 1976967 h 1976967"/>
              <a:gd name="connsiteX5" fmla="*/ 283633 w 330200"/>
              <a:gd name="connsiteY5" fmla="*/ 1976967 h 1976967"/>
              <a:gd name="connsiteX6" fmla="*/ 325967 w 330200"/>
              <a:gd name="connsiteY6" fmla="*/ 1947334 h 1976967"/>
              <a:gd name="connsiteX7" fmla="*/ 330200 w 330200"/>
              <a:gd name="connsiteY7" fmla="*/ 1689100 h 1976967"/>
              <a:gd name="connsiteX8" fmla="*/ 211667 w 330200"/>
              <a:gd name="connsiteY8" fmla="*/ 1684867 h 1976967"/>
              <a:gd name="connsiteX9" fmla="*/ 207433 w 330200"/>
              <a:gd name="connsiteY9" fmla="*/ 1358900 h 1976967"/>
              <a:gd name="connsiteX10" fmla="*/ 249767 w 330200"/>
              <a:gd name="connsiteY10" fmla="*/ 1312334 h 1976967"/>
              <a:gd name="connsiteX11" fmla="*/ 254000 w 330200"/>
              <a:gd name="connsiteY11" fmla="*/ 313267 h 1976967"/>
              <a:gd name="connsiteX12" fmla="*/ 207433 w 330200"/>
              <a:gd name="connsiteY12" fmla="*/ 296334 h 1976967"/>
              <a:gd name="connsiteX13" fmla="*/ 207433 w 330200"/>
              <a:gd name="connsiteY13" fmla="*/ 0 h 1976967"/>
              <a:gd name="connsiteX14" fmla="*/ 127000 w 330200"/>
              <a:gd name="connsiteY14" fmla="*/ 0 h 1976967"/>
              <a:gd name="connsiteX15" fmla="*/ 118533 w 330200"/>
              <a:gd name="connsiteY15" fmla="*/ 300567 h 1976967"/>
              <a:gd name="connsiteX16" fmla="*/ 71967 w 330200"/>
              <a:gd name="connsiteY16" fmla="*/ 321734 h 1976967"/>
              <a:gd name="connsiteX17" fmla="*/ 76200 w 330200"/>
              <a:gd name="connsiteY17" fmla="*/ 1316567 h 1976967"/>
              <a:gd name="connsiteX18" fmla="*/ 118533 w 330200"/>
              <a:gd name="connsiteY18" fmla="*/ 1354667 h 197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0200" h="1976967">
                <a:moveTo>
                  <a:pt x="118533" y="1354667"/>
                </a:moveTo>
                <a:cubicBezTo>
                  <a:pt x="119944" y="1466145"/>
                  <a:pt x="121356" y="1577622"/>
                  <a:pt x="122767" y="1689100"/>
                </a:cubicBezTo>
                <a:lnTo>
                  <a:pt x="0" y="1689100"/>
                </a:lnTo>
                <a:lnTo>
                  <a:pt x="0" y="1955800"/>
                </a:lnTo>
                <a:lnTo>
                  <a:pt x="33867" y="1976967"/>
                </a:lnTo>
                <a:lnTo>
                  <a:pt x="283633" y="1976967"/>
                </a:lnTo>
                <a:lnTo>
                  <a:pt x="325967" y="1947334"/>
                </a:lnTo>
                <a:lnTo>
                  <a:pt x="330200" y="1689100"/>
                </a:lnTo>
                <a:lnTo>
                  <a:pt x="211667" y="1684867"/>
                </a:lnTo>
                <a:cubicBezTo>
                  <a:pt x="210256" y="1576211"/>
                  <a:pt x="208844" y="1467556"/>
                  <a:pt x="207433" y="1358900"/>
                </a:cubicBezTo>
                <a:lnTo>
                  <a:pt x="249767" y="1312334"/>
                </a:lnTo>
                <a:lnTo>
                  <a:pt x="254000" y="313267"/>
                </a:lnTo>
                <a:lnTo>
                  <a:pt x="207433" y="296334"/>
                </a:lnTo>
                <a:lnTo>
                  <a:pt x="207433" y="0"/>
                </a:lnTo>
                <a:lnTo>
                  <a:pt x="127000" y="0"/>
                </a:lnTo>
                <a:lnTo>
                  <a:pt x="118533" y="300567"/>
                </a:lnTo>
                <a:lnTo>
                  <a:pt x="71967" y="321734"/>
                </a:lnTo>
                <a:lnTo>
                  <a:pt x="76200" y="1316567"/>
                </a:lnTo>
                <a:lnTo>
                  <a:pt x="118533" y="1354667"/>
                </a:lnTo>
                <a:close/>
              </a:path>
            </a:pathLst>
          </a:custGeom>
          <a:solidFill>
            <a:schemeClr val="bg2">
              <a:lumMod val="2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000" dirty="0"/>
          </a:p>
        </p:txBody>
      </p:sp>
      <p:sp>
        <p:nvSpPr>
          <p:cNvPr id="4115" name="フリーフォーム: 図形 4114">
            <a:extLst>
              <a:ext uri="{FF2B5EF4-FFF2-40B4-BE49-F238E27FC236}">
                <a16:creationId xmlns:a16="http://schemas.microsoft.com/office/drawing/2014/main" id="{7940D59E-A69F-04BD-C47F-13C037AEF861}"/>
              </a:ext>
            </a:extLst>
          </p:cNvPr>
          <p:cNvSpPr/>
          <p:nvPr/>
        </p:nvSpPr>
        <p:spPr>
          <a:xfrm>
            <a:off x="2081033" y="1105932"/>
            <a:ext cx="1244600" cy="1024467"/>
          </a:xfrm>
          <a:custGeom>
            <a:avLst/>
            <a:gdLst>
              <a:gd name="connsiteX0" fmla="*/ 558800 w 1244600"/>
              <a:gd name="connsiteY0" fmla="*/ 766234 h 1024467"/>
              <a:gd name="connsiteX1" fmla="*/ 575733 w 1244600"/>
              <a:gd name="connsiteY1" fmla="*/ 965200 h 1024467"/>
              <a:gd name="connsiteX2" fmla="*/ 0 w 1244600"/>
              <a:gd name="connsiteY2" fmla="*/ 965200 h 1024467"/>
              <a:gd name="connsiteX3" fmla="*/ 0 w 1244600"/>
              <a:gd name="connsiteY3" fmla="*/ 567267 h 1024467"/>
              <a:gd name="connsiteX4" fmla="*/ 80433 w 1244600"/>
              <a:gd name="connsiteY4" fmla="*/ 0 h 1024467"/>
              <a:gd name="connsiteX5" fmla="*/ 1244600 w 1244600"/>
              <a:gd name="connsiteY5" fmla="*/ 0 h 1024467"/>
              <a:gd name="connsiteX6" fmla="*/ 1244600 w 1244600"/>
              <a:gd name="connsiteY6" fmla="*/ 1024467 h 1024467"/>
              <a:gd name="connsiteX7" fmla="*/ 859366 w 1244600"/>
              <a:gd name="connsiteY7" fmla="*/ 1024467 h 1024467"/>
              <a:gd name="connsiteX8" fmla="*/ 859366 w 1244600"/>
              <a:gd name="connsiteY8" fmla="*/ 770467 h 1024467"/>
              <a:gd name="connsiteX9" fmla="*/ 558800 w 1244600"/>
              <a:gd name="connsiteY9" fmla="*/ 766234 h 102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4600" h="1024467">
                <a:moveTo>
                  <a:pt x="558800" y="766234"/>
                </a:moveTo>
                <a:lnTo>
                  <a:pt x="575733" y="965200"/>
                </a:lnTo>
                <a:lnTo>
                  <a:pt x="0" y="965200"/>
                </a:lnTo>
                <a:lnTo>
                  <a:pt x="0" y="567267"/>
                </a:lnTo>
                <a:lnTo>
                  <a:pt x="80433" y="0"/>
                </a:lnTo>
                <a:lnTo>
                  <a:pt x="1244600" y="0"/>
                </a:lnTo>
                <a:lnTo>
                  <a:pt x="1244600" y="1024467"/>
                </a:lnTo>
                <a:lnTo>
                  <a:pt x="859366" y="1024467"/>
                </a:lnTo>
                <a:lnTo>
                  <a:pt x="859366" y="770467"/>
                </a:lnTo>
                <a:lnTo>
                  <a:pt x="558800" y="766234"/>
                </a:lnTo>
                <a:close/>
              </a:path>
            </a:pathLst>
          </a:custGeom>
          <a:solidFill>
            <a:schemeClr val="tx1"/>
          </a:solidFill>
          <a:ln w="381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116" name="直線コネクタ 4115">
            <a:extLst>
              <a:ext uri="{FF2B5EF4-FFF2-40B4-BE49-F238E27FC236}">
                <a16:creationId xmlns:a16="http://schemas.microsoft.com/office/drawing/2014/main" id="{74C42380-D8F9-5A8C-32EA-C23D0CA037E7}"/>
              </a:ext>
            </a:extLst>
          </p:cNvPr>
          <p:cNvCxnSpPr>
            <a:cxnSpLocks/>
          </p:cNvCxnSpPr>
          <p:nvPr/>
        </p:nvCxnSpPr>
        <p:spPr>
          <a:xfrm>
            <a:off x="2940399" y="1884865"/>
            <a:ext cx="388372" cy="99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4117" name="二等辺三角形 4116">
            <a:extLst>
              <a:ext uri="{FF2B5EF4-FFF2-40B4-BE49-F238E27FC236}">
                <a16:creationId xmlns:a16="http://schemas.microsoft.com/office/drawing/2014/main" id="{7FB3EDF3-86EF-D95F-7FED-B4D1B309C023}"/>
              </a:ext>
            </a:extLst>
          </p:cNvPr>
          <p:cNvSpPr/>
          <p:nvPr/>
        </p:nvSpPr>
        <p:spPr>
          <a:xfrm rot="16200000">
            <a:off x="10098271" y="2889906"/>
            <a:ext cx="124579" cy="726895"/>
          </a:xfrm>
          <a:prstGeom prst="triangle">
            <a:avLst/>
          </a:prstGeom>
          <a:gradFill flip="none" rotWithShape="1">
            <a:gsLst>
              <a:gs pos="0">
                <a:srgbClr val="0000FF">
                  <a:tint val="66000"/>
                  <a:satMod val="160000"/>
                </a:srgbClr>
              </a:gs>
              <a:gs pos="50000">
                <a:srgbClr val="0000FF">
                  <a:tint val="44500"/>
                  <a:satMod val="160000"/>
                </a:srgbClr>
              </a:gs>
              <a:gs pos="100000">
                <a:srgbClr val="0000FF">
                  <a:tint val="23500"/>
                  <a:satMod val="16000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118" name="グループ化 4117">
            <a:extLst>
              <a:ext uri="{FF2B5EF4-FFF2-40B4-BE49-F238E27FC236}">
                <a16:creationId xmlns:a16="http://schemas.microsoft.com/office/drawing/2014/main" id="{37CD37B1-731E-3191-4D01-8786F07DCF8B}"/>
              </a:ext>
            </a:extLst>
          </p:cNvPr>
          <p:cNvGrpSpPr/>
          <p:nvPr/>
        </p:nvGrpSpPr>
        <p:grpSpPr>
          <a:xfrm>
            <a:off x="6772777" y="5036030"/>
            <a:ext cx="4786345" cy="734804"/>
            <a:chOff x="2644379" y="4593585"/>
            <a:chExt cx="3864187" cy="756058"/>
          </a:xfrm>
        </p:grpSpPr>
        <p:grpSp>
          <p:nvGrpSpPr>
            <p:cNvPr id="4119" name="Group 20157">
              <a:extLst>
                <a:ext uri="{FF2B5EF4-FFF2-40B4-BE49-F238E27FC236}">
                  <a16:creationId xmlns:a16="http://schemas.microsoft.com/office/drawing/2014/main" id="{184A12EA-55BE-E4F0-F0F3-D560E65F52AC}"/>
                </a:ext>
              </a:extLst>
            </p:cNvPr>
            <p:cNvGrpSpPr>
              <a:grpSpLocks/>
            </p:cNvGrpSpPr>
            <p:nvPr/>
          </p:nvGrpSpPr>
          <p:grpSpPr bwMode="auto">
            <a:xfrm rot="10800000">
              <a:off x="2644379" y="4593585"/>
              <a:ext cx="1115980" cy="756058"/>
              <a:chOff x="0" y="0"/>
              <a:chExt cx="312" cy="209"/>
            </a:xfrm>
          </p:grpSpPr>
          <p:grpSp>
            <p:nvGrpSpPr>
              <p:cNvPr id="4141" name="Group 20158">
                <a:extLst>
                  <a:ext uri="{FF2B5EF4-FFF2-40B4-BE49-F238E27FC236}">
                    <a16:creationId xmlns:a16="http://schemas.microsoft.com/office/drawing/2014/main" id="{62DBF3F8-553B-9EE8-28E6-1BC1EE2F6E61}"/>
                  </a:ext>
                </a:extLst>
              </p:cNvPr>
              <p:cNvGrpSpPr>
                <a:grpSpLocks/>
              </p:cNvGrpSpPr>
              <p:nvPr/>
            </p:nvGrpSpPr>
            <p:grpSpPr bwMode="auto">
              <a:xfrm>
                <a:off x="0" y="0"/>
                <a:ext cx="307" cy="209"/>
                <a:chOff x="0" y="0"/>
                <a:chExt cx="307" cy="209"/>
              </a:xfrm>
            </p:grpSpPr>
            <p:sp>
              <p:nvSpPr>
                <p:cNvPr id="4171" name="Rectangle 20159">
                  <a:extLst>
                    <a:ext uri="{FF2B5EF4-FFF2-40B4-BE49-F238E27FC236}">
                      <a16:creationId xmlns:a16="http://schemas.microsoft.com/office/drawing/2014/main" id="{E1012941-1CD4-8FFE-2BB0-6CB326D70C56}"/>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2" name="Rectangle 20160">
                  <a:extLst>
                    <a:ext uri="{FF2B5EF4-FFF2-40B4-BE49-F238E27FC236}">
                      <a16:creationId xmlns:a16="http://schemas.microsoft.com/office/drawing/2014/main" id="{815EF9AB-FE38-55D3-9F5A-E849CFA59601}"/>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3" name="Rectangle 20161">
                  <a:extLst>
                    <a:ext uri="{FF2B5EF4-FFF2-40B4-BE49-F238E27FC236}">
                      <a16:creationId xmlns:a16="http://schemas.microsoft.com/office/drawing/2014/main" id="{5DEA22D1-FA16-A789-418A-EEBD128280A6}"/>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4" name="Rectangle 20162">
                  <a:extLst>
                    <a:ext uri="{FF2B5EF4-FFF2-40B4-BE49-F238E27FC236}">
                      <a16:creationId xmlns:a16="http://schemas.microsoft.com/office/drawing/2014/main" id="{07FE582D-C8DD-6D36-7999-1B38C7ED2718}"/>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5" name="Rectangle 20163">
                  <a:extLst>
                    <a:ext uri="{FF2B5EF4-FFF2-40B4-BE49-F238E27FC236}">
                      <a16:creationId xmlns:a16="http://schemas.microsoft.com/office/drawing/2014/main" id="{3DADF3F4-896E-D91A-4985-665770542D32}"/>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6" name="Rectangle 20164">
                  <a:extLst>
                    <a:ext uri="{FF2B5EF4-FFF2-40B4-BE49-F238E27FC236}">
                      <a16:creationId xmlns:a16="http://schemas.microsoft.com/office/drawing/2014/main" id="{BF9A2EA0-5EC4-BD1F-CAD1-C4408A216679}"/>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7" name="Rectangle 20165">
                  <a:extLst>
                    <a:ext uri="{FF2B5EF4-FFF2-40B4-BE49-F238E27FC236}">
                      <a16:creationId xmlns:a16="http://schemas.microsoft.com/office/drawing/2014/main" id="{EB647C9A-4ADF-64F5-E6DB-85A3598128BA}"/>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8" name="Rectangle 20166">
                  <a:extLst>
                    <a:ext uri="{FF2B5EF4-FFF2-40B4-BE49-F238E27FC236}">
                      <a16:creationId xmlns:a16="http://schemas.microsoft.com/office/drawing/2014/main" id="{4FE8869F-F30E-F777-A15C-0B3436D09D7A}"/>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9" name="Rectangle 20167">
                  <a:extLst>
                    <a:ext uri="{FF2B5EF4-FFF2-40B4-BE49-F238E27FC236}">
                      <a16:creationId xmlns:a16="http://schemas.microsoft.com/office/drawing/2014/main" id="{EDB61FC5-BC30-D3D3-6870-C604BC719BB8}"/>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0" name="Rectangle 20168">
                  <a:extLst>
                    <a:ext uri="{FF2B5EF4-FFF2-40B4-BE49-F238E27FC236}">
                      <a16:creationId xmlns:a16="http://schemas.microsoft.com/office/drawing/2014/main" id="{4531BBF8-C1D4-048C-A634-0043FDE6999D}"/>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1" name="Rectangle 20169">
                  <a:extLst>
                    <a:ext uri="{FF2B5EF4-FFF2-40B4-BE49-F238E27FC236}">
                      <a16:creationId xmlns:a16="http://schemas.microsoft.com/office/drawing/2014/main" id="{F8D1C2EE-9367-2A0D-7C1C-2630FAF36D53}"/>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2" name="Line 20170">
                  <a:extLst>
                    <a:ext uri="{FF2B5EF4-FFF2-40B4-BE49-F238E27FC236}">
                      <a16:creationId xmlns:a16="http://schemas.microsoft.com/office/drawing/2014/main" id="{25433674-DB10-C3C2-5AFD-13A243C04AFD}"/>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3" name="Line 20171">
                  <a:extLst>
                    <a:ext uri="{FF2B5EF4-FFF2-40B4-BE49-F238E27FC236}">
                      <a16:creationId xmlns:a16="http://schemas.microsoft.com/office/drawing/2014/main" id="{1A858599-8DA3-90B4-4256-27A80D00B655}"/>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4" name="Line 20172">
                  <a:extLst>
                    <a:ext uri="{FF2B5EF4-FFF2-40B4-BE49-F238E27FC236}">
                      <a16:creationId xmlns:a16="http://schemas.microsoft.com/office/drawing/2014/main" id="{16D20D42-8A22-4DEB-2CAA-E9F44B490D25}"/>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5" name="Line 20173">
                  <a:extLst>
                    <a:ext uri="{FF2B5EF4-FFF2-40B4-BE49-F238E27FC236}">
                      <a16:creationId xmlns:a16="http://schemas.microsoft.com/office/drawing/2014/main" id="{430651A4-2108-A946-5ABA-4C323295E8F8}"/>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6" name="Line 20174">
                  <a:extLst>
                    <a:ext uri="{FF2B5EF4-FFF2-40B4-BE49-F238E27FC236}">
                      <a16:creationId xmlns:a16="http://schemas.microsoft.com/office/drawing/2014/main" id="{EF334348-D766-02EB-A9E5-055D510F6666}"/>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7" name="Line 20175">
                  <a:extLst>
                    <a:ext uri="{FF2B5EF4-FFF2-40B4-BE49-F238E27FC236}">
                      <a16:creationId xmlns:a16="http://schemas.microsoft.com/office/drawing/2014/main" id="{4BC90552-0548-F38C-D1F0-6FDBE883D21B}"/>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8" name="Line 20176">
                  <a:extLst>
                    <a:ext uri="{FF2B5EF4-FFF2-40B4-BE49-F238E27FC236}">
                      <a16:creationId xmlns:a16="http://schemas.microsoft.com/office/drawing/2014/main" id="{6BA1FFA1-4E2D-3074-9779-B36A6B5BDD9B}"/>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89" name="Line 20177">
                  <a:extLst>
                    <a:ext uri="{FF2B5EF4-FFF2-40B4-BE49-F238E27FC236}">
                      <a16:creationId xmlns:a16="http://schemas.microsoft.com/office/drawing/2014/main" id="{2883355E-D098-6250-8BAD-EF3C859CE635}"/>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190" name="Group 20178">
                  <a:extLst>
                    <a:ext uri="{FF2B5EF4-FFF2-40B4-BE49-F238E27FC236}">
                      <a16:creationId xmlns:a16="http://schemas.microsoft.com/office/drawing/2014/main" id="{68427B71-C533-7C8C-BE9E-1C3A7F8C19CA}"/>
                    </a:ext>
                  </a:extLst>
                </p:cNvPr>
                <p:cNvGrpSpPr>
                  <a:grpSpLocks/>
                </p:cNvGrpSpPr>
                <p:nvPr/>
              </p:nvGrpSpPr>
              <p:grpSpPr bwMode="auto">
                <a:xfrm rot="16200000" flipV="1">
                  <a:off x="191" y="98"/>
                  <a:ext cx="23" cy="13"/>
                  <a:chOff x="231" y="162"/>
                  <a:chExt cx="45" cy="25"/>
                </a:xfrm>
              </p:grpSpPr>
              <p:sp>
                <p:nvSpPr>
                  <p:cNvPr id="4206" name="Line 20179">
                    <a:extLst>
                      <a:ext uri="{FF2B5EF4-FFF2-40B4-BE49-F238E27FC236}">
                        <a16:creationId xmlns:a16="http://schemas.microsoft.com/office/drawing/2014/main" id="{12776A36-8260-2E3E-EC8A-1FBEEF05ACCE}"/>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07" name="Line 20180">
                    <a:extLst>
                      <a:ext uri="{FF2B5EF4-FFF2-40B4-BE49-F238E27FC236}">
                        <a16:creationId xmlns:a16="http://schemas.microsoft.com/office/drawing/2014/main" id="{04B34D25-56FB-484E-583B-877E45130130}"/>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08" name="Line 20181">
                    <a:extLst>
                      <a:ext uri="{FF2B5EF4-FFF2-40B4-BE49-F238E27FC236}">
                        <a16:creationId xmlns:a16="http://schemas.microsoft.com/office/drawing/2014/main" id="{B95E4521-508B-5B39-C3B1-5772D87A1577}"/>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09" name="Line 20182">
                    <a:extLst>
                      <a:ext uri="{FF2B5EF4-FFF2-40B4-BE49-F238E27FC236}">
                        <a16:creationId xmlns:a16="http://schemas.microsoft.com/office/drawing/2014/main" id="{E1E592F7-D5A6-3E70-3473-8AE2D4C21054}"/>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10" name="Line 20183">
                    <a:extLst>
                      <a:ext uri="{FF2B5EF4-FFF2-40B4-BE49-F238E27FC236}">
                        <a16:creationId xmlns:a16="http://schemas.microsoft.com/office/drawing/2014/main" id="{9B019BA4-708D-71B5-E507-B0A5B80B8FDE}"/>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11" name="Line 20184">
                    <a:extLst>
                      <a:ext uri="{FF2B5EF4-FFF2-40B4-BE49-F238E27FC236}">
                        <a16:creationId xmlns:a16="http://schemas.microsoft.com/office/drawing/2014/main" id="{66949DE6-F045-BF05-72FC-9D030054C913}"/>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4191" name="Line 20192">
                  <a:extLst>
                    <a:ext uri="{FF2B5EF4-FFF2-40B4-BE49-F238E27FC236}">
                      <a16:creationId xmlns:a16="http://schemas.microsoft.com/office/drawing/2014/main" id="{F280EA19-D6EE-FC3C-0D72-493B3CFB0BFB}"/>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92" name="Line 20193">
                  <a:extLst>
                    <a:ext uri="{FF2B5EF4-FFF2-40B4-BE49-F238E27FC236}">
                      <a16:creationId xmlns:a16="http://schemas.microsoft.com/office/drawing/2014/main" id="{83821A0E-36F4-FACB-2205-E48659DDDA18}"/>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93" name="Line 20194">
                  <a:extLst>
                    <a:ext uri="{FF2B5EF4-FFF2-40B4-BE49-F238E27FC236}">
                      <a16:creationId xmlns:a16="http://schemas.microsoft.com/office/drawing/2014/main" id="{4931D25F-FD48-9B8B-A374-691F8C92EBF8}"/>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94" name="AutoShape 20195">
                  <a:extLst>
                    <a:ext uri="{FF2B5EF4-FFF2-40B4-BE49-F238E27FC236}">
                      <a16:creationId xmlns:a16="http://schemas.microsoft.com/office/drawing/2014/main" id="{6A18FC8E-89C8-0BD1-616E-049AA28FB40A}"/>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95" name="AutoShape 20196">
                  <a:extLst>
                    <a:ext uri="{FF2B5EF4-FFF2-40B4-BE49-F238E27FC236}">
                      <a16:creationId xmlns:a16="http://schemas.microsoft.com/office/drawing/2014/main" id="{AD975D0C-5FDB-F9CF-8174-551620252878}"/>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96" name="Line 20197">
                  <a:extLst>
                    <a:ext uri="{FF2B5EF4-FFF2-40B4-BE49-F238E27FC236}">
                      <a16:creationId xmlns:a16="http://schemas.microsoft.com/office/drawing/2014/main" id="{BFEBCE81-709F-9358-9501-1C662416EB24}"/>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97" name="Line 20198">
                  <a:extLst>
                    <a:ext uri="{FF2B5EF4-FFF2-40B4-BE49-F238E27FC236}">
                      <a16:creationId xmlns:a16="http://schemas.microsoft.com/office/drawing/2014/main" id="{447E4A6A-04DA-2D52-A7D0-AA75C9EFACAC}"/>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198" name="Group 20199">
                  <a:extLst>
                    <a:ext uri="{FF2B5EF4-FFF2-40B4-BE49-F238E27FC236}">
                      <a16:creationId xmlns:a16="http://schemas.microsoft.com/office/drawing/2014/main" id="{5DE4278A-F096-72EA-D621-45A67DC80805}"/>
                    </a:ext>
                  </a:extLst>
                </p:cNvPr>
                <p:cNvGrpSpPr>
                  <a:grpSpLocks/>
                </p:cNvGrpSpPr>
                <p:nvPr/>
              </p:nvGrpSpPr>
              <p:grpSpPr bwMode="auto">
                <a:xfrm flipV="1">
                  <a:off x="290" y="133"/>
                  <a:ext cx="17" cy="13"/>
                  <a:chOff x="290" y="139"/>
                  <a:chExt cx="44" cy="26"/>
                </a:xfrm>
              </p:grpSpPr>
              <p:sp>
                <p:nvSpPr>
                  <p:cNvPr id="4199" name="Rectangle 20200">
                    <a:extLst>
                      <a:ext uri="{FF2B5EF4-FFF2-40B4-BE49-F238E27FC236}">
                        <a16:creationId xmlns:a16="http://schemas.microsoft.com/office/drawing/2014/main" id="{CE5D06F3-D239-7E12-F655-2543147C6672}"/>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00" name="Rectangle 20201">
                    <a:extLst>
                      <a:ext uri="{FF2B5EF4-FFF2-40B4-BE49-F238E27FC236}">
                        <a16:creationId xmlns:a16="http://schemas.microsoft.com/office/drawing/2014/main" id="{486DD18F-7B55-3B6F-D602-643B393892A6}"/>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01" name="Rectangle 20202">
                    <a:extLst>
                      <a:ext uri="{FF2B5EF4-FFF2-40B4-BE49-F238E27FC236}">
                        <a16:creationId xmlns:a16="http://schemas.microsoft.com/office/drawing/2014/main" id="{6C16FF52-BD91-5394-63B7-E1ED306902EA}"/>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02" name="AutoShape 20203">
                    <a:extLst>
                      <a:ext uri="{FF2B5EF4-FFF2-40B4-BE49-F238E27FC236}">
                        <a16:creationId xmlns:a16="http://schemas.microsoft.com/office/drawing/2014/main" id="{445FEDF3-59F7-197E-CA79-BD20EA1529AE}"/>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03" name="AutoShape 20204">
                    <a:extLst>
                      <a:ext uri="{FF2B5EF4-FFF2-40B4-BE49-F238E27FC236}">
                        <a16:creationId xmlns:a16="http://schemas.microsoft.com/office/drawing/2014/main" id="{944BC71F-D8F0-12D6-CD31-7DA6AA0FA90D}"/>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04" name="Line 20205">
                    <a:extLst>
                      <a:ext uri="{FF2B5EF4-FFF2-40B4-BE49-F238E27FC236}">
                        <a16:creationId xmlns:a16="http://schemas.microsoft.com/office/drawing/2014/main" id="{15AB9F1A-4B93-9D09-F87E-950AC1BB736E}"/>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05" name="Line 20206">
                    <a:extLst>
                      <a:ext uri="{FF2B5EF4-FFF2-40B4-BE49-F238E27FC236}">
                        <a16:creationId xmlns:a16="http://schemas.microsoft.com/office/drawing/2014/main" id="{D60DE858-20DF-2AA9-7726-FA28B24FA727}"/>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4142" name="Group 20207">
                <a:extLst>
                  <a:ext uri="{FF2B5EF4-FFF2-40B4-BE49-F238E27FC236}">
                    <a16:creationId xmlns:a16="http://schemas.microsoft.com/office/drawing/2014/main" id="{DD7ED85E-13FF-D679-F2E0-6249725B98E4}"/>
                  </a:ext>
                </a:extLst>
              </p:cNvPr>
              <p:cNvGrpSpPr>
                <a:grpSpLocks/>
              </p:cNvGrpSpPr>
              <p:nvPr/>
            </p:nvGrpSpPr>
            <p:grpSpPr bwMode="auto">
              <a:xfrm>
                <a:off x="273" y="1"/>
                <a:ext cx="39" cy="170"/>
                <a:chOff x="273" y="1"/>
                <a:chExt cx="39" cy="170"/>
              </a:xfrm>
            </p:grpSpPr>
            <p:grpSp>
              <p:nvGrpSpPr>
                <p:cNvPr id="4143" name="Group 20208">
                  <a:extLst>
                    <a:ext uri="{FF2B5EF4-FFF2-40B4-BE49-F238E27FC236}">
                      <a16:creationId xmlns:a16="http://schemas.microsoft.com/office/drawing/2014/main" id="{C9D12877-9027-D765-B0CE-4164E4A0A4C2}"/>
                    </a:ext>
                  </a:extLst>
                </p:cNvPr>
                <p:cNvGrpSpPr>
                  <a:grpSpLocks/>
                </p:cNvGrpSpPr>
                <p:nvPr/>
              </p:nvGrpSpPr>
              <p:grpSpPr bwMode="auto">
                <a:xfrm>
                  <a:off x="273" y="1"/>
                  <a:ext cx="16" cy="170"/>
                  <a:chOff x="273" y="1"/>
                  <a:chExt cx="59" cy="170"/>
                </a:xfrm>
              </p:grpSpPr>
              <p:sp>
                <p:nvSpPr>
                  <p:cNvPr id="4145" name="Rectangle 20209">
                    <a:extLst>
                      <a:ext uri="{FF2B5EF4-FFF2-40B4-BE49-F238E27FC236}">
                        <a16:creationId xmlns:a16="http://schemas.microsoft.com/office/drawing/2014/main" id="{5E693FD8-33C8-2C22-F74A-7A7975921441}"/>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146" name="Group 20210">
                    <a:extLst>
                      <a:ext uri="{FF2B5EF4-FFF2-40B4-BE49-F238E27FC236}">
                        <a16:creationId xmlns:a16="http://schemas.microsoft.com/office/drawing/2014/main" id="{4945E6BD-AE8F-2838-337A-656B74AF498D}"/>
                      </a:ext>
                    </a:extLst>
                  </p:cNvPr>
                  <p:cNvGrpSpPr>
                    <a:grpSpLocks/>
                  </p:cNvGrpSpPr>
                  <p:nvPr/>
                </p:nvGrpSpPr>
                <p:grpSpPr bwMode="auto">
                  <a:xfrm>
                    <a:off x="273" y="7"/>
                    <a:ext cx="55" cy="164"/>
                    <a:chOff x="273" y="7"/>
                    <a:chExt cx="55" cy="164"/>
                  </a:xfrm>
                </p:grpSpPr>
                <p:grpSp>
                  <p:nvGrpSpPr>
                    <p:cNvPr id="4147" name="Group 20211">
                      <a:extLst>
                        <a:ext uri="{FF2B5EF4-FFF2-40B4-BE49-F238E27FC236}">
                          <a16:creationId xmlns:a16="http://schemas.microsoft.com/office/drawing/2014/main" id="{2CC0323C-4E50-2CB9-B956-7F987A97FCF9}"/>
                        </a:ext>
                      </a:extLst>
                    </p:cNvPr>
                    <p:cNvGrpSpPr>
                      <a:grpSpLocks/>
                    </p:cNvGrpSpPr>
                    <p:nvPr/>
                  </p:nvGrpSpPr>
                  <p:grpSpPr bwMode="auto">
                    <a:xfrm flipV="1">
                      <a:off x="273" y="142"/>
                      <a:ext cx="4" cy="11"/>
                      <a:chOff x="273" y="157"/>
                      <a:chExt cx="4" cy="11"/>
                    </a:xfrm>
                  </p:grpSpPr>
                  <p:sp>
                    <p:nvSpPr>
                      <p:cNvPr id="4168" name="Line 20212">
                        <a:extLst>
                          <a:ext uri="{FF2B5EF4-FFF2-40B4-BE49-F238E27FC236}">
                            <a16:creationId xmlns:a16="http://schemas.microsoft.com/office/drawing/2014/main" id="{0299F8B3-5BB5-9998-6A26-65C060764185}"/>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69" name="Line 20213">
                        <a:extLst>
                          <a:ext uri="{FF2B5EF4-FFF2-40B4-BE49-F238E27FC236}">
                            <a16:creationId xmlns:a16="http://schemas.microsoft.com/office/drawing/2014/main" id="{E3CD54E9-8476-E129-B96D-D612600D0613}"/>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70" name="Line 20214">
                        <a:extLst>
                          <a:ext uri="{FF2B5EF4-FFF2-40B4-BE49-F238E27FC236}">
                            <a16:creationId xmlns:a16="http://schemas.microsoft.com/office/drawing/2014/main" id="{C0F4888A-0C0D-9A76-D8BB-F8EB55C1B310}"/>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148" name="Line 20215">
                      <a:extLst>
                        <a:ext uri="{FF2B5EF4-FFF2-40B4-BE49-F238E27FC236}">
                          <a16:creationId xmlns:a16="http://schemas.microsoft.com/office/drawing/2014/main" id="{C5B8BB63-EDCE-13EF-9563-DDB0B6EDF860}"/>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49" name="Line 20216">
                      <a:extLst>
                        <a:ext uri="{FF2B5EF4-FFF2-40B4-BE49-F238E27FC236}">
                          <a16:creationId xmlns:a16="http://schemas.microsoft.com/office/drawing/2014/main" id="{3EDD78E5-EE2E-D786-8671-C942525A23F2}"/>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150" name="Group 20217">
                      <a:extLst>
                        <a:ext uri="{FF2B5EF4-FFF2-40B4-BE49-F238E27FC236}">
                          <a16:creationId xmlns:a16="http://schemas.microsoft.com/office/drawing/2014/main" id="{8AF9A56B-F4B0-447F-F1BD-4940D511788A}"/>
                        </a:ext>
                      </a:extLst>
                    </p:cNvPr>
                    <p:cNvGrpSpPr>
                      <a:grpSpLocks/>
                    </p:cNvGrpSpPr>
                    <p:nvPr/>
                  </p:nvGrpSpPr>
                  <p:grpSpPr bwMode="auto">
                    <a:xfrm flipV="1">
                      <a:off x="273" y="48"/>
                      <a:ext cx="4" cy="11"/>
                      <a:chOff x="273" y="39"/>
                      <a:chExt cx="4" cy="11"/>
                    </a:xfrm>
                  </p:grpSpPr>
                  <p:sp>
                    <p:nvSpPr>
                      <p:cNvPr id="4165" name="Line 20218">
                        <a:extLst>
                          <a:ext uri="{FF2B5EF4-FFF2-40B4-BE49-F238E27FC236}">
                            <a16:creationId xmlns:a16="http://schemas.microsoft.com/office/drawing/2014/main" id="{4F6D35D8-8F45-C121-BC9D-7A278514977C}"/>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66" name="Line 20219">
                        <a:extLst>
                          <a:ext uri="{FF2B5EF4-FFF2-40B4-BE49-F238E27FC236}">
                            <a16:creationId xmlns:a16="http://schemas.microsoft.com/office/drawing/2014/main" id="{1AECDBEE-6951-DF38-D782-8FD739F179A0}"/>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67" name="Line 20220">
                        <a:extLst>
                          <a:ext uri="{FF2B5EF4-FFF2-40B4-BE49-F238E27FC236}">
                            <a16:creationId xmlns:a16="http://schemas.microsoft.com/office/drawing/2014/main" id="{5CE51380-BA4E-B87B-C4CD-86C66EEB7466}"/>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151" name="Line 20221">
                      <a:extLst>
                        <a:ext uri="{FF2B5EF4-FFF2-40B4-BE49-F238E27FC236}">
                          <a16:creationId xmlns:a16="http://schemas.microsoft.com/office/drawing/2014/main" id="{B0303215-1099-C2FF-3F3D-C9FAE6996684}"/>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52" name="Line 20222">
                      <a:extLst>
                        <a:ext uri="{FF2B5EF4-FFF2-40B4-BE49-F238E27FC236}">
                          <a16:creationId xmlns:a16="http://schemas.microsoft.com/office/drawing/2014/main" id="{C99E2D95-4357-C1AB-9909-F0B3BF07B8BD}"/>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153" name="Group 20223">
                      <a:extLst>
                        <a:ext uri="{FF2B5EF4-FFF2-40B4-BE49-F238E27FC236}">
                          <a16:creationId xmlns:a16="http://schemas.microsoft.com/office/drawing/2014/main" id="{572177BF-F8DF-D6A4-9684-C633E1712497}"/>
                        </a:ext>
                      </a:extLst>
                    </p:cNvPr>
                    <p:cNvGrpSpPr>
                      <a:grpSpLocks/>
                    </p:cNvGrpSpPr>
                    <p:nvPr/>
                  </p:nvGrpSpPr>
                  <p:grpSpPr bwMode="auto">
                    <a:xfrm flipV="1">
                      <a:off x="273" y="160"/>
                      <a:ext cx="4" cy="11"/>
                      <a:chOff x="273" y="123"/>
                      <a:chExt cx="4" cy="11"/>
                    </a:xfrm>
                  </p:grpSpPr>
                  <p:sp>
                    <p:nvSpPr>
                      <p:cNvPr id="4162" name="Line 20224">
                        <a:extLst>
                          <a:ext uri="{FF2B5EF4-FFF2-40B4-BE49-F238E27FC236}">
                            <a16:creationId xmlns:a16="http://schemas.microsoft.com/office/drawing/2014/main" id="{FCA1E946-8D1D-EC6E-8C6A-91F44C7359CC}"/>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63" name="Line 20225">
                        <a:extLst>
                          <a:ext uri="{FF2B5EF4-FFF2-40B4-BE49-F238E27FC236}">
                            <a16:creationId xmlns:a16="http://schemas.microsoft.com/office/drawing/2014/main" id="{2A1BBCEB-8337-4648-D3D1-729889FF8921}"/>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64" name="Line 20226">
                        <a:extLst>
                          <a:ext uri="{FF2B5EF4-FFF2-40B4-BE49-F238E27FC236}">
                            <a16:creationId xmlns:a16="http://schemas.microsoft.com/office/drawing/2014/main" id="{9C23C453-0B42-E3C5-88F3-24E3FAD965CA}"/>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154" name="Line 20227">
                      <a:extLst>
                        <a:ext uri="{FF2B5EF4-FFF2-40B4-BE49-F238E27FC236}">
                          <a16:creationId xmlns:a16="http://schemas.microsoft.com/office/drawing/2014/main" id="{2CA4B525-BA52-3466-B86B-E0EE1C263992}"/>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55" name="Line 20228">
                      <a:extLst>
                        <a:ext uri="{FF2B5EF4-FFF2-40B4-BE49-F238E27FC236}">
                          <a16:creationId xmlns:a16="http://schemas.microsoft.com/office/drawing/2014/main" id="{E128EDE6-416C-BDFC-DB60-9C330FCE7B7E}"/>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156" name="Group 20229">
                      <a:extLst>
                        <a:ext uri="{FF2B5EF4-FFF2-40B4-BE49-F238E27FC236}">
                          <a16:creationId xmlns:a16="http://schemas.microsoft.com/office/drawing/2014/main" id="{31E61EA6-2E32-632F-ADBF-200265C3B0A0}"/>
                        </a:ext>
                      </a:extLst>
                    </p:cNvPr>
                    <p:cNvGrpSpPr>
                      <a:grpSpLocks/>
                    </p:cNvGrpSpPr>
                    <p:nvPr/>
                  </p:nvGrpSpPr>
                  <p:grpSpPr bwMode="auto">
                    <a:xfrm flipV="1">
                      <a:off x="274" y="7"/>
                      <a:ext cx="4" cy="11"/>
                      <a:chOff x="274" y="9"/>
                      <a:chExt cx="4" cy="11"/>
                    </a:xfrm>
                  </p:grpSpPr>
                  <p:sp>
                    <p:nvSpPr>
                      <p:cNvPr id="4159" name="Line 20230">
                        <a:extLst>
                          <a:ext uri="{FF2B5EF4-FFF2-40B4-BE49-F238E27FC236}">
                            <a16:creationId xmlns:a16="http://schemas.microsoft.com/office/drawing/2014/main" id="{33EE439C-5207-B959-3264-BD3119A362CB}"/>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60" name="Line 20231">
                        <a:extLst>
                          <a:ext uri="{FF2B5EF4-FFF2-40B4-BE49-F238E27FC236}">
                            <a16:creationId xmlns:a16="http://schemas.microsoft.com/office/drawing/2014/main" id="{13E82220-6AA0-8A27-F4EB-A8832EA43863}"/>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61" name="Line 20232">
                        <a:extLst>
                          <a:ext uri="{FF2B5EF4-FFF2-40B4-BE49-F238E27FC236}">
                            <a16:creationId xmlns:a16="http://schemas.microsoft.com/office/drawing/2014/main" id="{B44BAC4D-1D73-9C97-A9E4-7F6A98A4209D}"/>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157" name="Line 20233">
                      <a:extLst>
                        <a:ext uri="{FF2B5EF4-FFF2-40B4-BE49-F238E27FC236}">
                          <a16:creationId xmlns:a16="http://schemas.microsoft.com/office/drawing/2014/main" id="{1133B2D8-F1DE-12A5-181F-2A79AF65138E}"/>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158" name="Line 20234">
                      <a:extLst>
                        <a:ext uri="{FF2B5EF4-FFF2-40B4-BE49-F238E27FC236}">
                          <a16:creationId xmlns:a16="http://schemas.microsoft.com/office/drawing/2014/main" id="{B610DC31-55C3-07F1-5538-FF8318840BEE}"/>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4144" name="AutoShape 20235">
                  <a:extLst>
                    <a:ext uri="{FF2B5EF4-FFF2-40B4-BE49-F238E27FC236}">
                      <a16:creationId xmlns:a16="http://schemas.microsoft.com/office/drawing/2014/main" id="{FD8863A3-A10A-D516-8C08-D1DF8AE9036C}"/>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4120" name="グループ化 4119">
              <a:extLst>
                <a:ext uri="{FF2B5EF4-FFF2-40B4-BE49-F238E27FC236}">
                  <a16:creationId xmlns:a16="http://schemas.microsoft.com/office/drawing/2014/main" id="{992DD097-B6BC-551C-32E3-8FAF34DD2D58}"/>
                </a:ext>
              </a:extLst>
            </p:cNvPr>
            <p:cNvGrpSpPr/>
            <p:nvPr/>
          </p:nvGrpSpPr>
          <p:grpSpPr>
            <a:xfrm>
              <a:off x="3575720" y="4900969"/>
              <a:ext cx="2932846" cy="263154"/>
              <a:chOff x="5272221" y="4222352"/>
              <a:chExt cx="5453284" cy="515215"/>
            </a:xfrm>
          </p:grpSpPr>
          <p:grpSp>
            <p:nvGrpSpPr>
              <p:cNvPr id="4121" name="グループ化 4120">
                <a:extLst>
                  <a:ext uri="{FF2B5EF4-FFF2-40B4-BE49-F238E27FC236}">
                    <a16:creationId xmlns:a16="http://schemas.microsoft.com/office/drawing/2014/main" id="{E8FA2F65-C012-1006-E0DA-881358F316D8}"/>
                  </a:ext>
                </a:extLst>
              </p:cNvPr>
              <p:cNvGrpSpPr/>
              <p:nvPr/>
            </p:nvGrpSpPr>
            <p:grpSpPr>
              <a:xfrm>
                <a:off x="5272221" y="4226272"/>
                <a:ext cx="5453284" cy="504056"/>
                <a:chOff x="5306852" y="3284984"/>
                <a:chExt cx="5453284" cy="504056"/>
              </a:xfrm>
            </p:grpSpPr>
            <p:sp>
              <p:nvSpPr>
                <p:cNvPr id="4136" name="四角形: 角を丸くする 4135">
                  <a:extLst>
                    <a:ext uri="{FF2B5EF4-FFF2-40B4-BE49-F238E27FC236}">
                      <a16:creationId xmlns:a16="http://schemas.microsoft.com/office/drawing/2014/main" id="{AC4AD6E8-75F3-EB97-604D-D56F1C0BE0AC}"/>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7" name="四角形: 角を丸くする 4136">
                  <a:extLst>
                    <a:ext uri="{FF2B5EF4-FFF2-40B4-BE49-F238E27FC236}">
                      <a16:creationId xmlns:a16="http://schemas.microsoft.com/office/drawing/2014/main" id="{CF2D2EF3-3C78-D267-F6BC-18A31518F0C1}"/>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8" name="四角形: 角を丸くする 4137">
                  <a:extLst>
                    <a:ext uri="{FF2B5EF4-FFF2-40B4-BE49-F238E27FC236}">
                      <a16:creationId xmlns:a16="http://schemas.microsoft.com/office/drawing/2014/main" id="{5DB4BCD7-8970-0FA8-EF6B-7B46506D0DA1}"/>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9" name="四角形: 角を丸くする 4138">
                  <a:extLst>
                    <a:ext uri="{FF2B5EF4-FFF2-40B4-BE49-F238E27FC236}">
                      <a16:creationId xmlns:a16="http://schemas.microsoft.com/office/drawing/2014/main" id="{5994A271-6050-A76A-AAD8-2FF9B00052BC}"/>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0" name="四角形: 角を丸くする 4139">
                  <a:extLst>
                    <a:ext uri="{FF2B5EF4-FFF2-40B4-BE49-F238E27FC236}">
                      <a16:creationId xmlns:a16="http://schemas.microsoft.com/office/drawing/2014/main" id="{B1791676-B64E-511E-FE39-F4B773ADC71D}"/>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122" name="フローチャート: 端子 4121">
                <a:extLst>
                  <a:ext uri="{FF2B5EF4-FFF2-40B4-BE49-F238E27FC236}">
                    <a16:creationId xmlns:a16="http://schemas.microsoft.com/office/drawing/2014/main" id="{DFAAD026-11B9-C11F-9783-80B7AF07549E}"/>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3" name="フローチャート: 端子 4122">
                <a:extLst>
                  <a:ext uri="{FF2B5EF4-FFF2-40B4-BE49-F238E27FC236}">
                    <a16:creationId xmlns:a16="http://schemas.microsoft.com/office/drawing/2014/main" id="{5F8A24A5-76E2-31DE-8BAE-3D2DD920F552}"/>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4" name="フローチャート: 端子 4123">
                <a:extLst>
                  <a:ext uri="{FF2B5EF4-FFF2-40B4-BE49-F238E27FC236}">
                    <a16:creationId xmlns:a16="http://schemas.microsoft.com/office/drawing/2014/main" id="{B31F76EB-E74C-ABA8-0649-D4A442C412F5}"/>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5" name="フローチャート: 端子 4124">
                <a:extLst>
                  <a:ext uri="{FF2B5EF4-FFF2-40B4-BE49-F238E27FC236}">
                    <a16:creationId xmlns:a16="http://schemas.microsoft.com/office/drawing/2014/main" id="{2EEE3428-B360-F5DD-9609-C13A8E98D42E}"/>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6" name="フローチャート: 端子 4125">
                <a:extLst>
                  <a:ext uri="{FF2B5EF4-FFF2-40B4-BE49-F238E27FC236}">
                    <a16:creationId xmlns:a16="http://schemas.microsoft.com/office/drawing/2014/main" id="{B097C03B-408E-7520-7C9E-022804FCA730}"/>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7" name="フローチャート: 端子 4126">
                <a:extLst>
                  <a:ext uri="{FF2B5EF4-FFF2-40B4-BE49-F238E27FC236}">
                    <a16:creationId xmlns:a16="http://schemas.microsoft.com/office/drawing/2014/main" id="{92631E9A-16D7-6164-91B9-641507228D24}"/>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7" name="フローチャート: 端子 3686">
                <a:extLst>
                  <a:ext uri="{FF2B5EF4-FFF2-40B4-BE49-F238E27FC236}">
                    <a16:creationId xmlns:a16="http://schemas.microsoft.com/office/drawing/2014/main" id="{44C127CA-A58F-3F14-430E-F853CC941D86}"/>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9" name="フローチャート: 端子 3688">
                <a:extLst>
                  <a:ext uri="{FF2B5EF4-FFF2-40B4-BE49-F238E27FC236}">
                    <a16:creationId xmlns:a16="http://schemas.microsoft.com/office/drawing/2014/main" id="{342C92E7-22BF-6AF7-ED4B-D161A428B630}"/>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1" name="フローチャート: 端子 3690">
                <a:extLst>
                  <a:ext uri="{FF2B5EF4-FFF2-40B4-BE49-F238E27FC236}">
                    <a16:creationId xmlns:a16="http://schemas.microsoft.com/office/drawing/2014/main" id="{FAB1CF07-2938-BBCD-0A52-CBA626789182}"/>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2" name="フローチャート: 端子 3691">
                <a:extLst>
                  <a:ext uri="{FF2B5EF4-FFF2-40B4-BE49-F238E27FC236}">
                    <a16:creationId xmlns:a16="http://schemas.microsoft.com/office/drawing/2014/main" id="{48719345-3063-4570-9A64-8A0F89C6BBE3}"/>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3" name="フローチャート: 端子 3692">
                <a:extLst>
                  <a:ext uri="{FF2B5EF4-FFF2-40B4-BE49-F238E27FC236}">
                    <a16:creationId xmlns:a16="http://schemas.microsoft.com/office/drawing/2014/main" id="{4B1E37EB-215A-925B-C431-863E18DA8E11}"/>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4" name="フローチャート: 端子 3693">
                <a:extLst>
                  <a:ext uri="{FF2B5EF4-FFF2-40B4-BE49-F238E27FC236}">
                    <a16:creationId xmlns:a16="http://schemas.microsoft.com/office/drawing/2014/main" id="{EEEADF23-3FC1-4AE3-6C61-49A49AE5A9BE}"/>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5" name="フローチャート: 端子 3694">
                <a:extLst>
                  <a:ext uri="{FF2B5EF4-FFF2-40B4-BE49-F238E27FC236}">
                    <a16:creationId xmlns:a16="http://schemas.microsoft.com/office/drawing/2014/main" id="{DF683182-0EFE-626E-2B66-1556A3C665CD}"/>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6" name="フローチャート: 端子 3695">
                <a:extLst>
                  <a:ext uri="{FF2B5EF4-FFF2-40B4-BE49-F238E27FC236}">
                    <a16:creationId xmlns:a16="http://schemas.microsoft.com/office/drawing/2014/main" id="{6A1859A1-B353-8511-D8F4-83C1F87584A2}"/>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7" name="フローチャート: 端子 3696">
                <a:extLst>
                  <a:ext uri="{FF2B5EF4-FFF2-40B4-BE49-F238E27FC236}">
                    <a16:creationId xmlns:a16="http://schemas.microsoft.com/office/drawing/2014/main" id="{E98CA07E-5038-2F71-868C-6E10FDC7F75C}"/>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8" name="フローチャート: 端子 3697">
                <a:extLst>
                  <a:ext uri="{FF2B5EF4-FFF2-40B4-BE49-F238E27FC236}">
                    <a16:creationId xmlns:a16="http://schemas.microsoft.com/office/drawing/2014/main" id="{928F8D17-9558-58A8-6112-CE5C203ECAE1}"/>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9" name="フローチャート: 端子 3698">
                <a:extLst>
                  <a:ext uri="{FF2B5EF4-FFF2-40B4-BE49-F238E27FC236}">
                    <a16:creationId xmlns:a16="http://schemas.microsoft.com/office/drawing/2014/main" id="{D8D40DE8-9A55-100F-4F09-795BFECF2202}"/>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0" name="フローチャート: 端子 3699">
                <a:extLst>
                  <a:ext uri="{FF2B5EF4-FFF2-40B4-BE49-F238E27FC236}">
                    <a16:creationId xmlns:a16="http://schemas.microsoft.com/office/drawing/2014/main" id="{976E6BFA-EEA0-32EF-7A18-EB23059818B9}"/>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1" name="フローチャート: 端子 3700">
                <a:extLst>
                  <a:ext uri="{FF2B5EF4-FFF2-40B4-BE49-F238E27FC236}">
                    <a16:creationId xmlns:a16="http://schemas.microsoft.com/office/drawing/2014/main" id="{353B8430-2A2D-FA19-4E81-57ACAFC2585D}"/>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2" name="フローチャート: 端子 3701">
                <a:extLst>
                  <a:ext uri="{FF2B5EF4-FFF2-40B4-BE49-F238E27FC236}">
                    <a16:creationId xmlns:a16="http://schemas.microsoft.com/office/drawing/2014/main" id="{E8CF90A6-3672-C085-C19D-42C7AA9333E3}"/>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3" name="フローチャート: 端子 3702">
                <a:extLst>
                  <a:ext uri="{FF2B5EF4-FFF2-40B4-BE49-F238E27FC236}">
                    <a16:creationId xmlns:a16="http://schemas.microsoft.com/office/drawing/2014/main" id="{636C8862-E558-28E0-92E7-3A0DE4ED9CD3}"/>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4" name="フローチャート: 端子 3703">
                <a:extLst>
                  <a:ext uri="{FF2B5EF4-FFF2-40B4-BE49-F238E27FC236}">
                    <a16:creationId xmlns:a16="http://schemas.microsoft.com/office/drawing/2014/main" id="{FF5D5B3C-A609-7DD7-5CCA-BE84F7A7EB0B}"/>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5" name="フローチャート: 端子 3704">
                <a:extLst>
                  <a:ext uri="{FF2B5EF4-FFF2-40B4-BE49-F238E27FC236}">
                    <a16:creationId xmlns:a16="http://schemas.microsoft.com/office/drawing/2014/main" id="{A1D746A2-EE7A-B08B-9CC3-03196E222652}"/>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6" name="フローチャート: 端子 3705">
                <a:extLst>
                  <a:ext uri="{FF2B5EF4-FFF2-40B4-BE49-F238E27FC236}">
                    <a16:creationId xmlns:a16="http://schemas.microsoft.com/office/drawing/2014/main" id="{C2450FA0-1133-726D-4BC6-1765946FC85C}"/>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7" name="フローチャート: 端子 3706">
                <a:extLst>
                  <a:ext uri="{FF2B5EF4-FFF2-40B4-BE49-F238E27FC236}">
                    <a16:creationId xmlns:a16="http://schemas.microsoft.com/office/drawing/2014/main" id="{8B2FECA3-BFAB-9103-6625-25FDEA09542D}"/>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8" name="フローチャート: 端子 3707">
                <a:extLst>
                  <a:ext uri="{FF2B5EF4-FFF2-40B4-BE49-F238E27FC236}">
                    <a16:creationId xmlns:a16="http://schemas.microsoft.com/office/drawing/2014/main" id="{269D2620-C2F5-15C7-547A-BBD19AB61209}"/>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9" name="フローチャート: 端子 3708">
                <a:extLst>
                  <a:ext uri="{FF2B5EF4-FFF2-40B4-BE49-F238E27FC236}">
                    <a16:creationId xmlns:a16="http://schemas.microsoft.com/office/drawing/2014/main" id="{B0464824-6D61-5409-03BC-A75DFAAB1158}"/>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0" name="フローチャート: 端子 3709">
                <a:extLst>
                  <a:ext uri="{FF2B5EF4-FFF2-40B4-BE49-F238E27FC236}">
                    <a16:creationId xmlns:a16="http://schemas.microsoft.com/office/drawing/2014/main" id="{6DC345F3-D4D9-799E-B1C3-71828AE53C78}"/>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1" name="フローチャート: 端子 3710">
                <a:extLst>
                  <a:ext uri="{FF2B5EF4-FFF2-40B4-BE49-F238E27FC236}">
                    <a16:creationId xmlns:a16="http://schemas.microsoft.com/office/drawing/2014/main" id="{703DCCF7-E7D9-644A-4A86-3F2F230657A6}"/>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8" name="フローチャート: 端子 4127">
                <a:extLst>
                  <a:ext uri="{FF2B5EF4-FFF2-40B4-BE49-F238E27FC236}">
                    <a16:creationId xmlns:a16="http://schemas.microsoft.com/office/drawing/2014/main" id="{8562B2DD-A7EF-5B52-6050-3FBFEB8EF768}"/>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9" name="フローチャート: 端子 4128">
                <a:extLst>
                  <a:ext uri="{FF2B5EF4-FFF2-40B4-BE49-F238E27FC236}">
                    <a16:creationId xmlns:a16="http://schemas.microsoft.com/office/drawing/2014/main" id="{6B784E61-48AE-75BD-F468-F6712EAA3681}"/>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0" name="フローチャート: 端子 4129">
                <a:extLst>
                  <a:ext uri="{FF2B5EF4-FFF2-40B4-BE49-F238E27FC236}">
                    <a16:creationId xmlns:a16="http://schemas.microsoft.com/office/drawing/2014/main" id="{09AA8872-6AEB-291C-CD23-DC49859135A2}"/>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1" name="フローチャート: 端子 4130">
                <a:extLst>
                  <a:ext uri="{FF2B5EF4-FFF2-40B4-BE49-F238E27FC236}">
                    <a16:creationId xmlns:a16="http://schemas.microsoft.com/office/drawing/2014/main" id="{27CE9907-C002-36DA-2DCD-6A431C68CB72}"/>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2" name="フローチャート: 端子 4131">
                <a:extLst>
                  <a:ext uri="{FF2B5EF4-FFF2-40B4-BE49-F238E27FC236}">
                    <a16:creationId xmlns:a16="http://schemas.microsoft.com/office/drawing/2014/main" id="{5546A0E2-0D5B-24AC-DEA4-BEC0A7F6987E}"/>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3" name="フローチャート: 端子 4132">
                <a:extLst>
                  <a:ext uri="{FF2B5EF4-FFF2-40B4-BE49-F238E27FC236}">
                    <a16:creationId xmlns:a16="http://schemas.microsoft.com/office/drawing/2014/main" id="{5E4459D2-8EF4-4F07-7CFE-E5742BE74835}"/>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4" name="フローチャート: 端子 4133">
                <a:extLst>
                  <a:ext uri="{FF2B5EF4-FFF2-40B4-BE49-F238E27FC236}">
                    <a16:creationId xmlns:a16="http://schemas.microsoft.com/office/drawing/2014/main" id="{EAACFE37-C727-1EB0-A977-22F04C86BDEA}"/>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5" name="フローチャート: 端子 4134">
                <a:extLst>
                  <a:ext uri="{FF2B5EF4-FFF2-40B4-BE49-F238E27FC236}">
                    <a16:creationId xmlns:a16="http://schemas.microsoft.com/office/drawing/2014/main" id="{BC879317-2714-9F43-4A04-8D91ED8ED153}"/>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4212" name="グループ化 4211">
            <a:extLst>
              <a:ext uri="{FF2B5EF4-FFF2-40B4-BE49-F238E27FC236}">
                <a16:creationId xmlns:a16="http://schemas.microsoft.com/office/drawing/2014/main" id="{A74FF4C8-C79E-A9A1-0B52-7CC218737CB3}"/>
              </a:ext>
            </a:extLst>
          </p:cNvPr>
          <p:cNvGrpSpPr/>
          <p:nvPr/>
        </p:nvGrpSpPr>
        <p:grpSpPr>
          <a:xfrm>
            <a:off x="8511193" y="1529155"/>
            <a:ext cx="942113" cy="4273333"/>
            <a:chOff x="3046932" y="3247622"/>
            <a:chExt cx="641727" cy="2779507"/>
          </a:xfrm>
        </p:grpSpPr>
        <p:grpSp>
          <p:nvGrpSpPr>
            <p:cNvPr id="4213" name="グループ化 4212">
              <a:extLst>
                <a:ext uri="{FF2B5EF4-FFF2-40B4-BE49-F238E27FC236}">
                  <a16:creationId xmlns:a16="http://schemas.microsoft.com/office/drawing/2014/main" id="{44C46B9D-2E2B-E73F-3899-219612A5D7AF}"/>
                </a:ext>
              </a:extLst>
            </p:cNvPr>
            <p:cNvGrpSpPr/>
            <p:nvPr/>
          </p:nvGrpSpPr>
          <p:grpSpPr>
            <a:xfrm rot="5400000">
              <a:off x="2010265" y="4383421"/>
              <a:ext cx="2745487" cy="473890"/>
              <a:chOff x="2644379" y="4593585"/>
              <a:chExt cx="3864187" cy="756058"/>
            </a:xfrm>
          </p:grpSpPr>
          <p:grpSp>
            <p:nvGrpSpPr>
              <p:cNvPr id="4215" name="Group 20157">
                <a:extLst>
                  <a:ext uri="{FF2B5EF4-FFF2-40B4-BE49-F238E27FC236}">
                    <a16:creationId xmlns:a16="http://schemas.microsoft.com/office/drawing/2014/main" id="{54590741-C469-E5D6-7144-7839A666E5CF}"/>
                  </a:ext>
                </a:extLst>
              </p:cNvPr>
              <p:cNvGrpSpPr>
                <a:grpSpLocks/>
              </p:cNvGrpSpPr>
              <p:nvPr/>
            </p:nvGrpSpPr>
            <p:grpSpPr bwMode="auto">
              <a:xfrm rot="10800000">
                <a:off x="2644379" y="4593585"/>
                <a:ext cx="1115980" cy="756058"/>
                <a:chOff x="0" y="0"/>
                <a:chExt cx="312" cy="209"/>
              </a:xfrm>
            </p:grpSpPr>
            <p:grpSp>
              <p:nvGrpSpPr>
                <p:cNvPr id="4260" name="Group 20158">
                  <a:extLst>
                    <a:ext uri="{FF2B5EF4-FFF2-40B4-BE49-F238E27FC236}">
                      <a16:creationId xmlns:a16="http://schemas.microsoft.com/office/drawing/2014/main" id="{04C911E4-53E5-45FF-B58B-8FC73C3C3502}"/>
                    </a:ext>
                  </a:extLst>
                </p:cNvPr>
                <p:cNvGrpSpPr>
                  <a:grpSpLocks/>
                </p:cNvGrpSpPr>
                <p:nvPr/>
              </p:nvGrpSpPr>
              <p:grpSpPr bwMode="auto">
                <a:xfrm>
                  <a:off x="0" y="0"/>
                  <a:ext cx="307" cy="209"/>
                  <a:chOff x="0" y="0"/>
                  <a:chExt cx="307" cy="209"/>
                </a:xfrm>
              </p:grpSpPr>
              <p:sp>
                <p:nvSpPr>
                  <p:cNvPr id="4290" name="Rectangle 20159">
                    <a:extLst>
                      <a:ext uri="{FF2B5EF4-FFF2-40B4-BE49-F238E27FC236}">
                        <a16:creationId xmlns:a16="http://schemas.microsoft.com/office/drawing/2014/main" id="{EB3FF05B-8177-F571-27F9-B2C6BAD2EFE5}"/>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91" name="Rectangle 20160">
                    <a:extLst>
                      <a:ext uri="{FF2B5EF4-FFF2-40B4-BE49-F238E27FC236}">
                        <a16:creationId xmlns:a16="http://schemas.microsoft.com/office/drawing/2014/main" id="{39111C98-9F77-7A54-2AAC-8345A58AF788}"/>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92" name="Rectangle 20161">
                    <a:extLst>
                      <a:ext uri="{FF2B5EF4-FFF2-40B4-BE49-F238E27FC236}">
                        <a16:creationId xmlns:a16="http://schemas.microsoft.com/office/drawing/2014/main" id="{3BC13E55-2F71-6644-5D8D-F7599A1F2858}"/>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93" name="Rectangle 20162">
                    <a:extLst>
                      <a:ext uri="{FF2B5EF4-FFF2-40B4-BE49-F238E27FC236}">
                        <a16:creationId xmlns:a16="http://schemas.microsoft.com/office/drawing/2014/main" id="{157B1545-8006-495A-AA30-F0561F2783FD}"/>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94" name="Rectangle 20163">
                    <a:extLst>
                      <a:ext uri="{FF2B5EF4-FFF2-40B4-BE49-F238E27FC236}">
                        <a16:creationId xmlns:a16="http://schemas.microsoft.com/office/drawing/2014/main" id="{57DB2289-F84A-98AD-941B-D2A6CC8D683D}"/>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95" name="Rectangle 20164">
                    <a:extLst>
                      <a:ext uri="{FF2B5EF4-FFF2-40B4-BE49-F238E27FC236}">
                        <a16:creationId xmlns:a16="http://schemas.microsoft.com/office/drawing/2014/main" id="{46E9B0FF-B8A8-A00E-5481-110301795CE8}"/>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96" name="Rectangle 20165">
                    <a:extLst>
                      <a:ext uri="{FF2B5EF4-FFF2-40B4-BE49-F238E27FC236}">
                        <a16:creationId xmlns:a16="http://schemas.microsoft.com/office/drawing/2014/main" id="{5942ACDA-932A-0696-C7DF-B253E4E55A9B}"/>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97" name="Rectangle 20166">
                    <a:extLst>
                      <a:ext uri="{FF2B5EF4-FFF2-40B4-BE49-F238E27FC236}">
                        <a16:creationId xmlns:a16="http://schemas.microsoft.com/office/drawing/2014/main" id="{CF417779-FC7B-B7D3-2273-D8499A20EF21}"/>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98" name="Rectangle 20167">
                    <a:extLst>
                      <a:ext uri="{FF2B5EF4-FFF2-40B4-BE49-F238E27FC236}">
                        <a16:creationId xmlns:a16="http://schemas.microsoft.com/office/drawing/2014/main" id="{D354B755-A679-6BF8-7874-60FFC4BD5E79}"/>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99" name="Rectangle 20168">
                    <a:extLst>
                      <a:ext uri="{FF2B5EF4-FFF2-40B4-BE49-F238E27FC236}">
                        <a16:creationId xmlns:a16="http://schemas.microsoft.com/office/drawing/2014/main" id="{F0185F99-F7E3-D1BB-A194-67ACEF5973BC}"/>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00" name="Rectangle 20169">
                    <a:extLst>
                      <a:ext uri="{FF2B5EF4-FFF2-40B4-BE49-F238E27FC236}">
                        <a16:creationId xmlns:a16="http://schemas.microsoft.com/office/drawing/2014/main" id="{F86013FF-4538-555D-5A92-3B94702DEB36}"/>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01" name="Line 20170">
                    <a:extLst>
                      <a:ext uri="{FF2B5EF4-FFF2-40B4-BE49-F238E27FC236}">
                        <a16:creationId xmlns:a16="http://schemas.microsoft.com/office/drawing/2014/main" id="{ECBF0FFF-4109-9D52-3A07-F40298153B32}"/>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02" name="Line 20171">
                    <a:extLst>
                      <a:ext uri="{FF2B5EF4-FFF2-40B4-BE49-F238E27FC236}">
                        <a16:creationId xmlns:a16="http://schemas.microsoft.com/office/drawing/2014/main" id="{A82CC262-C19B-2A9E-9631-B333136494DE}"/>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03" name="Line 20172">
                    <a:extLst>
                      <a:ext uri="{FF2B5EF4-FFF2-40B4-BE49-F238E27FC236}">
                        <a16:creationId xmlns:a16="http://schemas.microsoft.com/office/drawing/2014/main" id="{07DD0DA3-C5D0-7CE1-6FB9-A3DE021BAE4A}"/>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04" name="Line 20173">
                    <a:extLst>
                      <a:ext uri="{FF2B5EF4-FFF2-40B4-BE49-F238E27FC236}">
                        <a16:creationId xmlns:a16="http://schemas.microsoft.com/office/drawing/2014/main" id="{B070B850-6045-CEAB-0398-BEB7C8819949}"/>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05" name="Line 20174">
                    <a:extLst>
                      <a:ext uri="{FF2B5EF4-FFF2-40B4-BE49-F238E27FC236}">
                        <a16:creationId xmlns:a16="http://schemas.microsoft.com/office/drawing/2014/main" id="{FFD6D7A7-B17E-BE35-A80A-CC97F06A5880}"/>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06" name="Line 20175">
                    <a:extLst>
                      <a:ext uri="{FF2B5EF4-FFF2-40B4-BE49-F238E27FC236}">
                        <a16:creationId xmlns:a16="http://schemas.microsoft.com/office/drawing/2014/main" id="{7D876CE9-FD3E-ACE0-7EB2-8A7AEF073E64}"/>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07" name="Line 20176">
                    <a:extLst>
                      <a:ext uri="{FF2B5EF4-FFF2-40B4-BE49-F238E27FC236}">
                        <a16:creationId xmlns:a16="http://schemas.microsoft.com/office/drawing/2014/main" id="{89D49F03-811F-9004-822C-ADBA4837B63D}"/>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08" name="Line 20177">
                    <a:extLst>
                      <a:ext uri="{FF2B5EF4-FFF2-40B4-BE49-F238E27FC236}">
                        <a16:creationId xmlns:a16="http://schemas.microsoft.com/office/drawing/2014/main" id="{109230C7-C7BA-70A7-027D-B1DD3D284FBF}"/>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309" name="Group 20178">
                    <a:extLst>
                      <a:ext uri="{FF2B5EF4-FFF2-40B4-BE49-F238E27FC236}">
                        <a16:creationId xmlns:a16="http://schemas.microsoft.com/office/drawing/2014/main" id="{F2F96084-75F6-5961-5C7C-43CDA50D98DD}"/>
                      </a:ext>
                    </a:extLst>
                  </p:cNvPr>
                  <p:cNvGrpSpPr>
                    <a:grpSpLocks/>
                  </p:cNvGrpSpPr>
                  <p:nvPr/>
                </p:nvGrpSpPr>
                <p:grpSpPr bwMode="auto">
                  <a:xfrm rot="16200000" flipV="1">
                    <a:off x="191" y="98"/>
                    <a:ext cx="23" cy="13"/>
                    <a:chOff x="231" y="162"/>
                    <a:chExt cx="45" cy="25"/>
                  </a:xfrm>
                </p:grpSpPr>
                <p:sp>
                  <p:nvSpPr>
                    <p:cNvPr id="4325" name="Line 20179">
                      <a:extLst>
                        <a:ext uri="{FF2B5EF4-FFF2-40B4-BE49-F238E27FC236}">
                          <a16:creationId xmlns:a16="http://schemas.microsoft.com/office/drawing/2014/main" id="{9023B2FB-6644-03A7-3D77-7E7C60EC957A}"/>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26" name="Line 20180">
                      <a:extLst>
                        <a:ext uri="{FF2B5EF4-FFF2-40B4-BE49-F238E27FC236}">
                          <a16:creationId xmlns:a16="http://schemas.microsoft.com/office/drawing/2014/main" id="{3ED45208-587E-F2A5-C293-035E6CC02BD4}"/>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27" name="Line 20181">
                      <a:extLst>
                        <a:ext uri="{FF2B5EF4-FFF2-40B4-BE49-F238E27FC236}">
                          <a16:creationId xmlns:a16="http://schemas.microsoft.com/office/drawing/2014/main" id="{D2CF9D2F-31BD-78F3-9FDB-6C53C135FFBC}"/>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28" name="Line 20182">
                      <a:extLst>
                        <a:ext uri="{FF2B5EF4-FFF2-40B4-BE49-F238E27FC236}">
                          <a16:creationId xmlns:a16="http://schemas.microsoft.com/office/drawing/2014/main" id="{6A5F592F-9F81-F7D0-200E-678E70DE4397}"/>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29" name="Line 20183">
                      <a:extLst>
                        <a:ext uri="{FF2B5EF4-FFF2-40B4-BE49-F238E27FC236}">
                          <a16:creationId xmlns:a16="http://schemas.microsoft.com/office/drawing/2014/main" id="{58057A1D-50D5-125E-72FA-70F18EC0AE02}"/>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30" name="Line 20184">
                      <a:extLst>
                        <a:ext uri="{FF2B5EF4-FFF2-40B4-BE49-F238E27FC236}">
                          <a16:creationId xmlns:a16="http://schemas.microsoft.com/office/drawing/2014/main" id="{9AE103AD-0AA3-E772-E99D-C4B6A5243064}"/>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4310" name="Line 20192">
                    <a:extLst>
                      <a:ext uri="{FF2B5EF4-FFF2-40B4-BE49-F238E27FC236}">
                        <a16:creationId xmlns:a16="http://schemas.microsoft.com/office/drawing/2014/main" id="{C0C3194C-6C28-BCD2-D44B-DBFD9E0F3D82}"/>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11" name="Line 20193">
                    <a:extLst>
                      <a:ext uri="{FF2B5EF4-FFF2-40B4-BE49-F238E27FC236}">
                        <a16:creationId xmlns:a16="http://schemas.microsoft.com/office/drawing/2014/main" id="{95FC7DC2-005B-B688-446E-5AC64182E186}"/>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12" name="Line 20194">
                    <a:extLst>
                      <a:ext uri="{FF2B5EF4-FFF2-40B4-BE49-F238E27FC236}">
                        <a16:creationId xmlns:a16="http://schemas.microsoft.com/office/drawing/2014/main" id="{D43E0946-0053-0A04-9211-2ADAE9F544EC}"/>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13" name="AutoShape 20195">
                    <a:extLst>
                      <a:ext uri="{FF2B5EF4-FFF2-40B4-BE49-F238E27FC236}">
                        <a16:creationId xmlns:a16="http://schemas.microsoft.com/office/drawing/2014/main" id="{295CEE70-8D39-9876-3CA2-EF0313DF0315}"/>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14" name="AutoShape 20196">
                    <a:extLst>
                      <a:ext uri="{FF2B5EF4-FFF2-40B4-BE49-F238E27FC236}">
                        <a16:creationId xmlns:a16="http://schemas.microsoft.com/office/drawing/2014/main" id="{BD9E8A2D-717B-0221-7457-949919F94C23}"/>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15" name="Line 20197">
                    <a:extLst>
                      <a:ext uri="{FF2B5EF4-FFF2-40B4-BE49-F238E27FC236}">
                        <a16:creationId xmlns:a16="http://schemas.microsoft.com/office/drawing/2014/main" id="{54FFF085-5677-BF85-8E0E-DCCC775CF333}"/>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16" name="Line 20198">
                    <a:extLst>
                      <a:ext uri="{FF2B5EF4-FFF2-40B4-BE49-F238E27FC236}">
                        <a16:creationId xmlns:a16="http://schemas.microsoft.com/office/drawing/2014/main" id="{73F272C3-F0B7-2F9C-C045-2B05691876D5}"/>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317" name="Group 20199">
                    <a:extLst>
                      <a:ext uri="{FF2B5EF4-FFF2-40B4-BE49-F238E27FC236}">
                        <a16:creationId xmlns:a16="http://schemas.microsoft.com/office/drawing/2014/main" id="{882E0CBB-A3D9-D691-F87B-9C6024370A7F}"/>
                      </a:ext>
                    </a:extLst>
                  </p:cNvPr>
                  <p:cNvGrpSpPr>
                    <a:grpSpLocks/>
                  </p:cNvGrpSpPr>
                  <p:nvPr/>
                </p:nvGrpSpPr>
                <p:grpSpPr bwMode="auto">
                  <a:xfrm flipV="1">
                    <a:off x="290" y="133"/>
                    <a:ext cx="17" cy="13"/>
                    <a:chOff x="290" y="139"/>
                    <a:chExt cx="44" cy="26"/>
                  </a:xfrm>
                </p:grpSpPr>
                <p:sp>
                  <p:nvSpPr>
                    <p:cNvPr id="4318" name="Rectangle 20200">
                      <a:extLst>
                        <a:ext uri="{FF2B5EF4-FFF2-40B4-BE49-F238E27FC236}">
                          <a16:creationId xmlns:a16="http://schemas.microsoft.com/office/drawing/2014/main" id="{912ACDBC-0CD7-EDBF-79E0-437F6080C3FC}"/>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19" name="Rectangle 20201">
                      <a:extLst>
                        <a:ext uri="{FF2B5EF4-FFF2-40B4-BE49-F238E27FC236}">
                          <a16:creationId xmlns:a16="http://schemas.microsoft.com/office/drawing/2014/main" id="{836A177C-F024-2143-EDC9-1A0EE22F2A93}"/>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20" name="Rectangle 20202">
                      <a:extLst>
                        <a:ext uri="{FF2B5EF4-FFF2-40B4-BE49-F238E27FC236}">
                          <a16:creationId xmlns:a16="http://schemas.microsoft.com/office/drawing/2014/main" id="{64D39632-4CBB-5B76-A350-D6C2320171ED}"/>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21" name="AutoShape 20203">
                      <a:extLst>
                        <a:ext uri="{FF2B5EF4-FFF2-40B4-BE49-F238E27FC236}">
                          <a16:creationId xmlns:a16="http://schemas.microsoft.com/office/drawing/2014/main" id="{8B6AF9C8-F39F-467A-07D6-8B8EAB746D15}"/>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22" name="AutoShape 20204">
                      <a:extLst>
                        <a:ext uri="{FF2B5EF4-FFF2-40B4-BE49-F238E27FC236}">
                          <a16:creationId xmlns:a16="http://schemas.microsoft.com/office/drawing/2014/main" id="{B6D73B87-BE1E-160B-CF79-AB3DB9CA4F26}"/>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23" name="Line 20205">
                      <a:extLst>
                        <a:ext uri="{FF2B5EF4-FFF2-40B4-BE49-F238E27FC236}">
                          <a16:creationId xmlns:a16="http://schemas.microsoft.com/office/drawing/2014/main" id="{AAF7463B-8ECD-A3AA-2FD1-CC1B0CAD995E}"/>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324" name="Line 20206">
                      <a:extLst>
                        <a:ext uri="{FF2B5EF4-FFF2-40B4-BE49-F238E27FC236}">
                          <a16:creationId xmlns:a16="http://schemas.microsoft.com/office/drawing/2014/main" id="{BF53F296-1358-3732-2811-6082D87F02C7}"/>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4261" name="Group 20207">
                  <a:extLst>
                    <a:ext uri="{FF2B5EF4-FFF2-40B4-BE49-F238E27FC236}">
                      <a16:creationId xmlns:a16="http://schemas.microsoft.com/office/drawing/2014/main" id="{3DB1FAEE-D65B-AC78-D662-4274C0655D44}"/>
                    </a:ext>
                  </a:extLst>
                </p:cNvPr>
                <p:cNvGrpSpPr>
                  <a:grpSpLocks/>
                </p:cNvGrpSpPr>
                <p:nvPr/>
              </p:nvGrpSpPr>
              <p:grpSpPr bwMode="auto">
                <a:xfrm>
                  <a:off x="273" y="1"/>
                  <a:ext cx="39" cy="170"/>
                  <a:chOff x="273" y="1"/>
                  <a:chExt cx="39" cy="170"/>
                </a:xfrm>
              </p:grpSpPr>
              <p:grpSp>
                <p:nvGrpSpPr>
                  <p:cNvPr id="4262" name="Group 20208">
                    <a:extLst>
                      <a:ext uri="{FF2B5EF4-FFF2-40B4-BE49-F238E27FC236}">
                        <a16:creationId xmlns:a16="http://schemas.microsoft.com/office/drawing/2014/main" id="{D306CF64-A502-79AB-FA3F-AB271699732C}"/>
                      </a:ext>
                    </a:extLst>
                  </p:cNvPr>
                  <p:cNvGrpSpPr>
                    <a:grpSpLocks/>
                  </p:cNvGrpSpPr>
                  <p:nvPr/>
                </p:nvGrpSpPr>
                <p:grpSpPr bwMode="auto">
                  <a:xfrm>
                    <a:off x="273" y="1"/>
                    <a:ext cx="16" cy="170"/>
                    <a:chOff x="273" y="1"/>
                    <a:chExt cx="59" cy="170"/>
                  </a:xfrm>
                </p:grpSpPr>
                <p:sp>
                  <p:nvSpPr>
                    <p:cNvPr id="4264" name="Rectangle 20209">
                      <a:extLst>
                        <a:ext uri="{FF2B5EF4-FFF2-40B4-BE49-F238E27FC236}">
                          <a16:creationId xmlns:a16="http://schemas.microsoft.com/office/drawing/2014/main" id="{C99BD0BF-4337-A64F-C527-4BC07B27A527}"/>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265" name="Group 20210">
                      <a:extLst>
                        <a:ext uri="{FF2B5EF4-FFF2-40B4-BE49-F238E27FC236}">
                          <a16:creationId xmlns:a16="http://schemas.microsoft.com/office/drawing/2014/main" id="{515FFF85-94DC-FBBC-1C08-CC121FEBF89C}"/>
                        </a:ext>
                      </a:extLst>
                    </p:cNvPr>
                    <p:cNvGrpSpPr>
                      <a:grpSpLocks/>
                    </p:cNvGrpSpPr>
                    <p:nvPr/>
                  </p:nvGrpSpPr>
                  <p:grpSpPr bwMode="auto">
                    <a:xfrm>
                      <a:off x="273" y="7"/>
                      <a:ext cx="55" cy="164"/>
                      <a:chOff x="273" y="7"/>
                      <a:chExt cx="55" cy="164"/>
                    </a:xfrm>
                  </p:grpSpPr>
                  <p:grpSp>
                    <p:nvGrpSpPr>
                      <p:cNvPr id="4266" name="Group 20211">
                        <a:extLst>
                          <a:ext uri="{FF2B5EF4-FFF2-40B4-BE49-F238E27FC236}">
                            <a16:creationId xmlns:a16="http://schemas.microsoft.com/office/drawing/2014/main" id="{83C0F96D-5992-8F19-6357-722205960975}"/>
                          </a:ext>
                        </a:extLst>
                      </p:cNvPr>
                      <p:cNvGrpSpPr>
                        <a:grpSpLocks/>
                      </p:cNvGrpSpPr>
                      <p:nvPr/>
                    </p:nvGrpSpPr>
                    <p:grpSpPr bwMode="auto">
                      <a:xfrm flipV="1">
                        <a:off x="273" y="142"/>
                        <a:ext cx="4" cy="11"/>
                        <a:chOff x="273" y="157"/>
                        <a:chExt cx="4" cy="11"/>
                      </a:xfrm>
                    </p:grpSpPr>
                    <p:sp>
                      <p:nvSpPr>
                        <p:cNvPr id="4287" name="Line 20212">
                          <a:extLst>
                            <a:ext uri="{FF2B5EF4-FFF2-40B4-BE49-F238E27FC236}">
                              <a16:creationId xmlns:a16="http://schemas.microsoft.com/office/drawing/2014/main" id="{E04D57A0-BF12-4BB9-3993-74C174583410}"/>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88" name="Line 20213">
                          <a:extLst>
                            <a:ext uri="{FF2B5EF4-FFF2-40B4-BE49-F238E27FC236}">
                              <a16:creationId xmlns:a16="http://schemas.microsoft.com/office/drawing/2014/main" id="{0CB2A862-36A1-B09F-DEEB-F3089DED7FCE}"/>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89" name="Line 20214">
                          <a:extLst>
                            <a:ext uri="{FF2B5EF4-FFF2-40B4-BE49-F238E27FC236}">
                              <a16:creationId xmlns:a16="http://schemas.microsoft.com/office/drawing/2014/main" id="{4BD9D6C7-0921-7A7E-EA97-2B8C9618C2AB}"/>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267" name="Line 20215">
                        <a:extLst>
                          <a:ext uri="{FF2B5EF4-FFF2-40B4-BE49-F238E27FC236}">
                            <a16:creationId xmlns:a16="http://schemas.microsoft.com/office/drawing/2014/main" id="{A6C1E0B8-FB10-13C1-A618-8C4C36AF98C0}"/>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68" name="Line 20216">
                        <a:extLst>
                          <a:ext uri="{FF2B5EF4-FFF2-40B4-BE49-F238E27FC236}">
                            <a16:creationId xmlns:a16="http://schemas.microsoft.com/office/drawing/2014/main" id="{C8DFC4E2-6174-FBE3-21E0-959AA2FB89D3}"/>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269" name="Group 20217">
                        <a:extLst>
                          <a:ext uri="{FF2B5EF4-FFF2-40B4-BE49-F238E27FC236}">
                            <a16:creationId xmlns:a16="http://schemas.microsoft.com/office/drawing/2014/main" id="{036B30EF-B824-371C-60A0-012B4EE20B2C}"/>
                          </a:ext>
                        </a:extLst>
                      </p:cNvPr>
                      <p:cNvGrpSpPr>
                        <a:grpSpLocks/>
                      </p:cNvGrpSpPr>
                      <p:nvPr/>
                    </p:nvGrpSpPr>
                    <p:grpSpPr bwMode="auto">
                      <a:xfrm flipV="1">
                        <a:off x="273" y="48"/>
                        <a:ext cx="4" cy="11"/>
                        <a:chOff x="273" y="39"/>
                        <a:chExt cx="4" cy="11"/>
                      </a:xfrm>
                    </p:grpSpPr>
                    <p:sp>
                      <p:nvSpPr>
                        <p:cNvPr id="4284" name="Line 20218">
                          <a:extLst>
                            <a:ext uri="{FF2B5EF4-FFF2-40B4-BE49-F238E27FC236}">
                              <a16:creationId xmlns:a16="http://schemas.microsoft.com/office/drawing/2014/main" id="{C595AFB5-3CB0-98AE-3474-4F4829A2DA78}"/>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85" name="Line 20219">
                          <a:extLst>
                            <a:ext uri="{FF2B5EF4-FFF2-40B4-BE49-F238E27FC236}">
                              <a16:creationId xmlns:a16="http://schemas.microsoft.com/office/drawing/2014/main" id="{1BCC2F16-41EC-B98F-36E9-D1008F7D563C}"/>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86" name="Line 20220">
                          <a:extLst>
                            <a:ext uri="{FF2B5EF4-FFF2-40B4-BE49-F238E27FC236}">
                              <a16:creationId xmlns:a16="http://schemas.microsoft.com/office/drawing/2014/main" id="{A40C5DDD-43B8-679F-6602-F43DD7C940F1}"/>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270" name="Line 20221">
                        <a:extLst>
                          <a:ext uri="{FF2B5EF4-FFF2-40B4-BE49-F238E27FC236}">
                            <a16:creationId xmlns:a16="http://schemas.microsoft.com/office/drawing/2014/main" id="{B4C319CB-D33F-736D-534B-AF6B430A10FD}"/>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71" name="Line 20222">
                        <a:extLst>
                          <a:ext uri="{FF2B5EF4-FFF2-40B4-BE49-F238E27FC236}">
                            <a16:creationId xmlns:a16="http://schemas.microsoft.com/office/drawing/2014/main" id="{88A27AD7-9D51-A990-0FC4-49C2707DC450}"/>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272" name="Group 20223">
                        <a:extLst>
                          <a:ext uri="{FF2B5EF4-FFF2-40B4-BE49-F238E27FC236}">
                            <a16:creationId xmlns:a16="http://schemas.microsoft.com/office/drawing/2014/main" id="{B0B82AC7-6EF4-551D-15A9-D480DF8F5452}"/>
                          </a:ext>
                        </a:extLst>
                      </p:cNvPr>
                      <p:cNvGrpSpPr>
                        <a:grpSpLocks/>
                      </p:cNvGrpSpPr>
                      <p:nvPr/>
                    </p:nvGrpSpPr>
                    <p:grpSpPr bwMode="auto">
                      <a:xfrm flipV="1">
                        <a:off x="273" y="160"/>
                        <a:ext cx="4" cy="11"/>
                        <a:chOff x="273" y="123"/>
                        <a:chExt cx="4" cy="11"/>
                      </a:xfrm>
                    </p:grpSpPr>
                    <p:sp>
                      <p:nvSpPr>
                        <p:cNvPr id="4281" name="Line 20224">
                          <a:extLst>
                            <a:ext uri="{FF2B5EF4-FFF2-40B4-BE49-F238E27FC236}">
                              <a16:creationId xmlns:a16="http://schemas.microsoft.com/office/drawing/2014/main" id="{79F27AD9-9D42-3303-D6CB-D68351B15065}"/>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82" name="Line 20225">
                          <a:extLst>
                            <a:ext uri="{FF2B5EF4-FFF2-40B4-BE49-F238E27FC236}">
                              <a16:creationId xmlns:a16="http://schemas.microsoft.com/office/drawing/2014/main" id="{C5B29050-4C76-BFE6-359C-1C7569F623DB}"/>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83" name="Line 20226">
                          <a:extLst>
                            <a:ext uri="{FF2B5EF4-FFF2-40B4-BE49-F238E27FC236}">
                              <a16:creationId xmlns:a16="http://schemas.microsoft.com/office/drawing/2014/main" id="{503C338C-2500-BA6D-5F37-5EA09C2D76F9}"/>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273" name="Line 20227">
                        <a:extLst>
                          <a:ext uri="{FF2B5EF4-FFF2-40B4-BE49-F238E27FC236}">
                            <a16:creationId xmlns:a16="http://schemas.microsoft.com/office/drawing/2014/main" id="{C6ADBC2B-A36E-501D-191B-62199EE811FD}"/>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74" name="Line 20228">
                        <a:extLst>
                          <a:ext uri="{FF2B5EF4-FFF2-40B4-BE49-F238E27FC236}">
                            <a16:creationId xmlns:a16="http://schemas.microsoft.com/office/drawing/2014/main" id="{A2A0FE56-3DC9-C7A6-674F-7CE2F359935C}"/>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4275" name="Group 20229">
                        <a:extLst>
                          <a:ext uri="{FF2B5EF4-FFF2-40B4-BE49-F238E27FC236}">
                            <a16:creationId xmlns:a16="http://schemas.microsoft.com/office/drawing/2014/main" id="{18AFDAEE-77F7-7BBE-4B96-AA5FC7AF5F90}"/>
                          </a:ext>
                        </a:extLst>
                      </p:cNvPr>
                      <p:cNvGrpSpPr>
                        <a:grpSpLocks/>
                      </p:cNvGrpSpPr>
                      <p:nvPr/>
                    </p:nvGrpSpPr>
                    <p:grpSpPr bwMode="auto">
                      <a:xfrm flipV="1">
                        <a:off x="274" y="7"/>
                        <a:ext cx="4" cy="11"/>
                        <a:chOff x="274" y="9"/>
                        <a:chExt cx="4" cy="11"/>
                      </a:xfrm>
                    </p:grpSpPr>
                    <p:sp>
                      <p:nvSpPr>
                        <p:cNvPr id="4278" name="Line 20230">
                          <a:extLst>
                            <a:ext uri="{FF2B5EF4-FFF2-40B4-BE49-F238E27FC236}">
                              <a16:creationId xmlns:a16="http://schemas.microsoft.com/office/drawing/2014/main" id="{126E9750-A280-52D5-04B5-258801471683}"/>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79" name="Line 20231">
                          <a:extLst>
                            <a:ext uri="{FF2B5EF4-FFF2-40B4-BE49-F238E27FC236}">
                              <a16:creationId xmlns:a16="http://schemas.microsoft.com/office/drawing/2014/main" id="{EC2B8925-EF05-F0BA-2D45-CFCF030A36D9}"/>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80" name="Line 20232">
                          <a:extLst>
                            <a:ext uri="{FF2B5EF4-FFF2-40B4-BE49-F238E27FC236}">
                              <a16:creationId xmlns:a16="http://schemas.microsoft.com/office/drawing/2014/main" id="{C5612587-6742-6D37-B9A2-70F7609333BC}"/>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276" name="Line 20233">
                        <a:extLst>
                          <a:ext uri="{FF2B5EF4-FFF2-40B4-BE49-F238E27FC236}">
                            <a16:creationId xmlns:a16="http://schemas.microsoft.com/office/drawing/2014/main" id="{51753F72-17CA-A074-05E8-D63FBDD9AC10}"/>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277" name="Line 20234">
                        <a:extLst>
                          <a:ext uri="{FF2B5EF4-FFF2-40B4-BE49-F238E27FC236}">
                            <a16:creationId xmlns:a16="http://schemas.microsoft.com/office/drawing/2014/main" id="{2EBC3F4C-4888-7264-A322-6EED544E5EA7}"/>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4263" name="AutoShape 20235">
                    <a:extLst>
                      <a:ext uri="{FF2B5EF4-FFF2-40B4-BE49-F238E27FC236}">
                        <a16:creationId xmlns:a16="http://schemas.microsoft.com/office/drawing/2014/main" id="{964E2DC0-B7D3-EA44-BA69-AB44FEADC6A1}"/>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4216" name="グループ化 4215">
                <a:extLst>
                  <a:ext uri="{FF2B5EF4-FFF2-40B4-BE49-F238E27FC236}">
                    <a16:creationId xmlns:a16="http://schemas.microsoft.com/office/drawing/2014/main" id="{C08B3C8F-D707-97C7-7747-8137AC23EC8F}"/>
                  </a:ext>
                </a:extLst>
              </p:cNvPr>
              <p:cNvGrpSpPr/>
              <p:nvPr/>
            </p:nvGrpSpPr>
            <p:grpSpPr>
              <a:xfrm>
                <a:off x="3575720" y="4900969"/>
                <a:ext cx="2932846" cy="263154"/>
                <a:chOff x="5272221" y="4222352"/>
                <a:chExt cx="5453284" cy="515215"/>
              </a:xfrm>
            </p:grpSpPr>
            <p:grpSp>
              <p:nvGrpSpPr>
                <p:cNvPr id="4217" name="グループ化 4216">
                  <a:extLst>
                    <a:ext uri="{FF2B5EF4-FFF2-40B4-BE49-F238E27FC236}">
                      <a16:creationId xmlns:a16="http://schemas.microsoft.com/office/drawing/2014/main" id="{56BCAE08-72C5-DD6F-AA7E-40B1F3BD08CC}"/>
                    </a:ext>
                  </a:extLst>
                </p:cNvPr>
                <p:cNvGrpSpPr/>
                <p:nvPr/>
              </p:nvGrpSpPr>
              <p:grpSpPr>
                <a:xfrm>
                  <a:off x="5272221" y="4226272"/>
                  <a:ext cx="5453284" cy="504056"/>
                  <a:chOff x="5306852" y="3284984"/>
                  <a:chExt cx="5453284" cy="504056"/>
                </a:xfrm>
              </p:grpSpPr>
              <p:sp>
                <p:nvSpPr>
                  <p:cNvPr id="4255" name="四角形: 角を丸くする 4254">
                    <a:extLst>
                      <a:ext uri="{FF2B5EF4-FFF2-40B4-BE49-F238E27FC236}">
                        <a16:creationId xmlns:a16="http://schemas.microsoft.com/office/drawing/2014/main" id="{5A29D6EA-7132-1F99-CB00-956F628E552E}"/>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6" name="四角形: 角を丸くする 4255">
                    <a:extLst>
                      <a:ext uri="{FF2B5EF4-FFF2-40B4-BE49-F238E27FC236}">
                        <a16:creationId xmlns:a16="http://schemas.microsoft.com/office/drawing/2014/main" id="{DC7819D4-7184-1236-0EB8-B9A275079863}"/>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7" name="四角形: 角を丸くする 4256">
                    <a:extLst>
                      <a:ext uri="{FF2B5EF4-FFF2-40B4-BE49-F238E27FC236}">
                        <a16:creationId xmlns:a16="http://schemas.microsoft.com/office/drawing/2014/main" id="{2AF9B908-538D-E9DE-33FF-56AFA6262E77}"/>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8" name="四角形: 角を丸くする 4257">
                    <a:extLst>
                      <a:ext uri="{FF2B5EF4-FFF2-40B4-BE49-F238E27FC236}">
                        <a16:creationId xmlns:a16="http://schemas.microsoft.com/office/drawing/2014/main" id="{F301D28C-3540-65D3-0B08-2D8469F9FD64}"/>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9" name="四角形: 角を丸くする 4258">
                    <a:extLst>
                      <a:ext uri="{FF2B5EF4-FFF2-40B4-BE49-F238E27FC236}">
                        <a16:creationId xmlns:a16="http://schemas.microsoft.com/office/drawing/2014/main" id="{2BC5C4DE-D1EC-5B4D-1C33-6395D45B8401}"/>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218" name="フローチャート: 端子 4217">
                  <a:extLst>
                    <a:ext uri="{FF2B5EF4-FFF2-40B4-BE49-F238E27FC236}">
                      <a16:creationId xmlns:a16="http://schemas.microsoft.com/office/drawing/2014/main" id="{9794E60D-10A1-AFC4-90EB-3BD010F65261}"/>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9" name="フローチャート: 端子 4218">
                  <a:extLst>
                    <a:ext uri="{FF2B5EF4-FFF2-40B4-BE49-F238E27FC236}">
                      <a16:creationId xmlns:a16="http://schemas.microsoft.com/office/drawing/2014/main" id="{F7131BCA-A784-51E7-5A18-527DF8B0CAE5}"/>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0" name="フローチャート: 端子 4219">
                  <a:extLst>
                    <a:ext uri="{FF2B5EF4-FFF2-40B4-BE49-F238E27FC236}">
                      <a16:creationId xmlns:a16="http://schemas.microsoft.com/office/drawing/2014/main" id="{8975B001-493A-E8CD-6B14-EF20D838C30D}"/>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1" name="フローチャート: 端子 4220">
                  <a:extLst>
                    <a:ext uri="{FF2B5EF4-FFF2-40B4-BE49-F238E27FC236}">
                      <a16:creationId xmlns:a16="http://schemas.microsoft.com/office/drawing/2014/main" id="{2329B02B-2215-5CF6-6FDC-8D30305FFCD3}"/>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2" name="フローチャート: 端子 4221">
                  <a:extLst>
                    <a:ext uri="{FF2B5EF4-FFF2-40B4-BE49-F238E27FC236}">
                      <a16:creationId xmlns:a16="http://schemas.microsoft.com/office/drawing/2014/main" id="{304F5F56-18B8-F36A-C29F-67DE6C3535D1}"/>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3" name="フローチャート: 端子 4222">
                  <a:extLst>
                    <a:ext uri="{FF2B5EF4-FFF2-40B4-BE49-F238E27FC236}">
                      <a16:creationId xmlns:a16="http://schemas.microsoft.com/office/drawing/2014/main" id="{2736B166-6086-5797-829F-8E73742D1617}"/>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4" name="フローチャート: 端子 4223">
                  <a:extLst>
                    <a:ext uri="{FF2B5EF4-FFF2-40B4-BE49-F238E27FC236}">
                      <a16:creationId xmlns:a16="http://schemas.microsoft.com/office/drawing/2014/main" id="{E9A592AF-7C75-DCC9-3BA6-CD97B7D48CE5}"/>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5" name="フローチャート: 端子 4224">
                  <a:extLst>
                    <a:ext uri="{FF2B5EF4-FFF2-40B4-BE49-F238E27FC236}">
                      <a16:creationId xmlns:a16="http://schemas.microsoft.com/office/drawing/2014/main" id="{DCBAB9C6-B5CC-987B-2C0A-8621EE333A38}"/>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6" name="フローチャート: 端子 4225">
                  <a:extLst>
                    <a:ext uri="{FF2B5EF4-FFF2-40B4-BE49-F238E27FC236}">
                      <a16:creationId xmlns:a16="http://schemas.microsoft.com/office/drawing/2014/main" id="{0F0E0D2E-302B-BBD7-9A35-54EDED1BD755}"/>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7" name="フローチャート: 端子 4226">
                  <a:extLst>
                    <a:ext uri="{FF2B5EF4-FFF2-40B4-BE49-F238E27FC236}">
                      <a16:creationId xmlns:a16="http://schemas.microsoft.com/office/drawing/2014/main" id="{7A5C80DE-8E6A-8178-6C17-2DB50F1521A8}"/>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8" name="フローチャート: 端子 4227">
                  <a:extLst>
                    <a:ext uri="{FF2B5EF4-FFF2-40B4-BE49-F238E27FC236}">
                      <a16:creationId xmlns:a16="http://schemas.microsoft.com/office/drawing/2014/main" id="{3F430918-B64D-32E6-289F-415DC5AC2AEF}"/>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9" name="フローチャート: 端子 4228">
                  <a:extLst>
                    <a:ext uri="{FF2B5EF4-FFF2-40B4-BE49-F238E27FC236}">
                      <a16:creationId xmlns:a16="http://schemas.microsoft.com/office/drawing/2014/main" id="{61D79C6A-FE5B-7767-600F-94CCFD8B80F2}"/>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0" name="フローチャート: 端子 4229">
                  <a:extLst>
                    <a:ext uri="{FF2B5EF4-FFF2-40B4-BE49-F238E27FC236}">
                      <a16:creationId xmlns:a16="http://schemas.microsoft.com/office/drawing/2014/main" id="{D6A06359-6322-D81E-7B12-49C754C575DA}"/>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1" name="フローチャート: 端子 4230">
                  <a:extLst>
                    <a:ext uri="{FF2B5EF4-FFF2-40B4-BE49-F238E27FC236}">
                      <a16:creationId xmlns:a16="http://schemas.microsoft.com/office/drawing/2014/main" id="{F1E31B07-6D37-1DFB-6595-5E1C2648E9EE}"/>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2" name="フローチャート: 端子 4231">
                  <a:extLst>
                    <a:ext uri="{FF2B5EF4-FFF2-40B4-BE49-F238E27FC236}">
                      <a16:creationId xmlns:a16="http://schemas.microsoft.com/office/drawing/2014/main" id="{BD5795CC-3F53-8735-DAB3-74B1B2B0503D}"/>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3" name="フローチャート: 端子 4232">
                  <a:extLst>
                    <a:ext uri="{FF2B5EF4-FFF2-40B4-BE49-F238E27FC236}">
                      <a16:creationId xmlns:a16="http://schemas.microsoft.com/office/drawing/2014/main" id="{A56DC583-07E8-98B9-DF41-E4B300F52ACA}"/>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4" name="フローチャート: 端子 4233">
                  <a:extLst>
                    <a:ext uri="{FF2B5EF4-FFF2-40B4-BE49-F238E27FC236}">
                      <a16:creationId xmlns:a16="http://schemas.microsoft.com/office/drawing/2014/main" id="{CC72A385-9E55-16C0-67C7-903075448C7C}"/>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5" name="フローチャート: 端子 4234">
                  <a:extLst>
                    <a:ext uri="{FF2B5EF4-FFF2-40B4-BE49-F238E27FC236}">
                      <a16:creationId xmlns:a16="http://schemas.microsoft.com/office/drawing/2014/main" id="{A6993615-A131-1914-1374-A03BC95E61E4}"/>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6" name="フローチャート: 端子 4235">
                  <a:extLst>
                    <a:ext uri="{FF2B5EF4-FFF2-40B4-BE49-F238E27FC236}">
                      <a16:creationId xmlns:a16="http://schemas.microsoft.com/office/drawing/2014/main" id="{D8EBD6E6-8418-E760-AADF-445DEBCA8F44}"/>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7" name="フローチャート: 端子 4236">
                  <a:extLst>
                    <a:ext uri="{FF2B5EF4-FFF2-40B4-BE49-F238E27FC236}">
                      <a16:creationId xmlns:a16="http://schemas.microsoft.com/office/drawing/2014/main" id="{CEBD8765-02F0-1FA8-CAA9-CAE387C5E5BE}"/>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8" name="フローチャート: 端子 4237">
                  <a:extLst>
                    <a:ext uri="{FF2B5EF4-FFF2-40B4-BE49-F238E27FC236}">
                      <a16:creationId xmlns:a16="http://schemas.microsoft.com/office/drawing/2014/main" id="{965DD010-AA3D-18DE-EF78-AAE0088793A7}"/>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9" name="フローチャート: 端子 4238">
                  <a:extLst>
                    <a:ext uri="{FF2B5EF4-FFF2-40B4-BE49-F238E27FC236}">
                      <a16:creationId xmlns:a16="http://schemas.microsoft.com/office/drawing/2014/main" id="{C588F6D6-37B7-E22D-0E1B-2EA808E04FE6}"/>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0" name="フローチャート: 端子 4239">
                  <a:extLst>
                    <a:ext uri="{FF2B5EF4-FFF2-40B4-BE49-F238E27FC236}">
                      <a16:creationId xmlns:a16="http://schemas.microsoft.com/office/drawing/2014/main" id="{7EFDBE44-3748-50B4-A7AE-2E549D244B64}"/>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1" name="フローチャート: 端子 4240">
                  <a:extLst>
                    <a:ext uri="{FF2B5EF4-FFF2-40B4-BE49-F238E27FC236}">
                      <a16:creationId xmlns:a16="http://schemas.microsoft.com/office/drawing/2014/main" id="{D7ABC05C-A991-CE6B-6C20-36ED1E24BD35}"/>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2" name="フローチャート: 端子 4241">
                  <a:extLst>
                    <a:ext uri="{FF2B5EF4-FFF2-40B4-BE49-F238E27FC236}">
                      <a16:creationId xmlns:a16="http://schemas.microsoft.com/office/drawing/2014/main" id="{8CFB1A4B-D4A3-3D3C-0E47-69386F80B5E5}"/>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3" name="フローチャート: 端子 4242">
                  <a:extLst>
                    <a:ext uri="{FF2B5EF4-FFF2-40B4-BE49-F238E27FC236}">
                      <a16:creationId xmlns:a16="http://schemas.microsoft.com/office/drawing/2014/main" id="{962F739D-8745-CD9B-8303-3A3E26944DDE}"/>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4" name="フローチャート: 端子 4243">
                  <a:extLst>
                    <a:ext uri="{FF2B5EF4-FFF2-40B4-BE49-F238E27FC236}">
                      <a16:creationId xmlns:a16="http://schemas.microsoft.com/office/drawing/2014/main" id="{6931F9D6-E277-7BF8-F05C-884021CD84FE}"/>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5" name="フローチャート: 端子 4244">
                  <a:extLst>
                    <a:ext uri="{FF2B5EF4-FFF2-40B4-BE49-F238E27FC236}">
                      <a16:creationId xmlns:a16="http://schemas.microsoft.com/office/drawing/2014/main" id="{D12CF9AD-E219-CF3D-2876-EDF0728588EE}"/>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6" name="フローチャート: 端子 4245">
                  <a:extLst>
                    <a:ext uri="{FF2B5EF4-FFF2-40B4-BE49-F238E27FC236}">
                      <a16:creationId xmlns:a16="http://schemas.microsoft.com/office/drawing/2014/main" id="{6405FDE0-386E-1117-F757-ED5AC420A21B}"/>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7" name="フローチャート: 端子 4246">
                  <a:extLst>
                    <a:ext uri="{FF2B5EF4-FFF2-40B4-BE49-F238E27FC236}">
                      <a16:creationId xmlns:a16="http://schemas.microsoft.com/office/drawing/2014/main" id="{87D8588D-25F6-713A-AE2D-88931E06B0B4}"/>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8" name="フローチャート: 端子 4247">
                  <a:extLst>
                    <a:ext uri="{FF2B5EF4-FFF2-40B4-BE49-F238E27FC236}">
                      <a16:creationId xmlns:a16="http://schemas.microsoft.com/office/drawing/2014/main" id="{5E3AA164-7C08-663E-3B42-7279BBA0A088}"/>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9" name="フローチャート: 端子 4248">
                  <a:extLst>
                    <a:ext uri="{FF2B5EF4-FFF2-40B4-BE49-F238E27FC236}">
                      <a16:creationId xmlns:a16="http://schemas.microsoft.com/office/drawing/2014/main" id="{6706788C-E0A5-148F-C887-23E8F06AE26C}"/>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0" name="フローチャート: 端子 4249">
                  <a:extLst>
                    <a:ext uri="{FF2B5EF4-FFF2-40B4-BE49-F238E27FC236}">
                      <a16:creationId xmlns:a16="http://schemas.microsoft.com/office/drawing/2014/main" id="{FF91136C-B7D9-2BE4-E219-3330D22654AC}"/>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1" name="フローチャート: 端子 4250">
                  <a:extLst>
                    <a:ext uri="{FF2B5EF4-FFF2-40B4-BE49-F238E27FC236}">
                      <a16:creationId xmlns:a16="http://schemas.microsoft.com/office/drawing/2014/main" id="{EA67AAC0-A6C4-59D1-2F06-301FE4F2CFD3}"/>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2" name="フローチャート: 端子 4251">
                  <a:extLst>
                    <a:ext uri="{FF2B5EF4-FFF2-40B4-BE49-F238E27FC236}">
                      <a16:creationId xmlns:a16="http://schemas.microsoft.com/office/drawing/2014/main" id="{6124872F-2C05-FD13-A038-6116DD171FE9}"/>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3" name="フローチャート: 端子 4252">
                  <a:extLst>
                    <a:ext uri="{FF2B5EF4-FFF2-40B4-BE49-F238E27FC236}">
                      <a16:creationId xmlns:a16="http://schemas.microsoft.com/office/drawing/2014/main" id="{29C9DC0E-8DF3-8B42-71E9-E080936373A0}"/>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4" name="フローチャート: 端子 4253">
                  <a:extLst>
                    <a:ext uri="{FF2B5EF4-FFF2-40B4-BE49-F238E27FC236}">
                      <a16:creationId xmlns:a16="http://schemas.microsoft.com/office/drawing/2014/main" id="{22A7194F-EBD1-8A63-32D6-10229BB472FE}"/>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214" name="正方形/長方形 4213">
              <a:extLst>
                <a:ext uri="{FF2B5EF4-FFF2-40B4-BE49-F238E27FC236}">
                  <a16:creationId xmlns:a16="http://schemas.microsoft.com/office/drawing/2014/main" id="{58A508D4-3078-15FB-EA4B-D571E4CEEF1B}"/>
                </a:ext>
              </a:extLst>
            </p:cNvPr>
            <p:cNvSpPr/>
            <p:nvPr/>
          </p:nvSpPr>
          <p:spPr>
            <a:xfrm>
              <a:off x="3046932" y="5636437"/>
              <a:ext cx="641727" cy="390692"/>
            </a:xfrm>
            <a:prstGeom prst="rect">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4331" name="グループ化 4330">
            <a:extLst>
              <a:ext uri="{FF2B5EF4-FFF2-40B4-BE49-F238E27FC236}">
                <a16:creationId xmlns:a16="http://schemas.microsoft.com/office/drawing/2014/main" id="{3C5598AA-275D-922A-8CC2-0E4E844EAEA7}"/>
              </a:ext>
            </a:extLst>
          </p:cNvPr>
          <p:cNvGrpSpPr/>
          <p:nvPr/>
        </p:nvGrpSpPr>
        <p:grpSpPr>
          <a:xfrm>
            <a:off x="8063622" y="2854493"/>
            <a:ext cx="1773940" cy="845003"/>
            <a:chOff x="2763695" y="4130145"/>
            <a:chExt cx="1208333" cy="549616"/>
          </a:xfrm>
        </p:grpSpPr>
        <p:grpSp>
          <p:nvGrpSpPr>
            <p:cNvPr id="4332" name="グループ化 4331">
              <a:extLst>
                <a:ext uri="{FF2B5EF4-FFF2-40B4-BE49-F238E27FC236}">
                  <a16:creationId xmlns:a16="http://schemas.microsoft.com/office/drawing/2014/main" id="{49268EC8-BD17-0E19-D7DF-41A2C0EEA893}"/>
                </a:ext>
              </a:extLst>
            </p:cNvPr>
            <p:cNvGrpSpPr/>
            <p:nvPr/>
          </p:nvGrpSpPr>
          <p:grpSpPr>
            <a:xfrm rot="5400000">
              <a:off x="3148382" y="3856115"/>
              <a:ext cx="549616" cy="1097676"/>
              <a:chOff x="1241707" y="3972722"/>
              <a:chExt cx="824186" cy="1891740"/>
            </a:xfrm>
          </p:grpSpPr>
          <p:grpSp>
            <p:nvGrpSpPr>
              <p:cNvPr id="4340" name="グループ化 4339">
                <a:extLst>
                  <a:ext uri="{FF2B5EF4-FFF2-40B4-BE49-F238E27FC236}">
                    <a16:creationId xmlns:a16="http://schemas.microsoft.com/office/drawing/2014/main" id="{5BEFA568-3CCA-E51F-9157-AA8FECBB6907}"/>
                  </a:ext>
                </a:extLst>
              </p:cNvPr>
              <p:cNvGrpSpPr/>
              <p:nvPr/>
            </p:nvGrpSpPr>
            <p:grpSpPr>
              <a:xfrm>
                <a:off x="1451487" y="3972722"/>
                <a:ext cx="371624" cy="773549"/>
                <a:chOff x="2918423" y="2645221"/>
                <a:chExt cx="371624" cy="773549"/>
              </a:xfrm>
            </p:grpSpPr>
            <p:grpSp>
              <p:nvGrpSpPr>
                <p:cNvPr id="4348" name="グループ化 4347">
                  <a:extLst>
                    <a:ext uri="{FF2B5EF4-FFF2-40B4-BE49-F238E27FC236}">
                      <a16:creationId xmlns:a16="http://schemas.microsoft.com/office/drawing/2014/main" id="{D2722041-9660-5F28-31D3-DBA7DC945A4F}"/>
                    </a:ext>
                  </a:extLst>
                </p:cNvPr>
                <p:cNvGrpSpPr/>
                <p:nvPr/>
              </p:nvGrpSpPr>
              <p:grpSpPr>
                <a:xfrm>
                  <a:off x="2918423" y="3133605"/>
                  <a:ext cx="371624" cy="285165"/>
                  <a:chOff x="4140200" y="3203575"/>
                  <a:chExt cx="781050" cy="663575"/>
                </a:xfrm>
              </p:grpSpPr>
              <p:sp>
                <p:nvSpPr>
                  <p:cNvPr id="4387" name="フリーフォーム: 図形 4386">
                    <a:extLst>
                      <a:ext uri="{FF2B5EF4-FFF2-40B4-BE49-F238E27FC236}">
                        <a16:creationId xmlns:a16="http://schemas.microsoft.com/office/drawing/2014/main" id="{19C2BA41-51C6-8335-D490-49944D63B73B}"/>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8" name="フリーフォーム: 図形 4387">
                    <a:extLst>
                      <a:ext uri="{FF2B5EF4-FFF2-40B4-BE49-F238E27FC236}">
                        <a16:creationId xmlns:a16="http://schemas.microsoft.com/office/drawing/2014/main" id="{EBA8BB36-DF0F-261C-087E-04AA8F73F171}"/>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9" name="フリーフォーム: 図形 4388">
                    <a:extLst>
                      <a:ext uri="{FF2B5EF4-FFF2-40B4-BE49-F238E27FC236}">
                        <a16:creationId xmlns:a16="http://schemas.microsoft.com/office/drawing/2014/main" id="{77CFC2B0-1F15-29D0-8650-CD990C65F245}"/>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349" name="グループ化 4348">
                  <a:extLst>
                    <a:ext uri="{FF2B5EF4-FFF2-40B4-BE49-F238E27FC236}">
                      <a16:creationId xmlns:a16="http://schemas.microsoft.com/office/drawing/2014/main" id="{75B73FEB-8FC5-239B-F5EB-FC1C2D5582C2}"/>
                    </a:ext>
                  </a:extLst>
                </p:cNvPr>
                <p:cNvGrpSpPr/>
                <p:nvPr/>
              </p:nvGrpSpPr>
              <p:grpSpPr>
                <a:xfrm rot="10800000">
                  <a:off x="3003453" y="2645221"/>
                  <a:ext cx="235664" cy="495885"/>
                  <a:chOff x="973101" y="963274"/>
                  <a:chExt cx="923288" cy="1999932"/>
                </a:xfrm>
              </p:grpSpPr>
              <p:grpSp>
                <p:nvGrpSpPr>
                  <p:cNvPr id="4350" name="グループ化 4349">
                    <a:extLst>
                      <a:ext uri="{FF2B5EF4-FFF2-40B4-BE49-F238E27FC236}">
                        <a16:creationId xmlns:a16="http://schemas.microsoft.com/office/drawing/2014/main" id="{CF69B32B-DFE3-7901-61BB-3C8C3761D92A}"/>
                      </a:ext>
                    </a:extLst>
                  </p:cNvPr>
                  <p:cNvGrpSpPr/>
                  <p:nvPr/>
                </p:nvGrpSpPr>
                <p:grpSpPr>
                  <a:xfrm>
                    <a:off x="973101" y="963274"/>
                    <a:ext cx="923288" cy="1999932"/>
                    <a:chOff x="926339" y="1781467"/>
                    <a:chExt cx="1547933" cy="2239998"/>
                  </a:xfrm>
                </p:grpSpPr>
                <p:cxnSp>
                  <p:nvCxnSpPr>
                    <p:cNvPr id="4355" name="直線コネクタ 4354">
                      <a:extLst>
                        <a:ext uri="{FF2B5EF4-FFF2-40B4-BE49-F238E27FC236}">
                          <a16:creationId xmlns:a16="http://schemas.microsoft.com/office/drawing/2014/main" id="{52592D38-0EFB-1048-FEE2-1F7057BB2447}"/>
                        </a:ext>
                      </a:extLst>
                    </p:cNvPr>
                    <p:cNvCxnSpPr>
                      <a:cxnSpLocks/>
                    </p:cNvCxnSpPr>
                    <p:nvPr/>
                  </p:nvCxnSpPr>
                  <p:spPr>
                    <a:xfrm>
                      <a:off x="1295400" y="1791180"/>
                      <a:ext cx="100584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6" name="直線コネクタ 4355">
                      <a:extLst>
                        <a:ext uri="{FF2B5EF4-FFF2-40B4-BE49-F238E27FC236}">
                          <a16:creationId xmlns:a16="http://schemas.microsoft.com/office/drawing/2014/main" id="{751AF329-2158-1AA0-A998-3186F3E55C01}"/>
                        </a:ext>
                      </a:extLst>
                    </p:cNvPr>
                    <p:cNvCxnSpPr>
                      <a:cxnSpLocks/>
                    </p:cNvCxnSpPr>
                    <p:nvPr/>
                  </p:nvCxnSpPr>
                  <p:spPr>
                    <a:xfrm>
                      <a:off x="1311571" y="1814945"/>
                      <a:ext cx="0" cy="8842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7" name="直線コネクタ 4356">
                      <a:extLst>
                        <a:ext uri="{FF2B5EF4-FFF2-40B4-BE49-F238E27FC236}">
                          <a16:creationId xmlns:a16="http://schemas.microsoft.com/office/drawing/2014/main" id="{4893283D-0675-5F7C-0C75-E570607A83D9}"/>
                        </a:ext>
                      </a:extLst>
                    </p:cNvPr>
                    <p:cNvCxnSpPr>
                      <a:cxnSpLocks/>
                    </p:cNvCxnSpPr>
                    <p:nvPr/>
                  </p:nvCxnSpPr>
                  <p:spPr>
                    <a:xfrm flipH="1">
                      <a:off x="2286001" y="1781467"/>
                      <a:ext cx="10160" cy="9177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8" name="直線コネクタ 4357">
                      <a:extLst>
                        <a:ext uri="{FF2B5EF4-FFF2-40B4-BE49-F238E27FC236}">
                          <a16:creationId xmlns:a16="http://schemas.microsoft.com/office/drawing/2014/main" id="{5C7F265E-AEA3-A0FB-B0E9-DE15DC1175F3}"/>
                        </a:ext>
                      </a:extLst>
                    </p:cNvPr>
                    <p:cNvCxnSpPr>
                      <a:cxnSpLocks/>
                    </p:cNvCxnSpPr>
                    <p:nvPr/>
                  </p:nvCxnSpPr>
                  <p:spPr>
                    <a:xfrm>
                      <a:off x="2287385" y="2699181"/>
                      <a:ext cx="186887" cy="74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9" name="直線コネクタ 4358">
                      <a:extLst>
                        <a:ext uri="{FF2B5EF4-FFF2-40B4-BE49-F238E27FC236}">
                          <a16:creationId xmlns:a16="http://schemas.microsoft.com/office/drawing/2014/main" id="{035BA80B-210B-B05E-8BFC-4F9D4C23221A}"/>
                        </a:ext>
                      </a:extLst>
                    </p:cNvPr>
                    <p:cNvCxnSpPr>
                      <a:cxnSpLocks/>
                    </p:cNvCxnSpPr>
                    <p:nvPr/>
                  </p:nvCxnSpPr>
                  <p:spPr>
                    <a:xfrm flipH="1">
                      <a:off x="2274768" y="2676841"/>
                      <a:ext cx="6987" cy="13103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0" name="直線コネクタ 4359">
                      <a:extLst>
                        <a:ext uri="{FF2B5EF4-FFF2-40B4-BE49-F238E27FC236}">
                          <a16:creationId xmlns:a16="http://schemas.microsoft.com/office/drawing/2014/main" id="{A86A5B0E-6038-53FF-2325-04C22EF7EAEF}"/>
                        </a:ext>
                      </a:extLst>
                    </p:cNvPr>
                    <p:cNvCxnSpPr>
                      <a:cxnSpLocks/>
                    </p:cNvCxnSpPr>
                    <p:nvPr/>
                  </p:nvCxnSpPr>
                  <p:spPr>
                    <a:xfrm flipH="1">
                      <a:off x="1318048" y="2676841"/>
                      <a:ext cx="2183" cy="134462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1" name="直線コネクタ 4360">
                      <a:extLst>
                        <a:ext uri="{FF2B5EF4-FFF2-40B4-BE49-F238E27FC236}">
                          <a16:creationId xmlns:a16="http://schemas.microsoft.com/office/drawing/2014/main" id="{F84A2641-BD2A-D752-135A-FB350D6A5A39}"/>
                        </a:ext>
                      </a:extLst>
                    </p:cNvPr>
                    <p:cNvCxnSpPr>
                      <a:cxnSpLocks/>
                    </p:cNvCxnSpPr>
                    <p:nvPr/>
                  </p:nvCxnSpPr>
                  <p:spPr>
                    <a:xfrm>
                      <a:off x="2454694" y="2753052"/>
                      <a:ext cx="0" cy="10467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2" name="直線コネクタ 4361">
                      <a:extLst>
                        <a:ext uri="{FF2B5EF4-FFF2-40B4-BE49-F238E27FC236}">
                          <a16:creationId xmlns:a16="http://schemas.microsoft.com/office/drawing/2014/main" id="{03665F9E-2140-493F-8378-C30618E42D96}"/>
                        </a:ext>
                      </a:extLst>
                    </p:cNvPr>
                    <p:cNvCxnSpPr>
                      <a:cxnSpLocks/>
                    </p:cNvCxnSpPr>
                    <p:nvPr/>
                  </p:nvCxnSpPr>
                  <p:spPr>
                    <a:xfrm>
                      <a:off x="1151713" y="2737843"/>
                      <a:ext cx="0" cy="10467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3" name="直線コネクタ 4362">
                      <a:extLst>
                        <a:ext uri="{FF2B5EF4-FFF2-40B4-BE49-F238E27FC236}">
                          <a16:creationId xmlns:a16="http://schemas.microsoft.com/office/drawing/2014/main" id="{B15B8732-C025-0899-CEED-D58C85503926}"/>
                        </a:ext>
                      </a:extLst>
                    </p:cNvPr>
                    <p:cNvCxnSpPr>
                      <a:cxnSpLocks/>
                    </p:cNvCxnSpPr>
                    <p:nvPr/>
                  </p:nvCxnSpPr>
                  <p:spPr>
                    <a:xfrm flipV="1">
                      <a:off x="1130226" y="2691427"/>
                      <a:ext cx="173711" cy="706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4" name="直線コネクタ 4363">
                      <a:extLst>
                        <a:ext uri="{FF2B5EF4-FFF2-40B4-BE49-F238E27FC236}">
                          <a16:creationId xmlns:a16="http://schemas.microsoft.com/office/drawing/2014/main" id="{2E64003B-8ECB-2863-2714-7B9765AAC997}"/>
                        </a:ext>
                      </a:extLst>
                    </p:cNvPr>
                    <p:cNvCxnSpPr>
                      <a:cxnSpLocks/>
                    </p:cNvCxnSpPr>
                    <p:nvPr/>
                  </p:nvCxnSpPr>
                  <p:spPr>
                    <a:xfrm>
                      <a:off x="1142284" y="3771019"/>
                      <a:ext cx="171973" cy="22015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5" name="直線コネクタ 4364">
                      <a:extLst>
                        <a:ext uri="{FF2B5EF4-FFF2-40B4-BE49-F238E27FC236}">
                          <a16:creationId xmlns:a16="http://schemas.microsoft.com/office/drawing/2014/main" id="{44FC7B5D-E836-C822-5852-CB71B2589813}"/>
                        </a:ext>
                      </a:extLst>
                    </p:cNvPr>
                    <p:cNvCxnSpPr>
                      <a:cxnSpLocks/>
                    </p:cNvCxnSpPr>
                    <p:nvPr/>
                  </p:nvCxnSpPr>
                  <p:spPr>
                    <a:xfrm flipV="1">
                      <a:off x="2327970" y="3784600"/>
                      <a:ext cx="126724" cy="236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6" name="直線コネクタ 4365">
                      <a:extLst>
                        <a:ext uri="{FF2B5EF4-FFF2-40B4-BE49-F238E27FC236}">
                          <a16:creationId xmlns:a16="http://schemas.microsoft.com/office/drawing/2014/main" id="{A88B939E-95C2-0BB0-C693-B115F405978E}"/>
                        </a:ext>
                      </a:extLst>
                    </p:cNvPr>
                    <p:cNvCxnSpPr>
                      <a:cxnSpLocks/>
                    </p:cNvCxnSpPr>
                    <p:nvPr/>
                  </p:nvCxnSpPr>
                  <p:spPr>
                    <a:xfrm>
                      <a:off x="1322120" y="4012797"/>
                      <a:ext cx="99968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7" name="直線コネクタ 4366">
                      <a:extLst>
                        <a:ext uri="{FF2B5EF4-FFF2-40B4-BE49-F238E27FC236}">
                          <a16:creationId xmlns:a16="http://schemas.microsoft.com/office/drawing/2014/main" id="{F2777A5F-AFED-DA93-E38D-C0CC523F98C2}"/>
                        </a:ext>
                      </a:extLst>
                    </p:cNvPr>
                    <p:cNvCxnSpPr>
                      <a:cxnSpLocks/>
                      <a:stCxn id="4369" idx="0"/>
                    </p:cNvCxnSpPr>
                    <p:nvPr/>
                  </p:nvCxnSpPr>
                  <p:spPr>
                    <a:xfrm>
                      <a:off x="2105316" y="2760748"/>
                      <a:ext cx="3350" cy="12304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8" name="直線コネクタ 4367">
                      <a:extLst>
                        <a:ext uri="{FF2B5EF4-FFF2-40B4-BE49-F238E27FC236}">
                          <a16:creationId xmlns:a16="http://schemas.microsoft.com/office/drawing/2014/main" id="{4542CFC1-1FE2-5304-772E-2F9328419CB0}"/>
                        </a:ext>
                      </a:extLst>
                    </p:cNvPr>
                    <p:cNvCxnSpPr>
                      <a:cxnSpLocks/>
                    </p:cNvCxnSpPr>
                    <p:nvPr/>
                  </p:nvCxnSpPr>
                  <p:spPr>
                    <a:xfrm flipH="1">
                      <a:off x="1483779" y="2691427"/>
                      <a:ext cx="10017" cy="132766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369" name="円弧 4368">
                      <a:extLst>
                        <a:ext uri="{FF2B5EF4-FFF2-40B4-BE49-F238E27FC236}">
                          <a16:creationId xmlns:a16="http://schemas.microsoft.com/office/drawing/2014/main" id="{4C5218FB-3EDF-CF44-8CDE-0131A481711B}"/>
                        </a:ext>
                      </a:extLst>
                    </p:cNvPr>
                    <p:cNvSpPr/>
                    <p:nvPr/>
                  </p:nvSpPr>
                  <p:spPr>
                    <a:xfrm rot="16499957">
                      <a:off x="1972423" y="2599190"/>
                      <a:ext cx="618400" cy="353961"/>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4370" name="円弧 4369">
                      <a:extLst>
                        <a:ext uri="{FF2B5EF4-FFF2-40B4-BE49-F238E27FC236}">
                          <a16:creationId xmlns:a16="http://schemas.microsoft.com/office/drawing/2014/main" id="{08B30264-C56E-18D8-76B4-70EE3004385E}"/>
                        </a:ext>
                      </a:extLst>
                    </p:cNvPr>
                    <p:cNvSpPr/>
                    <p:nvPr/>
                  </p:nvSpPr>
                  <p:spPr>
                    <a:xfrm rot="1579888">
                      <a:off x="926339" y="2460443"/>
                      <a:ext cx="590140" cy="365289"/>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4371" name="直線コネクタ 4370">
                      <a:extLst>
                        <a:ext uri="{FF2B5EF4-FFF2-40B4-BE49-F238E27FC236}">
                          <a16:creationId xmlns:a16="http://schemas.microsoft.com/office/drawing/2014/main" id="{7F459736-3402-884A-489B-3883B461BE91}"/>
                        </a:ext>
                      </a:extLst>
                    </p:cNvPr>
                    <p:cNvCxnSpPr>
                      <a:cxnSpLocks/>
                    </p:cNvCxnSpPr>
                    <p:nvPr/>
                  </p:nvCxnSpPr>
                  <p:spPr>
                    <a:xfrm>
                      <a:off x="1479849" y="276487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2" name="直線コネクタ 4371">
                      <a:extLst>
                        <a:ext uri="{FF2B5EF4-FFF2-40B4-BE49-F238E27FC236}">
                          <a16:creationId xmlns:a16="http://schemas.microsoft.com/office/drawing/2014/main" id="{EFCB8F90-2B00-1F03-D663-425B1EE66AA9}"/>
                        </a:ext>
                      </a:extLst>
                    </p:cNvPr>
                    <p:cNvCxnSpPr>
                      <a:cxnSpLocks/>
                    </p:cNvCxnSpPr>
                    <p:nvPr/>
                  </p:nvCxnSpPr>
                  <p:spPr>
                    <a:xfrm>
                      <a:off x="1484404" y="28468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3" name="直線コネクタ 4372">
                      <a:extLst>
                        <a:ext uri="{FF2B5EF4-FFF2-40B4-BE49-F238E27FC236}">
                          <a16:creationId xmlns:a16="http://schemas.microsoft.com/office/drawing/2014/main" id="{8B6E25A9-A60B-0E05-57C6-570CFC7595B5}"/>
                        </a:ext>
                      </a:extLst>
                    </p:cNvPr>
                    <p:cNvCxnSpPr>
                      <a:cxnSpLocks/>
                    </p:cNvCxnSpPr>
                    <p:nvPr/>
                  </p:nvCxnSpPr>
                  <p:spPr>
                    <a:xfrm>
                      <a:off x="1488787" y="2937664"/>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4" name="直線コネクタ 4373">
                      <a:extLst>
                        <a:ext uri="{FF2B5EF4-FFF2-40B4-BE49-F238E27FC236}">
                          <a16:creationId xmlns:a16="http://schemas.microsoft.com/office/drawing/2014/main" id="{66121F12-CDC0-A2E7-41EA-B08FEDF67BCA}"/>
                        </a:ext>
                      </a:extLst>
                    </p:cNvPr>
                    <p:cNvCxnSpPr>
                      <a:cxnSpLocks/>
                    </p:cNvCxnSpPr>
                    <p:nvPr/>
                  </p:nvCxnSpPr>
                  <p:spPr>
                    <a:xfrm>
                      <a:off x="1498758" y="30186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5" name="直線コネクタ 4374">
                      <a:extLst>
                        <a:ext uri="{FF2B5EF4-FFF2-40B4-BE49-F238E27FC236}">
                          <a16:creationId xmlns:a16="http://schemas.microsoft.com/office/drawing/2014/main" id="{A81A40D8-0698-9A84-F4B2-03ED6AD41504}"/>
                        </a:ext>
                      </a:extLst>
                    </p:cNvPr>
                    <p:cNvCxnSpPr>
                      <a:cxnSpLocks/>
                    </p:cNvCxnSpPr>
                    <p:nvPr/>
                  </p:nvCxnSpPr>
                  <p:spPr>
                    <a:xfrm>
                      <a:off x="1503969" y="309539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6" name="直線コネクタ 4375">
                      <a:extLst>
                        <a:ext uri="{FF2B5EF4-FFF2-40B4-BE49-F238E27FC236}">
                          <a16:creationId xmlns:a16="http://schemas.microsoft.com/office/drawing/2014/main" id="{0347E1A6-537C-06E4-1654-7D1D791E8B6A}"/>
                        </a:ext>
                      </a:extLst>
                    </p:cNvPr>
                    <p:cNvCxnSpPr>
                      <a:cxnSpLocks/>
                    </p:cNvCxnSpPr>
                    <p:nvPr/>
                  </p:nvCxnSpPr>
                  <p:spPr>
                    <a:xfrm>
                      <a:off x="1503969" y="318108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7" name="直線コネクタ 4376">
                      <a:extLst>
                        <a:ext uri="{FF2B5EF4-FFF2-40B4-BE49-F238E27FC236}">
                          <a16:creationId xmlns:a16="http://schemas.microsoft.com/office/drawing/2014/main" id="{69469B92-E5A2-3DCF-717D-1DFB86A94661}"/>
                        </a:ext>
                      </a:extLst>
                    </p:cNvPr>
                    <p:cNvCxnSpPr>
                      <a:cxnSpLocks/>
                    </p:cNvCxnSpPr>
                    <p:nvPr/>
                  </p:nvCxnSpPr>
                  <p:spPr>
                    <a:xfrm>
                      <a:off x="1498757" y="3263467"/>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8" name="直線コネクタ 4377">
                      <a:extLst>
                        <a:ext uri="{FF2B5EF4-FFF2-40B4-BE49-F238E27FC236}">
                          <a16:creationId xmlns:a16="http://schemas.microsoft.com/office/drawing/2014/main" id="{30CB7468-2992-7C56-09ED-C5D49847C334}"/>
                        </a:ext>
                      </a:extLst>
                    </p:cNvPr>
                    <p:cNvCxnSpPr>
                      <a:cxnSpLocks/>
                    </p:cNvCxnSpPr>
                    <p:nvPr/>
                  </p:nvCxnSpPr>
                  <p:spPr>
                    <a:xfrm>
                      <a:off x="1498757" y="334462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9" name="直線コネクタ 4378">
                      <a:extLst>
                        <a:ext uri="{FF2B5EF4-FFF2-40B4-BE49-F238E27FC236}">
                          <a16:creationId xmlns:a16="http://schemas.microsoft.com/office/drawing/2014/main" id="{65E17606-58FD-3D11-83AF-124B04FA151E}"/>
                        </a:ext>
                      </a:extLst>
                    </p:cNvPr>
                    <p:cNvCxnSpPr>
                      <a:cxnSpLocks/>
                    </p:cNvCxnSpPr>
                    <p:nvPr/>
                  </p:nvCxnSpPr>
                  <p:spPr>
                    <a:xfrm>
                      <a:off x="1498757" y="34160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0" name="直線コネクタ 4379">
                      <a:extLst>
                        <a:ext uri="{FF2B5EF4-FFF2-40B4-BE49-F238E27FC236}">
                          <a16:creationId xmlns:a16="http://schemas.microsoft.com/office/drawing/2014/main" id="{08BDB84A-52FD-191E-1CBA-B5D1F35CF655}"/>
                        </a:ext>
                      </a:extLst>
                    </p:cNvPr>
                    <p:cNvCxnSpPr>
                      <a:cxnSpLocks/>
                    </p:cNvCxnSpPr>
                    <p:nvPr/>
                  </p:nvCxnSpPr>
                  <p:spPr>
                    <a:xfrm>
                      <a:off x="1488422" y="349170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1" name="直線コネクタ 4380">
                      <a:extLst>
                        <a:ext uri="{FF2B5EF4-FFF2-40B4-BE49-F238E27FC236}">
                          <a16:creationId xmlns:a16="http://schemas.microsoft.com/office/drawing/2014/main" id="{37F035FC-0446-353C-A928-960F1FF5459A}"/>
                        </a:ext>
                      </a:extLst>
                    </p:cNvPr>
                    <p:cNvCxnSpPr>
                      <a:cxnSpLocks/>
                    </p:cNvCxnSpPr>
                    <p:nvPr/>
                  </p:nvCxnSpPr>
                  <p:spPr>
                    <a:xfrm>
                      <a:off x="1493819" y="35724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2" name="直線コネクタ 4381">
                      <a:extLst>
                        <a:ext uri="{FF2B5EF4-FFF2-40B4-BE49-F238E27FC236}">
                          <a16:creationId xmlns:a16="http://schemas.microsoft.com/office/drawing/2014/main" id="{4C538444-C89E-EDCC-F231-AD85DD196F6A}"/>
                        </a:ext>
                      </a:extLst>
                    </p:cNvPr>
                    <p:cNvCxnSpPr>
                      <a:cxnSpLocks/>
                    </p:cNvCxnSpPr>
                    <p:nvPr/>
                  </p:nvCxnSpPr>
                  <p:spPr>
                    <a:xfrm>
                      <a:off x="1498756" y="365360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3" name="直線コネクタ 4382">
                      <a:extLst>
                        <a:ext uri="{FF2B5EF4-FFF2-40B4-BE49-F238E27FC236}">
                          <a16:creationId xmlns:a16="http://schemas.microsoft.com/office/drawing/2014/main" id="{5812FE9F-34FC-97E0-6696-095E6FD5144C}"/>
                        </a:ext>
                      </a:extLst>
                    </p:cNvPr>
                    <p:cNvCxnSpPr>
                      <a:cxnSpLocks/>
                    </p:cNvCxnSpPr>
                    <p:nvPr/>
                  </p:nvCxnSpPr>
                  <p:spPr>
                    <a:xfrm>
                      <a:off x="1479385" y="3728685"/>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4" name="直線コネクタ 4383">
                      <a:extLst>
                        <a:ext uri="{FF2B5EF4-FFF2-40B4-BE49-F238E27FC236}">
                          <a16:creationId xmlns:a16="http://schemas.microsoft.com/office/drawing/2014/main" id="{B964093E-1CE1-BDDA-DA4C-B550097A3912}"/>
                        </a:ext>
                      </a:extLst>
                    </p:cNvPr>
                    <p:cNvCxnSpPr>
                      <a:cxnSpLocks/>
                    </p:cNvCxnSpPr>
                    <p:nvPr/>
                  </p:nvCxnSpPr>
                  <p:spPr>
                    <a:xfrm>
                      <a:off x="1495773" y="379980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5" name="直線コネクタ 4384">
                      <a:extLst>
                        <a:ext uri="{FF2B5EF4-FFF2-40B4-BE49-F238E27FC236}">
                          <a16:creationId xmlns:a16="http://schemas.microsoft.com/office/drawing/2014/main" id="{01EB435E-2216-EE7B-2CB4-7B17E231DAD7}"/>
                        </a:ext>
                      </a:extLst>
                    </p:cNvPr>
                    <p:cNvCxnSpPr>
                      <a:cxnSpLocks/>
                    </p:cNvCxnSpPr>
                    <p:nvPr/>
                  </p:nvCxnSpPr>
                  <p:spPr>
                    <a:xfrm>
                      <a:off x="1495858" y="386071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6" name="直線コネクタ 4385">
                      <a:extLst>
                        <a:ext uri="{FF2B5EF4-FFF2-40B4-BE49-F238E27FC236}">
                          <a16:creationId xmlns:a16="http://schemas.microsoft.com/office/drawing/2014/main" id="{2032DDFD-F519-7B61-2D09-61A125C0A581}"/>
                        </a:ext>
                      </a:extLst>
                    </p:cNvPr>
                    <p:cNvCxnSpPr>
                      <a:cxnSpLocks/>
                    </p:cNvCxnSpPr>
                    <p:nvPr/>
                  </p:nvCxnSpPr>
                  <p:spPr>
                    <a:xfrm>
                      <a:off x="1490898" y="393503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51" name="正方形/長方形 4350">
                    <a:extLst>
                      <a:ext uri="{FF2B5EF4-FFF2-40B4-BE49-F238E27FC236}">
                        <a16:creationId xmlns:a16="http://schemas.microsoft.com/office/drawing/2014/main" id="{D78448DC-FE91-66FE-608F-F2C00A258105}"/>
                      </a:ext>
                    </a:extLst>
                  </p:cNvPr>
                  <p:cNvSpPr/>
                  <p:nvPr/>
                </p:nvSpPr>
                <p:spPr>
                  <a:xfrm>
                    <a:off x="1228514" y="1762689"/>
                    <a:ext cx="72861" cy="1187160"/>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2" name="正方形/長方形 4351">
                    <a:extLst>
                      <a:ext uri="{FF2B5EF4-FFF2-40B4-BE49-F238E27FC236}">
                        <a16:creationId xmlns:a16="http://schemas.microsoft.com/office/drawing/2014/main" id="{08D8F4CE-8E44-9B64-9E44-D0F36DD33ED6}"/>
                      </a:ext>
                    </a:extLst>
                  </p:cNvPr>
                  <p:cNvSpPr/>
                  <p:nvPr/>
                </p:nvSpPr>
                <p:spPr>
                  <a:xfrm>
                    <a:off x="1696292" y="1788084"/>
                    <a:ext cx="72226" cy="1151657"/>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3" name="フリーフォーム: 図形 4352">
                    <a:extLst>
                      <a:ext uri="{FF2B5EF4-FFF2-40B4-BE49-F238E27FC236}">
                        <a16:creationId xmlns:a16="http://schemas.microsoft.com/office/drawing/2014/main" id="{C1894C03-66C0-3AB7-98AF-6BC7256E1B8D}"/>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4" name="フリーフォーム: 図形 4353">
                    <a:extLst>
                      <a:ext uri="{FF2B5EF4-FFF2-40B4-BE49-F238E27FC236}">
                        <a16:creationId xmlns:a16="http://schemas.microsoft.com/office/drawing/2014/main" id="{2843D712-2E47-F002-99AC-9B91AC8C2DEB}"/>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4341" name="グループ化 4340">
                <a:extLst>
                  <a:ext uri="{FF2B5EF4-FFF2-40B4-BE49-F238E27FC236}">
                    <a16:creationId xmlns:a16="http://schemas.microsoft.com/office/drawing/2014/main" id="{8F73C46E-B6FE-D535-5B11-ABA9DFAB746B}"/>
                  </a:ext>
                </a:extLst>
              </p:cNvPr>
              <p:cNvGrpSpPr/>
              <p:nvPr/>
            </p:nvGrpSpPr>
            <p:grpSpPr>
              <a:xfrm>
                <a:off x="1241707" y="4753421"/>
                <a:ext cx="824186" cy="1111041"/>
                <a:chOff x="1241707" y="4753421"/>
                <a:chExt cx="824186" cy="1111041"/>
              </a:xfrm>
            </p:grpSpPr>
            <p:grpSp>
              <p:nvGrpSpPr>
                <p:cNvPr id="4342" name="グループ化 4341">
                  <a:extLst>
                    <a:ext uri="{FF2B5EF4-FFF2-40B4-BE49-F238E27FC236}">
                      <a16:creationId xmlns:a16="http://schemas.microsoft.com/office/drawing/2014/main" id="{C340D1FF-282F-3DD9-38E9-D1C0D3543A65}"/>
                    </a:ext>
                  </a:extLst>
                </p:cNvPr>
                <p:cNvGrpSpPr/>
                <p:nvPr/>
              </p:nvGrpSpPr>
              <p:grpSpPr>
                <a:xfrm rot="16200000">
                  <a:off x="1117930" y="4877198"/>
                  <a:ext cx="1071740" cy="824186"/>
                  <a:chOff x="2541622" y="3677632"/>
                  <a:chExt cx="1087653" cy="824186"/>
                </a:xfrm>
              </p:grpSpPr>
              <p:sp>
                <p:nvSpPr>
                  <p:cNvPr id="4344" name="正方形/長方形 4343">
                    <a:extLst>
                      <a:ext uri="{FF2B5EF4-FFF2-40B4-BE49-F238E27FC236}">
                        <a16:creationId xmlns:a16="http://schemas.microsoft.com/office/drawing/2014/main" id="{723AE271-157E-385C-D65B-CC4897FFAF1E}"/>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4345" name="正方形/長方形 4344">
                    <a:extLst>
                      <a:ext uri="{FF2B5EF4-FFF2-40B4-BE49-F238E27FC236}">
                        <a16:creationId xmlns:a16="http://schemas.microsoft.com/office/drawing/2014/main" id="{36E1544E-8885-4E7B-E1E1-512502560164}"/>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4346" name="正方形/長方形 4345">
                    <a:extLst>
                      <a:ext uri="{FF2B5EF4-FFF2-40B4-BE49-F238E27FC236}">
                        <a16:creationId xmlns:a16="http://schemas.microsoft.com/office/drawing/2014/main" id="{8A57A993-0A87-D12D-A3E6-C199E770431F}"/>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4347" name="正方形/長方形 4346">
                    <a:extLst>
                      <a:ext uri="{FF2B5EF4-FFF2-40B4-BE49-F238E27FC236}">
                        <a16:creationId xmlns:a16="http://schemas.microsoft.com/office/drawing/2014/main" id="{908ED33F-AEE5-8A93-4A74-34A34B4F8E96}"/>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4343" name="正方形/長方形 4342">
                  <a:extLst>
                    <a:ext uri="{FF2B5EF4-FFF2-40B4-BE49-F238E27FC236}">
                      <a16:creationId xmlns:a16="http://schemas.microsoft.com/office/drawing/2014/main" id="{30A8283B-E824-AF05-5D07-0BED4B5622C3}"/>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333" name="台形 4332">
              <a:extLst>
                <a:ext uri="{FF2B5EF4-FFF2-40B4-BE49-F238E27FC236}">
                  <a16:creationId xmlns:a16="http://schemas.microsoft.com/office/drawing/2014/main" id="{C0263AFF-94A5-B05C-9E50-BAEC56369181}"/>
                </a:ext>
              </a:extLst>
            </p:cNvPr>
            <p:cNvSpPr/>
            <p:nvPr/>
          </p:nvSpPr>
          <p:spPr>
            <a:xfrm rot="5400000">
              <a:off x="2802490" y="4353111"/>
              <a:ext cx="126202" cy="67142"/>
            </a:xfrm>
            <a:prstGeom prst="trapezoid">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334" name="グループ化 4333">
              <a:extLst>
                <a:ext uri="{FF2B5EF4-FFF2-40B4-BE49-F238E27FC236}">
                  <a16:creationId xmlns:a16="http://schemas.microsoft.com/office/drawing/2014/main" id="{5171F949-CF94-258B-F41F-51BA39A15D1B}"/>
                </a:ext>
              </a:extLst>
            </p:cNvPr>
            <p:cNvGrpSpPr/>
            <p:nvPr/>
          </p:nvGrpSpPr>
          <p:grpSpPr>
            <a:xfrm>
              <a:off x="2857025" y="4279777"/>
              <a:ext cx="75310" cy="210368"/>
              <a:chOff x="2236576" y="4792072"/>
              <a:chExt cx="114215" cy="310624"/>
            </a:xfrm>
          </p:grpSpPr>
          <p:sp>
            <p:nvSpPr>
              <p:cNvPr id="4338" name="正方形/長方形 4337">
                <a:extLst>
                  <a:ext uri="{FF2B5EF4-FFF2-40B4-BE49-F238E27FC236}">
                    <a16:creationId xmlns:a16="http://schemas.microsoft.com/office/drawing/2014/main" id="{DD1385C0-6EFB-4A57-82B3-01F546E76447}"/>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339" name="楕円 4338">
                <a:extLst>
                  <a:ext uri="{FF2B5EF4-FFF2-40B4-BE49-F238E27FC236}">
                    <a16:creationId xmlns:a16="http://schemas.microsoft.com/office/drawing/2014/main" id="{B987EBE5-3ED6-D4D8-40AD-D48C864B0BB3}"/>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335" name="グループ化 4334">
              <a:extLst>
                <a:ext uri="{FF2B5EF4-FFF2-40B4-BE49-F238E27FC236}">
                  <a16:creationId xmlns:a16="http://schemas.microsoft.com/office/drawing/2014/main" id="{99CF184F-70AB-F4AC-A7C9-38EC6F362127}"/>
                </a:ext>
              </a:extLst>
            </p:cNvPr>
            <p:cNvGrpSpPr/>
            <p:nvPr/>
          </p:nvGrpSpPr>
          <p:grpSpPr>
            <a:xfrm>
              <a:off x="2763695" y="4280301"/>
              <a:ext cx="75310" cy="210368"/>
              <a:chOff x="2236576" y="4792072"/>
              <a:chExt cx="114215" cy="310624"/>
            </a:xfrm>
          </p:grpSpPr>
          <p:sp>
            <p:nvSpPr>
              <p:cNvPr id="4336" name="正方形/長方形 4335">
                <a:extLst>
                  <a:ext uri="{FF2B5EF4-FFF2-40B4-BE49-F238E27FC236}">
                    <a16:creationId xmlns:a16="http://schemas.microsoft.com/office/drawing/2014/main" id="{635D78D5-2267-A59B-06C3-D6869D2B07EE}"/>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37" name="楕円 4336">
                <a:extLst>
                  <a:ext uri="{FF2B5EF4-FFF2-40B4-BE49-F238E27FC236}">
                    <a16:creationId xmlns:a16="http://schemas.microsoft.com/office/drawing/2014/main" id="{C2975B02-7658-4F84-6221-EF8AE1192B29}"/>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390" name="正方形/長方形 4389">
            <a:extLst>
              <a:ext uri="{FF2B5EF4-FFF2-40B4-BE49-F238E27FC236}">
                <a16:creationId xmlns:a16="http://schemas.microsoft.com/office/drawing/2014/main" id="{E5DCA298-82CE-B164-654E-4BEDDCA642AE}"/>
              </a:ext>
            </a:extLst>
          </p:cNvPr>
          <p:cNvSpPr/>
          <p:nvPr/>
        </p:nvSpPr>
        <p:spPr>
          <a:xfrm>
            <a:off x="7780889" y="3145560"/>
            <a:ext cx="283069" cy="215589"/>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391" name="グループ化 4390">
            <a:extLst>
              <a:ext uri="{FF2B5EF4-FFF2-40B4-BE49-F238E27FC236}">
                <a16:creationId xmlns:a16="http://schemas.microsoft.com/office/drawing/2014/main" id="{5A8C1868-FBFB-A74D-9DF6-C5629225D532}"/>
              </a:ext>
            </a:extLst>
          </p:cNvPr>
          <p:cNvGrpSpPr/>
          <p:nvPr/>
        </p:nvGrpSpPr>
        <p:grpSpPr>
          <a:xfrm>
            <a:off x="4364704" y="1954462"/>
            <a:ext cx="3294564" cy="3850802"/>
            <a:chOff x="151825" y="1389997"/>
            <a:chExt cx="4431071" cy="4214122"/>
          </a:xfrm>
        </p:grpSpPr>
        <p:grpSp>
          <p:nvGrpSpPr>
            <p:cNvPr id="4392" name="グループ化 4391">
              <a:extLst>
                <a:ext uri="{FF2B5EF4-FFF2-40B4-BE49-F238E27FC236}">
                  <a16:creationId xmlns:a16="http://schemas.microsoft.com/office/drawing/2014/main" id="{34E5FDB3-ABBC-3818-6EF0-CB32030D94CE}"/>
                </a:ext>
              </a:extLst>
            </p:cNvPr>
            <p:cNvGrpSpPr/>
            <p:nvPr/>
          </p:nvGrpSpPr>
          <p:grpSpPr>
            <a:xfrm>
              <a:off x="2378157" y="1875251"/>
              <a:ext cx="437835" cy="3226114"/>
              <a:chOff x="2338673" y="2344339"/>
              <a:chExt cx="437835" cy="2819172"/>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4413" name="Rectangle 2750">
                <a:extLst>
                  <a:ext uri="{FF2B5EF4-FFF2-40B4-BE49-F238E27FC236}">
                    <a16:creationId xmlns:a16="http://schemas.microsoft.com/office/drawing/2014/main" id="{535F116C-AB6C-3F95-C0A2-A16802C9744D}"/>
                  </a:ext>
                </a:extLst>
              </p:cNvPr>
              <p:cNvSpPr>
                <a:spLocks noChangeArrowheads="1"/>
              </p:cNvSpPr>
              <p:nvPr/>
            </p:nvSpPr>
            <p:spPr bwMode="auto">
              <a:xfrm>
                <a:off x="2406032" y="2360635"/>
                <a:ext cx="314343" cy="28028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14" name="Rectangle 2751">
                <a:extLst>
                  <a:ext uri="{FF2B5EF4-FFF2-40B4-BE49-F238E27FC236}">
                    <a16:creationId xmlns:a16="http://schemas.microsoft.com/office/drawing/2014/main" id="{C22C26F2-77F4-BDDE-C38F-1E0FA1FF84E7}"/>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15" name="Rectangle 2752">
                <a:extLst>
                  <a:ext uri="{FF2B5EF4-FFF2-40B4-BE49-F238E27FC236}">
                    <a16:creationId xmlns:a16="http://schemas.microsoft.com/office/drawing/2014/main" id="{ADF7C679-8681-AA70-CAB8-465930A899F0}"/>
                  </a:ext>
                </a:extLst>
              </p:cNvPr>
              <p:cNvSpPr>
                <a:spLocks noChangeArrowheads="1"/>
              </p:cNvSpPr>
              <p:nvPr/>
            </p:nvSpPr>
            <p:spPr bwMode="auto">
              <a:xfrm>
                <a:off x="2338673" y="5065736"/>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393" name="アーチ 4392">
              <a:extLst>
                <a:ext uri="{FF2B5EF4-FFF2-40B4-BE49-F238E27FC236}">
                  <a16:creationId xmlns:a16="http://schemas.microsoft.com/office/drawing/2014/main" id="{8ADA78E9-3E94-A077-3A64-E1F8B18FA3A5}"/>
                </a:ext>
              </a:extLst>
            </p:cNvPr>
            <p:cNvSpPr/>
            <p:nvPr/>
          </p:nvSpPr>
          <p:spPr>
            <a:xfrm>
              <a:off x="2484499" y="1485016"/>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394" name="アーチ 4393">
              <a:extLst>
                <a:ext uri="{FF2B5EF4-FFF2-40B4-BE49-F238E27FC236}">
                  <a16:creationId xmlns:a16="http://schemas.microsoft.com/office/drawing/2014/main" id="{DD9D3F05-893A-6D87-FF79-786E3636B536}"/>
                </a:ext>
              </a:extLst>
            </p:cNvPr>
            <p:cNvSpPr/>
            <p:nvPr/>
          </p:nvSpPr>
          <p:spPr>
            <a:xfrm rot="10800000">
              <a:off x="2020192" y="4711130"/>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4395" name="グループ化 4394">
              <a:extLst>
                <a:ext uri="{FF2B5EF4-FFF2-40B4-BE49-F238E27FC236}">
                  <a16:creationId xmlns:a16="http://schemas.microsoft.com/office/drawing/2014/main" id="{6926FDA9-EF96-08BD-7327-C20B3D1791F8}"/>
                </a:ext>
              </a:extLst>
            </p:cNvPr>
            <p:cNvGrpSpPr/>
            <p:nvPr/>
          </p:nvGrpSpPr>
          <p:grpSpPr>
            <a:xfrm rot="16200000">
              <a:off x="1033249" y="4284860"/>
              <a:ext cx="437835" cy="2200683"/>
              <a:chOff x="2338674" y="2344339"/>
              <a:chExt cx="437835" cy="2819170"/>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4410" name="Rectangle 2750">
                <a:extLst>
                  <a:ext uri="{FF2B5EF4-FFF2-40B4-BE49-F238E27FC236}">
                    <a16:creationId xmlns:a16="http://schemas.microsoft.com/office/drawing/2014/main" id="{16B27913-09D4-715C-2A7E-4BDFE215FC8D}"/>
                  </a:ext>
                </a:extLst>
              </p:cNvPr>
              <p:cNvSpPr>
                <a:spLocks noChangeArrowheads="1"/>
              </p:cNvSpPr>
              <p:nvPr/>
            </p:nvSpPr>
            <p:spPr bwMode="auto">
              <a:xfrm>
                <a:off x="2406033" y="2360634"/>
                <a:ext cx="314343" cy="28028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11" name="Rectangle 2751">
                <a:extLst>
                  <a:ext uri="{FF2B5EF4-FFF2-40B4-BE49-F238E27FC236}">
                    <a16:creationId xmlns:a16="http://schemas.microsoft.com/office/drawing/2014/main" id="{5ED194C9-A226-0C6F-0DCE-100D9A87F155}"/>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12" name="Rectangle 2752">
                <a:extLst>
                  <a:ext uri="{FF2B5EF4-FFF2-40B4-BE49-F238E27FC236}">
                    <a16:creationId xmlns:a16="http://schemas.microsoft.com/office/drawing/2014/main" id="{C4134889-3993-1018-2FD9-C9F76C8C8F6D}"/>
                  </a:ext>
                </a:extLst>
              </p:cNvPr>
              <p:cNvSpPr>
                <a:spLocks noChangeArrowheads="1"/>
              </p:cNvSpPr>
              <p:nvPr/>
            </p:nvSpPr>
            <p:spPr bwMode="auto">
              <a:xfrm>
                <a:off x="2338674" y="5065733"/>
                <a:ext cx="437835" cy="977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nvGrpSpPr>
            <p:cNvPr id="4396" name="グループ化 4395">
              <a:extLst>
                <a:ext uri="{FF2B5EF4-FFF2-40B4-BE49-F238E27FC236}">
                  <a16:creationId xmlns:a16="http://schemas.microsoft.com/office/drawing/2014/main" id="{812C219E-2C1E-89B3-03FA-DA20F40F863F}"/>
                </a:ext>
              </a:extLst>
            </p:cNvPr>
            <p:cNvGrpSpPr/>
            <p:nvPr/>
          </p:nvGrpSpPr>
          <p:grpSpPr>
            <a:xfrm rot="16200000">
              <a:off x="3000883" y="1218680"/>
              <a:ext cx="437835" cy="780470"/>
              <a:chOff x="2338673" y="2344339"/>
              <a:chExt cx="437835" cy="2819172"/>
            </a:xfrm>
          </p:grpSpPr>
          <p:sp>
            <p:nvSpPr>
              <p:cNvPr id="4407" name="Rectangle 2750">
                <a:extLst>
                  <a:ext uri="{FF2B5EF4-FFF2-40B4-BE49-F238E27FC236}">
                    <a16:creationId xmlns:a16="http://schemas.microsoft.com/office/drawing/2014/main" id="{08FA9D0A-207B-2F7B-174C-92FED26E96C2}"/>
                  </a:ext>
                </a:extLst>
              </p:cNvPr>
              <p:cNvSpPr>
                <a:spLocks noChangeArrowheads="1"/>
              </p:cNvSpPr>
              <p:nvPr/>
            </p:nvSpPr>
            <p:spPr bwMode="auto">
              <a:xfrm>
                <a:off x="2406032" y="2360635"/>
                <a:ext cx="314343" cy="2802876"/>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08" name="Rectangle 2751">
                <a:extLst>
                  <a:ext uri="{FF2B5EF4-FFF2-40B4-BE49-F238E27FC236}">
                    <a16:creationId xmlns:a16="http://schemas.microsoft.com/office/drawing/2014/main" id="{1168E413-EF43-B257-2522-477BD9040DEE}"/>
                  </a:ext>
                </a:extLst>
              </p:cNvPr>
              <p:cNvSpPr>
                <a:spLocks noChangeArrowheads="1"/>
              </p:cNvSpPr>
              <p:nvPr/>
            </p:nvSpPr>
            <p:spPr bwMode="auto">
              <a:xfrm>
                <a:off x="2344286" y="2344339"/>
                <a:ext cx="432222"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09" name="Rectangle 2752">
                <a:extLst>
                  <a:ext uri="{FF2B5EF4-FFF2-40B4-BE49-F238E27FC236}">
                    <a16:creationId xmlns:a16="http://schemas.microsoft.com/office/drawing/2014/main" id="{25F1B963-642B-E42C-982F-012EDDD83630}"/>
                  </a:ext>
                </a:extLst>
              </p:cNvPr>
              <p:cNvSpPr>
                <a:spLocks noChangeArrowheads="1"/>
              </p:cNvSpPr>
              <p:nvPr/>
            </p:nvSpPr>
            <p:spPr bwMode="auto">
              <a:xfrm>
                <a:off x="2338673" y="5065736"/>
                <a:ext cx="437835"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397" name="アーチ 4396">
              <a:extLst>
                <a:ext uri="{FF2B5EF4-FFF2-40B4-BE49-F238E27FC236}">
                  <a16:creationId xmlns:a16="http://schemas.microsoft.com/office/drawing/2014/main" id="{C26F4C65-4F6B-515A-694D-E99351CE64D5}"/>
                </a:ext>
              </a:extLst>
            </p:cNvPr>
            <p:cNvSpPr/>
            <p:nvPr/>
          </p:nvSpPr>
          <p:spPr>
            <a:xfrm rot="5400000">
              <a:off x="3267226" y="1458984"/>
              <a:ext cx="690130" cy="780470"/>
            </a:xfrm>
            <a:prstGeom prst="blockArc">
              <a:avLst>
                <a:gd name="adj1" fmla="val 10800000"/>
                <a:gd name="adj2" fmla="val 16288131"/>
                <a:gd name="adj3" fmla="val 29831"/>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path path="circle">
                <a:fillToRect l="50000" t="50000" r="50000" b="50000"/>
              </a:path>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4398" name="グループ化 4397">
              <a:extLst>
                <a:ext uri="{FF2B5EF4-FFF2-40B4-BE49-F238E27FC236}">
                  <a16:creationId xmlns:a16="http://schemas.microsoft.com/office/drawing/2014/main" id="{4875FD55-BEF7-578E-9EF0-6F06C01D6FE1}"/>
                </a:ext>
              </a:extLst>
            </p:cNvPr>
            <p:cNvGrpSpPr/>
            <p:nvPr/>
          </p:nvGrpSpPr>
          <p:grpSpPr>
            <a:xfrm>
              <a:off x="3717784" y="1849220"/>
              <a:ext cx="386579" cy="682205"/>
              <a:chOff x="2344286" y="2344339"/>
              <a:chExt cx="448486" cy="115481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4404" name="Rectangle 2750">
                <a:extLst>
                  <a:ext uri="{FF2B5EF4-FFF2-40B4-BE49-F238E27FC236}">
                    <a16:creationId xmlns:a16="http://schemas.microsoft.com/office/drawing/2014/main" id="{21A2647A-BD18-27B5-3334-0E7F2316C347}"/>
                  </a:ext>
                </a:extLst>
              </p:cNvPr>
              <p:cNvSpPr>
                <a:spLocks noChangeArrowheads="1"/>
              </p:cNvSpPr>
              <p:nvPr/>
            </p:nvSpPr>
            <p:spPr bwMode="auto">
              <a:xfrm>
                <a:off x="2406032" y="2360636"/>
                <a:ext cx="323617" cy="102094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05" name="Rectangle 2751">
                <a:extLst>
                  <a:ext uri="{FF2B5EF4-FFF2-40B4-BE49-F238E27FC236}">
                    <a16:creationId xmlns:a16="http://schemas.microsoft.com/office/drawing/2014/main" id="{6A390B6C-9CD4-81EE-B632-C0B0BD4A7493}"/>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06" name="Rectangle 2752">
                <a:extLst>
                  <a:ext uri="{FF2B5EF4-FFF2-40B4-BE49-F238E27FC236}">
                    <a16:creationId xmlns:a16="http://schemas.microsoft.com/office/drawing/2014/main" id="{55F67724-21EA-FB39-1A65-89190D072082}"/>
                  </a:ext>
                </a:extLst>
              </p:cNvPr>
              <p:cNvSpPr>
                <a:spLocks noChangeArrowheads="1"/>
              </p:cNvSpPr>
              <p:nvPr/>
            </p:nvSpPr>
            <p:spPr bwMode="auto">
              <a:xfrm>
                <a:off x="2354937" y="3401381"/>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4399" name="アーチ 4398">
              <a:extLst>
                <a:ext uri="{FF2B5EF4-FFF2-40B4-BE49-F238E27FC236}">
                  <a16:creationId xmlns:a16="http://schemas.microsoft.com/office/drawing/2014/main" id="{0D843CC8-ABB0-59D8-5272-6F9735062FB4}"/>
                </a:ext>
              </a:extLst>
            </p:cNvPr>
            <p:cNvSpPr/>
            <p:nvPr/>
          </p:nvSpPr>
          <p:spPr>
            <a:xfrm rot="16200000">
              <a:off x="3847594" y="2155256"/>
              <a:ext cx="690129" cy="780469"/>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4400" name="グループ化 4399">
              <a:extLst>
                <a:ext uri="{FF2B5EF4-FFF2-40B4-BE49-F238E27FC236}">
                  <a16:creationId xmlns:a16="http://schemas.microsoft.com/office/drawing/2014/main" id="{B33BD9EB-7FC3-53BC-BCC7-45B8A197C7B0}"/>
                </a:ext>
              </a:extLst>
            </p:cNvPr>
            <p:cNvGrpSpPr/>
            <p:nvPr/>
          </p:nvGrpSpPr>
          <p:grpSpPr>
            <a:xfrm rot="16200000">
              <a:off x="4175228" y="2600866"/>
              <a:ext cx="364432" cy="450904"/>
              <a:chOff x="3508454" y="2284425"/>
              <a:chExt cx="438012" cy="137156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4401" name="Rectangle 2750">
                <a:extLst>
                  <a:ext uri="{FF2B5EF4-FFF2-40B4-BE49-F238E27FC236}">
                    <a16:creationId xmlns:a16="http://schemas.microsoft.com/office/drawing/2014/main" id="{B0118489-9D61-2A48-D8A0-38BBB3FE1846}"/>
                  </a:ext>
                </a:extLst>
              </p:cNvPr>
              <p:cNvSpPr>
                <a:spLocks noChangeArrowheads="1"/>
              </p:cNvSpPr>
              <p:nvPr/>
            </p:nvSpPr>
            <p:spPr bwMode="auto">
              <a:xfrm>
                <a:off x="3588654" y="2360634"/>
                <a:ext cx="314343" cy="1295358"/>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4402" name="Rectangle 2751">
                <a:extLst>
                  <a:ext uri="{FF2B5EF4-FFF2-40B4-BE49-F238E27FC236}">
                    <a16:creationId xmlns:a16="http://schemas.microsoft.com/office/drawing/2014/main" id="{63AA5C53-F4CA-A021-37F5-087ABCF39BFB}"/>
                  </a:ext>
                </a:extLst>
              </p:cNvPr>
              <p:cNvSpPr>
                <a:spLocks noChangeArrowheads="1"/>
              </p:cNvSpPr>
              <p:nvPr/>
            </p:nvSpPr>
            <p:spPr bwMode="auto">
              <a:xfrm>
                <a:off x="3508454" y="2284425"/>
                <a:ext cx="432221"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dirty="0"/>
              </a:p>
            </p:txBody>
          </p:sp>
          <p:sp>
            <p:nvSpPr>
              <p:cNvPr id="4403" name="Rectangle 2752">
                <a:extLst>
                  <a:ext uri="{FF2B5EF4-FFF2-40B4-BE49-F238E27FC236}">
                    <a16:creationId xmlns:a16="http://schemas.microsoft.com/office/drawing/2014/main" id="{083FDBF5-E9D1-2F57-7FCB-064BAFF256C2}"/>
                  </a:ext>
                </a:extLst>
              </p:cNvPr>
              <p:cNvSpPr>
                <a:spLocks noChangeArrowheads="1"/>
              </p:cNvSpPr>
              <p:nvPr/>
            </p:nvSpPr>
            <p:spPr bwMode="auto">
              <a:xfrm>
                <a:off x="3508629" y="3343174"/>
                <a:ext cx="437837"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pic>
        <p:nvPicPr>
          <p:cNvPr id="4416" name="Picture 2">
            <a:extLst>
              <a:ext uri="{FF2B5EF4-FFF2-40B4-BE49-F238E27FC236}">
                <a16:creationId xmlns:a16="http://schemas.microsoft.com/office/drawing/2014/main" id="{888C1180-EB93-774F-F765-57374229CEA1}"/>
              </a:ext>
            </a:extLst>
          </p:cNvPr>
          <p:cNvPicPr>
            <a:picLocks noChangeAspect="1" noChangeArrowheads="1"/>
          </p:cNvPicPr>
          <p:nvPr/>
        </p:nvPicPr>
        <p:blipFill rotWithShape="1">
          <a:blip r:embed="rId3" cstate="hqprint">
            <a:extLst>
              <a:ext uri="{BEBA8EAE-BF5A-486C-A8C5-ECC9F3942E4B}">
                <a14:imgProps xmlns:a14="http://schemas.microsoft.com/office/drawing/2010/main">
                  <a14:imgLayer r:embed="rId4">
                    <a14:imgEffect>
                      <a14:backgroundRemoval t="25700" b="81500" l="71100" r="96700">
                        <a14:foregroundMark x1="85700" y1="81500" x2="85700" y2="81500"/>
                        <a14:foregroundMark x1="85700" y1="81500" x2="85700" y2="81500"/>
                        <a14:foregroundMark x1="88100" y1="25700" x2="88100" y2="25700"/>
                        <a14:foregroundMark x1="88100" y1="25700" x2="88100" y2="25700"/>
                      </a14:backgroundRemoval>
                    </a14:imgEffect>
                  </a14:imgLayer>
                </a14:imgProps>
              </a:ext>
              <a:ext uri="{28A0092B-C50C-407E-A947-70E740481C1C}">
                <a14:useLocalDpi xmlns:a14="http://schemas.microsoft.com/office/drawing/2010/main" val="0"/>
              </a:ext>
            </a:extLst>
          </a:blip>
          <a:srcRect l="67982" t="20081" b="12470"/>
          <a:stretch/>
        </p:blipFill>
        <p:spPr bwMode="auto">
          <a:xfrm>
            <a:off x="6312433" y="1312818"/>
            <a:ext cx="645598" cy="1141833"/>
          </a:xfrm>
          <a:prstGeom prst="rect">
            <a:avLst/>
          </a:prstGeom>
          <a:noFill/>
          <a:extLst>
            <a:ext uri="{909E8E84-426E-40DD-AFC4-6F175D3DCCD1}">
              <a14:hiddenFill xmlns:a14="http://schemas.microsoft.com/office/drawing/2010/main">
                <a:solidFill>
                  <a:srgbClr val="FFFFFF"/>
                </a:solidFill>
              </a14:hiddenFill>
            </a:ext>
          </a:extLst>
        </p:spPr>
      </p:pic>
      <p:sp>
        <p:nvSpPr>
          <p:cNvPr id="4417" name="L 字 4416">
            <a:extLst>
              <a:ext uri="{FF2B5EF4-FFF2-40B4-BE49-F238E27FC236}">
                <a16:creationId xmlns:a16="http://schemas.microsoft.com/office/drawing/2014/main" id="{D5C2A34E-74F2-E657-1FCA-0870D60B573D}"/>
              </a:ext>
            </a:extLst>
          </p:cNvPr>
          <p:cNvSpPr/>
          <p:nvPr/>
        </p:nvSpPr>
        <p:spPr>
          <a:xfrm>
            <a:off x="6533491" y="2519754"/>
            <a:ext cx="5467165" cy="3497309"/>
          </a:xfrm>
          <a:prstGeom prst="corner">
            <a:avLst>
              <a:gd name="adj1" fmla="val 4012"/>
              <a:gd name="adj2" fmla="val 5318"/>
            </a:avLst>
          </a:prstGeom>
          <a:blipFill>
            <a:blip r:embed="rId5"/>
            <a:tile tx="0" ty="0" sx="100000" sy="100000" flip="none" algn="tl"/>
          </a:bli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418" name="グループ化 4417">
            <a:extLst>
              <a:ext uri="{FF2B5EF4-FFF2-40B4-BE49-F238E27FC236}">
                <a16:creationId xmlns:a16="http://schemas.microsoft.com/office/drawing/2014/main" id="{0ED9F3F4-01F3-2AFA-4F89-D79CB0152D45}"/>
              </a:ext>
            </a:extLst>
          </p:cNvPr>
          <p:cNvGrpSpPr/>
          <p:nvPr/>
        </p:nvGrpSpPr>
        <p:grpSpPr>
          <a:xfrm>
            <a:off x="7665337" y="3091620"/>
            <a:ext cx="110562" cy="323429"/>
            <a:chOff x="2236576" y="4792072"/>
            <a:chExt cx="114215" cy="310624"/>
          </a:xfrm>
        </p:grpSpPr>
        <p:sp>
          <p:nvSpPr>
            <p:cNvPr id="4419" name="正方形/長方形 4418">
              <a:extLst>
                <a:ext uri="{FF2B5EF4-FFF2-40B4-BE49-F238E27FC236}">
                  <a16:creationId xmlns:a16="http://schemas.microsoft.com/office/drawing/2014/main" id="{50317040-240A-B733-9F85-46590DACDC55}"/>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0" name="楕円 4419">
              <a:extLst>
                <a:ext uri="{FF2B5EF4-FFF2-40B4-BE49-F238E27FC236}">
                  <a16:creationId xmlns:a16="http://schemas.microsoft.com/office/drawing/2014/main" id="{D27B6991-5EF0-7DC8-9747-B4697F56187F}"/>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421" name="楕円 4420">
            <a:extLst>
              <a:ext uri="{FF2B5EF4-FFF2-40B4-BE49-F238E27FC236}">
                <a16:creationId xmlns:a16="http://schemas.microsoft.com/office/drawing/2014/main" id="{CE376110-5EC2-86BE-6246-6DB3455128E8}"/>
              </a:ext>
            </a:extLst>
          </p:cNvPr>
          <p:cNvSpPr/>
          <p:nvPr/>
        </p:nvSpPr>
        <p:spPr>
          <a:xfrm>
            <a:off x="6056690" y="1259858"/>
            <a:ext cx="1161007" cy="1201029"/>
          </a:xfrm>
          <a:prstGeom prst="ellipse">
            <a:avLst/>
          </a:prstGeom>
          <a:noFill/>
          <a:ln w="38100">
            <a:solidFill>
              <a:srgbClr val="000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3" name="楕円 4422">
            <a:extLst>
              <a:ext uri="{FF2B5EF4-FFF2-40B4-BE49-F238E27FC236}">
                <a16:creationId xmlns:a16="http://schemas.microsoft.com/office/drawing/2014/main" id="{7ACFF0F2-E844-3716-EC68-0667D388F6AA}"/>
              </a:ext>
            </a:extLst>
          </p:cNvPr>
          <p:cNvSpPr/>
          <p:nvPr/>
        </p:nvSpPr>
        <p:spPr>
          <a:xfrm>
            <a:off x="166089" y="860987"/>
            <a:ext cx="4608512" cy="5400600"/>
          </a:xfrm>
          <a:prstGeom prst="ellipse">
            <a:avLst/>
          </a:prstGeom>
          <a:noFill/>
          <a:ln w="38100">
            <a:solidFill>
              <a:srgbClr val="000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4" name="テキスト ボックス 4423">
            <a:extLst>
              <a:ext uri="{FF2B5EF4-FFF2-40B4-BE49-F238E27FC236}">
                <a16:creationId xmlns:a16="http://schemas.microsoft.com/office/drawing/2014/main" id="{05934673-AD8E-8544-06BA-D4C14BFC947F}"/>
              </a:ext>
            </a:extLst>
          </p:cNvPr>
          <p:cNvSpPr txBox="1"/>
          <p:nvPr/>
        </p:nvSpPr>
        <p:spPr>
          <a:xfrm>
            <a:off x="3008039" y="3646703"/>
            <a:ext cx="1575793" cy="307777"/>
          </a:xfrm>
          <a:prstGeom prst="rect">
            <a:avLst/>
          </a:prstGeom>
          <a:noFill/>
        </p:spPr>
        <p:txBody>
          <a:bodyPr wrap="square" rtlCol="0">
            <a:spAutoFit/>
          </a:bodyPr>
          <a:lstStyle/>
          <a:p>
            <a:pPr algn="ctr"/>
            <a:r>
              <a:rPr lang="ja-JP" altLang="en-US" sz="1400" dirty="0"/>
              <a:t>出口</a:t>
            </a:r>
            <a:r>
              <a:rPr lang="en-US" altLang="ja-JP" sz="1400" dirty="0"/>
              <a:t>A</a:t>
            </a:r>
            <a:r>
              <a:rPr lang="ja-JP" altLang="en-US" sz="1400" dirty="0"/>
              <a:t>（主軸側）</a:t>
            </a:r>
            <a:endParaRPr kumimoji="1" lang="ja-JP" altLang="en-US" sz="1400" dirty="0"/>
          </a:p>
        </p:txBody>
      </p:sp>
      <p:cxnSp>
        <p:nvCxnSpPr>
          <p:cNvPr id="4426" name="直線コネクタ 4425">
            <a:extLst>
              <a:ext uri="{FF2B5EF4-FFF2-40B4-BE49-F238E27FC236}">
                <a16:creationId xmlns:a16="http://schemas.microsoft.com/office/drawing/2014/main" id="{1053DB2A-4B8C-3B89-5391-9F906BC9958D}"/>
              </a:ext>
            </a:extLst>
          </p:cNvPr>
          <p:cNvCxnSpPr>
            <a:cxnSpLocks/>
            <a:endCxn id="4421" idx="0"/>
          </p:cNvCxnSpPr>
          <p:nvPr/>
        </p:nvCxnSpPr>
        <p:spPr>
          <a:xfrm>
            <a:off x="2672863" y="858316"/>
            <a:ext cx="3964331" cy="401542"/>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4427" name="直線コネクタ 4426">
            <a:extLst>
              <a:ext uri="{FF2B5EF4-FFF2-40B4-BE49-F238E27FC236}">
                <a16:creationId xmlns:a16="http://schemas.microsoft.com/office/drawing/2014/main" id="{8805D587-2709-2D7C-4C5B-31D946F0D333}"/>
              </a:ext>
            </a:extLst>
          </p:cNvPr>
          <p:cNvCxnSpPr>
            <a:cxnSpLocks/>
            <a:stCxn id="4423" idx="5"/>
            <a:endCxn id="4421" idx="4"/>
          </p:cNvCxnSpPr>
          <p:nvPr/>
        </p:nvCxnSpPr>
        <p:spPr>
          <a:xfrm flipV="1">
            <a:off x="4099700" y="2460887"/>
            <a:ext cx="2537494" cy="3009800"/>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sp>
        <p:nvSpPr>
          <p:cNvPr id="3" name="テキスト ボックス 2">
            <a:extLst>
              <a:ext uri="{FF2B5EF4-FFF2-40B4-BE49-F238E27FC236}">
                <a16:creationId xmlns:a16="http://schemas.microsoft.com/office/drawing/2014/main" id="{44404C7E-3B45-B3A9-52D5-4BFA0D35FBCE}"/>
              </a:ext>
            </a:extLst>
          </p:cNvPr>
          <p:cNvSpPr txBox="1"/>
          <p:nvPr/>
        </p:nvSpPr>
        <p:spPr>
          <a:xfrm>
            <a:off x="2407361" y="3950369"/>
            <a:ext cx="9547647" cy="923330"/>
          </a:xfrm>
          <a:prstGeom prst="rect">
            <a:avLst/>
          </a:prstGeom>
          <a:noFill/>
        </p:spPr>
        <p:txBody>
          <a:bodyPr wrap="square" rtlCol="0">
            <a:spAutoFit/>
          </a:bodyPr>
          <a:lstStyle/>
          <a:p>
            <a:r>
              <a:rPr kumimoji="1" lang="ja-JP" altLang="en-US" sz="5400" b="1" dirty="0">
                <a:effectLst>
                  <a:glow rad="228600">
                    <a:srgbClr val="FFC000">
                      <a:alpha val="90000"/>
                    </a:srgbClr>
                  </a:glow>
                </a:effectLst>
              </a:rPr>
              <a:t>出口</a:t>
            </a:r>
            <a:r>
              <a:rPr kumimoji="1" lang="en-US" altLang="ja-JP" sz="5400" b="1" dirty="0">
                <a:effectLst>
                  <a:glow rad="228600">
                    <a:srgbClr val="FFC000">
                      <a:alpha val="90000"/>
                    </a:srgbClr>
                  </a:glow>
                </a:effectLst>
              </a:rPr>
              <a:t>B</a:t>
            </a:r>
            <a:r>
              <a:rPr kumimoji="1" lang="ja-JP" altLang="en-US" sz="5400" b="1" dirty="0">
                <a:effectLst>
                  <a:glow rad="228600">
                    <a:srgbClr val="FFC000">
                      <a:alpha val="90000"/>
                    </a:srgbClr>
                  </a:glow>
                </a:effectLst>
              </a:rPr>
              <a:t>からクーラントは出てこない</a:t>
            </a:r>
          </a:p>
        </p:txBody>
      </p:sp>
      <p:sp>
        <p:nvSpPr>
          <p:cNvPr id="4" name="テキスト ボックス 3">
            <a:extLst>
              <a:ext uri="{FF2B5EF4-FFF2-40B4-BE49-F238E27FC236}">
                <a16:creationId xmlns:a16="http://schemas.microsoft.com/office/drawing/2014/main" id="{67211D1B-E516-4543-90D1-3E8A29A53FCC}"/>
              </a:ext>
            </a:extLst>
          </p:cNvPr>
          <p:cNvSpPr txBox="1"/>
          <p:nvPr/>
        </p:nvSpPr>
        <p:spPr>
          <a:xfrm>
            <a:off x="4583832" y="4854863"/>
            <a:ext cx="4088639" cy="923330"/>
          </a:xfrm>
          <a:prstGeom prst="rect">
            <a:avLst/>
          </a:prstGeom>
          <a:noFill/>
        </p:spPr>
        <p:txBody>
          <a:bodyPr wrap="square" rtlCol="0">
            <a:spAutoFit/>
          </a:bodyPr>
          <a:lstStyle/>
          <a:p>
            <a:pPr algn="ctr"/>
            <a:r>
              <a:rPr lang="ja-JP" altLang="en-US" sz="5400" b="1" dirty="0">
                <a:effectLst>
                  <a:glow rad="228600">
                    <a:srgbClr val="FFC000">
                      <a:alpha val="90000"/>
                    </a:srgbClr>
                  </a:glow>
                </a:effectLst>
              </a:rPr>
              <a:t>問題なし</a:t>
            </a:r>
            <a:endParaRPr kumimoji="1" lang="ja-JP" altLang="en-US" sz="5400" b="1" dirty="0">
              <a:effectLst>
                <a:glow rad="228600">
                  <a:srgbClr val="FFC000">
                    <a:alpha val="90000"/>
                  </a:srgbClr>
                </a:glow>
              </a:effectLst>
            </a:endParaRPr>
          </a:p>
        </p:txBody>
      </p:sp>
      <p:sp>
        <p:nvSpPr>
          <p:cNvPr id="7" name="テキスト ボックス 15">
            <a:extLst>
              <a:ext uri="{FF2B5EF4-FFF2-40B4-BE49-F238E27FC236}">
                <a16:creationId xmlns:a16="http://schemas.microsoft.com/office/drawing/2014/main" id="{CB46FE76-9088-C9EF-DBAD-F35B75D4FA30}"/>
              </a:ext>
            </a:extLst>
          </p:cNvPr>
          <p:cNvSpPr txBox="1"/>
          <p:nvPr/>
        </p:nvSpPr>
        <p:spPr>
          <a:xfrm>
            <a:off x="1582147" y="5749714"/>
            <a:ext cx="9899540" cy="646331"/>
          </a:xfrm>
          <a:prstGeom prst="rect">
            <a:avLst/>
          </a:prstGeom>
          <a:solidFill>
            <a:schemeClr val="tx2">
              <a:lumMod val="10000"/>
              <a:lumOff val="90000"/>
            </a:schemeClr>
          </a:solidFill>
          <a:ln>
            <a:solidFill>
              <a:schemeClr val="tx1"/>
            </a:solidFill>
          </a:ln>
        </p:spPr>
        <p:txBody>
          <a:bodyPr wrap="square" lIns="91440" tIns="45720" rIns="91440" bIns="45720" rtlCol="0" anchor="t">
            <a:spAutoFit/>
          </a:bodyPr>
          <a:lstStyle/>
          <a:p>
            <a:pPr algn="ctr"/>
            <a:r>
              <a:rPr lang="ja-JP" altLang="en-US" sz="3600" b="1"/>
              <a:t>バルブ内部リークなし</a:t>
            </a:r>
            <a:endParaRPr lang="ja-JP" altLang="en-US" sz="3600" b="1" dirty="0"/>
          </a:p>
        </p:txBody>
      </p:sp>
      <p:sp>
        <p:nvSpPr>
          <p:cNvPr id="9" name="スライド番号プレースホルダー 3">
            <a:extLst>
              <a:ext uri="{FF2B5EF4-FFF2-40B4-BE49-F238E27FC236}">
                <a16:creationId xmlns:a16="http://schemas.microsoft.com/office/drawing/2014/main" id="{2472A0AF-4811-AD48-5CA0-5A0CC8AF8DEB}"/>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62</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CB268CBA-FCE9-38C9-26DB-B93F7D1259D8}"/>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要因の解析  </a:t>
            </a:r>
            <a:r>
              <a:rPr lang="ja-JP" altLang="en-US" sz="2400" b="1" u="sng" dirty="0">
                <a:solidFill>
                  <a:schemeClr val="bg1"/>
                </a:solidFill>
              </a:rPr>
              <a:t>検証</a:t>
            </a:r>
            <a:r>
              <a:rPr lang="en-US" altLang="ja-JP" sz="2400" b="1" u="sng" dirty="0">
                <a:solidFill>
                  <a:schemeClr val="bg1"/>
                </a:solidFill>
              </a:rPr>
              <a:t>1</a:t>
            </a:r>
            <a:r>
              <a:rPr lang="ja-JP" altLang="en-US" sz="2400" b="1" u="sng" dirty="0">
                <a:solidFill>
                  <a:schemeClr val="bg1"/>
                </a:solidFill>
              </a:rPr>
              <a:t>  軸芯バルブに内部リークはないか？</a:t>
            </a:r>
            <a:endParaRPr lang="en-US" altLang="ja-JP" sz="2400" b="1" u="sng" dirty="0">
              <a:solidFill>
                <a:schemeClr val="bg1"/>
              </a:solidFill>
            </a:endParaRPr>
          </a:p>
        </p:txBody>
      </p:sp>
    </p:spTree>
    <p:extLst>
      <p:ext uri="{BB962C8B-B14F-4D97-AF65-F5344CB8AC3E}">
        <p14:creationId xmlns:p14="http://schemas.microsoft.com/office/powerpoint/2010/main" val="3441933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744"/>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4.16667E-6 7.40741E-7 L -0.00026 0.03287 " pathEditMode="relative" rAng="0" ptsTypes="AA">
                                      <p:cBhvr>
                                        <p:cTn id="8" dur="2000" fill="hold"/>
                                        <p:tgtEl>
                                          <p:spTgt spid="4114"/>
                                        </p:tgtEl>
                                        <p:attrNameLst>
                                          <p:attrName>ppt_x</p:attrName>
                                          <p:attrName>ppt_y</p:attrName>
                                        </p:attrNameLst>
                                      </p:cBhvr>
                                      <p:rCtr x="-13" y="1644"/>
                                    </p:animMotion>
                                  </p:childTnLst>
                                </p:cTn>
                              </p:par>
                            </p:childTnLst>
                          </p:cTn>
                        </p:par>
                        <p:par>
                          <p:cTn id="9" fill="hold">
                            <p:stCondLst>
                              <p:cond delay="2000"/>
                            </p:stCondLst>
                            <p:childTnLst>
                              <p:par>
                                <p:cTn id="10" presetID="1" presetClass="exit" presetSubtype="0" fill="hold" nodeType="afterEffect">
                                  <p:stCondLst>
                                    <p:cond delay="0"/>
                                  </p:stCondLst>
                                  <p:childTnLst>
                                    <p:set>
                                      <p:cBhvr>
                                        <p:cTn id="11" dur="1" fill="hold">
                                          <p:stCondLst>
                                            <p:cond delay="0"/>
                                          </p:stCondLst>
                                        </p:cTn>
                                        <p:tgtEl>
                                          <p:spTgt spid="4110"/>
                                        </p:tgtEl>
                                        <p:attrNameLst>
                                          <p:attrName>style.visibility</p:attrName>
                                        </p:attrNameLst>
                                      </p:cBhvr>
                                      <p:to>
                                        <p:strVal val="hidden"/>
                                      </p:to>
                                    </p:set>
                                  </p:childTnLst>
                                </p:cTn>
                              </p:par>
                              <p:par>
                                <p:cTn id="12" presetID="1" presetClass="exit" presetSubtype="0" fill="hold" grpId="0" nodeType="withEffect">
                                  <p:stCondLst>
                                    <p:cond delay="0"/>
                                  </p:stCondLst>
                                  <p:childTnLst>
                                    <p:set>
                                      <p:cBhvr>
                                        <p:cTn id="13" dur="1" fill="hold">
                                          <p:stCondLst>
                                            <p:cond delay="0"/>
                                          </p:stCondLst>
                                        </p:cTn>
                                        <p:tgtEl>
                                          <p:spTgt spid="4109"/>
                                        </p:tgtEl>
                                        <p:attrNameLst>
                                          <p:attrName>style.visibility</p:attrName>
                                        </p:attrNameLst>
                                      </p:cBhvr>
                                      <p:to>
                                        <p:strVal val="hidden"/>
                                      </p:to>
                                    </p:set>
                                  </p:childTnLst>
                                </p:cTn>
                              </p:par>
                              <p:par>
                                <p:cTn id="14" presetID="1" presetClass="exit" presetSubtype="0" fill="hold" grpId="0" nodeType="withEffect">
                                  <p:stCondLst>
                                    <p:cond delay="0"/>
                                  </p:stCondLst>
                                  <p:childTnLst>
                                    <p:set>
                                      <p:cBhvr>
                                        <p:cTn id="15" dur="1" fill="hold">
                                          <p:stCondLst>
                                            <p:cond delay="0"/>
                                          </p:stCondLst>
                                        </p:cTn>
                                        <p:tgtEl>
                                          <p:spTgt spid="3753"/>
                                        </p:tgtEl>
                                        <p:attrNameLst>
                                          <p:attrName>style.visibility</p:attrName>
                                        </p:attrNameLst>
                                      </p:cBhvr>
                                      <p:to>
                                        <p:strVal val="hidden"/>
                                      </p:to>
                                    </p:set>
                                  </p:childTnLst>
                                </p:cTn>
                              </p:par>
                              <p:par>
                                <p:cTn id="16" presetID="1" presetClass="exit" presetSubtype="0" fill="hold" grpId="0" nodeType="withEffect">
                                  <p:stCondLst>
                                    <p:cond delay="0"/>
                                  </p:stCondLst>
                                  <p:childTnLst>
                                    <p:set>
                                      <p:cBhvr>
                                        <p:cTn id="17" dur="1" fill="hold">
                                          <p:stCondLst>
                                            <p:cond delay="0"/>
                                          </p:stCondLst>
                                        </p:cTn>
                                        <p:tgtEl>
                                          <p:spTgt spid="3752"/>
                                        </p:tgtEl>
                                        <p:attrNameLst>
                                          <p:attrName>style.visibility</p:attrName>
                                        </p:attrNameLst>
                                      </p:cBhvr>
                                      <p:to>
                                        <p:strVal val="hidden"/>
                                      </p:to>
                                    </p:set>
                                  </p:childTnLst>
                                </p:cTn>
                              </p:par>
                              <p:par>
                                <p:cTn id="18" presetID="1" presetClass="exit" presetSubtype="0" fill="hold" grpId="0" nodeType="withEffect">
                                  <p:stCondLst>
                                    <p:cond delay="0"/>
                                  </p:stCondLst>
                                  <p:childTnLst>
                                    <p:set>
                                      <p:cBhvr>
                                        <p:cTn id="19" dur="1" fill="hold">
                                          <p:stCondLst>
                                            <p:cond delay="0"/>
                                          </p:stCondLst>
                                        </p:cTn>
                                        <p:tgtEl>
                                          <p:spTgt spid="3751"/>
                                        </p:tgtEl>
                                        <p:attrNameLst>
                                          <p:attrName>style.visibility</p:attrName>
                                        </p:attrNameLst>
                                      </p:cBhvr>
                                      <p:to>
                                        <p:strVal val="hidden"/>
                                      </p:to>
                                    </p:set>
                                  </p:childTnLst>
                                </p:cTn>
                              </p:par>
                              <p:par>
                                <p:cTn id="20" presetID="1" presetClass="exit" presetSubtype="0" fill="hold" grpId="0" nodeType="withEffect">
                                  <p:stCondLst>
                                    <p:cond delay="0"/>
                                  </p:stCondLst>
                                  <p:childTnLst>
                                    <p:set>
                                      <p:cBhvr>
                                        <p:cTn id="21" dur="1" fill="hold">
                                          <p:stCondLst>
                                            <p:cond delay="0"/>
                                          </p:stCondLst>
                                        </p:cTn>
                                        <p:tgtEl>
                                          <p:spTgt spid="3750"/>
                                        </p:tgtEl>
                                        <p:attrNameLst>
                                          <p:attrName>style.visibility</p:attrName>
                                        </p:attrNameLst>
                                      </p:cBhvr>
                                      <p:to>
                                        <p:strVal val="hidden"/>
                                      </p:to>
                                    </p:set>
                                  </p:childTnLst>
                                </p:cTn>
                              </p:par>
                              <p:par>
                                <p:cTn id="22" presetID="1" presetClass="entr" presetSubtype="0" fill="hold" grpId="0" nodeType="withEffect">
                                  <p:stCondLst>
                                    <p:cond delay="0"/>
                                  </p:stCondLst>
                                  <p:childTnLst>
                                    <p:set>
                                      <p:cBhvr>
                                        <p:cTn id="23" dur="1" fill="hold">
                                          <p:stCondLst>
                                            <p:cond delay="0"/>
                                          </p:stCondLst>
                                        </p:cTn>
                                        <p:tgtEl>
                                          <p:spTgt spid="374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46"/>
                                        </p:tgtEl>
                                        <p:attrNameLst>
                                          <p:attrName>style.visibility</p:attrName>
                                        </p:attrNameLst>
                                      </p:cBhvr>
                                      <p:to>
                                        <p:strVal val="visible"/>
                                      </p:to>
                                    </p:set>
                                  </p:childTnLst>
                                </p:cTn>
                              </p:par>
                              <p:par>
                                <p:cTn id="26" presetID="1" presetClass="exit" presetSubtype="0" fill="hold" grpId="0" nodeType="withEffect">
                                  <p:stCondLst>
                                    <p:cond delay="0"/>
                                  </p:stCondLst>
                                  <p:childTnLst>
                                    <p:set>
                                      <p:cBhvr>
                                        <p:cTn id="27" dur="1" fill="hold">
                                          <p:stCondLst>
                                            <p:cond delay="0"/>
                                          </p:stCondLst>
                                        </p:cTn>
                                        <p:tgtEl>
                                          <p:spTgt spid="4113"/>
                                        </p:tgtEl>
                                        <p:attrNameLst>
                                          <p:attrName>style.visibility</p:attrName>
                                        </p:attrNameLst>
                                      </p:cBhvr>
                                      <p:to>
                                        <p:strVal val="hidden"/>
                                      </p:to>
                                    </p:set>
                                  </p:childTnLst>
                                </p:cTn>
                              </p:par>
                              <p:par>
                                <p:cTn id="28" presetID="1" presetClass="entr" presetSubtype="0" fill="hold" grpId="0" nodeType="withEffect">
                                  <p:stCondLst>
                                    <p:cond delay="0"/>
                                  </p:stCondLst>
                                  <p:childTnLst>
                                    <p:set>
                                      <p:cBhvr>
                                        <p:cTn id="29" dur="1" fill="hold">
                                          <p:stCondLst>
                                            <p:cond delay="0"/>
                                          </p:stCondLst>
                                        </p:cTn>
                                        <p:tgtEl>
                                          <p:spTgt spid="3748"/>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411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4"/>
                                        </p:tgtEl>
                                        <p:attrNameLst>
                                          <p:attrName>style.visibility</p:attrName>
                                        </p:attrNameLst>
                                      </p:cBhvr>
                                      <p:to>
                                        <p:strVal val="visible"/>
                                      </p:to>
                                    </p:se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4" grpId="0" animBg="1"/>
      <p:bldP spid="3746" grpId="0" animBg="1"/>
      <p:bldP spid="3747" grpId="0" animBg="1"/>
      <p:bldP spid="3748" grpId="0" animBg="1"/>
      <p:bldP spid="3750" grpId="0" animBg="1"/>
      <p:bldP spid="3751" grpId="0" animBg="1"/>
      <p:bldP spid="3752" grpId="0" animBg="1"/>
      <p:bldP spid="3753" grpId="0" animBg="1"/>
      <p:bldP spid="4109" grpId="0" animBg="1"/>
      <p:bldP spid="4113" grpId="0" animBg="1"/>
      <p:bldP spid="4114" grpId="0" animBg="1"/>
      <p:bldP spid="4117" grpId="0" animBg="1"/>
      <p:bldP spid="3" grpId="0"/>
      <p:bldP spid="4" grpId="0"/>
      <p:bldP spid="7"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a:extLst>
              <a:ext uri="{FF2B5EF4-FFF2-40B4-BE49-F238E27FC236}">
                <a16:creationId xmlns:a16="http://schemas.microsoft.com/office/drawing/2014/main" id="{0C672D84-44FF-C57E-DB9B-CFBDE5160090}"/>
              </a:ext>
            </a:extLst>
          </p:cNvPr>
          <p:cNvGrpSpPr/>
          <p:nvPr/>
        </p:nvGrpSpPr>
        <p:grpSpPr>
          <a:xfrm>
            <a:off x="1948514" y="1162419"/>
            <a:ext cx="7434627" cy="4668840"/>
            <a:chOff x="370312" y="3201243"/>
            <a:chExt cx="5163035" cy="2960767"/>
          </a:xfrm>
        </p:grpSpPr>
        <p:grpSp>
          <p:nvGrpSpPr>
            <p:cNvPr id="4" name="グループ化 3">
              <a:extLst>
                <a:ext uri="{FF2B5EF4-FFF2-40B4-BE49-F238E27FC236}">
                  <a16:creationId xmlns:a16="http://schemas.microsoft.com/office/drawing/2014/main" id="{E4073F10-369A-9004-A2B8-E3652541EA5B}"/>
                </a:ext>
              </a:extLst>
            </p:cNvPr>
            <p:cNvGrpSpPr/>
            <p:nvPr/>
          </p:nvGrpSpPr>
          <p:grpSpPr>
            <a:xfrm>
              <a:off x="2187672" y="5570629"/>
              <a:ext cx="3260256" cy="477939"/>
              <a:chOff x="2644379" y="4593585"/>
              <a:chExt cx="3864187" cy="756058"/>
            </a:xfrm>
          </p:grpSpPr>
          <p:grpSp>
            <p:nvGrpSpPr>
              <p:cNvPr id="1164" name="Group 20157">
                <a:extLst>
                  <a:ext uri="{FF2B5EF4-FFF2-40B4-BE49-F238E27FC236}">
                    <a16:creationId xmlns:a16="http://schemas.microsoft.com/office/drawing/2014/main" id="{AC12CEC6-8898-AB66-4297-AAAE83438A58}"/>
                  </a:ext>
                </a:extLst>
              </p:cNvPr>
              <p:cNvGrpSpPr>
                <a:grpSpLocks/>
              </p:cNvGrpSpPr>
              <p:nvPr/>
            </p:nvGrpSpPr>
            <p:grpSpPr bwMode="auto">
              <a:xfrm rot="10800000">
                <a:off x="2644379" y="4593585"/>
                <a:ext cx="1115980" cy="756058"/>
                <a:chOff x="0" y="0"/>
                <a:chExt cx="312" cy="209"/>
              </a:xfrm>
            </p:grpSpPr>
            <p:grpSp>
              <p:nvGrpSpPr>
                <p:cNvPr id="1209" name="Group 20158">
                  <a:extLst>
                    <a:ext uri="{FF2B5EF4-FFF2-40B4-BE49-F238E27FC236}">
                      <a16:creationId xmlns:a16="http://schemas.microsoft.com/office/drawing/2014/main" id="{7845436C-5D69-F39F-82DB-8879231C67B1}"/>
                    </a:ext>
                  </a:extLst>
                </p:cNvPr>
                <p:cNvGrpSpPr>
                  <a:grpSpLocks/>
                </p:cNvGrpSpPr>
                <p:nvPr/>
              </p:nvGrpSpPr>
              <p:grpSpPr bwMode="auto">
                <a:xfrm>
                  <a:off x="0" y="0"/>
                  <a:ext cx="307" cy="209"/>
                  <a:chOff x="0" y="0"/>
                  <a:chExt cx="307" cy="209"/>
                </a:xfrm>
              </p:grpSpPr>
              <p:sp>
                <p:nvSpPr>
                  <p:cNvPr id="1239" name="Rectangle 20159">
                    <a:extLst>
                      <a:ext uri="{FF2B5EF4-FFF2-40B4-BE49-F238E27FC236}">
                        <a16:creationId xmlns:a16="http://schemas.microsoft.com/office/drawing/2014/main" id="{1C27AF6B-B7CB-E1BC-8ABB-143AAE7FDBEB}"/>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0" name="Rectangle 20160">
                    <a:extLst>
                      <a:ext uri="{FF2B5EF4-FFF2-40B4-BE49-F238E27FC236}">
                        <a16:creationId xmlns:a16="http://schemas.microsoft.com/office/drawing/2014/main" id="{E1A694CF-70E3-A02F-99B5-88FEADA870B8}"/>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1" name="Rectangle 20161">
                    <a:extLst>
                      <a:ext uri="{FF2B5EF4-FFF2-40B4-BE49-F238E27FC236}">
                        <a16:creationId xmlns:a16="http://schemas.microsoft.com/office/drawing/2014/main" id="{F358C0EF-8F76-A7EA-BD5F-F748FBE846ED}"/>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2" name="Rectangle 20162">
                    <a:extLst>
                      <a:ext uri="{FF2B5EF4-FFF2-40B4-BE49-F238E27FC236}">
                        <a16:creationId xmlns:a16="http://schemas.microsoft.com/office/drawing/2014/main" id="{3E536AB6-B458-B724-A7EB-E182742B4317}"/>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3" name="Rectangle 20163">
                    <a:extLst>
                      <a:ext uri="{FF2B5EF4-FFF2-40B4-BE49-F238E27FC236}">
                        <a16:creationId xmlns:a16="http://schemas.microsoft.com/office/drawing/2014/main" id="{15DB0FD7-9397-6B2B-2A11-E7BDD32FFF28}"/>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4" name="Rectangle 20164">
                    <a:extLst>
                      <a:ext uri="{FF2B5EF4-FFF2-40B4-BE49-F238E27FC236}">
                        <a16:creationId xmlns:a16="http://schemas.microsoft.com/office/drawing/2014/main" id="{09B37FA6-0159-81D2-8AB1-31776B07C63C}"/>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5" name="Rectangle 20165">
                    <a:extLst>
                      <a:ext uri="{FF2B5EF4-FFF2-40B4-BE49-F238E27FC236}">
                        <a16:creationId xmlns:a16="http://schemas.microsoft.com/office/drawing/2014/main" id="{4A49C374-D290-750E-A103-DD8E093992CE}"/>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6" name="Rectangle 20166">
                    <a:extLst>
                      <a:ext uri="{FF2B5EF4-FFF2-40B4-BE49-F238E27FC236}">
                        <a16:creationId xmlns:a16="http://schemas.microsoft.com/office/drawing/2014/main" id="{FC477BE8-0F72-0C20-3E4E-C2C6A4F5262E}"/>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7" name="Rectangle 20167">
                    <a:extLst>
                      <a:ext uri="{FF2B5EF4-FFF2-40B4-BE49-F238E27FC236}">
                        <a16:creationId xmlns:a16="http://schemas.microsoft.com/office/drawing/2014/main" id="{8E1EED2C-AA18-47CF-4E4A-B3AFDF1144AB}"/>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8" name="Rectangle 20168">
                    <a:extLst>
                      <a:ext uri="{FF2B5EF4-FFF2-40B4-BE49-F238E27FC236}">
                        <a16:creationId xmlns:a16="http://schemas.microsoft.com/office/drawing/2014/main" id="{94FB6BCF-784F-8D2D-053A-73E0C902938B}"/>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9" name="Rectangle 20169">
                    <a:extLst>
                      <a:ext uri="{FF2B5EF4-FFF2-40B4-BE49-F238E27FC236}">
                        <a16:creationId xmlns:a16="http://schemas.microsoft.com/office/drawing/2014/main" id="{719A4756-C135-92A3-4BD0-1186F8118097}"/>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0" name="Line 20170">
                    <a:extLst>
                      <a:ext uri="{FF2B5EF4-FFF2-40B4-BE49-F238E27FC236}">
                        <a16:creationId xmlns:a16="http://schemas.microsoft.com/office/drawing/2014/main" id="{FEC3C491-6500-2BE6-C6AC-07949D277BB5}"/>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1" name="Line 20171">
                    <a:extLst>
                      <a:ext uri="{FF2B5EF4-FFF2-40B4-BE49-F238E27FC236}">
                        <a16:creationId xmlns:a16="http://schemas.microsoft.com/office/drawing/2014/main" id="{8A6902D6-3C84-890F-DA0D-332963058E7D}"/>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2" name="Line 20172">
                    <a:extLst>
                      <a:ext uri="{FF2B5EF4-FFF2-40B4-BE49-F238E27FC236}">
                        <a16:creationId xmlns:a16="http://schemas.microsoft.com/office/drawing/2014/main" id="{89BCAD56-9BA4-4B67-970F-07D23287A2F1}"/>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3" name="Line 20173">
                    <a:extLst>
                      <a:ext uri="{FF2B5EF4-FFF2-40B4-BE49-F238E27FC236}">
                        <a16:creationId xmlns:a16="http://schemas.microsoft.com/office/drawing/2014/main" id="{53260BAC-7989-1EA5-096C-1C170357110D}"/>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4" name="Line 20174">
                    <a:extLst>
                      <a:ext uri="{FF2B5EF4-FFF2-40B4-BE49-F238E27FC236}">
                        <a16:creationId xmlns:a16="http://schemas.microsoft.com/office/drawing/2014/main" id="{D9E538C5-BF6D-B265-2D1D-8E07C8755882}"/>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5" name="Line 20175">
                    <a:extLst>
                      <a:ext uri="{FF2B5EF4-FFF2-40B4-BE49-F238E27FC236}">
                        <a16:creationId xmlns:a16="http://schemas.microsoft.com/office/drawing/2014/main" id="{24975FB5-44D2-249B-350C-A152D7720DF0}"/>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6" name="Line 20176">
                    <a:extLst>
                      <a:ext uri="{FF2B5EF4-FFF2-40B4-BE49-F238E27FC236}">
                        <a16:creationId xmlns:a16="http://schemas.microsoft.com/office/drawing/2014/main" id="{5F09CE89-B0B0-F960-9053-C31F1061AAA3}"/>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7" name="Line 20177">
                    <a:extLst>
                      <a:ext uri="{FF2B5EF4-FFF2-40B4-BE49-F238E27FC236}">
                        <a16:creationId xmlns:a16="http://schemas.microsoft.com/office/drawing/2014/main" id="{E18AC40C-88A4-5E43-CA78-6B68B6B5FB28}"/>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258" name="Group 20178">
                    <a:extLst>
                      <a:ext uri="{FF2B5EF4-FFF2-40B4-BE49-F238E27FC236}">
                        <a16:creationId xmlns:a16="http://schemas.microsoft.com/office/drawing/2014/main" id="{CEAE27B7-9E3F-E0BE-0B64-6E403CF8DF11}"/>
                      </a:ext>
                    </a:extLst>
                  </p:cNvPr>
                  <p:cNvGrpSpPr>
                    <a:grpSpLocks/>
                  </p:cNvGrpSpPr>
                  <p:nvPr/>
                </p:nvGrpSpPr>
                <p:grpSpPr bwMode="auto">
                  <a:xfrm rot="16200000" flipV="1">
                    <a:off x="191" y="98"/>
                    <a:ext cx="23" cy="13"/>
                    <a:chOff x="231" y="162"/>
                    <a:chExt cx="45" cy="25"/>
                  </a:xfrm>
                </p:grpSpPr>
                <p:sp>
                  <p:nvSpPr>
                    <p:cNvPr id="1274" name="Line 20179">
                      <a:extLst>
                        <a:ext uri="{FF2B5EF4-FFF2-40B4-BE49-F238E27FC236}">
                          <a16:creationId xmlns:a16="http://schemas.microsoft.com/office/drawing/2014/main" id="{7C82403F-6263-DA8C-489C-E526DAE39995}"/>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75" name="Line 20180">
                      <a:extLst>
                        <a:ext uri="{FF2B5EF4-FFF2-40B4-BE49-F238E27FC236}">
                          <a16:creationId xmlns:a16="http://schemas.microsoft.com/office/drawing/2014/main" id="{1EA7BB25-B9DA-5A65-38BF-CB28F2245FE2}"/>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76" name="Line 20181">
                      <a:extLst>
                        <a:ext uri="{FF2B5EF4-FFF2-40B4-BE49-F238E27FC236}">
                          <a16:creationId xmlns:a16="http://schemas.microsoft.com/office/drawing/2014/main" id="{19ED7678-18EF-0DF5-6B05-100621C9EC90}"/>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77" name="Line 20182">
                      <a:extLst>
                        <a:ext uri="{FF2B5EF4-FFF2-40B4-BE49-F238E27FC236}">
                          <a16:creationId xmlns:a16="http://schemas.microsoft.com/office/drawing/2014/main" id="{9C7A001C-7ED7-FAC8-1E6F-02DDCE01F895}"/>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78" name="Line 20183">
                      <a:extLst>
                        <a:ext uri="{FF2B5EF4-FFF2-40B4-BE49-F238E27FC236}">
                          <a16:creationId xmlns:a16="http://schemas.microsoft.com/office/drawing/2014/main" id="{BFB9450C-3980-6727-E83D-B6B8DCA24B8A}"/>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79" name="Line 20184">
                      <a:extLst>
                        <a:ext uri="{FF2B5EF4-FFF2-40B4-BE49-F238E27FC236}">
                          <a16:creationId xmlns:a16="http://schemas.microsoft.com/office/drawing/2014/main" id="{44A54A52-971D-05E6-D66E-25D6CEBC9377}"/>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259" name="Line 20192">
                    <a:extLst>
                      <a:ext uri="{FF2B5EF4-FFF2-40B4-BE49-F238E27FC236}">
                        <a16:creationId xmlns:a16="http://schemas.microsoft.com/office/drawing/2014/main" id="{26140CA4-81C9-5D07-1316-2E651EF143E3}"/>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60" name="Line 20193">
                    <a:extLst>
                      <a:ext uri="{FF2B5EF4-FFF2-40B4-BE49-F238E27FC236}">
                        <a16:creationId xmlns:a16="http://schemas.microsoft.com/office/drawing/2014/main" id="{6C5F9480-C852-0FF8-62E6-8669AC2D4A94}"/>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61" name="Line 20194">
                    <a:extLst>
                      <a:ext uri="{FF2B5EF4-FFF2-40B4-BE49-F238E27FC236}">
                        <a16:creationId xmlns:a16="http://schemas.microsoft.com/office/drawing/2014/main" id="{E09ECC2D-0B07-0142-74B3-AE36502AFBA3}"/>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62" name="AutoShape 20195">
                    <a:extLst>
                      <a:ext uri="{FF2B5EF4-FFF2-40B4-BE49-F238E27FC236}">
                        <a16:creationId xmlns:a16="http://schemas.microsoft.com/office/drawing/2014/main" id="{83A9BA3B-F811-7CCE-7509-C4F4DD8BC8B3}"/>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63" name="AutoShape 20196">
                    <a:extLst>
                      <a:ext uri="{FF2B5EF4-FFF2-40B4-BE49-F238E27FC236}">
                        <a16:creationId xmlns:a16="http://schemas.microsoft.com/office/drawing/2014/main" id="{C1A01835-8F2B-59FD-83C5-6A5B4CBA4AAF}"/>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64" name="Line 20197">
                    <a:extLst>
                      <a:ext uri="{FF2B5EF4-FFF2-40B4-BE49-F238E27FC236}">
                        <a16:creationId xmlns:a16="http://schemas.microsoft.com/office/drawing/2014/main" id="{7B0E7BA0-7DF9-D980-34D3-6AE71EA82E63}"/>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65" name="Line 20198">
                    <a:extLst>
                      <a:ext uri="{FF2B5EF4-FFF2-40B4-BE49-F238E27FC236}">
                        <a16:creationId xmlns:a16="http://schemas.microsoft.com/office/drawing/2014/main" id="{AC33BB88-7C75-1840-CF11-1A905C5BD01B}"/>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266" name="Group 20199">
                    <a:extLst>
                      <a:ext uri="{FF2B5EF4-FFF2-40B4-BE49-F238E27FC236}">
                        <a16:creationId xmlns:a16="http://schemas.microsoft.com/office/drawing/2014/main" id="{A0304BD4-77BB-519A-82B9-70F90053C5CD}"/>
                      </a:ext>
                    </a:extLst>
                  </p:cNvPr>
                  <p:cNvGrpSpPr>
                    <a:grpSpLocks/>
                  </p:cNvGrpSpPr>
                  <p:nvPr/>
                </p:nvGrpSpPr>
                <p:grpSpPr bwMode="auto">
                  <a:xfrm flipV="1">
                    <a:off x="290" y="133"/>
                    <a:ext cx="17" cy="13"/>
                    <a:chOff x="290" y="139"/>
                    <a:chExt cx="44" cy="26"/>
                  </a:xfrm>
                </p:grpSpPr>
                <p:sp>
                  <p:nvSpPr>
                    <p:cNvPr id="1267" name="Rectangle 20200">
                      <a:extLst>
                        <a:ext uri="{FF2B5EF4-FFF2-40B4-BE49-F238E27FC236}">
                          <a16:creationId xmlns:a16="http://schemas.microsoft.com/office/drawing/2014/main" id="{CDD0DDC9-222C-4DBE-21F4-7FF6BF71523D}"/>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68" name="Rectangle 20201">
                      <a:extLst>
                        <a:ext uri="{FF2B5EF4-FFF2-40B4-BE49-F238E27FC236}">
                          <a16:creationId xmlns:a16="http://schemas.microsoft.com/office/drawing/2014/main" id="{5A0808E4-AD84-05F4-56B7-45B66E6EF802}"/>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69" name="Rectangle 20202">
                      <a:extLst>
                        <a:ext uri="{FF2B5EF4-FFF2-40B4-BE49-F238E27FC236}">
                          <a16:creationId xmlns:a16="http://schemas.microsoft.com/office/drawing/2014/main" id="{62B5A13C-9BFB-75B2-6675-1889ED899290}"/>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70" name="AutoShape 20203">
                      <a:extLst>
                        <a:ext uri="{FF2B5EF4-FFF2-40B4-BE49-F238E27FC236}">
                          <a16:creationId xmlns:a16="http://schemas.microsoft.com/office/drawing/2014/main" id="{8011A41F-7461-4D50-22EE-52D1885FA5C5}"/>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71" name="AutoShape 20204">
                      <a:extLst>
                        <a:ext uri="{FF2B5EF4-FFF2-40B4-BE49-F238E27FC236}">
                          <a16:creationId xmlns:a16="http://schemas.microsoft.com/office/drawing/2014/main" id="{66D92B1D-4745-236D-EC01-6F0C4FE17FF8}"/>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72" name="Line 20205">
                      <a:extLst>
                        <a:ext uri="{FF2B5EF4-FFF2-40B4-BE49-F238E27FC236}">
                          <a16:creationId xmlns:a16="http://schemas.microsoft.com/office/drawing/2014/main" id="{CF40A656-551A-3B6C-527E-FE516EDA92C8}"/>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73" name="Line 20206">
                      <a:extLst>
                        <a:ext uri="{FF2B5EF4-FFF2-40B4-BE49-F238E27FC236}">
                          <a16:creationId xmlns:a16="http://schemas.microsoft.com/office/drawing/2014/main" id="{0E92C80E-E946-E67F-2289-36F044601853}"/>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1210" name="Group 20207">
                  <a:extLst>
                    <a:ext uri="{FF2B5EF4-FFF2-40B4-BE49-F238E27FC236}">
                      <a16:creationId xmlns:a16="http://schemas.microsoft.com/office/drawing/2014/main" id="{433C7178-707D-3AF4-7633-ECAF05C44E9B}"/>
                    </a:ext>
                  </a:extLst>
                </p:cNvPr>
                <p:cNvGrpSpPr>
                  <a:grpSpLocks/>
                </p:cNvGrpSpPr>
                <p:nvPr/>
              </p:nvGrpSpPr>
              <p:grpSpPr bwMode="auto">
                <a:xfrm>
                  <a:off x="273" y="1"/>
                  <a:ext cx="39" cy="170"/>
                  <a:chOff x="273" y="1"/>
                  <a:chExt cx="39" cy="170"/>
                </a:xfrm>
              </p:grpSpPr>
              <p:grpSp>
                <p:nvGrpSpPr>
                  <p:cNvPr id="1211" name="Group 20208">
                    <a:extLst>
                      <a:ext uri="{FF2B5EF4-FFF2-40B4-BE49-F238E27FC236}">
                        <a16:creationId xmlns:a16="http://schemas.microsoft.com/office/drawing/2014/main" id="{C022CC9F-CB7D-B71B-A0C3-1FEB21E19AAD}"/>
                      </a:ext>
                    </a:extLst>
                  </p:cNvPr>
                  <p:cNvGrpSpPr>
                    <a:grpSpLocks/>
                  </p:cNvGrpSpPr>
                  <p:nvPr/>
                </p:nvGrpSpPr>
                <p:grpSpPr bwMode="auto">
                  <a:xfrm>
                    <a:off x="273" y="1"/>
                    <a:ext cx="16" cy="170"/>
                    <a:chOff x="273" y="1"/>
                    <a:chExt cx="59" cy="170"/>
                  </a:xfrm>
                </p:grpSpPr>
                <p:sp>
                  <p:nvSpPr>
                    <p:cNvPr id="1213" name="Rectangle 20209">
                      <a:extLst>
                        <a:ext uri="{FF2B5EF4-FFF2-40B4-BE49-F238E27FC236}">
                          <a16:creationId xmlns:a16="http://schemas.microsoft.com/office/drawing/2014/main" id="{6DBADF6A-B2DC-DF38-D91F-82F2C528EAF0}"/>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214" name="Group 20210">
                      <a:extLst>
                        <a:ext uri="{FF2B5EF4-FFF2-40B4-BE49-F238E27FC236}">
                          <a16:creationId xmlns:a16="http://schemas.microsoft.com/office/drawing/2014/main" id="{8FBB50B9-0AC0-5CAA-1496-101DC60CB7B9}"/>
                        </a:ext>
                      </a:extLst>
                    </p:cNvPr>
                    <p:cNvGrpSpPr>
                      <a:grpSpLocks/>
                    </p:cNvGrpSpPr>
                    <p:nvPr/>
                  </p:nvGrpSpPr>
                  <p:grpSpPr bwMode="auto">
                    <a:xfrm>
                      <a:off x="273" y="7"/>
                      <a:ext cx="55" cy="164"/>
                      <a:chOff x="273" y="7"/>
                      <a:chExt cx="55" cy="164"/>
                    </a:xfrm>
                  </p:grpSpPr>
                  <p:grpSp>
                    <p:nvGrpSpPr>
                      <p:cNvPr id="1215" name="Group 20211">
                        <a:extLst>
                          <a:ext uri="{FF2B5EF4-FFF2-40B4-BE49-F238E27FC236}">
                            <a16:creationId xmlns:a16="http://schemas.microsoft.com/office/drawing/2014/main" id="{87F8FAD7-0FB2-6286-F8A2-926C56C0EB31}"/>
                          </a:ext>
                        </a:extLst>
                      </p:cNvPr>
                      <p:cNvGrpSpPr>
                        <a:grpSpLocks/>
                      </p:cNvGrpSpPr>
                      <p:nvPr/>
                    </p:nvGrpSpPr>
                    <p:grpSpPr bwMode="auto">
                      <a:xfrm flipV="1">
                        <a:off x="273" y="142"/>
                        <a:ext cx="4" cy="11"/>
                        <a:chOff x="273" y="157"/>
                        <a:chExt cx="4" cy="11"/>
                      </a:xfrm>
                    </p:grpSpPr>
                    <p:sp>
                      <p:nvSpPr>
                        <p:cNvPr id="1236" name="Line 20212">
                          <a:extLst>
                            <a:ext uri="{FF2B5EF4-FFF2-40B4-BE49-F238E27FC236}">
                              <a16:creationId xmlns:a16="http://schemas.microsoft.com/office/drawing/2014/main" id="{D8727135-6EC7-B38F-51DA-0DBF914E23B0}"/>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37" name="Line 20213">
                          <a:extLst>
                            <a:ext uri="{FF2B5EF4-FFF2-40B4-BE49-F238E27FC236}">
                              <a16:creationId xmlns:a16="http://schemas.microsoft.com/office/drawing/2014/main" id="{A4E866C0-FF96-6771-B42E-D448FB5950DF}"/>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38" name="Line 20214">
                          <a:extLst>
                            <a:ext uri="{FF2B5EF4-FFF2-40B4-BE49-F238E27FC236}">
                              <a16:creationId xmlns:a16="http://schemas.microsoft.com/office/drawing/2014/main" id="{77C26691-D1DB-A50A-3DD5-69557142C15E}"/>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216" name="Line 20215">
                        <a:extLst>
                          <a:ext uri="{FF2B5EF4-FFF2-40B4-BE49-F238E27FC236}">
                            <a16:creationId xmlns:a16="http://schemas.microsoft.com/office/drawing/2014/main" id="{13FA48F3-8648-647D-A77E-5257216BB35C}"/>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17" name="Line 20216">
                        <a:extLst>
                          <a:ext uri="{FF2B5EF4-FFF2-40B4-BE49-F238E27FC236}">
                            <a16:creationId xmlns:a16="http://schemas.microsoft.com/office/drawing/2014/main" id="{DF57B891-E68B-65EE-2518-92597AAB69AB}"/>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218" name="Group 20217">
                        <a:extLst>
                          <a:ext uri="{FF2B5EF4-FFF2-40B4-BE49-F238E27FC236}">
                            <a16:creationId xmlns:a16="http://schemas.microsoft.com/office/drawing/2014/main" id="{0A2EE6C5-4FDD-7964-8923-417D0E6D4C96}"/>
                          </a:ext>
                        </a:extLst>
                      </p:cNvPr>
                      <p:cNvGrpSpPr>
                        <a:grpSpLocks/>
                      </p:cNvGrpSpPr>
                      <p:nvPr/>
                    </p:nvGrpSpPr>
                    <p:grpSpPr bwMode="auto">
                      <a:xfrm flipV="1">
                        <a:off x="273" y="48"/>
                        <a:ext cx="4" cy="11"/>
                        <a:chOff x="273" y="39"/>
                        <a:chExt cx="4" cy="11"/>
                      </a:xfrm>
                    </p:grpSpPr>
                    <p:sp>
                      <p:nvSpPr>
                        <p:cNvPr id="1233" name="Line 20218">
                          <a:extLst>
                            <a:ext uri="{FF2B5EF4-FFF2-40B4-BE49-F238E27FC236}">
                              <a16:creationId xmlns:a16="http://schemas.microsoft.com/office/drawing/2014/main" id="{3DE6F612-4971-8DF8-5744-7D4C5550939D}"/>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34" name="Line 20219">
                          <a:extLst>
                            <a:ext uri="{FF2B5EF4-FFF2-40B4-BE49-F238E27FC236}">
                              <a16:creationId xmlns:a16="http://schemas.microsoft.com/office/drawing/2014/main" id="{72E30E44-A621-9F2B-E077-2A445036FD57}"/>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35" name="Line 20220">
                          <a:extLst>
                            <a:ext uri="{FF2B5EF4-FFF2-40B4-BE49-F238E27FC236}">
                              <a16:creationId xmlns:a16="http://schemas.microsoft.com/office/drawing/2014/main" id="{61599154-1547-61C9-3901-6CB4C39F2065}"/>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219" name="Line 20221">
                        <a:extLst>
                          <a:ext uri="{FF2B5EF4-FFF2-40B4-BE49-F238E27FC236}">
                            <a16:creationId xmlns:a16="http://schemas.microsoft.com/office/drawing/2014/main" id="{E55F2A47-2763-4EFE-BD5B-5B2380B4BFFC}"/>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20" name="Line 20222">
                        <a:extLst>
                          <a:ext uri="{FF2B5EF4-FFF2-40B4-BE49-F238E27FC236}">
                            <a16:creationId xmlns:a16="http://schemas.microsoft.com/office/drawing/2014/main" id="{6B602BE3-3100-A0EC-1191-CCE226F78419}"/>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221" name="Group 20223">
                        <a:extLst>
                          <a:ext uri="{FF2B5EF4-FFF2-40B4-BE49-F238E27FC236}">
                            <a16:creationId xmlns:a16="http://schemas.microsoft.com/office/drawing/2014/main" id="{DD111584-25F3-8ECD-8D1B-1E1CF2AB6953}"/>
                          </a:ext>
                        </a:extLst>
                      </p:cNvPr>
                      <p:cNvGrpSpPr>
                        <a:grpSpLocks/>
                      </p:cNvGrpSpPr>
                      <p:nvPr/>
                    </p:nvGrpSpPr>
                    <p:grpSpPr bwMode="auto">
                      <a:xfrm flipV="1">
                        <a:off x="273" y="160"/>
                        <a:ext cx="4" cy="11"/>
                        <a:chOff x="273" y="123"/>
                        <a:chExt cx="4" cy="11"/>
                      </a:xfrm>
                    </p:grpSpPr>
                    <p:sp>
                      <p:nvSpPr>
                        <p:cNvPr id="1230" name="Line 20224">
                          <a:extLst>
                            <a:ext uri="{FF2B5EF4-FFF2-40B4-BE49-F238E27FC236}">
                              <a16:creationId xmlns:a16="http://schemas.microsoft.com/office/drawing/2014/main" id="{8C3D6C68-437B-183C-F63B-E1AD61610409}"/>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31" name="Line 20225">
                          <a:extLst>
                            <a:ext uri="{FF2B5EF4-FFF2-40B4-BE49-F238E27FC236}">
                              <a16:creationId xmlns:a16="http://schemas.microsoft.com/office/drawing/2014/main" id="{CCD083BC-8912-1124-C123-487FC022982F}"/>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32" name="Line 20226">
                          <a:extLst>
                            <a:ext uri="{FF2B5EF4-FFF2-40B4-BE49-F238E27FC236}">
                              <a16:creationId xmlns:a16="http://schemas.microsoft.com/office/drawing/2014/main" id="{0908C2A0-664A-D89D-4A28-F39FA61DBCD2}"/>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222" name="Line 20227">
                        <a:extLst>
                          <a:ext uri="{FF2B5EF4-FFF2-40B4-BE49-F238E27FC236}">
                            <a16:creationId xmlns:a16="http://schemas.microsoft.com/office/drawing/2014/main" id="{3AC99A5F-1F75-CE28-8398-538373853400}"/>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23" name="Line 20228">
                        <a:extLst>
                          <a:ext uri="{FF2B5EF4-FFF2-40B4-BE49-F238E27FC236}">
                            <a16:creationId xmlns:a16="http://schemas.microsoft.com/office/drawing/2014/main" id="{4B3CCD17-70FE-46C9-B25D-00DEC86A0E94}"/>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224" name="Group 20229">
                        <a:extLst>
                          <a:ext uri="{FF2B5EF4-FFF2-40B4-BE49-F238E27FC236}">
                            <a16:creationId xmlns:a16="http://schemas.microsoft.com/office/drawing/2014/main" id="{E6A55065-E09E-B033-DB96-B9DCA9E63816}"/>
                          </a:ext>
                        </a:extLst>
                      </p:cNvPr>
                      <p:cNvGrpSpPr>
                        <a:grpSpLocks/>
                      </p:cNvGrpSpPr>
                      <p:nvPr/>
                    </p:nvGrpSpPr>
                    <p:grpSpPr bwMode="auto">
                      <a:xfrm flipV="1">
                        <a:off x="274" y="7"/>
                        <a:ext cx="4" cy="11"/>
                        <a:chOff x="274" y="9"/>
                        <a:chExt cx="4" cy="11"/>
                      </a:xfrm>
                    </p:grpSpPr>
                    <p:sp>
                      <p:nvSpPr>
                        <p:cNvPr id="1227" name="Line 20230">
                          <a:extLst>
                            <a:ext uri="{FF2B5EF4-FFF2-40B4-BE49-F238E27FC236}">
                              <a16:creationId xmlns:a16="http://schemas.microsoft.com/office/drawing/2014/main" id="{CB0936A2-BDE2-CD00-113A-4204291C149D}"/>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28" name="Line 20231">
                          <a:extLst>
                            <a:ext uri="{FF2B5EF4-FFF2-40B4-BE49-F238E27FC236}">
                              <a16:creationId xmlns:a16="http://schemas.microsoft.com/office/drawing/2014/main" id="{91D7F71A-5E71-BE3F-4638-9F33441135EA}"/>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29" name="Line 20232">
                          <a:extLst>
                            <a:ext uri="{FF2B5EF4-FFF2-40B4-BE49-F238E27FC236}">
                              <a16:creationId xmlns:a16="http://schemas.microsoft.com/office/drawing/2014/main" id="{1F7F1286-9842-9160-66FD-81D9A3D82599}"/>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225" name="Line 20233">
                        <a:extLst>
                          <a:ext uri="{FF2B5EF4-FFF2-40B4-BE49-F238E27FC236}">
                            <a16:creationId xmlns:a16="http://schemas.microsoft.com/office/drawing/2014/main" id="{2D665280-25CF-3920-E5E5-79213E01CB94}"/>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26" name="Line 20234">
                        <a:extLst>
                          <a:ext uri="{FF2B5EF4-FFF2-40B4-BE49-F238E27FC236}">
                            <a16:creationId xmlns:a16="http://schemas.microsoft.com/office/drawing/2014/main" id="{12FC68B2-E1DD-E913-1A16-9BBB3F82EEDB}"/>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1212" name="AutoShape 20235">
                    <a:extLst>
                      <a:ext uri="{FF2B5EF4-FFF2-40B4-BE49-F238E27FC236}">
                        <a16:creationId xmlns:a16="http://schemas.microsoft.com/office/drawing/2014/main" id="{FFE436CF-8CEE-8322-A3C9-0FC3958BF4EB}"/>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1165" name="グループ化 1164">
                <a:extLst>
                  <a:ext uri="{FF2B5EF4-FFF2-40B4-BE49-F238E27FC236}">
                    <a16:creationId xmlns:a16="http://schemas.microsoft.com/office/drawing/2014/main" id="{B64CE419-0258-F152-6229-E9AF6C4A668C}"/>
                  </a:ext>
                </a:extLst>
              </p:cNvPr>
              <p:cNvGrpSpPr/>
              <p:nvPr/>
            </p:nvGrpSpPr>
            <p:grpSpPr>
              <a:xfrm>
                <a:off x="3575720" y="4900969"/>
                <a:ext cx="2932846" cy="263154"/>
                <a:chOff x="5272221" y="4222352"/>
                <a:chExt cx="5453284" cy="515215"/>
              </a:xfrm>
            </p:grpSpPr>
            <p:grpSp>
              <p:nvGrpSpPr>
                <p:cNvPr id="1166" name="グループ化 1165">
                  <a:extLst>
                    <a:ext uri="{FF2B5EF4-FFF2-40B4-BE49-F238E27FC236}">
                      <a16:creationId xmlns:a16="http://schemas.microsoft.com/office/drawing/2014/main" id="{11F8FA04-2D50-245E-199F-2F75969AC529}"/>
                    </a:ext>
                  </a:extLst>
                </p:cNvPr>
                <p:cNvGrpSpPr/>
                <p:nvPr/>
              </p:nvGrpSpPr>
              <p:grpSpPr>
                <a:xfrm>
                  <a:off x="5272221" y="4226272"/>
                  <a:ext cx="5453284" cy="504056"/>
                  <a:chOff x="5306852" y="3284984"/>
                  <a:chExt cx="5453284" cy="504056"/>
                </a:xfrm>
              </p:grpSpPr>
              <p:sp>
                <p:nvSpPr>
                  <p:cNvPr id="1204" name="四角形: 角を丸くする 1203">
                    <a:extLst>
                      <a:ext uri="{FF2B5EF4-FFF2-40B4-BE49-F238E27FC236}">
                        <a16:creationId xmlns:a16="http://schemas.microsoft.com/office/drawing/2014/main" id="{43CD3F08-9AAB-6600-429B-ACE16F3345D9}"/>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5" name="四角形: 角を丸くする 1204">
                    <a:extLst>
                      <a:ext uri="{FF2B5EF4-FFF2-40B4-BE49-F238E27FC236}">
                        <a16:creationId xmlns:a16="http://schemas.microsoft.com/office/drawing/2014/main" id="{010CF3BF-73A6-EADB-5428-3E437511ED08}"/>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6" name="四角形: 角を丸くする 1205">
                    <a:extLst>
                      <a:ext uri="{FF2B5EF4-FFF2-40B4-BE49-F238E27FC236}">
                        <a16:creationId xmlns:a16="http://schemas.microsoft.com/office/drawing/2014/main" id="{21478AE9-194B-387E-E2C5-91475B67838C}"/>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7" name="四角形: 角を丸くする 1206">
                    <a:extLst>
                      <a:ext uri="{FF2B5EF4-FFF2-40B4-BE49-F238E27FC236}">
                        <a16:creationId xmlns:a16="http://schemas.microsoft.com/office/drawing/2014/main" id="{1D20BC14-F3DE-1D3C-E983-2B9D0F17BFD9}"/>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8" name="四角形: 角を丸くする 1207">
                    <a:extLst>
                      <a:ext uri="{FF2B5EF4-FFF2-40B4-BE49-F238E27FC236}">
                        <a16:creationId xmlns:a16="http://schemas.microsoft.com/office/drawing/2014/main" id="{C983B2FD-322A-AE9D-650C-E0D03584995E}"/>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67" name="フローチャート: 端子 1166">
                  <a:extLst>
                    <a:ext uri="{FF2B5EF4-FFF2-40B4-BE49-F238E27FC236}">
                      <a16:creationId xmlns:a16="http://schemas.microsoft.com/office/drawing/2014/main" id="{888132F4-3E7D-E965-4929-89FA522708E7}"/>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8" name="フローチャート: 端子 1167">
                  <a:extLst>
                    <a:ext uri="{FF2B5EF4-FFF2-40B4-BE49-F238E27FC236}">
                      <a16:creationId xmlns:a16="http://schemas.microsoft.com/office/drawing/2014/main" id="{034F9804-4BE3-04FD-03FF-3A94378E5570}"/>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9" name="フローチャート: 端子 1168">
                  <a:extLst>
                    <a:ext uri="{FF2B5EF4-FFF2-40B4-BE49-F238E27FC236}">
                      <a16:creationId xmlns:a16="http://schemas.microsoft.com/office/drawing/2014/main" id="{90074717-A546-1245-8730-67A8FAC61513}"/>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0" name="フローチャート: 端子 1169">
                  <a:extLst>
                    <a:ext uri="{FF2B5EF4-FFF2-40B4-BE49-F238E27FC236}">
                      <a16:creationId xmlns:a16="http://schemas.microsoft.com/office/drawing/2014/main" id="{BA725B8F-3838-2D0A-B29D-26796B7C9544}"/>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1" name="フローチャート: 端子 1170">
                  <a:extLst>
                    <a:ext uri="{FF2B5EF4-FFF2-40B4-BE49-F238E27FC236}">
                      <a16:creationId xmlns:a16="http://schemas.microsoft.com/office/drawing/2014/main" id="{126432F5-5FFF-39FD-A751-98D20533D519}"/>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2" name="フローチャート: 端子 1171">
                  <a:extLst>
                    <a:ext uri="{FF2B5EF4-FFF2-40B4-BE49-F238E27FC236}">
                      <a16:creationId xmlns:a16="http://schemas.microsoft.com/office/drawing/2014/main" id="{58D6B93A-334A-03BF-C535-D52619267EAA}"/>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3" name="フローチャート: 端子 1172">
                  <a:extLst>
                    <a:ext uri="{FF2B5EF4-FFF2-40B4-BE49-F238E27FC236}">
                      <a16:creationId xmlns:a16="http://schemas.microsoft.com/office/drawing/2014/main" id="{FE85A0F4-3543-D04B-4314-FB35C5A97BEB}"/>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4" name="フローチャート: 端子 1173">
                  <a:extLst>
                    <a:ext uri="{FF2B5EF4-FFF2-40B4-BE49-F238E27FC236}">
                      <a16:creationId xmlns:a16="http://schemas.microsoft.com/office/drawing/2014/main" id="{4AEDB44A-78C9-B102-5737-B240C7DCCA47}"/>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5" name="フローチャート: 端子 1174">
                  <a:extLst>
                    <a:ext uri="{FF2B5EF4-FFF2-40B4-BE49-F238E27FC236}">
                      <a16:creationId xmlns:a16="http://schemas.microsoft.com/office/drawing/2014/main" id="{40BBC0A5-C663-671C-B833-5E64BA663AE9}"/>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6" name="フローチャート: 端子 1175">
                  <a:extLst>
                    <a:ext uri="{FF2B5EF4-FFF2-40B4-BE49-F238E27FC236}">
                      <a16:creationId xmlns:a16="http://schemas.microsoft.com/office/drawing/2014/main" id="{299765AD-A36D-F1F7-6C49-404AD0C4E660}"/>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7" name="フローチャート: 端子 1176">
                  <a:extLst>
                    <a:ext uri="{FF2B5EF4-FFF2-40B4-BE49-F238E27FC236}">
                      <a16:creationId xmlns:a16="http://schemas.microsoft.com/office/drawing/2014/main" id="{E2413A26-26BD-97A2-94A5-B438A5C4CE7C}"/>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8" name="フローチャート: 端子 1177">
                  <a:extLst>
                    <a:ext uri="{FF2B5EF4-FFF2-40B4-BE49-F238E27FC236}">
                      <a16:creationId xmlns:a16="http://schemas.microsoft.com/office/drawing/2014/main" id="{F70BA162-16AE-8F88-E7FD-C99072129821}"/>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9" name="フローチャート: 端子 1178">
                  <a:extLst>
                    <a:ext uri="{FF2B5EF4-FFF2-40B4-BE49-F238E27FC236}">
                      <a16:creationId xmlns:a16="http://schemas.microsoft.com/office/drawing/2014/main" id="{73ABB038-7575-0946-0DA0-AEAD37D13B00}"/>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0" name="フローチャート: 端子 1179">
                  <a:extLst>
                    <a:ext uri="{FF2B5EF4-FFF2-40B4-BE49-F238E27FC236}">
                      <a16:creationId xmlns:a16="http://schemas.microsoft.com/office/drawing/2014/main" id="{21CDC458-CECD-CF3B-FDC9-B6B26B5E4A2A}"/>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1" name="フローチャート: 端子 1180">
                  <a:extLst>
                    <a:ext uri="{FF2B5EF4-FFF2-40B4-BE49-F238E27FC236}">
                      <a16:creationId xmlns:a16="http://schemas.microsoft.com/office/drawing/2014/main" id="{FE57F8F0-40C4-C9DD-4D3D-EDB0D8DB0DD6}"/>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2" name="フローチャート: 端子 1181">
                  <a:extLst>
                    <a:ext uri="{FF2B5EF4-FFF2-40B4-BE49-F238E27FC236}">
                      <a16:creationId xmlns:a16="http://schemas.microsoft.com/office/drawing/2014/main" id="{D117387E-DF8E-0946-63B2-75F032EAFE68}"/>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3" name="フローチャート: 端子 1182">
                  <a:extLst>
                    <a:ext uri="{FF2B5EF4-FFF2-40B4-BE49-F238E27FC236}">
                      <a16:creationId xmlns:a16="http://schemas.microsoft.com/office/drawing/2014/main" id="{315076EB-399F-E01E-38AF-60DC627B4FA3}"/>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4" name="フローチャート: 端子 1183">
                  <a:extLst>
                    <a:ext uri="{FF2B5EF4-FFF2-40B4-BE49-F238E27FC236}">
                      <a16:creationId xmlns:a16="http://schemas.microsoft.com/office/drawing/2014/main" id="{1E79838C-DF73-DD67-40AE-00AAA97A0CBD}"/>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5" name="フローチャート: 端子 1184">
                  <a:extLst>
                    <a:ext uri="{FF2B5EF4-FFF2-40B4-BE49-F238E27FC236}">
                      <a16:creationId xmlns:a16="http://schemas.microsoft.com/office/drawing/2014/main" id="{3A25932D-66C1-8F3D-37BD-3D74E415DE85}"/>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6" name="フローチャート: 端子 1185">
                  <a:extLst>
                    <a:ext uri="{FF2B5EF4-FFF2-40B4-BE49-F238E27FC236}">
                      <a16:creationId xmlns:a16="http://schemas.microsoft.com/office/drawing/2014/main" id="{6FEDA429-A8B6-5585-6F29-B4A015948FC3}"/>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7" name="フローチャート: 端子 1186">
                  <a:extLst>
                    <a:ext uri="{FF2B5EF4-FFF2-40B4-BE49-F238E27FC236}">
                      <a16:creationId xmlns:a16="http://schemas.microsoft.com/office/drawing/2014/main" id="{C436212E-4CD0-FC1A-9151-0B62856018AF}"/>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8" name="フローチャート: 端子 1187">
                  <a:extLst>
                    <a:ext uri="{FF2B5EF4-FFF2-40B4-BE49-F238E27FC236}">
                      <a16:creationId xmlns:a16="http://schemas.microsoft.com/office/drawing/2014/main" id="{D9408AA4-B907-D70C-38D4-A69E2E2FC6F3}"/>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9" name="フローチャート: 端子 1188">
                  <a:extLst>
                    <a:ext uri="{FF2B5EF4-FFF2-40B4-BE49-F238E27FC236}">
                      <a16:creationId xmlns:a16="http://schemas.microsoft.com/office/drawing/2014/main" id="{02A4E0D5-1AC0-0ADE-82E2-3D4D64432926}"/>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0" name="フローチャート: 端子 1189">
                  <a:extLst>
                    <a:ext uri="{FF2B5EF4-FFF2-40B4-BE49-F238E27FC236}">
                      <a16:creationId xmlns:a16="http://schemas.microsoft.com/office/drawing/2014/main" id="{B1491FA4-C8C9-87F6-1758-86650E907839}"/>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1" name="フローチャート: 端子 1190">
                  <a:extLst>
                    <a:ext uri="{FF2B5EF4-FFF2-40B4-BE49-F238E27FC236}">
                      <a16:creationId xmlns:a16="http://schemas.microsoft.com/office/drawing/2014/main" id="{04E70873-FD28-1DC1-75E1-B737FE7E1689}"/>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2" name="フローチャート: 端子 1191">
                  <a:extLst>
                    <a:ext uri="{FF2B5EF4-FFF2-40B4-BE49-F238E27FC236}">
                      <a16:creationId xmlns:a16="http://schemas.microsoft.com/office/drawing/2014/main" id="{38277FBA-A03E-EE3F-B93F-73ABE907E1FE}"/>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3" name="フローチャート: 端子 1192">
                  <a:extLst>
                    <a:ext uri="{FF2B5EF4-FFF2-40B4-BE49-F238E27FC236}">
                      <a16:creationId xmlns:a16="http://schemas.microsoft.com/office/drawing/2014/main" id="{2D27048C-F067-C2C7-A389-A3B84ABF0CC4}"/>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4" name="フローチャート: 端子 1193">
                  <a:extLst>
                    <a:ext uri="{FF2B5EF4-FFF2-40B4-BE49-F238E27FC236}">
                      <a16:creationId xmlns:a16="http://schemas.microsoft.com/office/drawing/2014/main" id="{6D21C03B-DE45-531C-823E-31379DC916F3}"/>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5" name="フローチャート: 端子 1194">
                  <a:extLst>
                    <a:ext uri="{FF2B5EF4-FFF2-40B4-BE49-F238E27FC236}">
                      <a16:creationId xmlns:a16="http://schemas.microsoft.com/office/drawing/2014/main" id="{5C31E030-6D2F-21D4-D847-958743BCF886}"/>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6" name="フローチャート: 端子 1195">
                  <a:extLst>
                    <a:ext uri="{FF2B5EF4-FFF2-40B4-BE49-F238E27FC236}">
                      <a16:creationId xmlns:a16="http://schemas.microsoft.com/office/drawing/2014/main" id="{F6590A91-8E01-02A1-7CCA-72CCD219B540}"/>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7" name="フローチャート: 端子 1196">
                  <a:extLst>
                    <a:ext uri="{FF2B5EF4-FFF2-40B4-BE49-F238E27FC236}">
                      <a16:creationId xmlns:a16="http://schemas.microsoft.com/office/drawing/2014/main" id="{CB157A85-F597-6AB3-AF31-318A4A4A6AEC}"/>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8" name="フローチャート: 端子 1197">
                  <a:extLst>
                    <a:ext uri="{FF2B5EF4-FFF2-40B4-BE49-F238E27FC236}">
                      <a16:creationId xmlns:a16="http://schemas.microsoft.com/office/drawing/2014/main" id="{78B71A05-A1E6-331C-731F-0AE87D8DF321}"/>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9" name="フローチャート: 端子 1198">
                  <a:extLst>
                    <a:ext uri="{FF2B5EF4-FFF2-40B4-BE49-F238E27FC236}">
                      <a16:creationId xmlns:a16="http://schemas.microsoft.com/office/drawing/2014/main" id="{B31E04B0-2280-AC94-456F-288FE8631D3F}"/>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0" name="フローチャート: 端子 1199">
                  <a:extLst>
                    <a:ext uri="{FF2B5EF4-FFF2-40B4-BE49-F238E27FC236}">
                      <a16:creationId xmlns:a16="http://schemas.microsoft.com/office/drawing/2014/main" id="{FDDDE019-1CD9-F212-C617-22FBCC0C20D1}"/>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1" name="フローチャート: 端子 1200">
                  <a:extLst>
                    <a:ext uri="{FF2B5EF4-FFF2-40B4-BE49-F238E27FC236}">
                      <a16:creationId xmlns:a16="http://schemas.microsoft.com/office/drawing/2014/main" id="{F5E286D5-5F56-5810-56BF-07C2254A1992}"/>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2" name="フローチャート: 端子 1201">
                  <a:extLst>
                    <a:ext uri="{FF2B5EF4-FFF2-40B4-BE49-F238E27FC236}">
                      <a16:creationId xmlns:a16="http://schemas.microsoft.com/office/drawing/2014/main" id="{F4A0F50E-4B88-8A13-BF62-28AC048B2723}"/>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3" name="フローチャート: 端子 1202">
                  <a:extLst>
                    <a:ext uri="{FF2B5EF4-FFF2-40B4-BE49-F238E27FC236}">
                      <a16:creationId xmlns:a16="http://schemas.microsoft.com/office/drawing/2014/main" id="{653E4B07-15EB-7F1E-C6D0-1809DAFA6FBA}"/>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5" name="グループ化 4">
              <a:extLst>
                <a:ext uri="{FF2B5EF4-FFF2-40B4-BE49-F238E27FC236}">
                  <a16:creationId xmlns:a16="http://schemas.microsoft.com/office/drawing/2014/main" id="{C2D1A7A9-2AD8-2A3B-F8BD-863E6AAD23B2}"/>
                </a:ext>
              </a:extLst>
            </p:cNvPr>
            <p:cNvGrpSpPr/>
            <p:nvPr/>
          </p:nvGrpSpPr>
          <p:grpSpPr>
            <a:xfrm>
              <a:off x="3088658" y="3247622"/>
              <a:ext cx="641727" cy="2779507"/>
              <a:chOff x="3046932" y="3247622"/>
              <a:chExt cx="641727" cy="2779507"/>
            </a:xfrm>
          </p:grpSpPr>
          <p:grpSp>
            <p:nvGrpSpPr>
              <p:cNvPr id="192" name="グループ化 191">
                <a:extLst>
                  <a:ext uri="{FF2B5EF4-FFF2-40B4-BE49-F238E27FC236}">
                    <a16:creationId xmlns:a16="http://schemas.microsoft.com/office/drawing/2014/main" id="{3B1C86AD-CAF6-D5DF-B48F-5DA58AE77E81}"/>
                  </a:ext>
                </a:extLst>
              </p:cNvPr>
              <p:cNvGrpSpPr/>
              <p:nvPr/>
            </p:nvGrpSpPr>
            <p:grpSpPr>
              <a:xfrm rot="5400000">
                <a:off x="2010265" y="4383421"/>
                <a:ext cx="2745487" cy="473890"/>
                <a:chOff x="2644379" y="4593585"/>
                <a:chExt cx="3864187" cy="756058"/>
              </a:xfrm>
            </p:grpSpPr>
            <p:grpSp>
              <p:nvGrpSpPr>
                <p:cNvPr id="194" name="Group 20157">
                  <a:extLst>
                    <a:ext uri="{FF2B5EF4-FFF2-40B4-BE49-F238E27FC236}">
                      <a16:creationId xmlns:a16="http://schemas.microsoft.com/office/drawing/2014/main" id="{65B439E6-11E8-CA84-8A9A-DF600A14D885}"/>
                    </a:ext>
                  </a:extLst>
                </p:cNvPr>
                <p:cNvGrpSpPr>
                  <a:grpSpLocks/>
                </p:cNvGrpSpPr>
                <p:nvPr/>
              </p:nvGrpSpPr>
              <p:grpSpPr bwMode="auto">
                <a:xfrm rot="10800000">
                  <a:off x="2644379" y="4593585"/>
                  <a:ext cx="1115980" cy="756058"/>
                  <a:chOff x="0" y="0"/>
                  <a:chExt cx="312" cy="209"/>
                </a:xfrm>
              </p:grpSpPr>
              <p:grpSp>
                <p:nvGrpSpPr>
                  <p:cNvPr id="413" name="Group 20158">
                    <a:extLst>
                      <a:ext uri="{FF2B5EF4-FFF2-40B4-BE49-F238E27FC236}">
                        <a16:creationId xmlns:a16="http://schemas.microsoft.com/office/drawing/2014/main" id="{AE831E3B-D646-B97C-A338-19D1210F9D44}"/>
                      </a:ext>
                    </a:extLst>
                  </p:cNvPr>
                  <p:cNvGrpSpPr>
                    <a:grpSpLocks/>
                  </p:cNvGrpSpPr>
                  <p:nvPr/>
                </p:nvGrpSpPr>
                <p:grpSpPr bwMode="auto">
                  <a:xfrm>
                    <a:off x="0" y="0"/>
                    <a:ext cx="307" cy="209"/>
                    <a:chOff x="0" y="0"/>
                    <a:chExt cx="307" cy="209"/>
                  </a:xfrm>
                </p:grpSpPr>
                <p:sp>
                  <p:nvSpPr>
                    <p:cNvPr id="1123" name="Rectangle 20159">
                      <a:extLst>
                        <a:ext uri="{FF2B5EF4-FFF2-40B4-BE49-F238E27FC236}">
                          <a16:creationId xmlns:a16="http://schemas.microsoft.com/office/drawing/2014/main" id="{7EEAE01A-E477-5485-9D10-EAAAC7B29840}"/>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24" name="Rectangle 20160">
                      <a:extLst>
                        <a:ext uri="{FF2B5EF4-FFF2-40B4-BE49-F238E27FC236}">
                          <a16:creationId xmlns:a16="http://schemas.microsoft.com/office/drawing/2014/main" id="{6C0235BD-3FFC-8683-8EB1-ABC8D2BBFB5C}"/>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25" name="Rectangle 20161">
                      <a:extLst>
                        <a:ext uri="{FF2B5EF4-FFF2-40B4-BE49-F238E27FC236}">
                          <a16:creationId xmlns:a16="http://schemas.microsoft.com/office/drawing/2014/main" id="{93A090E4-5DAE-AC6C-C6D9-FDEE1E622A0B}"/>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26" name="Rectangle 20162">
                      <a:extLst>
                        <a:ext uri="{FF2B5EF4-FFF2-40B4-BE49-F238E27FC236}">
                          <a16:creationId xmlns:a16="http://schemas.microsoft.com/office/drawing/2014/main" id="{E7861CE7-C370-4FD5-E369-B746CCA33598}"/>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27" name="Rectangle 20163">
                      <a:extLst>
                        <a:ext uri="{FF2B5EF4-FFF2-40B4-BE49-F238E27FC236}">
                          <a16:creationId xmlns:a16="http://schemas.microsoft.com/office/drawing/2014/main" id="{10C9B6F5-CE26-08BB-5395-5579D14D6641}"/>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28" name="Rectangle 20164">
                      <a:extLst>
                        <a:ext uri="{FF2B5EF4-FFF2-40B4-BE49-F238E27FC236}">
                          <a16:creationId xmlns:a16="http://schemas.microsoft.com/office/drawing/2014/main" id="{DC57332F-2743-3B8D-CDC9-39A304F1C704}"/>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29" name="Rectangle 20165">
                      <a:extLst>
                        <a:ext uri="{FF2B5EF4-FFF2-40B4-BE49-F238E27FC236}">
                          <a16:creationId xmlns:a16="http://schemas.microsoft.com/office/drawing/2014/main" id="{676CA1EF-ABEA-129B-CF42-9AD6D679C9FA}"/>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0" name="Rectangle 20166">
                      <a:extLst>
                        <a:ext uri="{FF2B5EF4-FFF2-40B4-BE49-F238E27FC236}">
                          <a16:creationId xmlns:a16="http://schemas.microsoft.com/office/drawing/2014/main" id="{B21F898E-82FE-5065-F861-7350DF7BAD49}"/>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1" name="Rectangle 20167">
                      <a:extLst>
                        <a:ext uri="{FF2B5EF4-FFF2-40B4-BE49-F238E27FC236}">
                          <a16:creationId xmlns:a16="http://schemas.microsoft.com/office/drawing/2014/main" id="{18732BF7-A4B2-41F6-8C22-C866850B553E}"/>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2" name="Rectangle 20168">
                      <a:extLst>
                        <a:ext uri="{FF2B5EF4-FFF2-40B4-BE49-F238E27FC236}">
                          <a16:creationId xmlns:a16="http://schemas.microsoft.com/office/drawing/2014/main" id="{DE19E939-2698-528D-AFF8-00B35F2387C3}"/>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3" name="Rectangle 20169">
                      <a:extLst>
                        <a:ext uri="{FF2B5EF4-FFF2-40B4-BE49-F238E27FC236}">
                          <a16:creationId xmlns:a16="http://schemas.microsoft.com/office/drawing/2014/main" id="{6E4CA513-26AF-9BA7-358E-AF3D6F4B60BF}"/>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4" name="Line 20170">
                      <a:extLst>
                        <a:ext uri="{FF2B5EF4-FFF2-40B4-BE49-F238E27FC236}">
                          <a16:creationId xmlns:a16="http://schemas.microsoft.com/office/drawing/2014/main" id="{B5CD3BC2-3A12-492C-0906-5BA1341D825F}"/>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5" name="Line 20171">
                      <a:extLst>
                        <a:ext uri="{FF2B5EF4-FFF2-40B4-BE49-F238E27FC236}">
                          <a16:creationId xmlns:a16="http://schemas.microsoft.com/office/drawing/2014/main" id="{F9734EDB-27B0-9AB9-D62E-B48723E323E4}"/>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6" name="Line 20172">
                      <a:extLst>
                        <a:ext uri="{FF2B5EF4-FFF2-40B4-BE49-F238E27FC236}">
                          <a16:creationId xmlns:a16="http://schemas.microsoft.com/office/drawing/2014/main" id="{C3D60697-B03A-27B5-6F8E-057304C4BE2E}"/>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7" name="Line 20173">
                      <a:extLst>
                        <a:ext uri="{FF2B5EF4-FFF2-40B4-BE49-F238E27FC236}">
                          <a16:creationId xmlns:a16="http://schemas.microsoft.com/office/drawing/2014/main" id="{FA4ED152-8476-C367-905F-05214F489125}"/>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8" name="Line 20174">
                      <a:extLst>
                        <a:ext uri="{FF2B5EF4-FFF2-40B4-BE49-F238E27FC236}">
                          <a16:creationId xmlns:a16="http://schemas.microsoft.com/office/drawing/2014/main" id="{B53801B7-D212-611A-CDBD-6C66E460F51F}"/>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9" name="Line 20175">
                      <a:extLst>
                        <a:ext uri="{FF2B5EF4-FFF2-40B4-BE49-F238E27FC236}">
                          <a16:creationId xmlns:a16="http://schemas.microsoft.com/office/drawing/2014/main" id="{6EB2BEA6-0725-F863-8B3E-7357BF471C9B}"/>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40" name="Line 20176">
                      <a:extLst>
                        <a:ext uri="{FF2B5EF4-FFF2-40B4-BE49-F238E27FC236}">
                          <a16:creationId xmlns:a16="http://schemas.microsoft.com/office/drawing/2014/main" id="{8D837641-FD7A-9424-DEE8-6478D9735253}"/>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41" name="Line 20177">
                      <a:extLst>
                        <a:ext uri="{FF2B5EF4-FFF2-40B4-BE49-F238E27FC236}">
                          <a16:creationId xmlns:a16="http://schemas.microsoft.com/office/drawing/2014/main" id="{4F354E45-E330-1D31-DC46-D63E927A5374}"/>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142" name="Group 20178">
                      <a:extLst>
                        <a:ext uri="{FF2B5EF4-FFF2-40B4-BE49-F238E27FC236}">
                          <a16:creationId xmlns:a16="http://schemas.microsoft.com/office/drawing/2014/main" id="{A1C037C9-8CFA-49EF-61C9-3D37F960067C}"/>
                        </a:ext>
                      </a:extLst>
                    </p:cNvPr>
                    <p:cNvGrpSpPr>
                      <a:grpSpLocks/>
                    </p:cNvGrpSpPr>
                    <p:nvPr/>
                  </p:nvGrpSpPr>
                  <p:grpSpPr bwMode="auto">
                    <a:xfrm rot="16200000" flipV="1">
                      <a:off x="191" y="98"/>
                      <a:ext cx="23" cy="13"/>
                      <a:chOff x="231" y="162"/>
                      <a:chExt cx="45" cy="25"/>
                    </a:xfrm>
                  </p:grpSpPr>
                  <p:sp>
                    <p:nvSpPr>
                      <p:cNvPr id="1158" name="Line 20179">
                        <a:extLst>
                          <a:ext uri="{FF2B5EF4-FFF2-40B4-BE49-F238E27FC236}">
                            <a16:creationId xmlns:a16="http://schemas.microsoft.com/office/drawing/2014/main" id="{4B1983FC-348B-617A-73F5-4CA4BBDC08EC}"/>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59" name="Line 20180">
                        <a:extLst>
                          <a:ext uri="{FF2B5EF4-FFF2-40B4-BE49-F238E27FC236}">
                            <a16:creationId xmlns:a16="http://schemas.microsoft.com/office/drawing/2014/main" id="{19CC5247-022E-3A23-542C-F5E0180D00BF}"/>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60" name="Line 20181">
                        <a:extLst>
                          <a:ext uri="{FF2B5EF4-FFF2-40B4-BE49-F238E27FC236}">
                            <a16:creationId xmlns:a16="http://schemas.microsoft.com/office/drawing/2014/main" id="{68C0B937-86EF-7EE0-E945-37546A64C681}"/>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61" name="Line 20182">
                        <a:extLst>
                          <a:ext uri="{FF2B5EF4-FFF2-40B4-BE49-F238E27FC236}">
                            <a16:creationId xmlns:a16="http://schemas.microsoft.com/office/drawing/2014/main" id="{EA5337D1-23A2-2F08-285E-C2EE1C06F1A4}"/>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62" name="Line 20183">
                        <a:extLst>
                          <a:ext uri="{FF2B5EF4-FFF2-40B4-BE49-F238E27FC236}">
                            <a16:creationId xmlns:a16="http://schemas.microsoft.com/office/drawing/2014/main" id="{4017131A-4324-1AE3-07E7-04DC4A4799A1}"/>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63" name="Line 20184">
                        <a:extLst>
                          <a:ext uri="{FF2B5EF4-FFF2-40B4-BE49-F238E27FC236}">
                            <a16:creationId xmlns:a16="http://schemas.microsoft.com/office/drawing/2014/main" id="{FD82D4E4-B124-A1A0-2BC6-461123C2F681}"/>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143" name="Line 20192">
                      <a:extLst>
                        <a:ext uri="{FF2B5EF4-FFF2-40B4-BE49-F238E27FC236}">
                          <a16:creationId xmlns:a16="http://schemas.microsoft.com/office/drawing/2014/main" id="{A7552B41-C118-AEFB-27E8-BEE8367B2C25}"/>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44" name="Line 20193">
                      <a:extLst>
                        <a:ext uri="{FF2B5EF4-FFF2-40B4-BE49-F238E27FC236}">
                          <a16:creationId xmlns:a16="http://schemas.microsoft.com/office/drawing/2014/main" id="{F6CD57E8-8442-FA18-FDD1-7F3C7FB3E09D}"/>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45" name="Line 20194">
                      <a:extLst>
                        <a:ext uri="{FF2B5EF4-FFF2-40B4-BE49-F238E27FC236}">
                          <a16:creationId xmlns:a16="http://schemas.microsoft.com/office/drawing/2014/main" id="{A73ACF18-73A4-6804-699B-FED9C459C3E1}"/>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46" name="AutoShape 20195">
                      <a:extLst>
                        <a:ext uri="{FF2B5EF4-FFF2-40B4-BE49-F238E27FC236}">
                          <a16:creationId xmlns:a16="http://schemas.microsoft.com/office/drawing/2014/main" id="{E315C5BF-4AC5-315D-A8B7-1A30B7CD1FB2}"/>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47" name="AutoShape 20196">
                      <a:extLst>
                        <a:ext uri="{FF2B5EF4-FFF2-40B4-BE49-F238E27FC236}">
                          <a16:creationId xmlns:a16="http://schemas.microsoft.com/office/drawing/2014/main" id="{9908F43C-A330-B1C3-FD52-D11EC3B1CBE0}"/>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48" name="Line 20197">
                      <a:extLst>
                        <a:ext uri="{FF2B5EF4-FFF2-40B4-BE49-F238E27FC236}">
                          <a16:creationId xmlns:a16="http://schemas.microsoft.com/office/drawing/2014/main" id="{445734F9-1BFF-42B1-ECA6-9E18C92BB290}"/>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49" name="Line 20198">
                      <a:extLst>
                        <a:ext uri="{FF2B5EF4-FFF2-40B4-BE49-F238E27FC236}">
                          <a16:creationId xmlns:a16="http://schemas.microsoft.com/office/drawing/2014/main" id="{37B17970-C4F3-418A-8E0A-6228775978A1}"/>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150" name="Group 20199">
                      <a:extLst>
                        <a:ext uri="{FF2B5EF4-FFF2-40B4-BE49-F238E27FC236}">
                          <a16:creationId xmlns:a16="http://schemas.microsoft.com/office/drawing/2014/main" id="{6A0C11DD-62B0-A706-8B2F-A6880AF755C6}"/>
                        </a:ext>
                      </a:extLst>
                    </p:cNvPr>
                    <p:cNvGrpSpPr>
                      <a:grpSpLocks/>
                    </p:cNvGrpSpPr>
                    <p:nvPr/>
                  </p:nvGrpSpPr>
                  <p:grpSpPr bwMode="auto">
                    <a:xfrm flipV="1">
                      <a:off x="290" y="133"/>
                      <a:ext cx="17" cy="13"/>
                      <a:chOff x="290" y="139"/>
                      <a:chExt cx="44" cy="26"/>
                    </a:xfrm>
                  </p:grpSpPr>
                  <p:sp>
                    <p:nvSpPr>
                      <p:cNvPr id="1151" name="Rectangle 20200">
                        <a:extLst>
                          <a:ext uri="{FF2B5EF4-FFF2-40B4-BE49-F238E27FC236}">
                            <a16:creationId xmlns:a16="http://schemas.microsoft.com/office/drawing/2014/main" id="{5FE7B87B-C369-0189-0ECE-0459DA743DE4}"/>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52" name="Rectangle 20201">
                        <a:extLst>
                          <a:ext uri="{FF2B5EF4-FFF2-40B4-BE49-F238E27FC236}">
                            <a16:creationId xmlns:a16="http://schemas.microsoft.com/office/drawing/2014/main" id="{774EC3BC-FF5D-52DC-61C5-313F0862E182}"/>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53" name="Rectangle 20202">
                        <a:extLst>
                          <a:ext uri="{FF2B5EF4-FFF2-40B4-BE49-F238E27FC236}">
                            <a16:creationId xmlns:a16="http://schemas.microsoft.com/office/drawing/2014/main" id="{68FB9334-4B12-13B3-6F2B-423101F97D7C}"/>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54" name="AutoShape 20203">
                        <a:extLst>
                          <a:ext uri="{FF2B5EF4-FFF2-40B4-BE49-F238E27FC236}">
                            <a16:creationId xmlns:a16="http://schemas.microsoft.com/office/drawing/2014/main" id="{AE87EDBD-54C2-8637-DE14-3099843385FC}"/>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55" name="AutoShape 20204">
                        <a:extLst>
                          <a:ext uri="{FF2B5EF4-FFF2-40B4-BE49-F238E27FC236}">
                            <a16:creationId xmlns:a16="http://schemas.microsoft.com/office/drawing/2014/main" id="{5E397CA5-0A98-3583-891B-37018EC7341E}"/>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56" name="Line 20205">
                        <a:extLst>
                          <a:ext uri="{FF2B5EF4-FFF2-40B4-BE49-F238E27FC236}">
                            <a16:creationId xmlns:a16="http://schemas.microsoft.com/office/drawing/2014/main" id="{9ECE96DD-08F4-268D-AE3D-310F9E37D850}"/>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57" name="Line 20206">
                        <a:extLst>
                          <a:ext uri="{FF2B5EF4-FFF2-40B4-BE49-F238E27FC236}">
                            <a16:creationId xmlns:a16="http://schemas.microsoft.com/office/drawing/2014/main" id="{D7300C61-7F70-3E9B-DF21-4FCA4DD87845}"/>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414" name="Group 20207">
                    <a:extLst>
                      <a:ext uri="{FF2B5EF4-FFF2-40B4-BE49-F238E27FC236}">
                        <a16:creationId xmlns:a16="http://schemas.microsoft.com/office/drawing/2014/main" id="{6D519F36-98E4-518A-BB39-D0AB36983928}"/>
                      </a:ext>
                    </a:extLst>
                  </p:cNvPr>
                  <p:cNvGrpSpPr>
                    <a:grpSpLocks/>
                  </p:cNvGrpSpPr>
                  <p:nvPr/>
                </p:nvGrpSpPr>
                <p:grpSpPr bwMode="auto">
                  <a:xfrm>
                    <a:off x="273" y="1"/>
                    <a:ext cx="39" cy="170"/>
                    <a:chOff x="273" y="1"/>
                    <a:chExt cx="39" cy="170"/>
                  </a:xfrm>
                </p:grpSpPr>
                <p:grpSp>
                  <p:nvGrpSpPr>
                    <p:cNvPr id="415" name="Group 20208">
                      <a:extLst>
                        <a:ext uri="{FF2B5EF4-FFF2-40B4-BE49-F238E27FC236}">
                          <a16:creationId xmlns:a16="http://schemas.microsoft.com/office/drawing/2014/main" id="{F6B5C191-E221-8EF2-48EB-19BB8EA07274}"/>
                        </a:ext>
                      </a:extLst>
                    </p:cNvPr>
                    <p:cNvGrpSpPr>
                      <a:grpSpLocks/>
                    </p:cNvGrpSpPr>
                    <p:nvPr/>
                  </p:nvGrpSpPr>
                  <p:grpSpPr bwMode="auto">
                    <a:xfrm>
                      <a:off x="273" y="1"/>
                      <a:ext cx="16" cy="170"/>
                      <a:chOff x="273" y="1"/>
                      <a:chExt cx="59" cy="170"/>
                    </a:xfrm>
                  </p:grpSpPr>
                  <p:sp>
                    <p:nvSpPr>
                      <p:cNvPr id="737" name="Rectangle 20209">
                        <a:extLst>
                          <a:ext uri="{FF2B5EF4-FFF2-40B4-BE49-F238E27FC236}">
                            <a16:creationId xmlns:a16="http://schemas.microsoft.com/office/drawing/2014/main" id="{67E97C41-84A6-2EEB-0EDE-CDFB0EF09714}"/>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738" name="Group 20210">
                        <a:extLst>
                          <a:ext uri="{FF2B5EF4-FFF2-40B4-BE49-F238E27FC236}">
                            <a16:creationId xmlns:a16="http://schemas.microsoft.com/office/drawing/2014/main" id="{9547D4D7-D63A-EA67-3F69-4EEA8CDB1DD6}"/>
                          </a:ext>
                        </a:extLst>
                      </p:cNvPr>
                      <p:cNvGrpSpPr>
                        <a:grpSpLocks/>
                      </p:cNvGrpSpPr>
                      <p:nvPr/>
                    </p:nvGrpSpPr>
                    <p:grpSpPr bwMode="auto">
                      <a:xfrm>
                        <a:off x="273" y="7"/>
                        <a:ext cx="55" cy="164"/>
                        <a:chOff x="273" y="7"/>
                        <a:chExt cx="55" cy="164"/>
                      </a:xfrm>
                    </p:grpSpPr>
                    <p:grpSp>
                      <p:nvGrpSpPr>
                        <p:cNvPr id="739" name="Group 20211">
                          <a:extLst>
                            <a:ext uri="{FF2B5EF4-FFF2-40B4-BE49-F238E27FC236}">
                              <a16:creationId xmlns:a16="http://schemas.microsoft.com/office/drawing/2014/main" id="{2B147599-86C7-708C-0212-1152AC579ADF}"/>
                            </a:ext>
                          </a:extLst>
                        </p:cNvPr>
                        <p:cNvGrpSpPr>
                          <a:grpSpLocks/>
                        </p:cNvGrpSpPr>
                        <p:nvPr/>
                      </p:nvGrpSpPr>
                      <p:grpSpPr bwMode="auto">
                        <a:xfrm flipV="1">
                          <a:off x="273" y="142"/>
                          <a:ext cx="4" cy="11"/>
                          <a:chOff x="273" y="157"/>
                          <a:chExt cx="4" cy="11"/>
                        </a:xfrm>
                      </p:grpSpPr>
                      <p:sp>
                        <p:nvSpPr>
                          <p:cNvPr id="1120" name="Line 20212">
                            <a:extLst>
                              <a:ext uri="{FF2B5EF4-FFF2-40B4-BE49-F238E27FC236}">
                                <a16:creationId xmlns:a16="http://schemas.microsoft.com/office/drawing/2014/main" id="{C0C86FEA-98E8-4048-FB27-8A007AB99746}"/>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21" name="Line 20213">
                            <a:extLst>
                              <a:ext uri="{FF2B5EF4-FFF2-40B4-BE49-F238E27FC236}">
                                <a16:creationId xmlns:a16="http://schemas.microsoft.com/office/drawing/2014/main" id="{4EAF6AAC-AFC4-5553-3B40-DF54ED1269C8}"/>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22" name="Line 20214">
                            <a:extLst>
                              <a:ext uri="{FF2B5EF4-FFF2-40B4-BE49-F238E27FC236}">
                                <a16:creationId xmlns:a16="http://schemas.microsoft.com/office/drawing/2014/main" id="{500C946F-DE8B-D5EC-A77A-5643D4A764AF}"/>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740" name="Line 20215">
                          <a:extLst>
                            <a:ext uri="{FF2B5EF4-FFF2-40B4-BE49-F238E27FC236}">
                              <a16:creationId xmlns:a16="http://schemas.microsoft.com/office/drawing/2014/main" id="{AF30D2DE-5644-262A-7816-1738D9EE5995}"/>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41" name="Line 20216">
                          <a:extLst>
                            <a:ext uri="{FF2B5EF4-FFF2-40B4-BE49-F238E27FC236}">
                              <a16:creationId xmlns:a16="http://schemas.microsoft.com/office/drawing/2014/main" id="{A2111733-F5CE-4C37-52F6-43C975EE337D}"/>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742" name="Group 20217">
                          <a:extLst>
                            <a:ext uri="{FF2B5EF4-FFF2-40B4-BE49-F238E27FC236}">
                              <a16:creationId xmlns:a16="http://schemas.microsoft.com/office/drawing/2014/main" id="{43FD3E96-A090-C69E-836A-DA7C11B9D534}"/>
                            </a:ext>
                          </a:extLst>
                        </p:cNvPr>
                        <p:cNvGrpSpPr>
                          <a:grpSpLocks/>
                        </p:cNvGrpSpPr>
                        <p:nvPr/>
                      </p:nvGrpSpPr>
                      <p:grpSpPr bwMode="auto">
                        <a:xfrm flipV="1">
                          <a:off x="273" y="48"/>
                          <a:ext cx="4" cy="11"/>
                          <a:chOff x="273" y="39"/>
                          <a:chExt cx="4" cy="11"/>
                        </a:xfrm>
                      </p:grpSpPr>
                      <p:sp>
                        <p:nvSpPr>
                          <p:cNvPr id="905" name="Line 20218">
                            <a:extLst>
                              <a:ext uri="{FF2B5EF4-FFF2-40B4-BE49-F238E27FC236}">
                                <a16:creationId xmlns:a16="http://schemas.microsoft.com/office/drawing/2014/main" id="{A71CA751-1F33-CC7A-9D9C-D74E21773167}"/>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06" name="Line 20219">
                            <a:extLst>
                              <a:ext uri="{FF2B5EF4-FFF2-40B4-BE49-F238E27FC236}">
                                <a16:creationId xmlns:a16="http://schemas.microsoft.com/office/drawing/2014/main" id="{77EB1D7F-E2CF-7CA1-FF59-1A417809C8A7}"/>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07" name="Line 20220">
                            <a:extLst>
                              <a:ext uri="{FF2B5EF4-FFF2-40B4-BE49-F238E27FC236}">
                                <a16:creationId xmlns:a16="http://schemas.microsoft.com/office/drawing/2014/main" id="{6803B917-F586-A5FA-1F41-BAE7435895E0}"/>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743" name="Line 20221">
                          <a:extLst>
                            <a:ext uri="{FF2B5EF4-FFF2-40B4-BE49-F238E27FC236}">
                              <a16:creationId xmlns:a16="http://schemas.microsoft.com/office/drawing/2014/main" id="{956AB1F5-4389-E5F3-2E9F-700785AE72C5}"/>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755" name="Line 20222">
                          <a:extLst>
                            <a:ext uri="{FF2B5EF4-FFF2-40B4-BE49-F238E27FC236}">
                              <a16:creationId xmlns:a16="http://schemas.microsoft.com/office/drawing/2014/main" id="{77097F0D-756B-8C7B-0BDA-BC8D9CCDF766}"/>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756" name="Group 20223">
                          <a:extLst>
                            <a:ext uri="{FF2B5EF4-FFF2-40B4-BE49-F238E27FC236}">
                              <a16:creationId xmlns:a16="http://schemas.microsoft.com/office/drawing/2014/main" id="{74D19A21-54A7-F280-D7D8-1AD10D534A56}"/>
                            </a:ext>
                          </a:extLst>
                        </p:cNvPr>
                        <p:cNvGrpSpPr>
                          <a:grpSpLocks/>
                        </p:cNvGrpSpPr>
                        <p:nvPr/>
                      </p:nvGrpSpPr>
                      <p:grpSpPr bwMode="auto">
                        <a:xfrm flipV="1">
                          <a:off x="273" y="160"/>
                          <a:ext cx="4" cy="11"/>
                          <a:chOff x="273" y="123"/>
                          <a:chExt cx="4" cy="11"/>
                        </a:xfrm>
                      </p:grpSpPr>
                      <p:sp>
                        <p:nvSpPr>
                          <p:cNvPr id="902" name="Line 20224">
                            <a:extLst>
                              <a:ext uri="{FF2B5EF4-FFF2-40B4-BE49-F238E27FC236}">
                                <a16:creationId xmlns:a16="http://schemas.microsoft.com/office/drawing/2014/main" id="{AFDD5F4B-09F1-A37F-CD29-6A1C4529A47E}"/>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03" name="Line 20225">
                            <a:extLst>
                              <a:ext uri="{FF2B5EF4-FFF2-40B4-BE49-F238E27FC236}">
                                <a16:creationId xmlns:a16="http://schemas.microsoft.com/office/drawing/2014/main" id="{F22ACCED-516A-71DB-DBF9-F2BABB502751}"/>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04" name="Line 20226">
                            <a:extLst>
                              <a:ext uri="{FF2B5EF4-FFF2-40B4-BE49-F238E27FC236}">
                                <a16:creationId xmlns:a16="http://schemas.microsoft.com/office/drawing/2014/main" id="{FAEAE491-98C7-0327-D448-CFAB9261616E}"/>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758" name="Line 20227">
                          <a:extLst>
                            <a:ext uri="{FF2B5EF4-FFF2-40B4-BE49-F238E27FC236}">
                              <a16:creationId xmlns:a16="http://schemas.microsoft.com/office/drawing/2014/main" id="{C6DB4B8A-6123-2AF6-2E65-096F0D6FA802}"/>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31" name="Line 20228">
                          <a:extLst>
                            <a:ext uri="{FF2B5EF4-FFF2-40B4-BE49-F238E27FC236}">
                              <a16:creationId xmlns:a16="http://schemas.microsoft.com/office/drawing/2014/main" id="{D1BB2D74-9B92-5CE9-5AAB-C8CDD73F969D}"/>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896" name="Group 20229">
                          <a:extLst>
                            <a:ext uri="{FF2B5EF4-FFF2-40B4-BE49-F238E27FC236}">
                              <a16:creationId xmlns:a16="http://schemas.microsoft.com/office/drawing/2014/main" id="{CB1DD99D-4406-EBC0-5975-D4AB4F1D87D7}"/>
                            </a:ext>
                          </a:extLst>
                        </p:cNvPr>
                        <p:cNvGrpSpPr>
                          <a:grpSpLocks/>
                        </p:cNvGrpSpPr>
                        <p:nvPr/>
                      </p:nvGrpSpPr>
                      <p:grpSpPr bwMode="auto">
                        <a:xfrm flipV="1">
                          <a:off x="274" y="7"/>
                          <a:ext cx="4" cy="11"/>
                          <a:chOff x="274" y="9"/>
                          <a:chExt cx="4" cy="11"/>
                        </a:xfrm>
                      </p:grpSpPr>
                      <p:sp>
                        <p:nvSpPr>
                          <p:cNvPr id="899" name="Line 20230">
                            <a:extLst>
                              <a:ext uri="{FF2B5EF4-FFF2-40B4-BE49-F238E27FC236}">
                                <a16:creationId xmlns:a16="http://schemas.microsoft.com/office/drawing/2014/main" id="{55A58691-E616-418D-DADE-CA74B1A631F1}"/>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00" name="Line 20231">
                            <a:extLst>
                              <a:ext uri="{FF2B5EF4-FFF2-40B4-BE49-F238E27FC236}">
                                <a16:creationId xmlns:a16="http://schemas.microsoft.com/office/drawing/2014/main" id="{4DE9A788-8E55-D143-A6FF-881D99154EE8}"/>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01" name="Line 20232">
                            <a:extLst>
                              <a:ext uri="{FF2B5EF4-FFF2-40B4-BE49-F238E27FC236}">
                                <a16:creationId xmlns:a16="http://schemas.microsoft.com/office/drawing/2014/main" id="{2FD2D140-62B8-8E1D-CCAF-64F760E461D8}"/>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897" name="Line 20233">
                          <a:extLst>
                            <a:ext uri="{FF2B5EF4-FFF2-40B4-BE49-F238E27FC236}">
                              <a16:creationId xmlns:a16="http://schemas.microsoft.com/office/drawing/2014/main" id="{B4544CD5-E881-B91B-423B-91486CE8E148}"/>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898" name="Line 20234">
                          <a:extLst>
                            <a:ext uri="{FF2B5EF4-FFF2-40B4-BE49-F238E27FC236}">
                              <a16:creationId xmlns:a16="http://schemas.microsoft.com/office/drawing/2014/main" id="{58A0923D-20E6-2E55-4034-95412CF8E50D}"/>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736" name="AutoShape 20235">
                      <a:extLst>
                        <a:ext uri="{FF2B5EF4-FFF2-40B4-BE49-F238E27FC236}">
                          <a16:creationId xmlns:a16="http://schemas.microsoft.com/office/drawing/2014/main" id="{1018C7CE-363B-1616-14AF-74C211AD9ABE}"/>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195" name="グループ化 194">
                  <a:extLst>
                    <a:ext uri="{FF2B5EF4-FFF2-40B4-BE49-F238E27FC236}">
                      <a16:creationId xmlns:a16="http://schemas.microsoft.com/office/drawing/2014/main" id="{4F0B7E81-4CE5-EA7F-2DCE-FB917ED11860}"/>
                    </a:ext>
                  </a:extLst>
                </p:cNvPr>
                <p:cNvGrpSpPr/>
                <p:nvPr/>
              </p:nvGrpSpPr>
              <p:grpSpPr>
                <a:xfrm>
                  <a:off x="3575720" y="4900969"/>
                  <a:ext cx="2932846" cy="263154"/>
                  <a:chOff x="5272221" y="4222352"/>
                  <a:chExt cx="5453284" cy="515215"/>
                </a:xfrm>
              </p:grpSpPr>
              <p:grpSp>
                <p:nvGrpSpPr>
                  <p:cNvPr id="196" name="グループ化 195">
                    <a:extLst>
                      <a:ext uri="{FF2B5EF4-FFF2-40B4-BE49-F238E27FC236}">
                        <a16:creationId xmlns:a16="http://schemas.microsoft.com/office/drawing/2014/main" id="{B37D667A-BC80-68AE-55D8-21EDA8C77709}"/>
                      </a:ext>
                    </a:extLst>
                  </p:cNvPr>
                  <p:cNvGrpSpPr/>
                  <p:nvPr/>
                </p:nvGrpSpPr>
                <p:grpSpPr>
                  <a:xfrm>
                    <a:off x="5272221" y="4226272"/>
                    <a:ext cx="5453284" cy="504056"/>
                    <a:chOff x="5306852" y="3284984"/>
                    <a:chExt cx="5453284" cy="504056"/>
                  </a:xfrm>
                </p:grpSpPr>
                <p:sp>
                  <p:nvSpPr>
                    <p:cNvPr id="408" name="四角形: 角を丸くする 407">
                      <a:extLst>
                        <a:ext uri="{FF2B5EF4-FFF2-40B4-BE49-F238E27FC236}">
                          <a16:creationId xmlns:a16="http://schemas.microsoft.com/office/drawing/2014/main" id="{66E03DE3-3EDE-A851-1DEA-918E2BB137D2}"/>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四角形: 角を丸くする 408">
                      <a:extLst>
                        <a:ext uri="{FF2B5EF4-FFF2-40B4-BE49-F238E27FC236}">
                          <a16:creationId xmlns:a16="http://schemas.microsoft.com/office/drawing/2014/main" id="{E0F91D80-FA4D-1261-D56F-5C0D18D0B646}"/>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四角形: 角を丸くする 409">
                      <a:extLst>
                        <a:ext uri="{FF2B5EF4-FFF2-40B4-BE49-F238E27FC236}">
                          <a16:creationId xmlns:a16="http://schemas.microsoft.com/office/drawing/2014/main" id="{A539BB9A-FC09-FC84-075F-94E219C8DD8A}"/>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四角形: 角を丸くする 410">
                      <a:extLst>
                        <a:ext uri="{FF2B5EF4-FFF2-40B4-BE49-F238E27FC236}">
                          <a16:creationId xmlns:a16="http://schemas.microsoft.com/office/drawing/2014/main" id="{8AA497F8-C19C-B385-00A6-8C7325CD2E1F}"/>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四角形: 角を丸くする 411">
                      <a:extLst>
                        <a:ext uri="{FF2B5EF4-FFF2-40B4-BE49-F238E27FC236}">
                          <a16:creationId xmlns:a16="http://schemas.microsoft.com/office/drawing/2014/main" id="{8FDEBED7-177E-4610-B57F-A12E4C4C13FA}"/>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97" name="フローチャート: 端子 196">
                    <a:extLst>
                      <a:ext uri="{FF2B5EF4-FFF2-40B4-BE49-F238E27FC236}">
                        <a16:creationId xmlns:a16="http://schemas.microsoft.com/office/drawing/2014/main" id="{56E149E9-3D37-3AC1-F238-E4D1AD5DB12D}"/>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ローチャート: 端子 322">
                    <a:extLst>
                      <a:ext uri="{FF2B5EF4-FFF2-40B4-BE49-F238E27FC236}">
                        <a16:creationId xmlns:a16="http://schemas.microsoft.com/office/drawing/2014/main" id="{EFD1D35E-661A-8507-1505-AD06C7EB83D8}"/>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ローチャート: 端子 323">
                    <a:extLst>
                      <a:ext uri="{FF2B5EF4-FFF2-40B4-BE49-F238E27FC236}">
                        <a16:creationId xmlns:a16="http://schemas.microsoft.com/office/drawing/2014/main" id="{AEB7FAEE-FCA0-E460-45A5-732BCC5C6006}"/>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ローチャート: 端子 324">
                    <a:extLst>
                      <a:ext uri="{FF2B5EF4-FFF2-40B4-BE49-F238E27FC236}">
                        <a16:creationId xmlns:a16="http://schemas.microsoft.com/office/drawing/2014/main" id="{B25E8F26-9DC3-DA28-E1ED-550AD08F9E68}"/>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ローチャート: 端子 325">
                    <a:extLst>
                      <a:ext uri="{FF2B5EF4-FFF2-40B4-BE49-F238E27FC236}">
                        <a16:creationId xmlns:a16="http://schemas.microsoft.com/office/drawing/2014/main" id="{51EBC115-2E86-9451-93F9-8C986A618305}"/>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ローチャート: 端子 326">
                    <a:extLst>
                      <a:ext uri="{FF2B5EF4-FFF2-40B4-BE49-F238E27FC236}">
                        <a16:creationId xmlns:a16="http://schemas.microsoft.com/office/drawing/2014/main" id="{974ED1EB-CFC5-6C95-B7BB-F7374CC16BA7}"/>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ローチャート: 端子 327">
                    <a:extLst>
                      <a:ext uri="{FF2B5EF4-FFF2-40B4-BE49-F238E27FC236}">
                        <a16:creationId xmlns:a16="http://schemas.microsoft.com/office/drawing/2014/main" id="{D6048C31-6502-2BCB-91DC-F3A85D0DFE5E}"/>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ローチャート: 端子 328">
                    <a:extLst>
                      <a:ext uri="{FF2B5EF4-FFF2-40B4-BE49-F238E27FC236}">
                        <a16:creationId xmlns:a16="http://schemas.microsoft.com/office/drawing/2014/main" id="{4117FA96-D35B-61FF-3E34-3E91320C1419}"/>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ローチャート: 端子 329">
                    <a:extLst>
                      <a:ext uri="{FF2B5EF4-FFF2-40B4-BE49-F238E27FC236}">
                        <a16:creationId xmlns:a16="http://schemas.microsoft.com/office/drawing/2014/main" id="{2B0604D5-4DB7-A148-00F3-FD8B6B3D2E57}"/>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ローチャート: 端子 330">
                    <a:extLst>
                      <a:ext uri="{FF2B5EF4-FFF2-40B4-BE49-F238E27FC236}">
                        <a16:creationId xmlns:a16="http://schemas.microsoft.com/office/drawing/2014/main" id="{43018140-9F8E-88FE-CBF2-A2B91D31F67D}"/>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ローチャート: 端子 331">
                    <a:extLst>
                      <a:ext uri="{FF2B5EF4-FFF2-40B4-BE49-F238E27FC236}">
                        <a16:creationId xmlns:a16="http://schemas.microsoft.com/office/drawing/2014/main" id="{8CC3B797-35BC-B68E-95EB-2D3EBDAB9E99}"/>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ローチャート: 端子 332">
                    <a:extLst>
                      <a:ext uri="{FF2B5EF4-FFF2-40B4-BE49-F238E27FC236}">
                        <a16:creationId xmlns:a16="http://schemas.microsoft.com/office/drawing/2014/main" id="{C1076285-046E-590F-AB47-B496F9F9E06C}"/>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ローチャート: 端子 333">
                    <a:extLst>
                      <a:ext uri="{FF2B5EF4-FFF2-40B4-BE49-F238E27FC236}">
                        <a16:creationId xmlns:a16="http://schemas.microsoft.com/office/drawing/2014/main" id="{1EB402BC-6BBB-4613-000D-546F752156AB}"/>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ローチャート: 端子 334">
                    <a:extLst>
                      <a:ext uri="{FF2B5EF4-FFF2-40B4-BE49-F238E27FC236}">
                        <a16:creationId xmlns:a16="http://schemas.microsoft.com/office/drawing/2014/main" id="{76B0CB10-EF81-4E97-C1E5-951DF6A96AE9}"/>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ローチャート: 端子 335">
                    <a:extLst>
                      <a:ext uri="{FF2B5EF4-FFF2-40B4-BE49-F238E27FC236}">
                        <a16:creationId xmlns:a16="http://schemas.microsoft.com/office/drawing/2014/main" id="{6B404997-7CB2-B4F3-4970-E0F784166167}"/>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ローチャート: 端子 336">
                    <a:extLst>
                      <a:ext uri="{FF2B5EF4-FFF2-40B4-BE49-F238E27FC236}">
                        <a16:creationId xmlns:a16="http://schemas.microsoft.com/office/drawing/2014/main" id="{E1F5B749-ABE5-633D-229D-765327F90724}"/>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ローチャート: 端子 337">
                    <a:extLst>
                      <a:ext uri="{FF2B5EF4-FFF2-40B4-BE49-F238E27FC236}">
                        <a16:creationId xmlns:a16="http://schemas.microsoft.com/office/drawing/2014/main" id="{4695A7C2-608F-1C7C-18D2-A7B93593A0B2}"/>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ローチャート: 端子 338">
                    <a:extLst>
                      <a:ext uri="{FF2B5EF4-FFF2-40B4-BE49-F238E27FC236}">
                        <a16:creationId xmlns:a16="http://schemas.microsoft.com/office/drawing/2014/main" id="{2EC3B22E-E07D-541E-ECB0-FCEC7257359D}"/>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ローチャート: 端子 339">
                    <a:extLst>
                      <a:ext uri="{FF2B5EF4-FFF2-40B4-BE49-F238E27FC236}">
                        <a16:creationId xmlns:a16="http://schemas.microsoft.com/office/drawing/2014/main" id="{3274D2A2-B413-C322-86CE-A61A8363971E}"/>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ローチャート: 端子 340">
                    <a:extLst>
                      <a:ext uri="{FF2B5EF4-FFF2-40B4-BE49-F238E27FC236}">
                        <a16:creationId xmlns:a16="http://schemas.microsoft.com/office/drawing/2014/main" id="{CEB5286D-FFEC-026E-5B50-7AEF0DB53855}"/>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ローチャート: 端子 341">
                    <a:extLst>
                      <a:ext uri="{FF2B5EF4-FFF2-40B4-BE49-F238E27FC236}">
                        <a16:creationId xmlns:a16="http://schemas.microsoft.com/office/drawing/2014/main" id="{370A4302-10B9-218C-7435-DE024B94675F}"/>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ローチャート: 端子 342">
                    <a:extLst>
                      <a:ext uri="{FF2B5EF4-FFF2-40B4-BE49-F238E27FC236}">
                        <a16:creationId xmlns:a16="http://schemas.microsoft.com/office/drawing/2014/main" id="{86AF02A5-36D7-AAC0-06B7-51FE1DE7AA39}"/>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ローチャート: 端子 343">
                    <a:extLst>
                      <a:ext uri="{FF2B5EF4-FFF2-40B4-BE49-F238E27FC236}">
                        <a16:creationId xmlns:a16="http://schemas.microsoft.com/office/drawing/2014/main" id="{140A6F20-90E8-6A73-DF73-5E2CE7DCB6AA}"/>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フローチャート: 端子 344">
                    <a:extLst>
                      <a:ext uri="{FF2B5EF4-FFF2-40B4-BE49-F238E27FC236}">
                        <a16:creationId xmlns:a16="http://schemas.microsoft.com/office/drawing/2014/main" id="{64A65E8A-B78D-952C-F614-1B0FA3841F49}"/>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ローチャート: 端子 345">
                    <a:extLst>
                      <a:ext uri="{FF2B5EF4-FFF2-40B4-BE49-F238E27FC236}">
                        <a16:creationId xmlns:a16="http://schemas.microsoft.com/office/drawing/2014/main" id="{2C913C3C-4AB1-C2D0-56B9-7914DE4BAC93}"/>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ローチャート: 端子 346">
                    <a:extLst>
                      <a:ext uri="{FF2B5EF4-FFF2-40B4-BE49-F238E27FC236}">
                        <a16:creationId xmlns:a16="http://schemas.microsoft.com/office/drawing/2014/main" id="{882FF3B6-8C55-C2FC-A08D-5EA65947700E}"/>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ローチャート: 端子 347">
                    <a:extLst>
                      <a:ext uri="{FF2B5EF4-FFF2-40B4-BE49-F238E27FC236}">
                        <a16:creationId xmlns:a16="http://schemas.microsoft.com/office/drawing/2014/main" id="{A3410F1C-692F-C2A7-BEB5-5E1E346278CD}"/>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フローチャート: 端子 348">
                    <a:extLst>
                      <a:ext uri="{FF2B5EF4-FFF2-40B4-BE49-F238E27FC236}">
                        <a16:creationId xmlns:a16="http://schemas.microsoft.com/office/drawing/2014/main" id="{E568507C-BA5D-6C02-2640-2681499C5DF6}"/>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ローチャート: 端子 349">
                    <a:extLst>
                      <a:ext uri="{FF2B5EF4-FFF2-40B4-BE49-F238E27FC236}">
                        <a16:creationId xmlns:a16="http://schemas.microsoft.com/office/drawing/2014/main" id="{D3AA1AE5-2093-A968-6DEA-6E126A01E8E8}"/>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ローチャート: 端子 350">
                    <a:extLst>
                      <a:ext uri="{FF2B5EF4-FFF2-40B4-BE49-F238E27FC236}">
                        <a16:creationId xmlns:a16="http://schemas.microsoft.com/office/drawing/2014/main" id="{F37A2A96-CF84-DB74-9529-942A38CF2584}"/>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ローチャート: 端子 379">
                    <a:extLst>
                      <a:ext uri="{FF2B5EF4-FFF2-40B4-BE49-F238E27FC236}">
                        <a16:creationId xmlns:a16="http://schemas.microsoft.com/office/drawing/2014/main" id="{4FEF5E7D-4C6A-D6C5-A05A-6E6CCB0E83EC}"/>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ローチャート: 端子 395">
                    <a:extLst>
                      <a:ext uri="{FF2B5EF4-FFF2-40B4-BE49-F238E27FC236}">
                        <a16:creationId xmlns:a16="http://schemas.microsoft.com/office/drawing/2014/main" id="{07E5F735-A95C-FF1D-0EE3-BE01F0D06B88}"/>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ローチャート: 端子 396">
                    <a:extLst>
                      <a:ext uri="{FF2B5EF4-FFF2-40B4-BE49-F238E27FC236}">
                        <a16:creationId xmlns:a16="http://schemas.microsoft.com/office/drawing/2014/main" id="{0E2FA1FE-6A77-0498-113B-B2EC9A199EAC}"/>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ローチャート: 端子 397">
                    <a:extLst>
                      <a:ext uri="{FF2B5EF4-FFF2-40B4-BE49-F238E27FC236}">
                        <a16:creationId xmlns:a16="http://schemas.microsoft.com/office/drawing/2014/main" id="{D894ED45-3F4B-7660-998C-0B3592160F55}"/>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ローチャート: 端子 398">
                    <a:extLst>
                      <a:ext uri="{FF2B5EF4-FFF2-40B4-BE49-F238E27FC236}">
                        <a16:creationId xmlns:a16="http://schemas.microsoft.com/office/drawing/2014/main" id="{DFE60AE1-B4BB-ED61-5D37-091C78CC37BF}"/>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ローチャート: 端子 399">
                    <a:extLst>
                      <a:ext uri="{FF2B5EF4-FFF2-40B4-BE49-F238E27FC236}">
                        <a16:creationId xmlns:a16="http://schemas.microsoft.com/office/drawing/2014/main" id="{E545C28A-1882-C356-6C24-F705658E696C}"/>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ローチャート: 端子 400">
                    <a:extLst>
                      <a:ext uri="{FF2B5EF4-FFF2-40B4-BE49-F238E27FC236}">
                        <a16:creationId xmlns:a16="http://schemas.microsoft.com/office/drawing/2014/main" id="{9FEDAC7C-6CEF-BD3E-2157-6D32AFF8FA7D}"/>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93" name="正方形/長方形 192">
                <a:extLst>
                  <a:ext uri="{FF2B5EF4-FFF2-40B4-BE49-F238E27FC236}">
                    <a16:creationId xmlns:a16="http://schemas.microsoft.com/office/drawing/2014/main" id="{E8CE331F-CDC4-03F9-4C8D-FC924663DDFB}"/>
                  </a:ext>
                </a:extLst>
              </p:cNvPr>
              <p:cNvSpPr/>
              <p:nvPr/>
            </p:nvSpPr>
            <p:spPr>
              <a:xfrm>
                <a:off x="3046932" y="5636437"/>
                <a:ext cx="641727" cy="390692"/>
              </a:xfrm>
              <a:prstGeom prst="rect">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6" name="グループ化 5">
              <a:extLst>
                <a:ext uri="{FF2B5EF4-FFF2-40B4-BE49-F238E27FC236}">
                  <a16:creationId xmlns:a16="http://schemas.microsoft.com/office/drawing/2014/main" id="{88BE1E3D-D7D4-6C94-9F30-613FDDD71D16}"/>
                </a:ext>
              </a:extLst>
            </p:cNvPr>
            <p:cNvGrpSpPr/>
            <p:nvPr/>
          </p:nvGrpSpPr>
          <p:grpSpPr>
            <a:xfrm>
              <a:off x="2794671" y="4136305"/>
              <a:ext cx="1208333" cy="549616"/>
              <a:chOff x="2763695" y="4130145"/>
              <a:chExt cx="1208333" cy="549616"/>
            </a:xfrm>
          </p:grpSpPr>
          <p:grpSp>
            <p:nvGrpSpPr>
              <p:cNvPr id="112" name="グループ化 111">
                <a:extLst>
                  <a:ext uri="{FF2B5EF4-FFF2-40B4-BE49-F238E27FC236}">
                    <a16:creationId xmlns:a16="http://schemas.microsoft.com/office/drawing/2014/main" id="{DA5722DC-B427-3A56-80FD-A972E9C69109}"/>
                  </a:ext>
                </a:extLst>
              </p:cNvPr>
              <p:cNvGrpSpPr/>
              <p:nvPr/>
            </p:nvGrpSpPr>
            <p:grpSpPr>
              <a:xfrm rot="5400000">
                <a:off x="3148382" y="3856115"/>
                <a:ext cx="549616" cy="1097676"/>
                <a:chOff x="1241707" y="3972722"/>
                <a:chExt cx="824186" cy="1891740"/>
              </a:xfrm>
            </p:grpSpPr>
            <p:grpSp>
              <p:nvGrpSpPr>
                <p:cNvPr id="120" name="グループ化 119">
                  <a:extLst>
                    <a:ext uri="{FF2B5EF4-FFF2-40B4-BE49-F238E27FC236}">
                      <a16:creationId xmlns:a16="http://schemas.microsoft.com/office/drawing/2014/main" id="{649EC754-57A1-8D48-8B17-2FB67FCB655A}"/>
                    </a:ext>
                  </a:extLst>
                </p:cNvPr>
                <p:cNvGrpSpPr/>
                <p:nvPr/>
              </p:nvGrpSpPr>
              <p:grpSpPr>
                <a:xfrm>
                  <a:off x="1451487" y="3972722"/>
                  <a:ext cx="371624" cy="773549"/>
                  <a:chOff x="2918423" y="2645221"/>
                  <a:chExt cx="371624" cy="773549"/>
                </a:xfrm>
              </p:grpSpPr>
              <p:grpSp>
                <p:nvGrpSpPr>
                  <p:cNvPr id="160" name="グループ化 159">
                    <a:extLst>
                      <a:ext uri="{FF2B5EF4-FFF2-40B4-BE49-F238E27FC236}">
                        <a16:creationId xmlns:a16="http://schemas.microsoft.com/office/drawing/2014/main" id="{4DA4ABA2-528B-9404-60A6-47DEA0918E5C}"/>
                      </a:ext>
                    </a:extLst>
                  </p:cNvPr>
                  <p:cNvGrpSpPr/>
                  <p:nvPr/>
                </p:nvGrpSpPr>
                <p:grpSpPr>
                  <a:xfrm>
                    <a:off x="2918423" y="3133605"/>
                    <a:ext cx="371624" cy="285165"/>
                    <a:chOff x="4140200" y="3203575"/>
                    <a:chExt cx="781050" cy="663575"/>
                  </a:xfrm>
                </p:grpSpPr>
                <p:sp>
                  <p:nvSpPr>
                    <p:cNvPr id="1117" name="フリーフォーム: 図形 1116">
                      <a:extLst>
                        <a:ext uri="{FF2B5EF4-FFF2-40B4-BE49-F238E27FC236}">
                          <a16:creationId xmlns:a16="http://schemas.microsoft.com/office/drawing/2014/main" id="{958BD435-693C-7D26-09E9-4DA20D1C854D}"/>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8" name="フリーフォーム: 図形 1117">
                      <a:extLst>
                        <a:ext uri="{FF2B5EF4-FFF2-40B4-BE49-F238E27FC236}">
                          <a16:creationId xmlns:a16="http://schemas.microsoft.com/office/drawing/2014/main" id="{12A6055D-E453-6DEA-A292-32D6E2FAA541}"/>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9" name="フリーフォーム: 図形 1118">
                      <a:extLst>
                        <a:ext uri="{FF2B5EF4-FFF2-40B4-BE49-F238E27FC236}">
                          <a16:creationId xmlns:a16="http://schemas.microsoft.com/office/drawing/2014/main" id="{E21E304A-E8ED-CFCA-129D-A8115349F11B}"/>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61" name="グループ化 160">
                    <a:extLst>
                      <a:ext uri="{FF2B5EF4-FFF2-40B4-BE49-F238E27FC236}">
                        <a16:creationId xmlns:a16="http://schemas.microsoft.com/office/drawing/2014/main" id="{80A978E4-358B-D774-1608-42D2E17AC1FC}"/>
                      </a:ext>
                    </a:extLst>
                  </p:cNvPr>
                  <p:cNvGrpSpPr/>
                  <p:nvPr/>
                </p:nvGrpSpPr>
                <p:grpSpPr>
                  <a:xfrm rot="10800000">
                    <a:off x="3003453" y="2645221"/>
                    <a:ext cx="235664" cy="495885"/>
                    <a:chOff x="973101" y="963274"/>
                    <a:chExt cx="923288" cy="1999932"/>
                  </a:xfrm>
                </p:grpSpPr>
                <p:grpSp>
                  <p:nvGrpSpPr>
                    <p:cNvPr id="162" name="グループ化 161">
                      <a:extLst>
                        <a:ext uri="{FF2B5EF4-FFF2-40B4-BE49-F238E27FC236}">
                          <a16:creationId xmlns:a16="http://schemas.microsoft.com/office/drawing/2014/main" id="{8A4B6031-A73E-A6C8-26DC-F112C1AA87B2}"/>
                        </a:ext>
                      </a:extLst>
                    </p:cNvPr>
                    <p:cNvGrpSpPr/>
                    <p:nvPr/>
                  </p:nvGrpSpPr>
                  <p:grpSpPr>
                    <a:xfrm>
                      <a:off x="973101" y="963274"/>
                      <a:ext cx="923288" cy="1999932"/>
                      <a:chOff x="926339" y="1781467"/>
                      <a:chExt cx="1547933" cy="2239998"/>
                    </a:xfrm>
                  </p:grpSpPr>
                  <p:cxnSp>
                    <p:nvCxnSpPr>
                      <p:cNvPr id="168" name="直線コネクタ 167">
                        <a:extLst>
                          <a:ext uri="{FF2B5EF4-FFF2-40B4-BE49-F238E27FC236}">
                            <a16:creationId xmlns:a16="http://schemas.microsoft.com/office/drawing/2014/main" id="{5795EA41-B1AA-5B26-BFD8-CDB31EA9FAFF}"/>
                          </a:ext>
                        </a:extLst>
                      </p:cNvPr>
                      <p:cNvCxnSpPr>
                        <a:cxnSpLocks/>
                      </p:cNvCxnSpPr>
                      <p:nvPr/>
                    </p:nvCxnSpPr>
                    <p:spPr>
                      <a:xfrm>
                        <a:off x="1295400" y="1791180"/>
                        <a:ext cx="100584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直線コネクタ 168">
                        <a:extLst>
                          <a:ext uri="{FF2B5EF4-FFF2-40B4-BE49-F238E27FC236}">
                            <a16:creationId xmlns:a16="http://schemas.microsoft.com/office/drawing/2014/main" id="{27497F4F-8A2D-665B-B4E3-17F13CD455F6}"/>
                          </a:ext>
                        </a:extLst>
                      </p:cNvPr>
                      <p:cNvCxnSpPr>
                        <a:cxnSpLocks/>
                      </p:cNvCxnSpPr>
                      <p:nvPr/>
                    </p:nvCxnSpPr>
                    <p:spPr>
                      <a:xfrm>
                        <a:off x="1311571" y="1814945"/>
                        <a:ext cx="0" cy="8842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a:extLst>
                          <a:ext uri="{FF2B5EF4-FFF2-40B4-BE49-F238E27FC236}">
                            <a16:creationId xmlns:a16="http://schemas.microsoft.com/office/drawing/2014/main" id="{A8220C22-612E-1158-5309-9132F2D2B203}"/>
                          </a:ext>
                        </a:extLst>
                      </p:cNvPr>
                      <p:cNvCxnSpPr>
                        <a:cxnSpLocks/>
                      </p:cNvCxnSpPr>
                      <p:nvPr/>
                    </p:nvCxnSpPr>
                    <p:spPr>
                      <a:xfrm flipH="1">
                        <a:off x="2286001" y="1781467"/>
                        <a:ext cx="10160" cy="9177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a:extLst>
                          <a:ext uri="{FF2B5EF4-FFF2-40B4-BE49-F238E27FC236}">
                            <a16:creationId xmlns:a16="http://schemas.microsoft.com/office/drawing/2014/main" id="{3FFA2122-1498-D82F-07EA-583BFCA1253B}"/>
                          </a:ext>
                        </a:extLst>
                      </p:cNvPr>
                      <p:cNvCxnSpPr>
                        <a:cxnSpLocks/>
                      </p:cNvCxnSpPr>
                      <p:nvPr/>
                    </p:nvCxnSpPr>
                    <p:spPr>
                      <a:xfrm>
                        <a:off x="2287385" y="2699181"/>
                        <a:ext cx="186887" cy="74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直線コネクタ 171">
                        <a:extLst>
                          <a:ext uri="{FF2B5EF4-FFF2-40B4-BE49-F238E27FC236}">
                            <a16:creationId xmlns:a16="http://schemas.microsoft.com/office/drawing/2014/main" id="{54FB5BA9-AE65-3D52-A88E-F984D0FE768C}"/>
                          </a:ext>
                        </a:extLst>
                      </p:cNvPr>
                      <p:cNvCxnSpPr>
                        <a:cxnSpLocks/>
                      </p:cNvCxnSpPr>
                      <p:nvPr/>
                    </p:nvCxnSpPr>
                    <p:spPr>
                      <a:xfrm flipH="1">
                        <a:off x="2274768" y="2676841"/>
                        <a:ext cx="6987" cy="13103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線コネクタ 172">
                        <a:extLst>
                          <a:ext uri="{FF2B5EF4-FFF2-40B4-BE49-F238E27FC236}">
                            <a16:creationId xmlns:a16="http://schemas.microsoft.com/office/drawing/2014/main" id="{3D8EFFFC-F969-A33D-54E9-CF20DE246A33}"/>
                          </a:ext>
                        </a:extLst>
                      </p:cNvPr>
                      <p:cNvCxnSpPr>
                        <a:cxnSpLocks/>
                      </p:cNvCxnSpPr>
                      <p:nvPr/>
                    </p:nvCxnSpPr>
                    <p:spPr>
                      <a:xfrm flipH="1">
                        <a:off x="1318048" y="2676841"/>
                        <a:ext cx="2183" cy="134462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線コネクタ 173">
                        <a:extLst>
                          <a:ext uri="{FF2B5EF4-FFF2-40B4-BE49-F238E27FC236}">
                            <a16:creationId xmlns:a16="http://schemas.microsoft.com/office/drawing/2014/main" id="{A42DD765-34BD-BF91-C96E-1178AA4F2185}"/>
                          </a:ext>
                        </a:extLst>
                      </p:cNvPr>
                      <p:cNvCxnSpPr>
                        <a:cxnSpLocks/>
                      </p:cNvCxnSpPr>
                      <p:nvPr/>
                    </p:nvCxnSpPr>
                    <p:spPr>
                      <a:xfrm>
                        <a:off x="2454694" y="2753052"/>
                        <a:ext cx="0" cy="10467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直線コネクタ 174">
                        <a:extLst>
                          <a:ext uri="{FF2B5EF4-FFF2-40B4-BE49-F238E27FC236}">
                            <a16:creationId xmlns:a16="http://schemas.microsoft.com/office/drawing/2014/main" id="{9986E24F-FA70-9D22-D157-C1B26E0FF49E}"/>
                          </a:ext>
                        </a:extLst>
                      </p:cNvPr>
                      <p:cNvCxnSpPr>
                        <a:cxnSpLocks/>
                      </p:cNvCxnSpPr>
                      <p:nvPr/>
                    </p:nvCxnSpPr>
                    <p:spPr>
                      <a:xfrm>
                        <a:off x="1151713" y="2737843"/>
                        <a:ext cx="0" cy="10467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直線コネクタ 175">
                        <a:extLst>
                          <a:ext uri="{FF2B5EF4-FFF2-40B4-BE49-F238E27FC236}">
                            <a16:creationId xmlns:a16="http://schemas.microsoft.com/office/drawing/2014/main" id="{EEEC2657-93C5-67BC-CB33-C179C15E6B53}"/>
                          </a:ext>
                        </a:extLst>
                      </p:cNvPr>
                      <p:cNvCxnSpPr>
                        <a:cxnSpLocks/>
                      </p:cNvCxnSpPr>
                      <p:nvPr/>
                    </p:nvCxnSpPr>
                    <p:spPr>
                      <a:xfrm flipV="1">
                        <a:off x="1130226" y="2691427"/>
                        <a:ext cx="173711" cy="706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直線コネクタ 176">
                        <a:extLst>
                          <a:ext uri="{FF2B5EF4-FFF2-40B4-BE49-F238E27FC236}">
                            <a16:creationId xmlns:a16="http://schemas.microsoft.com/office/drawing/2014/main" id="{F88D51AC-E246-EA5B-DB24-5C1E45C55D3D}"/>
                          </a:ext>
                        </a:extLst>
                      </p:cNvPr>
                      <p:cNvCxnSpPr>
                        <a:cxnSpLocks/>
                      </p:cNvCxnSpPr>
                      <p:nvPr/>
                    </p:nvCxnSpPr>
                    <p:spPr>
                      <a:xfrm>
                        <a:off x="1142284" y="3771019"/>
                        <a:ext cx="171973" cy="22015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直線コネクタ 177">
                        <a:extLst>
                          <a:ext uri="{FF2B5EF4-FFF2-40B4-BE49-F238E27FC236}">
                            <a16:creationId xmlns:a16="http://schemas.microsoft.com/office/drawing/2014/main" id="{AE2943D6-02C0-63FA-A5FF-9E2C0D3F1C1D}"/>
                          </a:ext>
                        </a:extLst>
                      </p:cNvPr>
                      <p:cNvCxnSpPr>
                        <a:cxnSpLocks/>
                      </p:cNvCxnSpPr>
                      <p:nvPr/>
                    </p:nvCxnSpPr>
                    <p:spPr>
                      <a:xfrm flipV="1">
                        <a:off x="2327970" y="3784600"/>
                        <a:ext cx="126724" cy="236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直線コネクタ 178">
                        <a:extLst>
                          <a:ext uri="{FF2B5EF4-FFF2-40B4-BE49-F238E27FC236}">
                            <a16:creationId xmlns:a16="http://schemas.microsoft.com/office/drawing/2014/main" id="{C32F6003-4775-78BB-6EF2-7D0DDFB80EC8}"/>
                          </a:ext>
                        </a:extLst>
                      </p:cNvPr>
                      <p:cNvCxnSpPr>
                        <a:cxnSpLocks/>
                      </p:cNvCxnSpPr>
                      <p:nvPr/>
                    </p:nvCxnSpPr>
                    <p:spPr>
                      <a:xfrm>
                        <a:off x="1322120" y="4012797"/>
                        <a:ext cx="99968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直線コネクタ 179">
                        <a:extLst>
                          <a:ext uri="{FF2B5EF4-FFF2-40B4-BE49-F238E27FC236}">
                            <a16:creationId xmlns:a16="http://schemas.microsoft.com/office/drawing/2014/main" id="{03421F0F-9A77-0CE2-1A5E-ACC9D9135965}"/>
                          </a:ext>
                        </a:extLst>
                      </p:cNvPr>
                      <p:cNvCxnSpPr>
                        <a:cxnSpLocks/>
                        <a:stCxn id="182" idx="0"/>
                      </p:cNvCxnSpPr>
                      <p:nvPr/>
                    </p:nvCxnSpPr>
                    <p:spPr>
                      <a:xfrm>
                        <a:off x="2105316" y="2760748"/>
                        <a:ext cx="3350" cy="12304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直線コネクタ 180">
                        <a:extLst>
                          <a:ext uri="{FF2B5EF4-FFF2-40B4-BE49-F238E27FC236}">
                            <a16:creationId xmlns:a16="http://schemas.microsoft.com/office/drawing/2014/main" id="{2852C94A-9FA5-8E0E-5DB8-A759067F3ED7}"/>
                          </a:ext>
                        </a:extLst>
                      </p:cNvPr>
                      <p:cNvCxnSpPr>
                        <a:cxnSpLocks/>
                      </p:cNvCxnSpPr>
                      <p:nvPr/>
                    </p:nvCxnSpPr>
                    <p:spPr>
                      <a:xfrm flipH="1">
                        <a:off x="1483779" y="2691427"/>
                        <a:ext cx="10017" cy="132766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円弧 181">
                        <a:extLst>
                          <a:ext uri="{FF2B5EF4-FFF2-40B4-BE49-F238E27FC236}">
                            <a16:creationId xmlns:a16="http://schemas.microsoft.com/office/drawing/2014/main" id="{2E352D5B-3A34-7415-B639-FF7643346A63}"/>
                          </a:ext>
                        </a:extLst>
                      </p:cNvPr>
                      <p:cNvSpPr/>
                      <p:nvPr/>
                    </p:nvSpPr>
                    <p:spPr>
                      <a:xfrm rot="16499957">
                        <a:off x="1972423" y="2599190"/>
                        <a:ext cx="618400" cy="353961"/>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183" name="円弧 182">
                        <a:extLst>
                          <a:ext uri="{FF2B5EF4-FFF2-40B4-BE49-F238E27FC236}">
                            <a16:creationId xmlns:a16="http://schemas.microsoft.com/office/drawing/2014/main" id="{653BFBAD-711E-4972-6EB2-4E73BE975C18}"/>
                          </a:ext>
                        </a:extLst>
                      </p:cNvPr>
                      <p:cNvSpPr/>
                      <p:nvPr/>
                    </p:nvSpPr>
                    <p:spPr>
                      <a:xfrm rot="1579888">
                        <a:off x="926339" y="2460443"/>
                        <a:ext cx="590140" cy="365289"/>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184" name="直線コネクタ 183">
                        <a:extLst>
                          <a:ext uri="{FF2B5EF4-FFF2-40B4-BE49-F238E27FC236}">
                            <a16:creationId xmlns:a16="http://schemas.microsoft.com/office/drawing/2014/main" id="{2029C3BB-48A8-B71C-354E-6167B2C87B47}"/>
                          </a:ext>
                        </a:extLst>
                      </p:cNvPr>
                      <p:cNvCxnSpPr>
                        <a:cxnSpLocks/>
                      </p:cNvCxnSpPr>
                      <p:nvPr/>
                    </p:nvCxnSpPr>
                    <p:spPr>
                      <a:xfrm>
                        <a:off x="1479849" y="276487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直線コネクタ 184">
                        <a:extLst>
                          <a:ext uri="{FF2B5EF4-FFF2-40B4-BE49-F238E27FC236}">
                            <a16:creationId xmlns:a16="http://schemas.microsoft.com/office/drawing/2014/main" id="{46C9ECD3-70BA-9516-DA20-E63057FFC2DB}"/>
                          </a:ext>
                        </a:extLst>
                      </p:cNvPr>
                      <p:cNvCxnSpPr>
                        <a:cxnSpLocks/>
                      </p:cNvCxnSpPr>
                      <p:nvPr/>
                    </p:nvCxnSpPr>
                    <p:spPr>
                      <a:xfrm>
                        <a:off x="1484404" y="28468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直線コネクタ 185">
                        <a:extLst>
                          <a:ext uri="{FF2B5EF4-FFF2-40B4-BE49-F238E27FC236}">
                            <a16:creationId xmlns:a16="http://schemas.microsoft.com/office/drawing/2014/main" id="{9859EA0E-E7B1-C493-7ED3-B23B241D969E}"/>
                          </a:ext>
                        </a:extLst>
                      </p:cNvPr>
                      <p:cNvCxnSpPr>
                        <a:cxnSpLocks/>
                      </p:cNvCxnSpPr>
                      <p:nvPr/>
                    </p:nvCxnSpPr>
                    <p:spPr>
                      <a:xfrm>
                        <a:off x="1488787" y="2937664"/>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直線コネクタ 186">
                        <a:extLst>
                          <a:ext uri="{FF2B5EF4-FFF2-40B4-BE49-F238E27FC236}">
                            <a16:creationId xmlns:a16="http://schemas.microsoft.com/office/drawing/2014/main" id="{64C56BC0-1F11-AD2E-17F3-6EC57436EDF1}"/>
                          </a:ext>
                        </a:extLst>
                      </p:cNvPr>
                      <p:cNvCxnSpPr>
                        <a:cxnSpLocks/>
                      </p:cNvCxnSpPr>
                      <p:nvPr/>
                    </p:nvCxnSpPr>
                    <p:spPr>
                      <a:xfrm>
                        <a:off x="1498758" y="30186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直線コネクタ 187">
                        <a:extLst>
                          <a:ext uri="{FF2B5EF4-FFF2-40B4-BE49-F238E27FC236}">
                            <a16:creationId xmlns:a16="http://schemas.microsoft.com/office/drawing/2014/main" id="{83BE64DD-D1B7-DB18-A08D-E93755AA0A2E}"/>
                          </a:ext>
                        </a:extLst>
                      </p:cNvPr>
                      <p:cNvCxnSpPr>
                        <a:cxnSpLocks/>
                      </p:cNvCxnSpPr>
                      <p:nvPr/>
                    </p:nvCxnSpPr>
                    <p:spPr>
                      <a:xfrm>
                        <a:off x="1503969" y="309539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直線コネクタ 188">
                        <a:extLst>
                          <a:ext uri="{FF2B5EF4-FFF2-40B4-BE49-F238E27FC236}">
                            <a16:creationId xmlns:a16="http://schemas.microsoft.com/office/drawing/2014/main" id="{52E4EA39-75E0-BC08-8512-B62B361F3F4B}"/>
                          </a:ext>
                        </a:extLst>
                      </p:cNvPr>
                      <p:cNvCxnSpPr>
                        <a:cxnSpLocks/>
                      </p:cNvCxnSpPr>
                      <p:nvPr/>
                    </p:nvCxnSpPr>
                    <p:spPr>
                      <a:xfrm>
                        <a:off x="1503969" y="318108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直線コネクタ 189">
                        <a:extLst>
                          <a:ext uri="{FF2B5EF4-FFF2-40B4-BE49-F238E27FC236}">
                            <a16:creationId xmlns:a16="http://schemas.microsoft.com/office/drawing/2014/main" id="{DF91DCB0-4E3A-EF0A-547E-FA59E8C6E38C}"/>
                          </a:ext>
                        </a:extLst>
                      </p:cNvPr>
                      <p:cNvCxnSpPr>
                        <a:cxnSpLocks/>
                      </p:cNvCxnSpPr>
                      <p:nvPr/>
                    </p:nvCxnSpPr>
                    <p:spPr>
                      <a:xfrm>
                        <a:off x="1498757" y="3263467"/>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直線コネクタ 190">
                        <a:extLst>
                          <a:ext uri="{FF2B5EF4-FFF2-40B4-BE49-F238E27FC236}">
                            <a16:creationId xmlns:a16="http://schemas.microsoft.com/office/drawing/2014/main" id="{129BA978-1942-B27D-3AF2-A8300DCCA0F4}"/>
                          </a:ext>
                        </a:extLst>
                      </p:cNvPr>
                      <p:cNvCxnSpPr>
                        <a:cxnSpLocks/>
                      </p:cNvCxnSpPr>
                      <p:nvPr/>
                    </p:nvCxnSpPr>
                    <p:spPr>
                      <a:xfrm>
                        <a:off x="1498757" y="334462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直線コネクタ 1108">
                        <a:extLst>
                          <a:ext uri="{FF2B5EF4-FFF2-40B4-BE49-F238E27FC236}">
                            <a16:creationId xmlns:a16="http://schemas.microsoft.com/office/drawing/2014/main" id="{A67D6716-B311-9B86-2FFA-F5247286A9C5}"/>
                          </a:ext>
                        </a:extLst>
                      </p:cNvPr>
                      <p:cNvCxnSpPr>
                        <a:cxnSpLocks/>
                      </p:cNvCxnSpPr>
                      <p:nvPr/>
                    </p:nvCxnSpPr>
                    <p:spPr>
                      <a:xfrm>
                        <a:off x="1498757" y="34160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直線コネクタ 1109">
                        <a:extLst>
                          <a:ext uri="{FF2B5EF4-FFF2-40B4-BE49-F238E27FC236}">
                            <a16:creationId xmlns:a16="http://schemas.microsoft.com/office/drawing/2014/main" id="{DB202D70-7850-AE0F-C039-426640F0DEA2}"/>
                          </a:ext>
                        </a:extLst>
                      </p:cNvPr>
                      <p:cNvCxnSpPr>
                        <a:cxnSpLocks/>
                      </p:cNvCxnSpPr>
                      <p:nvPr/>
                    </p:nvCxnSpPr>
                    <p:spPr>
                      <a:xfrm>
                        <a:off x="1488422" y="349170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1" name="直線コネクタ 1110">
                        <a:extLst>
                          <a:ext uri="{FF2B5EF4-FFF2-40B4-BE49-F238E27FC236}">
                            <a16:creationId xmlns:a16="http://schemas.microsoft.com/office/drawing/2014/main" id="{16AFE37B-0499-55F1-591A-076E6660B597}"/>
                          </a:ext>
                        </a:extLst>
                      </p:cNvPr>
                      <p:cNvCxnSpPr>
                        <a:cxnSpLocks/>
                      </p:cNvCxnSpPr>
                      <p:nvPr/>
                    </p:nvCxnSpPr>
                    <p:spPr>
                      <a:xfrm>
                        <a:off x="1493819" y="35724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2" name="直線コネクタ 1111">
                        <a:extLst>
                          <a:ext uri="{FF2B5EF4-FFF2-40B4-BE49-F238E27FC236}">
                            <a16:creationId xmlns:a16="http://schemas.microsoft.com/office/drawing/2014/main" id="{078AF5F5-8D72-8108-714F-29AAEC94F405}"/>
                          </a:ext>
                        </a:extLst>
                      </p:cNvPr>
                      <p:cNvCxnSpPr>
                        <a:cxnSpLocks/>
                      </p:cNvCxnSpPr>
                      <p:nvPr/>
                    </p:nvCxnSpPr>
                    <p:spPr>
                      <a:xfrm>
                        <a:off x="1498756" y="365360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直線コネクタ 1112">
                        <a:extLst>
                          <a:ext uri="{FF2B5EF4-FFF2-40B4-BE49-F238E27FC236}">
                            <a16:creationId xmlns:a16="http://schemas.microsoft.com/office/drawing/2014/main" id="{C8DDA4C7-16B4-8A8A-A0E9-C552BE9C3187}"/>
                          </a:ext>
                        </a:extLst>
                      </p:cNvPr>
                      <p:cNvCxnSpPr>
                        <a:cxnSpLocks/>
                      </p:cNvCxnSpPr>
                      <p:nvPr/>
                    </p:nvCxnSpPr>
                    <p:spPr>
                      <a:xfrm>
                        <a:off x="1479385" y="3728685"/>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直線コネクタ 1113">
                        <a:extLst>
                          <a:ext uri="{FF2B5EF4-FFF2-40B4-BE49-F238E27FC236}">
                            <a16:creationId xmlns:a16="http://schemas.microsoft.com/office/drawing/2014/main" id="{1C39CA47-76F9-4BCC-615C-F25A528A0198}"/>
                          </a:ext>
                        </a:extLst>
                      </p:cNvPr>
                      <p:cNvCxnSpPr>
                        <a:cxnSpLocks/>
                      </p:cNvCxnSpPr>
                      <p:nvPr/>
                    </p:nvCxnSpPr>
                    <p:spPr>
                      <a:xfrm>
                        <a:off x="1495773" y="379980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5" name="直線コネクタ 1114">
                        <a:extLst>
                          <a:ext uri="{FF2B5EF4-FFF2-40B4-BE49-F238E27FC236}">
                            <a16:creationId xmlns:a16="http://schemas.microsoft.com/office/drawing/2014/main" id="{1F61E2FC-7B10-F9C8-5041-C16553A49373}"/>
                          </a:ext>
                        </a:extLst>
                      </p:cNvPr>
                      <p:cNvCxnSpPr>
                        <a:cxnSpLocks/>
                      </p:cNvCxnSpPr>
                      <p:nvPr/>
                    </p:nvCxnSpPr>
                    <p:spPr>
                      <a:xfrm>
                        <a:off x="1495858" y="386071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6" name="直線コネクタ 1115">
                        <a:extLst>
                          <a:ext uri="{FF2B5EF4-FFF2-40B4-BE49-F238E27FC236}">
                            <a16:creationId xmlns:a16="http://schemas.microsoft.com/office/drawing/2014/main" id="{DD0846AE-A1B1-6CEF-07EB-07F410E80D74}"/>
                          </a:ext>
                        </a:extLst>
                      </p:cNvPr>
                      <p:cNvCxnSpPr>
                        <a:cxnSpLocks/>
                      </p:cNvCxnSpPr>
                      <p:nvPr/>
                    </p:nvCxnSpPr>
                    <p:spPr>
                      <a:xfrm>
                        <a:off x="1490898" y="393503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4" name="正方形/長方形 163">
                      <a:extLst>
                        <a:ext uri="{FF2B5EF4-FFF2-40B4-BE49-F238E27FC236}">
                          <a16:creationId xmlns:a16="http://schemas.microsoft.com/office/drawing/2014/main" id="{B99195F4-DD07-C24C-FA1A-A3AD9278D33D}"/>
                        </a:ext>
                      </a:extLst>
                    </p:cNvPr>
                    <p:cNvSpPr/>
                    <p:nvPr/>
                  </p:nvSpPr>
                  <p:spPr>
                    <a:xfrm>
                      <a:off x="1228514" y="1762689"/>
                      <a:ext cx="72861" cy="1187160"/>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正方形/長方形 164">
                      <a:extLst>
                        <a:ext uri="{FF2B5EF4-FFF2-40B4-BE49-F238E27FC236}">
                          <a16:creationId xmlns:a16="http://schemas.microsoft.com/office/drawing/2014/main" id="{ABA33B1B-62A2-3694-2D37-B69C8E24BE87}"/>
                        </a:ext>
                      </a:extLst>
                    </p:cNvPr>
                    <p:cNvSpPr/>
                    <p:nvPr/>
                  </p:nvSpPr>
                  <p:spPr>
                    <a:xfrm>
                      <a:off x="1696292" y="1788084"/>
                      <a:ext cx="72226" cy="1151657"/>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 name="フリーフォーム: 図形 165">
                      <a:extLst>
                        <a:ext uri="{FF2B5EF4-FFF2-40B4-BE49-F238E27FC236}">
                          <a16:creationId xmlns:a16="http://schemas.microsoft.com/office/drawing/2014/main" id="{A55C79B5-57B5-13A7-D3FC-FC22CE03320A}"/>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フリーフォーム: 図形 166">
                      <a:extLst>
                        <a:ext uri="{FF2B5EF4-FFF2-40B4-BE49-F238E27FC236}">
                          <a16:creationId xmlns:a16="http://schemas.microsoft.com/office/drawing/2014/main" id="{C1714DF2-0560-6FCE-3829-71408D245B3B}"/>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21" name="グループ化 120">
                  <a:extLst>
                    <a:ext uri="{FF2B5EF4-FFF2-40B4-BE49-F238E27FC236}">
                      <a16:creationId xmlns:a16="http://schemas.microsoft.com/office/drawing/2014/main" id="{CCDE75C3-69D3-EAC4-2A34-37791AC24CDD}"/>
                    </a:ext>
                  </a:extLst>
                </p:cNvPr>
                <p:cNvGrpSpPr/>
                <p:nvPr/>
              </p:nvGrpSpPr>
              <p:grpSpPr>
                <a:xfrm>
                  <a:off x="1241707" y="4753421"/>
                  <a:ext cx="824186" cy="1111041"/>
                  <a:chOff x="1241707" y="4753421"/>
                  <a:chExt cx="824186" cy="1111041"/>
                </a:xfrm>
              </p:grpSpPr>
              <p:grpSp>
                <p:nvGrpSpPr>
                  <p:cNvPr id="122" name="グループ化 121">
                    <a:extLst>
                      <a:ext uri="{FF2B5EF4-FFF2-40B4-BE49-F238E27FC236}">
                        <a16:creationId xmlns:a16="http://schemas.microsoft.com/office/drawing/2014/main" id="{D4711C7D-C1C1-B1F4-6B00-69614523C436}"/>
                      </a:ext>
                    </a:extLst>
                  </p:cNvPr>
                  <p:cNvGrpSpPr/>
                  <p:nvPr/>
                </p:nvGrpSpPr>
                <p:grpSpPr>
                  <a:xfrm rot="16200000">
                    <a:off x="1117930" y="4877198"/>
                    <a:ext cx="1071740" cy="824186"/>
                    <a:chOff x="2541622" y="3677632"/>
                    <a:chExt cx="1087653" cy="824186"/>
                  </a:xfrm>
                </p:grpSpPr>
                <p:sp>
                  <p:nvSpPr>
                    <p:cNvPr id="124" name="正方形/長方形 123">
                      <a:extLst>
                        <a:ext uri="{FF2B5EF4-FFF2-40B4-BE49-F238E27FC236}">
                          <a16:creationId xmlns:a16="http://schemas.microsoft.com/office/drawing/2014/main" id="{2952F593-4157-494E-C125-3BFC5824AFA2}"/>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25" name="正方形/長方形 124">
                      <a:extLst>
                        <a:ext uri="{FF2B5EF4-FFF2-40B4-BE49-F238E27FC236}">
                          <a16:creationId xmlns:a16="http://schemas.microsoft.com/office/drawing/2014/main" id="{FB46D759-66A9-09BB-2651-5C0CA32FE45E}"/>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126" name="正方形/長方形 125">
                      <a:extLst>
                        <a:ext uri="{FF2B5EF4-FFF2-40B4-BE49-F238E27FC236}">
                          <a16:creationId xmlns:a16="http://schemas.microsoft.com/office/drawing/2014/main" id="{D7BF2DFD-2791-2E5B-6A0A-25B44F8FE48C}"/>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27" name="正方形/長方形 126">
                      <a:extLst>
                        <a:ext uri="{FF2B5EF4-FFF2-40B4-BE49-F238E27FC236}">
                          <a16:creationId xmlns:a16="http://schemas.microsoft.com/office/drawing/2014/main" id="{F468B0AF-9B07-EA10-320B-29771290B208}"/>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123" name="正方形/長方形 122">
                    <a:extLst>
                      <a:ext uri="{FF2B5EF4-FFF2-40B4-BE49-F238E27FC236}">
                        <a16:creationId xmlns:a16="http://schemas.microsoft.com/office/drawing/2014/main" id="{F51DB2E3-BB13-848C-F992-23127059EA2C}"/>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13" name="台形 112">
                <a:extLst>
                  <a:ext uri="{FF2B5EF4-FFF2-40B4-BE49-F238E27FC236}">
                    <a16:creationId xmlns:a16="http://schemas.microsoft.com/office/drawing/2014/main" id="{0B75713D-46B0-FC29-6F0B-AF756FAF8DDD}"/>
                  </a:ext>
                </a:extLst>
              </p:cNvPr>
              <p:cNvSpPr/>
              <p:nvPr/>
            </p:nvSpPr>
            <p:spPr>
              <a:xfrm rot="5400000">
                <a:off x="2802490" y="4353111"/>
                <a:ext cx="126202" cy="67142"/>
              </a:xfrm>
              <a:prstGeom prst="trapezoid">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4" name="グループ化 113">
                <a:extLst>
                  <a:ext uri="{FF2B5EF4-FFF2-40B4-BE49-F238E27FC236}">
                    <a16:creationId xmlns:a16="http://schemas.microsoft.com/office/drawing/2014/main" id="{2FAF4166-1A8B-DE9A-6DBD-EB2DB72D5947}"/>
                  </a:ext>
                </a:extLst>
              </p:cNvPr>
              <p:cNvGrpSpPr/>
              <p:nvPr/>
            </p:nvGrpSpPr>
            <p:grpSpPr>
              <a:xfrm>
                <a:off x="2857025" y="4279777"/>
                <a:ext cx="75310" cy="210368"/>
                <a:chOff x="2236576" y="4792072"/>
                <a:chExt cx="114215" cy="310624"/>
              </a:xfrm>
            </p:grpSpPr>
            <p:sp>
              <p:nvSpPr>
                <p:cNvPr id="118" name="正方形/長方形 117">
                  <a:extLst>
                    <a:ext uri="{FF2B5EF4-FFF2-40B4-BE49-F238E27FC236}">
                      <a16:creationId xmlns:a16="http://schemas.microsoft.com/office/drawing/2014/main" id="{2073DFF6-2793-937C-0241-4CB369DE4D0C}"/>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9" name="楕円 118">
                  <a:extLst>
                    <a:ext uri="{FF2B5EF4-FFF2-40B4-BE49-F238E27FC236}">
                      <a16:creationId xmlns:a16="http://schemas.microsoft.com/office/drawing/2014/main" id="{A96DEC6A-B659-D717-397C-108D7868E32D}"/>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5" name="グループ化 114">
                <a:extLst>
                  <a:ext uri="{FF2B5EF4-FFF2-40B4-BE49-F238E27FC236}">
                    <a16:creationId xmlns:a16="http://schemas.microsoft.com/office/drawing/2014/main" id="{B8777670-22F7-9CC2-61F8-6011D1B24191}"/>
                  </a:ext>
                </a:extLst>
              </p:cNvPr>
              <p:cNvGrpSpPr/>
              <p:nvPr/>
            </p:nvGrpSpPr>
            <p:grpSpPr>
              <a:xfrm>
                <a:off x="2763695" y="4280301"/>
                <a:ext cx="75310" cy="210368"/>
                <a:chOff x="2236576" y="4792072"/>
                <a:chExt cx="114215" cy="310624"/>
              </a:xfrm>
            </p:grpSpPr>
            <p:sp>
              <p:nvSpPr>
                <p:cNvPr id="116" name="正方形/長方形 115">
                  <a:extLst>
                    <a:ext uri="{FF2B5EF4-FFF2-40B4-BE49-F238E27FC236}">
                      <a16:creationId xmlns:a16="http://schemas.microsoft.com/office/drawing/2014/main" id="{F44E2C9A-3563-8C09-A75A-0CFCF09539EA}"/>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楕円 116">
                  <a:extLst>
                    <a:ext uri="{FF2B5EF4-FFF2-40B4-BE49-F238E27FC236}">
                      <a16:creationId xmlns:a16="http://schemas.microsoft.com/office/drawing/2014/main" id="{462FEC8A-C57A-F2EB-2B6F-ACBA8E9B3960}"/>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7" name="正方形/長方形 6">
              <a:extLst>
                <a:ext uri="{FF2B5EF4-FFF2-40B4-BE49-F238E27FC236}">
                  <a16:creationId xmlns:a16="http://schemas.microsoft.com/office/drawing/2014/main" id="{DA5207AE-4978-661C-4B6D-8E7AC3705678}"/>
                </a:ext>
              </a:extLst>
            </p:cNvPr>
            <p:cNvSpPr/>
            <p:nvPr/>
          </p:nvSpPr>
          <p:spPr>
            <a:xfrm>
              <a:off x="2638469" y="4332857"/>
              <a:ext cx="148577" cy="125427"/>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8">
              <a:extLst>
                <a:ext uri="{FF2B5EF4-FFF2-40B4-BE49-F238E27FC236}">
                  <a16:creationId xmlns:a16="http://schemas.microsoft.com/office/drawing/2014/main" id="{02D335EE-E51E-92BF-0B89-B545F8396F84}"/>
                </a:ext>
              </a:extLst>
            </p:cNvPr>
            <p:cNvGrpSpPr/>
            <p:nvPr/>
          </p:nvGrpSpPr>
          <p:grpSpPr>
            <a:xfrm>
              <a:off x="370312" y="3547225"/>
              <a:ext cx="2244118" cy="2504680"/>
              <a:chOff x="151825" y="1389997"/>
              <a:chExt cx="4431071" cy="4214122"/>
            </a:xfrm>
          </p:grpSpPr>
          <p:grpSp>
            <p:nvGrpSpPr>
              <p:cNvPr id="18" name="グループ化 17">
                <a:extLst>
                  <a:ext uri="{FF2B5EF4-FFF2-40B4-BE49-F238E27FC236}">
                    <a16:creationId xmlns:a16="http://schemas.microsoft.com/office/drawing/2014/main" id="{0CF6D5E8-0834-4BFD-E20F-D95C32AD0D5C}"/>
                  </a:ext>
                </a:extLst>
              </p:cNvPr>
              <p:cNvGrpSpPr/>
              <p:nvPr/>
            </p:nvGrpSpPr>
            <p:grpSpPr>
              <a:xfrm>
                <a:off x="2378157" y="1875251"/>
                <a:ext cx="437835" cy="3226114"/>
                <a:chOff x="2338673" y="2344339"/>
                <a:chExt cx="437835" cy="2819172"/>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109" name="Rectangle 2750">
                  <a:extLst>
                    <a:ext uri="{FF2B5EF4-FFF2-40B4-BE49-F238E27FC236}">
                      <a16:creationId xmlns:a16="http://schemas.microsoft.com/office/drawing/2014/main" id="{EB40809A-625A-4602-6F7F-22C5590965DF}"/>
                    </a:ext>
                  </a:extLst>
                </p:cNvPr>
                <p:cNvSpPr>
                  <a:spLocks noChangeArrowheads="1"/>
                </p:cNvSpPr>
                <p:nvPr/>
              </p:nvSpPr>
              <p:spPr bwMode="auto">
                <a:xfrm>
                  <a:off x="2406032" y="2360635"/>
                  <a:ext cx="314343" cy="28028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0" name="Rectangle 2751">
                  <a:extLst>
                    <a:ext uri="{FF2B5EF4-FFF2-40B4-BE49-F238E27FC236}">
                      <a16:creationId xmlns:a16="http://schemas.microsoft.com/office/drawing/2014/main" id="{104A7DA2-2CC3-1E2B-8227-BEBE534F83F9}"/>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1" name="Rectangle 2752">
                  <a:extLst>
                    <a:ext uri="{FF2B5EF4-FFF2-40B4-BE49-F238E27FC236}">
                      <a16:creationId xmlns:a16="http://schemas.microsoft.com/office/drawing/2014/main" id="{4C5A0311-09AD-CDB0-829E-1208282EEF64}"/>
                    </a:ext>
                  </a:extLst>
                </p:cNvPr>
                <p:cNvSpPr>
                  <a:spLocks noChangeArrowheads="1"/>
                </p:cNvSpPr>
                <p:nvPr/>
              </p:nvSpPr>
              <p:spPr bwMode="auto">
                <a:xfrm>
                  <a:off x="2338673" y="5065736"/>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9" name="アーチ 18">
                <a:extLst>
                  <a:ext uri="{FF2B5EF4-FFF2-40B4-BE49-F238E27FC236}">
                    <a16:creationId xmlns:a16="http://schemas.microsoft.com/office/drawing/2014/main" id="{5899387C-3DDD-0212-92AE-CA55B0B9A63F}"/>
                  </a:ext>
                </a:extLst>
              </p:cNvPr>
              <p:cNvSpPr/>
              <p:nvPr/>
            </p:nvSpPr>
            <p:spPr>
              <a:xfrm>
                <a:off x="2484499" y="1485016"/>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0" name="アーチ 19">
                <a:extLst>
                  <a:ext uri="{FF2B5EF4-FFF2-40B4-BE49-F238E27FC236}">
                    <a16:creationId xmlns:a16="http://schemas.microsoft.com/office/drawing/2014/main" id="{88F9F2EF-B8B2-EA37-D083-E0E36CE572A1}"/>
                  </a:ext>
                </a:extLst>
              </p:cNvPr>
              <p:cNvSpPr/>
              <p:nvPr/>
            </p:nvSpPr>
            <p:spPr>
              <a:xfrm rot="10800000">
                <a:off x="2020192" y="4711130"/>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21" name="グループ化 20">
                <a:extLst>
                  <a:ext uri="{FF2B5EF4-FFF2-40B4-BE49-F238E27FC236}">
                    <a16:creationId xmlns:a16="http://schemas.microsoft.com/office/drawing/2014/main" id="{9D81B085-7B48-A360-7093-AB502694FA0E}"/>
                  </a:ext>
                </a:extLst>
              </p:cNvPr>
              <p:cNvGrpSpPr/>
              <p:nvPr/>
            </p:nvGrpSpPr>
            <p:grpSpPr>
              <a:xfrm rot="16200000">
                <a:off x="1033249" y="4284860"/>
                <a:ext cx="437835" cy="2200683"/>
                <a:chOff x="2338674" y="2344339"/>
                <a:chExt cx="437835" cy="2819170"/>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106" name="Rectangle 2750">
                  <a:extLst>
                    <a:ext uri="{FF2B5EF4-FFF2-40B4-BE49-F238E27FC236}">
                      <a16:creationId xmlns:a16="http://schemas.microsoft.com/office/drawing/2014/main" id="{CF537847-29D5-00FE-2C28-BD0B0B729105}"/>
                    </a:ext>
                  </a:extLst>
                </p:cNvPr>
                <p:cNvSpPr>
                  <a:spLocks noChangeArrowheads="1"/>
                </p:cNvSpPr>
                <p:nvPr/>
              </p:nvSpPr>
              <p:spPr bwMode="auto">
                <a:xfrm>
                  <a:off x="2406033" y="2360634"/>
                  <a:ext cx="314343" cy="28028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7" name="Rectangle 2751">
                  <a:extLst>
                    <a:ext uri="{FF2B5EF4-FFF2-40B4-BE49-F238E27FC236}">
                      <a16:creationId xmlns:a16="http://schemas.microsoft.com/office/drawing/2014/main" id="{12D34EAD-457A-3FA2-F450-041E682EB5EE}"/>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8" name="Rectangle 2752">
                  <a:extLst>
                    <a:ext uri="{FF2B5EF4-FFF2-40B4-BE49-F238E27FC236}">
                      <a16:creationId xmlns:a16="http://schemas.microsoft.com/office/drawing/2014/main" id="{C77AFF0C-C621-8205-A55F-49E13568BBED}"/>
                    </a:ext>
                  </a:extLst>
                </p:cNvPr>
                <p:cNvSpPr>
                  <a:spLocks noChangeArrowheads="1"/>
                </p:cNvSpPr>
                <p:nvPr/>
              </p:nvSpPr>
              <p:spPr bwMode="auto">
                <a:xfrm>
                  <a:off x="2338674" y="5065733"/>
                  <a:ext cx="437835" cy="977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nvGrpSpPr>
              <p:cNvPr id="22" name="グループ化 21">
                <a:extLst>
                  <a:ext uri="{FF2B5EF4-FFF2-40B4-BE49-F238E27FC236}">
                    <a16:creationId xmlns:a16="http://schemas.microsoft.com/office/drawing/2014/main" id="{DC7D9C86-ED51-166C-1F71-EB775A3A2DBF}"/>
                  </a:ext>
                </a:extLst>
              </p:cNvPr>
              <p:cNvGrpSpPr/>
              <p:nvPr/>
            </p:nvGrpSpPr>
            <p:grpSpPr>
              <a:xfrm rot="16200000">
                <a:off x="3000883" y="1218680"/>
                <a:ext cx="437835" cy="780470"/>
                <a:chOff x="2338673" y="2344339"/>
                <a:chExt cx="437835" cy="2819172"/>
              </a:xfrm>
            </p:grpSpPr>
            <p:sp>
              <p:nvSpPr>
                <p:cNvPr id="99" name="Rectangle 2750">
                  <a:extLst>
                    <a:ext uri="{FF2B5EF4-FFF2-40B4-BE49-F238E27FC236}">
                      <a16:creationId xmlns:a16="http://schemas.microsoft.com/office/drawing/2014/main" id="{460D915D-7684-8109-E094-01E4E2D509D3}"/>
                    </a:ext>
                  </a:extLst>
                </p:cNvPr>
                <p:cNvSpPr>
                  <a:spLocks noChangeArrowheads="1"/>
                </p:cNvSpPr>
                <p:nvPr/>
              </p:nvSpPr>
              <p:spPr bwMode="auto">
                <a:xfrm>
                  <a:off x="2406032" y="2360635"/>
                  <a:ext cx="314343" cy="2802876"/>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0" name="Rectangle 2751">
                  <a:extLst>
                    <a:ext uri="{FF2B5EF4-FFF2-40B4-BE49-F238E27FC236}">
                      <a16:creationId xmlns:a16="http://schemas.microsoft.com/office/drawing/2014/main" id="{94FE6FEB-6D3C-D964-79F1-9FD685E12E8C}"/>
                    </a:ext>
                  </a:extLst>
                </p:cNvPr>
                <p:cNvSpPr>
                  <a:spLocks noChangeArrowheads="1"/>
                </p:cNvSpPr>
                <p:nvPr/>
              </p:nvSpPr>
              <p:spPr bwMode="auto">
                <a:xfrm>
                  <a:off x="2344286" y="2344339"/>
                  <a:ext cx="432222"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5" name="Rectangle 2752">
                  <a:extLst>
                    <a:ext uri="{FF2B5EF4-FFF2-40B4-BE49-F238E27FC236}">
                      <a16:creationId xmlns:a16="http://schemas.microsoft.com/office/drawing/2014/main" id="{04EF0D50-D28B-050B-0FE2-E18AD61819C5}"/>
                    </a:ext>
                  </a:extLst>
                </p:cNvPr>
                <p:cNvSpPr>
                  <a:spLocks noChangeArrowheads="1"/>
                </p:cNvSpPr>
                <p:nvPr/>
              </p:nvSpPr>
              <p:spPr bwMode="auto">
                <a:xfrm>
                  <a:off x="2338673" y="5065736"/>
                  <a:ext cx="437835"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3" name="アーチ 22">
                <a:extLst>
                  <a:ext uri="{FF2B5EF4-FFF2-40B4-BE49-F238E27FC236}">
                    <a16:creationId xmlns:a16="http://schemas.microsoft.com/office/drawing/2014/main" id="{3EC2FC7F-D59A-37E1-BF0E-8DD0DC59A367}"/>
                  </a:ext>
                </a:extLst>
              </p:cNvPr>
              <p:cNvSpPr/>
              <p:nvPr/>
            </p:nvSpPr>
            <p:spPr>
              <a:xfrm rot="5400000">
                <a:off x="3267226" y="1458984"/>
                <a:ext cx="690130" cy="780470"/>
              </a:xfrm>
              <a:prstGeom prst="blockArc">
                <a:avLst>
                  <a:gd name="adj1" fmla="val 10800000"/>
                  <a:gd name="adj2" fmla="val 16288131"/>
                  <a:gd name="adj3" fmla="val 29831"/>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path path="circle">
                  <a:fillToRect l="50000" t="50000" r="50000" b="50000"/>
                </a:path>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24" name="グループ化 23">
                <a:extLst>
                  <a:ext uri="{FF2B5EF4-FFF2-40B4-BE49-F238E27FC236}">
                    <a16:creationId xmlns:a16="http://schemas.microsoft.com/office/drawing/2014/main" id="{C5294E46-56CF-2271-5655-1A6EB3532F69}"/>
                  </a:ext>
                </a:extLst>
              </p:cNvPr>
              <p:cNvGrpSpPr/>
              <p:nvPr/>
            </p:nvGrpSpPr>
            <p:grpSpPr>
              <a:xfrm>
                <a:off x="3717784" y="1849220"/>
                <a:ext cx="386579" cy="682205"/>
                <a:chOff x="2344286" y="2344339"/>
                <a:chExt cx="448486" cy="115481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96" name="Rectangle 2750">
                  <a:extLst>
                    <a:ext uri="{FF2B5EF4-FFF2-40B4-BE49-F238E27FC236}">
                      <a16:creationId xmlns:a16="http://schemas.microsoft.com/office/drawing/2014/main" id="{54B02248-C686-5268-1847-1294B772FDFC}"/>
                    </a:ext>
                  </a:extLst>
                </p:cNvPr>
                <p:cNvSpPr>
                  <a:spLocks noChangeArrowheads="1"/>
                </p:cNvSpPr>
                <p:nvPr/>
              </p:nvSpPr>
              <p:spPr bwMode="auto">
                <a:xfrm>
                  <a:off x="2406032" y="2360636"/>
                  <a:ext cx="323617" cy="102094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7" name="Rectangle 2751">
                  <a:extLst>
                    <a:ext uri="{FF2B5EF4-FFF2-40B4-BE49-F238E27FC236}">
                      <a16:creationId xmlns:a16="http://schemas.microsoft.com/office/drawing/2014/main" id="{D0FC697E-588D-3E03-4A65-625A16281BA5}"/>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98" name="Rectangle 2752">
                  <a:extLst>
                    <a:ext uri="{FF2B5EF4-FFF2-40B4-BE49-F238E27FC236}">
                      <a16:creationId xmlns:a16="http://schemas.microsoft.com/office/drawing/2014/main" id="{5DF4AEF0-11DE-1924-E068-57ADCAD2CD9D}"/>
                    </a:ext>
                  </a:extLst>
                </p:cNvPr>
                <p:cNvSpPr>
                  <a:spLocks noChangeArrowheads="1"/>
                </p:cNvSpPr>
                <p:nvPr/>
              </p:nvSpPr>
              <p:spPr bwMode="auto">
                <a:xfrm>
                  <a:off x="2354937" y="3401381"/>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7" name="アーチ 26">
                <a:extLst>
                  <a:ext uri="{FF2B5EF4-FFF2-40B4-BE49-F238E27FC236}">
                    <a16:creationId xmlns:a16="http://schemas.microsoft.com/office/drawing/2014/main" id="{C8B96597-7F0A-CF7A-1AAF-09EE5A7D2080}"/>
                  </a:ext>
                </a:extLst>
              </p:cNvPr>
              <p:cNvSpPr/>
              <p:nvPr/>
            </p:nvSpPr>
            <p:spPr>
              <a:xfrm rot="16200000">
                <a:off x="3847594" y="2155256"/>
                <a:ext cx="690129" cy="780469"/>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28" name="グループ化 27">
                <a:extLst>
                  <a:ext uri="{FF2B5EF4-FFF2-40B4-BE49-F238E27FC236}">
                    <a16:creationId xmlns:a16="http://schemas.microsoft.com/office/drawing/2014/main" id="{636D7AF7-0031-4444-6AE4-768A690014C0}"/>
                  </a:ext>
                </a:extLst>
              </p:cNvPr>
              <p:cNvGrpSpPr/>
              <p:nvPr/>
            </p:nvGrpSpPr>
            <p:grpSpPr>
              <a:xfrm rot="16200000">
                <a:off x="4175228" y="2600866"/>
                <a:ext cx="364432" cy="450904"/>
                <a:chOff x="3508454" y="2284425"/>
                <a:chExt cx="438012" cy="137156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29" name="Rectangle 2750">
                  <a:extLst>
                    <a:ext uri="{FF2B5EF4-FFF2-40B4-BE49-F238E27FC236}">
                      <a16:creationId xmlns:a16="http://schemas.microsoft.com/office/drawing/2014/main" id="{539892A6-5B20-ADA1-C432-BB808E8172C0}"/>
                    </a:ext>
                  </a:extLst>
                </p:cNvPr>
                <p:cNvSpPr>
                  <a:spLocks noChangeArrowheads="1"/>
                </p:cNvSpPr>
                <p:nvPr/>
              </p:nvSpPr>
              <p:spPr bwMode="auto">
                <a:xfrm>
                  <a:off x="3588654" y="2360634"/>
                  <a:ext cx="314343" cy="1295358"/>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30" name="Rectangle 2751">
                  <a:extLst>
                    <a:ext uri="{FF2B5EF4-FFF2-40B4-BE49-F238E27FC236}">
                      <a16:creationId xmlns:a16="http://schemas.microsoft.com/office/drawing/2014/main" id="{CB27DDF5-B8FE-B2B9-BD06-C4A2BDD31965}"/>
                    </a:ext>
                  </a:extLst>
                </p:cNvPr>
                <p:cNvSpPr>
                  <a:spLocks noChangeArrowheads="1"/>
                </p:cNvSpPr>
                <p:nvPr/>
              </p:nvSpPr>
              <p:spPr bwMode="auto">
                <a:xfrm>
                  <a:off x="3508454" y="2284425"/>
                  <a:ext cx="432221"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dirty="0"/>
                </a:p>
              </p:txBody>
            </p:sp>
            <p:sp>
              <p:nvSpPr>
                <p:cNvPr id="31" name="Rectangle 2752">
                  <a:extLst>
                    <a:ext uri="{FF2B5EF4-FFF2-40B4-BE49-F238E27FC236}">
                      <a16:creationId xmlns:a16="http://schemas.microsoft.com/office/drawing/2014/main" id="{0E3C7FE8-60BC-F6DA-FC36-9D823C99FA76}"/>
                    </a:ext>
                  </a:extLst>
                </p:cNvPr>
                <p:cNvSpPr>
                  <a:spLocks noChangeArrowheads="1"/>
                </p:cNvSpPr>
                <p:nvPr/>
              </p:nvSpPr>
              <p:spPr bwMode="auto">
                <a:xfrm>
                  <a:off x="3508629" y="3343174"/>
                  <a:ext cx="437837"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pic>
          <p:nvPicPr>
            <p:cNvPr id="12" name="Picture 2">
              <a:extLst>
                <a:ext uri="{FF2B5EF4-FFF2-40B4-BE49-F238E27FC236}">
                  <a16:creationId xmlns:a16="http://schemas.microsoft.com/office/drawing/2014/main" id="{7254FB07-ABBC-0E59-A114-2BCF9FDB6971}"/>
                </a:ext>
              </a:extLst>
            </p:cNvPr>
            <p:cNvPicPr>
              <a:picLocks noChangeAspect="1" noChangeArrowheads="1"/>
            </p:cNvPicPr>
            <p:nvPr/>
          </p:nvPicPr>
          <p:blipFill rotWithShape="1">
            <a:blip r:embed="rId3" cstate="hqprint">
              <a:extLst>
                <a:ext uri="{BEBA8EAE-BF5A-486C-A8C5-ECC9F3942E4B}">
                  <a14:imgProps xmlns:a14="http://schemas.microsoft.com/office/drawing/2010/main">
                    <a14:imgLayer r:embed="rId4">
                      <a14:imgEffect>
                        <a14:backgroundRemoval t="25700" b="81500" l="71100" r="96700">
                          <a14:foregroundMark x1="85700" y1="81500" x2="85700" y2="81500"/>
                          <a14:foregroundMark x1="85700" y1="81500" x2="85700" y2="81500"/>
                          <a14:foregroundMark x1="88100" y1="25700" x2="88100" y2="25700"/>
                          <a14:foregroundMark x1="88100" y1="25700" x2="88100" y2="25700"/>
                        </a14:backgroundRemoval>
                      </a14:imgEffect>
                    </a14:imgLayer>
                  </a14:imgProps>
                </a:ext>
                <a:ext uri="{28A0092B-C50C-407E-A947-70E740481C1C}">
                  <a14:useLocalDpi xmlns:a14="http://schemas.microsoft.com/office/drawing/2010/main" val="0"/>
                </a:ext>
              </a:extLst>
            </a:blip>
            <a:srcRect l="67982" t="20081" b="12470"/>
            <a:stretch/>
          </p:blipFill>
          <p:spPr bwMode="auto">
            <a:xfrm>
              <a:off x="1691686" y="3201243"/>
              <a:ext cx="397014" cy="702176"/>
            </a:xfrm>
            <a:prstGeom prst="rect">
              <a:avLst/>
            </a:prstGeom>
            <a:noFill/>
            <a:extLst>
              <a:ext uri="{909E8E84-426E-40DD-AFC4-6F175D3DCCD1}">
                <a14:hiddenFill xmlns:a14="http://schemas.microsoft.com/office/drawing/2010/main">
                  <a:solidFill>
                    <a:srgbClr val="FFFFFF"/>
                  </a:solidFill>
                </a14:hiddenFill>
              </a:ext>
            </a:extLst>
          </p:spPr>
        </p:pic>
        <p:sp>
          <p:nvSpPr>
            <p:cNvPr id="13" name="L 字 12">
              <a:extLst>
                <a:ext uri="{FF2B5EF4-FFF2-40B4-BE49-F238E27FC236}">
                  <a16:creationId xmlns:a16="http://schemas.microsoft.com/office/drawing/2014/main" id="{7D317C91-EF4D-3702-9310-AC379F17A397}"/>
                </a:ext>
              </a:extLst>
            </p:cNvPr>
            <p:cNvSpPr/>
            <p:nvPr/>
          </p:nvSpPr>
          <p:spPr>
            <a:xfrm>
              <a:off x="1809345" y="3887253"/>
              <a:ext cx="3724002" cy="2274757"/>
            </a:xfrm>
            <a:prstGeom prst="corner">
              <a:avLst>
                <a:gd name="adj1" fmla="val 4012"/>
                <a:gd name="adj2" fmla="val 5318"/>
              </a:avLst>
            </a:prstGeom>
            <a:blipFill>
              <a:blip r:embed="rId5"/>
              <a:tile tx="0" ty="0" sx="100000" sy="100000" flip="none" algn="tl"/>
            </a:bli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 name="グループ化 13">
              <a:extLst>
                <a:ext uri="{FF2B5EF4-FFF2-40B4-BE49-F238E27FC236}">
                  <a16:creationId xmlns:a16="http://schemas.microsoft.com/office/drawing/2014/main" id="{9E507F14-D62F-5844-BC7A-59AEB01C6EEB}"/>
                </a:ext>
              </a:extLst>
            </p:cNvPr>
            <p:cNvGrpSpPr/>
            <p:nvPr/>
          </p:nvGrpSpPr>
          <p:grpSpPr>
            <a:xfrm>
              <a:off x="2583263" y="4283217"/>
              <a:ext cx="75310" cy="210368"/>
              <a:chOff x="2236576" y="4792072"/>
              <a:chExt cx="114215" cy="310624"/>
            </a:xfrm>
          </p:grpSpPr>
          <p:sp>
            <p:nvSpPr>
              <p:cNvPr id="15" name="正方形/長方形 14">
                <a:extLst>
                  <a:ext uri="{FF2B5EF4-FFF2-40B4-BE49-F238E27FC236}">
                    <a16:creationId xmlns:a16="http://schemas.microsoft.com/office/drawing/2014/main" id="{5F65A439-CBEF-33E4-4128-4F84EB94A593}"/>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楕円 16">
                <a:extLst>
                  <a:ext uri="{FF2B5EF4-FFF2-40B4-BE49-F238E27FC236}">
                    <a16:creationId xmlns:a16="http://schemas.microsoft.com/office/drawing/2014/main" id="{D0E3903A-F0ED-9B90-4D8C-F529C9AAEF81}"/>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6" name="正方形/長方形 15">
            <a:extLst>
              <a:ext uri="{FF2B5EF4-FFF2-40B4-BE49-F238E27FC236}">
                <a16:creationId xmlns:a16="http://schemas.microsoft.com/office/drawing/2014/main" id="{74009811-B659-9905-E5AA-3F88B3FE21EC}"/>
              </a:ext>
            </a:extLst>
          </p:cNvPr>
          <p:cNvSpPr/>
          <p:nvPr/>
        </p:nvSpPr>
        <p:spPr>
          <a:xfrm>
            <a:off x="9686419" y="2314402"/>
            <a:ext cx="138894" cy="3850902"/>
          </a:xfrm>
          <a:prstGeom prst="rect">
            <a:avLst/>
          </a:prstGeom>
          <a:blipFill>
            <a:blip r:embed="rId5"/>
            <a:tile tx="0" ty="0" sx="100000" sy="100000" flip="none" algn="tl"/>
          </a:bli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a:extLst>
              <a:ext uri="{FF2B5EF4-FFF2-40B4-BE49-F238E27FC236}">
                <a16:creationId xmlns:a16="http://schemas.microsoft.com/office/drawing/2014/main" id="{5C27B85F-C29C-6F6B-197C-D685ABA09599}"/>
              </a:ext>
            </a:extLst>
          </p:cNvPr>
          <p:cNvSpPr/>
          <p:nvPr/>
        </p:nvSpPr>
        <p:spPr>
          <a:xfrm>
            <a:off x="8256117" y="4574668"/>
            <a:ext cx="587843" cy="438653"/>
          </a:xfrm>
          <a:prstGeom prst="rect">
            <a:avLst/>
          </a:prstGeom>
          <a:solidFill>
            <a:srgbClr val="11111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吹き出し: 四角形 101">
            <a:extLst>
              <a:ext uri="{FF2B5EF4-FFF2-40B4-BE49-F238E27FC236}">
                <a16:creationId xmlns:a16="http://schemas.microsoft.com/office/drawing/2014/main" id="{8C2E88BD-0522-432E-612A-E33C355DD8AB}"/>
              </a:ext>
            </a:extLst>
          </p:cNvPr>
          <p:cNvSpPr/>
          <p:nvPr/>
        </p:nvSpPr>
        <p:spPr>
          <a:xfrm>
            <a:off x="8181480" y="810544"/>
            <a:ext cx="3644484" cy="519787"/>
          </a:xfrm>
          <a:prstGeom prst="wedgeRectCallout">
            <a:avLst>
              <a:gd name="adj1" fmla="val -45930"/>
              <a:gd name="adj2" fmla="val 112591"/>
            </a:avLst>
          </a:prstGeom>
          <a:solidFill>
            <a:schemeClr val="bg1">
              <a:lumMod val="95000"/>
            </a:schemeClr>
          </a:solidFill>
          <a:ln w="92075" cmpd="dbl">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rPr>
              <a:t>漏れてなさそうだね</a:t>
            </a:r>
            <a:endParaRPr lang="en-US" altLang="ja-JP" b="1" dirty="0">
              <a:solidFill>
                <a:schemeClr val="tx1"/>
              </a:solidFill>
            </a:endParaRPr>
          </a:p>
        </p:txBody>
      </p:sp>
      <p:sp>
        <p:nvSpPr>
          <p:cNvPr id="103" name="吹き出し: 四角形 102">
            <a:extLst>
              <a:ext uri="{FF2B5EF4-FFF2-40B4-BE49-F238E27FC236}">
                <a16:creationId xmlns:a16="http://schemas.microsoft.com/office/drawing/2014/main" id="{0F8040A9-637B-44FE-F6FC-B791BE79B4A5}"/>
              </a:ext>
            </a:extLst>
          </p:cNvPr>
          <p:cNvSpPr/>
          <p:nvPr/>
        </p:nvSpPr>
        <p:spPr>
          <a:xfrm>
            <a:off x="1246208" y="3067927"/>
            <a:ext cx="1777971" cy="563555"/>
          </a:xfrm>
          <a:prstGeom prst="wedgeRectCallout">
            <a:avLst>
              <a:gd name="adj1" fmla="val -45162"/>
              <a:gd name="adj2" fmla="val 98807"/>
            </a:avLst>
          </a:prstGeom>
          <a:solidFill>
            <a:schemeClr val="bg1">
              <a:lumMod val="95000"/>
            </a:schemeClr>
          </a:solidFill>
          <a:ln w="92075" cmpd="dbl">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rPr>
              <a:t>大丈夫そうだ</a:t>
            </a:r>
            <a:endParaRPr lang="en-US" altLang="ja-JP" b="1" dirty="0">
              <a:solidFill>
                <a:schemeClr val="tx1"/>
              </a:solidFill>
            </a:endParaRPr>
          </a:p>
        </p:txBody>
      </p:sp>
      <p:grpSp>
        <p:nvGrpSpPr>
          <p:cNvPr id="221" name="グループ化 220">
            <a:extLst>
              <a:ext uri="{FF2B5EF4-FFF2-40B4-BE49-F238E27FC236}">
                <a16:creationId xmlns:a16="http://schemas.microsoft.com/office/drawing/2014/main" id="{8D6C4D11-A772-8BBD-D125-645FF27EDFCC}"/>
              </a:ext>
            </a:extLst>
          </p:cNvPr>
          <p:cNvGrpSpPr/>
          <p:nvPr/>
        </p:nvGrpSpPr>
        <p:grpSpPr>
          <a:xfrm flipH="1">
            <a:off x="-37378" y="3758222"/>
            <a:ext cx="1348898" cy="1705813"/>
            <a:chOff x="6569342" y="4451733"/>
            <a:chExt cx="1234004" cy="1871968"/>
          </a:xfrm>
        </p:grpSpPr>
        <p:grpSp>
          <p:nvGrpSpPr>
            <p:cNvPr id="222" name="Group 59">
              <a:extLst>
                <a:ext uri="{FF2B5EF4-FFF2-40B4-BE49-F238E27FC236}">
                  <a16:creationId xmlns:a16="http://schemas.microsoft.com/office/drawing/2014/main" id="{31E77BEE-F2B7-8D22-E572-02F9B8D66648}"/>
                </a:ext>
              </a:extLst>
            </p:cNvPr>
            <p:cNvGrpSpPr>
              <a:grpSpLocks/>
            </p:cNvGrpSpPr>
            <p:nvPr/>
          </p:nvGrpSpPr>
          <p:grpSpPr bwMode="auto">
            <a:xfrm>
              <a:off x="6736211" y="4959636"/>
              <a:ext cx="993641" cy="1364065"/>
              <a:chOff x="5004" y="2021"/>
              <a:chExt cx="564" cy="1873"/>
            </a:xfrm>
          </p:grpSpPr>
          <p:sp>
            <p:nvSpPr>
              <p:cNvPr id="224" name="Freeform 60">
                <a:extLst>
                  <a:ext uri="{FF2B5EF4-FFF2-40B4-BE49-F238E27FC236}">
                    <a16:creationId xmlns:a16="http://schemas.microsoft.com/office/drawing/2014/main" id="{FCCA24FB-EDC7-1653-E5D8-B934F05490E2}"/>
                  </a:ext>
                </a:extLst>
              </p:cNvPr>
              <p:cNvSpPr>
                <a:spLocks noChangeAspect="1"/>
              </p:cNvSpPr>
              <p:nvPr/>
            </p:nvSpPr>
            <p:spPr bwMode="auto">
              <a:xfrm rot="-412931">
                <a:off x="5188" y="2339"/>
                <a:ext cx="127" cy="472"/>
              </a:xfrm>
              <a:custGeom>
                <a:avLst/>
                <a:gdLst>
                  <a:gd name="T0" fmla="*/ 180 w 180"/>
                  <a:gd name="T1" fmla="*/ 0 h 442"/>
                  <a:gd name="T2" fmla="*/ 129 w 180"/>
                  <a:gd name="T3" fmla="*/ 43 h 442"/>
                  <a:gd name="T4" fmla="*/ 86 w 180"/>
                  <a:gd name="T5" fmla="*/ 91 h 442"/>
                  <a:gd name="T6" fmla="*/ 52 w 180"/>
                  <a:gd name="T7" fmla="*/ 142 h 442"/>
                  <a:gd name="T8" fmla="*/ 26 w 180"/>
                  <a:gd name="T9" fmla="*/ 195 h 442"/>
                  <a:gd name="T10" fmla="*/ 9 w 180"/>
                  <a:gd name="T11" fmla="*/ 252 h 442"/>
                  <a:gd name="T12" fmla="*/ 0 w 180"/>
                  <a:gd name="T13" fmla="*/ 312 h 442"/>
                  <a:gd name="T14" fmla="*/ 0 w 180"/>
                  <a:gd name="T15" fmla="*/ 377 h 442"/>
                  <a:gd name="T16" fmla="*/ 9 w 180"/>
                  <a:gd name="T17"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442">
                    <a:moveTo>
                      <a:pt x="180" y="0"/>
                    </a:moveTo>
                    <a:lnTo>
                      <a:pt x="129" y="43"/>
                    </a:lnTo>
                    <a:lnTo>
                      <a:pt x="86" y="91"/>
                    </a:lnTo>
                    <a:lnTo>
                      <a:pt x="52" y="142"/>
                    </a:lnTo>
                    <a:lnTo>
                      <a:pt x="26" y="195"/>
                    </a:lnTo>
                    <a:lnTo>
                      <a:pt x="9" y="252"/>
                    </a:lnTo>
                    <a:lnTo>
                      <a:pt x="0" y="312"/>
                    </a:lnTo>
                    <a:lnTo>
                      <a:pt x="0" y="377"/>
                    </a:lnTo>
                    <a:lnTo>
                      <a:pt x="9" y="44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5" name="Freeform 61">
                <a:extLst>
                  <a:ext uri="{FF2B5EF4-FFF2-40B4-BE49-F238E27FC236}">
                    <a16:creationId xmlns:a16="http://schemas.microsoft.com/office/drawing/2014/main" id="{59F6CC83-9973-5F32-EB9E-BABC10AF0884}"/>
                  </a:ext>
                </a:extLst>
              </p:cNvPr>
              <p:cNvSpPr>
                <a:spLocks noChangeAspect="1"/>
              </p:cNvSpPr>
              <p:nvPr/>
            </p:nvSpPr>
            <p:spPr bwMode="auto">
              <a:xfrm rot="-412931">
                <a:off x="5157" y="2575"/>
                <a:ext cx="50" cy="67"/>
              </a:xfrm>
              <a:custGeom>
                <a:avLst/>
                <a:gdLst>
                  <a:gd name="T0" fmla="*/ 0 w 79"/>
                  <a:gd name="T1" fmla="*/ 0 h 65"/>
                  <a:gd name="T2" fmla="*/ 0 w 79"/>
                  <a:gd name="T3" fmla="*/ 26 h 65"/>
                  <a:gd name="T4" fmla="*/ 3 w 79"/>
                  <a:gd name="T5" fmla="*/ 46 h 65"/>
                  <a:gd name="T6" fmla="*/ 12 w 79"/>
                  <a:gd name="T7" fmla="*/ 60 h 65"/>
                  <a:gd name="T8" fmla="*/ 24 w 79"/>
                  <a:gd name="T9" fmla="*/ 65 h 65"/>
                  <a:gd name="T10" fmla="*/ 41 w 79"/>
                  <a:gd name="T11" fmla="*/ 65 h 65"/>
                  <a:gd name="T12" fmla="*/ 60 w 79"/>
                  <a:gd name="T13" fmla="*/ 55 h 65"/>
                  <a:gd name="T14" fmla="*/ 79 w 79"/>
                  <a:gd name="T15" fmla="*/ 41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5">
                    <a:moveTo>
                      <a:pt x="0" y="0"/>
                    </a:moveTo>
                    <a:lnTo>
                      <a:pt x="0" y="26"/>
                    </a:lnTo>
                    <a:lnTo>
                      <a:pt x="3" y="46"/>
                    </a:lnTo>
                    <a:lnTo>
                      <a:pt x="12" y="60"/>
                    </a:lnTo>
                    <a:lnTo>
                      <a:pt x="24" y="65"/>
                    </a:lnTo>
                    <a:lnTo>
                      <a:pt x="41" y="65"/>
                    </a:lnTo>
                    <a:lnTo>
                      <a:pt x="60" y="55"/>
                    </a:lnTo>
                    <a:lnTo>
                      <a:pt x="79"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6" name="Freeform 62">
                <a:extLst>
                  <a:ext uri="{FF2B5EF4-FFF2-40B4-BE49-F238E27FC236}">
                    <a16:creationId xmlns:a16="http://schemas.microsoft.com/office/drawing/2014/main" id="{9D44EB1D-3F62-F327-4779-446BAF5BBFC5}"/>
                  </a:ext>
                </a:extLst>
              </p:cNvPr>
              <p:cNvSpPr>
                <a:spLocks noChangeAspect="1"/>
              </p:cNvSpPr>
              <p:nvPr/>
            </p:nvSpPr>
            <p:spPr bwMode="auto">
              <a:xfrm rot="-412931">
                <a:off x="5165" y="2642"/>
                <a:ext cx="42" cy="15"/>
              </a:xfrm>
              <a:custGeom>
                <a:avLst/>
                <a:gdLst>
                  <a:gd name="T0" fmla="*/ 0 w 53"/>
                  <a:gd name="T1" fmla="*/ 0 h 27"/>
                  <a:gd name="T2" fmla="*/ 7 w 53"/>
                  <a:gd name="T3" fmla="*/ 17 h 27"/>
                  <a:gd name="T4" fmla="*/ 19 w 53"/>
                  <a:gd name="T5" fmla="*/ 27 h 27"/>
                  <a:gd name="T6" fmla="*/ 31 w 53"/>
                  <a:gd name="T7" fmla="*/ 27 h 27"/>
                  <a:gd name="T8" fmla="*/ 43 w 53"/>
                  <a:gd name="T9" fmla="*/ 17 h 27"/>
                  <a:gd name="T10" fmla="*/ 53 w 53"/>
                  <a:gd name="T11" fmla="*/ 0 h 27"/>
                </a:gdLst>
                <a:ahLst/>
                <a:cxnLst>
                  <a:cxn ang="0">
                    <a:pos x="T0" y="T1"/>
                  </a:cxn>
                  <a:cxn ang="0">
                    <a:pos x="T2" y="T3"/>
                  </a:cxn>
                  <a:cxn ang="0">
                    <a:pos x="T4" y="T5"/>
                  </a:cxn>
                  <a:cxn ang="0">
                    <a:pos x="T6" y="T7"/>
                  </a:cxn>
                  <a:cxn ang="0">
                    <a:pos x="T8" y="T9"/>
                  </a:cxn>
                  <a:cxn ang="0">
                    <a:pos x="T10" y="T11"/>
                  </a:cxn>
                </a:cxnLst>
                <a:rect l="0" t="0" r="r" b="b"/>
                <a:pathLst>
                  <a:path w="53" h="27">
                    <a:moveTo>
                      <a:pt x="0" y="0"/>
                    </a:moveTo>
                    <a:lnTo>
                      <a:pt x="7" y="17"/>
                    </a:lnTo>
                    <a:lnTo>
                      <a:pt x="19" y="27"/>
                    </a:lnTo>
                    <a:lnTo>
                      <a:pt x="31" y="27"/>
                    </a:lnTo>
                    <a:lnTo>
                      <a:pt x="43" y="17"/>
                    </a:lnTo>
                    <a:lnTo>
                      <a:pt x="5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7" name="Freeform 63">
                <a:extLst>
                  <a:ext uri="{FF2B5EF4-FFF2-40B4-BE49-F238E27FC236}">
                    <a16:creationId xmlns:a16="http://schemas.microsoft.com/office/drawing/2014/main" id="{2B569CAD-A642-3D9E-5BA5-36A6CDB91662}"/>
                  </a:ext>
                </a:extLst>
              </p:cNvPr>
              <p:cNvSpPr>
                <a:spLocks noChangeAspect="1"/>
              </p:cNvSpPr>
              <p:nvPr/>
            </p:nvSpPr>
            <p:spPr bwMode="auto">
              <a:xfrm rot="-412931">
                <a:off x="5184" y="2652"/>
                <a:ext cx="27" cy="16"/>
              </a:xfrm>
              <a:custGeom>
                <a:avLst/>
                <a:gdLst>
                  <a:gd name="T0" fmla="*/ 0 w 39"/>
                  <a:gd name="T1" fmla="*/ 0 h 7"/>
                  <a:gd name="T2" fmla="*/ 12 w 39"/>
                  <a:gd name="T3" fmla="*/ 7 h 7"/>
                  <a:gd name="T4" fmla="*/ 27 w 39"/>
                  <a:gd name="T5" fmla="*/ 7 h 7"/>
                  <a:gd name="T6" fmla="*/ 39 w 39"/>
                  <a:gd name="T7" fmla="*/ 0 h 7"/>
                </a:gdLst>
                <a:ahLst/>
                <a:cxnLst>
                  <a:cxn ang="0">
                    <a:pos x="T0" y="T1"/>
                  </a:cxn>
                  <a:cxn ang="0">
                    <a:pos x="T2" y="T3"/>
                  </a:cxn>
                  <a:cxn ang="0">
                    <a:pos x="T4" y="T5"/>
                  </a:cxn>
                  <a:cxn ang="0">
                    <a:pos x="T6" y="T7"/>
                  </a:cxn>
                </a:cxnLst>
                <a:rect l="0" t="0" r="r" b="b"/>
                <a:pathLst>
                  <a:path w="39" h="7">
                    <a:moveTo>
                      <a:pt x="0" y="0"/>
                    </a:moveTo>
                    <a:lnTo>
                      <a:pt x="12" y="7"/>
                    </a:lnTo>
                    <a:lnTo>
                      <a:pt x="27" y="7"/>
                    </a:lnTo>
                    <a:lnTo>
                      <a:pt x="3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8" name="Freeform 64">
                <a:extLst>
                  <a:ext uri="{FF2B5EF4-FFF2-40B4-BE49-F238E27FC236}">
                    <a16:creationId xmlns:a16="http://schemas.microsoft.com/office/drawing/2014/main" id="{615281A4-282D-4FDA-D310-FC4FD591B9AE}"/>
                  </a:ext>
                </a:extLst>
              </p:cNvPr>
              <p:cNvSpPr>
                <a:spLocks noChangeAspect="1"/>
              </p:cNvSpPr>
              <p:nvPr/>
            </p:nvSpPr>
            <p:spPr bwMode="auto">
              <a:xfrm rot="-412931">
                <a:off x="5392" y="2231"/>
                <a:ext cx="7" cy="98"/>
              </a:xfrm>
              <a:custGeom>
                <a:avLst/>
                <a:gdLst>
                  <a:gd name="T0" fmla="*/ 14 w 14"/>
                  <a:gd name="T1" fmla="*/ 0 h 94"/>
                  <a:gd name="T2" fmla="*/ 2 w 14"/>
                  <a:gd name="T3" fmla="*/ 32 h 94"/>
                  <a:gd name="T4" fmla="*/ 0 w 14"/>
                  <a:gd name="T5" fmla="*/ 63 h 94"/>
                  <a:gd name="T6" fmla="*/ 7 w 14"/>
                  <a:gd name="T7" fmla="*/ 94 h 94"/>
                </a:gdLst>
                <a:ahLst/>
                <a:cxnLst>
                  <a:cxn ang="0">
                    <a:pos x="T0" y="T1"/>
                  </a:cxn>
                  <a:cxn ang="0">
                    <a:pos x="T2" y="T3"/>
                  </a:cxn>
                  <a:cxn ang="0">
                    <a:pos x="T4" y="T5"/>
                  </a:cxn>
                  <a:cxn ang="0">
                    <a:pos x="T6" y="T7"/>
                  </a:cxn>
                </a:cxnLst>
                <a:rect l="0" t="0" r="r" b="b"/>
                <a:pathLst>
                  <a:path w="14" h="94">
                    <a:moveTo>
                      <a:pt x="14" y="0"/>
                    </a:moveTo>
                    <a:lnTo>
                      <a:pt x="2" y="32"/>
                    </a:lnTo>
                    <a:lnTo>
                      <a:pt x="0" y="63"/>
                    </a:lnTo>
                    <a:lnTo>
                      <a:pt x="7" y="9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29" name="Freeform 65">
                <a:extLst>
                  <a:ext uri="{FF2B5EF4-FFF2-40B4-BE49-F238E27FC236}">
                    <a16:creationId xmlns:a16="http://schemas.microsoft.com/office/drawing/2014/main" id="{7D8C5CAD-A20A-BF75-F6BA-A78C1B46722A}"/>
                  </a:ext>
                </a:extLst>
              </p:cNvPr>
              <p:cNvSpPr>
                <a:spLocks noChangeAspect="1"/>
              </p:cNvSpPr>
              <p:nvPr/>
            </p:nvSpPr>
            <p:spPr bwMode="auto">
              <a:xfrm rot="-412931">
                <a:off x="5357" y="2278"/>
                <a:ext cx="15" cy="46"/>
              </a:xfrm>
              <a:custGeom>
                <a:avLst/>
                <a:gdLst>
                  <a:gd name="T0" fmla="*/ 0 w 24"/>
                  <a:gd name="T1" fmla="*/ 0 h 41"/>
                  <a:gd name="T2" fmla="*/ 5 w 24"/>
                  <a:gd name="T3" fmla="*/ 17 h 41"/>
                  <a:gd name="T4" fmla="*/ 12 w 24"/>
                  <a:gd name="T5" fmla="*/ 29 h 41"/>
                  <a:gd name="T6" fmla="*/ 24 w 24"/>
                  <a:gd name="T7" fmla="*/ 41 h 41"/>
                </a:gdLst>
                <a:ahLst/>
                <a:cxnLst>
                  <a:cxn ang="0">
                    <a:pos x="T0" y="T1"/>
                  </a:cxn>
                  <a:cxn ang="0">
                    <a:pos x="T2" y="T3"/>
                  </a:cxn>
                  <a:cxn ang="0">
                    <a:pos x="T4" y="T5"/>
                  </a:cxn>
                  <a:cxn ang="0">
                    <a:pos x="T6" y="T7"/>
                  </a:cxn>
                </a:cxnLst>
                <a:rect l="0" t="0" r="r" b="b"/>
                <a:pathLst>
                  <a:path w="24" h="41">
                    <a:moveTo>
                      <a:pt x="0" y="0"/>
                    </a:moveTo>
                    <a:lnTo>
                      <a:pt x="5" y="17"/>
                    </a:lnTo>
                    <a:lnTo>
                      <a:pt x="12" y="29"/>
                    </a:lnTo>
                    <a:lnTo>
                      <a:pt x="24"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0" name="Freeform 66">
                <a:extLst>
                  <a:ext uri="{FF2B5EF4-FFF2-40B4-BE49-F238E27FC236}">
                    <a16:creationId xmlns:a16="http://schemas.microsoft.com/office/drawing/2014/main" id="{F46D43C0-813B-A979-1164-86030BBC59D3}"/>
                  </a:ext>
                </a:extLst>
              </p:cNvPr>
              <p:cNvSpPr>
                <a:spLocks noChangeAspect="1"/>
              </p:cNvSpPr>
              <p:nvPr/>
            </p:nvSpPr>
            <p:spPr bwMode="auto">
              <a:xfrm rot="-412931">
                <a:off x="5173" y="2827"/>
                <a:ext cx="57" cy="256"/>
              </a:xfrm>
              <a:custGeom>
                <a:avLst/>
                <a:gdLst>
                  <a:gd name="T0" fmla="*/ 67 w 91"/>
                  <a:gd name="T1" fmla="*/ 21 h 237"/>
                  <a:gd name="T2" fmla="*/ 72 w 91"/>
                  <a:gd name="T3" fmla="*/ 53 h 237"/>
                  <a:gd name="T4" fmla="*/ 72 w 91"/>
                  <a:gd name="T5" fmla="*/ 62 h 237"/>
                  <a:gd name="T6" fmla="*/ 65 w 91"/>
                  <a:gd name="T7" fmla="*/ 69 h 237"/>
                  <a:gd name="T8" fmla="*/ 55 w 91"/>
                  <a:gd name="T9" fmla="*/ 72 h 237"/>
                  <a:gd name="T10" fmla="*/ 45 w 91"/>
                  <a:gd name="T11" fmla="*/ 67 h 237"/>
                  <a:gd name="T12" fmla="*/ 31 w 91"/>
                  <a:gd name="T13" fmla="*/ 65 h 237"/>
                  <a:gd name="T14" fmla="*/ 19 w 91"/>
                  <a:gd name="T15" fmla="*/ 69 h 237"/>
                  <a:gd name="T16" fmla="*/ 9 w 91"/>
                  <a:gd name="T17" fmla="*/ 79 h 237"/>
                  <a:gd name="T18" fmla="*/ 5 w 91"/>
                  <a:gd name="T19" fmla="*/ 91 h 237"/>
                  <a:gd name="T20" fmla="*/ 0 w 91"/>
                  <a:gd name="T21" fmla="*/ 115 h 237"/>
                  <a:gd name="T22" fmla="*/ 0 w 91"/>
                  <a:gd name="T23" fmla="*/ 137 h 237"/>
                  <a:gd name="T24" fmla="*/ 5 w 91"/>
                  <a:gd name="T25" fmla="*/ 161 h 237"/>
                  <a:gd name="T26" fmla="*/ 17 w 91"/>
                  <a:gd name="T27" fmla="*/ 185 h 237"/>
                  <a:gd name="T28" fmla="*/ 33 w 91"/>
                  <a:gd name="T29" fmla="*/ 206 h 237"/>
                  <a:gd name="T30" fmla="*/ 57 w 91"/>
                  <a:gd name="T31" fmla="*/ 225 h 237"/>
                  <a:gd name="T32" fmla="*/ 81 w 91"/>
                  <a:gd name="T33" fmla="*/ 237 h 237"/>
                  <a:gd name="T34" fmla="*/ 91 w 91"/>
                  <a:gd name="T35" fmla="*/ 0 h 237"/>
                  <a:gd name="T36" fmla="*/ 67 w 91"/>
                  <a:gd name="T37" fmla="*/ 2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237">
                    <a:moveTo>
                      <a:pt x="67" y="21"/>
                    </a:moveTo>
                    <a:lnTo>
                      <a:pt x="72" y="53"/>
                    </a:lnTo>
                    <a:lnTo>
                      <a:pt x="72" y="62"/>
                    </a:lnTo>
                    <a:lnTo>
                      <a:pt x="65" y="69"/>
                    </a:lnTo>
                    <a:lnTo>
                      <a:pt x="55" y="72"/>
                    </a:lnTo>
                    <a:lnTo>
                      <a:pt x="45" y="67"/>
                    </a:lnTo>
                    <a:lnTo>
                      <a:pt x="31" y="65"/>
                    </a:lnTo>
                    <a:lnTo>
                      <a:pt x="19" y="69"/>
                    </a:lnTo>
                    <a:lnTo>
                      <a:pt x="9" y="79"/>
                    </a:lnTo>
                    <a:lnTo>
                      <a:pt x="5" y="91"/>
                    </a:lnTo>
                    <a:lnTo>
                      <a:pt x="0" y="115"/>
                    </a:lnTo>
                    <a:lnTo>
                      <a:pt x="0" y="137"/>
                    </a:lnTo>
                    <a:lnTo>
                      <a:pt x="5" y="161"/>
                    </a:lnTo>
                    <a:lnTo>
                      <a:pt x="17" y="185"/>
                    </a:lnTo>
                    <a:lnTo>
                      <a:pt x="33" y="206"/>
                    </a:lnTo>
                    <a:lnTo>
                      <a:pt x="57" y="225"/>
                    </a:lnTo>
                    <a:lnTo>
                      <a:pt x="81" y="237"/>
                    </a:lnTo>
                    <a:lnTo>
                      <a:pt x="91" y="0"/>
                    </a:lnTo>
                    <a:lnTo>
                      <a:pt x="67" y="21"/>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231" name="Freeform 67">
                <a:extLst>
                  <a:ext uri="{FF2B5EF4-FFF2-40B4-BE49-F238E27FC236}">
                    <a16:creationId xmlns:a16="http://schemas.microsoft.com/office/drawing/2014/main" id="{C85BDA0F-F895-6402-A8D7-D0653567107F}"/>
                  </a:ext>
                </a:extLst>
              </p:cNvPr>
              <p:cNvSpPr>
                <a:spLocks noChangeAspect="1"/>
              </p:cNvSpPr>
              <p:nvPr/>
            </p:nvSpPr>
            <p:spPr bwMode="auto">
              <a:xfrm rot="-412931">
                <a:off x="5188" y="2904"/>
                <a:ext cx="35" cy="82"/>
              </a:xfrm>
              <a:custGeom>
                <a:avLst/>
                <a:gdLst>
                  <a:gd name="T0" fmla="*/ 16 w 52"/>
                  <a:gd name="T1" fmla="*/ 0 h 84"/>
                  <a:gd name="T2" fmla="*/ 24 w 52"/>
                  <a:gd name="T3" fmla="*/ 17 h 84"/>
                  <a:gd name="T4" fmla="*/ 21 w 52"/>
                  <a:gd name="T5" fmla="*/ 36 h 84"/>
                  <a:gd name="T6" fmla="*/ 14 w 52"/>
                  <a:gd name="T7" fmla="*/ 55 h 84"/>
                  <a:gd name="T8" fmla="*/ 0 w 52"/>
                  <a:gd name="T9" fmla="*/ 67 h 84"/>
                  <a:gd name="T10" fmla="*/ 14 w 52"/>
                  <a:gd name="T11" fmla="*/ 65 h 84"/>
                  <a:gd name="T12" fmla="*/ 21 w 52"/>
                  <a:gd name="T13" fmla="*/ 55 h 84"/>
                  <a:gd name="T14" fmla="*/ 21 w 52"/>
                  <a:gd name="T15" fmla="*/ 84 h 84"/>
                  <a:gd name="T16" fmla="*/ 28 w 52"/>
                  <a:gd name="T17" fmla="*/ 55 h 84"/>
                  <a:gd name="T18" fmla="*/ 33 w 52"/>
                  <a:gd name="T19" fmla="*/ 41 h 84"/>
                  <a:gd name="T20" fmla="*/ 48 w 52"/>
                  <a:gd name="T21" fmla="*/ 31 h 84"/>
                  <a:gd name="T22" fmla="*/ 43 w 52"/>
                  <a:gd name="T23" fmla="*/ 19 h 84"/>
                  <a:gd name="T24" fmla="*/ 45 w 52"/>
                  <a:gd name="T25" fmla="*/ 10 h 84"/>
                  <a:gd name="T26" fmla="*/ 52 w 52"/>
                  <a:gd name="T27" fmla="*/ 0 h 84"/>
                  <a:gd name="T28" fmla="*/ 33 w 52"/>
                  <a:gd name="T29" fmla="*/ 22 h 84"/>
                  <a:gd name="T30" fmla="*/ 21 w 52"/>
                  <a:gd name="T31" fmla="*/ 4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16" y="0"/>
                    </a:moveTo>
                    <a:lnTo>
                      <a:pt x="24" y="17"/>
                    </a:lnTo>
                    <a:lnTo>
                      <a:pt x="21" y="36"/>
                    </a:lnTo>
                    <a:lnTo>
                      <a:pt x="14" y="55"/>
                    </a:lnTo>
                    <a:lnTo>
                      <a:pt x="0" y="67"/>
                    </a:lnTo>
                    <a:lnTo>
                      <a:pt x="14" y="65"/>
                    </a:lnTo>
                    <a:lnTo>
                      <a:pt x="21" y="55"/>
                    </a:lnTo>
                    <a:lnTo>
                      <a:pt x="21" y="84"/>
                    </a:lnTo>
                    <a:lnTo>
                      <a:pt x="28" y="55"/>
                    </a:lnTo>
                    <a:lnTo>
                      <a:pt x="33" y="41"/>
                    </a:lnTo>
                    <a:lnTo>
                      <a:pt x="48" y="31"/>
                    </a:lnTo>
                    <a:lnTo>
                      <a:pt x="43" y="19"/>
                    </a:lnTo>
                    <a:lnTo>
                      <a:pt x="45" y="10"/>
                    </a:lnTo>
                    <a:lnTo>
                      <a:pt x="52" y="0"/>
                    </a:lnTo>
                    <a:lnTo>
                      <a:pt x="33" y="22"/>
                    </a:lnTo>
                    <a:lnTo>
                      <a:pt x="21" y="4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2" name="Freeform 68">
                <a:extLst>
                  <a:ext uri="{FF2B5EF4-FFF2-40B4-BE49-F238E27FC236}">
                    <a16:creationId xmlns:a16="http://schemas.microsoft.com/office/drawing/2014/main" id="{92B8336E-B5D0-CABF-D423-9E61E5CA28BE}"/>
                  </a:ext>
                </a:extLst>
              </p:cNvPr>
              <p:cNvSpPr>
                <a:spLocks noChangeAspect="1"/>
              </p:cNvSpPr>
              <p:nvPr/>
            </p:nvSpPr>
            <p:spPr bwMode="auto">
              <a:xfrm rot="-412931">
                <a:off x="5445" y="2447"/>
                <a:ext cx="27" cy="46"/>
              </a:xfrm>
              <a:custGeom>
                <a:avLst/>
                <a:gdLst>
                  <a:gd name="T0" fmla="*/ 19 w 31"/>
                  <a:gd name="T1" fmla="*/ 0 h 45"/>
                  <a:gd name="T2" fmla="*/ 0 w 31"/>
                  <a:gd name="T3" fmla="*/ 19 h 45"/>
                  <a:gd name="T4" fmla="*/ 12 w 31"/>
                  <a:gd name="T5" fmla="*/ 45 h 45"/>
                  <a:gd name="T6" fmla="*/ 31 w 31"/>
                  <a:gd name="T7" fmla="*/ 26 h 45"/>
                  <a:gd name="T8" fmla="*/ 19 w 31"/>
                  <a:gd name="T9" fmla="*/ 0 h 45"/>
                </a:gdLst>
                <a:ahLst/>
                <a:cxnLst>
                  <a:cxn ang="0">
                    <a:pos x="T0" y="T1"/>
                  </a:cxn>
                  <a:cxn ang="0">
                    <a:pos x="T2" y="T3"/>
                  </a:cxn>
                  <a:cxn ang="0">
                    <a:pos x="T4" y="T5"/>
                  </a:cxn>
                  <a:cxn ang="0">
                    <a:pos x="T6" y="T7"/>
                  </a:cxn>
                  <a:cxn ang="0">
                    <a:pos x="T8" y="T9"/>
                  </a:cxn>
                </a:cxnLst>
                <a:rect l="0" t="0" r="r" b="b"/>
                <a:pathLst>
                  <a:path w="31" h="45">
                    <a:moveTo>
                      <a:pt x="19" y="0"/>
                    </a:moveTo>
                    <a:lnTo>
                      <a:pt x="0" y="19"/>
                    </a:lnTo>
                    <a:lnTo>
                      <a:pt x="12" y="45"/>
                    </a:lnTo>
                    <a:lnTo>
                      <a:pt x="31" y="26"/>
                    </a:lnTo>
                    <a:lnTo>
                      <a:pt x="19"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233" name="Freeform 69">
                <a:extLst>
                  <a:ext uri="{FF2B5EF4-FFF2-40B4-BE49-F238E27FC236}">
                    <a16:creationId xmlns:a16="http://schemas.microsoft.com/office/drawing/2014/main" id="{764727B1-B473-C6B7-2A3A-8DDC13F7924B}"/>
                  </a:ext>
                </a:extLst>
              </p:cNvPr>
              <p:cNvSpPr>
                <a:spLocks noChangeAspect="1"/>
              </p:cNvSpPr>
              <p:nvPr/>
            </p:nvSpPr>
            <p:spPr bwMode="auto">
              <a:xfrm rot="-412931">
                <a:off x="5461" y="2488"/>
                <a:ext cx="26" cy="36"/>
              </a:xfrm>
              <a:custGeom>
                <a:avLst/>
                <a:gdLst>
                  <a:gd name="T0" fmla="*/ 0 w 34"/>
                  <a:gd name="T1" fmla="*/ 0 h 29"/>
                  <a:gd name="T2" fmla="*/ 8 w 34"/>
                  <a:gd name="T3" fmla="*/ 26 h 29"/>
                  <a:gd name="T4" fmla="*/ 34 w 34"/>
                  <a:gd name="T5" fmla="*/ 29 h 29"/>
                  <a:gd name="T6" fmla="*/ 27 w 34"/>
                  <a:gd name="T7" fmla="*/ 2 h 29"/>
                  <a:gd name="T8" fmla="*/ 0 w 34"/>
                  <a:gd name="T9" fmla="*/ 0 h 29"/>
                </a:gdLst>
                <a:ahLst/>
                <a:cxnLst>
                  <a:cxn ang="0">
                    <a:pos x="T0" y="T1"/>
                  </a:cxn>
                  <a:cxn ang="0">
                    <a:pos x="T2" y="T3"/>
                  </a:cxn>
                  <a:cxn ang="0">
                    <a:pos x="T4" y="T5"/>
                  </a:cxn>
                  <a:cxn ang="0">
                    <a:pos x="T6" y="T7"/>
                  </a:cxn>
                  <a:cxn ang="0">
                    <a:pos x="T8" y="T9"/>
                  </a:cxn>
                </a:cxnLst>
                <a:rect l="0" t="0" r="r" b="b"/>
                <a:pathLst>
                  <a:path w="34" h="29">
                    <a:moveTo>
                      <a:pt x="0" y="0"/>
                    </a:moveTo>
                    <a:lnTo>
                      <a:pt x="8" y="26"/>
                    </a:lnTo>
                    <a:lnTo>
                      <a:pt x="34" y="29"/>
                    </a:lnTo>
                    <a:lnTo>
                      <a:pt x="27" y="2"/>
                    </a:lnTo>
                    <a:lnTo>
                      <a:pt x="0"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234" name="Freeform 70">
                <a:extLst>
                  <a:ext uri="{FF2B5EF4-FFF2-40B4-BE49-F238E27FC236}">
                    <a16:creationId xmlns:a16="http://schemas.microsoft.com/office/drawing/2014/main" id="{6BFE3DFC-00A9-5DCD-5A05-C6088919DFB8}"/>
                  </a:ext>
                </a:extLst>
              </p:cNvPr>
              <p:cNvSpPr>
                <a:spLocks noChangeAspect="1"/>
              </p:cNvSpPr>
              <p:nvPr/>
            </p:nvSpPr>
            <p:spPr bwMode="auto">
              <a:xfrm rot="-412931">
                <a:off x="5445" y="2493"/>
                <a:ext cx="23" cy="36"/>
              </a:xfrm>
              <a:custGeom>
                <a:avLst/>
                <a:gdLst>
                  <a:gd name="T0" fmla="*/ 36 w 36"/>
                  <a:gd name="T1" fmla="*/ 0 h 26"/>
                  <a:gd name="T2" fmla="*/ 7 w 36"/>
                  <a:gd name="T3" fmla="*/ 0 h 26"/>
                  <a:gd name="T4" fmla="*/ 0 w 36"/>
                  <a:gd name="T5" fmla="*/ 26 h 26"/>
                  <a:gd name="T6" fmla="*/ 27 w 36"/>
                  <a:gd name="T7" fmla="*/ 26 h 26"/>
                  <a:gd name="T8" fmla="*/ 36 w 36"/>
                  <a:gd name="T9" fmla="*/ 0 h 26"/>
                </a:gdLst>
                <a:ahLst/>
                <a:cxnLst>
                  <a:cxn ang="0">
                    <a:pos x="T0" y="T1"/>
                  </a:cxn>
                  <a:cxn ang="0">
                    <a:pos x="T2" y="T3"/>
                  </a:cxn>
                  <a:cxn ang="0">
                    <a:pos x="T4" y="T5"/>
                  </a:cxn>
                  <a:cxn ang="0">
                    <a:pos x="T6" y="T7"/>
                  </a:cxn>
                  <a:cxn ang="0">
                    <a:pos x="T8" y="T9"/>
                  </a:cxn>
                </a:cxnLst>
                <a:rect l="0" t="0" r="r" b="b"/>
                <a:pathLst>
                  <a:path w="36" h="26">
                    <a:moveTo>
                      <a:pt x="36" y="0"/>
                    </a:moveTo>
                    <a:lnTo>
                      <a:pt x="7" y="0"/>
                    </a:lnTo>
                    <a:lnTo>
                      <a:pt x="0" y="26"/>
                    </a:lnTo>
                    <a:lnTo>
                      <a:pt x="27" y="26"/>
                    </a:lnTo>
                    <a:lnTo>
                      <a:pt x="36" y="0"/>
                    </a:lnTo>
                    <a:close/>
                  </a:path>
                </a:pathLst>
              </a:custGeom>
              <a:solidFill>
                <a:srgbClr val="FF0000"/>
              </a:solidFill>
              <a:ln w="9525">
                <a:solidFill>
                  <a:srgbClr val="000000"/>
                </a:solidFill>
                <a:prstDash val="solid"/>
                <a:round/>
                <a:headEnd/>
                <a:tailEnd/>
              </a:ln>
            </p:spPr>
            <p:txBody>
              <a:bodyPr/>
              <a:lstStyle/>
              <a:p>
                <a:endParaRPr lang="ja-JP" altLang="en-US" dirty="0"/>
              </a:p>
            </p:txBody>
          </p:sp>
          <p:sp>
            <p:nvSpPr>
              <p:cNvPr id="235" name="Freeform 71">
                <a:extLst>
                  <a:ext uri="{FF2B5EF4-FFF2-40B4-BE49-F238E27FC236}">
                    <a16:creationId xmlns:a16="http://schemas.microsoft.com/office/drawing/2014/main" id="{1D11853D-57F3-D334-5837-15EAD24B7414}"/>
                  </a:ext>
                </a:extLst>
              </p:cNvPr>
              <p:cNvSpPr>
                <a:spLocks noChangeAspect="1"/>
              </p:cNvSpPr>
              <p:nvPr/>
            </p:nvSpPr>
            <p:spPr bwMode="auto">
              <a:xfrm rot="21187069" flipH="1">
                <a:off x="5062" y="2339"/>
                <a:ext cx="15" cy="21"/>
              </a:xfrm>
              <a:custGeom>
                <a:avLst/>
                <a:gdLst>
                  <a:gd name="T0" fmla="*/ 19 w 19"/>
                  <a:gd name="T1" fmla="*/ 4 h 15"/>
                  <a:gd name="T2" fmla="*/ 13 w 19"/>
                  <a:gd name="T3" fmla="*/ 13 h 15"/>
                  <a:gd name="T4" fmla="*/ 6 w 19"/>
                  <a:gd name="T5" fmla="*/ 15 h 15"/>
                  <a:gd name="T6" fmla="*/ 0 w 19"/>
                  <a:gd name="T7" fmla="*/ 11 h 15"/>
                  <a:gd name="T8" fmla="*/ 0 w 19"/>
                  <a:gd name="T9" fmla="*/ 0 h 15"/>
                </a:gdLst>
                <a:ahLst/>
                <a:cxnLst>
                  <a:cxn ang="0">
                    <a:pos x="T0" y="T1"/>
                  </a:cxn>
                  <a:cxn ang="0">
                    <a:pos x="T2" y="T3"/>
                  </a:cxn>
                  <a:cxn ang="0">
                    <a:pos x="T4" y="T5"/>
                  </a:cxn>
                  <a:cxn ang="0">
                    <a:pos x="T6" y="T7"/>
                  </a:cxn>
                  <a:cxn ang="0">
                    <a:pos x="T8" y="T9"/>
                  </a:cxn>
                </a:cxnLst>
                <a:rect l="0" t="0" r="r" b="b"/>
                <a:pathLst>
                  <a:path w="19" h="15">
                    <a:moveTo>
                      <a:pt x="19" y="4"/>
                    </a:moveTo>
                    <a:lnTo>
                      <a:pt x="13" y="13"/>
                    </a:lnTo>
                    <a:lnTo>
                      <a:pt x="6" y="15"/>
                    </a:lnTo>
                    <a:lnTo>
                      <a:pt x="0" y="1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6" name="Freeform 72">
                <a:extLst>
                  <a:ext uri="{FF2B5EF4-FFF2-40B4-BE49-F238E27FC236}">
                    <a16:creationId xmlns:a16="http://schemas.microsoft.com/office/drawing/2014/main" id="{7123465E-B20B-6540-D1AF-02E02AA4C41F}"/>
                  </a:ext>
                </a:extLst>
              </p:cNvPr>
              <p:cNvSpPr>
                <a:spLocks noChangeAspect="1"/>
              </p:cNvSpPr>
              <p:nvPr/>
            </p:nvSpPr>
            <p:spPr bwMode="auto">
              <a:xfrm rot="21187069" flipH="1">
                <a:off x="5023" y="3232"/>
                <a:ext cx="8" cy="46"/>
              </a:xfrm>
              <a:custGeom>
                <a:avLst/>
                <a:gdLst>
                  <a:gd name="T0" fmla="*/ 0 w 6"/>
                  <a:gd name="T1" fmla="*/ 0 h 39"/>
                  <a:gd name="T2" fmla="*/ 6 w 6"/>
                  <a:gd name="T3" fmla="*/ 13 h 39"/>
                  <a:gd name="T4" fmla="*/ 6 w 6"/>
                  <a:gd name="T5" fmla="*/ 26 h 39"/>
                  <a:gd name="T6" fmla="*/ 0 w 6"/>
                  <a:gd name="T7" fmla="*/ 39 h 39"/>
                </a:gdLst>
                <a:ahLst/>
                <a:cxnLst>
                  <a:cxn ang="0">
                    <a:pos x="T0" y="T1"/>
                  </a:cxn>
                  <a:cxn ang="0">
                    <a:pos x="T2" y="T3"/>
                  </a:cxn>
                  <a:cxn ang="0">
                    <a:pos x="T4" y="T5"/>
                  </a:cxn>
                  <a:cxn ang="0">
                    <a:pos x="T6" y="T7"/>
                  </a:cxn>
                </a:cxnLst>
                <a:rect l="0" t="0" r="r" b="b"/>
                <a:pathLst>
                  <a:path w="6" h="39">
                    <a:moveTo>
                      <a:pt x="0" y="0"/>
                    </a:moveTo>
                    <a:lnTo>
                      <a:pt x="6" y="13"/>
                    </a:lnTo>
                    <a:lnTo>
                      <a:pt x="6" y="26"/>
                    </a:lnTo>
                    <a:lnTo>
                      <a:pt x="0" y="3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7" name="Freeform 73">
                <a:extLst>
                  <a:ext uri="{FF2B5EF4-FFF2-40B4-BE49-F238E27FC236}">
                    <a16:creationId xmlns:a16="http://schemas.microsoft.com/office/drawing/2014/main" id="{50AE24DF-184A-033C-EE06-7D32E65C4728}"/>
                  </a:ext>
                </a:extLst>
              </p:cNvPr>
              <p:cNvSpPr>
                <a:spLocks noChangeAspect="1"/>
              </p:cNvSpPr>
              <p:nvPr/>
            </p:nvSpPr>
            <p:spPr bwMode="auto">
              <a:xfrm flipH="1">
                <a:off x="5019" y="2021"/>
                <a:ext cx="465" cy="416"/>
              </a:xfrm>
              <a:custGeom>
                <a:avLst/>
                <a:gdLst>
                  <a:gd name="T0" fmla="*/ 112 w 120"/>
                  <a:gd name="T1" fmla="*/ 57 h 81"/>
                  <a:gd name="T2" fmla="*/ 118 w 120"/>
                  <a:gd name="T3" fmla="*/ 66 h 81"/>
                  <a:gd name="T4" fmla="*/ 120 w 120"/>
                  <a:gd name="T5" fmla="*/ 69 h 81"/>
                  <a:gd name="T6" fmla="*/ 120 w 120"/>
                  <a:gd name="T7" fmla="*/ 73 h 81"/>
                  <a:gd name="T8" fmla="*/ 119 w 120"/>
                  <a:gd name="T9" fmla="*/ 76 h 81"/>
                  <a:gd name="T10" fmla="*/ 116 w 120"/>
                  <a:gd name="T11" fmla="*/ 79 h 81"/>
                  <a:gd name="T12" fmla="*/ 113 w 120"/>
                  <a:gd name="T13" fmla="*/ 81 h 81"/>
                  <a:gd name="T14" fmla="*/ 101 w 120"/>
                  <a:gd name="T15" fmla="*/ 79 h 81"/>
                  <a:gd name="T16" fmla="*/ 102 w 120"/>
                  <a:gd name="T17" fmla="*/ 76 h 81"/>
                  <a:gd name="T18" fmla="*/ 102 w 120"/>
                  <a:gd name="T19" fmla="*/ 72 h 81"/>
                  <a:gd name="T20" fmla="*/ 101 w 120"/>
                  <a:gd name="T21" fmla="*/ 69 h 81"/>
                  <a:gd name="T22" fmla="*/ 99 w 120"/>
                  <a:gd name="T23" fmla="*/ 67 h 81"/>
                  <a:gd name="T24" fmla="*/ 97 w 120"/>
                  <a:gd name="T25" fmla="*/ 65 h 81"/>
                  <a:gd name="T26" fmla="*/ 83 w 120"/>
                  <a:gd name="T27" fmla="*/ 64 h 81"/>
                  <a:gd name="T28" fmla="*/ 69 w 120"/>
                  <a:gd name="T29" fmla="*/ 63 h 81"/>
                  <a:gd name="T30" fmla="*/ 56 w 120"/>
                  <a:gd name="T31" fmla="*/ 66 h 81"/>
                  <a:gd name="T32" fmla="*/ 41 w 120"/>
                  <a:gd name="T33" fmla="*/ 68 h 81"/>
                  <a:gd name="T34" fmla="*/ 28 w 120"/>
                  <a:gd name="T35" fmla="*/ 72 h 81"/>
                  <a:gd name="T36" fmla="*/ 7 w 120"/>
                  <a:gd name="T37" fmla="*/ 76 h 81"/>
                  <a:gd name="T38" fmla="*/ 5 w 120"/>
                  <a:gd name="T39" fmla="*/ 70 h 81"/>
                  <a:gd name="T40" fmla="*/ 2 w 120"/>
                  <a:gd name="T41" fmla="*/ 63 h 81"/>
                  <a:gd name="T42" fmla="*/ 0 w 120"/>
                  <a:gd name="T43" fmla="*/ 55 h 81"/>
                  <a:gd name="T44" fmla="*/ 0 w 120"/>
                  <a:gd name="T45" fmla="*/ 48 h 81"/>
                  <a:gd name="T46" fmla="*/ 2 w 120"/>
                  <a:gd name="T47" fmla="*/ 41 h 81"/>
                  <a:gd name="T48" fmla="*/ 4 w 120"/>
                  <a:gd name="T49" fmla="*/ 34 h 81"/>
                  <a:gd name="T50" fmla="*/ 8 w 120"/>
                  <a:gd name="T51" fmla="*/ 28 h 81"/>
                  <a:gd name="T52" fmla="*/ 12 w 120"/>
                  <a:gd name="T53" fmla="*/ 22 h 81"/>
                  <a:gd name="T54" fmla="*/ 18 w 120"/>
                  <a:gd name="T55" fmla="*/ 18 h 81"/>
                  <a:gd name="T56" fmla="*/ 25 w 120"/>
                  <a:gd name="T57" fmla="*/ 12 h 81"/>
                  <a:gd name="T58" fmla="*/ 32 w 120"/>
                  <a:gd name="T59" fmla="*/ 8 h 81"/>
                  <a:gd name="T60" fmla="*/ 41 w 120"/>
                  <a:gd name="T61" fmla="*/ 4 h 81"/>
                  <a:gd name="T62" fmla="*/ 49 w 120"/>
                  <a:gd name="T63" fmla="*/ 2 h 81"/>
                  <a:gd name="T64" fmla="*/ 58 w 120"/>
                  <a:gd name="T65" fmla="*/ 0 h 81"/>
                  <a:gd name="T66" fmla="*/ 67 w 120"/>
                  <a:gd name="T67" fmla="*/ 0 h 81"/>
                  <a:gd name="T68" fmla="*/ 75 w 120"/>
                  <a:gd name="T69" fmla="*/ 1 h 81"/>
                  <a:gd name="T70" fmla="*/ 84 w 120"/>
                  <a:gd name="T71" fmla="*/ 4 h 81"/>
                  <a:gd name="T72" fmla="*/ 92 w 120"/>
                  <a:gd name="T73" fmla="*/ 8 h 81"/>
                  <a:gd name="T74" fmla="*/ 99 w 120"/>
                  <a:gd name="T75" fmla="*/ 12 h 81"/>
                  <a:gd name="T76" fmla="*/ 103 w 120"/>
                  <a:gd name="T77" fmla="*/ 15 h 81"/>
                  <a:gd name="T78" fmla="*/ 105 w 120"/>
                  <a:gd name="T79" fmla="*/ 19 h 81"/>
                  <a:gd name="T80" fmla="*/ 108 w 120"/>
                  <a:gd name="T81" fmla="*/ 24 h 81"/>
                  <a:gd name="T82" fmla="*/ 108 w 120"/>
                  <a:gd name="T83" fmla="*/ 29 h 81"/>
                  <a:gd name="T84" fmla="*/ 110 w 120"/>
                  <a:gd name="T85" fmla="*/ 35 h 81"/>
                  <a:gd name="T86" fmla="*/ 109 w 120"/>
                  <a:gd name="T87" fmla="*/ 40 h 81"/>
                  <a:gd name="T88" fmla="*/ 112 w 120"/>
                  <a:gd name="T89"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81">
                    <a:moveTo>
                      <a:pt x="112" y="57"/>
                    </a:moveTo>
                    <a:lnTo>
                      <a:pt x="118" y="66"/>
                    </a:lnTo>
                    <a:lnTo>
                      <a:pt x="120" y="69"/>
                    </a:lnTo>
                    <a:lnTo>
                      <a:pt x="120" y="73"/>
                    </a:lnTo>
                    <a:lnTo>
                      <a:pt x="119" y="76"/>
                    </a:lnTo>
                    <a:lnTo>
                      <a:pt x="116" y="79"/>
                    </a:lnTo>
                    <a:lnTo>
                      <a:pt x="113" y="81"/>
                    </a:lnTo>
                    <a:lnTo>
                      <a:pt x="101" y="79"/>
                    </a:lnTo>
                    <a:lnTo>
                      <a:pt x="102" y="76"/>
                    </a:lnTo>
                    <a:lnTo>
                      <a:pt x="102" y="72"/>
                    </a:lnTo>
                    <a:lnTo>
                      <a:pt x="101" y="69"/>
                    </a:lnTo>
                    <a:lnTo>
                      <a:pt x="99" y="67"/>
                    </a:lnTo>
                    <a:lnTo>
                      <a:pt x="97" y="65"/>
                    </a:lnTo>
                    <a:lnTo>
                      <a:pt x="83" y="64"/>
                    </a:lnTo>
                    <a:lnTo>
                      <a:pt x="69" y="63"/>
                    </a:lnTo>
                    <a:lnTo>
                      <a:pt x="56" y="66"/>
                    </a:lnTo>
                    <a:lnTo>
                      <a:pt x="41" y="68"/>
                    </a:lnTo>
                    <a:lnTo>
                      <a:pt x="28" y="72"/>
                    </a:lnTo>
                    <a:lnTo>
                      <a:pt x="7" y="76"/>
                    </a:lnTo>
                    <a:lnTo>
                      <a:pt x="5" y="70"/>
                    </a:lnTo>
                    <a:lnTo>
                      <a:pt x="2" y="63"/>
                    </a:lnTo>
                    <a:lnTo>
                      <a:pt x="0" y="55"/>
                    </a:lnTo>
                    <a:lnTo>
                      <a:pt x="0" y="48"/>
                    </a:lnTo>
                    <a:lnTo>
                      <a:pt x="2" y="41"/>
                    </a:lnTo>
                    <a:lnTo>
                      <a:pt x="4" y="34"/>
                    </a:lnTo>
                    <a:lnTo>
                      <a:pt x="8" y="28"/>
                    </a:lnTo>
                    <a:lnTo>
                      <a:pt x="12" y="22"/>
                    </a:lnTo>
                    <a:lnTo>
                      <a:pt x="18" y="18"/>
                    </a:lnTo>
                    <a:lnTo>
                      <a:pt x="25" y="12"/>
                    </a:lnTo>
                    <a:lnTo>
                      <a:pt x="32" y="8"/>
                    </a:lnTo>
                    <a:lnTo>
                      <a:pt x="41" y="4"/>
                    </a:lnTo>
                    <a:lnTo>
                      <a:pt x="49" y="2"/>
                    </a:lnTo>
                    <a:lnTo>
                      <a:pt x="58" y="0"/>
                    </a:lnTo>
                    <a:lnTo>
                      <a:pt x="67" y="0"/>
                    </a:lnTo>
                    <a:lnTo>
                      <a:pt x="75" y="1"/>
                    </a:lnTo>
                    <a:lnTo>
                      <a:pt x="84" y="4"/>
                    </a:lnTo>
                    <a:lnTo>
                      <a:pt x="92" y="8"/>
                    </a:lnTo>
                    <a:lnTo>
                      <a:pt x="99" y="12"/>
                    </a:lnTo>
                    <a:lnTo>
                      <a:pt x="103" y="15"/>
                    </a:lnTo>
                    <a:lnTo>
                      <a:pt x="105" y="19"/>
                    </a:lnTo>
                    <a:lnTo>
                      <a:pt x="108" y="24"/>
                    </a:lnTo>
                    <a:lnTo>
                      <a:pt x="108" y="29"/>
                    </a:lnTo>
                    <a:lnTo>
                      <a:pt x="110" y="35"/>
                    </a:lnTo>
                    <a:lnTo>
                      <a:pt x="109" y="40"/>
                    </a:lnTo>
                    <a:lnTo>
                      <a:pt x="112" y="57"/>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38" name="Freeform 74">
                <a:extLst>
                  <a:ext uri="{FF2B5EF4-FFF2-40B4-BE49-F238E27FC236}">
                    <a16:creationId xmlns:a16="http://schemas.microsoft.com/office/drawing/2014/main" id="{788FD34C-E4BC-4AEC-3B4A-3B44629B43C8}"/>
                  </a:ext>
                </a:extLst>
              </p:cNvPr>
              <p:cNvSpPr>
                <a:spLocks noChangeAspect="1"/>
              </p:cNvSpPr>
              <p:nvPr/>
            </p:nvSpPr>
            <p:spPr bwMode="auto">
              <a:xfrm rot="21187069" flipH="1">
                <a:off x="5031" y="2324"/>
                <a:ext cx="96" cy="66"/>
              </a:xfrm>
              <a:custGeom>
                <a:avLst/>
                <a:gdLst>
                  <a:gd name="T0" fmla="*/ 137 w 137"/>
                  <a:gd name="T1" fmla="*/ 51 h 51"/>
                  <a:gd name="T2" fmla="*/ 132 w 137"/>
                  <a:gd name="T3" fmla="*/ 33 h 51"/>
                  <a:gd name="T4" fmla="*/ 122 w 137"/>
                  <a:gd name="T5" fmla="*/ 17 h 51"/>
                  <a:gd name="T6" fmla="*/ 106 w 137"/>
                  <a:gd name="T7" fmla="*/ 6 h 51"/>
                  <a:gd name="T8" fmla="*/ 89 w 137"/>
                  <a:gd name="T9" fmla="*/ 0 h 51"/>
                  <a:gd name="T10" fmla="*/ 71 w 137"/>
                  <a:gd name="T11" fmla="*/ 0 h 51"/>
                  <a:gd name="T12" fmla="*/ 0 w 137"/>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137" h="51">
                    <a:moveTo>
                      <a:pt x="137" y="51"/>
                    </a:moveTo>
                    <a:lnTo>
                      <a:pt x="132" y="33"/>
                    </a:lnTo>
                    <a:lnTo>
                      <a:pt x="122" y="17"/>
                    </a:lnTo>
                    <a:lnTo>
                      <a:pt x="106" y="6"/>
                    </a:lnTo>
                    <a:lnTo>
                      <a:pt x="89" y="0"/>
                    </a:lnTo>
                    <a:lnTo>
                      <a:pt x="71"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39" name="Freeform 75">
                <a:extLst>
                  <a:ext uri="{FF2B5EF4-FFF2-40B4-BE49-F238E27FC236}">
                    <a16:creationId xmlns:a16="http://schemas.microsoft.com/office/drawing/2014/main" id="{CF3C00E8-7250-C70D-083C-D3D6BFAD1819}"/>
                  </a:ext>
                </a:extLst>
              </p:cNvPr>
              <p:cNvSpPr>
                <a:spLocks noChangeAspect="1"/>
              </p:cNvSpPr>
              <p:nvPr/>
            </p:nvSpPr>
            <p:spPr bwMode="auto">
              <a:xfrm rot="21187069" flipH="1">
                <a:off x="5050" y="2319"/>
                <a:ext cx="449" cy="600"/>
              </a:xfrm>
              <a:custGeom>
                <a:avLst/>
                <a:gdLst>
                  <a:gd name="T0" fmla="*/ 579 w 645"/>
                  <a:gd name="T1" fmla="*/ 18 h 562"/>
                  <a:gd name="T2" fmla="*/ 594 w 645"/>
                  <a:gd name="T3" fmla="*/ 61 h 562"/>
                  <a:gd name="T4" fmla="*/ 589 w 645"/>
                  <a:gd name="T5" fmla="*/ 106 h 562"/>
                  <a:gd name="T6" fmla="*/ 628 w 645"/>
                  <a:gd name="T7" fmla="*/ 135 h 562"/>
                  <a:gd name="T8" fmla="*/ 645 w 645"/>
                  <a:gd name="T9" fmla="*/ 181 h 562"/>
                  <a:gd name="T10" fmla="*/ 637 w 645"/>
                  <a:gd name="T11" fmla="*/ 228 h 562"/>
                  <a:gd name="T12" fmla="*/ 603 w 645"/>
                  <a:gd name="T13" fmla="*/ 262 h 562"/>
                  <a:gd name="T14" fmla="*/ 584 w 645"/>
                  <a:gd name="T15" fmla="*/ 303 h 562"/>
                  <a:gd name="T16" fmla="*/ 576 w 645"/>
                  <a:gd name="T17" fmla="*/ 361 h 562"/>
                  <a:gd name="T18" fmla="*/ 552 w 645"/>
                  <a:gd name="T19" fmla="*/ 413 h 562"/>
                  <a:gd name="T20" fmla="*/ 511 w 645"/>
                  <a:gd name="T21" fmla="*/ 449 h 562"/>
                  <a:gd name="T22" fmla="*/ 460 w 645"/>
                  <a:gd name="T23" fmla="*/ 466 h 562"/>
                  <a:gd name="T24" fmla="*/ 449 w 645"/>
                  <a:gd name="T25" fmla="*/ 549 h 562"/>
                  <a:gd name="T26" fmla="*/ 394 w 645"/>
                  <a:gd name="T27" fmla="*/ 562 h 562"/>
                  <a:gd name="T28" fmla="*/ 340 w 645"/>
                  <a:gd name="T29" fmla="*/ 550 h 562"/>
                  <a:gd name="T30" fmla="*/ 298 w 645"/>
                  <a:gd name="T31" fmla="*/ 515 h 562"/>
                  <a:gd name="T32" fmla="*/ 271 w 645"/>
                  <a:gd name="T33" fmla="*/ 442 h 562"/>
                  <a:gd name="T34" fmla="*/ 215 w 645"/>
                  <a:gd name="T35" fmla="*/ 396 h 562"/>
                  <a:gd name="T36" fmla="*/ 174 w 645"/>
                  <a:gd name="T37" fmla="*/ 338 h 562"/>
                  <a:gd name="T38" fmla="*/ 117 w 645"/>
                  <a:gd name="T39" fmla="*/ 338 h 562"/>
                  <a:gd name="T40" fmla="*/ 64 w 645"/>
                  <a:gd name="T41" fmla="*/ 315 h 562"/>
                  <a:gd name="T42" fmla="*/ 25 w 645"/>
                  <a:gd name="T43" fmla="*/ 271 h 562"/>
                  <a:gd name="T44" fmla="*/ 8 w 645"/>
                  <a:gd name="T45" fmla="*/ 216 h 562"/>
                  <a:gd name="T46" fmla="*/ 0 w 645"/>
                  <a:gd name="T47" fmla="*/ 174 h 562"/>
                  <a:gd name="T48" fmla="*/ 13 w 645"/>
                  <a:gd name="T49" fmla="*/ 135 h 562"/>
                  <a:gd name="T50" fmla="*/ 45 w 645"/>
                  <a:gd name="T51" fmla="*/ 108 h 562"/>
                  <a:gd name="T52" fmla="*/ 88 w 645"/>
                  <a:gd name="T53" fmla="*/ 101 h 562"/>
                  <a:gd name="T54" fmla="*/ 127 w 645"/>
                  <a:gd name="T55" fmla="*/ 116 h 562"/>
                  <a:gd name="T56" fmla="*/ 159 w 645"/>
                  <a:gd name="T57" fmla="*/ 193 h 562"/>
                  <a:gd name="T58" fmla="*/ 186 w 645"/>
                  <a:gd name="T59" fmla="*/ 161 h 562"/>
                  <a:gd name="T60" fmla="*/ 191 w 645"/>
                  <a:gd name="T61" fmla="*/ 100 h 562"/>
                  <a:gd name="T62" fmla="*/ 194 w 645"/>
                  <a:gd name="T63" fmla="*/ 72 h 562"/>
                  <a:gd name="T64" fmla="*/ 215 w 645"/>
                  <a:gd name="T65" fmla="*/ 55 h 562"/>
                  <a:gd name="T66" fmla="*/ 364 w 645"/>
                  <a:gd name="T67" fmla="*/ 15 h 562"/>
                  <a:gd name="T68" fmla="*/ 518 w 645"/>
                  <a:gd name="T6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562">
                    <a:moveTo>
                      <a:pt x="564" y="1"/>
                    </a:moveTo>
                    <a:lnTo>
                      <a:pt x="579" y="18"/>
                    </a:lnTo>
                    <a:lnTo>
                      <a:pt x="589" y="39"/>
                    </a:lnTo>
                    <a:lnTo>
                      <a:pt x="594" y="61"/>
                    </a:lnTo>
                    <a:lnTo>
                      <a:pt x="594" y="84"/>
                    </a:lnTo>
                    <a:lnTo>
                      <a:pt x="589" y="106"/>
                    </a:lnTo>
                    <a:lnTo>
                      <a:pt x="610" y="118"/>
                    </a:lnTo>
                    <a:lnTo>
                      <a:pt x="628" y="135"/>
                    </a:lnTo>
                    <a:lnTo>
                      <a:pt x="640" y="157"/>
                    </a:lnTo>
                    <a:lnTo>
                      <a:pt x="645" y="181"/>
                    </a:lnTo>
                    <a:lnTo>
                      <a:pt x="643" y="205"/>
                    </a:lnTo>
                    <a:lnTo>
                      <a:pt x="637" y="228"/>
                    </a:lnTo>
                    <a:lnTo>
                      <a:pt x="621" y="247"/>
                    </a:lnTo>
                    <a:lnTo>
                      <a:pt x="603" y="262"/>
                    </a:lnTo>
                    <a:lnTo>
                      <a:pt x="581" y="272"/>
                    </a:lnTo>
                    <a:lnTo>
                      <a:pt x="584" y="303"/>
                    </a:lnTo>
                    <a:lnTo>
                      <a:pt x="582" y="332"/>
                    </a:lnTo>
                    <a:lnTo>
                      <a:pt x="576" y="361"/>
                    </a:lnTo>
                    <a:lnTo>
                      <a:pt x="564" y="389"/>
                    </a:lnTo>
                    <a:lnTo>
                      <a:pt x="552" y="413"/>
                    </a:lnTo>
                    <a:lnTo>
                      <a:pt x="533" y="433"/>
                    </a:lnTo>
                    <a:lnTo>
                      <a:pt x="511" y="449"/>
                    </a:lnTo>
                    <a:lnTo>
                      <a:pt x="488" y="459"/>
                    </a:lnTo>
                    <a:lnTo>
                      <a:pt x="460" y="466"/>
                    </a:lnTo>
                    <a:lnTo>
                      <a:pt x="471" y="532"/>
                    </a:lnTo>
                    <a:lnTo>
                      <a:pt x="449" y="549"/>
                    </a:lnTo>
                    <a:lnTo>
                      <a:pt x="422" y="559"/>
                    </a:lnTo>
                    <a:lnTo>
                      <a:pt x="394" y="562"/>
                    </a:lnTo>
                    <a:lnTo>
                      <a:pt x="367" y="559"/>
                    </a:lnTo>
                    <a:lnTo>
                      <a:pt x="340" y="550"/>
                    </a:lnTo>
                    <a:lnTo>
                      <a:pt x="316" y="535"/>
                    </a:lnTo>
                    <a:lnTo>
                      <a:pt x="298" y="515"/>
                    </a:lnTo>
                    <a:lnTo>
                      <a:pt x="301" y="459"/>
                    </a:lnTo>
                    <a:lnTo>
                      <a:pt x="271" y="442"/>
                    </a:lnTo>
                    <a:lnTo>
                      <a:pt x="242" y="422"/>
                    </a:lnTo>
                    <a:lnTo>
                      <a:pt x="215" y="396"/>
                    </a:lnTo>
                    <a:lnTo>
                      <a:pt x="193" y="369"/>
                    </a:lnTo>
                    <a:lnTo>
                      <a:pt x="174" y="338"/>
                    </a:lnTo>
                    <a:lnTo>
                      <a:pt x="145" y="342"/>
                    </a:lnTo>
                    <a:lnTo>
                      <a:pt x="117" y="338"/>
                    </a:lnTo>
                    <a:lnTo>
                      <a:pt x="89" y="330"/>
                    </a:lnTo>
                    <a:lnTo>
                      <a:pt x="64" y="315"/>
                    </a:lnTo>
                    <a:lnTo>
                      <a:pt x="42" y="294"/>
                    </a:lnTo>
                    <a:lnTo>
                      <a:pt x="25" y="271"/>
                    </a:lnTo>
                    <a:lnTo>
                      <a:pt x="13" y="244"/>
                    </a:lnTo>
                    <a:lnTo>
                      <a:pt x="8" y="216"/>
                    </a:lnTo>
                    <a:lnTo>
                      <a:pt x="1" y="196"/>
                    </a:lnTo>
                    <a:lnTo>
                      <a:pt x="0" y="174"/>
                    </a:lnTo>
                    <a:lnTo>
                      <a:pt x="5" y="154"/>
                    </a:lnTo>
                    <a:lnTo>
                      <a:pt x="13" y="135"/>
                    </a:lnTo>
                    <a:lnTo>
                      <a:pt x="28" y="120"/>
                    </a:lnTo>
                    <a:lnTo>
                      <a:pt x="45" y="108"/>
                    </a:lnTo>
                    <a:lnTo>
                      <a:pt x="66" y="101"/>
                    </a:lnTo>
                    <a:lnTo>
                      <a:pt x="88" y="101"/>
                    </a:lnTo>
                    <a:lnTo>
                      <a:pt x="108" y="106"/>
                    </a:lnTo>
                    <a:lnTo>
                      <a:pt x="127" y="116"/>
                    </a:lnTo>
                    <a:lnTo>
                      <a:pt x="142" y="132"/>
                    </a:lnTo>
                    <a:lnTo>
                      <a:pt x="159" y="193"/>
                    </a:lnTo>
                    <a:lnTo>
                      <a:pt x="191" y="193"/>
                    </a:lnTo>
                    <a:lnTo>
                      <a:pt x="186" y="161"/>
                    </a:lnTo>
                    <a:lnTo>
                      <a:pt x="186" y="130"/>
                    </a:lnTo>
                    <a:lnTo>
                      <a:pt x="191" y="100"/>
                    </a:lnTo>
                    <a:lnTo>
                      <a:pt x="191" y="86"/>
                    </a:lnTo>
                    <a:lnTo>
                      <a:pt x="194" y="72"/>
                    </a:lnTo>
                    <a:lnTo>
                      <a:pt x="203" y="62"/>
                    </a:lnTo>
                    <a:lnTo>
                      <a:pt x="215" y="55"/>
                    </a:lnTo>
                    <a:lnTo>
                      <a:pt x="289" y="33"/>
                    </a:lnTo>
                    <a:lnTo>
                      <a:pt x="364" y="15"/>
                    </a:lnTo>
                    <a:lnTo>
                      <a:pt x="440" y="5"/>
                    </a:lnTo>
                    <a:lnTo>
                      <a:pt x="518" y="0"/>
                    </a:lnTo>
                    <a:lnTo>
                      <a:pt x="564" y="1"/>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240" name="Freeform 76">
                <a:extLst>
                  <a:ext uri="{FF2B5EF4-FFF2-40B4-BE49-F238E27FC236}">
                    <a16:creationId xmlns:a16="http://schemas.microsoft.com/office/drawing/2014/main" id="{8EA8D99C-CD5C-1500-F32C-F1BD691B0E80}"/>
                  </a:ext>
                </a:extLst>
              </p:cNvPr>
              <p:cNvSpPr>
                <a:spLocks noChangeAspect="1"/>
              </p:cNvSpPr>
              <p:nvPr/>
            </p:nvSpPr>
            <p:spPr bwMode="auto">
              <a:xfrm rot="21187069" flipH="1">
                <a:off x="5403" y="2503"/>
                <a:ext cx="65" cy="113"/>
              </a:xfrm>
              <a:custGeom>
                <a:avLst/>
                <a:gdLst>
                  <a:gd name="T0" fmla="*/ 88 w 102"/>
                  <a:gd name="T1" fmla="*/ 16 h 104"/>
                  <a:gd name="T2" fmla="*/ 73 w 102"/>
                  <a:gd name="T3" fmla="*/ 4 h 104"/>
                  <a:gd name="T4" fmla="*/ 56 w 102"/>
                  <a:gd name="T5" fmla="*/ 0 h 104"/>
                  <a:gd name="T6" fmla="*/ 37 w 102"/>
                  <a:gd name="T7" fmla="*/ 0 h 104"/>
                  <a:gd name="T8" fmla="*/ 22 w 102"/>
                  <a:gd name="T9" fmla="*/ 9 h 104"/>
                  <a:gd name="T10" fmla="*/ 8 w 102"/>
                  <a:gd name="T11" fmla="*/ 21 h 104"/>
                  <a:gd name="T12" fmla="*/ 2 w 102"/>
                  <a:gd name="T13" fmla="*/ 38 h 104"/>
                  <a:gd name="T14" fmla="*/ 0 w 102"/>
                  <a:gd name="T15" fmla="*/ 56 h 104"/>
                  <a:gd name="T16" fmla="*/ 3 w 102"/>
                  <a:gd name="T17" fmla="*/ 73 h 104"/>
                  <a:gd name="T18" fmla="*/ 13 w 102"/>
                  <a:gd name="T19" fmla="*/ 88 h 104"/>
                  <a:gd name="T20" fmla="*/ 29 w 102"/>
                  <a:gd name="T21" fmla="*/ 99 h 104"/>
                  <a:gd name="T22" fmla="*/ 47 w 102"/>
                  <a:gd name="T23" fmla="*/ 104 h 104"/>
                  <a:gd name="T24" fmla="*/ 64 w 102"/>
                  <a:gd name="T25" fmla="*/ 102 h 104"/>
                  <a:gd name="T26" fmla="*/ 81 w 102"/>
                  <a:gd name="T27" fmla="*/ 93 h 104"/>
                  <a:gd name="T28" fmla="*/ 93 w 102"/>
                  <a:gd name="T29" fmla="*/ 80 h 104"/>
                  <a:gd name="T30" fmla="*/ 102 w 102"/>
                  <a:gd name="T31" fmla="*/ 6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04">
                    <a:moveTo>
                      <a:pt x="88" y="16"/>
                    </a:moveTo>
                    <a:lnTo>
                      <a:pt x="73" y="4"/>
                    </a:lnTo>
                    <a:lnTo>
                      <a:pt x="56" y="0"/>
                    </a:lnTo>
                    <a:lnTo>
                      <a:pt x="37" y="0"/>
                    </a:lnTo>
                    <a:lnTo>
                      <a:pt x="22" y="9"/>
                    </a:lnTo>
                    <a:lnTo>
                      <a:pt x="8" y="21"/>
                    </a:lnTo>
                    <a:lnTo>
                      <a:pt x="2" y="38"/>
                    </a:lnTo>
                    <a:lnTo>
                      <a:pt x="0" y="56"/>
                    </a:lnTo>
                    <a:lnTo>
                      <a:pt x="3" y="73"/>
                    </a:lnTo>
                    <a:lnTo>
                      <a:pt x="13" y="88"/>
                    </a:lnTo>
                    <a:lnTo>
                      <a:pt x="29" y="99"/>
                    </a:lnTo>
                    <a:lnTo>
                      <a:pt x="47" y="104"/>
                    </a:lnTo>
                    <a:lnTo>
                      <a:pt x="64" y="102"/>
                    </a:lnTo>
                    <a:lnTo>
                      <a:pt x="81" y="93"/>
                    </a:lnTo>
                    <a:lnTo>
                      <a:pt x="93" y="80"/>
                    </a:lnTo>
                    <a:lnTo>
                      <a:pt x="102" y="6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41" name="Freeform 77">
                <a:extLst>
                  <a:ext uri="{FF2B5EF4-FFF2-40B4-BE49-F238E27FC236}">
                    <a16:creationId xmlns:a16="http://schemas.microsoft.com/office/drawing/2014/main" id="{57DC463E-C651-4763-2E98-06FD4B4E41DE}"/>
                  </a:ext>
                </a:extLst>
              </p:cNvPr>
              <p:cNvSpPr>
                <a:spLocks noChangeAspect="1"/>
              </p:cNvSpPr>
              <p:nvPr/>
            </p:nvSpPr>
            <p:spPr bwMode="auto">
              <a:xfrm rot="21187069" flipH="1">
                <a:off x="5054" y="2498"/>
                <a:ext cx="15" cy="67"/>
              </a:xfrm>
              <a:custGeom>
                <a:avLst/>
                <a:gdLst>
                  <a:gd name="T0" fmla="*/ 0 w 24"/>
                  <a:gd name="T1" fmla="*/ 3 h 57"/>
                  <a:gd name="T2" fmla="*/ 7 w 24"/>
                  <a:gd name="T3" fmla="*/ 0 h 57"/>
                  <a:gd name="T4" fmla="*/ 16 w 24"/>
                  <a:gd name="T5" fmla="*/ 3 h 57"/>
                  <a:gd name="T6" fmla="*/ 21 w 24"/>
                  <a:gd name="T7" fmla="*/ 10 h 57"/>
                  <a:gd name="T8" fmla="*/ 24 w 24"/>
                  <a:gd name="T9" fmla="*/ 22 h 57"/>
                  <a:gd name="T10" fmla="*/ 24 w 24"/>
                  <a:gd name="T11" fmla="*/ 35 h 57"/>
                  <a:gd name="T12" fmla="*/ 21 w 24"/>
                  <a:gd name="T13" fmla="*/ 47 h 57"/>
                  <a:gd name="T14" fmla="*/ 16 w 24"/>
                  <a:gd name="T15" fmla="*/ 54 h 57"/>
                  <a:gd name="T16" fmla="*/ 7 w 24"/>
                  <a:gd name="T17" fmla="*/ 57 h 57"/>
                  <a:gd name="T18" fmla="*/ 0 w 24"/>
                  <a:gd name="T1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57">
                    <a:moveTo>
                      <a:pt x="0" y="3"/>
                    </a:moveTo>
                    <a:lnTo>
                      <a:pt x="7" y="0"/>
                    </a:lnTo>
                    <a:lnTo>
                      <a:pt x="16" y="3"/>
                    </a:lnTo>
                    <a:lnTo>
                      <a:pt x="21" y="10"/>
                    </a:lnTo>
                    <a:lnTo>
                      <a:pt x="24" y="22"/>
                    </a:lnTo>
                    <a:lnTo>
                      <a:pt x="24" y="35"/>
                    </a:lnTo>
                    <a:lnTo>
                      <a:pt x="21" y="47"/>
                    </a:lnTo>
                    <a:lnTo>
                      <a:pt x="16" y="54"/>
                    </a:lnTo>
                    <a:lnTo>
                      <a:pt x="7" y="57"/>
                    </a:lnTo>
                    <a:lnTo>
                      <a:pt x="0" y="5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42" name="Freeform 78">
                <a:extLst>
                  <a:ext uri="{FF2B5EF4-FFF2-40B4-BE49-F238E27FC236}">
                    <a16:creationId xmlns:a16="http://schemas.microsoft.com/office/drawing/2014/main" id="{AFA24DCF-CCD9-850A-8CCB-6063151778D7}"/>
                  </a:ext>
                </a:extLst>
              </p:cNvPr>
              <p:cNvSpPr>
                <a:spLocks noChangeAspect="1"/>
              </p:cNvSpPr>
              <p:nvPr/>
            </p:nvSpPr>
            <p:spPr bwMode="auto">
              <a:xfrm rot="21187069" flipH="1">
                <a:off x="5085" y="2457"/>
                <a:ext cx="0" cy="98"/>
              </a:xfrm>
              <a:custGeom>
                <a:avLst/>
                <a:gdLst>
                  <a:gd name="T0" fmla="*/ 0 w 2"/>
                  <a:gd name="T1" fmla="*/ 0 h 93"/>
                  <a:gd name="T2" fmla="*/ 0 w 2"/>
                  <a:gd name="T3" fmla="*/ 31 h 93"/>
                  <a:gd name="T4" fmla="*/ 0 w 2"/>
                  <a:gd name="T5" fmla="*/ 63 h 93"/>
                  <a:gd name="T6" fmla="*/ 2 w 2"/>
                  <a:gd name="T7" fmla="*/ 93 h 93"/>
                </a:gdLst>
                <a:ahLst/>
                <a:cxnLst>
                  <a:cxn ang="0">
                    <a:pos x="T0" y="T1"/>
                  </a:cxn>
                  <a:cxn ang="0">
                    <a:pos x="T2" y="T3"/>
                  </a:cxn>
                  <a:cxn ang="0">
                    <a:pos x="T4" y="T5"/>
                  </a:cxn>
                  <a:cxn ang="0">
                    <a:pos x="T6" y="T7"/>
                  </a:cxn>
                </a:cxnLst>
                <a:rect l="0" t="0" r="r" b="b"/>
                <a:pathLst>
                  <a:path w="2" h="93">
                    <a:moveTo>
                      <a:pt x="0" y="0"/>
                    </a:moveTo>
                    <a:lnTo>
                      <a:pt x="0" y="31"/>
                    </a:lnTo>
                    <a:lnTo>
                      <a:pt x="0" y="63"/>
                    </a:lnTo>
                    <a:lnTo>
                      <a:pt x="2" y="9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43" name="Freeform 79">
                <a:extLst>
                  <a:ext uri="{FF2B5EF4-FFF2-40B4-BE49-F238E27FC236}">
                    <a16:creationId xmlns:a16="http://schemas.microsoft.com/office/drawing/2014/main" id="{0A134E02-822F-E9CF-C5F9-8B692E637AD9}"/>
                  </a:ext>
                </a:extLst>
              </p:cNvPr>
              <p:cNvSpPr>
                <a:spLocks noChangeAspect="1"/>
              </p:cNvSpPr>
              <p:nvPr/>
            </p:nvSpPr>
            <p:spPr bwMode="auto">
              <a:xfrm rot="21187069" flipH="1">
                <a:off x="5204" y="2421"/>
                <a:ext cx="69" cy="144"/>
              </a:xfrm>
              <a:custGeom>
                <a:avLst/>
                <a:gdLst>
                  <a:gd name="T0" fmla="*/ 88 w 95"/>
                  <a:gd name="T1" fmla="*/ 83 h 136"/>
                  <a:gd name="T2" fmla="*/ 93 w 95"/>
                  <a:gd name="T3" fmla="*/ 65 h 136"/>
                  <a:gd name="T4" fmla="*/ 95 w 95"/>
                  <a:gd name="T5" fmla="*/ 46 h 136"/>
                  <a:gd name="T6" fmla="*/ 93 w 95"/>
                  <a:gd name="T7" fmla="*/ 29 h 136"/>
                  <a:gd name="T8" fmla="*/ 86 w 95"/>
                  <a:gd name="T9" fmla="*/ 15 h 136"/>
                  <a:gd name="T10" fmla="*/ 76 w 95"/>
                  <a:gd name="T11" fmla="*/ 5 h 136"/>
                  <a:gd name="T12" fmla="*/ 64 w 95"/>
                  <a:gd name="T13" fmla="*/ 0 h 136"/>
                  <a:gd name="T14" fmla="*/ 52 w 95"/>
                  <a:gd name="T15" fmla="*/ 2 h 136"/>
                  <a:gd name="T16" fmla="*/ 39 w 95"/>
                  <a:gd name="T17" fmla="*/ 9 h 136"/>
                  <a:gd name="T18" fmla="*/ 25 w 95"/>
                  <a:gd name="T19" fmla="*/ 20 h 136"/>
                  <a:gd name="T20" fmla="*/ 13 w 95"/>
                  <a:gd name="T21" fmla="*/ 36 h 136"/>
                  <a:gd name="T22" fmla="*/ 5 w 95"/>
                  <a:gd name="T23" fmla="*/ 53 h 136"/>
                  <a:gd name="T24" fmla="*/ 0 w 95"/>
                  <a:gd name="T25" fmla="*/ 73 h 136"/>
                  <a:gd name="T26" fmla="*/ 0 w 95"/>
                  <a:gd name="T27" fmla="*/ 92 h 136"/>
                  <a:gd name="T28" fmla="*/ 2 w 95"/>
                  <a:gd name="T29" fmla="*/ 109 h 136"/>
                  <a:gd name="T30" fmla="*/ 8 w 95"/>
                  <a:gd name="T31" fmla="*/ 122 h 136"/>
                  <a:gd name="T32" fmla="*/ 17 w 95"/>
                  <a:gd name="T33" fmla="*/ 131 h 136"/>
                  <a:gd name="T34" fmla="*/ 29 w 95"/>
                  <a:gd name="T35" fmla="*/ 136 h 136"/>
                  <a:gd name="T36" fmla="*/ 42 w 95"/>
                  <a:gd name="T37" fmla="*/ 134 h 136"/>
                  <a:gd name="T38" fmla="*/ 56 w 95"/>
                  <a:gd name="T39" fmla="*/ 127 h 136"/>
                  <a:gd name="T40" fmla="*/ 69 w 95"/>
                  <a:gd name="T41" fmla="*/ 117 h 136"/>
                  <a:gd name="T42" fmla="*/ 80 w 95"/>
                  <a:gd name="T43" fmla="*/ 102 h 136"/>
                  <a:gd name="T44" fmla="*/ 88 w 95"/>
                  <a:gd name="T45" fmla="*/ 8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136">
                    <a:moveTo>
                      <a:pt x="88" y="83"/>
                    </a:moveTo>
                    <a:lnTo>
                      <a:pt x="93" y="65"/>
                    </a:lnTo>
                    <a:lnTo>
                      <a:pt x="95" y="46"/>
                    </a:lnTo>
                    <a:lnTo>
                      <a:pt x="93" y="29"/>
                    </a:lnTo>
                    <a:lnTo>
                      <a:pt x="86" y="15"/>
                    </a:lnTo>
                    <a:lnTo>
                      <a:pt x="76" y="5"/>
                    </a:lnTo>
                    <a:lnTo>
                      <a:pt x="64" y="0"/>
                    </a:lnTo>
                    <a:lnTo>
                      <a:pt x="52" y="2"/>
                    </a:lnTo>
                    <a:lnTo>
                      <a:pt x="39" y="9"/>
                    </a:lnTo>
                    <a:lnTo>
                      <a:pt x="25" y="20"/>
                    </a:lnTo>
                    <a:lnTo>
                      <a:pt x="13" y="36"/>
                    </a:lnTo>
                    <a:lnTo>
                      <a:pt x="5" y="53"/>
                    </a:lnTo>
                    <a:lnTo>
                      <a:pt x="0" y="73"/>
                    </a:lnTo>
                    <a:lnTo>
                      <a:pt x="0" y="92"/>
                    </a:lnTo>
                    <a:lnTo>
                      <a:pt x="2" y="109"/>
                    </a:lnTo>
                    <a:lnTo>
                      <a:pt x="8" y="122"/>
                    </a:lnTo>
                    <a:lnTo>
                      <a:pt x="17" y="131"/>
                    </a:lnTo>
                    <a:lnTo>
                      <a:pt x="29" y="136"/>
                    </a:lnTo>
                    <a:lnTo>
                      <a:pt x="42" y="134"/>
                    </a:lnTo>
                    <a:lnTo>
                      <a:pt x="56" y="127"/>
                    </a:lnTo>
                    <a:lnTo>
                      <a:pt x="69" y="117"/>
                    </a:lnTo>
                    <a:lnTo>
                      <a:pt x="80" y="102"/>
                    </a:lnTo>
                    <a:lnTo>
                      <a:pt x="88" y="83"/>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44" name="Freeform 80">
                <a:extLst>
                  <a:ext uri="{FF2B5EF4-FFF2-40B4-BE49-F238E27FC236}">
                    <a16:creationId xmlns:a16="http://schemas.microsoft.com/office/drawing/2014/main" id="{92C1220E-550E-EC02-82FD-BA1790D5DB2F}"/>
                  </a:ext>
                </a:extLst>
              </p:cNvPr>
              <p:cNvSpPr>
                <a:spLocks noChangeAspect="1"/>
              </p:cNvSpPr>
              <p:nvPr/>
            </p:nvSpPr>
            <p:spPr bwMode="auto">
              <a:xfrm rot="21187069" flipH="1">
                <a:off x="5215" y="2473"/>
                <a:ext cx="35" cy="82"/>
              </a:xfrm>
              <a:custGeom>
                <a:avLst/>
                <a:gdLst>
                  <a:gd name="T0" fmla="*/ 49 w 53"/>
                  <a:gd name="T1" fmla="*/ 45 h 72"/>
                  <a:gd name="T2" fmla="*/ 53 w 53"/>
                  <a:gd name="T3" fmla="*/ 30 h 72"/>
                  <a:gd name="T4" fmla="*/ 51 w 53"/>
                  <a:gd name="T5" fmla="*/ 17 h 72"/>
                  <a:gd name="T6" fmla="*/ 48 w 53"/>
                  <a:gd name="T7" fmla="*/ 6 h 72"/>
                  <a:gd name="T8" fmla="*/ 39 w 53"/>
                  <a:gd name="T9" fmla="*/ 0 h 72"/>
                  <a:gd name="T10" fmla="*/ 29 w 53"/>
                  <a:gd name="T11" fmla="*/ 0 h 72"/>
                  <a:gd name="T12" fmla="*/ 19 w 53"/>
                  <a:gd name="T13" fmla="*/ 5 h 72"/>
                  <a:gd name="T14" fmla="*/ 10 w 53"/>
                  <a:gd name="T15" fmla="*/ 15 h 72"/>
                  <a:gd name="T16" fmla="*/ 4 w 53"/>
                  <a:gd name="T17" fmla="*/ 28 h 72"/>
                  <a:gd name="T18" fmla="*/ 0 w 53"/>
                  <a:gd name="T19" fmla="*/ 42 h 72"/>
                  <a:gd name="T20" fmla="*/ 0 w 53"/>
                  <a:gd name="T21" fmla="*/ 56 h 72"/>
                  <a:gd name="T22" fmla="*/ 5 w 53"/>
                  <a:gd name="T23" fmla="*/ 67 h 72"/>
                  <a:gd name="T24" fmla="*/ 12 w 53"/>
                  <a:gd name="T25" fmla="*/ 72 h 72"/>
                  <a:gd name="T26" fmla="*/ 22 w 53"/>
                  <a:gd name="T27" fmla="*/ 72 h 72"/>
                  <a:gd name="T28" fmla="*/ 32 w 53"/>
                  <a:gd name="T29" fmla="*/ 67 h 72"/>
                  <a:gd name="T30" fmla="*/ 43 w 53"/>
                  <a:gd name="T31" fmla="*/ 57 h 72"/>
                  <a:gd name="T32" fmla="*/ 49 w 53"/>
                  <a:gd name="T33"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2">
                    <a:moveTo>
                      <a:pt x="49" y="45"/>
                    </a:moveTo>
                    <a:lnTo>
                      <a:pt x="53" y="30"/>
                    </a:lnTo>
                    <a:lnTo>
                      <a:pt x="51" y="17"/>
                    </a:lnTo>
                    <a:lnTo>
                      <a:pt x="48" y="6"/>
                    </a:lnTo>
                    <a:lnTo>
                      <a:pt x="39" y="0"/>
                    </a:lnTo>
                    <a:lnTo>
                      <a:pt x="29" y="0"/>
                    </a:lnTo>
                    <a:lnTo>
                      <a:pt x="19" y="5"/>
                    </a:lnTo>
                    <a:lnTo>
                      <a:pt x="10" y="15"/>
                    </a:lnTo>
                    <a:lnTo>
                      <a:pt x="4" y="28"/>
                    </a:lnTo>
                    <a:lnTo>
                      <a:pt x="0" y="42"/>
                    </a:lnTo>
                    <a:lnTo>
                      <a:pt x="0" y="56"/>
                    </a:lnTo>
                    <a:lnTo>
                      <a:pt x="5" y="67"/>
                    </a:lnTo>
                    <a:lnTo>
                      <a:pt x="12" y="72"/>
                    </a:lnTo>
                    <a:lnTo>
                      <a:pt x="22" y="72"/>
                    </a:lnTo>
                    <a:lnTo>
                      <a:pt x="32" y="67"/>
                    </a:lnTo>
                    <a:lnTo>
                      <a:pt x="43" y="57"/>
                    </a:lnTo>
                    <a:lnTo>
                      <a:pt x="49" y="45"/>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245" name="Freeform 81">
                <a:extLst>
                  <a:ext uri="{FF2B5EF4-FFF2-40B4-BE49-F238E27FC236}">
                    <a16:creationId xmlns:a16="http://schemas.microsoft.com/office/drawing/2014/main" id="{FAF025CB-B4CE-037A-8CE3-F9C3A7988254}"/>
                  </a:ext>
                </a:extLst>
              </p:cNvPr>
              <p:cNvSpPr>
                <a:spLocks noChangeAspect="1"/>
              </p:cNvSpPr>
              <p:nvPr/>
            </p:nvSpPr>
            <p:spPr bwMode="auto">
              <a:xfrm rot="21187069" flipH="1">
                <a:off x="5215" y="2503"/>
                <a:ext cx="27" cy="47"/>
              </a:xfrm>
              <a:custGeom>
                <a:avLst/>
                <a:gdLst>
                  <a:gd name="T0" fmla="*/ 30 w 32"/>
                  <a:gd name="T1" fmla="*/ 27 h 44"/>
                  <a:gd name="T2" fmla="*/ 32 w 32"/>
                  <a:gd name="T3" fmla="*/ 15 h 44"/>
                  <a:gd name="T4" fmla="*/ 30 w 32"/>
                  <a:gd name="T5" fmla="*/ 5 h 44"/>
                  <a:gd name="T6" fmla="*/ 24 w 32"/>
                  <a:gd name="T7" fmla="*/ 0 h 44"/>
                  <a:gd name="T8" fmla="*/ 15 w 32"/>
                  <a:gd name="T9" fmla="*/ 0 h 44"/>
                  <a:gd name="T10" fmla="*/ 8 w 32"/>
                  <a:gd name="T11" fmla="*/ 6 h 44"/>
                  <a:gd name="T12" fmla="*/ 2 w 32"/>
                  <a:gd name="T13" fmla="*/ 17 h 44"/>
                  <a:gd name="T14" fmla="*/ 0 w 32"/>
                  <a:gd name="T15" fmla="*/ 29 h 44"/>
                  <a:gd name="T16" fmla="*/ 2 w 32"/>
                  <a:gd name="T17" fmla="*/ 39 h 44"/>
                  <a:gd name="T18" fmla="*/ 8 w 32"/>
                  <a:gd name="T19" fmla="*/ 44 h 44"/>
                  <a:gd name="T20" fmla="*/ 15 w 32"/>
                  <a:gd name="T21" fmla="*/ 44 h 44"/>
                  <a:gd name="T22" fmla="*/ 24 w 32"/>
                  <a:gd name="T23" fmla="*/ 37 h 44"/>
                  <a:gd name="T24" fmla="*/ 30 w 32"/>
                  <a:gd name="T25"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0" y="27"/>
                    </a:moveTo>
                    <a:lnTo>
                      <a:pt x="32" y="15"/>
                    </a:lnTo>
                    <a:lnTo>
                      <a:pt x="30" y="5"/>
                    </a:lnTo>
                    <a:lnTo>
                      <a:pt x="24" y="0"/>
                    </a:lnTo>
                    <a:lnTo>
                      <a:pt x="15" y="0"/>
                    </a:lnTo>
                    <a:lnTo>
                      <a:pt x="8" y="6"/>
                    </a:lnTo>
                    <a:lnTo>
                      <a:pt x="2" y="17"/>
                    </a:lnTo>
                    <a:lnTo>
                      <a:pt x="0" y="29"/>
                    </a:lnTo>
                    <a:lnTo>
                      <a:pt x="2" y="39"/>
                    </a:lnTo>
                    <a:lnTo>
                      <a:pt x="8" y="44"/>
                    </a:lnTo>
                    <a:lnTo>
                      <a:pt x="15" y="44"/>
                    </a:lnTo>
                    <a:lnTo>
                      <a:pt x="24" y="37"/>
                    </a:lnTo>
                    <a:lnTo>
                      <a:pt x="30" y="27"/>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46" name="Freeform 82">
                <a:extLst>
                  <a:ext uri="{FF2B5EF4-FFF2-40B4-BE49-F238E27FC236}">
                    <a16:creationId xmlns:a16="http://schemas.microsoft.com/office/drawing/2014/main" id="{6663DB4A-8F6C-E78D-7FDF-26C1641CD138}"/>
                  </a:ext>
                </a:extLst>
              </p:cNvPr>
              <p:cNvSpPr>
                <a:spLocks noChangeAspect="1"/>
              </p:cNvSpPr>
              <p:nvPr/>
            </p:nvSpPr>
            <p:spPr bwMode="auto">
              <a:xfrm rot="21187069" flipH="1">
                <a:off x="5092" y="2432"/>
                <a:ext cx="50" cy="118"/>
              </a:xfrm>
              <a:custGeom>
                <a:avLst/>
                <a:gdLst>
                  <a:gd name="T0" fmla="*/ 5 w 74"/>
                  <a:gd name="T1" fmla="*/ 64 h 107"/>
                  <a:gd name="T2" fmla="*/ 0 w 74"/>
                  <a:gd name="T3" fmla="*/ 46 h 107"/>
                  <a:gd name="T4" fmla="*/ 0 w 74"/>
                  <a:gd name="T5" fmla="*/ 29 h 107"/>
                  <a:gd name="T6" fmla="*/ 5 w 74"/>
                  <a:gd name="T7" fmla="*/ 14 h 107"/>
                  <a:gd name="T8" fmla="*/ 13 w 74"/>
                  <a:gd name="T9" fmla="*/ 3 h 107"/>
                  <a:gd name="T10" fmla="*/ 25 w 74"/>
                  <a:gd name="T11" fmla="*/ 0 h 107"/>
                  <a:gd name="T12" fmla="*/ 37 w 74"/>
                  <a:gd name="T13" fmla="*/ 2 h 107"/>
                  <a:gd name="T14" fmla="*/ 51 w 74"/>
                  <a:gd name="T15" fmla="*/ 10 h 107"/>
                  <a:gd name="T16" fmla="*/ 62 w 74"/>
                  <a:gd name="T17" fmla="*/ 24 h 107"/>
                  <a:gd name="T18" fmla="*/ 71 w 74"/>
                  <a:gd name="T19" fmla="*/ 41 h 107"/>
                  <a:gd name="T20" fmla="*/ 74 w 74"/>
                  <a:gd name="T21" fmla="*/ 59 h 107"/>
                  <a:gd name="T22" fmla="*/ 74 w 74"/>
                  <a:gd name="T23" fmla="*/ 78 h 107"/>
                  <a:gd name="T24" fmla="*/ 71 w 74"/>
                  <a:gd name="T25" fmla="*/ 92 h 107"/>
                  <a:gd name="T26" fmla="*/ 62 w 74"/>
                  <a:gd name="T27" fmla="*/ 102 h 107"/>
                  <a:gd name="T28" fmla="*/ 51 w 74"/>
                  <a:gd name="T29" fmla="*/ 107 h 107"/>
                  <a:gd name="T30" fmla="*/ 37 w 74"/>
                  <a:gd name="T31" fmla="*/ 103 h 107"/>
                  <a:gd name="T32" fmla="*/ 25 w 74"/>
                  <a:gd name="T33" fmla="*/ 95 h 107"/>
                  <a:gd name="T34" fmla="*/ 13 w 74"/>
                  <a:gd name="T35" fmla="*/ 81 h 107"/>
                  <a:gd name="T36" fmla="*/ 5 w 74"/>
                  <a:gd name="T37" fmla="*/ 6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07">
                    <a:moveTo>
                      <a:pt x="5" y="64"/>
                    </a:moveTo>
                    <a:lnTo>
                      <a:pt x="0" y="46"/>
                    </a:lnTo>
                    <a:lnTo>
                      <a:pt x="0" y="29"/>
                    </a:lnTo>
                    <a:lnTo>
                      <a:pt x="5" y="14"/>
                    </a:lnTo>
                    <a:lnTo>
                      <a:pt x="13" y="3"/>
                    </a:lnTo>
                    <a:lnTo>
                      <a:pt x="25" y="0"/>
                    </a:lnTo>
                    <a:lnTo>
                      <a:pt x="37" y="2"/>
                    </a:lnTo>
                    <a:lnTo>
                      <a:pt x="51" y="10"/>
                    </a:lnTo>
                    <a:lnTo>
                      <a:pt x="62" y="24"/>
                    </a:lnTo>
                    <a:lnTo>
                      <a:pt x="71" y="41"/>
                    </a:lnTo>
                    <a:lnTo>
                      <a:pt x="74" y="59"/>
                    </a:lnTo>
                    <a:lnTo>
                      <a:pt x="74" y="78"/>
                    </a:lnTo>
                    <a:lnTo>
                      <a:pt x="71" y="92"/>
                    </a:lnTo>
                    <a:lnTo>
                      <a:pt x="62" y="102"/>
                    </a:lnTo>
                    <a:lnTo>
                      <a:pt x="51" y="107"/>
                    </a:lnTo>
                    <a:lnTo>
                      <a:pt x="37" y="103"/>
                    </a:lnTo>
                    <a:lnTo>
                      <a:pt x="25" y="95"/>
                    </a:lnTo>
                    <a:lnTo>
                      <a:pt x="13" y="81"/>
                    </a:lnTo>
                    <a:lnTo>
                      <a:pt x="5" y="64"/>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47" name="Freeform 83">
                <a:extLst>
                  <a:ext uri="{FF2B5EF4-FFF2-40B4-BE49-F238E27FC236}">
                    <a16:creationId xmlns:a16="http://schemas.microsoft.com/office/drawing/2014/main" id="{4D9D6DFF-9E12-10C7-24BE-75D4B01248E9}"/>
                  </a:ext>
                </a:extLst>
              </p:cNvPr>
              <p:cNvSpPr>
                <a:spLocks noChangeAspect="1"/>
              </p:cNvSpPr>
              <p:nvPr/>
            </p:nvSpPr>
            <p:spPr bwMode="auto">
              <a:xfrm rot="21187069" flipH="1">
                <a:off x="5100" y="2473"/>
                <a:ext cx="34" cy="66"/>
              </a:xfrm>
              <a:custGeom>
                <a:avLst/>
                <a:gdLst>
                  <a:gd name="T0" fmla="*/ 2 w 41"/>
                  <a:gd name="T1" fmla="*/ 37 h 59"/>
                  <a:gd name="T2" fmla="*/ 0 w 41"/>
                  <a:gd name="T3" fmla="*/ 24 h 59"/>
                  <a:gd name="T4" fmla="*/ 0 w 41"/>
                  <a:gd name="T5" fmla="*/ 12 h 59"/>
                  <a:gd name="T6" fmla="*/ 7 w 41"/>
                  <a:gd name="T7" fmla="*/ 4 h 59"/>
                  <a:gd name="T8" fmla="*/ 13 w 41"/>
                  <a:gd name="T9" fmla="*/ 0 h 59"/>
                  <a:gd name="T10" fmla="*/ 24 w 41"/>
                  <a:gd name="T11" fmla="*/ 4 h 59"/>
                  <a:gd name="T12" fmla="*/ 32 w 41"/>
                  <a:gd name="T13" fmla="*/ 12 h 59"/>
                  <a:gd name="T14" fmla="*/ 39 w 41"/>
                  <a:gd name="T15" fmla="*/ 24 h 59"/>
                  <a:gd name="T16" fmla="*/ 41 w 41"/>
                  <a:gd name="T17" fmla="*/ 37 h 59"/>
                  <a:gd name="T18" fmla="*/ 41 w 41"/>
                  <a:gd name="T19" fmla="*/ 49 h 59"/>
                  <a:gd name="T20" fmla="*/ 34 w 41"/>
                  <a:gd name="T21" fmla="*/ 56 h 59"/>
                  <a:gd name="T22" fmla="*/ 27 w 41"/>
                  <a:gd name="T23" fmla="*/ 59 h 59"/>
                  <a:gd name="T24" fmla="*/ 17 w 41"/>
                  <a:gd name="T25" fmla="*/ 56 h 59"/>
                  <a:gd name="T26" fmla="*/ 8 w 41"/>
                  <a:gd name="T27" fmla="*/ 49 h 59"/>
                  <a:gd name="T28" fmla="*/ 2 w 41"/>
                  <a:gd name="T2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9">
                    <a:moveTo>
                      <a:pt x="2" y="37"/>
                    </a:moveTo>
                    <a:lnTo>
                      <a:pt x="0" y="24"/>
                    </a:lnTo>
                    <a:lnTo>
                      <a:pt x="0" y="12"/>
                    </a:lnTo>
                    <a:lnTo>
                      <a:pt x="7" y="4"/>
                    </a:lnTo>
                    <a:lnTo>
                      <a:pt x="13" y="0"/>
                    </a:lnTo>
                    <a:lnTo>
                      <a:pt x="24" y="4"/>
                    </a:lnTo>
                    <a:lnTo>
                      <a:pt x="32" y="12"/>
                    </a:lnTo>
                    <a:lnTo>
                      <a:pt x="39" y="24"/>
                    </a:lnTo>
                    <a:lnTo>
                      <a:pt x="41" y="37"/>
                    </a:lnTo>
                    <a:lnTo>
                      <a:pt x="41" y="49"/>
                    </a:lnTo>
                    <a:lnTo>
                      <a:pt x="34" y="56"/>
                    </a:lnTo>
                    <a:lnTo>
                      <a:pt x="27" y="59"/>
                    </a:lnTo>
                    <a:lnTo>
                      <a:pt x="17" y="56"/>
                    </a:lnTo>
                    <a:lnTo>
                      <a:pt x="8" y="49"/>
                    </a:lnTo>
                    <a:lnTo>
                      <a:pt x="2" y="37"/>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248" name="Freeform 84">
                <a:extLst>
                  <a:ext uri="{FF2B5EF4-FFF2-40B4-BE49-F238E27FC236}">
                    <a16:creationId xmlns:a16="http://schemas.microsoft.com/office/drawing/2014/main" id="{A00F3E67-35E1-4898-C8FE-2C0F5F2577CB}"/>
                  </a:ext>
                </a:extLst>
              </p:cNvPr>
              <p:cNvSpPr>
                <a:spLocks noChangeAspect="1"/>
              </p:cNvSpPr>
              <p:nvPr/>
            </p:nvSpPr>
            <p:spPr bwMode="auto">
              <a:xfrm rot="21187069" flipH="1">
                <a:off x="5111" y="2493"/>
                <a:ext cx="23" cy="51"/>
              </a:xfrm>
              <a:custGeom>
                <a:avLst/>
                <a:gdLst>
                  <a:gd name="T0" fmla="*/ 2 w 27"/>
                  <a:gd name="T1" fmla="*/ 22 h 36"/>
                  <a:gd name="T2" fmla="*/ 0 w 27"/>
                  <a:gd name="T3" fmla="*/ 12 h 36"/>
                  <a:gd name="T4" fmla="*/ 2 w 27"/>
                  <a:gd name="T5" fmla="*/ 4 h 36"/>
                  <a:gd name="T6" fmla="*/ 7 w 27"/>
                  <a:gd name="T7" fmla="*/ 0 h 36"/>
                  <a:gd name="T8" fmla="*/ 13 w 27"/>
                  <a:gd name="T9" fmla="*/ 0 h 36"/>
                  <a:gd name="T10" fmla="*/ 20 w 27"/>
                  <a:gd name="T11" fmla="*/ 5 h 36"/>
                  <a:gd name="T12" fmla="*/ 25 w 27"/>
                  <a:gd name="T13" fmla="*/ 14 h 36"/>
                  <a:gd name="T14" fmla="*/ 27 w 27"/>
                  <a:gd name="T15" fmla="*/ 22 h 36"/>
                  <a:gd name="T16" fmla="*/ 25 w 27"/>
                  <a:gd name="T17" fmla="*/ 31 h 36"/>
                  <a:gd name="T18" fmla="*/ 20 w 27"/>
                  <a:gd name="T19" fmla="*/ 36 h 36"/>
                  <a:gd name="T20" fmla="*/ 13 w 27"/>
                  <a:gd name="T21" fmla="*/ 36 h 36"/>
                  <a:gd name="T22" fmla="*/ 7 w 27"/>
                  <a:gd name="T23" fmla="*/ 31 h 36"/>
                  <a:gd name="T24" fmla="*/ 2 w 27"/>
                  <a:gd name="T25"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6">
                    <a:moveTo>
                      <a:pt x="2" y="22"/>
                    </a:moveTo>
                    <a:lnTo>
                      <a:pt x="0" y="12"/>
                    </a:lnTo>
                    <a:lnTo>
                      <a:pt x="2" y="4"/>
                    </a:lnTo>
                    <a:lnTo>
                      <a:pt x="7" y="0"/>
                    </a:lnTo>
                    <a:lnTo>
                      <a:pt x="13" y="0"/>
                    </a:lnTo>
                    <a:lnTo>
                      <a:pt x="20" y="5"/>
                    </a:lnTo>
                    <a:lnTo>
                      <a:pt x="25" y="14"/>
                    </a:lnTo>
                    <a:lnTo>
                      <a:pt x="27" y="22"/>
                    </a:lnTo>
                    <a:lnTo>
                      <a:pt x="25" y="31"/>
                    </a:lnTo>
                    <a:lnTo>
                      <a:pt x="20" y="36"/>
                    </a:lnTo>
                    <a:lnTo>
                      <a:pt x="13" y="36"/>
                    </a:lnTo>
                    <a:lnTo>
                      <a:pt x="7" y="31"/>
                    </a:lnTo>
                    <a:lnTo>
                      <a:pt x="2" y="22"/>
                    </a:lnTo>
                    <a:close/>
                  </a:path>
                </a:pathLst>
              </a:custGeom>
              <a:solidFill>
                <a:srgbClr val="FFFFFF"/>
              </a:solidFill>
              <a:ln w="9525">
                <a:solidFill>
                  <a:srgbClr val="000000"/>
                </a:solidFill>
                <a:prstDash val="solid"/>
                <a:round/>
                <a:headEnd/>
                <a:tailEnd/>
              </a:ln>
            </p:spPr>
            <p:txBody>
              <a:bodyPr/>
              <a:lstStyle/>
              <a:p>
                <a:endParaRPr lang="ja-JP" altLang="en-US" dirty="0"/>
              </a:p>
            </p:txBody>
          </p:sp>
          <p:sp>
            <p:nvSpPr>
              <p:cNvPr id="249" name="Freeform 85">
                <a:extLst>
                  <a:ext uri="{FF2B5EF4-FFF2-40B4-BE49-F238E27FC236}">
                    <a16:creationId xmlns:a16="http://schemas.microsoft.com/office/drawing/2014/main" id="{A29F5B2A-7098-F1CE-81D1-B22AF91ACD60}"/>
                  </a:ext>
                </a:extLst>
              </p:cNvPr>
              <p:cNvSpPr>
                <a:spLocks noChangeAspect="1"/>
              </p:cNvSpPr>
              <p:nvPr/>
            </p:nvSpPr>
            <p:spPr bwMode="auto">
              <a:xfrm rot="21187069" flipH="1">
                <a:off x="5315" y="2360"/>
                <a:ext cx="111" cy="159"/>
              </a:xfrm>
              <a:custGeom>
                <a:avLst/>
                <a:gdLst>
                  <a:gd name="T0" fmla="*/ 161 w 161"/>
                  <a:gd name="T1" fmla="*/ 0 h 151"/>
                  <a:gd name="T2" fmla="*/ 146 w 161"/>
                  <a:gd name="T3" fmla="*/ 5 h 151"/>
                  <a:gd name="T4" fmla="*/ 132 w 161"/>
                  <a:gd name="T5" fmla="*/ 14 h 151"/>
                  <a:gd name="T6" fmla="*/ 122 w 161"/>
                  <a:gd name="T7" fmla="*/ 25 h 151"/>
                  <a:gd name="T8" fmla="*/ 117 w 161"/>
                  <a:gd name="T9" fmla="*/ 41 h 151"/>
                  <a:gd name="T10" fmla="*/ 112 w 161"/>
                  <a:gd name="T11" fmla="*/ 75 h 151"/>
                  <a:gd name="T12" fmla="*/ 112 w 161"/>
                  <a:gd name="T13" fmla="*/ 110 h 151"/>
                  <a:gd name="T14" fmla="*/ 117 w 161"/>
                  <a:gd name="T15" fmla="*/ 144 h 151"/>
                  <a:gd name="T16" fmla="*/ 76 w 161"/>
                  <a:gd name="T17" fmla="*/ 151 h 151"/>
                  <a:gd name="T18" fmla="*/ 71 w 161"/>
                  <a:gd name="T19" fmla="*/ 125 h 151"/>
                  <a:gd name="T20" fmla="*/ 61 w 161"/>
                  <a:gd name="T21" fmla="*/ 100 h 151"/>
                  <a:gd name="T22" fmla="*/ 46 w 161"/>
                  <a:gd name="T23" fmla="*/ 80 h 151"/>
                  <a:gd name="T24" fmla="*/ 24 w 161"/>
                  <a:gd name="T25" fmla="*/ 63 h 151"/>
                  <a:gd name="T26" fmla="*/ 0 w 161"/>
                  <a:gd name="T27" fmla="*/ 51 h 151"/>
                  <a:gd name="T28" fmla="*/ 161 w 161"/>
                  <a:gd name="T2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151">
                    <a:moveTo>
                      <a:pt x="161" y="0"/>
                    </a:moveTo>
                    <a:lnTo>
                      <a:pt x="146" y="5"/>
                    </a:lnTo>
                    <a:lnTo>
                      <a:pt x="132" y="14"/>
                    </a:lnTo>
                    <a:lnTo>
                      <a:pt x="122" y="25"/>
                    </a:lnTo>
                    <a:lnTo>
                      <a:pt x="117" y="41"/>
                    </a:lnTo>
                    <a:lnTo>
                      <a:pt x="112" y="75"/>
                    </a:lnTo>
                    <a:lnTo>
                      <a:pt x="112" y="110"/>
                    </a:lnTo>
                    <a:lnTo>
                      <a:pt x="117" y="144"/>
                    </a:lnTo>
                    <a:lnTo>
                      <a:pt x="76" y="151"/>
                    </a:lnTo>
                    <a:lnTo>
                      <a:pt x="71" y="125"/>
                    </a:lnTo>
                    <a:lnTo>
                      <a:pt x="61" y="100"/>
                    </a:lnTo>
                    <a:lnTo>
                      <a:pt x="46" y="80"/>
                    </a:lnTo>
                    <a:lnTo>
                      <a:pt x="24" y="63"/>
                    </a:lnTo>
                    <a:lnTo>
                      <a:pt x="0" y="51"/>
                    </a:lnTo>
                    <a:lnTo>
                      <a:pt x="161" y="0"/>
                    </a:lnTo>
                    <a:close/>
                  </a:path>
                </a:pathLst>
              </a:custGeom>
              <a:solidFill>
                <a:srgbClr val="000000"/>
              </a:solidFill>
              <a:ln w="9525">
                <a:solidFill>
                  <a:srgbClr val="000000"/>
                </a:solidFill>
                <a:prstDash val="solid"/>
                <a:round/>
                <a:headEnd/>
                <a:tailEnd/>
              </a:ln>
            </p:spPr>
            <p:txBody>
              <a:bodyPr/>
              <a:lstStyle/>
              <a:p>
                <a:endParaRPr lang="ja-JP" altLang="en-US" dirty="0"/>
              </a:p>
            </p:txBody>
          </p:sp>
          <p:sp>
            <p:nvSpPr>
              <p:cNvPr id="250" name="Freeform 86">
                <a:extLst>
                  <a:ext uri="{FF2B5EF4-FFF2-40B4-BE49-F238E27FC236}">
                    <a16:creationId xmlns:a16="http://schemas.microsoft.com/office/drawing/2014/main" id="{6A722C67-DADB-49B2-08E5-F46A98F8549A}"/>
                  </a:ext>
                </a:extLst>
              </p:cNvPr>
              <p:cNvSpPr>
                <a:spLocks noChangeAspect="1"/>
              </p:cNvSpPr>
              <p:nvPr/>
            </p:nvSpPr>
            <p:spPr bwMode="auto">
              <a:xfrm rot="21187069" flipH="1">
                <a:off x="5138" y="2498"/>
                <a:ext cx="58" cy="113"/>
              </a:xfrm>
              <a:custGeom>
                <a:avLst/>
                <a:gdLst>
                  <a:gd name="T0" fmla="*/ 37 w 76"/>
                  <a:gd name="T1" fmla="*/ 0 h 108"/>
                  <a:gd name="T2" fmla="*/ 49 w 76"/>
                  <a:gd name="T3" fmla="*/ 32 h 108"/>
                  <a:gd name="T4" fmla="*/ 76 w 76"/>
                  <a:gd name="T5" fmla="*/ 73 h 108"/>
                  <a:gd name="T6" fmla="*/ 69 w 76"/>
                  <a:gd name="T7" fmla="*/ 86 h 108"/>
                  <a:gd name="T8" fmla="*/ 59 w 76"/>
                  <a:gd name="T9" fmla="*/ 98 h 108"/>
                  <a:gd name="T10" fmla="*/ 44 w 76"/>
                  <a:gd name="T11" fmla="*/ 105 h 108"/>
                  <a:gd name="T12" fmla="*/ 29 w 76"/>
                  <a:gd name="T13" fmla="*/ 108 h 108"/>
                  <a:gd name="T14" fmla="*/ 14 w 76"/>
                  <a:gd name="T15" fmla="*/ 105 h 108"/>
                  <a:gd name="T16" fmla="*/ 0 w 76"/>
                  <a:gd name="T17"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08">
                    <a:moveTo>
                      <a:pt x="37" y="0"/>
                    </a:moveTo>
                    <a:lnTo>
                      <a:pt x="49" y="32"/>
                    </a:lnTo>
                    <a:lnTo>
                      <a:pt x="76" y="73"/>
                    </a:lnTo>
                    <a:lnTo>
                      <a:pt x="69" y="86"/>
                    </a:lnTo>
                    <a:lnTo>
                      <a:pt x="59" y="98"/>
                    </a:lnTo>
                    <a:lnTo>
                      <a:pt x="44" y="105"/>
                    </a:lnTo>
                    <a:lnTo>
                      <a:pt x="29" y="108"/>
                    </a:lnTo>
                    <a:lnTo>
                      <a:pt x="14" y="105"/>
                    </a:lnTo>
                    <a:lnTo>
                      <a:pt x="0"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1" name="Freeform 87">
                <a:extLst>
                  <a:ext uri="{FF2B5EF4-FFF2-40B4-BE49-F238E27FC236}">
                    <a16:creationId xmlns:a16="http://schemas.microsoft.com/office/drawing/2014/main" id="{FB735E8D-2D74-1EFD-F1A4-A9E805E187EE}"/>
                  </a:ext>
                </a:extLst>
              </p:cNvPr>
              <p:cNvSpPr>
                <a:spLocks noChangeAspect="1"/>
              </p:cNvSpPr>
              <p:nvPr/>
            </p:nvSpPr>
            <p:spPr bwMode="auto">
              <a:xfrm rot="21187069" flipH="1">
                <a:off x="5280" y="2616"/>
                <a:ext cx="50" cy="67"/>
              </a:xfrm>
              <a:custGeom>
                <a:avLst/>
                <a:gdLst>
                  <a:gd name="T0" fmla="*/ 62 w 62"/>
                  <a:gd name="T1" fmla="*/ 0 h 64"/>
                  <a:gd name="T2" fmla="*/ 42 w 62"/>
                  <a:gd name="T3" fmla="*/ 3 h 64"/>
                  <a:gd name="T4" fmla="*/ 25 w 62"/>
                  <a:gd name="T5" fmla="*/ 13 h 64"/>
                  <a:gd name="T6" fmla="*/ 13 w 62"/>
                  <a:gd name="T7" fmla="*/ 27 h 64"/>
                  <a:gd name="T8" fmla="*/ 5 w 62"/>
                  <a:gd name="T9" fmla="*/ 44 h 64"/>
                  <a:gd name="T10" fmla="*/ 0 w 62"/>
                  <a:gd name="T11" fmla="*/ 64 h 64"/>
                </a:gdLst>
                <a:ahLst/>
                <a:cxnLst>
                  <a:cxn ang="0">
                    <a:pos x="T0" y="T1"/>
                  </a:cxn>
                  <a:cxn ang="0">
                    <a:pos x="T2" y="T3"/>
                  </a:cxn>
                  <a:cxn ang="0">
                    <a:pos x="T4" y="T5"/>
                  </a:cxn>
                  <a:cxn ang="0">
                    <a:pos x="T6" y="T7"/>
                  </a:cxn>
                  <a:cxn ang="0">
                    <a:pos x="T8" y="T9"/>
                  </a:cxn>
                  <a:cxn ang="0">
                    <a:pos x="T10" y="T11"/>
                  </a:cxn>
                </a:cxnLst>
                <a:rect l="0" t="0" r="r" b="b"/>
                <a:pathLst>
                  <a:path w="62" h="64">
                    <a:moveTo>
                      <a:pt x="62" y="0"/>
                    </a:moveTo>
                    <a:lnTo>
                      <a:pt x="42" y="3"/>
                    </a:lnTo>
                    <a:lnTo>
                      <a:pt x="25" y="13"/>
                    </a:lnTo>
                    <a:lnTo>
                      <a:pt x="13" y="27"/>
                    </a:lnTo>
                    <a:lnTo>
                      <a:pt x="5" y="44"/>
                    </a:lnTo>
                    <a:lnTo>
                      <a:pt x="0" y="6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2" name="Freeform 88">
                <a:extLst>
                  <a:ext uri="{FF2B5EF4-FFF2-40B4-BE49-F238E27FC236}">
                    <a16:creationId xmlns:a16="http://schemas.microsoft.com/office/drawing/2014/main" id="{5AF1FF9A-786C-DAF2-C159-7056932F37A4}"/>
                  </a:ext>
                </a:extLst>
              </p:cNvPr>
              <p:cNvSpPr>
                <a:spLocks noChangeAspect="1"/>
              </p:cNvSpPr>
              <p:nvPr/>
            </p:nvSpPr>
            <p:spPr bwMode="auto">
              <a:xfrm rot="21187069" flipH="1">
                <a:off x="5111" y="2627"/>
                <a:ext cx="43" cy="97"/>
              </a:xfrm>
              <a:custGeom>
                <a:avLst/>
                <a:gdLst>
                  <a:gd name="T0" fmla="*/ 0 w 50"/>
                  <a:gd name="T1" fmla="*/ 0 h 97"/>
                  <a:gd name="T2" fmla="*/ 19 w 50"/>
                  <a:gd name="T3" fmla="*/ 7 h 97"/>
                  <a:gd name="T4" fmla="*/ 34 w 50"/>
                  <a:gd name="T5" fmla="*/ 21 h 97"/>
                  <a:gd name="T6" fmla="*/ 44 w 50"/>
                  <a:gd name="T7" fmla="*/ 38 h 97"/>
                  <a:gd name="T8" fmla="*/ 50 w 50"/>
                  <a:gd name="T9" fmla="*/ 58 h 97"/>
                  <a:gd name="T10" fmla="*/ 46 w 50"/>
                  <a:gd name="T11" fmla="*/ 78 h 97"/>
                  <a:gd name="T12" fmla="*/ 38 w 50"/>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50" h="97">
                    <a:moveTo>
                      <a:pt x="0" y="0"/>
                    </a:moveTo>
                    <a:lnTo>
                      <a:pt x="19" y="7"/>
                    </a:lnTo>
                    <a:lnTo>
                      <a:pt x="34" y="21"/>
                    </a:lnTo>
                    <a:lnTo>
                      <a:pt x="44" y="38"/>
                    </a:lnTo>
                    <a:lnTo>
                      <a:pt x="50" y="58"/>
                    </a:lnTo>
                    <a:lnTo>
                      <a:pt x="46" y="78"/>
                    </a:lnTo>
                    <a:lnTo>
                      <a:pt x="38"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3" name="Freeform 89">
                <a:extLst>
                  <a:ext uri="{FF2B5EF4-FFF2-40B4-BE49-F238E27FC236}">
                    <a16:creationId xmlns:a16="http://schemas.microsoft.com/office/drawing/2014/main" id="{FFAF6B73-FE9B-34C0-F8EF-BD09BF12C075}"/>
                  </a:ext>
                </a:extLst>
              </p:cNvPr>
              <p:cNvSpPr>
                <a:spLocks noChangeAspect="1"/>
              </p:cNvSpPr>
              <p:nvPr/>
            </p:nvSpPr>
            <p:spPr bwMode="auto">
              <a:xfrm rot="21187069" flipH="1">
                <a:off x="5161" y="2344"/>
                <a:ext cx="16" cy="46"/>
              </a:xfrm>
              <a:custGeom>
                <a:avLst/>
                <a:gdLst>
                  <a:gd name="T0" fmla="*/ 0 w 17"/>
                  <a:gd name="T1" fmla="*/ 0 h 34"/>
                  <a:gd name="T2" fmla="*/ 8 w 17"/>
                  <a:gd name="T3" fmla="*/ 5 h 34"/>
                  <a:gd name="T4" fmla="*/ 15 w 17"/>
                  <a:gd name="T5" fmla="*/ 14 h 34"/>
                  <a:gd name="T6" fmla="*/ 17 w 17"/>
                  <a:gd name="T7" fmla="*/ 24 h 34"/>
                  <a:gd name="T8" fmla="*/ 14 w 17"/>
                  <a:gd name="T9" fmla="*/ 34 h 34"/>
                </a:gdLst>
                <a:ahLst/>
                <a:cxnLst>
                  <a:cxn ang="0">
                    <a:pos x="T0" y="T1"/>
                  </a:cxn>
                  <a:cxn ang="0">
                    <a:pos x="T2" y="T3"/>
                  </a:cxn>
                  <a:cxn ang="0">
                    <a:pos x="T4" y="T5"/>
                  </a:cxn>
                  <a:cxn ang="0">
                    <a:pos x="T6" y="T7"/>
                  </a:cxn>
                  <a:cxn ang="0">
                    <a:pos x="T8" y="T9"/>
                  </a:cxn>
                </a:cxnLst>
                <a:rect l="0" t="0" r="r" b="b"/>
                <a:pathLst>
                  <a:path w="17" h="34">
                    <a:moveTo>
                      <a:pt x="0" y="0"/>
                    </a:moveTo>
                    <a:lnTo>
                      <a:pt x="8" y="5"/>
                    </a:lnTo>
                    <a:lnTo>
                      <a:pt x="15" y="14"/>
                    </a:lnTo>
                    <a:lnTo>
                      <a:pt x="17" y="24"/>
                    </a:lnTo>
                    <a:lnTo>
                      <a:pt x="14" y="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4" name="Freeform 90">
                <a:extLst>
                  <a:ext uri="{FF2B5EF4-FFF2-40B4-BE49-F238E27FC236}">
                    <a16:creationId xmlns:a16="http://schemas.microsoft.com/office/drawing/2014/main" id="{1248EA62-7ABA-6A0B-B9B5-C50B42C8E3C4}"/>
                  </a:ext>
                </a:extLst>
              </p:cNvPr>
              <p:cNvSpPr>
                <a:spLocks noChangeAspect="1"/>
              </p:cNvSpPr>
              <p:nvPr/>
            </p:nvSpPr>
            <p:spPr bwMode="auto">
              <a:xfrm rot="21187069" flipH="1">
                <a:off x="5134" y="2339"/>
                <a:ext cx="8" cy="31"/>
              </a:xfrm>
              <a:custGeom>
                <a:avLst/>
                <a:gdLst>
                  <a:gd name="T0" fmla="*/ 12 w 12"/>
                  <a:gd name="T1" fmla="*/ 0 h 32"/>
                  <a:gd name="T2" fmla="*/ 5 w 12"/>
                  <a:gd name="T3" fmla="*/ 15 h 32"/>
                  <a:gd name="T4" fmla="*/ 0 w 12"/>
                  <a:gd name="T5" fmla="*/ 32 h 32"/>
                </a:gdLst>
                <a:ahLst/>
                <a:cxnLst>
                  <a:cxn ang="0">
                    <a:pos x="T0" y="T1"/>
                  </a:cxn>
                  <a:cxn ang="0">
                    <a:pos x="T2" y="T3"/>
                  </a:cxn>
                  <a:cxn ang="0">
                    <a:pos x="T4" y="T5"/>
                  </a:cxn>
                </a:cxnLst>
                <a:rect l="0" t="0" r="r" b="b"/>
                <a:pathLst>
                  <a:path w="12" h="32">
                    <a:moveTo>
                      <a:pt x="12" y="0"/>
                    </a:moveTo>
                    <a:lnTo>
                      <a:pt x="5" y="15"/>
                    </a:lnTo>
                    <a:lnTo>
                      <a:pt x="0" y="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5" name="Freeform 91">
                <a:extLst>
                  <a:ext uri="{FF2B5EF4-FFF2-40B4-BE49-F238E27FC236}">
                    <a16:creationId xmlns:a16="http://schemas.microsoft.com/office/drawing/2014/main" id="{1FB5F1C0-C5BA-AEA7-3E6C-DC9000E3C75E}"/>
                  </a:ext>
                </a:extLst>
              </p:cNvPr>
              <p:cNvSpPr>
                <a:spLocks noChangeAspect="1"/>
              </p:cNvSpPr>
              <p:nvPr/>
            </p:nvSpPr>
            <p:spPr bwMode="auto">
              <a:xfrm rot="21187069" flipH="1">
                <a:off x="5142" y="2339"/>
                <a:ext cx="8" cy="31"/>
              </a:xfrm>
              <a:custGeom>
                <a:avLst/>
                <a:gdLst>
                  <a:gd name="T0" fmla="*/ 13 w 13"/>
                  <a:gd name="T1" fmla="*/ 0 h 36"/>
                  <a:gd name="T2" fmla="*/ 6 w 13"/>
                  <a:gd name="T3" fmla="*/ 7 h 36"/>
                  <a:gd name="T4" fmla="*/ 0 w 13"/>
                  <a:gd name="T5" fmla="*/ 15 h 36"/>
                  <a:gd name="T6" fmla="*/ 0 w 13"/>
                  <a:gd name="T7" fmla="*/ 26 h 36"/>
                  <a:gd name="T8" fmla="*/ 1 w 13"/>
                  <a:gd name="T9" fmla="*/ 36 h 36"/>
                </a:gdLst>
                <a:ahLst/>
                <a:cxnLst>
                  <a:cxn ang="0">
                    <a:pos x="T0" y="T1"/>
                  </a:cxn>
                  <a:cxn ang="0">
                    <a:pos x="T2" y="T3"/>
                  </a:cxn>
                  <a:cxn ang="0">
                    <a:pos x="T4" y="T5"/>
                  </a:cxn>
                  <a:cxn ang="0">
                    <a:pos x="T6" y="T7"/>
                  </a:cxn>
                  <a:cxn ang="0">
                    <a:pos x="T8" y="T9"/>
                  </a:cxn>
                </a:cxnLst>
                <a:rect l="0" t="0" r="r" b="b"/>
                <a:pathLst>
                  <a:path w="13" h="36">
                    <a:moveTo>
                      <a:pt x="13" y="0"/>
                    </a:moveTo>
                    <a:lnTo>
                      <a:pt x="6" y="7"/>
                    </a:lnTo>
                    <a:lnTo>
                      <a:pt x="0" y="15"/>
                    </a:lnTo>
                    <a:lnTo>
                      <a:pt x="0" y="26"/>
                    </a:lnTo>
                    <a:lnTo>
                      <a:pt x="1"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6" name="Freeform 92">
                <a:extLst>
                  <a:ext uri="{FF2B5EF4-FFF2-40B4-BE49-F238E27FC236}">
                    <a16:creationId xmlns:a16="http://schemas.microsoft.com/office/drawing/2014/main" id="{2A4ADB3C-FC86-5DBD-BCD6-E27E38D5D357}"/>
                  </a:ext>
                </a:extLst>
              </p:cNvPr>
              <p:cNvSpPr>
                <a:spLocks noChangeAspect="1"/>
              </p:cNvSpPr>
              <p:nvPr/>
            </p:nvSpPr>
            <p:spPr bwMode="auto">
              <a:xfrm rot="21187069" flipH="1">
                <a:off x="5154" y="2349"/>
                <a:ext cx="15" cy="31"/>
              </a:xfrm>
              <a:custGeom>
                <a:avLst/>
                <a:gdLst>
                  <a:gd name="T0" fmla="*/ 0 w 13"/>
                  <a:gd name="T1" fmla="*/ 0 h 24"/>
                  <a:gd name="T2" fmla="*/ 8 w 13"/>
                  <a:gd name="T3" fmla="*/ 5 h 24"/>
                  <a:gd name="T4" fmla="*/ 13 w 13"/>
                  <a:gd name="T5" fmla="*/ 15 h 24"/>
                  <a:gd name="T6" fmla="*/ 11 w 13"/>
                  <a:gd name="T7" fmla="*/ 24 h 24"/>
                </a:gdLst>
                <a:ahLst/>
                <a:cxnLst>
                  <a:cxn ang="0">
                    <a:pos x="T0" y="T1"/>
                  </a:cxn>
                  <a:cxn ang="0">
                    <a:pos x="T2" y="T3"/>
                  </a:cxn>
                  <a:cxn ang="0">
                    <a:pos x="T4" y="T5"/>
                  </a:cxn>
                  <a:cxn ang="0">
                    <a:pos x="T6" y="T7"/>
                  </a:cxn>
                </a:cxnLst>
                <a:rect l="0" t="0" r="r" b="b"/>
                <a:pathLst>
                  <a:path w="13" h="24">
                    <a:moveTo>
                      <a:pt x="0" y="0"/>
                    </a:moveTo>
                    <a:lnTo>
                      <a:pt x="8" y="5"/>
                    </a:lnTo>
                    <a:lnTo>
                      <a:pt x="13" y="15"/>
                    </a:lnTo>
                    <a:lnTo>
                      <a:pt x="11"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7" name="Freeform 93">
                <a:extLst>
                  <a:ext uri="{FF2B5EF4-FFF2-40B4-BE49-F238E27FC236}">
                    <a16:creationId xmlns:a16="http://schemas.microsoft.com/office/drawing/2014/main" id="{B4272D98-7FEF-E170-C1A7-4584557AE744}"/>
                  </a:ext>
                </a:extLst>
              </p:cNvPr>
              <p:cNvSpPr>
                <a:spLocks noChangeAspect="1"/>
              </p:cNvSpPr>
              <p:nvPr/>
            </p:nvSpPr>
            <p:spPr bwMode="auto">
              <a:xfrm rot="21187069" flipH="1">
                <a:off x="5065" y="2339"/>
                <a:ext cx="27" cy="51"/>
              </a:xfrm>
              <a:custGeom>
                <a:avLst/>
                <a:gdLst>
                  <a:gd name="T0" fmla="*/ 36 w 36"/>
                  <a:gd name="T1" fmla="*/ 0 h 36"/>
                  <a:gd name="T2" fmla="*/ 25 w 36"/>
                  <a:gd name="T3" fmla="*/ 2 h 36"/>
                  <a:gd name="T4" fmla="*/ 17 w 36"/>
                  <a:gd name="T5" fmla="*/ 9 h 36"/>
                  <a:gd name="T6" fmla="*/ 8 w 36"/>
                  <a:gd name="T7" fmla="*/ 17 h 36"/>
                  <a:gd name="T8" fmla="*/ 2 w 36"/>
                  <a:gd name="T9" fmla="*/ 26 h 36"/>
                  <a:gd name="T10" fmla="*/ 0 w 36"/>
                  <a:gd name="T11" fmla="*/ 36 h 36"/>
                </a:gdLst>
                <a:ahLst/>
                <a:cxnLst>
                  <a:cxn ang="0">
                    <a:pos x="T0" y="T1"/>
                  </a:cxn>
                  <a:cxn ang="0">
                    <a:pos x="T2" y="T3"/>
                  </a:cxn>
                  <a:cxn ang="0">
                    <a:pos x="T4" y="T5"/>
                  </a:cxn>
                  <a:cxn ang="0">
                    <a:pos x="T6" y="T7"/>
                  </a:cxn>
                  <a:cxn ang="0">
                    <a:pos x="T8" y="T9"/>
                  </a:cxn>
                  <a:cxn ang="0">
                    <a:pos x="T10" y="T11"/>
                  </a:cxn>
                </a:cxnLst>
                <a:rect l="0" t="0" r="r" b="b"/>
                <a:pathLst>
                  <a:path w="36" h="36">
                    <a:moveTo>
                      <a:pt x="36" y="0"/>
                    </a:moveTo>
                    <a:lnTo>
                      <a:pt x="25" y="2"/>
                    </a:lnTo>
                    <a:lnTo>
                      <a:pt x="17" y="9"/>
                    </a:lnTo>
                    <a:lnTo>
                      <a:pt x="8" y="17"/>
                    </a:lnTo>
                    <a:lnTo>
                      <a:pt x="2" y="26"/>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8" name="Freeform 94">
                <a:extLst>
                  <a:ext uri="{FF2B5EF4-FFF2-40B4-BE49-F238E27FC236}">
                    <a16:creationId xmlns:a16="http://schemas.microsoft.com/office/drawing/2014/main" id="{BEFCAB97-9527-0C0F-690E-2AF6B21DC5A9}"/>
                  </a:ext>
                </a:extLst>
              </p:cNvPr>
              <p:cNvSpPr>
                <a:spLocks noChangeAspect="1"/>
              </p:cNvSpPr>
              <p:nvPr/>
            </p:nvSpPr>
            <p:spPr bwMode="auto">
              <a:xfrm rot="21187069" flipH="1">
                <a:off x="5204" y="2380"/>
                <a:ext cx="84" cy="21"/>
              </a:xfrm>
              <a:custGeom>
                <a:avLst/>
                <a:gdLst>
                  <a:gd name="T0" fmla="*/ 0 w 111"/>
                  <a:gd name="T1" fmla="*/ 19 h 19"/>
                  <a:gd name="T2" fmla="*/ 21 w 111"/>
                  <a:gd name="T3" fmla="*/ 7 h 19"/>
                  <a:gd name="T4" fmla="*/ 44 w 111"/>
                  <a:gd name="T5" fmla="*/ 0 h 19"/>
                  <a:gd name="T6" fmla="*/ 66 w 111"/>
                  <a:gd name="T7" fmla="*/ 0 h 19"/>
                  <a:gd name="T8" fmla="*/ 89 w 111"/>
                  <a:gd name="T9" fmla="*/ 7 h 19"/>
                  <a:gd name="T10" fmla="*/ 111 w 111"/>
                  <a:gd name="T11" fmla="*/ 19 h 19"/>
                </a:gdLst>
                <a:ahLst/>
                <a:cxnLst>
                  <a:cxn ang="0">
                    <a:pos x="T0" y="T1"/>
                  </a:cxn>
                  <a:cxn ang="0">
                    <a:pos x="T2" y="T3"/>
                  </a:cxn>
                  <a:cxn ang="0">
                    <a:pos x="T4" y="T5"/>
                  </a:cxn>
                  <a:cxn ang="0">
                    <a:pos x="T6" y="T7"/>
                  </a:cxn>
                  <a:cxn ang="0">
                    <a:pos x="T8" y="T9"/>
                  </a:cxn>
                  <a:cxn ang="0">
                    <a:pos x="T10" y="T11"/>
                  </a:cxn>
                </a:cxnLst>
                <a:rect l="0" t="0" r="r" b="b"/>
                <a:pathLst>
                  <a:path w="111" h="19">
                    <a:moveTo>
                      <a:pt x="0" y="19"/>
                    </a:moveTo>
                    <a:lnTo>
                      <a:pt x="21" y="7"/>
                    </a:lnTo>
                    <a:lnTo>
                      <a:pt x="44" y="0"/>
                    </a:lnTo>
                    <a:lnTo>
                      <a:pt x="66" y="0"/>
                    </a:lnTo>
                    <a:lnTo>
                      <a:pt x="89" y="7"/>
                    </a:lnTo>
                    <a:lnTo>
                      <a:pt x="111" y="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59" name="Freeform 95">
                <a:extLst>
                  <a:ext uri="{FF2B5EF4-FFF2-40B4-BE49-F238E27FC236}">
                    <a16:creationId xmlns:a16="http://schemas.microsoft.com/office/drawing/2014/main" id="{4AF93E9B-974E-7F74-E878-DCEE88A1A555}"/>
                  </a:ext>
                </a:extLst>
              </p:cNvPr>
              <p:cNvSpPr>
                <a:spLocks noChangeAspect="1"/>
              </p:cNvSpPr>
              <p:nvPr/>
            </p:nvSpPr>
            <p:spPr bwMode="auto">
              <a:xfrm rot="21187069" flipH="1">
                <a:off x="5035" y="2375"/>
                <a:ext cx="84" cy="15"/>
              </a:xfrm>
              <a:custGeom>
                <a:avLst/>
                <a:gdLst>
                  <a:gd name="T0" fmla="*/ 111 w 111"/>
                  <a:gd name="T1" fmla="*/ 17 h 17"/>
                  <a:gd name="T2" fmla="*/ 89 w 111"/>
                  <a:gd name="T3" fmla="*/ 5 h 17"/>
                  <a:gd name="T4" fmla="*/ 67 w 111"/>
                  <a:gd name="T5" fmla="*/ 0 h 17"/>
                  <a:gd name="T6" fmla="*/ 44 w 111"/>
                  <a:gd name="T7" fmla="*/ 0 h 17"/>
                  <a:gd name="T8" fmla="*/ 22 w 111"/>
                  <a:gd name="T9" fmla="*/ 5 h 17"/>
                  <a:gd name="T10" fmla="*/ 0 w 111"/>
                  <a:gd name="T11" fmla="*/ 17 h 17"/>
                </a:gdLst>
                <a:ahLst/>
                <a:cxnLst>
                  <a:cxn ang="0">
                    <a:pos x="T0" y="T1"/>
                  </a:cxn>
                  <a:cxn ang="0">
                    <a:pos x="T2" y="T3"/>
                  </a:cxn>
                  <a:cxn ang="0">
                    <a:pos x="T4" y="T5"/>
                  </a:cxn>
                  <a:cxn ang="0">
                    <a:pos x="T6" y="T7"/>
                  </a:cxn>
                  <a:cxn ang="0">
                    <a:pos x="T8" y="T9"/>
                  </a:cxn>
                  <a:cxn ang="0">
                    <a:pos x="T10" y="T11"/>
                  </a:cxn>
                </a:cxnLst>
                <a:rect l="0" t="0" r="r" b="b"/>
                <a:pathLst>
                  <a:path w="111" h="17">
                    <a:moveTo>
                      <a:pt x="111" y="17"/>
                    </a:moveTo>
                    <a:lnTo>
                      <a:pt x="89" y="5"/>
                    </a:lnTo>
                    <a:lnTo>
                      <a:pt x="67" y="0"/>
                    </a:lnTo>
                    <a:lnTo>
                      <a:pt x="44" y="0"/>
                    </a:lnTo>
                    <a:lnTo>
                      <a:pt x="22" y="5"/>
                    </a:lnTo>
                    <a:lnTo>
                      <a:pt x="0" y="1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0" name="Freeform 96">
                <a:extLst>
                  <a:ext uri="{FF2B5EF4-FFF2-40B4-BE49-F238E27FC236}">
                    <a16:creationId xmlns:a16="http://schemas.microsoft.com/office/drawing/2014/main" id="{21571772-4246-CE25-98BE-78198C75B099}"/>
                  </a:ext>
                </a:extLst>
              </p:cNvPr>
              <p:cNvSpPr>
                <a:spLocks noChangeAspect="1"/>
              </p:cNvSpPr>
              <p:nvPr/>
            </p:nvSpPr>
            <p:spPr bwMode="auto">
              <a:xfrm rot="21187069" flipH="1">
                <a:off x="5342" y="2370"/>
                <a:ext cx="15" cy="128"/>
              </a:xfrm>
              <a:custGeom>
                <a:avLst/>
                <a:gdLst>
                  <a:gd name="T0" fmla="*/ 19 w 19"/>
                  <a:gd name="T1" fmla="*/ 0 h 115"/>
                  <a:gd name="T2" fmla="*/ 9 w 19"/>
                  <a:gd name="T3" fmla="*/ 22 h 115"/>
                  <a:gd name="T4" fmla="*/ 2 w 19"/>
                  <a:gd name="T5" fmla="*/ 45 h 115"/>
                  <a:gd name="T6" fmla="*/ 0 w 19"/>
                  <a:gd name="T7" fmla="*/ 69 h 115"/>
                  <a:gd name="T8" fmla="*/ 5 w 19"/>
                  <a:gd name="T9" fmla="*/ 93 h 115"/>
                  <a:gd name="T10" fmla="*/ 16 w 19"/>
                  <a:gd name="T11" fmla="*/ 115 h 115"/>
                </a:gdLst>
                <a:ahLst/>
                <a:cxnLst>
                  <a:cxn ang="0">
                    <a:pos x="T0" y="T1"/>
                  </a:cxn>
                  <a:cxn ang="0">
                    <a:pos x="T2" y="T3"/>
                  </a:cxn>
                  <a:cxn ang="0">
                    <a:pos x="T4" y="T5"/>
                  </a:cxn>
                  <a:cxn ang="0">
                    <a:pos x="T6" y="T7"/>
                  </a:cxn>
                  <a:cxn ang="0">
                    <a:pos x="T8" y="T9"/>
                  </a:cxn>
                  <a:cxn ang="0">
                    <a:pos x="T10" y="T11"/>
                  </a:cxn>
                </a:cxnLst>
                <a:rect l="0" t="0" r="r" b="b"/>
                <a:pathLst>
                  <a:path w="19" h="115">
                    <a:moveTo>
                      <a:pt x="19" y="0"/>
                    </a:moveTo>
                    <a:lnTo>
                      <a:pt x="9" y="22"/>
                    </a:lnTo>
                    <a:lnTo>
                      <a:pt x="2" y="45"/>
                    </a:lnTo>
                    <a:lnTo>
                      <a:pt x="0" y="69"/>
                    </a:lnTo>
                    <a:lnTo>
                      <a:pt x="5" y="93"/>
                    </a:lnTo>
                    <a:lnTo>
                      <a:pt x="16" y="1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1" name="Freeform 97">
                <a:extLst>
                  <a:ext uri="{FF2B5EF4-FFF2-40B4-BE49-F238E27FC236}">
                    <a16:creationId xmlns:a16="http://schemas.microsoft.com/office/drawing/2014/main" id="{88DD44E7-33C9-0D53-8AC1-B5FB1E841939}"/>
                  </a:ext>
                </a:extLst>
              </p:cNvPr>
              <p:cNvSpPr>
                <a:spLocks noChangeAspect="1"/>
              </p:cNvSpPr>
              <p:nvPr/>
            </p:nvSpPr>
            <p:spPr bwMode="auto">
              <a:xfrm rot="21187069" flipH="1">
                <a:off x="5361" y="2390"/>
                <a:ext cx="19" cy="129"/>
              </a:xfrm>
              <a:custGeom>
                <a:avLst/>
                <a:gdLst>
                  <a:gd name="T0" fmla="*/ 18 w 18"/>
                  <a:gd name="T1" fmla="*/ 0 h 119"/>
                  <a:gd name="T2" fmla="*/ 6 w 18"/>
                  <a:gd name="T3" fmla="*/ 22 h 119"/>
                  <a:gd name="T4" fmla="*/ 0 w 18"/>
                  <a:gd name="T5" fmla="*/ 46 h 119"/>
                  <a:gd name="T6" fmla="*/ 0 w 18"/>
                  <a:gd name="T7" fmla="*/ 71 h 119"/>
                  <a:gd name="T8" fmla="*/ 3 w 18"/>
                  <a:gd name="T9" fmla="*/ 97 h 119"/>
                  <a:gd name="T10" fmla="*/ 13 w 18"/>
                  <a:gd name="T11" fmla="*/ 119 h 119"/>
                </a:gdLst>
                <a:ahLst/>
                <a:cxnLst>
                  <a:cxn ang="0">
                    <a:pos x="T0" y="T1"/>
                  </a:cxn>
                  <a:cxn ang="0">
                    <a:pos x="T2" y="T3"/>
                  </a:cxn>
                  <a:cxn ang="0">
                    <a:pos x="T4" y="T5"/>
                  </a:cxn>
                  <a:cxn ang="0">
                    <a:pos x="T6" y="T7"/>
                  </a:cxn>
                  <a:cxn ang="0">
                    <a:pos x="T8" y="T9"/>
                  </a:cxn>
                  <a:cxn ang="0">
                    <a:pos x="T10" y="T11"/>
                  </a:cxn>
                </a:cxnLst>
                <a:rect l="0" t="0" r="r" b="b"/>
                <a:pathLst>
                  <a:path w="18" h="119">
                    <a:moveTo>
                      <a:pt x="18" y="0"/>
                    </a:moveTo>
                    <a:lnTo>
                      <a:pt x="6" y="22"/>
                    </a:lnTo>
                    <a:lnTo>
                      <a:pt x="0" y="46"/>
                    </a:lnTo>
                    <a:lnTo>
                      <a:pt x="0" y="71"/>
                    </a:lnTo>
                    <a:lnTo>
                      <a:pt x="3" y="97"/>
                    </a:lnTo>
                    <a:lnTo>
                      <a:pt x="13" y="1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2" name="Freeform 98">
                <a:extLst>
                  <a:ext uri="{FF2B5EF4-FFF2-40B4-BE49-F238E27FC236}">
                    <a16:creationId xmlns:a16="http://schemas.microsoft.com/office/drawing/2014/main" id="{53ACFE1C-7AE4-5E64-3361-C6581DFCFA35}"/>
                  </a:ext>
                </a:extLst>
              </p:cNvPr>
              <p:cNvSpPr>
                <a:spLocks noChangeAspect="1"/>
              </p:cNvSpPr>
              <p:nvPr/>
            </p:nvSpPr>
            <p:spPr bwMode="auto">
              <a:xfrm rot="21187069" flipH="1">
                <a:off x="5357" y="2365"/>
                <a:ext cx="11" cy="143"/>
              </a:xfrm>
              <a:custGeom>
                <a:avLst/>
                <a:gdLst>
                  <a:gd name="T0" fmla="*/ 20 w 20"/>
                  <a:gd name="T1" fmla="*/ 0 h 125"/>
                  <a:gd name="T2" fmla="*/ 8 w 20"/>
                  <a:gd name="T3" fmla="*/ 23 h 125"/>
                  <a:gd name="T4" fmla="*/ 1 w 20"/>
                  <a:gd name="T5" fmla="*/ 49 h 125"/>
                  <a:gd name="T6" fmla="*/ 0 w 20"/>
                  <a:gd name="T7" fmla="*/ 74 h 125"/>
                  <a:gd name="T8" fmla="*/ 5 w 20"/>
                  <a:gd name="T9" fmla="*/ 101 h 125"/>
                  <a:gd name="T10" fmla="*/ 13 w 20"/>
                  <a:gd name="T11" fmla="*/ 125 h 125"/>
                </a:gdLst>
                <a:ahLst/>
                <a:cxnLst>
                  <a:cxn ang="0">
                    <a:pos x="T0" y="T1"/>
                  </a:cxn>
                  <a:cxn ang="0">
                    <a:pos x="T2" y="T3"/>
                  </a:cxn>
                  <a:cxn ang="0">
                    <a:pos x="T4" y="T5"/>
                  </a:cxn>
                  <a:cxn ang="0">
                    <a:pos x="T6" y="T7"/>
                  </a:cxn>
                  <a:cxn ang="0">
                    <a:pos x="T8" y="T9"/>
                  </a:cxn>
                  <a:cxn ang="0">
                    <a:pos x="T10" y="T11"/>
                  </a:cxn>
                </a:cxnLst>
                <a:rect l="0" t="0" r="r" b="b"/>
                <a:pathLst>
                  <a:path w="20" h="125">
                    <a:moveTo>
                      <a:pt x="20" y="0"/>
                    </a:moveTo>
                    <a:lnTo>
                      <a:pt x="8" y="23"/>
                    </a:lnTo>
                    <a:lnTo>
                      <a:pt x="1" y="49"/>
                    </a:lnTo>
                    <a:lnTo>
                      <a:pt x="0" y="74"/>
                    </a:lnTo>
                    <a:lnTo>
                      <a:pt x="5" y="101"/>
                    </a:lnTo>
                    <a:lnTo>
                      <a:pt x="13" y="12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3" name="Freeform 99">
                <a:extLst>
                  <a:ext uri="{FF2B5EF4-FFF2-40B4-BE49-F238E27FC236}">
                    <a16:creationId xmlns:a16="http://schemas.microsoft.com/office/drawing/2014/main" id="{A21C6C17-1FDA-051D-8A8B-775B3D6D07F3}"/>
                  </a:ext>
                </a:extLst>
              </p:cNvPr>
              <p:cNvSpPr>
                <a:spLocks noChangeAspect="1"/>
              </p:cNvSpPr>
              <p:nvPr/>
            </p:nvSpPr>
            <p:spPr bwMode="auto">
              <a:xfrm rot="21187069" flipH="1">
                <a:off x="5380" y="2385"/>
                <a:ext cx="8" cy="67"/>
              </a:xfrm>
              <a:custGeom>
                <a:avLst/>
                <a:gdLst>
                  <a:gd name="T0" fmla="*/ 14 w 14"/>
                  <a:gd name="T1" fmla="*/ 0 h 49"/>
                  <a:gd name="T2" fmla="*/ 5 w 14"/>
                  <a:gd name="T3" fmla="*/ 15 h 49"/>
                  <a:gd name="T4" fmla="*/ 0 w 14"/>
                  <a:gd name="T5" fmla="*/ 32 h 49"/>
                  <a:gd name="T6" fmla="*/ 2 w 14"/>
                  <a:gd name="T7" fmla="*/ 49 h 49"/>
                </a:gdLst>
                <a:ahLst/>
                <a:cxnLst>
                  <a:cxn ang="0">
                    <a:pos x="T0" y="T1"/>
                  </a:cxn>
                  <a:cxn ang="0">
                    <a:pos x="T2" y="T3"/>
                  </a:cxn>
                  <a:cxn ang="0">
                    <a:pos x="T4" y="T5"/>
                  </a:cxn>
                  <a:cxn ang="0">
                    <a:pos x="T6" y="T7"/>
                  </a:cxn>
                </a:cxnLst>
                <a:rect l="0" t="0" r="r" b="b"/>
                <a:pathLst>
                  <a:path w="14" h="49">
                    <a:moveTo>
                      <a:pt x="14" y="0"/>
                    </a:moveTo>
                    <a:lnTo>
                      <a:pt x="5" y="15"/>
                    </a:lnTo>
                    <a:lnTo>
                      <a:pt x="0" y="32"/>
                    </a:lnTo>
                    <a:lnTo>
                      <a:pt x="2" y="4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4" name="Freeform 100">
                <a:extLst>
                  <a:ext uri="{FF2B5EF4-FFF2-40B4-BE49-F238E27FC236}">
                    <a16:creationId xmlns:a16="http://schemas.microsoft.com/office/drawing/2014/main" id="{8141FBEA-7454-0402-146F-EBF446A92521}"/>
                  </a:ext>
                </a:extLst>
              </p:cNvPr>
              <p:cNvSpPr>
                <a:spLocks noChangeAspect="1"/>
              </p:cNvSpPr>
              <p:nvPr/>
            </p:nvSpPr>
            <p:spPr bwMode="auto">
              <a:xfrm rot="21187069" flipH="1">
                <a:off x="5395" y="2396"/>
                <a:ext cx="0" cy="30"/>
              </a:xfrm>
              <a:custGeom>
                <a:avLst/>
                <a:gdLst>
                  <a:gd name="T0" fmla="*/ 7 w 7"/>
                  <a:gd name="T1" fmla="*/ 0 h 32"/>
                  <a:gd name="T2" fmla="*/ 0 w 7"/>
                  <a:gd name="T3" fmla="*/ 15 h 32"/>
                  <a:gd name="T4" fmla="*/ 2 w 7"/>
                  <a:gd name="T5" fmla="*/ 32 h 32"/>
                </a:gdLst>
                <a:ahLst/>
                <a:cxnLst>
                  <a:cxn ang="0">
                    <a:pos x="T0" y="T1"/>
                  </a:cxn>
                  <a:cxn ang="0">
                    <a:pos x="T2" y="T3"/>
                  </a:cxn>
                  <a:cxn ang="0">
                    <a:pos x="T4" y="T5"/>
                  </a:cxn>
                </a:cxnLst>
                <a:rect l="0" t="0" r="r" b="b"/>
                <a:pathLst>
                  <a:path w="7" h="32">
                    <a:moveTo>
                      <a:pt x="7" y="0"/>
                    </a:moveTo>
                    <a:lnTo>
                      <a:pt x="0" y="15"/>
                    </a:lnTo>
                    <a:lnTo>
                      <a:pt x="2" y="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5" name="Freeform 101">
                <a:extLst>
                  <a:ext uri="{FF2B5EF4-FFF2-40B4-BE49-F238E27FC236}">
                    <a16:creationId xmlns:a16="http://schemas.microsoft.com/office/drawing/2014/main" id="{EB38D261-3D0B-35DE-F0FD-B87F6E3551AE}"/>
                  </a:ext>
                </a:extLst>
              </p:cNvPr>
              <p:cNvSpPr>
                <a:spLocks noChangeAspect="1"/>
              </p:cNvSpPr>
              <p:nvPr/>
            </p:nvSpPr>
            <p:spPr bwMode="auto">
              <a:xfrm rot="21187069" flipH="1">
                <a:off x="5192" y="2365"/>
                <a:ext cx="27" cy="31"/>
              </a:xfrm>
              <a:custGeom>
                <a:avLst/>
                <a:gdLst>
                  <a:gd name="T0" fmla="*/ 0 w 35"/>
                  <a:gd name="T1" fmla="*/ 0 h 36"/>
                  <a:gd name="T2" fmla="*/ 11 w 35"/>
                  <a:gd name="T3" fmla="*/ 3 h 36"/>
                  <a:gd name="T4" fmla="*/ 23 w 35"/>
                  <a:gd name="T5" fmla="*/ 12 h 36"/>
                  <a:gd name="T6" fmla="*/ 30 w 35"/>
                  <a:gd name="T7" fmla="*/ 24 h 36"/>
                  <a:gd name="T8" fmla="*/ 35 w 35"/>
                  <a:gd name="T9" fmla="*/ 36 h 36"/>
                </a:gdLst>
                <a:ahLst/>
                <a:cxnLst>
                  <a:cxn ang="0">
                    <a:pos x="T0" y="T1"/>
                  </a:cxn>
                  <a:cxn ang="0">
                    <a:pos x="T2" y="T3"/>
                  </a:cxn>
                  <a:cxn ang="0">
                    <a:pos x="T4" y="T5"/>
                  </a:cxn>
                  <a:cxn ang="0">
                    <a:pos x="T6" y="T7"/>
                  </a:cxn>
                  <a:cxn ang="0">
                    <a:pos x="T8" y="T9"/>
                  </a:cxn>
                </a:cxnLst>
                <a:rect l="0" t="0" r="r" b="b"/>
                <a:pathLst>
                  <a:path w="35" h="36">
                    <a:moveTo>
                      <a:pt x="0" y="0"/>
                    </a:moveTo>
                    <a:lnTo>
                      <a:pt x="11" y="3"/>
                    </a:lnTo>
                    <a:lnTo>
                      <a:pt x="23" y="12"/>
                    </a:lnTo>
                    <a:lnTo>
                      <a:pt x="30" y="24"/>
                    </a:lnTo>
                    <a:lnTo>
                      <a:pt x="35"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6" name="Freeform 102">
                <a:extLst>
                  <a:ext uri="{FF2B5EF4-FFF2-40B4-BE49-F238E27FC236}">
                    <a16:creationId xmlns:a16="http://schemas.microsoft.com/office/drawing/2014/main" id="{6F4F3B0D-517C-D87F-F59B-CBD5C0901015}"/>
                  </a:ext>
                </a:extLst>
              </p:cNvPr>
              <p:cNvSpPr>
                <a:spLocks noChangeAspect="1"/>
              </p:cNvSpPr>
              <p:nvPr/>
            </p:nvSpPr>
            <p:spPr bwMode="auto">
              <a:xfrm rot="21187069" flipH="1">
                <a:off x="5200" y="2360"/>
                <a:ext cx="27" cy="30"/>
              </a:xfrm>
              <a:custGeom>
                <a:avLst/>
                <a:gdLst>
                  <a:gd name="T0" fmla="*/ 0 w 37"/>
                  <a:gd name="T1" fmla="*/ 0 h 36"/>
                  <a:gd name="T2" fmla="*/ 14 w 37"/>
                  <a:gd name="T3" fmla="*/ 3 h 36"/>
                  <a:gd name="T4" fmla="*/ 25 w 37"/>
                  <a:gd name="T5" fmla="*/ 12 h 36"/>
                  <a:gd name="T6" fmla="*/ 32 w 37"/>
                  <a:gd name="T7" fmla="*/ 24 h 36"/>
                  <a:gd name="T8" fmla="*/ 37 w 37"/>
                  <a:gd name="T9" fmla="*/ 36 h 36"/>
                </a:gdLst>
                <a:ahLst/>
                <a:cxnLst>
                  <a:cxn ang="0">
                    <a:pos x="T0" y="T1"/>
                  </a:cxn>
                  <a:cxn ang="0">
                    <a:pos x="T2" y="T3"/>
                  </a:cxn>
                  <a:cxn ang="0">
                    <a:pos x="T4" y="T5"/>
                  </a:cxn>
                  <a:cxn ang="0">
                    <a:pos x="T6" y="T7"/>
                  </a:cxn>
                  <a:cxn ang="0">
                    <a:pos x="T8" y="T9"/>
                  </a:cxn>
                </a:cxnLst>
                <a:rect l="0" t="0" r="r" b="b"/>
                <a:pathLst>
                  <a:path w="37" h="36">
                    <a:moveTo>
                      <a:pt x="0" y="0"/>
                    </a:moveTo>
                    <a:lnTo>
                      <a:pt x="14" y="3"/>
                    </a:lnTo>
                    <a:lnTo>
                      <a:pt x="25" y="12"/>
                    </a:lnTo>
                    <a:lnTo>
                      <a:pt x="32" y="24"/>
                    </a:lnTo>
                    <a:lnTo>
                      <a:pt x="37"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7" name="Freeform 103">
                <a:extLst>
                  <a:ext uri="{FF2B5EF4-FFF2-40B4-BE49-F238E27FC236}">
                    <a16:creationId xmlns:a16="http://schemas.microsoft.com/office/drawing/2014/main" id="{29932A42-9C8C-CC5B-81DA-FE714C132713}"/>
                  </a:ext>
                </a:extLst>
              </p:cNvPr>
              <p:cNvSpPr>
                <a:spLocks noChangeAspect="1"/>
              </p:cNvSpPr>
              <p:nvPr/>
            </p:nvSpPr>
            <p:spPr bwMode="auto">
              <a:xfrm rot="21187069" flipH="1">
                <a:off x="5211" y="2375"/>
                <a:ext cx="35" cy="36"/>
              </a:xfrm>
              <a:custGeom>
                <a:avLst/>
                <a:gdLst>
                  <a:gd name="T0" fmla="*/ 0 w 49"/>
                  <a:gd name="T1" fmla="*/ 0 h 36"/>
                  <a:gd name="T2" fmla="*/ 15 w 49"/>
                  <a:gd name="T3" fmla="*/ 3 h 36"/>
                  <a:gd name="T4" fmla="*/ 29 w 49"/>
                  <a:gd name="T5" fmla="*/ 12 h 36"/>
                  <a:gd name="T6" fmla="*/ 41 w 49"/>
                  <a:gd name="T7" fmla="*/ 24 h 36"/>
                  <a:gd name="T8" fmla="*/ 49 w 49"/>
                  <a:gd name="T9" fmla="*/ 36 h 36"/>
                </a:gdLst>
                <a:ahLst/>
                <a:cxnLst>
                  <a:cxn ang="0">
                    <a:pos x="T0" y="T1"/>
                  </a:cxn>
                  <a:cxn ang="0">
                    <a:pos x="T2" y="T3"/>
                  </a:cxn>
                  <a:cxn ang="0">
                    <a:pos x="T4" y="T5"/>
                  </a:cxn>
                  <a:cxn ang="0">
                    <a:pos x="T6" y="T7"/>
                  </a:cxn>
                  <a:cxn ang="0">
                    <a:pos x="T8" y="T9"/>
                  </a:cxn>
                </a:cxnLst>
                <a:rect l="0" t="0" r="r" b="b"/>
                <a:pathLst>
                  <a:path w="49" h="36">
                    <a:moveTo>
                      <a:pt x="0" y="0"/>
                    </a:moveTo>
                    <a:lnTo>
                      <a:pt x="15" y="3"/>
                    </a:lnTo>
                    <a:lnTo>
                      <a:pt x="29" y="12"/>
                    </a:lnTo>
                    <a:lnTo>
                      <a:pt x="41" y="24"/>
                    </a:lnTo>
                    <a:lnTo>
                      <a:pt x="49"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8" name="Freeform 104">
                <a:extLst>
                  <a:ext uri="{FF2B5EF4-FFF2-40B4-BE49-F238E27FC236}">
                    <a16:creationId xmlns:a16="http://schemas.microsoft.com/office/drawing/2014/main" id="{C9BA459E-FB1E-B8CD-8274-CABDD8CFFA3A}"/>
                  </a:ext>
                </a:extLst>
              </p:cNvPr>
              <p:cNvSpPr>
                <a:spLocks noChangeAspect="1"/>
              </p:cNvSpPr>
              <p:nvPr/>
            </p:nvSpPr>
            <p:spPr bwMode="auto">
              <a:xfrm rot="21187069" flipH="1">
                <a:off x="5242" y="2380"/>
                <a:ext cx="27" cy="0"/>
              </a:xfrm>
              <a:custGeom>
                <a:avLst/>
                <a:gdLst>
                  <a:gd name="T0" fmla="*/ 0 w 35"/>
                  <a:gd name="T1" fmla="*/ 4 h 16"/>
                  <a:gd name="T2" fmla="*/ 10 w 35"/>
                  <a:gd name="T3" fmla="*/ 0 h 16"/>
                  <a:gd name="T4" fmla="*/ 20 w 35"/>
                  <a:gd name="T5" fmla="*/ 2 h 16"/>
                  <a:gd name="T6" fmla="*/ 30 w 35"/>
                  <a:gd name="T7" fmla="*/ 7 h 16"/>
                  <a:gd name="T8" fmla="*/ 35 w 35"/>
                  <a:gd name="T9" fmla="*/ 16 h 16"/>
                </a:gdLst>
                <a:ahLst/>
                <a:cxnLst>
                  <a:cxn ang="0">
                    <a:pos x="T0" y="T1"/>
                  </a:cxn>
                  <a:cxn ang="0">
                    <a:pos x="T2" y="T3"/>
                  </a:cxn>
                  <a:cxn ang="0">
                    <a:pos x="T4" y="T5"/>
                  </a:cxn>
                  <a:cxn ang="0">
                    <a:pos x="T6" y="T7"/>
                  </a:cxn>
                  <a:cxn ang="0">
                    <a:pos x="T8" y="T9"/>
                  </a:cxn>
                </a:cxnLst>
                <a:rect l="0" t="0" r="r" b="b"/>
                <a:pathLst>
                  <a:path w="35" h="16">
                    <a:moveTo>
                      <a:pt x="0" y="4"/>
                    </a:moveTo>
                    <a:lnTo>
                      <a:pt x="10" y="0"/>
                    </a:lnTo>
                    <a:lnTo>
                      <a:pt x="20" y="2"/>
                    </a:lnTo>
                    <a:lnTo>
                      <a:pt x="30" y="7"/>
                    </a:lnTo>
                    <a:lnTo>
                      <a:pt x="35" y="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69" name="Freeform 105">
                <a:extLst>
                  <a:ext uri="{FF2B5EF4-FFF2-40B4-BE49-F238E27FC236}">
                    <a16:creationId xmlns:a16="http://schemas.microsoft.com/office/drawing/2014/main" id="{6CA4A06F-99CB-0037-0178-CF61F5248664}"/>
                  </a:ext>
                </a:extLst>
              </p:cNvPr>
              <p:cNvSpPr>
                <a:spLocks noChangeAspect="1"/>
              </p:cNvSpPr>
              <p:nvPr/>
            </p:nvSpPr>
            <p:spPr bwMode="auto">
              <a:xfrm rot="21187069" flipH="1">
                <a:off x="5257" y="2375"/>
                <a:ext cx="27" cy="0"/>
              </a:xfrm>
              <a:custGeom>
                <a:avLst/>
                <a:gdLst>
                  <a:gd name="T0" fmla="*/ 0 w 36"/>
                  <a:gd name="T1" fmla="*/ 4 h 16"/>
                  <a:gd name="T2" fmla="*/ 10 w 36"/>
                  <a:gd name="T3" fmla="*/ 0 h 16"/>
                  <a:gd name="T4" fmla="*/ 20 w 36"/>
                  <a:gd name="T5" fmla="*/ 2 h 16"/>
                  <a:gd name="T6" fmla="*/ 29 w 36"/>
                  <a:gd name="T7" fmla="*/ 7 h 16"/>
                  <a:gd name="T8" fmla="*/ 36 w 36"/>
                  <a:gd name="T9" fmla="*/ 16 h 16"/>
                </a:gdLst>
                <a:ahLst/>
                <a:cxnLst>
                  <a:cxn ang="0">
                    <a:pos x="T0" y="T1"/>
                  </a:cxn>
                  <a:cxn ang="0">
                    <a:pos x="T2" y="T3"/>
                  </a:cxn>
                  <a:cxn ang="0">
                    <a:pos x="T4" y="T5"/>
                  </a:cxn>
                  <a:cxn ang="0">
                    <a:pos x="T6" y="T7"/>
                  </a:cxn>
                  <a:cxn ang="0">
                    <a:pos x="T8" y="T9"/>
                  </a:cxn>
                </a:cxnLst>
                <a:rect l="0" t="0" r="r" b="b"/>
                <a:pathLst>
                  <a:path w="36" h="16">
                    <a:moveTo>
                      <a:pt x="0" y="4"/>
                    </a:moveTo>
                    <a:lnTo>
                      <a:pt x="10" y="0"/>
                    </a:lnTo>
                    <a:lnTo>
                      <a:pt x="20" y="2"/>
                    </a:lnTo>
                    <a:lnTo>
                      <a:pt x="29" y="7"/>
                    </a:lnTo>
                    <a:lnTo>
                      <a:pt x="36" y="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0" name="Freeform 106">
                <a:extLst>
                  <a:ext uri="{FF2B5EF4-FFF2-40B4-BE49-F238E27FC236}">
                    <a16:creationId xmlns:a16="http://schemas.microsoft.com/office/drawing/2014/main" id="{55CAA763-2A9A-CD17-896C-A577A7EEFAAD}"/>
                  </a:ext>
                </a:extLst>
              </p:cNvPr>
              <p:cNvSpPr>
                <a:spLocks noChangeAspect="1"/>
              </p:cNvSpPr>
              <p:nvPr/>
            </p:nvSpPr>
            <p:spPr bwMode="auto">
              <a:xfrm rot="21187069" flipH="1">
                <a:off x="5111" y="2360"/>
                <a:ext cx="27" cy="30"/>
              </a:xfrm>
              <a:custGeom>
                <a:avLst/>
                <a:gdLst>
                  <a:gd name="T0" fmla="*/ 37 w 37"/>
                  <a:gd name="T1" fmla="*/ 0 h 24"/>
                  <a:gd name="T2" fmla="*/ 25 w 37"/>
                  <a:gd name="T3" fmla="*/ 0 h 24"/>
                  <a:gd name="T4" fmla="*/ 14 w 37"/>
                  <a:gd name="T5" fmla="*/ 5 h 24"/>
                  <a:gd name="T6" fmla="*/ 5 w 37"/>
                  <a:gd name="T7" fmla="*/ 14 h 24"/>
                  <a:gd name="T8" fmla="*/ 0 w 37"/>
                  <a:gd name="T9" fmla="*/ 24 h 24"/>
                </a:gdLst>
                <a:ahLst/>
                <a:cxnLst>
                  <a:cxn ang="0">
                    <a:pos x="T0" y="T1"/>
                  </a:cxn>
                  <a:cxn ang="0">
                    <a:pos x="T2" y="T3"/>
                  </a:cxn>
                  <a:cxn ang="0">
                    <a:pos x="T4" y="T5"/>
                  </a:cxn>
                  <a:cxn ang="0">
                    <a:pos x="T6" y="T7"/>
                  </a:cxn>
                  <a:cxn ang="0">
                    <a:pos x="T8" y="T9"/>
                  </a:cxn>
                </a:cxnLst>
                <a:rect l="0" t="0" r="r" b="b"/>
                <a:pathLst>
                  <a:path w="37" h="24">
                    <a:moveTo>
                      <a:pt x="37" y="0"/>
                    </a:moveTo>
                    <a:lnTo>
                      <a:pt x="25" y="0"/>
                    </a:lnTo>
                    <a:lnTo>
                      <a:pt x="14" y="5"/>
                    </a:lnTo>
                    <a:lnTo>
                      <a:pt x="5"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1" name="Freeform 107">
                <a:extLst>
                  <a:ext uri="{FF2B5EF4-FFF2-40B4-BE49-F238E27FC236}">
                    <a16:creationId xmlns:a16="http://schemas.microsoft.com/office/drawing/2014/main" id="{BA625D55-AAD4-49FD-7930-D0E1FA1A5AFB}"/>
                  </a:ext>
                </a:extLst>
              </p:cNvPr>
              <p:cNvSpPr>
                <a:spLocks noChangeAspect="1"/>
              </p:cNvSpPr>
              <p:nvPr/>
            </p:nvSpPr>
            <p:spPr bwMode="auto">
              <a:xfrm rot="21187069" flipH="1">
                <a:off x="5273" y="2370"/>
                <a:ext cx="15" cy="20"/>
              </a:xfrm>
              <a:custGeom>
                <a:avLst/>
                <a:gdLst>
                  <a:gd name="T0" fmla="*/ 0 w 24"/>
                  <a:gd name="T1" fmla="*/ 2 h 14"/>
                  <a:gd name="T2" fmla="*/ 8 w 24"/>
                  <a:gd name="T3" fmla="*/ 0 h 14"/>
                  <a:gd name="T4" fmla="*/ 15 w 24"/>
                  <a:gd name="T5" fmla="*/ 0 h 14"/>
                  <a:gd name="T6" fmla="*/ 20 w 24"/>
                  <a:gd name="T7" fmla="*/ 5 h 14"/>
                  <a:gd name="T8" fmla="*/ 24 w 24"/>
                  <a:gd name="T9" fmla="*/ 14 h 14"/>
                </a:gdLst>
                <a:ahLst/>
                <a:cxnLst>
                  <a:cxn ang="0">
                    <a:pos x="T0" y="T1"/>
                  </a:cxn>
                  <a:cxn ang="0">
                    <a:pos x="T2" y="T3"/>
                  </a:cxn>
                  <a:cxn ang="0">
                    <a:pos x="T4" y="T5"/>
                  </a:cxn>
                  <a:cxn ang="0">
                    <a:pos x="T6" y="T7"/>
                  </a:cxn>
                  <a:cxn ang="0">
                    <a:pos x="T8" y="T9"/>
                  </a:cxn>
                </a:cxnLst>
                <a:rect l="0" t="0" r="r" b="b"/>
                <a:pathLst>
                  <a:path w="24" h="14">
                    <a:moveTo>
                      <a:pt x="0" y="2"/>
                    </a:moveTo>
                    <a:lnTo>
                      <a:pt x="8" y="0"/>
                    </a:lnTo>
                    <a:lnTo>
                      <a:pt x="15" y="0"/>
                    </a:lnTo>
                    <a:lnTo>
                      <a:pt x="20" y="5"/>
                    </a:lnTo>
                    <a:lnTo>
                      <a:pt x="24" y="1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2" name="Freeform 108">
                <a:extLst>
                  <a:ext uri="{FF2B5EF4-FFF2-40B4-BE49-F238E27FC236}">
                    <a16:creationId xmlns:a16="http://schemas.microsoft.com/office/drawing/2014/main" id="{F602DB09-AF2F-69C2-FF9B-7C7D692F2BF7}"/>
                  </a:ext>
                </a:extLst>
              </p:cNvPr>
              <p:cNvSpPr>
                <a:spLocks noChangeAspect="1"/>
              </p:cNvSpPr>
              <p:nvPr/>
            </p:nvSpPr>
            <p:spPr bwMode="auto">
              <a:xfrm rot="21187069" flipH="1">
                <a:off x="5062" y="2365"/>
                <a:ext cx="15" cy="31"/>
              </a:xfrm>
              <a:custGeom>
                <a:avLst/>
                <a:gdLst>
                  <a:gd name="T0" fmla="*/ 23 w 23"/>
                  <a:gd name="T1" fmla="*/ 0 h 24"/>
                  <a:gd name="T2" fmla="*/ 13 w 23"/>
                  <a:gd name="T3" fmla="*/ 2 h 24"/>
                  <a:gd name="T4" fmla="*/ 6 w 23"/>
                  <a:gd name="T5" fmla="*/ 7 h 24"/>
                  <a:gd name="T6" fmla="*/ 1 w 23"/>
                  <a:gd name="T7" fmla="*/ 14 h 24"/>
                  <a:gd name="T8" fmla="*/ 0 w 23"/>
                  <a:gd name="T9" fmla="*/ 24 h 24"/>
                </a:gdLst>
                <a:ahLst/>
                <a:cxnLst>
                  <a:cxn ang="0">
                    <a:pos x="T0" y="T1"/>
                  </a:cxn>
                  <a:cxn ang="0">
                    <a:pos x="T2" y="T3"/>
                  </a:cxn>
                  <a:cxn ang="0">
                    <a:pos x="T4" y="T5"/>
                  </a:cxn>
                  <a:cxn ang="0">
                    <a:pos x="T6" y="T7"/>
                  </a:cxn>
                  <a:cxn ang="0">
                    <a:pos x="T8" y="T9"/>
                  </a:cxn>
                </a:cxnLst>
                <a:rect l="0" t="0" r="r" b="b"/>
                <a:pathLst>
                  <a:path w="23" h="24">
                    <a:moveTo>
                      <a:pt x="23" y="0"/>
                    </a:moveTo>
                    <a:lnTo>
                      <a:pt x="13" y="2"/>
                    </a:lnTo>
                    <a:lnTo>
                      <a:pt x="6" y="7"/>
                    </a:lnTo>
                    <a:lnTo>
                      <a:pt x="1"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3" name="Freeform 109">
                <a:extLst>
                  <a:ext uri="{FF2B5EF4-FFF2-40B4-BE49-F238E27FC236}">
                    <a16:creationId xmlns:a16="http://schemas.microsoft.com/office/drawing/2014/main" id="{F35AFFE9-0BCA-DE0F-6023-06B78F56ADE0}"/>
                  </a:ext>
                </a:extLst>
              </p:cNvPr>
              <p:cNvSpPr>
                <a:spLocks noChangeAspect="1"/>
              </p:cNvSpPr>
              <p:nvPr/>
            </p:nvSpPr>
            <p:spPr bwMode="auto">
              <a:xfrm rot="21187069" flipH="1">
                <a:off x="5069" y="2360"/>
                <a:ext cx="16" cy="30"/>
              </a:xfrm>
              <a:custGeom>
                <a:avLst/>
                <a:gdLst>
                  <a:gd name="T0" fmla="*/ 24 w 24"/>
                  <a:gd name="T1" fmla="*/ 0 h 24"/>
                  <a:gd name="T2" fmla="*/ 13 w 24"/>
                  <a:gd name="T3" fmla="*/ 2 h 24"/>
                  <a:gd name="T4" fmla="*/ 7 w 24"/>
                  <a:gd name="T5" fmla="*/ 7 h 24"/>
                  <a:gd name="T6" fmla="*/ 2 w 24"/>
                  <a:gd name="T7" fmla="*/ 14 h 24"/>
                  <a:gd name="T8" fmla="*/ 0 w 24"/>
                  <a:gd name="T9" fmla="*/ 24 h 24"/>
                </a:gdLst>
                <a:ahLst/>
                <a:cxnLst>
                  <a:cxn ang="0">
                    <a:pos x="T0" y="T1"/>
                  </a:cxn>
                  <a:cxn ang="0">
                    <a:pos x="T2" y="T3"/>
                  </a:cxn>
                  <a:cxn ang="0">
                    <a:pos x="T4" y="T5"/>
                  </a:cxn>
                  <a:cxn ang="0">
                    <a:pos x="T6" y="T7"/>
                  </a:cxn>
                  <a:cxn ang="0">
                    <a:pos x="T8" y="T9"/>
                  </a:cxn>
                </a:cxnLst>
                <a:rect l="0" t="0" r="r" b="b"/>
                <a:pathLst>
                  <a:path w="24" h="24">
                    <a:moveTo>
                      <a:pt x="24" y="0"/>
                    </a:moveTo>
                    <a:lnTo>
                      <a:pt x="13" y="2"/>
                    </a:lnTo>
                    <a:lnTo>
                      <a:pt x="7" y="7"/>
                    </a:lnTo>
                    <a:lnTo>
                      <a:pt x="2" y="14"/>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4" name="Freeform 110">
                <a:extLst>
                  <a:ext uri="{FF2B5EF4-FFF2-40B4-BE49-F238E27FC236}">
                    <a16:creationId xmlns:a16="http://schemas.microsoft.com/office/drawing/2014/main" id="{1A92F6FC-AD7B-3693-33D7-CC86884CF3CF}"/>
                  </a:ext>
                </a:extLst>
              </p:cNvPr>
              <p:cNvSpPr>
                <a:spLocks noChangeAspect="1"/>
              </p:cNvSpPr>
              <p:nvPr/>
            </p:nvSpPr>
            <p:spPr bwMode="auto">
              <a:xfrm rot="21187069" flipH="1">
                <a:off x="5073" y="2334"/>
                <a:ext cx="35" cy="51"/>
              </a:xfrm>
              <a:custGeom>
                <a:avLst/>
                <a:gdLst>
                  <a:gd name="T0" fmla="*/ 48 w 48"/>
                  <a:gd name="T1" fmla="*/ 0 h 36"/>
                  <a:gd name="T2" fmla="*/ 32 w 48"/>
                  <a:gd name="T3" fmla="*/ 4 h 36"/>
                  <a:gd name="T4" fmla="*/ 19 w 48"/>
                  <a:gd name="T5" fmla="*/ 12 h 36"/>
                  <a:gd name="T6" fmla="*/ 7 w 48"/>
                  <a:gd name="T7" fmla="*/ 22 h 36"/>
                  <a:gd name="T8" fmla="*/ 0 w 48"/>
                  <a:gd name="T9" fmla="*/ 36 h 36"/>
                </a:gdLst>
                <a:ahLst/>
                <a:cxnLst>
                  <a:cxn ang="0">
                    <a:pos x="T0" y="T1"/>
                  </a:cxn>
                  <a:cxn ang="0">
                    <a:pos x="T2" y="T3"/>
                  </a:cxn>
                  <a:cxn ang="0">
                    <a:pos x="T4" y="T5"/>
                  </a:cxn>
                  <a:cxn ang="0">
                    <a:pos x="T6" y="T7"/>
                  </a:cxn>
                  <a:cxn ang="0">
                    <a:pos x="T8" y="T9"/>
                  </a:cxn>
                </a:cxnLst>
                <a:rect l="0" t="0" r="r" b="b"/>
                <a:pathLst>
                  <a:path w="48" h="36">
                    <a:moveTo>
                      <a:pt x="48" y="0"/>
                    </a:moveTo>
                    <a:lnTo>
                      <a:pt x="32" y="4"/>
                    </a:lnTo>
                    <a:lnTo>
                      <a:pt x="19" y="12"/>
                    </a:lnTo>
                    <a:lnTo>
                      <a:pt x="7" y="22"/>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5" name="Freeform 111">
                <a:extLst>
                  <a:ext uri="{FF2B5EF4-FFF2-40B4-BE49-F238E27FC236}">
                    <a16:creationId xmlns:a16="http://schemas.microsoft.com/office/drawing/2014/main" id="{58F3400C-F855-B05E-6224-5D5B2B08F8D7}"/>
                  </a:ext>
                </a:extLst>
              </p:cNvPr>
              <p:cNvSpPr>
                <a:spLocks noChangeAspect="1"/>
              </p:cNvSpPr>
              <p:nvPr/>
            </p:nvSpPr>
            <p:spPr bwMode="auto">
              <a:xfrm rot="21187069" flipH="1">
                <a:off x="5227" y="2365"/>
                <a:ext cx="30" cy="15"/>
              </a:xfrm>
              <a:custGeom>
                <a:avLst/>
                <a:gdLst>
                  <a:gd name="T0" fmla="*/ 0 w 47"/>
                  <a:gd name="T1" fmla="*/ 0 h 24"/>
                  <a:gd name="T2" fmla="*/ 13 w 47"/>
                  <a:gd name="T3" fmla="*/ 0 h 24"/>
                  <a:gd name="T4" fmla="*/ 28 w 47"/>
                  <a:gd name="T5" fmla="*/ 5 h 24"/>
                  <a:gd name="T6" fmla="*/ 40 w 47"/>
                  <a:gd name="T7" fmla="*/ 14 h 24"/>
                  <a:gd name="T8" fmla="*/ 47 w 47"/>
                  <a:gd name="T9" fmla="*/ 24 h 24"/>
                </a:gdLst>
                <a:ahLst/>
                <a:cxnLst>
                  <a:cxn ang="0">
                    <a:pos x="T0" y="T1"/>
                  </a:cxn>
                  <a:cxn ang="0">
                    <a:pos x="T2" y="T3"/>
                  </a:cxn>
                  <a:cxn ang="0">
                    <a:pos x="T4" y="T5"/>
                  </a:cxn>
                  <a:cxn ang="0">
                    <a:pos x="T6" y="T7"/>
                  </a:cxn>
                  <a:cxn ang="0">
                    <a:pos x="T8" y="T9"/>
                  </a:cxn>
                </a:cxnLst>
                <a:rect l="0" t="0" r="r" b="b"/>
                <a:pathLst>
                  <a:path w="47" h="24">
                    <a:moveTo>
                      <a:pt x="0" y="0"/>
                    </a:moveTo>
                    <a:lnTo>
                      <a:pt x="13" y="0"/>
                    </a:lnTo>
                    <a:lnTo>
                      <a:pt x="28" y="5"/>
                    </a:lnTo>
                    <a:lnTo>
                      <a:pt x="40" y="14"/>
                    </a:lnTo>
                    <a:lnTo>
                      <a:pt x="47"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6" name="Freeform 112">
                <a:extLst>
                  <a:ext uri="{FF2B5EF4-FFF2-40B4-BE49-F238E27FC236}">
                    <a16:creationId xmlns:a16="http://schemas.microsoft.com/office/drawing/2014/main" id="{EB201E45-26B2-497A-778E-7407E049BB1F}"/>
                  </a:ext>
                </a:extLst>
              </p:cNvPr>
              <p:cNvSpPr>
                <a:spLocks noChangeAspect="1"/>
              </p:cNvSpPr>
              <p:nvPr/>
            </p:nvSpPr>
            <p:spPr bwMode="auto">
              <a:xfrm rot="21187069" flipH="1">
                <a:off x="5096" y="2349"/>
                <a:ext cx="23" cy="47"/>
              </a:xfrm>
              <a:custGeom>
                <a:avLst/>
                <a:gdLst>
                  <a:gd name="T0" fmla="*/ 36 w 36"/>
                  <a:gd name="T1" fmla="*/ 0 h 48"/>
                  <a:gd name="T2" fmla="*/ 22 w 36"/>
                  <a:gd name="T3" fmla="*/ 7 h 48"/>
                  <a:gd name="T4" fmla="*/ 11 w 36"/>
                  <a:gd name="T5" fmla="*/ 19 h 48"/>
                  <a:gd name="T6" fmla="*/ 4 w 36"/>
                  <a:gd name="T7" fmla="*/ 34 h 48"/>
                  <a:gd name="T8" fmla="*/ 0 w 36"/>
                  <a:gd name="T9" fmla="*/ 48 h 48"/>
                </a:gdLst>
                <a:ahLst/>
                <a:cxnLst>
                  <a:cxn ang="0">
                    <a:pos x="T0" y="T1"/>
                  </a:cxn>
                  <a:cxn ang="0">
                    <a:pos x="T2" y="T3"/>
                  </a:cxn>
                  <a:cxn ang="0">
                    <a:pos x="T4" y="T5"/>
                  </a:cxn>
                  <a:cxn ang="0">
                    <a:pos x="T6" y="T7"/>
                  </a:cxn>
                  <a:cxn ang="0">
                    <a:pos x="T8" y="T9"/>
                  </a:cxn>
                </a:cxnLst>
                <a:rect l="0" t="0" r="r" b="b"/>
                <a:pathLst>
                  <a:path w="36" h="48">
                    <a:moveTo>
                      <a:pt x="36" y="0"/>
                    </a:moveTo>
                    <a:lnTo>
                      <a:pt x="22" y="7"/>
                    </a:lnTo>
                    <a:lnTo>
                      <a:pt x="11" y="19"/>
                    </a:lnTo>
                    <a:lnTo>
                      <a:pt x="4" y="34"/>
                    </a:lnTo>
                    <a:lnTo>
                      <a:pt x="0" y="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7" name="Freeform 113">
                <a:extLst>
                  <a:ext uri="{FF2B5EF4-FFF2-40B4-BE49-F238E27FC236}">
                    <a16:creationId xmlns:a16="http://schemas.microsoft.com/office/drawing/2014/main" id="{1C7647F4-DD0E-9CBB-590A-1D5ADD239789}"/>
                  </a:ext>
                </a:extLst>
              </p:cNvPr>
              <p:cNvSpPr>
                <a:spLocks noChangeAspect="1"/>
              </p:cNvSpPr>
              <p:nvPr/>
            </p:nvSpPr>
            <p:spPr bwMode="auto">
              <a:xfrm rot="21187069" flipH="1">
                <a:off x="5111" y="2360"/>
                <a:ext cx="16" cy="30"/>
              </a:xfrm>
              <a:custGeom>
                <a:avLst/>
                <a:gdLst>
                  <a:gd name="T0" fmla="*/ 23 w 23"/>
                  <a:gd name="T1" fmla="*/ 0 h 36"/>
                  <a:gd name="T2" fmla="*/ 11 w 23"/>
                  <a:gd name="T3" fmla="*/ 5 h 36"/>
                  <a:gd name="T4" fmla="*/ 3 w 23"/>
                  <a:gd name="T5" fmla="*/ 14 h 36"/>
                  <a:gd name="T6" fmla="*/ 0 w 23"/>
                  <a:gd name="T7" fmla="*/ 24 h 36"/>
                  <a:gd name="T8" fmla="*/ 0 w 23"/>
                  <a:gd name="T9" fmla="*/ 36 h 36"/>
                </a:gdLst>
                <a:ahLst/>
                <a:cxnLst>
                  <a:cxn ang="0">
                    <a:pos x="T0" y="T1"/>
                  </a:cxn>
                  <a:cxn ang="0">
                    <a:pos x="T2" y="T3"/>
                  </a:cxn>
                  <a:cxn ang="0">
                    <a:pos x="T4" y="T5"/>
                  </a:cxn>
                  <a:cxn ang="0">
                    <a:pos x="T6" y="T7"/>
                  </a:cxn>
                  <a:cxn ang="0">
                    <a:pos x="T8" y="T9"/>
                  </a:cxn>
                </a:cxnLst>
                <a:rect l="0" t="0" r="r" b="b"/>
                <a:pathLst>
                  <a:path w="23" h="36">
                    <a:moveTo>
                      <a:pt x="23" y="0"/>
                    </a:moveTo>
                    <a:lnTo>
                      <a:pt x="11" y="5"/>
                    </a:lnTo>
                    <a:lnTo>
                      <a:pt x="3" y="14"/>
                    </a:lnTo>
                    <a:lnTo>
                      <a:pt x="0" y="24"/>
                    </a:lnTo>
                    <a:lnTo>
                      <a:pt x="0"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8" name="Freeform 114">
                <a:extLst>
                  <a:ext uri="{FF2B5EF4-FFF2-40B4-BE49-F238E27FC236}">
                    <a16:creationId xmlns:a16="http://schemas.microsoft.com/office/drawing/2014/main" id="{C34683BF-B183-D805-C355-030FA74C192F}"/>
                  </a:ext>
                </a:extLst>
              </p:cNvPr>
              <p:cNvSpPr>
                <a:spLocks noChangeAspect="1"/>
              </p:cNvSpPr>
              <p:nvPr/>
            </p:nvSpPr>
            <p:spPr bwMode="auto">
              <a:xfrm rot="21187069" flipH="1">
                <a:off x="5265" y="2642"/>
                <a:ext cx="42" cy="128"/>
              </a:xfrm>
              <a:custGeom>
                <a:avLst/>
                <a:gdLst>
                  <a:gd name="T0" fmla="*/ 61 w 61"/>
                  <a:gd name="T1" fmla="*/ 0 h 121"/>
                  <a:gd name="T2" fmla="*/ 39 w 61"/>
                  <a:gd name="T3" fmla="*/ 14 h 121"/>
                  <a:gd name="T4" fmla="*/ 20 w 61"/>
                  <a:gd name="T5" fmla="*/ 31 h 121"/>
                  <a:gd name="T6" fmla="*/ 8 w 61"/>
                  <a:gd name="T7" fmla="*/ 49 h 121"/>
                  <a:gd name="T8" fmla="*/ 2 w 61"/>
                  <a:gd name="T9" fmla="*/ 71 h 121"/>
                  <a:gd name="T10" fmla="*/ 0 w 61"/>
                  <a:gd name="T11" fmla="*/ 95 h 121"/>
                  <a:gd name="T12" fmla="*/ 3 w 61"/>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61" h="121">
                    <a:moveTo>
                      <a:pt x="61" y="0"/>
                    </a:moveTo>
                    <a:lnTo>
                      <a:pt x="39" y="14"/>
                    </a:lnTo>
                    <a:lnTo>
                      <a:pt x="20" y="31"/>
                    </a:lnTo>
                    <a:lnTo>
                      <a:pt x="8" y="49"/>
                    </a:lnTo>
                    <a:lnTo>
                      <a:pt x="2" y="71"/>
                    </a:lnTo>
                    <a:lnTo>
                      <a:pt x="0" y="95"/>
                    </a:lnTo>
                    <a:lnTo>
                      <a:pt x="3" y="1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79" name="Freeform 115">
                <a:extLst>
                  <a:ext uri="{FF2B5EF4-FFF2-40B4-BE49-F238E27FC236}">
                    <a16:creationId xmlns:a16="http://schemas.microsoft.com/office/drawing/2014/main" id="{A497A2C4-B0CB-2C1F-710F-2A3203860FA8}"/>
                  </a:ext>
                </a:extLst>
              </p:cNvPr>
              <p:cNvSpPr>
                <a:spLocks noChangeAspect="1"/>
              </p:cNvSpPr>
              <p:nvPr/>
            </p:nvSpPr>
            <p:spPr bwMode="auto">
              <a:xfrm rot="21187069" flipH="1">
                <a:off x="5108" y="2596"/>
                <a:ext cx="15" cy="31"/>
              </a:xfrm>
              <a:custGeom>
                <a:avLst/>
                <a:gdLst>
                  <a:gd name="T0" fmla="*/ 0 w 24"/>
                  <a:gd name="T1" fmla="*/ 0 h 24"/>
                  <a:gd name="T2" fmla="*/ 14 w 24"/>
                  <a:gd name="T3" fmla="*/ 10 h 24"/>
                  <a:gd name="T4" fmla="*/ 24 w 24"/>
                  <a:gd name="T5" fmla="*/ 24 h 24"/>
                </a:gdLst>
                <a:ahLst/>
                <a:cxnLst>
                  <a:cxn ang="0">
                    <a:pos x="T0" y="T1"/>
                  </a:cxn>
                  <a:cxn ang="0">
                    <a:pos x="T2" y="T3"/>
                  </a:cxn>
                  <a:cxn ang="0">
                    <a:pos x="T4" y="T5"/>
                  </a:cxn>
                </a:cxnLst>
                <a:rect l="0" t="0" r="r" b="b"/>
                <a:pathLst>
                  <a:path w="24" h="24">
                    <a:moveTo>
                      <a:pt x="0" y="0"/>
                    </a:moveTo>
                    <a:lnTo>
                      <a:pt x="14" y="10"/>
                    </a:lnTo>
                    <a:lnTo>
                      <a:pt x="24"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80" name="Freeform 116">
                <a:extLst>
                  <a:ext uri="{FF2B5EF4-FFF2-40B4-BE49-F238E27FC236}">
                    <a16:creationId xmlns:a16="http://schemas.microsoft.com/office/drawing/2014/main" id="{8B6416B9-07F7-CDF8-C8DE-6FE631D02C3E}"/>
                  </a:ext>
                </a:extLst>
              </p:cNvPr>
              <p:cNvSpPr>
                <a:spLocks noChangeAspect="1"/>
              </p:cNvSpPr>
              <p:nvPr/>
            </p:nvSpPr>
            <p:spPr bwMode="auto">
              <a:xfrm rot="21187069" flipH="1">
                <a:off x="5004" y="2791"/>
                <a:ext cx="564" cy="1103"/>
              </a:xfrm>
              <a:custGeom>
                <a:avLst/>
                <a:gdLst>
                  <a:gd name="T0" fmla="*/ 444 w 818"/>
                  <a:gd name="T1" fmla="*/ 71 h 1030"/>
                  <a:gd name="T2" fmla="*/ 369 w 818"/>
                  <a:gd name="T3" fmla="*/ 70 h 1030"/>
                  <a:gd name="T4" fmla="*/ 267 w 818"/>
                  <a:gd name="T5" fmla="*/ 12 h 1030"/>
                  <a:gd name="T6" fmla="*/ 288 w 818"/>
                  <a:gd name="T7" fmla="*/ 0 h 1030"/>
                  <a:gd name="T8" fmla="*/ 310 w 818"/>
                  <a:gd name="T9" fmla="*/ 2 h 1030"/>
                  <a:gd name="T10" fmla="*/ 266 w 818"/>
                  <a:gd name="T11" fmla="*/ 19 h 1030"/>
                  <a:gd name="T12" fmla="*/ 283 w 818"/>
                  <a:gd name="T13" fmla="*/ 107 h 1030"/>
                  <a:gd name="T14" fmla="*/ 369 w 818"/>
                  <a:gd name="T15" fmla="*/ 166 h 1030"/>
                  <a:gd name="T16" fmla="*/ 369 w 818"/>
                  <a:gd name="T17" fmla="*/ 166 h 1030"/>
                  <a:gd name="T18" fmla="*/ 283 w 818"/>
                  <a:gd name="T19" fmla="*/ 109 h 1030"/>
                  <a:gd name="T20" fmla="*/ 194 w 818"/>
                  <a:gd name="T21" fmla="*/ 92 h 1030"/>
                  <a:gd name="T22" fmla="*/ 106 w 818"/>
                  <a:gd name="T23" fmla="*/ 144 h 1030"/>
                  <a:gd name="T24" fmla="*/ 34 w 818"/>
                  <a:gd name="T25" fmla="*/ 215 h 1030"/>
                  <a:gd name="T26" fmla="*/ 8 w 818"/>
                  <a:gd name="T27" fmla="*/ 248 h 1030"/>
                  <a:gd name="T28" fmla="*/ 0 w 818"/>
                  <a:gd name="T29" fmla="*/ 290 h 1030"/>
                  <a:gd name="T30" fmla="*/ 10 w 818"/>
                  <a:gd name="T31" fmla="*/ 327 h 1030"/>
                  <a:gd name="T32" fmla="*/ 10 w 818"/>
                  <a:gd name="T33" fmla="*/ 364 h 1030"/>
                  <a:gd name="T34" fmla="*/ 5 w 818"/>
                  <a:gd name="T35" fmla="*/ 503 h 1030"/>
                  <a:gd name="T36" fmla="*/ 22 w 818"/>
                  <a:gd name="T37" fmla="*/ 642 h 1030"/>
                  <a:gd name="T38" fmla="*/ 79 w 818"/>
                  <a:gd name="T39" fmla="*/ 898 h 1030"/>
                  <a:gd name="T40" fmla="*/ 188 w 818"/>
                  <a:gd name="T41" fmla="*/ 1030 h 1030"/>
                  <a:gd name="T42" fmla="*/ 330 w 818"/>
                  <a:gd name="T43" fmla="*/ 1024 h 1030"/>
                  <a:gd name="T44" fmla="*/ 471 w 818"/>
                  <a:gd name="T45" fmla="*/ 991 h 1030"/>
                  <a:gd name="T46" fmla="*/ 601 w 818"/>
                  <a:gd name="T47" fmla="*/ 932 h 1030"/>
                  <a:gd name="T48" fmla="*/ 657 w 818"/>
                  <a:gd name="T49" fmla="*/ 834 h 1030"/>
                  <a:gd name="T50" fmla="*/ 635 w 818"/>
                  <a:gd name="T51" fmla="*/ 715 h 1030"/>
                  <a:gd name="T52" fmla="*/ 577 w 818"/>
                  <a:gd name="T53" fmla="*/ 654 h 1030"/>
                  <a:gd name="T54" fmla="*/ 577 w 818"/>
                  <a:gd name="T55" fmla="*/ 654 h 1030"/>
                  <a:gd name="T56" fmla="*/ 659 w 818"/>
                  <a:gd name="T57" fmla="*/ 658 h 1030"/>
                  <a:gd name="T58" fmla="*/ 727 w 818"/>
                  <a:gd name="T59" fmla="*/ 647 h 1030"/>
                  <a:gd name="T60" fmla="*/ 774 w 818"/>
                  <a:gd name="T61" fmla="*/ 622 h 1030"/>
                  <a:gd name="T62" fmla="*/ 804 w 818"/>
                  <a:gd name="T63" fmla="*/ 576 h 1030"/>
                  <a:gd name="T64" fmla="*/ 818 w 818"/>
                  <a:gd name="T65" fmla="*/ 532 h 1030"/>
                  <a:gd name="T66" fmla="*/ 811 w 818"/>
                  <a:gd name="T67" fmla="*/ 486 h 1030"/>
                  <a:gd name="T68" fmla="*/ 776 w 818"/>
                  <a:gd name="T69" fmla="*/ 409 h 1030"/>
                  <a:gd name="T70" fmla="*/ 713 w 818"/>
                  <a:gd name="T71" fmla="*/ 303 h 1030"/>
                  <a:gd name="T72" fmla="*/ 633 w 818"/>
                  <a:gd name="T73" fmla="*/ 210 h 1030"/>
                  <a:gd name="T74" fmla="*/ 540 w 818"/>
                  <a:gd name="T75" fmla="*/ 132 h 1030"/>
                  <a:gd name="T76" fmla="*/ 484 w 818"/>
                  <a:gd name="T77" fmla="*/ 95 h 1030"/>
                  <a:gd name="T78" fmla="*/ 457 w 818"/>
                  <a:gd name="T79" fmla="*/ 7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8" h="1030">
                    <a:moveTo>
                      <a:pt x="457" y="71"/>
                    </a:moveTo>
                    <a:lnTo>
                      <a:pt x="444" y="71"/>
                    </a:lnTo>
                    <a:lnTo>
                      <a:pt x="423" y="95"/>
                    </a:lnTo>
                    <a:lnTo>
                      <a:pt x="369" y="70"/>
                    </a:lnTo>
                    <a:lnTo>
                      <a:pt x="316" y="42"/>
                    </a:lnTo>
                    <a:lnTo>
                      <a:pt x="267" y="12"/>
                    </a:lnTo>
                    <a:lnTo>
                      <a:pt x="276" y="3"/>
                    </a:lnTo>
                    <a:lnTo>
                      <a:pt x="288" y="0"/>
                    </a:lnTo>
                    <a:lnTo>
                      <a:pt x="300" y="0"/>
                    </a:lnTo>
                    <a:lnTo>
                      <a:pt x="310" y="2"/>
                    </a:lnTo>
                    <a:lnTo>
                      <a:pt x="274" y="10"/>
                    </a:lnTo>
                    <a:lnTo>
                      <a:pt x="266" y="19"/>
                    </a:lnTo>
                    <a:lnTo>
                      <a:pt x="244" y="71"/>
                    </a:lnTo>
                    <a:lnTo>
                      <a:pt x="283" y="107"/>
                    </a:lnTo>
                    <a:lnTo>
                      <a:pt x="323" y="139"/>
                    </a:lnTo>
                    <a:lnTo>
                      <a:pt x="369" y="166"/>
                    </a:lnTo>
                    <a:lnTo>
                      <a:pt x="415" y="190"/>
                    </a:lnTo>
                    <a:lnTo>
                      <a:pt x="369" y="166"/>
                    </a:lnTo>
                    <a:lnTo>
                      <a:pt x="325" y="139"/>
                    </a:lnTo>
                    <a:lnTo>
                      <a:pt x="283" y="109"/>
                    </a:lnTo>
                    <a:lnTo>
                      <a:pt x="244" y="75"/>
                    </a:lnTo>
                    <a:lnTo>
                      <a:pt x="194" y="92"/>
                    </a:lnTo>
                    <a:lnTo>
                      <a:pt x="149" y="115"/>
                    </a:lnTo>
                    <a:lnTo>
                      <a:pt x="106" y="144"/>
                    </a:lnTo>
                    <a:lnTo>
                      <a:pt x="67" y="176"/>
                    </a:lnTo>
                    <a:lnTo>
                      <a:pt x="34" y="215"/>
                    </a:lnTo>
                    <a:lnTo>
                      <a:pt x="18" y="231"/>
                    </a:lnTo>
                    <a:lnTo>
                      <a:pt x="8" y="248"/>
                    </a:lnTo>
                    <a:lnTo>
                      <a:pt x="1" y="268"/>
                    </a:lnTo>
                    <a:lnTo>
                      <a:pt x="0" y="290"/>
                    </a:lnTo>
                    <a:lnTo>
                      <a:pt x="3" y="310"/>
                    </a:lnTo>
                    <a:lnTo>
                      <a:pt x="10" y="327"/>
                    </a:lnTo>
                    <a:lnTo>
                      <a:pt x="11" y="346"/>
                    </a:lnTo>
                    <a:lnTo>
                      <a:pt x="10" y="364"/>
                    </a:lnTo>
                    <a:lnTo>
                      <a:pt x="5" y="434"/>
                    </a:lnTo>
                    <a:lnTo>
                      <a:pt x="5" y="503"/>
                    </a:lnTo>
                    <a:lnTo>
                      <a:pt x="10" y="573"/>
                    </a:lnTo>
                    <a:lnTo>
                      <a:pt x="22" y="642"/>
                    </a:lnTo>
                    <a:lnTo>
                      <a:pt x="47" y="771"/>
                    </a:lnTo>
                    <a:lnTo>
                      <a:pt x="79" y="898"/>
                    </a:lnTo>
                    <a:lnTo>
                      <a:pt x="117" y="1024"/>
                    </a:lnTo>
                    <a:lnTo>
                      <a:pt x="188" y="1030"/>
                    </a:lnTo>
                    <a:lnTo>
                      <a:pt x="259" y="1030"/>
                    </a:lnTo>
                    <a:lnTo>
                      <a:pt x="330" y="1024"/>
                    </a:lnTo>
                    <a:lnTo>
                      <a:pt x="401" y="1010"/>
                    </a:lnTo>
                    <a:lnTo>
                      <a:pt x="471" y="991"/>
                    </a:lnTo>
                    <a:lnTo>
                      <a:pt x="537" y="964"/>
                    </a:lnTo>
                    <a:lnTo>
                      <a:pt x="601" y="932"/>
                    </a:lnTo>
                    <a:lnTo>
                      <a:pt x="662" y="893"/>
                    </a:lnTo>
                    <a:lnTo>
                      <a:pt x="657" y="834"/>
                    </a:lnTo>
                    <a:lnTo>
                      <a:pt x="647" y="775"/>
                    </a:lnTo>
                    <a:lnTo>
                      <a:pt x="635" y="715"/>
                    </a:lnTo>
                    <a:lnTo>
                      <a:pt x="618" y="658"/>
                    </a:lnTo>
                    <a:lnTo>
                      <a:pt x="577" y="654"/>
                    </a:lnTo>
                    <a:lnTo>
                      <a:pt x="538" y="644"/>
                    </a:lnTo>
                    <a:lnTo>
                      <a:pt x="577" y="654"/>
                    </a:lnTo>
                    <a:lnTo>
                      <a:pt x="618" y="658"/>
                    </a:lnTo>
                    <a:lnTo>
                      <a:pt x="659" y="658"/>
                    </a:lnTo>
                    <a:lnTo>
                      <a:pt x="699" y="653"/>
                    </a:lnTo>
                    <a:lnTo>
                      <a:pt x="727" y="647"/>
                    </a:lnTo>
                    <a:lnTo>
                      <a:pt x="752" y="639"/>
                    </a:lnTo>
                    <a:lnTo>
                      <a:pt x="774" y="622"/>
                    </a:lnTo>
                    <a:lnTo>
                      <a:pt x="793" y="602"/>
                    </a:lnTo>
                    <a:lnTo>
                      <a:pt x="804" y="576"/>
                    </a:lnTo>
                    <a:lnTo>
                      <a:pt x="813" y="554"/>
                    </a:lnTo>
                    <a:lnTo>
                      <a:pt x="818" y="532"/>
                    </a:lnTo>
                    <a:lnTo>
                      <a:pt x="816" y="508"/>
                    </a:lnTo>
                    <a:lnTo>
                      <a:pt x="811" y="486"/>
                    </a:lnTo>
                    <a:lnTo>
                      <a:pt x="801" y="464"/>
                    </a:lnTo>
                    <a:lnTo>
                      <a:pt x="776" y="409"/>
                    </a:lnTo>
                    <a:lnTo>
                      <a:pt x="747" y="354"/>
                    </a:lnTo>
                    <a:lnTo>
                      <a:pt x="713" y="303"/>
                    </a:lnTo>
                    <a:lnTo>
                      <a:pt x="676" y="256"/>
                    </a:lnTo>
                    <a:lnTo>
                      <a:pt x="633" y="210"/>
                    </a:lnTo>
                    <a:lnTo>
                      <a:pt x="588" y="170"/>
                    </a:lnTo>
                    <a:lnTo>
                      <a:pt x="540" y="132"/>
                    </a:lnTo>
                    <a:lnTo>
                      <a:pt x="483" y="119"/>
                    </a:lnTo>
                    <a:lnTo>
                      <a:pt x="484" y="95"/>
                    </a:lnTo>
                    <a:lnTo>
                      <a:pt x="483" y="71"/>
                    </a:lnTo>
                    <a:lnTo>
                      <a:pt x="457" y="71"/>
                    </a:lnTo>
                    <a:close/>
                  </a:path>
                </a:pathLst>
              </a:custGeom>
              <a:solidFill>
                <a:srgbClr val="000080"/>
              </a:solidFill>
              <a:ln w="9525">
                <a:solidFill>
                  <a:srgbClr val="000000"/>
                </a:solidFill>
                <a:prstDash val="solid"/>
                <a:round/>
                <a:headEnd/>
                <a:tailEnd/>
              </a:ln>
            </p:spPr>
            <p:txBody>
              <a:bodyPr/>
              <a:lstStyle/>
              <a:p>
                <a:endParaRPr lang="ja-JP" altLang="en-US" dirty="0"/>
              </a:p>
            </p:txBody>
          </p:sp>
          <p:sp>
            <p:nvSpPr>
              <p:cNvPr id="281" name="Freeform 117">
                <a:extLst>
                  <a:ext uri="{FF2B5EF4-FFF2-40B4-BE49-F238E27FC236}">
                    <a16:creationId xmlns:a16="http://schemas.microsoft.com/office/drawing/2014/main" id="{EE9CBE1E-8EDF-27D6-A4DA-3020F83B6508}"/>
                  </a:ext>
                </a:extLst>
              </p:cNvPr>
              <p:cNvSpPr>
                <a:spLocks noChangeAspect="1"/>
              </p:cNvSpPr>
              <p:nvPr/>
            </p:nvSpPr>
            <p:spPr bwMode="auto">
              <a:xfrm rot="21187069" flipH="1">
                <a:off x="5196" y="2898"/>
                <a:ext cx="34" cy="98"/>
              </a:xfrm>
              <a:custGeom>
                <a:avLst/>
                <a:gdLst>
                  <a:gd name="T0" fmla="*/ 45 w 45"/>
                  <a:gd name="T1" fmla="*/ 0 h 91"/>
                  <a:gd name="T2" fmla="*/ 20 w 45"/>
                  <a:gd name="T3" fmla="*/ 91 h 91"/>
                  <a:gd name="T4" fmla="*/ 0 w 45"/>
                  <a:gd name="T5" fmla="*/ 12 h 91"/>
                </a:gdLst>
                <a:ahLst/>
                <a:cxnLst>
                  <a:cxn ang="0">
                    <a:pos x="T0" y="T1"/>
                  </a:cxn>
                  <a:cxn ang="0">
                    <a:pos x="T2" y="T3"/>
                  </a:cxn>
                  <a:cxn ang="0">
                    <a:pos x="T4" y="T5"/>
                  </a:cxn>
                </a:cxnLst>
                <a:rect l="0" t="0" r="r" b="b"/>
                <a:pathLst>
                  <a:path w="45" h="91">
                    <a:moveTo>
                      <a:pt x="45" y="0"/>
                    </a:moveTo>
                    <a:lnTo>
                      <a:pt x="20" y="91"/>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82" name="Freeform 118">
                <a:extLst>
                  <a:ext uri="{FF2B5EF4-FFF2-40B4-BE49-F238E27FC236}">
                    <a16:creationId xmlns:a16="http://schemas.microsoft.com/office/drawing/2014/main" id="{3A5DE67E-AC2C-3A3F-4E0B-C706702CFD30}"/>
                  </a:ext>
                </a:extLst>
              </p:cNvPr>
              <p:cNvSpPr>
                <a:spLocks noChangeAspect="1"/>
              </p:cNvSpPr>
              <p:nvPr/>
            </p:nvSpPr>
            <p:spPr bwMode="auto">
              <a:xfrm rot="21187069" flipH="1">
                <a:off x="5169" y="3078"/>
                <a:ext cx="15" cy="62"/>
              </a:xfrm>
              <a:custGeom>
                <a:avLst/>
                <a:gdLst>
                  <a:gd name="T0" fmla="*/ 0 w 20"/>
                  <a:gd name="T1" fmla="*/ 0 h 64"/>
                  <a:gd name="T2" fmla="*/ 10 w 20"/>
                  <a:gd name="T3" fmla="*/ 13 h 64"/>
                  <a:gd name="T4" fmla="*/ 17 w 20"/>
                  <a:gd name="T5" fmla="*/ 30 h 64"/>
                  <a:gd name="T6" fmla="*/ 20 w 20"/>
                  <a:gd name="T7" fmla="*/ 45 h 64"/>
                  <a:gd name="T8" fmla="*/ 17 w 20"/>
                  <a:gd name="T9" fmla="*/ 64 h 64"/>
                </a:gdLst>
                <a:ahLst/>
                <a:cxnLst>
                  <a:cxn ang="0">
                    <a:pos x="T0" y="T1"/>
                  </a:cxn>
                  <a:cxn ang="0">
                    <a:pos x="T2" y="T3"/>
                  </a:cxn>
                  <a:cxn ang="0">
                    <a:pos x="T4" y="T5"/>
                  </a:cxn>
                  <a:cxn ang="0">
                    <a:pos x="T6" y="T7"/>
                  </a:cxn>
                  <a:cxn ang="0">
                    <a:pos x="T8" y="T9"/>
                  </a:cxn>
                </a:cxnLst>
                <a:rect l="0" t="0" r="r" b="b"/>
                <a:pathLst>
                  <a:path w="20" h="64">
                    <a:moveTo>
                      <a:pt x="0" y="0"/>
                    </a:moveTo>
                    <a:lnTo>
                      <a:pt x="10" y="13"/>
                    </a:lnTo>
                    <a:lnTo>
                      <a:pt x="17" y="30"/>
                    </a:lnTo>
                    <a:lnTo>
                      <a:pt x="20" y="45"/>
                    </a:lnTo>
                    <a:lnTo>
                      <a:pt x="17" y="6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83" name="Freeform 119">
                <a:extLst>
                  <a:ext uri="{FF2B5EF4-FFF2-40B4-BE49-F238E27FC236}">
                    <a16:creationId xmlns:a16="http://schemas.microsoft.com/office/drawing/2014/main" id="{2E7DD21E-7304-2B7A-67A9-7F914DE3CE85}"/>
                  </a:ext>
                </a:extLst>
              </p:cNvPr>
              <p:cNvSpPr>
                <a:spLocks noChangeAspect="1"/>
              </p:cNvSpPr>
              <p:nvPr/>
            </p:nvSpPr>
            <p:spPr bwMode="auto">
              <a:xfrm rot="21187069" flipH="1">
                <a:off x="5157" y="3206"/>
                <a:ext cx="399" cy="452"/>
              </a:xfrm>
              <a:custGeom>
                <a:avLst/>
                <a:gdLst>
                  <a:gd name="T0" fmla="*/ 390 w 573"/>
                  <a:gd name="T1" fmla="*/ 80 h 427"/>
                  <a:gd name="T2" fmla="*/ 415 w 573"/>
                  <a:gd name="T3" fmla="*/ 58 h 427"/>
                  <a:gd name="T4" fmla="*/ 436 w 573"/>
                  <a:gd name="T5" fmla="*/ 30 h 427"/>
                  <a:gd name="T6" fmla="*/ 449 w 573"/>
                  <a:gd name="T7" fmla="*/ 0 h 427"/>
                  <a:gd name="T8" fmla="*/ 480 w 573"/>
                  <a:gd name="T9" fmla="*/ 3 h 427"/>
                  <a:gd name="T10" fmla="*/ 509 w 573"/>
                  <a:gd name="T11" fmla="*/ 14 h 427"/>
                  <a:gd name="T12" fmla="*/ 536 w 573"/>
                  <a:gd name="T13" fmla="*/ 30 h 427"/>
                  <a:gd name="T14" fmla="*/ 558 w 573"/>
                  <a:gd name="T15" fmla="*/ 51 h 427"/>
                  <a:gd name="T16" fmla="*/ 573 w 573"/>
                  <a:gd name="T17" fmla="*/ 78 h 427"/>
                  <a:gd name="T18" fmla="*/ 531 w 573"/>
                  <a:gd name="T19" fmla="*/ 181 h 427"/>
                  <a:gd name="T20" fmla="*/ 483 w 573"/>
                  <a:gd name="T21" fmla="*/ 285 h 427"/>
                  <a:gd name="T22" fmla="*/ 429 w 573"/>
                  <a:gd name="T23" fmla="*/ 385 h 427"/>
                  <a:gd name="T24" fmla="*/ 403 w 573"/>
                  <a:gd name="T25" fmla="*/ 403 h 427"/>
                  <a:gd name="T26" fmla="*/ 373 w 573"/>
                  <a:gd name="T27" fmla="*/ 419 h 427"/>
                  <a:gd name="T28" fmla="*/ 341 w 573"/>
                  <a:gd name="T29" fmla="*/ 425 h 427"/>
                  <a:gd name="T30" fmla="*/ 307 w 573"/>
                  <a:gd name="T31" fmla="*/ 427 h 427"/>
                  <a:gd name="T32" fmla="*/ 275 w 573"/>
                  <a:gd name="T33" fmla="*/ 422 h 427"/>
                  <a:gd name="T34" fmla="*/ 231 w 573"/>
                  <a:gd name="T35" fmla="*/ 395 h 427"/>
                  <a:gd name="T36" fmla="*/ 190 w 573"/>
                  <a:gd name="T37" fmla="*/ 363 h 427"/>
                  <a:gd name="T38" fmla="*/ 153 w 573"/>
                  <a:gd name="T39" fmla="*/ 325 h 427"/>
                  <a:gd name="T40" fmla="*/ 122 w 573"/>
                  <a:gd name="T41" fmla="*/ 285 h 427"/>
                  <a:gd name="T42" fmla="*/ 83 w 573"/>
                  <a:gd name="T43" fmla="*/ 227 h 427"/>
                  <a:gd name="T44" fmla="*/ 49 w 573"/>
                  <a:gd name="T45" fmla="*/ 166 h 427"/>
                  <a:gd name="T46" fmla="*/ 22 w 573"/>
                  <a:gd name="T47" fmla="*/ 102 h 427"/>
                  <a:gd name="T48" fmla="*/ 0 w 573"/>
                  <a:gd name="T49" fmla="*/ 97 h 427"/>
                  <a:gd name="T50" fmla="*/ 2 w 573"/>
                  <a:gd name="T51" fmla="*/ 107 h 427"/>
                  <a:gd name="T52" fmla="*/ 9 w 573"/>
                  <a:gd name="T53" fmla="*/ 113 h 427"/>
                  <a:gd name="T54" fmla="*/ 17 w 573"/>
                  <a:gd name="T55" fmla="*/ 119 h 427"/>
                  <a:gd name="T56" fmla="*/ 0 w 573"/>
                  <a:gd name="T57" fmla="*/ 130 h 427"/>
                  <a:gd name="T58" fmla="*/ 31 w 573"/>
                  <a:gd name="T59" fmla="*/ 1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3" h="427">
                    <a:moveTo>
                      <a:pt x="390" y="80"/>
                    </a:moveTo>
                    <a:lnTo>
                      <a:pt x="415" y="58"/>
                    </a:lnTo>
                    <a:lnTo>
                      <a:pt x="436" y="30"/>
                    </a:lnTo>
                    <a:lnTo>
                      <a:pt x="449" y="0"/>
                    </a:lnTo>
                    <a:lnTo>
                      <a:pt x="480" y="3"/>
                    </a:lnTo>
                    <a:lnTo>
                      <a:pt x="509" y="14"/>
                    </a:lnTo>
                    <a:lnTo>
                      <a:pt x="536" y="30"/>
                    </a:lnTo>
                    <a:lnTo>
                      <a:pt x="558" y="51"/>
                    </a:lnTo>
                    <a:lnTo>
                      <a:pt x="573" y="78"/>
                    </a:lnTo>
                    <a:lnTo>
                      <a:pt x="531" y="181"/>
                    </a:lnTo>
                    <a:lnTo>
                      <a:pt x="483" y="285"/>
                    </a:lnTo>
                    <a:lnTo>
                      <a:pt x="429" y="385"/>
                    </a:lnTo>
                    <a:lnTo>
                      <a:pt x="403" y="403"/>
                    </a:lnTo>
                    <a:lnTo>
                      <a:pt x="373" y="419"/>
                    </a:lnTo>
                    <a:lnTo>
                      <a:pt x="341" y="425"/>
                    </a:lnTo>
                    <a:lnTo>
                      <a:pt x="307" y="427"/>
                    </a:lnTo>
                    <a:lnTo>
                      <a:pt x="275" y="422"/>
                    </a:lnTo>
                    <a:lnTo>
                      <a:pt x="231" y="395"/>
                    </a:lnTo>
                    <a:lnTo>
                      <a:pt x="190" y="363"/>
                    </a:lnTo>
                    <a:lnTo>
                      <a:pt x="153" y="325"/>
                    </a:lnTo>
                    <a:lnTo>
                      <a:pt x="122" y="285"/>
                    </a:lnTo>
                    <a:lnTo>
                      <a:pt x="83" y="227"/>
                    </a:lnTo>
                    <a:lnTo>
                      <a:pt x="49" y="166"/>
                    </a:lnTo>
                    <a:lnTo>
                      <a:pt x="22" y="102"/>
                    </a:lnTo>
                    <a:lnTo>
                      <a:pt x="0" y="97"/>
                    </a:lnTo>
                    <a:lnTo>
                      <a:pt x="2" y="107"/>
                    </a:lnTo>
                    <a:lnTo>
                      <a:pt x="9" y="113"/>
                    </a:lnTo>
                    <a:lnTo>
                      <a:pt x="17" y="119"/>
                    </a:lnTo>
                    <a:lnTo>
                      <a:pt x="0" y="130"/>
                    </a:lnTo>
                    <a:lnTo>
                      <a:pt x="31" y="17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84" name="Freeform 120">
                <a:extLst>
                  <a:ext uri="{FF2B5EF4-FFF2-40B4-BE49-F238E27FC236}">
                    <a16:creationId xmlns:a16="http://schemas.microsoft.com/office/drawing/2014/main" id="{F37BF8CF-3E05-A3EF-77F3-761DF16BA31B}"/>
                  </a:ext>
                </a:extLst>
              </p:cNvPr>
              <p:cNvSpPr>
                <a:spLocks noChangeAspect="1"/>
              </p:cNvSpPr>
              <p:nvPr/>
            </p:nvSpPr>
            <p:spPr bwMode="auto">
              <a:xfrm rot="21187069" flipH="1">
                <a:off x="5307" y="3417"/>
                <a:ext cx="23" cy="77"/>
              </a:xfrm>
              <a:custGeom>
                <a:avLst/>
                <a:gdLst>
                  <a:gd name="T0" fmla="*/ 0 w 32"/>
                  <a:gd name="T1" fmla="*/ 0 h 70"/>
                  <a:gd name="T2" fmla="*/ 14 w 32"/>
                  <a:gd name="T3" fmla="*/ 14 h 70"/>
                  <a:gd name="T4" fmla="*/ 24 w 32"/>
                  <a:gd name="T5" fmla="*/ 31 h 70"/>
                  <a:gd name="T6" fmla="*/ 31 w 32"/>
                  <a:gd name="T7" fmla="*/ 49 h 70"/>
                  <a:gd name="T8" fmla="*/ 32 w 32"/>
                  <a:gd name="T9" fmla="*/ 70 h 70"/>
                </a:gdLst>
                <a:ahLst/>
                <a:cxnLst>
                  <a:cxn ang="0">
                    <a:pos x="T0" y="T1"/>
                  </a:cxn>
                  <a:cxn ang="0">
                    <a:pos x="T2" y="T3"/>
                  </a:cxn>
                  <a:cxn ang="0">
                    <a:pos x="T4" y="T5"/>
                  </a:cxn>
                  <a:cxn ang="0">
                    <a:pos x="T6" y="T7"/>
                  </a:cxn>
                  <a:cxn ang="0">
                    <a:pos x="T8" y="T9"/>
                  </a:cxn>
                </a:cxnLst>
                <a:rect l="0" t="0" r="r" b="b"/>
                <a:pathLst>
                  <a:path w="32" h="70">
                    <a:moveTo>
                      <a:pt x="0" y="0"/>
                    </a:moveTo>
                    <a:lnTo>
                      <a:pt x="14" y="14"/>
                    </a:lnTo>
                    <a:lnTo>
                      <a:pt x="24" y="31"/>
                    </a:lnTo>
                    <a:lnTo>
                      <a:pt x="31" y="49"/>
                    </a:lnTo>
                    <a:lnTo>
                      <a:pt x="32" y="7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85" name="Freeform 121">
                <a:extLst>
                  <a:ext uri="{FF2B5EF4-FFF2-40B4-BE49-F238E27FC236}">
                    <a16:creationId xmlns:a16="http://schemas.microsoft.com/office/drawing/2014/main" id="{6BF155C2-7ECE-E5F8-F5F0-B9D2CA444E44}"/>
                  </a:ext>
                </a:extLst>
              </p:cNvPr>
              <p:cNvSpPr>
                <a:spLocks noChangeAspect="1"/>
              </p:cNvSpPr>
              <p:nvPr/>
            </p:nvSpPr>
            <p:spPr bwMode="auto">
              <a:xfrm rot="21187069" flipH="1">
                <a:off x="5326" y="3442"/>
                <a:ext cx="27" cy="67"/>
              </a:xfrm>
              <a:custGeom>
                <a:avLst/>
                <a:gdLst>
                  <a:gd name="T0" fmla="*/ 0 w 27"/>
                  <a:gd name="T1" fmla="*/ 0 h 56"/>
                  <a:gd name="T2" fmla="*/ 14 w 27"/>
                  <a:gd name="T3" fmla="*/ 7 h 56"/>
                  <a:gd name="T4" fmla="*/ 24 w 27"/>
                  <a:gd name="T5" fmla="*/ 17 h 56"/>
                  <a:gd name="T6" fmla="*/ 27 w 27"/>
                  <a:gd name="T7" fmla="*/ 29 h 56"/>
                  <a:gd name="T8" fmla="*/ 25 w 27"/>
                  <a:gd name="T9" fmla="*/ 43 h 56"/>
                  <a:gd name="T10" fmla="*/ 20 w 27"/>
                  <a:gd name="T11" fmla="*/ 56 h 56"/>
                </a:gdLst>
                <a:ahLst/>
                <a:cxnLst>
                  <a:cxn ang="0">
                    <a:pos x="T0" y="T1"/>
                  </a:cxn>
                  <a:cxn ang="0">
                    <a:pos x="T2" y="T3"/>
                  </a:cxn>
                  <a:cxn ang="0">
                    <a:pos x="T4" y="T5"/>
                  </a:cxn>
                  <a:cxn ang="0">
                    <a:pos x="T6" y="T7"/>
                  </a:cxn>
                  <a:cxn ang="0">
                    <a:pos x="T8" y="T9"/>
                  </a:cxn>
                  <a:cxn ang="0">
                    <a:pos x="T10" y="T11"/>
                  </a:cxn>
                </a:cxnLst>
                <a:rect l="0" t="0" r="r" b="b"/>
                <a:pathLst>
                  <a:path w="27" h="56">
                    <a:moveTo>
                      <a:pt x="0" y="0"/>
                    </a:moveTo>
                    <a:lnTo>
                      <a:pt x="14" y="7"/>
                    </a:lnTo>
                    <a:lnTo>
                      <a:pt x="24" y="17"/>
                    </a:lnTo>
                    <a:lnTo>
                      <a:pt x="27" y="29"/>
                    </a:lnTo>
                    <a:lnTo>
                      <a:pt x="25" y="43"/>
                    </a:lnTo>
                    <a:lnTo>
                      <a:pt x="20" y="5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86" name="Freeform 122">
                <a:extLst>
                  <a:ext uri="{FF2B5EF4-FFF2-40B4-BE49-F238E27FC236}">
                    <a16:creationId xmlns:a16="http://schemas.microsoft.com/office/drawing/2014/main" id="{863CF215-1884-DF16-A3CB-2C5122844198}"/>
                  </a:ext>
                </a:extLst>
              </p:cNvPr>
              <p:cNvSpPr>
                <a:spLocks noChangeAspect="1"/>
              </p:cNvSpPr>
              <p:nvPr/>
            </p:nvSpPr>
            <p:spPr bwMode="auto">
              <a:xfrm rot="21187069" flipH="1">
                <a:off x="5342" y="3437"/>
                <a:ext cx="26" cy="46"/>
              </a:xfrm>
              <a:custGeom>
                <a:avLst/>
                <a:gdLst>
                  <a:gd name="T0" fmla="*/ 0 w 27"/>
                  <a:gd name="T1" fmla="*/ 0 h 41"/>
                  <a:gd name="T2" fmla="*/ 12 w 27"/>
                  <a:gd name="T3" fmla="*/ 2 h 41"/>
                  <a:gd name="T4" fmla="*/ 22 w 27"/>
                  <a:gd name="T5" fmla="*/ 7 h 41"/>
                  <a:gd name="T6" fmla="*/ 27 w 27"/>
                  <a:gd name="T7" fmla="*/ 14 h 41"/>
                  <a:gd name="T8" fmla="*/ 27 w 27"/>
                  <a:gd name="T9" fmla="*/ 24 h 41"/>
                  <a:gd name="T10" fmla="*/ 22 w 27"/>
                  <a:gd name="T11" fmla="*/ 32 h 41"/>
                  <a:gd name="T12" fmla="*/ 14 w 2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27" h="41">
                    <a:moveTo>
                      <a:pt x="0" y="0"/>
                    </a:moveTo>
                    <a:lnTo>
                      <a:pt x="12" y="2"/>
                    </a:lnTo>
                    <a:lnTo>
                      <a:pt x="22" y="7"/>
                    </a:lnTo>
                    <a:lnTo>
                      <a:pt x="27" y="14"/>
                    </a:lnTo>
                    <a:lnTo>
                      <a:pt x="27" y="24"/>
                    </a:lnTo>
                    <a:lnTo>
                      <a:pt x="22" y="32"/>
                    </a:lnTo>
                    <a:lnTo>
                      <a:pt x="14" y="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87" name="Freeform 123">
                <a:extLst>
                  <a:ext uri="{FF2B5EF4-FFF2-40B4-BE49-F238E27FC236}">
                    <a16:creationId xmlns:a16="http://schemas.microsoft.com/office/drawing/2014/main" id="{D6B64BC7-7815-194E-BD86-CE09D059190B}"/>
                  </a:ext>
                </a:extLst>
              </p:cNvPr>
              <p:cNvSpPr>
                <a:spLocks noChangeAspect="1"/>
              </p:cNvSpPr>
              <p:nvPr/>
            </p:nvSpPr>
            <p:spPr bwMode="auto">
              <a:xfrm rot="21187069" flipH="1">
                <a:off x="5058" y="3278"/>
                <a:ext cx="30" cy="52"/>
              </a:xfrm>
              <a:custGeom>
                <a:avLst/>
                <a:gdLst>
                  <a:gd name="T0" fmla="*/ 0 w 42"/>
                  <a:gd name="T1" fmla="*/ 0 h 45"/>
                  <a:gd name="T2" fmla="*/ 13 w 42"/>
                  <a:gd name="T3" fmla="*/ 0 h 45"/>
                  <a:gd name="T4" fmla="*/ 25 w 42"/>
                  <a:gd name="T5" fmla="*/ 3 h 45"/>
                  <a:gd name="T6" fmla="*/ 35 w 42"/>
                  <a:gd name="T7" fmla="*/ 10 h 45"/>
                  <a:gd name="T8" fmla="*/ 41 w 42"/>
                  <a:gd name="T9" fmla="*/ 20 h 45"/>
                  <a:gd name="T10" fmla="*/ 42 w 42"/>
                  <a:gd name="T11" fmla="*/ 32 h 45"/>
                  <a:gd name="T12" fmla="*/ 41 w 4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2" h="45">
                    <a:moveTo>
                      <a:pt x="0" y="0"/>
                    </a:moveTo>
                    <a:lnTo>
                      <a:pt x="13" y="0"/>
                    </a:lnTo>
                    <a:lnTo>
                      <a:pt x="25" y="3"/>
                    </a:lnTo>
                    <a:lnTo>
                      <a:pt x="35" y="10"/>
                    </a:lnTo>
                    <a:lnTo>
                      <a:pt x="41" y="20"/>
                    </a:lnTo>
                    <a:lnTo>
                      <a:pt x="42" y="32"/>
                    </a:lnTo>
                    <a:lnTo>
                      <a:pt x="41" y="4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88" name="Freeform 124">
                <a:extLst>
                  <a:ext uri="{FF2B5EF4-FFF2-40B4-BE49-F238E27FC236}">
                    <a16:creationId xmlns:a16="http://schemas.microsoft.com/office/drawing/2014/main" id="{5FC9E77B-5B46-7A4C-87A3-5AF46CBD4582}"/>
                  </a:ext>
                </a:extLst>
              </p:cNvPr>
              <p:cNvSpPr>
                <a:spLocks noChangeAspect="1"/>
              </p:cNvSpPr>
              <p:nvPr/>
            </p:nvSpPr>
            <p:spPr bwMode="auto">
              <a:xfrm rot="21187069" flipH="1">
                <a:off x="5085" y="3294"/>
                <a:ext cx="15" cy="30"/>
              </a:xfrm>
              <a:custGeom>
                <a:avLst/>
                <a:gdLst>
                  <a:gd name="T0" fmla="*/ 0 w 33"/>
                  <a:gd name="T1" fmla="*/ 0 h 27"/>
                  <a:gd name="T2" fmla="*/ 13 w 33"/>
                  <a:gd name="T3" fmla="*/ 0 h 27"/>
                  <a:gd name="T4" fmla="*/ 23 w 33"/>
                  <a:gd name="T5" fmla="*/ 5 h 27"/>
                  <a:gd name="T6" fmla="*/ 32 w 33"/>
                  <a:gd name="T7" fmla="*/ 13 h 27"/>
                  <a:gd name="T8" fmla="*/ 33 w 33"/>
                  <a:gd name="T9" fmla="*/ 27 h 27"/>
                </a:gdLst>
                <a:ahLst/>
                <a:cxnLst>
                  <a:cxn ang="0">
                    <a:pos x="T0" y="T1"/>
                  </a:cxn>
                  <a:cxn ang="0">
                    <a:pos x="T2" y="T3"/>
                  </a:cxn>
                  <a:cxn ang="0">
                    <a:pos x="T4" y="T5"/>
                  </a:cxn>
                  <a:cxn ang="0">
                    <a:pos x="T6" y="T7"/>
                  </a:cxn>
                  <a:cxn ang="0">
                    <a:pos x="T8" y="T9"/>
                  </a:cxn>
                </a:cxnLst>
                <a:rect l="0" t="0" r="r" b="b"/>
                <a:pathLst>
                  <a:path w="33" h="27">
                    <a:moveTo>
                      <a:pt x="0" y="0"/>
                    </a:moveTo>
                    <a:lnTo>
                      <a:pt x="13" y="0"/>
                    </a:lnTo>
                    <a:lnTo>
                      <a:pt x="23" y="5"/>
                    </a:lnTo>
                    <a:lnTo>
                      <a:pt x="32" y="13"/>
                    </a:lnTo>
                    <a:lnTo>
                      <a:pt x="33" y="2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89" name="Freeform 125">
                <a:extLst>
                  <a:ext uri="{FF2B5EF4-FFF2-40B4-BE49-F238E27FC236}">
                    <a16:creationId xmlns:a16="http://schemas.microsoft.com/office/drawing/2014/main" id="{1DBD7C04-89E6-1ECF-8C0D-FE522B7A0E70}"/>
                  </a:ext>
                </a:extLst>
              </p:cNvPr>
              <p:cNvSpPr>
                <a:spLocks noChangeAspect="1"/>
              </p:cNvSpPr>
              <p:nvPr/>
            </p:nvSpPr>
            <p:spPr bwMode="auto">
              <a:xfrm rot="21187069" flipH="1">
                <a:off x="5100" y="3304"/>
                <a:ext cx="11" cy="15"/>
              </a:xfrm>
              <a:custGeom>
                <a:avLst/>
                <a:gdLst>
                  <a:gd name="T0" fmla="*/ 0 w 17"/>
                  <a:gd name="T1" fmla="*/ 0 h 22"/>
                  <a:gd name="T2" fmla="*/ 11 w 17"/>
                  <a:gd name="T3" fmla="*/ 8 h 22"/>
                  <a:gd name="T4" fmla="*/ 17 w 17"/>
                  <a:gd name="T5" fmla="*/ 22 h 22"/>
                </a:gdLst>
                <a:ahLst/>
                <a:cxnLst>
                  <a:cxn ang="0">
                    <a:pos x="T0" y="T1"/>
                  </a:cxn>
                  <a:cxn ang="0">
                    <a:pos x="T2" y="T3"/>
                  </a:cxn>
                  <a:cxn ang="0">
                    <a:pos x="T4" y="T5"/>
                  </a:cxn>
                </a:cxnLst>
                <a:rect l="0" t="0" r="r" b="b"/>
                <a:pathLst>
                  <a:path w="17" h="22">
                    <a:moveTo>
                      <a:pt x="0" y="0"/>
                    </a:moveTo>
                    <a:lnTo>
                      <a:pt x="11" y="8"/>
                    </a:lnTo>
                    <a:lnTo>
                      <a:pt x="17" y="2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90" name="Freeform 126">
                <a:extLst>
                  <a:ext uri="{FF2B5EF4-FFF2-40B4-BE49-F238E27FC236}">
                    <a16:creationId xmlns:a16="http://schemas.microsoft.com/office/drawing/2014/main" id="{D776DA87-DBCE-3E5C-D9EC-050AA866DC2C}"/>
                  </a:ext>
                </a:extLst>
              </p:cNvPr>
              <p:cNvSpPr>
                <a:spLocks noChangeAspect="1"/>
              </p:cNvSpPr>
              <p:nvPr/>
            </p:nvSpPr>
            <p:spPr bwMode="auto">
              <a:xfrm rot="21187069" flipH="1">
                <a:off x="5361" y="3802"/>
                <a:ext cx="195" cy="30"/>
              </a:xfrm>
              <a:custGeom>
                <a:avLst/>
                <a:gdLst>
                  <a:gd name="T0" fmla="*/ 0 w 283"/>
                  <a:gd name="T1" fmla="*/ 29 h 39"/>
                  <a:gd name="T2" fmla="*/ 48 w 283"/>
                  <a:gd name="T3" fmla="*/ 36 h 39"/>
                  <a:gd name="T4" fmla="*/ 97 w 283"/>
                  <a:gd name="T5" fmla="*/ 39 h 39"/>
                  <a:gd name="T6" fmla="*/ 144 w 283"/>
                  <a:gd name="T7" fmla="*/ 37 h 39"/>
                  <a:gd name="T8" fmla="*/ 192 w 283"/>
                  <a:gd name="T9" fmla="*/ 31 h 39"/>
                  <a:gd name="T10" fmla="*/ 238 w 283"/>
                  <a:gd name="T11" fmla="*/ 17 h 39"/>
                  <a:gd name="T12" fmla="*/ 283 w 283"/>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83" h="39">
                    <a:moveTo>
                      <a:pt x="0" y="29"/>
                    </a:moveTo>
                    <a:lnTo>
                      <a:pt x="48" y="36"/>
                    </a:lnTo>
                    <a:lnTo>
                      <a:pt x="97" y="39"/>
                    </a:lnTo>
                    <a:lnTo>
                      <a:pt x="144" y="37"/>
                    </a:lnTo>
                    <a:lnTo>
                      <a:pt x="192" y="31"/>
                    </a:lnTo>
                    <a:lnTo>
                      <a:pt x="238" y="17"/>
                    </a:lnTo>
                    <a:lnTo>
                      <a:pt x="28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91" name="Freeform 127">
                <a:extLst>
                  <a:ext uri="{FF2B5EF4-FFF2-40B4-BE49-F238E27FC236}">
                    <a16:creationId xmlns:a16="http://schemas.microsoft.com/office/drawing/2014/main" id="{59004FAC-ADB2-9427-9BF0-9A1C7AB3F03E}"/>
                  </a:ext>
                </a:extLst>
              </p:cNvPr>
              <p:cNvSpPr>
                <a:spLocks noChangeAspect="1"/>
              </p:cNvSpPr>
              <p:nvPr/>
            </p:nvSpPr>
            <p:spPr bwMode="auto">
              <a:xfrm rot="21187069" flipH="1">
                <a:off x="5223" y="3047"/>
                <a:ext cx="27" cy="226"/>
              </a:xfrm>
              <a:custGeom>
                <a:avLst/>
                <a:gdLst>
                  <a:gd name="T0" fmla="*/ 0 w 38"/>
                  <a:gd name="T1" fmla="*/ 0 h 203"/>
                  <a:gd name="T2" fmla="*/ 17 w 38"/>
                  <a:gd name="T3" fmla="*/ 32 h 203"/>
                  <a:gd name="T4" fmla="*/ 29 w 38"/>
                  <a:gd name="T5" fmla="*/ 64 h 203"/>
                  <a:gd name="T6" fmla="*/ 36 w 38"/>
                  <a:gd name="T7" fmla="*/ 98 h 203"/>
                  <a:gd name="T8" fmla="*/ 38 w 38"/>
                  <a:gd name="T9" fmla="*/ 133 h 203"/>
                  <a:gd name="T10" fmla="*/ 34 w 38"/>
                  <a:gd name="T11" fmla="*/ 167 h 203"/>
                  <a:gd name="T12" fmla="*/ 26 w 38"/>
                  <a:gd name="T13" fmla="*/ 203 h 203"/>
                </a:gdLst>
                <a:ahLst/>
                <a:cxnLst>
                  <a:cxn ang="0">
                    <a:pos x="T0" y="T1"/>
                  </a:cxn>
                  <a:cxn ang="0">
                    <a:pos x="T2" y="T3"/>
                  </a:cxn>
                  <a:cxn ang="0">
                    <a:pos x="T4" y="T5"/>
                  </a:cxn>
                  <a:cxn ang="0">
                    <a:pos x="T6" y="T7"/>
                  </a:cxn>
                  <a:cxn ang="0">
                    <a:pos x="T8" y="T9"/>
                  </a:cxn>
                  <a:cxn ang="0">
                    <a:pos x="T10" y="T11"/>
                  </a:cxn>
                  <a:cxn ang="0">
                    <a:pos x="T12" y="T13"/>
                  </a:cxn>
                </a:cxnLst>
                <a:rect l="0" t="0" r="r" b="b"/>
                <a:pathLst>
                  <a:path w="38" h="203">
                    <a:moveTo>
                      <a:pt x="0" y="0"/>
                    </a:moveTo>
                    <a:lnTo>
                      <a:pt x="17" y="32"/>
                    </a:lnTo>
                    <a:lnTo>
                      <a:pt x="29" y="64"/>
                    </a:lnTo>
                    <a:lnTo>
                      <a:pt x="36" y="98"/>
                    </a:lnTo>
                    <a:lnTo>
                      <a:pt x="38" y="133"/>
                    </a:lnTo>
                    <a:lnTo>
                      <a:pt x="34" y="167"/>
                    </a:lnTo>
                    <a:lnTo>
                      <a:pt x="26" y="20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92" name="Freeform 128">
                <a:extLst>
                  <a:ext uri="{FF2B5EF4-FFF2-40B4-BE49-F238E27FC236}">
                    <a16:creationId xmlns:a16="http://schemas.microsoft.com/office/drawing/2014/main" id="{80818C96-DA42-2E43-D4AE-47CC6E67B151}"/>
                  </a:ext>
                </a:extLst>
              </p:cNvPr>
              <p:cNvSpPr>
                <a:spLocks noChangeAspect="1"/>
              </p:cNvSpPr>
              <p:nvPr/>
            </p:nvSpPr>
            <p:spPr bwMode="auto">
              <a:xfrm rot="21187069" flipH="1">
                <a:off x="5230" y="3545"/>
                <a:ext cx="35" cy="272"/>
              </a:xfrm>
              <a:custGeom>
                <a:avLst/>
                <a:gdLst>
                  <a:gd name="T0" fmla="*/ 0 w 43"/>
                  <a:gd name="T1" fmla="*/ 0 h 262"/>
                  <a:gd name="T2" fmla="*/ 17 w 43"/>
                  <a:gd name="T3" fmla="*/ 64 h 262"/>
                  <a:gd name="T4" fmla="*/ 31 w 43"/>
                  <a:gd name="T5" fmla="*/ 129 h 262"/>
                  <a:gd name="T6" fmla="*/ 39 w 43"/>
                  <a:gd name="T7" fmla="*/ 196 h 262"/>
                  <a:gd name="T8" fmla="*/ 43 w 43"/>
                  <a:gd name="T9" fmla="*/ 262 h 262"/>
                </a:gdLst>
                <a:ahLst/>
                <a:cxnLst>
                  <a:cxn ang="0">
                    <a:pos x="T0" y="T1"/>
                  </a:cxn>
                  <a:cxn ang="0">
                    <a:pos x="T2" y="T3"/>
                  </a:cxn>
                  <a:cxn ang="0">
                    <a:pos x="T4" y="T5"/>
                  </a:cxn>
                  <a:cxn ang="0">
                    <a:pos x="T6" y="T7"/>
                  </a:cxn>
                  <a:cxn ang="0">
                    <a:pos x="T8" y="T9"/>
                  </a:cxn>
                </a:cxnLst>
                <a:rect l="0" t="0" r="r" b="b"/>
                <a:pathLst>
                  <a:path w="43" h="262">
                    <a:moveTo>
                      <a:pt x="0" y="0"/>
                    </a:moveTo>
                    <a:lnTo>
                      <a:pt x="17" y="64"/>
                    </a:lnTo>
                    <a:lnTo>
                      <a:pt x="31" y="129"/>
                    </a:lnTo>
                    <a:lnTo>
                      <a:pt x="39" y="196"/>
                    </a:lnTo>
                    <a:lnTo>
                      <a:pt x="43" y="26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93" name="Freeform 129">
                <a:extLst>
                  <a:ext uri="{FF2B5EF4-FFF2-40B4-BE49-F238E27FC236}">
                    <a16:creationId xmlns:a16="http://schemas.microsoft.com/office/drawing/2014/main" id="{59CDA0EF-6F02-4F26-7FCE-9774C4791332}"/>
                  </a:ext>
                </a:extLst>
              </p:cNvPr>
              <p:cNvSpPr>
                <a:spLocks noChangeAspect="1"/>
              </p:cNvSpPr>
              <p:nvPr/>
            </p:nvSpPr>
            <p:spPr bwMode="auto">
              <a:xfrm rot="21187069" flipH="1">
                <a:off x="5161" y="3714"/>
                <a:ext cx="50" cy="47"/>
              </a:xfrm>
              <a:custGeom>
                <a:avLst/>
                <a:gdLst>
                  <a:gd name="T0" fmla="*/ 71 w 71"/>
                  <a:gd name="T1" fmla="*/ 0 h 43"/>
                  <a:gd name="T2" fmla="*/ 57 w 71"/>
                  <a:gd name="T3" fmla="*/ 16 h 43"/>
                  <a:gd name="T4" fmla="*/ 40 w 71"/>
                  <a:gd name="T5" fmla="*/ 29 h 43"/>
                  <a:gd name="T6" fmla="*/ 22 w 71"/>
                  <a:gd name="T7" fmla="*/ 38 h 43"/>
                  <a:gd name="T8" fmla="*/ 0 w 71"/>
                  <a:gd name="T9" fmla="*/ 43 h 43"/>
                </a:gdLst>
                <a:ahLst/>
                <a:cxnLst>
                  <a:cxn ang="0">
                    <a:pos x="T0" y="T1"/>
                  </a:cxn>
                  <a:cxn ang="0">
                    <a:pos x="T2" y="T3"/>
                  </a:cxn>
                  <a:cxn ang="0">
                    <a:pos x="T4" y="T5"/>
                  </a:cxn>
                  <a:cxn ang="0">
                    <a:pos x="T6" y="T7"/>
                  </a:cxn>
                  <a:cxn ang="0">
                    <a:pos x="T8" y="T9"/>
                  </a:cxn>
                </a:cxnLst>
                <a:rect l="0" t="0" r="r" b="b"/>
                <a:pathLst>
                  <a:path w="71" h="43">
                    <a:moveTo>
                      <a:pt x="71" y="0"/>
                    </a:moveTo>
                    <a:lnTo>
                      <a:pt x="57" y="16"/>
                    </a:lnTo>
                    <a:lnTo>
                      <a:pt x="40" y="29"/>
                    </a:lnTo>
                    <a:lnTo>
                      <a:pt x="22" y="38"/>
                    </a:lnTo>
                    <a:lnTo>
                      <a:pt x="0" y="4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94" name="Freeform 130">
                <a:extLst>
                  <a:ext uri="{FF2B5EF4-FFF2-40B4-BE49-F238E27FC236}">
                    <a16:creationId xmlns:a16="http://schemas.microsoft.com/office/drawing/2014/main" id="{EC9AE9BD-535A-251E-8642-7E12125915D7}"/>
                  </a:ext>
                </a:extLst>
              </p:cNvPr>
              <p:cNvSpPr>
                <a:spLocks noChangeAspect="1"/>
              </p:cNvSpPr>
              <p:nvPr/>
            </p:nvSpPr>
            <p:spPr bwMode="auto">
              <a:xfrm rot="21187069" flipH="1">
                <a:off x="5146" y="2981"/>
                <a:ext cx="58" cy="30"/>
              </a:xfrm>
              <a:custGeom>
                <a:avLst/>
                <a:gdLst>
                  <a:gd name="T0" fmla="*/ 82 w 82"/>
                  <a:gd name="T1" fmla="*/ 0 h 29"/>
                  <a:gd name="T2" fmla="*/ 68 w 82"/>
                  <a:gd name="T3" fmla="*/ 15 h 29"/>
                  <a:gd name="T4" fmla="*/ 53 w 82"/>
                  <a:gd name="T5" fmla="*/ 26 h 29"/>
                  <a:gd name="T6" fmla="*/ 36 w 82"/>
                  <a:gd name="T7" fmla="*/ 29 h 29"/>
                  <a:gd name="T8" fmla="*/ 19 w 82"/>
                  <a:gd name="T9" fmla="*/ 29 h 29"/>
                  <a:gd name="T10" fmla="*/ 0 w 82"/>
                  <a:gd name="T11" fmla="*/ 24 h 29"/>
                </a:gdLst>
                <a:ahLst/>
                <a:cxnLst>
                  <a:cxn ang="0">
                    <a:pos x="T0" y="T1"/>
                  </a:cxn>
                  <a:cxn ang="0">
                    <a:pos x="T2" y="T3"/>
                  </a:cxn>
                  <a:cxn ang="0">
                    <a:pos x="T4" y="T5"/>
                  </a:cxn>
                  <a:cxn ang="0">
                    <a:pos x="T6" y="T7"/>
                  </a:cxn>
                  <a:cxn ang="0">
                    <a:pos x="T8" y="T9"/>
                  </a:cxn>
                  <a:cxn ang="0">
                    <a:pos x="T10" y="T11"/>
                  </a:cxn>
                </a:cxnLst>
                <a:rect l="0" t="0" r="r" b="b"/>
                <a:pathLst>
                  <a:path w="82" h="29">
                    <a:moveTo>
                      <a:pt x="82" y="0"/>
                    </a:moveTo>
                    <a:lnTo>
                      <a:pt x="68" y="15"/>
                    </a:lnTo>
                    <a:lnTo>
                      <a:pt x="53" y="26"/>
                    </a:lnTo>
                    <a:lnTo>
                      <a:pt x="36" y="29"/>
                    </a:lnTo>
                    <a:lnTo>
                      <a:pt x="19" y="29"/>
                    </a:lnTo>
                    <a:lnTo>
                      <a:pt x="0" y="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295" name="Freeform 131">
                <a:extLst>
                  <a:ext uri="{FF2B5EF4-FFF2-40B4-BE49-F238E27FC236}">
                    <a16:creationId xmlns:a16="http://schemas.microsoft.com/office/drawing/2014/main" id="{23DB2176-2532-5919-FC8B-6BB02B1C56EC}"/>
                  </a:ext>
                </a:extLst>
              </p:cNvPr>
              <p:cNvSpPr>
                <a:spLocks noChangeAspect="1"/>
              </p:cNvSpPr>
              <p:nvPr/>
            </p:nvSpPr>
            <p:spPr bwMode="auto">
              <a:xfrm rot="21187069" flipH="1">
                <a:off x="5273" y="3124"/>
                <a:ext cx="157" cy="308"/>
              </a:xfrm>
              <a:custGeom>
                <a:avLst/>
                <a:gdLst>
                  <a:gd name="T0" fmla="*/ 220 w 225"/>
                  <a:gd name="T1" fmla="*/ 136 h 293"/>
                  <a:gd name="T2" fmla="*/ 193 w 225"/>
                  <a:gd name="T3" fmla="*/ 83 h 293"/>
                  <a:gd name="T4" fmla="*/ 151 w 225"/>
                  <a:gd name="T5" fmla="*/ 42 h 293"/>
                  <a:gd name="T6" fmla="*/ 125 w 225"/>
                  <a:gd name="T7" fmla="*/ 12 h 293"/>
                  <a:gd name="T8" fmla="*/ 86 w 225"/>
                  <a:gd name="T9" fmla="*/ 0 h 293"/>
                  <a:gd name="T10" fmla="*/ 80 w 225"/>
                  <a:gd name="T11" fmla="*/ 17 h 293"/>
                  <a:gd name="T12" fmla="*/ 88 w 225"/>
                  <a:gd name="T13" fmla="*/ 32 h 293"/>
                  <a:gd name="T14" fmla="*/ 137 w 225"/>
                  <a:gd name="T15" fmla="*/ 39 h 293"/>
                  <a:gd name="T16" fmla="*/ 136 w 225"/>
                  <a:gd name="T17" fmla="*/ 39 h 293"/>
                  <a:gd name="T18" fmla="*/ 85 w 225"/>
                  <a:gd name="T19" fmla="*/ 31 h 293"/>
                  <a:gd name="T20" fmla="*/ 36 w 225"/>
                  <a:gd name="T21" fmla="*/ 42 h 293"/>
                  <a:gd name="T22" fmla="*/ 3 w 225"/>
                  <a:gd name="T23" fmla="*/ 66 h 293"/>
                  <a:gd name="T24" fmla="*/ 2 w 225"/>
                  <a:gd name="T25" fmla="*/ 92 h 293"/>
                  <a:gd name="T26" fmla="*/ 19 w 225"/>
                  <a:gd name="T27" fmla="*/ 112 h 293"/>
                  <a:gd name="T28" fmla="*/ 73 w 225"/>
                  <a:gd name="T29" fmla="*/ 95 h 293"/>
                  <a:gd name="T30" fmla="*/ 63 w 225"/>
                  <a:gd name="T31" fmla="*/ 102 h 293"/>
                  <a:gd name="T32" fmla="*/ 5 w 225"/>
                  <a:gd name="T33" fmla="*/ 139 h 293"/>
                  <a:gd name="T34" fmla="*/ 14 w 225"/>
                  <a:gd name="T35" fmla="*/ 169 h 293"/>
                  <a:gd name="T36" fmla="*/ 41 w 225"/>
                  <a:gd name="T37" fmla="*/ 185 h 293"/>
                  <a:gd name="T38" fmla="*/ 83 w 225"/>
                  <a:gd name="T39" fmla="*/ 163 h 293"/>
                  <a:gd name="T40" fmla="*/ 144 w 225"/>
                  <a:gd name="T41" fmla="*/ 136 h 293"/>
                  <a:gd name="T42" fmla="*/ 47 w 225"/>
                  <a:gd name="T43" fmla="*/ 186 h 293"/>
                  <a:gd name="T44" fmla="*/ 42 w 225"/>
                  <a:gd name="T45" fmla="*/ 212 h 293"/>
                  <a:gd name="T46" fmla="*/ 56 w 225"/>
                  <a:gd name="T47" fmla="*/ 234 h 293"/>
                  <a:gd name="T48" fmla="*/ 81 w 225"/>
                  <a:gd name="T49" fmla="*/ 239 h 293"/>
                  <a:gd name="T50" fmla="*/ 124 w 225"/>
                  <a:gd name="T51" fmla="*/ 214 h 293"/>
                  <a:gd name="T52" fmla="*/ 115 w 225"/>
                  <a:gd name="T53" fmla="*/ 220 h 293"/>
                  <a:gd name="T54" fmla="*/ 76 w 225"/>
                  <a:gd name="T55" fmla="*/ 261 h 293"/>
                  <a:gd name="T56" fmla="*/ 90 w 225"/>
                  <a:gd name="T57" fmla="*/ 286 h 293"/>
                  <a:gd name="T58" fmla="*/ 117 w 225"/>
                  <a:gd name="T59" fmla="*/ 293 h 293"/>
                  <a:gd name="T60" fmla="*/ 156 w 225"/>
                  <a:gd name="T61" fmla="*/ 269 h 293"/>
                  <a:gd name="T62" fmla="*/ 198 w 225"/>
                  <a:gd name="T63" fmla="*/ 222 h 293"/>
                  <a:gd name="T64" fmla="*/ 225 w 225"/>
                  <a:gd name="T65" fmla="*/ 16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293">
                    <a:moveTo>
                      <a:pt x="225" y="164"/>
                    </a:moveTo>
                    <a:lnTo>
                      <a:pt x="220" y="136"/>
                    </a:lnTo>
                    <a:lnTo>
                      <a:pt x="208" y="108"/>
                    </a:lnTo>
                    <a:lnTo>
                      <a:pt x="193" y="83"/>
                    </a:lnTo>
                    <a:lnTo>
                      <a:pt x="174" y="61"/>
                    </a:lnTo>
                    <a:lnTo>
                      <a:pt x="151" y="42"/>
                    </a:lnTo>
                    <a:lnTo>
                      <a:pt x="141" y="25"/>
                    </a:lnTo>
                    <a:lnTo>
                      <a:pt x="125" y="12"/>
                    </a:lnTo>
                    <a:lnTo>
                      <a:pt x="107" y="3"/>
                    </a:lnTo>
                    <a:lnTo>
                      <a:pt x="86" y="0"/>
                    </a:lnTo>
                    <a:lnTo>
                      <a:pt x="81" y="8"/>
                    </a:lnTo>
                    <a:lnTo>
                      <a:pt x="80" y="17"/>
                    </a:lnTo>
                    <a:lnTo>
                      <a:pt x="83" y="25"/>
                    </a:lnTo>
                    <a:lnTo>
                      <a:pt x="88" y="32"/>
                    </a:lnTo>
                    <a:lnTo>
                      <a:pt x="113" y="32"/>
                    </a:lnTo>
                    <a:lnTo>
                      <a:pt x="137" y="39"/>
                    </a:lnTo>
                    <a:lnTo>
                      <a:pt x="159" y="51"/>
                    </a:lnTo>
                    <a:lnTo>
                      <a:pt x="136" y="39"/>
                    </a:lnTo>
                    <a:lnTo>
                      <a:pt x="112" y="32"/>
                    </a:lnTo>
                    <a:lnTo>
                      <a:pt x="85" y="31"/>
                    </a:lnTo>
                    <a:lnTo>
                      <a:pt x="59" y="34"/>
                    </a:lnTo>
                    <a:lnTo>
                      <a:pt x="36" y="42"/>
                    </a:lnTo>
                    <a:lnTo>
                      <a:pt x="14" y="56"/>
                    </a:lnTo>
                    <a:lnTo>
                      <a:pt x="3" y="66"/>
                    </a:lnTo>
                    <a:lnTo>
                      <a:pt x="0" y="80"/>
                    </a:lnTo>
                    <a:lnTo>
                      <a:pt x="2" y="92"/>
                    </a:lnTo>
                    <a:lnTo>
                      <a:pt x="8" y="103"/>
                    </a:lnTo>
                    <a:lnTo>
                      <a:pt x="19" y="112"/>
                    </a:lnTo>
                    <a:lnTo>
                      <a:pt x="32" y="114"/>
                    </a:lnTo>
                    <a:lnTo>
                      <a:pt x="73" y="95"/>
                    </a:lnTo>
                    <a:lnTo>
                      <a:pt x="117" y="85"/>
                    </a:lnTo>
                    <a:lnTo>
                      <a:pt x="63" y="102"/>
                    </a:lnTo>
                    <a:lnTo>
                      <a:pt x="12" y="125"/>
                    </a:lnTo>
                    <a:lnTo>
                      <a:pt x="5" y="139"/>
                    </a:lnTo>
                    <a:lnTo>
                      <a:pt x="7" y="156"/>
                    </a:lnTo>
                    <a:lnTo>
                      <a:pt x="14" y="169"/>
                    </a:lnTo>
                    <a:lnTo>
                      <a:pt x="25" y="180"/>
                    </a:lnTo>
                    <a:lnTo>
                      <a:pt x="41" y="185"/>
                    </a:lnTo>
                    <a:lnTo>
                      <a:pt x="56" y="181"/>
                    </a:lnTo>
                    <a:lnTo>
                      <a:pt x="83" y="163"/>
                    </a:lnTo>
                    <a:lnTo>
                      <a:pt x="112" y="147"/>
                    </a:lnTo>
                    <a:lnTo>
                      <a:pt x="144" y="136"/>
                    </a:lnTo>
                    <a:lnTo>
                      <a:pt x="95" y="159"/>
                    </a:lnTo>
                    <a:lnTo>
                      <a:pt x="47" y="186"/>
                    </a:lnTo>
                    <a:lnTo>
                      <a:pt x="42" y="198"/>
                    </a:lnTo>
                    <a:lnTo>
                      <a:pt x="42" y="212"/>
                    </a:lnTo>
                    <a:lnTo>
                      <a:pt x="46" y="224"/>
                    </a:lnTo>
                    <a:lnTo>
                      <a:pt x="56" y="234"/>
                    </a:lnTo>
                    <a:lnTo>
                      <a:pt x="68" y="239"/>
                    </a:lnTo>
                    <a:lnTo>
                      <a:pt x="81" y="239"/>
                    </a:lnTo>
                    <a:lnTo>
                      <a:pt x="93" y="234"/>
                    </a:lnTo>
                    <a:lnTo>
                      <a:pt x="124" y="214"/>
                    </a:lnTo>
                    <a:lnTo>
                      <a:pt x="154" y="198"/>
                    </a:lnTo>
                    <a:lnTo>
                      <a:pt x="115" y="220"/>
                    </a:lnTo>
                    <a:lnTo>
                      <a:pt x="80" y="247"/>
                    </a:lnTo>
                    <a:lnTo>
                      <a:pt x="76" y="261"/>
                    </a:lnTo>
                    <a:lnTo>
                      <a:pt x="80" y="275"/>
                    </a:lnTo>
                    <a:lnTo>
                      <a:pt x="90" y="286"/>
                    </a:lnTo>
                    <a:lnTo>
                      <a:pt x="102" y="293"/>
                    </a:lnTo>
                    <a:lnTo>
                      <a:pt x="117" y="293"/>
                    </a:lnTo>
                    <a:lnTo>
                      <a:pt x="130" y="288"/>
                    </a:lnTo>
                    <a:lnTo>
                      <a:pt x="156" y="269"/>
                    </a:lnTo>
                    <a:lnTo>
                      <a:pt x="180" y="247"/>
                    </a:lnTo>
                    <a:lnTo>
                      <a:pt x="198" y="222"/>
                    </a:lnTo>
                    <a:lnTo>
                      <a:pt x="213" y="195"/>
                    </a:lnTo>
                    <a:lnTo>
                      <a:pt x="225" y="164"/>
                    </a:lnTo>
                    <a:close/>
                  </a:path>
                </a:pathLst>
              </a:custGeom>
              <a:solidFill>
                <a:srgbClr val="FDEAA6"/>
              </a:solidFill>
              <a:ln w="9525">
                <a:solidFill>
                  <a:srgbClr val="000000"/>
                </a:solidFill>
                <a:prstDash val="solid"/>
                <a:round/>
                <a:headEnd/>
                <a:tailEnd/>
              </a:ln>
            </p:spPr>
            <p:txBody>
              <a:bodyPr/>
              <a:lstStyle/>
              <a:p>
                <a:endParaRPr lang="ja-JP" altLang="en-US" dirty="0"/>
              </a:p>
            </p:txBody>
          </p:sp>
          <p:sp>
            <p:nvSpPr>
              <p:cNvPr id="296" name="Freeform 132">
                <a:extLst>
                  <a:ext uri="{FF2B5EF4-FFF2-40B4-BE49-F238E27FC236}">
                    <a16:creationId xmlns:a16="http://schemas.microsoft.com/office/drawing/2014/main" id="{424810EF-3699-A488-3DDF-E74E4B7D8BB5}"/>
                  </a:ext>
                </a:extLst>
              </p:cNvPr>
              <p:cNvSpPr>
                <a:spLocks noChangeAspect="1"/>
              </p:cNvSpPr>
              <p:nvPr/>
            </p:nvSpPr>
            <p:spPr bwMode="auto">
              <a:xfrm rot="21187069" flipH="1">
                <a:off x="5088" y="3150"/>
                <a:ext cx="139" cy="164"/>
              </a:xfrm>
              <a:custGeom>
                <a:avLst/>
                <a:gdLst>
                  <a:gd name="T0" fmla="*/ 2 w 197"/>
                  <a:gd name="T1" fmla="*/ 68 h 146"/>
                  <a:gd name="T2" fmla="*/ 0 w 197"/>
                  <a:gd name="T3" fmla="*/ 51 h 146"/>
                  <a:gd name="T4" fmla="*/ 2 w 197"/>
                  <a:gd name="T5" fmla="*/ 34 h 146"/>
                  <a:gd name="T6" fmla="*/ 12 w 197"/>
                  <a:gd name="T7" fmla="*/ 19 h 146"/>
                  <a:gd name="T8" fmla="*/ 24 w 197"/>
                  <a:gd name="T9" fmla="*/ 9 h 146"/>
                  <a:gd name="T10" fmla="*/ 41 w 197"/>
                  <a:gd name="T11" fmla="*/ 2 h 146"/>
                  <a:gd name="T12" fmla="*/ 22 w 197"/>
                  <a:gd name="T13" fmla="*/ 32 h 146"/>
                  <a:gd name="T14" fmla="*/ 41 w 197"/>
                  <a:gd name="T15" fmla="*/ 2 h 146"/>
                  <a:gd name="T16" fmla="*/ 68 w 197"/>
                  <a:gd name="T17" fmla="*/ 0 h 146"/>
                  <a:gd name="T18" fmla="*/ 93 w 197"/>
                  <a:gd name="T19" fmla="*/ 2 h 146"/>
                  <a:gd name="T20" fmla="*/ 119 w 197"/>
                  <a:gd name="T21" fmla="*/ 10 h 146"/>
                  <a:gd name="T22" fmla="*/ 142 w 197"/>
                  <a:gd name="T23" fmla="*/ 24 h 146"/>
                  <a:gd name="T24" fmla="*/ 163 w 197"/>
                  <a:gd name="T25" fmla="*/ 41 h 146"/>
                  <a:gd name="T26" fmla="*/ 180 w 197"/>
                  <a:gd name="T27" fmla="*/ 63 h 146"/>
                  <a:gd name="T28" fmla="*/ 192 w 197"/>
                  <a:gd name="T29" fmla="*/ 87 h 146"/>
                  <a:gd name="T30" fmla="*/ 197 w 197"/>
                  <a:gd name="T31" fmla="*/ 114 h 146"/>
                  <a:gd name="T32" fmla="*/ 185 w 197"/>
                  <a:gd name="T33" fmla="*/ 127 h 146"/>
                  <a:gd name="T34" fmla="*/ 168 w 197"/>
                  <a:gd name="T35" fmla="*/ 139 h 146"/>
                  <a:gd name="T36" fmla="*/ 149 w 197"/>
                  <a:gd name="T37" fmla="*/ 144 h 146"/>
                  <a:gd name="T38" fmla="*/ 129 w 197"/>
                  <a:gd name="T39" fmla="*/ 146 h 146"/>
                  <a:gd name="T40" fmla="*/ 117 w 197"/>
                  <a:gd name="T41" fmla="*/ 124 h 146"/>
                  <a:gd name="T42" fmla="*/ 98 w 197"/>
                  <a:gd name="T43" fmla="*/ 104 h 146"/>
                  <a:gd name="T44" fmla="*/ 78 w 197"/>
                  <a:gd name="T45" fmla="*/ 88 h 146"/>
                  <a:gd name="T46" fmla="*/ 54 w 197"/>
                  <a:gd name="T47" fmla="*/ 77 h 146"/>
                  <a:gd name="T48" fmla="*/ 29 w 197"/>
                  <a:gd name="T49" fmla="*/ 70 h 146"/>
                  <a:gd name="T50" fmla="*/ 2 w 197"/>
                  <a:gd name="T51" fmla="*/ 6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146">
                    <a:moveTo>
                      <a:pt x="2" y="68"/>
                    </a:moveTo>
                    <a:lnTo>
                      <a:pt x="0" y="51"/>
                    </a:lnTo>
                    <a:lnTo>
                      <a:pt x="2" y="34"/>
                    </a:lnTo>
                    <a:lnTo>
                      <a:pt x="12" y="19"/>
                    </a:lnTo>
                    <a:lnTo>
                      <a:pt x="24" y="9"/>
                    </a:lnTo>
                    <a:lnTo>
                      <a:pt x="41" y="2"/>
                    </a:lnTo>
                    <a:lnTo>
                      <a:pt x="22" y="32"/>
                    </a:lnTo>
                    <a:lnTo>
                      <a:pt x="41" y="2"/>
                    </a:lnTo>
                    <a:lnTo>
                      <a:pt x="68" y="0"/>
                    </a:lnTo>
                    <a:lnTo>
                      <a:pt x="93" y="2"/>
                    </a:lnTo>
                    <a:lnTo>
                      <a:pt x="119" y="10"/>
                    </a:lnTo>
                    <a:lnTo>
                      <a:pt x="142" y="24"/>
                    </a:lnTo>
                    <a:lnTo>
                      <a:pt x="163" y="41"/>
                    </a:lnTo>
                    <a:lnTo>
                      <a:pt x="180" y="63"/>
                    </a:lnTo>
                    <a:lnTo>
                      <a:pt x="192" y="87"/>
                    </a:lnTo>
                    <a:lnTo>
                      <a:pt x="197" y="114"/>
                    </a:lnTo>
                    <a:lnTo>
                      <a:pt x="185" y="127"/>
                    </a:lnTo>
                    <a:lnTo>
                      <a:pt x="168" y="139"/>
                    </a:lnTo>
                    <a:lnTo>
                      <a:pt x="149" y="144"/>
                    </a:lnTo>
                    <a:lnTo>
                      <a:pt x="129" y="146"/>
                    </a:lnTo>
                    <a:lnTo>
                      <a:pt x="117" y="124"/>
                    </a:lnTo>
                    <a:lnTo>
                      <a:pt x="98" y="104"/>
                    </a:lnTo>
                    <a:lnTo>
                      <a:pt x="78" y="88"/>
                    </a:lnTo>
                    <a:lnTo>
                      <a:pt x="54" y="77"/>
                    </a:lnTo>
                    <a:lnTo>
                      <a:pt x="29" y="70"/>
                    </a:lnTo>
                    <a:lnTo>
                      <a:pt x="2" y="68"/>
                    </a:lnTo>
                    <a:close/>
                  </a:path>
                </a:pathLst>
              </a:custGeom>
              <a:solidFill>
                <a:srgbClr val="FDEAA6"/>
              </a:solidFill>
              <a:ln w="9525">
                <a:solidFill>
                  <a:srgbClr val="000000"/>
                </a:solidFill>
                <a:prstDash val="solid"/>
                <a:round/>
                <a:headEnd/>
                <a:tailEnd/>
              </a:ln>
            </p:spPr>
            <p:txBody>
              <a:bodyPr/>
              <a:lstStyle/>
              <a:p>
                <a:endParaRPr lang="ja-JP" altLang="en-US" dirty="0"/>
              </a:p>
            </p:txBody>
          </p:sp>
          <p:grpSp>
            <p:nvGrpSpPr>
              <p:cNvPr id="297" name="Group 133">
                <a:extLst>
                  <a:ext uri="{FF2B5EF4-FFF2-40B4-BE49-F238E27FC236}">
                    <a16:creationId xmlns:a16="http://schemas.microsoft.com/office/drawing/2014/main" id="{E514752B-B302-2F4C-9E0E-B008923F75E8}"/>
                  </a:ext>
                </a:extLst>
              </p:cNvPr>
              <p:cNvGrpSpPr>
                <a:grpSpLocks noChangeAspect="1"/>
              </p:cNvGrpSpPr>
              <p:nvPr/>
            </p:nvGrpSpPr>
            <p:grpSpPr bwMode="auto">
              <a:xfrm rot="21187069" flipH="1">
                <a:off x="5046" y="2329"/>
                <a:ext cx="346" cy="195"/>
                <a:chOff x="2492" y="1734"/>
                <a:chExt cx="498" cy="175"/>
              </a:xfrm>
            </p:grpSpPr>
            <p:sp>
              <p:nvSpPr>
                <p:cNvPr id="300" name="Freeform 134">
                  <a:extLst>
                    <a:ext uri="{FF2B5EF4-FFF2-40B4-BE49-F238E27FC236}">
                      <a16:creationId xmlns:a16="http://schemas.microsoft.com/office/drawing/2014/main" id="{50993933-6BF0-C6C1-75F8-52B1FFF56621}"/>
                    </a:ext>
                  </a:extLst>
                </p:cNvPr>
                <p:cNvSpPr>
                  <a:spLocks noChangeAspect="1"/>
                </p:cNvSpPr>
                <p:nvPr/>
              </p:nvSpPr>
              <p:spPr bwMode="auto">
                <a:xfrm>
                  <a:off x="2646" y="1766"/>
                  <a:ext cx="111" cy="19"/>
                </a:xfrm>
                <a:custGeom>
                  <a:avLst/>
                  <a:gdLst>
                    <a:gd name="T0" fmla="*/ 0 w 111"/>
                    <a:gd name="T1" fmla="*/ 19 h 19"/>
                    <a:gd name="T2" fmla="*/ 21 w 111"/>
                    <a:gd name="T3" fmla="*/ 7 h 19"/>
                    <a:gd name="T4" fmla="*/ 44 w 111"/>
                    <a:gd name="T5" fmla="*/ 0 h 19"/>
                    <a:gd name="T6" fmla="*/ 66 w 111"/>
                    <a:gd name="T7" fmla="*/ 0 h 19"/>
                    <a:gd name="T8" fmla="*/ 89 w 111"/>
                    <a:gd name="T9" fmla="*/ 7 h 19"/>
                    <a:gd name="T10" fmla="*/ 111 w 111"/>
                    <a:gd name="T11" fmla="*/ 19 h 19"/>
                  </a:gdLst>
                  <a:ahLst/>
                  <a:cxnLst>
                    <a:cxn ang="0">
                      <a:pos x="T0" y="T1"/>
                    </a:cxn>
                    <a:cxn ang="0">
                      <a:pos x="T2" y="T3"/>
                    </a:cxn>
                    <a:cxn ang="0">
                      <a:pos x="T4" y="T5"/>
                    </a:cxn>
                    <a:cxn ang="0">
                      <a:pos x="T6" y="T7"/>
                    </a:cxn>
                    <a:cxn ang="0">
                      <a:pos x="T8" y="T9"/>
                    </a:cxn>
                    <a:cxn ang="0">
                      <a:pos x="T10" y="T11"/>
                    </a:cxn>
                  </a:cxnLst>
                  <a:rect l="0" t="0" r="r" b="b"/>
                  <a:pathLst>
                    <a:path w="111" h="19">
                      <a:moveTo>
                        <a:pt x="0" y="19"/>
                      </a:moveTo>
                      <a:lnTo>
                        <a:pt x="21" y="7"/>
                      </a:lnTo>
                      <a:lnTo>
                        <a:pt x="44" y="0"/>
                      </a:lnTo>
                      <a:lnTo>
                        <a:pt x="66" y="0"/>
                      </a:lnTo>
                      <a:lnTo>
                        <a:pt x="89" y="7"/>
                      </a:lnTo>
                      <a:lnTo>
                        <a:pt x="111" y="19"/>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01" name="Freeform 135">
                  <a:extLst>
                    <a:ext uri="{FF2B5EF4-FFF2-40B4-BE49-F238E27FC236}">
                      <a16:creationId xmlns:a16="http://schemas.microsoft.com/office/drawing/2014/main" id="{BDCA7373-161D-E4C8-80EB-4D8545F48A1A}"/>
                    </a:ext>
                  </a:extLst>
                </p:cNvPr>
                <p:cNvSpPr>
                  <a:spLocks noChangeAspect="1"/>
                </p:cNvSpPr>
                <p:nvPr/>
              </p:nvSpPr>
              <p:spPr bwMode="auto">
                <a:xfrm>
                  <a:off x="2879" y="1751"/>
                  <a:ext cx="111" cy="17"/>
                </a:xfrm>
                <a:custGeom>
                  <a:avLst/>
                  <a:gdLst>
                    <a:gd name="T0" fmla="*/ 111 w 111"/>
                    <a:gd name="T1" fmla="*/ 17 h 17"/>
                    <a:gd name="T2" fmla="*/ 89 w 111"/>
                    <a:gd name="T3" fmla="*/ 5 h 17"/>
                    <a:gd name="T4" fmla="*/ 67 w 111"/>
                    <a:gd name="T5" fmla="*/ 0 h 17"/>
                    <a:gd name="T6" fmla="*/ 44 w 111"/>
                    <a:gd name="T7" fmla="*/ 0 h 17"/>
                    <a:gd name="T8" fmla="*/ 22 w 111"/>
                    <a:gd name="T9" fmla="*/ 5 h 17"/>
                    <a:gd name="T10" fmla="*/ 0 w 111"/>
                    <a:gd name="T11" fmla="*/ 17 h 17"/>
                  </a:gdLst>
                  <a:ahLst/>
                  <a:cxnLst>
                    <a:cxn ang="0">
                      <a:pos x="T0" y="T1"/>
                    </a:cxn>
                    <a:cxn ang="0">
                      <a:pos x="T2" y="T3"/>
                    </a:cxn>
                    <a:cxn ang="0">
                      <a:pos x="T4" y="T5"/>
                    </a:cxn>
                    <a:cxn ang="0">
                      <a:pos x="T6" y="T7"/>
                    </a:cxn>
                    <a:cxn ang="0">
                      <a:pos x="T8" y="T9"/>
                    </a:cxn>
                    <a:cxn ang="0">
                      <a:pos x="T10" y="T11"/>
                    </a:cxn>
                  </a:cxnLst>
                  <a:rect l="0" t="0" r="r" b="b"/>
                  <a:pathLst>
                    <a:path w="111" h="17">
                      <a:moveTo>
                        <a:pt x="111" y="17"/>
                      </a:moveTo>
                      <a:lnTo>
                        <a:pt x="89" y="5"/>
                      </a:lnTo>
                      <a:lnTo>
                        <a:pt x="67" y="0"/>
                      </a:lnTo>
                      <a:lnTo>
                        <a:pt x="44" y="0"/>
                      </a:lnTo>
                      <a:lnTo>
                        <a:pt x="22" y="5"/>
                      </a:lnTo>
                      <a:lnTo>
                        <a:pt x="0" y="17"/>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02" name="Freeform 136">
                  <a:extLst>
                    <a:ext uri="{FF2B5EF4-FFF2-40B4-BE49-F238E27FC236}">
                      <a16:creationId xmlns:a16="http://schemas.microsoft.com/office/drawing/2014/main" id="{83ADFA3D-3C71-53C8-74B7-A4ED439DC691}"/>
                    </a:ext>
                  </a:extLst>
                </p:cNvPr>
                <p:cNvSpPr>
                  <a:spLocks noChangeAspect="1"/>
                </p:cNvSpPr>
                <p:nvPr/>
              </p:nvSpPr>
              <p:spPr bwMode="auto">
                <a:xfrm>
                  <a:off x="2558" y="1782"/>
                  <a:ext cx="19" cy="115"/>
                </a:xfrm>
                <a:custGeom>
                  <a:avLst/>
                  <a:gdLst>
                    <a:gd name="T0" fmla="*/ 19 w 19"/>
                    <a:gd name="T1" fmla="*/ 0 h 115"/>
                    <a:gd name="T2" fmla="*/ 9 w 19"/>
                    <a:gd name="T3" fmla="*/ 22 h 115"/>
                    <a:gd name="T4" fmla="*/ 2 w 19"/>
                    <a:gd name="T5" fmla="*/ 45 h 115"/>
                    <a:gd name="T6" fmla="*/ 0 w 19"/>
                    <a:gd name="T7" fmla="*/ 69 h 115"/>
                    <a:gd name="T8" fmla="*/ 5 w 19"/>
                    <a:gd name="T9" fmla="*/ 93 h 115"/>
                    <a:gd name="T10" fmla="*/ 16 w 19"/>
                    <a:gd name="T11" fmla="*/ 115 h 115"/>
                  </a:gdLst>
                  <a:ahLst/>
                  <a:cxnLst>
                    <a:cxn ang="0">
                      <a:pos x="T0" y="T1"/>
                    </a:cxn>
                    <a:cxn ang="0">
                      <a:pos x="T2" y="T3"/>
                    </a:cxn>
                    <a:cxn ang="0">
                      <a:pos x="T4" y="T5"/>
                    </a:cxn>
                    <a:cxn ang="0">
                      <a:pos x="T6" y="T7"/>
                    </a:cxn>
                    <a:cxn ang="0">
                      <a:pos x="T8" y="T9"/>
                    </a:cxn>
                    <a:cxn ang="0">
                      <a:pos x="T10" y="T11"/>
                    </a:cxn>
                  </a:cxnLst>
                  <a:rect l="0" t="0" r="r" b="b"/>
                  <a:pathLst>
                    <a:path w="19" h="115">
                      <a:moveTo>
                        <a:pt x="19" y="0"/>
                      </a:moveTo>
                      <a:lnTo>
                        <a:pt x="9" y="22"/>
                      </a:lnTo>
                      <a:lnTo>
                        <a:pt x="2" y="45"/>
                      </a:lnTo>
                      <a:lnTo>
                        <a:pt x="0" y="69"/>
                      </a:lnTo>
                      <a:lnTo>
                        <a:pt x="5" y="93"/>
                      </a:lnTo>
                      <a:lnTo>
                        <a:pt x="16" y="115"/>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03" name="Freeform 137">
                  <a:extLst>
                    <a:ext uri="{FF2B5EF4-FFF2-40B4-BE49-F238E27FC236}">
                      <a16:creationId xmlns:a16="http://schemas.microsoft.com/office/drawing/2014/main" id="{A89B549F-B755-EC4A-63BA-12D11DFEBDFF}"/>
                    </a:ext>
                  </a:extLst>
                </p:cNvPr>
                <p:cNvSpPr>
                  <a:spLocks noChangeAspect="1"/>
                </p:cNvSpPr>
                <p:nvPr/>
              </p:nvSpPr>
              <p:spPr bwMode="auto">
                <a:xfrm>
                  <a:off x="2523" y="1790"/>
                  <a:ext cx="18" cy="119"/>
                </a:xfrm>
                <a:custGeom>
                  <a:avLst/>
                  <a:gdLst>
                    <a:gd name="T0" fmla="*/ 18 w 18"/>
                    <a:gd name="T1" fmla="*/ 0 h 119"/>
                    <a:gd name="T2" fmla="*/ 6 w 18"/>
                    <a:gd name="T3" fmla="*/ 22 h 119"/>
                    <a:gd name="T4" fmla="*/ 0 w 18"/>
                    <a:gd name="T5" fmla="*/ 46 h 119"/>
                    <a:gd name="T6" fmla="*/ 0 w 18"/>
                    <a:gd name="T7" fmla="*/ 71 h 119"/>
                    <a:gd name="T8" fmla="*/ 3 w 18"/>
                    <a:gd name="T9" fmla="*/ 97 h 119"/>
                    <a:gd name="T10" fmla="*/ 13 w 18"/>
                    <a:gd name="T11" fmla="*/ 119 h 119"/>
                  </a:gdLst>
                  <a:ahLst/>
                  <a:cxnLst>
                    <a:cxn ang="0">
                      <a:pos x="T0" y="T1"/>
                    </a:cxn>
                    <a:cxn ang="0">
                      <a:pos x="T2" y="T3"/>
                    </a:cxn>
                    <a:cxn ang="0">
                      <a:pos x="T4" y="T5"/>
                    </a:cxn>
                    <a:cxn ang="0">
                      <a:pos x="T6" y="T7"/>
                    </a:cxn>
                    <a:cxn ang="0">
                      <a:pos x="T8" y="T9"/>
                    </a:cxn>
                    <a:cxn ang="0">
                      <a:pos x="T10" y="T11"/>
                    </a:cxn>
                  </a:cxnLst>
                  <a:rect l="0" t="0" r="r" b="b"/>
                  <a:pathLst>
                    <a:path w="18" h="119">
                      <a:moveTo>
                        <a:pt x="18" y="0"/>
                      </a:moveTo>
                      <a:lnTo>
                        <a:pt x="6" y="22"/>
                      </a:lnTo>
                      <a:lnTo>
                        <a:pt x="0" y="46"/>
                      </a:lnTo>
                      <a:lnTo>
                        <a:pt x="0" y="71"/>
                      </a:lnTo>
                      <a:lnTo>
                        <a:pt x="3" y="97"/>
                      </a:lnTo>
                      <a:lnTo>
                        <a:pt x="13" y="119"/>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04" name="Freeform 138">
                  <a:extLst>
                    <a:ext uri="{FF2B5EF4-FFF2-40B4-BE49-F238E27FC236}">
                      <a16:creationId xmlns:a16="http://schemas.microsoft.com/office/drawing/2014/main" id="{B467B63F-64D8-754C-B19B-650BEC4A39B8}"/>
                    </a:ext>
                  </a:extLst>
                </p:cNvPr>
                <p:cNvSpPr>
                  <a:spLocks noChangeAspect="1"/>
                </p:cNvSpPr>
                <p:nvPr/>
              </p:nvSpPr>
              <p:spPr bwMode="auto">
                <a:xfrm>
                  <a:off x="2540" y="1782"/>
                  <a:ext cx="20" cy="125"/>
                </a:xfrm>
                <a:custGeom>
                  <a:avLst/>
                  <a:gdLst>
                    <a:gd name="T0" fmla="*/ 20 w 20"/>
                    <a:gd name="T1" fmla="*/ 0 h 125"/>
                    <a:gd name="T2" fmla="*/ 8 w 20"/>
                    <a:gd name="T3" fmla="*/ 23 h 125"/>
                    <a:gd name="T4" fmla="*/ 1 w 20"/>
                    <a:gd name="T5" fmla="*/ 49 h 125"/>
                    <a:gd name="T6" fmla="*/ 0 w 20"/>
                    <a:gd name="T7" fmla="*/ 74 h 125"/>
                    <a:gd name="T8" fmla="*/ 5 w 20"/>
                    <a:gd name="T9" fmla="*/ 101 h 125"/>
                    <a:gd name="T10" fmla="*/ 13 w 20"/>
                    <a:gd name="T11" fmla="*/ 125 h 125"/>
                  </a:gdLst>
                  <a:ahLst/>
                  <a:cxnLst>
                    <a:cxn ang="0">
                      <a:pos x="T0" y="T1"/>
                    </a:cxn>
                    <a:cxn ang="0">
                      <a:pos x="T2" y="T3"/>
                    </a:cxn>
                    <a:cxn ang="0">
                      <a:pos x="T4" y="T5"/>
                    </a:cxn>
                    <a:cxn ang="0">
                      <a:pos x="T6" y="T7"/>
                    </a:cxn>
                    <a:cxn ang="0">
                      <a:pos x="T8" y="T9"/>
                    </a:cxn>
                    <a:cxn ang="0">
                      <a:pos x="T10" y="T11"/>
                    </a:cxn>
                  </a:cxnLst>
                  <a:rect l="0" t="0" r="r" b="b"/>
                  <a:pathLst>
                    <a:path w="20" h="125">
                      <a:moveTo>
                        <a:pt x="20" y="0"/>
                      </a:moveTo>
                      <a:lnTo>
                        <a:pt x="8" y="23"/>
                      </a:lnTo>
                      <a:lnTo>
                        <a:pt x="1" y="49"/>
                      </a:lnTo>
                      <a:lnTo>
                        <a:pt x="0" y="74"/>
                      </a:lnTo>
                      <a:lnTo>
                        <a:pt x="5" y="101"/>
                      </a:lnTo>
                      <a:lnTo>
                        <a:pt x="13" y="125"/>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05" name="Freeform 139">
                  <a:extLst>
                    <a:ext uri="{FF2B5EF4-FFF2-40B4-BE49-F238E27FC236}">
                      <a16:creationId xmlns:a16="http://schemas.microsoft.com/office/drawing/2014/main" id="{19B7D9FE-235B-BD1C-6BB6-24AFFA735A9F}"/>
                    </a:ext>
                  </a:extLst>
                </p:cNvPr>
                <p:cNvSpPr>
                  <a:spLocks noChangeAspect="1"/>
                </p:cNvSpPr>
                <p:nvPr/>
              </p:nvSpPr>
              <p:spPr bwMode="auto">
                <a:xfrm>
                  <a:off x="2504" y="1794"/>
                  <a:ext cx="14" cy="49"/>
                </a:xfrm>
                <a:custGeom>
                  <a:avLst/>
                  <a:gdLst>
                    <a:gd name="T0" fmla="*/ 14 w 14"/>
                    <a:gd name="T1" fmla="*/ 0 h 49"/>
                    <a:gd name="T2" fmla="*/ 5 w 14"/>
                    <a:gd name="T3" fmla="*/ 15 h 49"/>
                    <a:gd name="T4" fmla="*/ 0 w 14"/>
                    <a:gd name="T5" fmla="*/ 32 h 49"/>
                    <a:gd name="T6" fmla="*/ 2 w 14"/>
                    <a:gd name="T7" fmla="*/ 49 h 49"/>
                  </a:gdLst>
                  <a:ahLst/>
                  <a:cxnLst>
                    <a:cxn ang="0">
                      <a:pos x="T0" y="T1"/>
                    </a:cxn>
                    <a:cxn ang="0">
                      <a:pos x="T2" y="T3"/>
                    </a:cxn>
                    <a:cxn ang="0">
                      <a:pos x="T4" y="T5"/>
                    </a:cxn>
                    <a:cxn ang="0">
                      <a:pos x="T6" y="T7"/>
                    </a:cxn>
                  </a:cxnLst>
                  <a:rect l="0" t="0" r="r" b="b"/>
                  <a:pathLst>
                    <a:path w="14" h="49">
                      <a:moveTo>
                        <a:pt x="14" y="0"/>
                      </a:moveTo>
                      <a:lnTo>
                        <a:pt x="5" y="15"/>
                      </a:lnTo>
                      <a:lnTo>
                        <a:pt x="0" y="32"/>
                      </a:lnTo>
                      <a:lnTo>
                        <a:pt x="2" y="49"/>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06" name="Freeform 140">
                  <a:extLst>
                    <a:ext uri="{FF2B5EF4-FFF2-40B4-BE49-F238E27FC236}">
                      <a16:creationId xmlns:a16="http://schemas.microsoft.com/office/drawing/2014/main" id="{B823B680-8605-4410-093B-A7AB7986D4D1}"/>
                    </a:ext>
                  </a:extLst>
                </p:cNvPr>
                <p:cNvSpPr>
                  <a:spLocks noChangeAspect="1"/>
                </p:cNvSpPr>
                <p:nvPr/>
              </p:nvSpPr>
              <p:spPr bwMode="auto">
                <a:xfrm>
                  <a:off x="2492" y="1799"/>
                  <a:ext cx="7" cy="32"/>
                </a:xfrm>
                <a:custGeom>
                  <a:avLst/>
                  <a:gdLst>
                    <a:gd name="T0" fmla="*/ 7 w 7"/>
                    <a:gd name="T1" fmla="*/ 0 h 32"/>
                    <a:gd name="T2" fmla="*/ 0 w 7"/>
                    <a:gd name="T3" fmla="*/ 15 h 32"/>
                    <a:gd name="T4" fmla="*/ 2 w 7"/>
                    <a:gd name="T5" fmla="*/ 32 h 32"/>
                  </a:gdLst>
                  <a:ahLst/>
                  <a:cxnLst>
                    <a:cxn ang="0">
                      <a:pos x="T0" y="T1"/>
                    </a:cxn>
                    <a:cxn ang="0">
                      <a:pos x="T2" y="T3"/>
                    </a:cxn>
                    <a:cxn ang="0">
                      <a:pos x="T4" y="T5"/>
                    </a:cxn>
                  </a:cxnLst>
                  <a:rect l="0" t="0" r="r" b="b"/>
                  <a:pathLst>
                    <a:path w="7" h="32">
                      <a:moveTo>
                        <a:pt x="7" y="0"/>
                      </a:moveTo>
                      <a:lnTo>
                        <a:pt x="0" y="15"/>
                      </a:lnTo>
                      <a:lnTo>
                        <a:pt x="2" y="32"/>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07" name="Freeform 141">
                  <a:extLst>
                    <a:ext uri="{FF2B5EF4-FFF2-40B4-BE49-F238E27FC236}">
                      <a16:creationId xmlns:a16="http://schemas.microsoft.com/office/drawing/2014/main" id="{AC60F58D-AE07-35D1-BE6F-DEF712956DA7}"/>
                    </a:ext>
                  </a:extLst>
                </p:cNvPr>
                <p:cNvSpPr>
                  <a:spLocks noChangeAspect="1"/>
                </p:cNvSpPr>
                <p:nvPr/>
              </p:nvSpPr>
              <p:spPr bwMode="auto">
                <a:xfrm>
                  <a:off x="2735" y="1758"/>
                  <a:ext cx="35" cy="36"/>
                </a:xfrm>
                <a:custGeom>
                  <a:avLst/>
                  <a:gdLst>
                    <a:gd name="T0" fmla="*/ 0 w 35"/>
                    <a:gd name="T1" fmla="*/ 0 h 36"/>
                    <a:gd name="T2" fmla="*/ 11 w 35"/>
                    <a:gd name="T3" fmla="*/ 3 h 36"/>
                    <a:gd name="T4" fmla="*/ 23 w 35"/>
                    <a:gd name="T5" fmla="*/ 12 h 36"/>
                    <a:gd name="T6" fmla="*/ 30 w 35"/>
                    <a:gd name="T7" fmla="*/ 24 h 36"/>
                    <a:gd name="T8" fmla="*/ 35 w 35"/>
                    <a:gd name="T9" fmla="*/ 36 h 36"/>
                  </a:gdLst>
                  <a:ahLst/>
                  <a:cxnLst>
                    <a:cxn ang="0">
                      <a:pos x="T0" y="T1"/>
                    </a:cxn>
                    <a:cxn ang="0">
                      <a:pos x="T2" y="T3"/>
                    </a:cxn>
                    <a:cxn ang="0">
                      <a:pos x="T4" y="T5"/>
                    </a:cxn>
                    <a:cxn ang="0">
                      <a:pos x="T6" y="T7"/>
                    </a:cxn>
                    <a:cxn ang="0">
                      <a:pos x="T8" y="T9"/>
                    </a:cxn>
                  </a:cxnLst>
                  <a:rect l="0" t="0" r="r" b="b"/>
                  <a:pathLst>
                    <a:path w="35" h="36">
                      <a:moveTo>
                        <a:pt x="0" y="0"/>
                      </a:moveTo>
                      <a:lnTo>
                        <a:pt x="11" y="3"/>
                      </a:lnTo>
                      <a:lnTo>
                        <a:pt x="23" y="12"/>
                      </a:lnTo>
                      <a:lnTo>
                        <a:pt x="30" y="24"/>
                      </a:lnTo>
                      <a:lnTo>
                        <a:pt x="35"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08" name="Freeform 142">
                  <a:extLst>
                    <a:ext uri="{FF2B5EF4-FFF2-40B4-BE49-F238E27FC236}">
                      <a16:creationId xmlns:a16="http://schemas.microsoft.com/office/drawing/2014/main" id="{A3EE2EF5-1D09-DBF2-D8AB-8525A2733B46}"/>
                    </a:ext>
                  </a:extLst>
                </p:cNvPr>
                <p:cNvSpPr>
                  <a:spLocks noChangeAspect="1"/>
                </p:cNvSpPr>
                <p:nvPr/>
              </p:nvSpPr>
              <p:spPr bwMode="auto">
                <a:xfrm>
                  <a:off x="2721" y="1758"/>
                  <a:ext cx="37" cy="36"/>
                </a:xfrm>
                <a:custGeom>
                  <a:avLst/>
                  <a:gdLst>
                    <a:gd name="T0" fmla="*/ 0 w 37"/>
                    <a:gd name="T1" fmla="*/ 0 h 36"/>
                    <a:gd name="T2" fmla="*/ 14 w 37"/>
                    <a:gd name="T3" fmla="*/ 3 h 36"/>
                    <a:gd name="T4" fmla="*/ 25 w 37"/>
                    <a:gd name="T5" fmla="*/ 12 h 36"/>
                    <a:gd name="T6" fmla="*/ 32 w 37"/>
                    <a:gd name="T7" fmla="*/ 24 h 36"/>
                    <a:gd name="T8" fmla="*/ 37 w 37"/>
                    <a:gd name="T9" fmla="*/ 36 h 36"/>
                  </a:gdLst>
                  <a:ahLst/>
                  <a:cxnLst>
                    <a:cxn ang="0">
                      <a:pos x="T0" y="T1"/>
                    </a:cxn>
                    <a:cxn ang="0">
                      <a:pos x="T2" y="T3"/>
                    </a:cxn>
                    <a:cxn ang="0">
                      <a:pos x="T4" y="T5"/>
                    </a:cxn>
                    <a:cxn ang="0">
                      <a:pos x="T6" y="T7"/>
                    </a:cxn>
                    <a:cxn ang="0">
                      <a:pos x="T8" y="T9"/>
                    </a:cxn>
                  </a:cxnLst>
                  <a:rect l="0" t="0" r="r" b="b"/>
                  <a:pathLst>
                    <a:path w="37" h="36">
                      <a:moveTo>
                        <a:pt x="0" y="0"/>
                      </a:moveTo>
                      <a:lnTo>
                        <a:pt x="14" y="3"/>
                      </a:lnTo>
                      <a:lnTo>
                        <a:pt x="25" y="12"/>
                      </a:lnTo>
                      <a:lnTo>
                        <a:pt x="32" y="24"/>
                      </a:lnTo>
                      <a:lnTo>
                        <a:pt x="37"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09" name="Freeform 143">
                  <a:extLst>
                    <a:ext uri="{FF2B5EF4-FFF2-40B4-BE49-F238E27FC236}">
                      <a16:creationId xmlns:a16="http://schemas.microsoft.com/office/drawing/2014/main" id="{EF24E2FD-F8EE-61D6-F90A-6233332BD2CE}"/>
                    </a:ext>
                  </a:extLst>
                </p:cNvPr>
                <p:cNvSpPr>
                  <a:spLocks noChangeAspect="1"/>
                </p:cNvSpPr>
                <p:nvPr/>
              </p:nvSpPr>
              <p:spPr bwMode="auto">
                <a:xfrm>
                  <a:off x="2697" y="1758"/>
                  <a:ext cx="49" cy="36"/>
                </a:xfrm>
                <a:custGeom>
                  <a:avLst/>
                  <a:gdLst>
                    <a:gd name="T0" fmla="*/ 0 w 49"/>
                    <a:gd name="T1" fmla="*/ 0 h 36"/>
                    <a:gd name="T2" fmla="*/ 15 w 49"/>
                    <a:gd name="T3" fmla="*/ 3 h 36"/>
                    <a:gd name="T4" fmla="*/ 29 w 49"/>
                    <a:gd name="T5" fmla="*/ 12 h 36"/>
                    <a:gd name="T6" fmla="*/ 41 w 49"/>
                    <a:gd name="T7" fmla="*/ 24 h 36"/>
                    <a:gd name="T8" fmla="*/ 49 w 49"/>
                    <a:gd name="T9" fmla="*/ 36 h 36"/>
                  </a:gdLst>
                  <a:ahLst/>
                  <a:cxnLst>
                    <a:cxn ang="0">
                      <a:pos x="T0" y="T1"/>
                    </a:cxn>
                    <a:cxn ang="0">
                      <a:pos x="T2" y="T3"/>
                    </a:cxn>
                    <a:cxn ang="0">
                      <a:pos x="T4" y="T5"/>
                    </a:cxn>
                    <a:cxn ang="0">
                      <a:pos x="T6" y="T7"/>
                    </a:cxn>
                    <a:cxn ang="0">
                      <a:pos x="T8" y="T9"/>
                    </a:cxn>
                  </a:cxnLst>
                  <a:rect l="0" t="0" r="r" b="b"/>
                  <a:pathLst>
                    <a:path w="49" h="36">
                      <a:moveTo>
                        <a:pt x="0" y="0"/>
                      </a:moveTo>
                      <a:lnTo>
                        <a:pt x="15" y="3"/>
                      </a:lnTo>
                      <a:lnTo>
                        <a:pt x="29" y="12"/>
                      </a:lnTo>
                      <a:lnTo>
                        <a:pt x="41" y="24"/>
                      </a:lnTo>
                      <a:lnTo>
                        <a:pt x="49"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0" name="Freeform 144">
                  <a:extLst>
                    <a:ext uri="{FF2B5EF4-FFF2-40B4-BE49-F238E27FC236}">
                      <a16:creationId xmlns:a16="http://schemas.microsoft.com/office/drawing/2014/main" id="{745AC270-0A16-1202-9B30-0EBB2B9875E0}"/>
                    </a:ext>
                  </a:extLst>
                </p:cNvPr>
                <p:cNvSpPr>
                  <a:spLocks noChangeAspect="1"/>
                </p:cNvSpPr>
                <p:nvPr/>
              </p:nvSpPr>
              <p:spPr bwMode="auto">
                <a:xfrm>
                  <a:off x="2662" y="1766"/>
                  <a:ext cx="35" cy="16"/>
                </a:xfrm>
                <a:custGeom>
                  <a:avLst/>
                  <a:gdLst>
                    <a:gd name="T0" fmla="*/ 0 w 35"/>
                    <a:gd name="T1" fmla="*/ 4 h 16"/>
                    <a:gd name="T2" fmla="*/ 10 w 35"/>
                    <a:gd name="T3" fmla="*/ 0 h 16"/>
                    <a:gd name="T4" fmla="*/ 20 w 35"/>
                    <a:gd name="T5" fmla="*/ 2 h 16"/>
                    <a:gd name="T6" fmla="*/ 30 w 35"/>
                    <a:gd name="T7" fmla="*/ 7 h 16"/>
                    <a:gd name="T8" fmla="*/ 35 w 35"/>
                    <a:gd name="T9" fmla="*/ 16 h 16"/>
                  </a:gdLst>
                  <a:ahLst/>
                  <a:cxnLst>
                    <a:cxn ang="0">
                      <a:pos x="T0" y="T1"/>
                    </a:cxn>
                    <a:cxn ang="0">
                      <a:pos x="T2" y="T3"/>
                    </a:cxn>
                    <a:cxn ang="0">
                      <a:pos x="T4" y="T5"/>
                    </a:cxn>
                    <a:cxn ang="0">
                      <a:pos x="T6" y="T7"/>
                    </a:cxn>
                    <a:cxn ang="0">
                      <a:pos x="T8" y="T9"/>
                    </a:cxn>
                  </a:cxnLst>
                  <a:rect l="0" t="0" r="r" b="b"/>
                  <a:pathLst>
                    <a:path w="35" h="16">
                      <a:moveTo>
                        <a:pt x="0" y="4"/>
                      </a:moveTo>
                      <a:lnTo>
                        <a:pt x="10" y="0"/>
                      </a:lnTo>
                      <a:lnTo>
                        <a:pt x="20" y="2"/>
                      </a:lnTo>
                      <a:lnTo>
                        <a:pt x="30" y="7"/>
                      </a:lnTo>
                      <a:lnTo>
                        <a:pt x="35" y="1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1" name="Freeform 145">
                  <a:extLst>
                    <a:ext uri="{FF2B5EF4-FFF2-40B4-BE49-F238E27FC236}">
                      <a16:creationId xmlns:a16="http://schemas.microsoft.com/office/drawing/2014/main" id="{3E1CE161-5F5D-69AF-B1B5-0E78F4E2FFEB}"/>
                    </a:ext>
                  </a:extLst>
                </p:cNvPr>
                <p:cNvSpPr>
                  <a:spLocks noChangeAspect="1"/>
                </p:cNvSpPr>
                <p:nvPr/>
              </p:nvSpPr>
              <p:spPr bwMode="auto">
                <a:xfrm>
                  <a:off x="2638" y="1766"/>
                  <a:ext cx="36" cy="16"/>
                </a:xfrm>
                <a:custGeom>
                  <a:avLst/>
                  <a:gdLst>
                    <a:gd name="T0" fmla="*/ 0 w 36"/>
                    <a:gd name="T1" fmla="*/ 4 h 16"/>
                    <a:gd name="T2" fmla="*/ 10 w 36"/>
                    <a:gd name="T3" fmla="*/ 0 h 16"/>
                    <a:gd name="T4" fmla="*/ 20 w 36"/>
                    <a:gd name="T5" fmla="*/ 2 h 16"/>
                    <a:gd name="T6" fmla="*/ 29 w 36"/>
                    <a:gd name="T7" fmla="*/ 7 h 16"/>
                    <a:gd name="T8" fmla="*/ 36 w 36"/>
                    <a:gd name="T9" fmla="*/ 16 h 16"/>
                  </a:gdLst>
                  <a:ahLst/>
                  <a:cxnLst>
                    <a:cxn ang="0">
                      <a:pos x="T0" y="T1"/>
                    </a:cxn>
                    <a:cxn ang="0">
                      <a:pos x="T2" y="T3"/>
                    </a:cxn>
                    <a:cxn ang="0">
                      <a:pos x="T4" y="T5"/>
                    </a:cxn>
                    <a:cxn ang="0">
                      <a:pos x="T6" y="T7"/>
                    </a:cxn>
                    <a:cxn ang="0">
                      <a:pos x="T8" y="T9"/>
                    </a:cxn>
                  </a:cxnLst>
                  <a:rect l="0" t="0" r="r" b="b"/>
                  <a:pathLst>
                    <a:path w="36" h="16">
                      <a:moveTo>
                        <a:pt x="0" y="4"/>
                      </a:moveTo>
                      <a:lnTo>
                        <a:pt x="10" y="0"/>
                      </a:lnTo>
                      <a:lnTo>
                        <a:pt x="20" y="2"/>
                      </a:lnTo>
                      <a:lnTo>
                        <a:pt x="29" y="7"/>
                      </a:lnTo>
                      <a:lnTo>
                        <a:pt x="36" y="1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2" name="Freeform 146">
                  <a:extLst>
                    <a:ext uri="{FF2B5EF4-FFF2-40B4-BE49-F238E27FC236}">
                      <a16:creationId xmlns:a16="http://schemas.microsoft.com/office/drawing/2014/main" id="{3214FCA8-4121-747E-8C80-860EA30EA9A8}"/>
                    </a:ext>
                  </a:extLst>
                </p:cNvPr>
                <p:cNvSpPr>
                  <a:spLocks noChangeAspect="1"/>
                </p:cNvSpPr>
                <p:nvPr/>
              </p:nvSpPr>
              <p:spPr bwMode="auto">
                <a:xfrm>
                  <a:off x="2865" y="1746"/>
                  <a:ext cx="37" cy="24"/>
                </a:xfrm>
                <a:custGeom>
                  <a:avLst/>
                  <a:gdLst>
                    <a:gd name="T0" fmla="*/ 37 w 37"/>
                    <a:gd name="T1" fmla="*/ 0 h 24"/>
                    <a:gd name="T2" fmla="*/ 25 w 37"/>
                    <a:gd name="T3" fmla="*/ 0 h 24"/>
                    <a:gd name="T4" fmla="*/ 14 w 37"/>
                    <a:gd name="T5" fmla="*/ 5 h 24"/>
                    <a:gd name="T6" fmla="*/ 5 w 37"/>
                    <a:gd name="T7" fmla="*/ 14 h 24"/>
                    <a:gd name="T8" fmla="*/ 0 w 37"/>
                    <a:gd name="T9" fmla="*/ 24 h 24"/>
                  </a:gdLst>
                  <a:ahLst/>
                  <a:cxnLst>
                    <a:cxn ang="0">
                      <a:pos x="T0" y="T1"/>
                    </a:cxn>
                    <a:cxn ang="0">
                      <a:pos x="T2" y="T3"/>
                    </a:cxn>
                    <a:cxn ang="0">
                      <a:pos x="T4" y="T5"/>
                    </a:cxn>
                    <a:cxn ang="0">
                      <a:pos x="T6" y="T7"/>
                    </a:cxn>
                    <a:cxn ang="0">
                      <a:pos x="T8" y="T9"/>
                    </a:cxn>
                  </a:cxnLst>
                  <a:rect l="0" t="0" r="r" b="b"/>
                  <a:pathLst>
                    <a:path w="37" h="24">
                      <a:moveTo>
                        <a:pt x="37" y="0"/>
                      </a:moveTo>
                      <a:lnTo>
                        <a:pt x="25" y="0"/>
                      </a:lnTo>
                      <a:lnTo>
                        <a:pt x="14" y="5"/>
                      </a:lnTo>
                      <a:lnTo>
                        <a:pt x="5"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3" name="Freeform 147">
                  <a:extLst>
                    <a:ext uri="{FF2B5EF4-FFF2-40B4-BE49-F238E27FC236}">
                      <a16:creationId xmlns:a16="http://schemas.microsoft.com/office/drawing/2014/main" id="{E6AF2DFB-EB28-1D25-B297-A135AD3F98F1}"/>
                    </a:ext>
                  </a:extLst>
                </p:cNvPr>
                <p:cNvSpPr>
                  <a:spLocks noChangeAspect="1"/>
                </p:cNvSpPr>
                <p:nvPr/>
              </p:nvSpPr>
              <p:spPr bwMode="auto">
                <a:xfrm>
                  <a:off x="2638" y="1780"/>
                  <a:ext cx="24" cy="14"/>
                </a:xfrm>
                <a:custGeom>
                  <a:avLst/>
                  <a:gdLst>
                    <a:gd name="T0" fmla="*/ 0 w 24"/>
                    <a:gd name="T1" fmla="*/ 2 h 14"/>
                    <a:gd name="T2" fmla="*/ 8 w 24"/>
                    <a:gd name="T3" fmla="*/ 0 h 14"/>
                    <a:gd name="T4" fmla="*/ 15 w 24"/>
                    <a:gd name="T5" fmla="*/ 0 h 14"/>
                    <a:gd name="T6" fmla="*/ 20 w 24"/>
                    <a:gd name="T7" fmla="*/ 5 h 14"/>
                    <a:gd name="T8" fmla="*/ 24 w 24"/>
                    <a:gd name="T9" fmla="*/ 14 h 14"/>
                  </a:gdLst>
                  <a:ahLst/>
                  <a:cxnLst>
                    <a:cxn ang="0">
                      <a:pos x="T0" y="T1"/>
                    </a:cxn>
                    <a:cxn ang="0">
                      <a:pos x="T2" y="T3"/>
                    </a:cxn>
                    <a:cxn ang="0">
                      <a:pos x="T4" y="T5"/>
                    </a:cxn>
                    <a:cxn ang="0">
                      <a:pos x="T6" y="T7"/>
                    </a:cxn>
                    <a:cxn ang="0">
                      <a:pos x="T8" y="T9"/>
                    </a:cxn>
                  </a:cxnLst>
                  <a:rect l="0" t="0" r="r" b="b"/>
                  <a:pathLst>
                    <a:path w="24" h="14">
                      <a:moveTo>
                        <a:pt x="0" y="2"/>
                      </a:moveTo>
                      <a:lnTo>
                        <a:pt x="8" y="0"/>
                      </a:lnTo>
                      <a:lnTo>
                        <a:pt x="15" y="0"/>
                      </a:lnTo>
                      <a:lnTo>
                        <a:pt x="20" y="5"/>
                      </a:lnTo>
                      <a:lnTo>
                        <a:pt x="24" y="1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4" name="Freeform 148">
                  <a:extLst>
                    <a:ext uri="{FF2B5EF4-FFF2-40B4-BE49-F238E27FC236}">
                      <a16:creationId xmlns:a16="http://schemas.microsoft.com/office/drawing/2014/main" id="{A0BC4DF9-5BCF-547F-DB49-814A9F46975A}"/>
                    </a:ext>
                  </a:extLst>
                </p:cNvPr>
                <p:cNvSpPr>
                  <a:spLocks noChangeAspect="1"/>
                </p:cNvSpPr>
                <p:nvPr/>
              </p:nvSpPr>
              <p:spPr bwMode="auto">
                <a:xfrm>
                  <a:off x="2950" y="1746"/>
                  <a:ext cx="23" cy="24"/>
                </a:xfrm>
                <a:custGeom>
                  <a:avLst/>
                  <a:gdLst>
                    <a:gd name="T0" fmla="*/ 23 w 23"/>
                    <a:gd name="T1" fmla="*/ 0 h 24"/>
                    <a:gd name="T2" fmla="*/ 13 w 23"/>
                    <a:gd name="T3" fmla="*/ 2 h 24"/>
                    <a:gd name="T4" fmla="*/ 6 w 23"/>
                    <a:gd name="T5" fmla="*/ 7 h 24"/>
                    <a:gd name="T6" fmla="*/ 1 w 23"/>
                    <a:gd name="T7" fmla="*/ 14 h 24"/>
                    <a:gd name="T8" fmla="*/ 0 w 23"/>
                    <a:gd name="T9" fmla="*/ 24 h 24"/>
                  </a:gdLst>
                  <a:ahLst/>
                  <a:cxnLst>
                    <a:cxn ang="0">
                      <a:pos x="T0" y="T1"/>
                    </a:cxn>
                    <a:cxn ang="0">
                      <a:pos x="T2" y="T3"/>
                    </a:cxn>
                    <a:cxn ang="0">
                      <a:pos x="T4" y="T5"/>
                    </a:cxn>
                    <a:cxn ang="0">
                      <a:pos x="T6" y="T7"/>
                    </a:cxn>
                    <a:cxn ang="0">
                      <a:pos x="T8" y="T9"/>
                    </a:cxn>
                  </a:cxnLst>
                  <a:rect l="0" t="0" r="r" b="b"/>
                  <a:pathLst>
                    <a:path w="23" h="24">
                      <a:moveTo>
                        <a:pt x="23" y="0"/>
                      </a:moveTo>
                      <a:lnTo>
                        <a:pt x="13" y="2"/>
                      </a:lnTo>
                      <a:lnTo>
                        <a:pt x="6" y="7"/>
                      </a:lnTo>
                      <a:lnTo>
                        <a:pt x="1"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5" name="Freeform 149">
                  <a:extLst>
                    <a:ext uri="{FF2B5EF4-FFF2-40B4-BE49-F238E27FC236}">
                      <a16:creationId xmlns:a16="http://schemas.microsoft.com/office/drawing/2014/main" id="{EC4FF090-7B4A-8DCF-F491-F154473D9E47}"/>
                    </a:ext>
                  </a:extLst>
                </p:cNvPr>
                <p:cNvSpPr>
                  <a:spLocks noChangeAspect="1"/>
                </p:cNvSpPr>
                <p:nvPr/>
              </p:nvSpPr>
              <p:spPr bwMode="auto">
                <a:xfrm>
                  <a:off x="2938" y="1746"/>
                  <a:ext cx="24" cy="24"/>
                </a:xfrm>
                <a:custGeom>
                  <a:avLst/>
                  <a:gdLst>
                    <a:gd name="T0" fmla="*/ 24 w 24"/>
                    <a:gd name="T1" fmla="*/ 0 h 24"/>
                    <a:gd name="T2" fmla="*/ 13 w 24"/>
                    <a:gd name="T3" fmla="*/ 2 h 24"/>
                    <a:gd name="T4" fmla="*/ 7 w 24"/>
                    <a:gd name="T5" fmla="*/ 7 h 24"/>
                    <a:gd name="T6" fmla="*/ 2 w 24"/>
                    <a:gd name="T7" fmla="*/ 14 h 24"/>
                    <a:gd name="T8" fmla="*/ 0 w 24"/>
                    <a:gd name="T9" fmla="*/ 24 h 24"/>
                  </a:gdLst>
                  <a:ahLst/>
                  <a:cxnLst>
                    <a:cxn ang="0">
                      <a:pos x="T0" y="T1"/>
                    </a:cxn>
                    <a:cxn ang="0">
                      <a:pos x="T2" y="T3"/>
                    </a:cxn>
                    <a:cxn ang="0">
                      <a:pos x="T4" y="T5"/>
                    </a:cxn>
                    <a:cxn ang="0">
                      <a:pos x="T6" y="T7"/>
                    </a:cxn>
                    <a:cxn ang="0">
                      <a:pos x="T8" y="T9"/>
                    </a:cxn>
                  </a:cxnLst>
                  <a:rect l="0" t="0" r="r" b="b"/>
                  <a:pathLst>
                    <a:path w="24" h="24">
                      <a:moveTo>
                        <a:pt x="24" y="0"/>
                      </a:moveTo>
                      <a:lnTo>
                        <a:pt x="13" y="2"/>
                      </a:lnTo>
                      <a:lnTo>
                        <a:pt x="7" y="7"/>
                      </a:lnTo>
                      <a:lnTo>
                        <a:pt x="2" y="14"/>
                      </a:lnTo>
                      <a:lnTo>
                        <a:pt x="0"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6" name="Freeform 150">
                  <a:extLst>
                    <a:ext uri="{FF2B5EF4-FFF2-40B4-BE49-F238E27FC236}">
                      <a16:creationId xmlns:a16="http://schemas.microsoft.com/office/drawing/2014/main" id="{3FE38FF6-ED40-425A-119C-1FDDEE044B21}"/>
                    </a:ext>
                  </a:extLst>
                </p:cNvPr>
                <p:cNvSpPr>
                  <a:spLocks noChangeAspect="1"/>
                </p:cNvSpPr>
                <p:nvPr/>
              </p:nvSpPr>
              <p:spPr bwMode="auto">
                <a:xfrm>
                  <a:off x="2902" y="1734"/>
                  <a:ext cx="48" cy="36"/>
                </a:xfrm>
                <a:custGeom>
                  <a:avLst/>
                  <a:gdLst>
                    <a:gd name="T0" fmla="*/ 48 w 48"/>
                    <a:gd name="T1" fmla="*/ 0 h 36"/>
                    <a:gd name="T2" fmla="*/ 32 w 48"/>
                    <a:gd name="T3" fmla="*/ 4 h 36"/>
                    <a:gd name="T4" fmla="*/ 19 w 48"/>
                    <a:gd name="T5" fmla="*/ 12 h 36"/>
                    <a:gd name="T6" fmla="*/ 7 w 48"/>
                    <a:gd name="T7" fmla="*/ 22 h 36"/>
                    <a:gd name="T8" fmla="*/ 0 w 48"/>
                    <a:gd name="T9" fmla="*/ 36 h 36"/>
                  </a:gdLst>
                  <a:ahLst/>
                  <a:cxnLst>
                    <a:cxn ang="0">
                      <a:pos x="T0" y="T1"/>
                    </a:cxn>
                    <a:cxn ang="0">
                      <a:pos x="T2" y="T3"/>
                    </a:cxn>
                    <a:cxn ang="0">
                      <a:pos x="T4" y="T5"/>
                    </a:cxn>
                    <a:cxn ang="0">
                      <a:pos x="T6" y="T7"/>
                    </a:cxn>
                    <a:cxn ang="0">
                      <a:pos x="T8" y="T9"/>
                    </a:cxn>
                  </a:cxnLst>
                  <a:rect l="0" t="0" r="r" b="b"/>
                  <a:pathLst>
                    <a:path w="48" h="36">
                      <a:moveTo>
                        <a:pt x="48" y="0"/>
                      </a:moveTo>
                      <a:lnTo>
                        <a:pt x="32" y="4"/>
                      </a:lnTo>
                      <a:lnTo>
                        <a:pt x="19" y="12"/>
                      </a:lnTo>
                      <a:lnTo>
                        <a:pt x="7" y="22"/>
                      </a:lnTo>
                      <a:lnTo>
                        <a:pt x="0"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7" name="Freeform 151">
                  <a:extLst>
                    <a:ext uri="{FF2B5EF4-FFF2-40B4-BE49-F238E27FC236}">
                      <a16:creationId xmlns:a16="http://schemas.microsoft.com/office/drawing/2014/main" id="{3C0D5C18-3B58-97AC-0126-70AD51B6FC88}"/>
                    </a:ext>
                  </a:extLst>
                </p:cNvPr>
                <p:cNvSpPr>
                  <a:spLocks noChangeAspect="1"/>
                </p:cNvSpPr>
                <p:nvPr/>
              </p:nvSpPr>
              <p:spPr bwMode="auto">
                <a:xfrm>
                  <a:off x="2674" y="1758"/>
                  <a:ext cx="47" cy="24"/>
                </a:xfrm>
                <a:custGeom>
                  <a:avLst/>
                  <a:gdLst>
                    <a:gd name="T0" fmla="*/ 0 w 47"/>
                    <a:gd name="T1" fmla="*/ 0 h 24"/>
                    <a:gd name="T2" fmla="*/ 13 w 47"/>
                    <a:gd name="T3" fmla="*/ 0 h 24"/>
                    <a:gd name="T4" fmla="*/ 28 w 47"/>
                    <a:gd name="T5" fmla="*/ 5 h 24"/>
                    <a:gd name="T6" fmla="*/ 40 w 47"/>
                    <a:gd name="T7" fmla="*/ 14 h 24"/>
                    <a:gd name="T8" fmla="*/ 47 w 47"/>
                    <a:gd name="T9" fmla="*/ 24 h 24"/>
                  </a:gdLst>
                  <a:ahLst/>
                  <a:cxnLst>
                    <a:cxn ang="0">
                      <a:pos x="T0" y="T1"/>
                    </a:cxn>
                    <a:cxn ang="0">
                      <a:pos x="T2" y="T3"/>
                    </a:cxn>
                    <a:cxn ang="0">
                      <a:pos x="T4" y="T5"/>
                    </a:cxn>
                    <a:cxn ang="0">
                      <a:pos x="T6" y="T7"/>
                    </a:cxn>
                    <a:cxn ang="0">
                      <a:pos x="T8" y="T9"/>
                    </a:cxn>
                  </a:cxnLst>
                  <a:rect l="0" t="0" r="r" b="b"/>
                  <a:pathLst>
                    <a:path w="47" h="24">
                      <a:moveTo>
                        <a:pt x="0" y="0"/>
                      </a:moveTo>
                      <a:lnTo>
                        <a:pt x="13" y="0"/>
                      </a:lnTo>
                      <a:lnTo>
                        <a:pt x="28" y="5"/>
                      </a:lnTo>
                      <a:lnTo>
                        <a:pt x="40" y="14"/>
                      </a:lnTo>
                      <a:lnTo>
                        <a:pt x="47" y="24"/>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8" name="Freeform 152">
                  <a:extLst>
                    <a:ext uri="{FF2B5EF4-FFF2-40B4-BE49-F238E27FC236}">
                      <a16:creationId xmlns:a16="http://schemas.microsoft.com/office/drawing/2014/main" id="{1A356008-9CA2-AEE6-5CF3-E7108D8FD988}"/>
                    </a:ext>
                  </a:extLst>
                </p:cNvPr>
                <p:cNvSpPr>
                  <a:spLocks noChangeAspect="1"/>
                </p:cNvSpPr>
                <p:nvPr/>
              </p:nvSpPr>
              <p:spPr bwMode="auto">
                <a:xfrm>
                  <a:off x="2890" y="1734"/>
                  <a:ext cx="36" cy="48"/>
                </a:xfrm>
                <a:custGeom>
                  <a:avLst/>
                  <a:gdLst>
                    <a:gd name="T0" fmla="*/ 36 w 36"/>
                    <a:gd name="T1" fmla="*/ 0 h 48"/>
                    <a:gd name="T2" fmla="*/ 22 w 36"/>
                    <a:gd name="T3" fmla="*/ 7 h 48"/>
                    <a:gd name="T4" fmla="*/ 11 w 36"/>
                    <a:gd name="T5" fmla="*/ 19 h 48"/>
                    <a:gd name="T6" fmla="*/ 4 w 36"/>
                    <a:gd name="T7" fmla="*/ 34 h 48"/>
                    <a:gd name="T8" fmla="*/ 0 w 36"/>
                    <a:gd name="T9" fmla="*/ 48 h 48"/>
                  </a:gdLst>
                  <a:ahLst/>
                  <a:cxnLst>
                    <a:cxn ang="0">
                      <a:pos x="T0" y="T1"/>
                    </a:cxn>
                    <a:cxn ang="0">
                      <a:pos x="T2" y="T3"/>
                    </a:cxn>
                    <a:cxn ang="0">
                      <a:pos x="T4" y="T5"/>
                    </a:cxn>
                    <a:cxn ang="0">
                      <a:pos x="T6" y="T7"/>
                    </a:cxn>
                    <a:cxn ang="0">
                      <a:pos x="T8" y="T9"/>
                    </a:cxn>
                  </a:cxnLst>
                  <a:rect l="0" t="0" r="r" b="b"/>
                  <a:pathLst>
                    <a:path w="36" h="48">
                      <a:moveTo>
                        <a:pt x="36" y="0"/>
                      </a:moveTo>
                      <a:lnTo>
                        <a:pt x="22" y="7"/>
                      </a:lnTo>
                      <a:lnTo>
                        <a:pt x="11" y="19"/>
                      </a:lnTo>
                      <a:lnTo>
                        <a:pt x="4" y="34"/>
                      </a:lnTo>
                      <a:lnTo>
                        <a:pt x="0" y="48"/>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sp>
              <p:nvSpPr>
                <p:cNvPr id="319" name="Freeform 153">
                  <a:extLst>
                    <a:ext uri="{FF2B5EF4-FFF2-40B4-BE49-F238E27FC236}">
                      <a16:creationId xmlns:a16="http://schemas.microsoft.com/office/drawing/2014/main" id="{87EA905D-0963-76C3-9BBE-A7D1BEB5EDC3}"/>
                    </a:ext>
                  </a:extLst>
                </p:cNvPr>
                <p:cNvSpPr>
                  <a:spLocks noChangeAspect="1"/>
                </p:cNvSpPr>
                <p:nvPr/>
              </p:nvSpPr>
              <p:spPr bwMode="auto">
                <a:xfrm>
                  <a:off x="2879" y="1746"/>
                  <a:ext cx="23" cy="36"/>
                </a:xfrm>
                <a:custGeom>
                  <a:avLst/>
                  <a:gdLst>
                    <a:gd name="T0" fmla="*/ 23 w 23"/>
                    <a:gd name="T1" fmla="*/ 0 h 36"/>
                    <a:gd name="T2" fmla="*/ 11 w 23"/>
                    <a:gd name="T3" fmla="*/ 5 h 36"/>
                    <a:gd name="T4" fmla="*/ 3 w 23"/>
                    <a:gd name="T5" fmla="*/ 14 h 36"/>
                    <a:gd name="T6" fmla="*/ 0 w 23"/>
                    <a:gd name="T7" fmla="*/ 24 h 36"/>
                    <a:gd name="T8" fmla="*/ 0 w 23"/>
                    <a:gd name="T9" fmla="*/ 36 h 36"/>
                  </a:gdLst>
                  <a:ahLst/>
                  <a:cxnLst>
                    <a:cxn ang="0">
                      <a:pos x="T0" y="T1"/>
                    </a:cxn>
                    <a:cxn ang="0">
                      <a:pos x="T2" y="T3"/>
                    </a:cxn>
                    <a:cxn ang="0">
                      <a:pos x="T4" y="T5"/>
                    </a:cxn>
                    <a:cxn ang="0">
                      <a:pos x="T6" y="T7"/>
                    </a:cxn>
                    <a:cxn ang="0">
                      <a:pos x="T8" y="T9"/>
                    </a:cxn>
                  </a:cxnLst>
                  <a:rect l="0" t="0" r="r" b="b"/>
                  <a:pathLst>
                    <a:path w="23" h="36">
                      <a:moveTo>
                        <a:pt x="23" y="0"/>
                      </a:moveTo>
                      <a:lnTo>
                        <a:pt x="11" y="5"/>
                      </a:lnTo>
                      <a:lnTo>
                        <a:pt x="3" y="14"/>
                      </a:lnTo>
                      <a:lnTo>
                        <a:pt x="0" y="24"/>
                      </a:lnTo>
                      <a:lnTo>
                        <a:pt x="0" y="36"/>
                      </a:lnTo>
                    </a:path>
                  </a:pathLst>
                </a:custGeom>
                <a:noFill/>
                <a:ln w="3175">
                  <a:solidFill>
                    <a:srgbClr val="C0C0C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grpSp>
          <p:sp>
            <p:nvSpPr>
              <p:cNvPr id="298" name="WordArt 154">
                <a:extLst>
                  <a:ext uri="{FF2B5EF4-FFF2-40B4-BE49-F238E27FC236}">
                    <a16:creationId xmlns:a16="http://schemas.microsoft.com/office/drawing/2014/main" id="{25B2C9BB-FC39-B57D-2187-57B25E452630}"/>
                  </a:ext>
                </a:extLst>
              </p:cNvPr>
              <p:cNvSpPr>
                <a:spLocks noChangeArrowheads="1" noChangeShapeType="1" noTextEdit="1"/>
              </p:cNvSpPr>
              <p:nvPr/>
            </p:nvSpPr>
            <p:spPr bwMode="auto">
              <a:xfrm rot="330944">
                <a:off x="5062" y="2206"/>
                <a:ext cx="142" cy="6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4000"/>
                  </a:avLst>
                </a:prstTxWarp>
              </a:bodyPr>
              <a:lstStyle/>
              <a:p>
                <a:pPr algn="ctr"/>
                <a:r>
                  <a:rPr lang="en-US" altLang="ja-JP" sz="3600" b="1" kern="10" dirty="0">
                    <a:ln w="9525">
                      <a:solidFill>
                        <a:srgbClr val="339966"/>
                      </a:solidFill>
                      <a:round/>
                      <a:headEnd/>
                      <a:tailEnd/>
                    </a:ln>
                    <a:solidFill>
                      <a:srgbClr val="FFFFFF"/>
                    </a:solidFill>
                    <a:latin typeface="Cataneo BT"/>
                  </a:rPr>
                  <a:t>Jatco</a:t>
                </a:r>
                <a:endParaRPr lang="ja-JP" altLang="en-US" sz="3600" b="1" kern="10" dirty="0">
                  <a:ln w="9525">
                    <a:solidFill>
                      <a:srgbClr val="339966"/>
                    </a:solidFill>
                    <a:round/>
                    <a:headEnd/>
                    <a:tailEnd/>
                  </a:ln>
                  <a:solidFill>
                    <a:srgbClr val="FFFFFF"/>
                  </a:solidFill>
                  <a:latin typeface="Cataneo BT"/>
                </a:endParaRPr>
              </a:p>
            </p:txBody>
          </p:sp>
          <p:sp>
            <p:nvSpPr>
              <p:cNvPr id="299" name="Freeform 155">
                <a:extLst>
                  <a:ext uri="{FF2B5EF4-FFF2-40B4-BE49-F238E27FC236}">
                    <a16:creationId xmlns:a16="http://schemas.microsoft.com/office/drawing/2014/main" id="{0D0184FF-4E1F-F58B-2C02-F660002CE3ED}"/>
                  </a:ext>
                </a:extLst>
              </p:cNvPr>
              <p:cNvSpPr>
                <a:spLocks/>
              </p:cNvSpPr>
              <p:nvPr/>
            </p:nvSpPr>
            <p:spPr bwMode="auto">
              <a:xfrm flipH="1">
                <a:off x="5058" y="2313"/>
                <a:ext cx="403" cy="77"/>
              </a:xfrm>
              <a:custGeom>
                <a:avLst/>
                <a:gdLst>
                  <a:gd name="T0" fmla="*/ 0 w 93"/>
                  <a:gd name="T1" fmla="*/ 12 h 12"/>
                  <a:gd name="T2" fmla="*/ 14 w 93"/>
                  <a:gd name="T3" fmla="*/ 9 h 12"/>
                  <a:gd name="T4" fmla="*/ 31 w 93"/>
                  <a:gd name="T5" fmla="*/ 5 h 12"/>
                  <a:gd name="T6" fmla="*/ 45 w 93"/>
                  <a:gd name="T7" fmla="*/ 2 h 12"/>
                  <a:gd name="T8" fmla="*/ 60 w 93"/>
                  <a:gd name="T9" fmla="*/ 1 h 12"/>
                  <a:gd name="T10" fmla="*/ 79 w 93"/>
                  <a:gd name="T11" fmla="*/ 0 h 12"/>
                  <a:gd name="T12" fmla="*/ 93 w 9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3" h="12">
                    <a:moveTo>
                      <a:pt x="0" y="12"/>
                    </a:moveTo>
                    <a:cubicBezTo>
                      <a:pt x="2" y="12"/>
                      <a:pt x="9" y="10"/>
                      <a:pt x="14" y="9"/>
                    </a:cubicBezTo>
                    <a:cubicBezTo>
                      <a:pt x="19" y="8"/>
                      <a:pt x="26" y="6"/>
                      <a:pt x="31" y="5"/>
                    </a:cubicBezTo>
                    <a:cubicBezTo>
                      <a:pt x="36" y="4"/>
                      <a:pt x="40" y="3"/>
                      <a:pt x="45" y="2"/>
                    </a:cubicBezTo>
                    <a:cubicBezTo>
                      <a:pt x="50" y="1"/>
                      <a:pt x="54" y="1"/>
                      <a:pt x="60" y="1"/>
                    </a:cubicBezTo>
                    <a:cubicBezTo>
                      <a:pt x="66" y="1"/>
                      <a:pt x="74" y="0"/>
                      <a:pt x="79" y="0"/>
                    </a:cubicBezTo>
                    <a:cubicBezTo>
                      <a:pt x="84" y="0"/>
                      <a:pt x="90" y="0"/>
                      <a:pt x="93" y="0"/>
                    </a:cubicBezTo>
                  </a:path>
                </a:pathLst>
              </a:custGeom>
              <a:noFill/>
              <a:ln w="9525">
                <a:solidFill>
                  <a:srgbClr val="00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dirty="0"/>
              </a:p>
            </p:txBody>
          </p:sp>
        </p:grpSp>
        <p:pic>
          <p:nvPicPr>
            <p:cNvPr id="223" name="図 222" descr="メガネをかけた男性の顔のcg&#10;&#10;自動的に生成された説明">
              <a:extLst>
                <a:ext uri="{FF2B5EF4-FFF2-40B4-BE49-F238E27FC236}">
                  <a16:creationId xmlns:a16="http://schemas.microsoft.com/office/drawing/2014/main" id="{0C9513C5-F46C-D26D-A54E-45E1D9E55485}"/>
                </a:ext>
              </a:extLst>
            </p:cNvPr>
            <p:cNvPicPr>
              <a:picLocks noChangeAspect="1"/>
            </p:cNvPicPr>
            <p:nvPr/>
          </p:nvPicPr>
          <p:blipFill>
            <a:blip r:embed="rId6" cstate="print">
              <a:clrChange>
                <a:clrFrom>
                  <a:srgbClr val="EC1C24"/>
                </a:clrFrom>
                <a:clrTo>
                  <a:srgbClr val="EC1C24">
                    <a:alpha val="0"/>
                  </a:srgbClr>
                </a:clrTo>
              </a:clrChange>
              <a:extLst>
                <a:ext uri="{28A0092B-C50C-407E-A947-70E740481C1C}">
                  <a14:useLocalDpi xmlns:a14="http://schemas.microsoft.com/office/drawing/2010/main" val="0"/>
                </a:ext>
              </a:extLst>
            </a:blip>
            <a:stretch>
              <a:fillRect/>
            </a:stretch>
          </p:blipFill>
          <p:spPr>
            <a:xfrm>
              <a:off x="6569342" y="4451733"/>
              <a:ext cx="1234004" cy="1631529"/>
            </a:xfrm>
            <a:prstGeom prst="rect">
              <a:avLst/>
            </a:prstGeom>
          </p:spPr>
        </p:pic>
      </p:grpSp>
      <p:grpSp>
        <p:nvGrpSpPr>
          <p:cNvPr id="320" name="グループ化 319">
            <a:extLst>
              <a:ext uri="{FF2B5EF4-FFF2-40B4-BE49-F238E27FC236}">
                <a16:creationId xmlns:a16="http://schemas.microsoft.com/office/drawing/2014/main" id="{BDFBB9A8-D370-EF21-F9E1-BBEF2C957A31}"/>
              </a:ext>
            </a:extLst>
          </p:cNvPr>
          <p:cNvGrpSpPr/>
          <p:nvPr/>
        </p:nvGrpSpPr>
        <p:grpSpPr>
          <a:xfrm>
            <a:off x="6930901" y="1162418"/>
            <a:ext cx="1250579" cy="1685470"/>
            <a:chOff x="8959561" y="3245617"/>
            <a:chExt cx="1348899" cy="1983581"/>
          </a:xfrm>
        </p:grpSpPr>
        <p:pic>
          <p:nvPicPr>
            <p:cNvPr id="321" name="図 320">
              <a:extLst>
                <a:ext uri="{FF2B5EF4-FFF2-40B4-BE49-F238E27FC236}">
                  <a16:creationId xmlns:a16="http://schemas.microsoft.com/office/drawing/2014/main" id="{C95B76DD-BFEB-48A7-5C12-EE90971BAB16}"/>
                </a:ext>
              </a:extLst>
            </p:cNvPr>
            <p:cNvPicPr>
              <a:picLocks noChangeAspect="1"/>
            </p:cNvPicPr>
            <p:nvPr/>
          </p:nvPicPr>
          <p:blipFill rotWithShape="1">
            <a:blip r:embed="rId7"/>
            <a:srcRect b="66000"/>
            <a:stretch/>
          </p:blipFill>
          <p:spPr>
            <a:xfrm>
              <a:off x="8959561" y="4260432"/>
              <a:ext cx="1348899" cy="968766"/>
            </a:xfrm>
            <a:prstGeom prst="rect">
              <a:avLst/>
            </a:prstGeom>
          </p:spPr>
        </p:pic>
        <p:pic>
          <p:nvPicPr>
            <p:cNvPr id="322" name="図 321" descr="アプリケーション が含まれている画像&#10;&#10;自動的に生成された説明">
              <a:extLst>
                <a:ext uri="{FF2B5EF4-FFF2-40B4-BE49-F238E27FC236}">
                  <a16:creationId xmlns:a16="http://schemas.microsoft.com/office/drawing/2014/main" id="{E2715B01-DBD8-51CD-6E9C-B39E63786F1E}"/>
                </a:ext>
              </a:extLst>
            </p:cNvPr>
            <p:cNvPicPr>
              <a:picLocks noChangeAspect="1"/>
            </p:cNvPicPr>
            <p:nvPr/>
          </p:nvPicPr>
          <p:blipFill rotWithShape="1">
            <a:blip r:embed="rId8"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9248845" y="3245617"/>
              <a:ext cx="931059" cy="1225783"/>
            </a:xfrm>
            <a:prstGeom prst="rect">
              <a:avLst/>
            </a:prstGeom>
          </p:spPr>
        </p:pic>
      </p:grpSp>
      <p:pic>
        <p:nvPicPr>
          <p:cNvPr id="1108" name="図 1107">
            <a:extLst>
              <a:ext uri="{FF2B5EF4-FFF2-40B4-BE49-F238E27FC236}">
                <a16:creationId xmlns:a16="http://schemas.microsoft.com/office/drawing/2014/main" id="{7AB397BF-7546-F2F2-6101-F30009483370}"/>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4752" b="96976" l="8577" r="97908">
                        <a14:foregroundMark x1="49372" y1="8206" x2="35774" y2="8206"/>
                        <a14:foregroundMark x1="72384" y1="70842" x2="88703" y2="92009"/>
                        <a14:foregroundMark x1="88703" y1="92009" x2="89749" y2="92871"/>
                        <a14:foregroundMark x1="93724" y1="90929" x2="94351" y2="90929"/>
                        <a14:foregroundMark x1="89749" y1="97624" x2="90586" y2="97192"/>
                        <a14:foregroundMark x1="96862" y1="88985" x2="98117" y2="89417"/>
                        <a14:foregroundMark x1="46443" y1="4752" x2="34937" y2="4968"/>
                        <a14:foregroundMark x1="10460" y1="29374" x2="8577" y2="41900"/>
                      </a14:backgroundRemoval>
                    </a14:imgEffect>
                  </a14:imgLayer>
                </a14:imgProps>
              </a:ext>
            </a:extLst>
          </a:blip>
          <a:stretch>
            <a:fillRect/>
          </a:stretch>
        </p:blipFill>
        <p:spPr>
          <a:xfrm rot="5400000">
            <a:off x="613536" y="4839398"/>
            <a:ext cx="1801676" cy="1745138"/>
          </a:xfrm>
          <a:prstGeom prst="rect">
            <a:avLst/>
          </a:prstGeom>
        </p:spPr>
      </p:pic>
      <p:sp>
        <p:nvSpPr>
          <p:cNvPr id="8" name="テキスト ボックス 7">
            <a:extLst>
              <a:ext uri="{FF2B5EF4-FFF2-40B4-BE49-F238E27FC236}">
                <a16:creationId xmlns:a16="http://schemas.microsoft.com/office/drawing/2014/main" id="{4A14D423-DECC-49A0-928A-C03A595EFF92}"/>
              </a:ext>
            </a:extLst>
          </p:cNvPr>
          <p:cNvSpPr txBox="1"/>
          <p:nvPr/>
        </p:nvSpPr>
        <p:spPr>
          <a:xfrm>
            <a:off x="5965074" y="4661234"/>
            <a:ext cx="3109158" cy="923330"/>
          </a:xfrm>
          <a:prstGeom prst="rect">
            <a:avLst/>
          </a:prstGeom>
          <a:noFill/>
        </p:spPr>
        <p:txBody>
          <a:bodyPr wrap="square" rtlCol="0">
            <a:spAutoFit/>
          </a:bodyPr>
          <a:lstStyle/>
          <a:p>
            <a:pPr algn="ctr"/>
            <a:r>
              <a:rPr lang="ja-JP" altLang="en-US" sz="5400" b="1" dirty="0">
                <a:effectLst>
                  <a:glow rad="228600">
                    <a:srgbClr val="FFC000">
                      <a:alpha val="90000"/>
                    </a:srgbClr>
                  </a:glow>
                </a:effectLst>
              </a:rPr>
              <a:t>問題なし</a:t>
            </a:r>
            <a:endParaRPr kumimoji="1" lang="ja-JP" altLang="en-US" sz="5400" b="1" dirty="0">
              <a:effectLst>
                <a:glow rad="228600">
                  <a:srgbClr val="FFC000">
                    <a:alpha val="90000"/>
                  </a:srgbClr>
                </a:glow>
              </a:effectLst>
            </a:endParaRPr>
          </a:p>
        </p:txBody>
      </p:sp>
      <p:pic>
        <p:nvPicPr>
          <p:cNvPr id="10" name="Picture 7">
            <a:extLst>
              <a:ext uri="{FF2B5EF4-FFF2-40B4-BE49-F238E27FC236}">
                <a16:creationId xmlns:a16="http://schemas.microsoft.com/office/drawing/2014/main" id="{746C942D-88DC-E981-BEB6-D7072AF9595C}"/>
              </a:ext>
            </a:extLst>
          </p:cNvPr>
          <p:cNvPicPr>
            <a:picLocks noChangeAspect="1" noChangeArrowheads="1"/>
          </p:cNvPicPr>
          <p:nvPr/>
        </p:nvPicPr>
        <p:blipFill>
          <a:blip r:embed="rId11" cstate="hqprint">
            <a:clrChange>
              <a:clrFrom>
                <a:srgbClr val="FFFBF0"/>
              </a:clrFrom>
              <a:clrTo>
                <a:srgbClr val="FFFBF0">
                  <a:alpha val="0"/>
                </a:srgbClr>
              </a:clrTo>
            </a:clrChange>
            <a:extLst>
              <a:ext uri="{28A0092B-C50C-407E-A947-70E740481C1C}">
                <a14:useLocalDpi xmlns:a14="http://schemas.microsoft.com/office/drawing/2010/main" val="0"/>
              </a:ext>
            </a:extLst>
          </a:blip>
          <a:srcRect l="26875" t="6000" r="37500" b="14000"/>
          <a:stretch>
            <a:fillRect/>
          </a:stretch>
        </p:blipFill>
        <p:spPr bwMode="auto">
          <a:xfrm rot="10800000">
            <a:off x="7940666" y="3161450"/>
            <a:ext cx="1121393" cy="1564719"/>
          </a:xfrm>
          <a:prstGeom prst="rect">
            <a:avLst/>
          </a:prstGeom>
          <a:noFill/>
          <a:ln>
            <a:noFill/>
          </a:ln>
          <a:effectLst/>
          <a:extLst>
            <a:ext uri="{909E8E84-426E-40DD-AFC4-6F175D3DCCD1}">
              <a14:hiddenFill xmlns:a14="http://schemas.microsoft.com/office/drawing/2010/main">
                <a:solidFill>
                  <a:srgbClr val="4F81BD"/>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pic>
      <p:sp>
        <p:nvSpPr>
          <p:cNvPr id="104" name="テキスト ボックス 103">
            <a:extLst>
              <a:ext uri="{FF2B5EF4-FFF2-40B4-BE49-F238E27FC236}">
                <a16:creationId xmlns:a16="http://schemas.microsoft.com/office/drawing/2014/main" id="{EEABACB2-5E2B-8AE9-68CE-F301B13B5C83}"/>
              </a:ext>
            </a:extLst>
          </p:cNvPr>
          <p:cNvSpPr txBox="1"/>
          <p:nvPr/>
        </p:nvSpPr>
        <p:spPr>
          <a:xfrm>
            <a:off x="3101138" y="3621363"/>
            <a:ext cx="8195922" cy="923330"/>
          </a:xfrm>
          <a:prstGeom prst="rect">
            <a:avLst/>
          </a:prstGeom>
          <a:noFill/>
        </p:spPr>
        <p:txBody>
          <a:bodyPr wrap="square" rtlCol="0">
            <a:spAutoFit/>
          </a:bodyPr>
          <a:lstStyle/>
          <a:p>
            <a:r>
              <a:rPr lang="ja-JP" altLang="en-US" sz="5400" b="1" dirty="0">
                <a:effectLst>
                  <a:glow rad="228600">
                    <a:srgbClr val="FFC000">
                      <a:alpha val="90000"/>
                    </a:srgbClr>
                  </a:glow>
                </a:effectLst>
              </a:rPr>
              <a:t>配管からクーラント漏れなし</a:t>
            </a:r>
            <a:endParaRPr kumimoji="1" lang="ja-JP" altLang="en-US" sz="5400" b="1" dirty="0">
              <a:effectLst>
                <a:glow rad="228600">
                  <a:srgbClr val="FFC000">
                    <a:alpha val="90000"/>
                  </a:srgbClr>
                </a:glow>
              </a:effectLst>
            </a:endParaRPr>
          </a:p>
        </p:txBody>
      </p:sp>
      <p:sp>
        <p:nvSpPr>
          <p:cNvPr id="26" name="テキスト ボックス 15">
            <a:extLst>
              <a:ext uri="{FF2B5EF4-FFF2-40B4-BE49-F238E27FC236}">
                <a16:creationId xmlns:a16="http://schemas.microsoft.com/office/drawing/2014/main" id="{42AAEEFC-4A4B-92E7-64EC-BC8D809905B4}"/>
              </a:ext>
            </a:extLst>
          </p:cNvPr>
          <p:cNvSpPr txBox="1"/>
          <p:nvPr/>
        </p:nvSpPr>
        <p:spPr>
          <a:xfrm>
            <a:off x="1144933" y="5737222"/>
            <a:ext cx="9899540" cy="646331"/>
          </a:xfrm>
          <a:prstGeom prst="rect">
            <a:avLst/>
          </a:prstGeom>
          <a:solidFill>
            <a:schemeClr val="tx2">
              <a:lumMod val="10000"/>
              <a:lumOff val="90000"/>
            </a:schemeClr>
          </a:solidFill>
          <a:ln>
            <a:solidFill>
              <a:schemeClr val="tx1"/>
            </a:solidFill>
          </a:ln>
        </p:spPr>
        <p:txBody>
          <a:bodyPr wrap="square" lIns="91440" tIns="45720" rIns="91440" bIns="45720" rtlCol="0" anchor="t">
            <a:spAutoFit/>
          </a:bodyPr>
          <a:lstStyle/>
          <a:p>
            <a:pPr algn="ctr"/>
            <a:r>
              <a:rPr lang="ja-JP" altLang="en-US" sz="3600" b="1"/>
              <a:t>クーラント配管に漏れはなし</a:t>
            </a:r>
            <a:endParaRPr lang="ja-JP" altLang="en-US" sz="3600" b="1" dirty="0"/>
          </a:p>
        </p:txBody>
      </p:sp>
      <p:sp>
        <p:nvSpPr>
          <p:cNvPr id="163" name="スライド番号プレースホルダー 3">
            <a:extLst>
              <a:ext uri="{FF2B5EF4-FFF2-40B4-BE49-F238E27FC236}">
                <a16:creationId xmlns:a16="http://schemas.microsoft.com/office/drawing/2014/main" id="{5A11F9EE-C0C5-FAF7-3DC9-78BD2E00E4BA}"/>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63</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1FA6829B-429B-608C-B9A9-73A0831B4B46}"/>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要因の解析  </a:t>
            </a:r>
            <a:r>
              <a:rPr lang="ja-JP" altLang="en-US" sz="2400" b="1" u="sng" dirty="0">
                <a:solidFill>
                  <a:schemeClr val="bg1"/>
                </a:solidFill>
              </a:rPr>
              <a:t>検証</a:t>
            </a:r>
            <a:r>
              <a:rPr lang="en-US" altLang="ja-JP" sz="2400" b="1" u="sng" dirty="0">
                <a:solidFill>
                  <a:schemeClr val="bg1"/>
                </a:solidFill>
              </a:rPr>
              <a:t>2</a:t>
            </a:r>
            <a:r>
              <a:rPr lang="ja-JP" altLang="en-US" sz="2400" b="1" u="sng" dirty="0">
                <a:solidFill>
                  <a:schemeClr val="bg1"/>
                </a:solidFill>
              </a:rPr>
              <a:t>  配管からクーラントが漏れていないか？</a:t>
            </a:r>
            <a:endParaRPr lang="en-US" altLang="ja-JP" sz="2400" b="1" u="sng" dirty="0">
              <a:solidFill>
                <a:schemeClr val="bg1"/>
              </a:solidFill>
            </a:endParaRPr>
          </a:p>
        </p:txBody>
      </p:sp>
    </p:spTree>
    <p:extLst>
      <p:ext uri="{BB962C8B-B14F-4D97-AF65-F5344CB8AC3E}">
        <p14:creationId xmlns:p14="http://schemas.microsoft.com/office/powerpoint/2010/main" val="3612348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1836 -0.03287 L 0.01836 -0.03287 L 0.17956 -0.03518 L 0.17956 -0.55509 L 0.25833 -0.55509 L 0.25833 -0.39074 L 0.33086 -0.39074 " pathEditMode="relative" ptsTypes="AAAAAAA">
                                      <p:cBhvr>
                                        <p:cTn id="6" dur="2000" fill="hold"/>
                                        <p:tgtEl>
                                          <p:spTgt spid="1108"/>
                                        </p:tgtEl>
                                        <p:attrNameLst>
                                          <p:attrName>ppt_x</p:attrName>
                                          <p:attrName>ppt_y</p:attrName>
                                        </p:attrNameLst>
                                      </p:cBhvr>
                                    </p:animMotion>
                                  </p:childTnLst>
                                </p:cTn>
                              </p:par>
                            </p:childTnLst>
                          </p:cTn>
                        </p:par>
                        <p:par>
                          <p:cTn id="7" fill="hold">
                            <p:stCondLst>
                              <p:cond delay="2000"/>
                            </p:stCondLst>
                            <p:childTnLst>
                              <p:par>
                                <p:cTn id="8" presetID="1" presetClass="entr" presetSubtype="0" fill="hold" grpId="0" nodeType="afterEffect">
                                  <p:stCondLst>
                                    <p:cond delay="0"/>
                                  </p:stCondLst>
                                  <p:childTnLst>
                                    <p:set>
                                      <p:cBhvr>
                                        <p:cTn id="9" dur="1" fill="hold">
                                          <p:stCondLst>
                                            <p:cond delay="0"/>
                                          </p:stCondLst>
                                        </p:cTn>
                                        <p:tgtEl>
                                          <p:spTgt spid="103"/>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102"/>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04"/>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103" grpId="0" animBg="1"/>
      <p:bldP spid="8" grpId="0"/>
      <p:bldP spid="104" grpId="0"/>
      <p:bldP spid="26"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6B584DBA-4976-A4D8-F3D5-0E16A0221556}"/>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要因の解析  </a:t>
            </a:r>
            <a:r>
              <a:rPr lang="ja-JP" altLang="en-US" sz="2400" b="1" u="sng" dirty="0">
                <a:solidFill>
                  <a:schemeClr val="bg1"/>
                </a:solidFill>
              </a:rPr>
              <a:t>検証</a:t>
            </a:r>
            <a:r>
              <a:rPr lang="en-US" altLang="ja-JP" sz="2400" b="1" u="sng" dirty="0">
                <a:solidFill>
                  <a:schemeClr val="bg1"/>
                </a:solidFill>
              </a:rPr>
              <a:t>3</a:t>
            </a:r>
            <a:r>
              <a:rPr lang="ja-JP" altLang="en-US" sz="2400" b="1" u="sng" dirty="0">
                <a:solidFill>
                  <a:schemeClr val="bg1"/>
                </a:solidFill>
              </a:rPr>
              <a:t>  ポンプの吐出流量は不足してないか？</a:t>
            </a:r>
            <a:endParaRPr lang="en-US" altLang="ja-JP" sz="2400" b="1" u="sng" dirty="0">
              <a:solidFill>
                <a:schemeClr val="bg1"/>
              </a:solidFill>
            </a:endParaRPr>
          </a:p>
        </p:txBody>
      </p:sp>
      <p:sp>
        <p:nvSpPr>
          <p:cNvPr id="12" name="正方形/長方形 11">
            <a:extLst>
              <a:ext uri="{FF2B5EF4-FFF2-40B4-BE49-F238E27FC236}">
                <a16:creationId xmlns:a16="http://schemas.microsoft.com/office/drawing/2014/main" id="{A8883694-F9A2-F7C6-35F0-CA689046725D}"/>
              </a:ext>
            </a:extLst>
          </p:cNvPr>
          <p:cNvSpPr/>
          <p:nvPr/>
        </p:nvSpPr>
        <p:spPr>
          <a:xfrm>
            <a:off x="40128" y="836712"/>
            <a:ext cx="5673545" cy="2662443"/>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107" name="Picture 2">
            <a:extLst>
              <a:ext uri="{FF2B5EF4-FFF2-40B4-BE49-F238E27FC236}">
                <a16:creationId xmlns:a16="http://schemas.microsoft.com/office/drawing/2014/main" id="{65DC3EF0-293B-FED8-CAE6-A3C237B12B41}"/>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7726" r="34750" b="21176"/>
          <a:stretch/>
        </p:blipFill>
        <p:spPr bwMode="auto">
          <a:xfrm>
            <a:off x="169611" y="972054"/>
            <a:ext cx="2391756" cy="2335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 name="矢印: 下 1125">
            <a:extLst>
              <a:ext uri="{FF2B5EF4-FFF2-40B4-BE49-F238E27FC236}">
                <a16:creationId xmlns:a16="http://schemas.microsoft.com/office/drawing/2014/main" id="{BD8F0872-27F1-DC11-F7F4-D67544F347FF}"/>
              </a:ext>
            </a:extLst>
          </p:cNvPr>
          <p:cNvSpPr/>
          <p:nvPr/>
        </p:nvSpPr>
        <p:spPr>
          <a:xfrm rot="16200000">
            <a:off x="5436372" y="1957684"/>
            <a:ext cx="1213856" cy="486891"/>
          </a:xfrm>
          <a:prstGeom prst="downArrow">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1140" name="グループ化 1139">
            <a:extLst>
              <a:ext uri="{FF2B5EF4-FFF2-40B4-BE49-F238E27FC236}">
                <a16:creationId xmlns:a16="http://schemas.microsoft.com/office/drawing/2014/main" id="{1CED1FF0-0721-8DD5-A52D-A8219BE13062}"/>
              </a:ext>
            </a:extLst>
          </p:cNvPr>
          <p:cNvGrpSpPr/>
          <p:nvPr/>
        </p:nvGrpSpPr>
        <p:grpSpPr>
          <a:xfrm>
            <a:off x="6975264" y="3654005"/>
            <a:ext cx="5264545" cy="2154021"/>
            <a:chOff x="6975264" y="3654005"/>
            <a:chExt cx="5264545" cy="2154021"/>
          </a:xfrm>
        </p:grpSpPr>
        <p:grpSp>
          <p:nvGrpSpPr>
            <p:cNvPr id="3" name="グループ化 2">
              <a:extLst>
                <a:ext uri="{FF2B5EF4-FFF2-40B4-BE49-F238E27FC236}">
                  <a16:creationId xmlns:a16="http://schemas.microsoft.com/office/drawing/2014/main" id="{9AF4DE87-8829-1B6F-624E-2EC355B2F01F}"/>
                </a:ext>
              </a:extLst>
            </p:cNvPr>
            <p:cNvGrpSpPr/>
            <p:nvPr/>
          </p:nvGrpSpPr>
          <p:grpSpPr>
            <a:xfrm>
              <a:off x="10836061" y="3654005"/>
              <a:ext cx="1403748" cy="2154021"/>
              <a:chOff x="1168161" y="3392655"/>
              <a:chExt cx="1403748" cy="2154021"/>
            </a:xfrm>
          </p:grpSpPr>
          <p:pic>
            <p:nvPicPr>
              <p:cNvPr id="5" name="Picture 2">
                <a:extLst>
                  <a:ext uri="{FF2B5EF4-FFF2-40B4-BE49-F238E27FC236}">
                    <a16:creationId xmlns:a16="http://schemas.microsoft.com/office/drawing/2014/main" id="{69620772-8E38-203F-3EEF-179374089EF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68161" y="3392655"/>
                <a:ext cx="1316260" cy="1830729"/>
              </a:xfrm>
              <a:prstGeom prst="rect">
                <a:avLst/>
              </a:prstGeom>
              <a:noFill/>
              <a:extLst>
                <a:ext uri="{909E8E84-426E-40DD-AFC4-6F175D3DCCD1}">
                  <a14:hiddenFill xmlns:a14="http://schemas.microsoft.com/office/drawing/2010/main">
                    <a:solidFill>
                      <a:srgbClr val="FFFFFF"/>
                    </a:solidFill>
                  </a14:hiddenFill>
                </a:ext>
              </a:extLst>
            </p:spPr>
          </p:pic>
          <p:sp>
            <p:nvSpPr>
              <p:cNvPr id="6" name="テキスト ボックス 5">
                <a:extLst>
                  <a:ext uri="{FF2B5EF4-FFF2-40B4-BE49-F238E27FC236}">
                    <a16:creationId xmlns:a16="http://schemas.microsoft.com/office/drawing/2014/main" id="{44C39252-B793-DD73-88C5-F5C83457ED58}"/>
                  </a:ext>
                </a:extLst>
              </p:cNvPr>
              <p:cNvSpPr txBox="1"/>
              <p:nvPr/>
            </p:nvSpPr>
            <p:spPr>
              <a:xfrm>
                <a:off x="1221606" y="5177344"/>
                <a:ext cx="1350303" cy="369332"/>
              </a:xfrm>
              <a:prstGeom prst="rect">
                <a:avLst/>
              </a:prstGeom>
              <a:noFill/>
            </p:spPr>
            <p:txBody>
              <a:bodyPr wrap="square" rtlCol="0">
                <a:spAutoFit/>
              </a:bodyPr>
              <a:lstStyle/>
              <a:p>
                <a:pPr algn="ctr"/>
                <a:r>
                  <a:rPr kumimoji="1" lang="ja-JP" altLang="en-US" dirty="0"/>
                  <a:t>設備メーカー</a:t>
                </a:r>
              </a:p>
            </p:txBody>
          </p:sp>
        </p:grpSp>
        <p:sp>
          <p:nvSpPr>
            <p:cNvPr id="17" name="吹き出し: 四角形 16">
              <a:extLst>
                <a:ext uri="{FF2B5EF4-FFF2-40B4-BE49-F238E27FC236}">
                  <a16:creationId xmlns:a16="http://schemas.microsoft.com/office/drawing/2014/main" id="{07AB7DC6-5BCE-5788-BA06-9B539566876E}"/>
                </a:ext>
              </a:extLst>
            </p:cNvPr>
            <p:cNvSpPr/>
            <p:nvPr/>
          </p:nvSpPr>
          <p:spPr>
            <a:xfrm>
              <a:off x="6975264" y="3957458"/>
              <a:ext cx="3774060" cy="1598705"/>
            </a:xfrm>
            <a:prstGeom prst="wedgeRectCallout">
              <a:avLst>
                <a:gd name="adj1" fmla="val 55564"/>
                <a:gd name="adj2" fmla="val -19119"/>
              </a:avLst>
            </a:prstGeom>
            <a:solidFill>
              <a:schemeClr val="bg1">
                <a:lumMod val="95000"/>
              </a:schemeClr>
            </a:solidFill>
            <a:ln w="92075" cmpd="dbl">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3600" b="1" dirty="0">
                  <a:solidFill>
                    <a:schemeClr val="tx1"/>
                  </a:solidFill>
                </a:rPr>
                <a:t>要求流量</a:t>
              </a:r>
              <a:endParaRPr lang="en-US" altLang="ja-JP" sz="3600" b="1" dirty="0">
                <a:solidFill>
                  <a:schemeClr val="tx1"/>
                </a:solidFill>
              </a:endParaRPr>
            </a:p>
            <a:p>
              <a:pPr algn="ctr"/>
              <a:r>
                <a:rPr lang="en-US" altLang="ja-JP" sz="3600" b="1" dirty="0">
                  <a:solidFill>
                    <a:schemeClr val="tx1"/>
                  </a:solidFill>
                </a:rPr>
                <a:t>330L/min</a:t>
              </a:r>
            </a:p>
            <a:p>
              <a:pPr algn="ctr"/>
              <a:r>
                <a:rPr lang="ja-JP" altLang="en-US" sz="2400" dirty="0">
                  <a:solidFill>
                    <a:schemeClr val="tx1"/>
                  </a:solidFill>
                </a:rPr>
                <a:t>必要になります</a:t>
              </a:r>
              <a:endParaRPr lang="en-US" altLang="ja-JP" sz="2400" dirty="0">
                <a:solidFill>
                  <a:schemeClr val="tx1"/>
                </a:solidFill>
              </a:endParaRPr>
            </a:p>
          </p:txBody>
        </p:sp>
      </p:grpSp>
      <p:sp>
        <p:nvSpPr>
          <p:cNvPr id="16" name="テキスト ボックス 15">
            <a:extLst>
              <a:ext uri="{FF2B5EF4-FFF2-40B4-BE49-F238E27FC236}">
                <a16:creationId xmlns:a16="http://schemas.microsoft.com/office/drawing/2014/main" id="{7D67B387-34BE-2AD3-541A-12697B2FB698}"/>
              </a:ext>
            </a:extLst>
          </p:cNvPr>
          <p:cNvSpPr txBox="1"/>
          <p:nvPr/>
        </p:nvSpPr>
        <p:spPr>
          <a:xfrm>
            <a:off x="857622" y="5737222"/>
            <a:ext cx="9899540" cy="646331"/>
          </a:xfrm>
          <a:prstGeom prst="rect">
            <a:avLst/>
          </a:prstGeom>
          <a:solidFill>
            <a:schemeClr val="tx2">
              <a:lumMod val="10000"/>
              <a:lumOff val="90000"/>
            </a:schemeClr>
          </a:solidFill>
          <a:ln>
            <a:solidFill>
              <a:schemeClr val="tx1"/>
            </a:solidFill>
          </a:ln>
        </p:spPr>
        <p:txBody>
          <a:bodyPr wrap="square" rtlCol="0">
            <a:spAutoFit/>
          </a:bodyPr>
          <a:lstStyle/>
          <a:p>
            <a:pPr algn="ctr"/>
            <a:r>
              <a:rPr lang="ja-JP" altLang="en-US" sz="3600" b="1" dirty="0"/>
              <a:t>要求流量の</a:t>
            </a:r>
            <a:r>
              <a:rPr lang="en-US" altLang="ja-JP" sz="3600" b="1" dirty="0"/>
              <a:t>330L/min</a:t>
            </a:r>
            <a:r>
              <a:rPr lang="ja-JP" altLang="en-US" sz="3600" b="1" dirty="0"/>
              <a:t>を満たしていない</a:t>
            </a:r>
            <a:endParaRPr lang="en-US" altLang="ja-JP" sz="3600" b="1" dirty="0"/>
          </a:p>
        </p:txBody>
      </p:sp>
      <p:sp>
        <p:nvSpPr>
          <p:cNvPr id="1117" name="テキスト ボックス 1116">
            <a:extLst>
              <a:ext uri="{FF2B5EF4-FFF2-40B4-BE49-F238E27FC236}">
                <a16:creationId xmlns:a16="http://schemas.microsoft.com/office/drawing/2014/main" id="{528FD4C5-9DAE-E703-2131-B879F8F9CCFD}"/>
              </a:ext>
            </a:extLst>
          </p:cNvPr>
          <p:cNvSpPr txBox="1"/>
          <p:nvPr/>
        </p:nvSpPr>
        <p:spPr>
          <a:xfrm>
            <a:off x="-176709" y="1568466"/>
            <a:ext cx="3170023" cy="1200329"/>
          </a:xfrm>
          <a:prstGeom prst="rect">
            <a:avLst/>
          </a:prstGeom>
          <a:noFill/>
        </p:spPr>
        <p:txBody>
          <a:bodyPr wrap="square" rtlCol="0">
            <a:spAutoFit/>
          </a:bodyPr>
          <a:lstStyle/>
          <a:p>
            <a:pPr algn="ctr"/>
            <a:r>
              <a:rPr lang="ja-JP" altLang="en-US" sz="3600" b="1" dirty="0">
                <a:effectLst>
                  <a:glow rad="228600">
                    <a:srgbClr val="FFC000">
                      <a:alpha val="90000"/>
                    </a:srgbClr>
                  </a:glow>
                </a:effectLst>
              </a:rPr>
              <a:t>吐出圧力</a:t>
            </a:r>
            <a:endParaRPr lang="en-US" altLang="ja-JP" sz="3600" b="1" dirty="0">
              <a:effectLst>
                <a:glow rad="228600">
                  <a:srgbClr val="FFC000">
                    <a:alpha val="90000"/>
                  </a:srgbClr>
                </a:glow>
              </a:effectLst>
            </a:endParaRPr>
          </a:p>
          <a:p>
            <a:pPr algn="ctr"/>
            <a:r>
              <a:rPr lang="en-US" altLang="ja-JP" sz="3600" b="1" dirty="0">
                <a:effectLst>
                  <a:glow rad="228600">
                    <a:srgbClr val="FFC000">
                      <a:alpha val="90000"/>
                    </a:srgbClr>
                  </a:glow>
                </a:effectLst>
              </a:rPr>
              <a:t>1MPa</a:t>
            </a:r>
            <a:endParaRPr kumimoji="1" lang="ja-JP" altLang="en-US" sz="3600" b="1" dirty="0">
              <a:effectLst>
                <a:glow rad="228600">
                  <a:srgbClr val="FFC000">
                    <a:alpha val="90000"/>
                  </a:srgbClr>
                </a:glow>
              </a:effectLst>
            </a:endParaRPr>
          </a:p>
        </p:txBody>
      </p:sp>
      <p:graphicFrame>
        <p:nvGraphicFramePr>
          <p:cNvPr id="21" name="表 20">
            <a:extLst>
              <a:ext uri="{FF2B5EF4-FFF2-40B4-BE49-F238E27FC236}">
                <a16:creationId xmlns:a16="http://schemas.microsoft.com/office/drawing/2014/main" id="{A397EC81-371E-DD30-1DAE-159C5FA298C2}"/>
              </a:ext>
            </a:extLst>
          </p:cNvPr>
          <p:cNvGraphicFramePr>
            <a:graphicFrameLocks noGrp="1"/>
          </p:cNvGraphicFramePr>
          <p:nvPr/>
        </p:nvGraphicFramePr>
        <p:xfrm>
          <a:off x="2642864" y="962597"/>
          <a:ext cx="2949044" cy="760420"/>
        </p:xfrm>
        <a:graphic>
          <a:graphicData uri="http://schemas.openxmlformats.org/drawingml/2006/table">
            <a:tbl>
              <a:tblPr firstRow="1" bandRow="1">
                <a:tableStyleId>{F5AB1C69-6EDB-4FF4-983F-18BD219EF322}</a:tableStyleId>
              </a:tblPr>
              <a:tblGrid>
                <a:gridCol w="2949044">
                  <a:extLst>
                    <a:ext uri="{9D8B030D-6E8A-4147-A177-3AD203B41FA5}">
                      <a16:colId xmlns:a16="http://schemas.microsoft.com/office/drawing/2014/main" val="2725161964"/>
                    </a:ext>
                  </a:extLst>
                </a:gridCol>
              </a:tblGrid>
              <a:tr h="364180">
                <a:tc>
                  <a:txBody>
                    <a:bodyPr/>
                    <a:lstStyle/>
                    <a:p>
                      <a:pPr algn="ctr"/>
                      <a:r>
                        <a:rPr kumimoji="1" lang="ja-JP" altLang="en-US" sz="2000" dirty="0"/>
                        <a:t>現行のポンプ</a:t>
                      </a:r>
                      <a:endParaRPr kumimoji="1" lang="ja-JP" altLang="en-US" sz="2000" dirty="0">
                        <a:latin typeface="+mn-ea"/>
                        <a:ea typeface="+mn-ea"/>
                      </a:endParaRPr>
                    </a:p>
                  </a:txBody>
                  <a:tcPr/>
                </a:tc>
                <a:extLst>
                  <a:ext uri="{0D108BD9-81ED-4DB2-BD59-A6C34878D82A}">
                    <a16:rowId xmlns:a16="http://schemas.microsoft.com/office/drawing/2014/main" val="3221321197"/>
                  </a:ext>
                </a:extLst>
              </a:tr>
              <a:tr h="364180">
                <a:tc>
                  <a:txBody>
                    <a:bodyPr/>
                    <a:lstStyle/>
                    <a:p>
                      <a:pPr algn="ctr"/>
                      <a:r>
                        <a:rPr lang="en-US" altLang="ja-JP" sz="1400" dirty="0"/>
                        <a:t>MTR15-14/10 A-W-A-HUUV</a:t>
                      </a:r>
                      <a:endParaRPr kumimoji="1" lang="ja-JP" altLang="en-US" sz="1400" b="1" dirty="0">
                        <a:solidFill>
                          <a:schemeClr val="accent6">
                            <a:lumMod val="40000"/>
                            <a:lumOff val="60000"/>
                          </a:schemeClr>
                        </a:solidFill>
                        <a:latin typeface="+mn-ea"/>
                        <a:ea typeface="+mn-ea"/>
                      </a:endParaRPr>
                    </a:p>
                  </a:txBody>
                  <a:tcPr/>
                </a:tc>
                <a:extLst>
                  <a:ext uri="{0D108BD9-81ED-4DB2-BD59-A6C34878D82A}">
                    <a16:rowId xmlns:a16="http://schemas.microsoft.com/office/drawing/2014/main" val="4087090671"/>
                  </a:ext>
                </a:extLst>
              </a:tr>
            </a:tbl>
          </a:graphicData>
        </a:graphic>
      </p:graphicFrame>
      <p:graphicFrame>
        <p:nvGraphicFramePr>
          <p:cNvPr id="10" name="表 9">
            <a:extLst>
              <a:ext uri="{FF2B5EF4-FFF2-40B4-BE49-F238E27FC236}">
                <a16:creationId xmlns:a16="http://schemas.microsoft.com/office/drawing/2014/main" id="{9A8AB3AE-A267-1AC5-75B2-E851D578F2F8}"/>
              </a:ext>
            </a:extLst>
          </p:cNvPr>
          <p:cNvGraphicFramePr>
            <a:graphicFrameLocks noGrp="1"/>
          </p:cNvGraphicFramePr>
          <p:nvPr/>
        </p:nvGraphicFramePr>
        <p:xfrm>
          <a:off x="2642864" y="2564082"/>
          <a:ext cx="2949044" cy="760420"/>
        </p:xfrm>
        <a:graphic>
          <a:graphicData uri="http://schemas.openxmlformats.org/drawingml/2006/table">
            <a:tbl>
              <a:tblPr firstRow="1" bandRow="1">
                <a:tableStyleId>{21E4AEA4-8DFA-4A89-87EB-49C32662AFE0}</a:tableStyleId>
              </a:tblPr>
              <a:tblGrid>
                <a:gridCol w="2949044">
                  <a:extLst>
                    <a:ext uri="{9D8B030D-6E8A-4147-A177-3AD203B41FA5}">
                      <a16:colId xmlns:a16="http://schemas.microsoft.com/office/drawing/2014/main" val="2010867477"/>
                    </a:ext>
                  </a:extLst>
                </a:gridCol>
              </a:tblGrid>
              <a:tr h="364180">
                <a:tc>
                  <a:txBody>
                    <a:bodyPr/>
                    <a:lstStyle/>
                    <a:p>
                      <a:pPr algn="ctr"/>
                      <a:r>
                        <a:rPr kumimoji="1" lang="ja-JP" altLang="en-US" sz="2000" dirty="0"/>
                        <a:t>図面上のポンプ</a:t>
                      </a:r>
                    </a:p>
                  </a:txBody>
                  <a:tcPr/>
                </a:tc>
                <a:extLst>
                  <a:ext uri="{0D108BD9-81ED-4DB2-BD59-A6C34878D82A}">
                    <a16:rowId xmlns:a16="http://schemas.microsoft.com/office/drawing/2014/main" val="3221321197"/>
                  </a:ext>
                </a:extLst>
              </a:tr>
              <a:tr h="364180">
                <a:tc>
                  <a:txBody>
                    <a:bodyPr/>
                    <a:lstStyle/>
                    <a:p>
                      <a:pPr algn="ctr"/>
                      <a:r>
                        <a:rPr lang="en-US" altLang="ja-JP" sz="1400" dirty="0"/>
                        <a:t>MTR15-14/10 A-W-A-HUUV</a:t>
                      </a:r>
                      <a:endParaRPr kumimoji="1" lang="ja-JP" altLang="en-US" sz="14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4087090671"/>
                  </a:ext>
                </a:extLst>
              </a:tr>
            </a:tbl>
          </a:graphicData>
        </a:graphic>
      </p:graphicFrame>
      <p:sp>
        <p:nvSpPr>
          <p:cNvPr id="11" name="テキスト ボックス 10">
            <a:extLst>
              <a:ext uri="{FF2B5EF4-FFF2-40B4-BE49-F238E27FC236}">
                <a16:creationId xmlns:a16="http://schemas.microsoft.com/office/drawing/2014/main" id="{EBEF82A3-9BBB-6352-CDA0-B9B4366B312A}"/>
              </a:ext>
            </a:extLst>
          </p:cNvPr>
          <p:cNvSpPr txBox="1"/>
          <p:nvPr/>
        </p:nvSpPr>
        <p:spPr>
          <a:xfrm>
            <a:off x="2993314" y="1712738"/>
            <a:ext cx="2263083" cy="769441"/>
          </a:xfrm>
          <a:prstGeom prst="rect">
            <a:avLst/>
          </a:prstGeom>
          <a:noFill/>
        </p:spPr>
        <p:txBody>
          <a:bodyPr wrap="square" rtlCol="0">
            <a:spAutoFit/>
          </a:bodyPr>
          <a:lstStyle/>
          <a:p>
            <a:pPr algn="ctr"/>
            <a:r>
              <a:rPr lang="ja-JP" altLang="en-US" sz="4400" b="1" dirty="0">
                <a:effectLst>
                  <a:glow rad="228600">
                    <a:srgbClr val="FFC000">
                      <a:alpha val="90000"/>
                    </a:srgbClr>
                  </a:glow>
                </a:effectLst>
              </a:rPr>
              <a:t>同じ</a:t>
            </a:r>
            <a:endParaRPr kumimoji="1" lang="ja-JP" altLang="en-US" sz="4400" b="1" dirty="0">
              <a:effectLst>
                <a:glow rad="228600">
                  <a:srgbClr val="FFC000">
                    <a:alpha val="90000"/>
                  </a:srgbClr>
                </a:glow>
              </a:effectLst>
            </a:endParaRPr>
          </a:p>
        </p:txBody>
      </p:sp>
      <p:pic>
        <p:nvPicPr>
          <p:cNvPr id="1115" name="図 1114">
            <a:extLst>
              <a:ext uri="{FF2B5EF4-FFF2-40B4-BE49-F238E27FC236}">
                <a16:creationId xmlns:a16="http://schemas.microsoft.com/office/drawing/2014/main" id="{0772FCC5-ED75-EEDA-C77C-4B4CDC91B2B6}"/>
              </a:ext>
            </a:extLst>
          </p:cNvPr>
          <p:cNvPicPr>
            <a:picLocks noChangeAspect="1"/>
          </p:cNvPicPr>
          <p:nvPr/>
        </p:nvPicPr>
        <p:blipFill>
          <a:blip r:embed="rId5"/>
          <a:stretch>
            <a:fillRect/>
          </a:stretch>
        </p:blipFill>
        <p:spPr>
          <a:xfrm>
            <a:off x="6339481" y="768805"/>
            <a:ext cx="5799953" cy="2704141"/>
          </a:xfrm>
          <a:prstGeom prst="rect">
            <a:avLst/>
          </a:prstGeom>
        </p:spPr>
      </p:pic>
      <p:sp>
        <p:nvSpPr>
          <p:cNvPr id="1128" name="テキスト ボックス 100">
            <a:extLst>
              <a:ext uri="{FF2B5EF4-FFF2-40B4-BE49-F238E27FC236}">
                <a16:creationId xmlns:a16="http://schemas.microsoft.com/office/drawing/2014/main" id="{E82DA9FE-C102-9AC6-84C0-6F0341272369}"/>
              </a:ext>
            </a:extLst>
          </p:cNvPr>
          <p:cNvSpPr txBox="1"/>
          <p:nvPr/>
        </p:nvSpPr>
        <p:spPr>
          <a:xfrm>
            <a:off x="8745280" y="801858"/>
            <a:ext cx="3277109" cy="512241"/>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ja-JP" altLang="en-US" sz="2800" b="1" dirty="0">
                <a:solidFill>
                  <a:srgbClr val="FF0000"/>
                </a:solidFill>
              </a:rPr>
              <a:t>ポンプ性能曲線図</a:t>
            </a:r>
          </a:p>
        </p:txBody>
      </p:sp>
      <p:grpSp>
        <p:nvGrpSpPr>
          <p:cNvPr id="1139" name="グループ化 1138">
            <a:extLst>
              <a:ext uri="{FF2B5EF4-FFF2-40B4-BE49-F238E27FC236}">
                <a16:creationId xmlns:a16="http://schemas.microsoft.com/office/drawing/2014/main" id="{A5351F59-9C03-0DF6-3D14-B71629B48FEF}"/>
              </a:ext>
            </a:extLst>
          </p:cNvPr>
          <p:cNvGrpSpPr/>
          <p:nvPr/>
        </p:nvGrpSpPr>
        <p:grpSpPr>
          <a:xfrm>
            <a:off x="6655847" y="1494594"/>
            <a:ext cx="4159397" cy="1874842"/>
            <a:chOff x="6655847" y="1494594"/>
            <a:chExt cx="4159397" cy="1874842"/>
          </a:xfrm>
        </p:grpSpPr>
        <p:sp>
          <p:nvSpPr>
            <p:cNvPr id="8" name="楕円 7">
              <a:extLst>
                <a:ext uri="{FF2B5EF4-FFF2-40B4-BE49-F238E27FC236}">
                  <a16:creationId xmlns:a16="http://schemas.microsoft.com/office/drawing/2014/main" id="{9D8A3846-AD26-DD16-9F3B-EF627F9BC43A}"/>
                </a:ext>
              </a:extLst>
            </p:cNvPr>
            <p:cNvSpPr/>
            <p:nvPr/>
          </p:nvSpPr>
          <p:spPr>
            <a:xfrm>
              <a:off x="10158054" y="1494594"/>
              <a:ext cx="330434" cy="288200"/>
            </a:xfrm>
            <a:prstGeom prst="ellipse">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4" name="グループ化 23">
              <a:extLst>
                <a:ext uri="{FF2B5EF4-FFF2-40B4-BE49-F238E27FC236}">
                  <a16:creationId xmlns:a16="http://schemas.microsoft.com/office/drawing/2014/main" id="{800E6015-B1EA-7133-3675-A9F8AF79C41C}"/>
                </a:ext>
              </a:extLst>
            </p:cNvPr>
            <p:cNvGrpSpPr/>
            <p:nvPr/>
          </p:nvGrpSpPr>
          <p:grpSpPr>
            <a:xfrm>
              <a:off x="6655847" y="2114498"/>
              <a:ext cx="4159397" cy="1254938"/>
              <a:chOff x="11995423" y="3364231"/>
              <a:chExt cx="4159397" cy="1438840"/>
            </a:xfrm>
          </p:grpSpPr>
          <p:sp>
            <p:nvSpPr>
              <p:cNvPr id="15" name="吹き出し: 折線 14">
                <a:extLst>
                  <a:ext uri="{FF2B5EF4-FFF2-40B4-BE49-F238E27FC236}">
                    <a16:creationId xmlns:a16="http://schemas.microsoft.com/office/drawing/2014/main" id="{2D3AA52C-6F07-BD1D-86D7-1E317D1D0DCA}"/>
                  </a:ext>
                </a:extLst>
              </p:cNvPr>
              <p:cNvSpPr/>
              <p:nvPr/>
            </p:nvSpPr>
            <p:spPr>
              <a:xfrm>
                <a:off x="12665410" y="3364231"/>
                <a:ext cx="2941956" cy="1438840"/>
              </a:xfrm>
              <a:prstGeom prst="borderCallout2">
                <a:avLst>
                  <a:gd name="adj1" fmla="val 24791"/>
                  <a:gd name="adj2" fmla="val 97884"/>
                  <a:gd name="adj3" fmla="val 46020"/>
                  <a:gd name="adj4" fmla="val 117579"/>
                  <a:gd name="adj5" fmla="val -32007"/>
                  <a:gd name="adj6" fmla="val 104029"/>
                </a:avLst>
              </a:prstGeom>
              <a:solidFill>
                <a:schemeClr val="accent1">
                  <a:lumMod val="10000"/>
                  <a:lumOff val="90000"/>
                </a:schemeClr>
              </a:solidFill>
              <a:ln w="57150">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3" name="テキスト ボックス 1122">
                <a:extLst>
                  <a:ext uri="{FF2B5EF4-FFF2-40B4-BE49-F238E27FC236}">
                    <a16:creationId xmlns:a16="http://schemas.microsoft.com/office/drawing/2014/main" id="{6E5325F3-5C49-5349-54ED-467E43CFEF8A}"/>
                  </a:ext>
                </a:extLst>
              </p:cNvPr>
              <p:cNvSpPr txBox="1"/>
              <p:nvPr/>
            </p:nvSpPr>
            <p:spPr>
              <a:xfrm>
                <a:off x="11995423" y="3448637"/>
                <a:ext cx="4159397" cy="1200329"/>
              </a:xfrm>
              <a:prstGeom prst="rect">
                <a:avLst/>
              </a:prstGeom>
              <a:noFill/>
            </p:spPr>
            <p:txBody>
              <a:bodyPr wrap="square" rtlCol="0">
                <a:spAutoFit/>
              </a:bodyPr>
              <a:lstStyle/>
              <a:p>
                <a:pPr algn="ctr"/>
                <a:r>
                  <a:rPr lang="ja-JP" altLang="en-US" sz="3600" b="1" dirty="0">
                    <a:effectLst>
                      <a:glow rad="228600">
                        <a:srgbClr val="FFC000">
                          <a:alpha val="90000"/>
                        </a:srgbClr>
                      </a:glow>
                    </a:effectLst>
                  </a:rPr>
                  <a:t>吐出流量</a:t>
                </a:r>
                <a:r>
                  <a:rPr lang="en-US" altLang="ja-JP" sz="3600" b="1" dirty="0">
                    <a:effectLst>
                      <a:glow rad="228600">
                        <a:srgbClr val="FFC000">
                          <a:alpha val="90000"/>
                        </a:srgbClr>
                      </a:glow>
                    </a:effectLst>
                  </a:rPr>
                  <a:t>310L/min</a:t>
                </a:r>
              </a:p>
            </p:txBody>
          </p:sp>
        </p:grpSp>
      </p:grpSp>
      <p:grpSp>
        <p:nvGrpSpPr>
          <p:cNvPr id="1142" name="グループ化 1141">
            <a:extLst>
              <a:ext uri="{FF2B5EF4-FFF2-40B4-BE49-F238E27FC236}">
                <a16:creationId xmlns:a16="http://schemas.microsoft.com/office/drawing/2014/main" id="{E720D405-392A-23BA-793A-9F2D9348C84F}"/>
              </a:ext>
            </a:extLst>
          </p:cNvPr>
          <p:cNvGrpSpPr/>
          <p:nvPr/>
        </p:nvGrpSpPr>
        <p:grpSpPr>
          <a:xfrm>
            <a:off x="41699" y="3706902"/>
            <a:ext cx="6205320" cy="2006942"/>
            <a:chOff x="41699" y="3706902"/>
            <a:chExt cx="6205320" cy="2006942"/>
          </a:xfrm>
        </p:grpSpPr>
        <p:grpSp>
          <p:nvGrpSpPr>
            <p:cNvPr id="1120" name="グループ化 1119">
              <a:extLst>
                <a:ext uri="{FF2B5EF4-FFF2-40B4-BE49-F238E27FC236}">
                  <a16:creationId xmlns:a16="http://schemas.microsoft.com/office/drawing/2014/main" id="{AED7E741-0837-176C-B814-F909DB01F076}"/>
                </a:ext>
              </a:extLst>
            </p:cNvPr>
            <p:cNvGrpSpPr/>
            <p:nvPr/>
          </p:nvGrpSpPr>
          <p:grpSpPr>
            <a:xfrm>
              <a:off x="41699" y="4483971"/>
              <a:ext cx="1100335" cy="1229873"/>
              <a:chOff x="1830179" y="1988583"/>
              <a:chExt cx="1764433" cy="2356758"/>
            </a:xfrm>
          </p:grpSpPr>
          <p:pic>
            <p:nvPicPr>
              <p:cNvPr id="1121" name="図 1120">
                <a:extLst>
                  <a:ext uri="{FF2B5EF4-FFF2-40B4-BE49-F238E27FC236}">
                    <a16:creationId xmlns:a16="http://schemas.microsoft.com/office/drawing/2014/main" id="{E7C81B00-C997-DE8A-753D-CF2280FAC978}"/>
                  </a:ext>
                </a:extLst>
              </p:cNvPr>
              <p:cNvPicPr>
                <a:picLocks noChangeAspect="1"/>
              </p:cNvPicPr>
              <p:nvPr/>
            </p:nvPicPr>
            <p:blipFill rotWithShape="1">
              <a:blip r:embed="rId6"/>
              <a:srcRect b="66000"/>
              <a:stretch/>
            </p:blipFill>
            <p:spPr>
              <a:xfrm>
                <a:off x="1830179" y="3070967"/>
                <a:ext cx="1764433" cy="1274374"/>
              </a:xfrm>
              <a:prstGeom prst="rect">
                <a:avLst/>
              </a:prstGeom>
            </p:spPr>
          </p:pic>
          <p:grpSp>
            <p:nvGrpSpPr>
              <p:cNvPr id="1122" name="グループ化 1121">
                <a:extLst>
                  <a:ext uri="{FF2B5EF4-FFF2-40B4-BE49-F238E27FC236}">
                    <a16:creationId xmlns:a16="http://schemas.microsoft.com/office/drawing/2014/main" id="{A6D41843-2DBD-F45D-54A7-5807F8173507}"/>
                  </a:ext>
                </a:extLst>
              </p:cNvPr>
              <p:cNvGrpSpPr/>
              <p:nvPr/>
            </p:nvGrpSpPr>
            <p:grpSpPr>
              <a:xfrm>
                <a:off x="2308471" y="1988583"/>
                <a:ext cx="1021858" cy="1253656"/>
                <a:chOff x="0" y="0"/>
                <a:chExt cx="1690687" cy="1952625"/>
              </a:xfrm>
            </p:grpSpPr>
            <p:sp>
              <p:nvSpPr>
                <p:cNvPr id="1125" name="フリーフォーム 151">
                  <a:extLst>
                    <a:ext uri="{FF2B5EF4-FFF2-40B4-BE49-F238E27FC236}">
                      <a16:creationId xmlns:a16="http://schemas.microsoft.com/office/drawing/2014/main" id="{DF478077-BAD5-C376-D759-8470F25607CD}"/>
                    </a:ext>
                  </a:extLst>
                </p:cNvPr>
                <p:cNvSpPr/>
                <p:nvPr/>
              </p:nvSpPr>
              <p:spPr>
                <a:xfrm>
                  <a:off x="147641"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a:p>
              </p:txBody>
            </p:sp>
            <p:sp>
              <p:nvSpPr>
                <p:cNvPr id="1130" name="フリーフォーム 152">
                  <a:extLst>
                    <a:ext uri="{FF2B5EF4-FFF2-40B4-BE49-F238E27FC236}">
                      <a16:creationId xmlns:a16="http://schemas.microsoft.com/office/drawing/2014/main" id="{C99E834E-AD29-9A7F-DEFD-89DC0053435E}"/>
                    </a:ext>
                  </a:extLst>
                </p:cNvPr>
                <p:cNvSpPr/>
                <p:nvPr/>
              </p:nvSpPr>
              <p:spPr>
                <a:xfrm>
                  <a:off x="0"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a:p>
              </p:txBody>
            </p:sp>
            <p:sp>
              <p:nvSpPr>
                <p:cNvPr id="1131" name="フリーフォーム 153">
                  <a:extLst>
                    <a:ext uri="{FF2B5EF4-FFF2-40B4-BE49-F238E27FC236}">
                      <a16:creationId xmlns:a16="http://schemas.microsoft.com/office/drawing/2014/main" id="{6402F4C2-3B11-8C52-9978-E5FD10F8A1F1}"/>
                    </a:ext>
                  </a:extLst>
                </p:cNvPr>
                <p:cNvSpPr/>
                <p:nvPr/>
              </p:nvSpPr>
              <p:spPr>
                <a:xfrm>
                  <a:off x="109532" y="819150"/>
                  <a:ext cx="1423987" cy="390525"/>
                </a:xfrm>
                <a:custGeom>
                  <a:avLst/>
                  <a:gdLst>
                    <a:gd name="connsiteX0" fmla="*/ 0 w 1423987"/>
                    <a:gd name="connsiteY0" fmla="*/ 157162 h 390525"/>
                    <a:gd name="connsiteX1" fmla="*/ 61912 w 1423987"/>
                    <a:gd name="connsiteY1" fmla="*/ 176212 h 390525"/>
                    <a:gd name="connsiteX2" fmla="*/ 80962 w 1423987"/>
                    <a:gd name="connsiteY2" fmla="*/ 323850 h 390525"/>
                    <a:gd name="connsiteX3" fmla="*/ 247650 w 1423987"/>
                    <a:gd name="connsiteY3" fmla="*/ 381000 h 390525"/>
                    <a:gd name="connsiteX4" fmla="*/ 466725 w 1423987"/>
                    <a:gd name="connsiteY4" fmla="*/ 361950 h 390525"/>
                    <a:gd name="connsiteX5" fmla="*/ 561975 w 1423987"/>
                    <a:gd name="connsiteY5" fmla="*/ 309562 h 390525"/>
                    <a:gd name="connsiteX6" fmla="*/ 657225 w 1423987"/>
                    <a:gd name="connsiteY6" fmla="*/ 128587 h 390525"/>
                    <a:gd name="connsiteX7" fmla="*/ 752475 w 1423987"/>
                    <a:gd name="connsiteY7" fmla="*/ 133350 h 390525"/>
                    <a:gd name="connsiteX8" fmla="*/ 795337 w 1423987"/>
                    <a:gd name="connsiteY8" fmla="*/ 257175 h 390525"/>
                    <a:gd name="connsiteX9" fmla="*/ 885825 w 1423987"/>
                    <a:gd name="connsiteY9" fmla="*/ 371475 h 390525"/>
                    <a:gd name="connsiteX10" fmla="*/ 1014412 w 1423987"/>
                    <a:gd name="connsiteY10" fmla="*/ 385762 h 390525"/>
                    <a:gd name="connsiteX11" fmla="*/ 1209675 w 1423987"/>
                    <a:gd name="connsiteY11" fmla="*/ 390525 h 390525"/>
                    <a:gd name="connsiteX12" fmla="*/ 1309687 w 1423987"/>
                    <a:gd name="connsiteY12" fmla="*/ 361950 h 390525"/>
                    <a:gd name="connsiteX13" fmla="*/ 1343025 w 1423987"/>
                    <a:gd name="connsiteY13" fmla="*/ 228600 h 390525"/>
                    <a:gd name="connsiteX14" fmla="*/ 1357312 w 1423987"/>
                    <a:gd name="connsiteY14" fmla="*/ 200025 h 390525"/>
                    <a:gd name="connsiteX15" fmla="*/ 1423987 w 1423987"/>
                    <a:gd name="connsiteY15" fmla="*/ 200025 h 390525"/>
                    <a:gd name="connsiteX16" fmla="*/ 1400175 w 1423987"/>
                    <a:gd name="connsiteY16" fmla="*/ 28575 h 390525"/>
                    <a:gd name="connsiteX17" fmla="*/ 1295400 w 1423987"/>
                    <a:gd name="connsiteY17" fmla="*/ 47625 h 390525"/>
                    <a:gd name="connsiteX18" fmla="*/ 1185862 w 1423987"/>
                    <a:gd name="connsiteY18" fmla="*/ 23812 h 390525"/>
                    <a:gd name="connsiteX19" fmla="*/ 1023937 w 1423987"/>
                    <a:gd name="connsiteY19" fmla="*/ 19050 h 390525"/>
                    <a:gd name="connsiteX20" fmla="*/ 866775 w 1423987"/>
                    <a:gd name="connsiteY20" fmla="*/ 42862 h 390525"/>
                    <a:gd name="connsiteX21" fmla="*/ 781050 w 1423987"/>
                    <a:gd name="connsiteY21" fmla="*/ 76200 h 390525"/>
                    <a:gd name="connsiteX22" fmla="*/ 614362 w 1423987"/>
                    <a:gd name="connsiteY22" fmla="*/ 80962 h 390525"/>
                    <a:gd name="connsiteX23" fmla="*/ 509587 w 1423987"/>
                    <a:gd name="connsiteY23" fmla="*/ 19050 h 390525"/>
                    <a:gd name="connsiteX24" fmla="*/ 357187 w 1423987"/>
                    <a:gd name="connsiteY24" fmla="*/ 9525 h 390525"/>
                    <a:gd name="connsiteX25" fmla="*/ 200025 w 1423987"/>
                    <a:gd name="connsiteY25" fmla="*/ 0 h 390525"/>
                    <a:gd name="connsiteX26" fmla="*/ 104775 w 1423987"/>
                    <a:gd name="connsiteY26" fmla="*/ 19050 h 390525"/>
                    <a:gd name="connsiteX27" fmla="*/ 66675 w 1423987"/>
                    <a:gd name="connsiteY27" fmla="*/ 47625 h 390525"/>
                    <a:gd name="connsiteX28" fmla="*/ 14287 w 1423987"/>
                    <a:gd name="connsiteY28" fmla="*/ 38100 h 390525"/>
                    <a:gd name="connsiteX29" fmla="*/ 0 w 1423987"/>
                    <a:gd name="connsiteY29" fmla="*/ 15716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3987" h="390525">
                      <a:moveTo>
                        <a:pt x="0" y="157162"/>
                      </a:moveTo>
                      <a:lnTo>
                        <a:pt x="61912" y="176212"/>
                      </a:lnTo>
                      <a:lnTo>
                        <a:pt x="80962" y="323850"/>
                      </a:lnTo>
                      <a:lnTo>
                        <a:pt x="247650" y="381000"/>
                      </a:lnTo>
                      <a:lnTo>
                        <a:pt x="466725" y="361950"/>
                      </a:lnTo>
                      <a:lnTo>
                        <a:pt x="561975" y="309562"/>
                      </a:lnTo>
                      <a:lnTo>
                        <a:pt x="657225" y="128587"/>
                      </a:lnTo>
                      <a:lnTo>
                        <a:pt x="752475" y="133350"/>
                      </a:lnTo>
                      <a:lnTo>
                        <a:pt x="795337" y="257175"/>
                      </a:lnTo>
                      <a:lnTo>
                        <a:pt x="885825" y="371475"/>
                      </a:lnTo>
                      <a:lnTo>
                        <a:pt x="1014412" y="385762"/>
                      </a:lnTo>
                      <a:lnTo>
                        <a:pt x="1209675" y="390525"/>
                      </a:lnTo>
                      <a:lnTo>
                        <a:pt x="1309687" y="361950"/>
                      </a:lnTo>
                      <a:lnTo>
                        <a:pt x="1343025" y="228600"/>
                      </a:lnTo>
                      <a:lnTo>
                        <a:pt x="1357312" y="200025"/>
                      </a:lnTo>
                      <a:lnTo>
                        <a:pt x="1423987" y="200025"/>
                      </a:lnTo>
                      <a:lnTo>
                        <a:pt x="1400175" y="28575"/>
                      </a:lnTo>
                      <a:lnTo>
                        <a:pt x="1295400" y="47625"/>
                      </a:lnTo>
                      <a:lnTo>
                        <a:pt x="1185862" y="23812"/>
                      </a:lnTo>
                      <a:lnTo>
                        <a:pt x="1023937" y="19050"/>
                      </a:lnTo>
                      <a:lnTo>
                        <a:pt x="866775" y="42862"/>
                      </a:lnTo>
                      <a:lnTo>
                        <a:pt x="781050" y="76200"/>
                      </a:lnTo>
                      <a:lnTo>
                        <a:pt x="614362" y="80962"/>
                      </a:lnTo>
                      <a:lnTo>
                        <a:pt x="509587" y="19050"/>
                      </a:lnTo>
                      <a:lnTo>
                        <a:pt x="357187" y="9525"/>
                      </a:lnTo>
                      <a:lnTo>
                        <a:pt x="200025" y="0"/>
                      </a:lnTo>
                      <a:lnTo>
                        <a:pt x="104775" y="19050"/>
                      </a:lnTo>
                      <a:lnTo>
                        <a:pt x="66675" y="47625"/>
                      </a:lnTo>
                      <a:lnTo>
                        <a:pt x="14287" y="38100"/>
                      </a:lnTo>
                      <a:lnTo>
                        <a:pt x="0" y="157162"/>
                      </a:ln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a:p>
              </p:txBody>
            </p:sp>
            <p:sp>
              <p:nvSpPr>
                <p:cNvPr id="1132" name="フリーフォーム 154">
                  <a:extLst>
                    <a:ext uri="{FF2B5EF4-FFF2-40B4-BE49-F238E27FC236}">
                      <a16:creationId xmlns:a16="http://schemas.microsoft.com/office/drawing/2014/main" id="{A033EB30-9724-DAE8-1824-DEE222B68EA3}"/>
                    </a:ext>
                  </a:extLst>
                </p:cNvPr>
                <p:cNvSpPr/>
                <p:nvPr/>
              </p:nvSpPr>
              <p:spPr>
                <a:xfrm>
                  <a:off x="609593" y="938212"/>
                  <a:ext cx="366713" cy="352425"/>
                </a:xfrm>
                <a:custGeom>
                  <a:avLst/>
                  <a:gdLst>
                    <a:gd name="connsiteX0" fmla="*/ 133350 w 366713"/>
                    <a:gd name="connsiteY0" fmla="*/ 9525 h 352425"/>
                    <a:gd name="connsiteX1" fmla="*/ 66675 w 366713"/>
                    <a:gd name="connsiteY1" fmla="*/ 204788 h 352425"/>
                    <a:gd name="connsiteX2" fmla="*/ 0 w 366713"/>
                    <a:gd name="connsiteY2" fmla="*/ 247650 h 352425"/>
                    <a:gd name="connsiteX3" fmla="*/ 28575 w 366713"/>
                    <a:gd name="connsiteY3" fmla="*/ 333375 h 352425"/>
                    <a:gd name="connsiteX4" fmla="*/ 95250 w 366713"/>
                    <a:gd name="connsiteY4" fmla="*/ 352425 h 352425"/>
                    <a:gd name="connsiteX5" fmla="*/ 152400 w 366713"/>
                    <a:gd name="connsiteY5" fmla="*/ 314325 h 352425"/>
                    <a:gd name="connsiteX6" fmla="*/ 204788 w 366713"/>
                    <a:gd name="connsiteY6" fmla="*/ 328613 h 352425"/>
                    <a:gd name="connsiteX7" fmla="*/ 238125 w 366713"/>
                    <a:gd name="connsiteY7" fmla="*/ 300038 h 352425"/>
                    <a:gd name="connsiteX8" fmla="*/ 290513 w 366713"/>
                    <a:gd name="connsiteY8" fmla="*/ 333375 h 352425"/>
                    <a:gd name="connsiteX9" fmla="*/ 342900 w 366713"/>
                    <a:gd name="connsiteY9" fmla="*/ 328613 h 352425"/>
                    <a:gd name="connsiteX10" fmla="*/ 366713 w 366713"/>
                    <a:gd name="connsiteY10" fmla="*/ 276225 h 352425"/>
                    <a:gd name="connsiteX11" fmla="*/ 366713 w 366713"/>
                    <a:gd name="connsiteY11" fmla="*/ 214313 h 352425"/>
                    <a:gd name="connsiteX12" fmla="*/ 285750 w 366713"/>
                    <a:gd name="connsiteY12" fmla="*/ 161925 h 352425"/>
                    <a:gd name="connsiteX13" fmla="*/ 247650 w 366713"/>
                    <a:gd name="connsiteY13" fmla="*/ 0 h 352425"/>
                    <a:gd name="connsiteX14" fmla="*/ 133350 w 366713"/>
                    <a:gd name="connsiteY14" fmla="*/ 9525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6713" h="352425">
                      <a:moveTo>
                        <a:pt x="133350" y="9525"/>
                      </a:moveTo>
                      <a:lnTo>
                        <a:pt x="66675" y="204788"/>
                      </a:lnTo>
                      <a:lnTo>
                        <a:pt x="0" y="247650"/>
                      </a:lnTo>
                      <a:lnTo>
                        <a:pt x="28575" y="333375"/>
                      </a:lnTo>
                      <a:lnTo>
                        <a:pt x="95250" y="352425"/>
                      </a:lnTo>
                      <a:lnTo>
                        <a:pt x="152400" y="314325"/>
                      </a:lnTo>
                      <a:lnTo>
                        <a:pt x="204788" y="328613"/>
                      </a:lnTo>
                      <a:lnTo>
                        <a:pt x="238125" y="300038"/>
                      </a:lnTo>
                      <a:lnTo>
                        <a:pt x="290513" y="333375"/>
                      </a:lnTo>
                      <a:lnTo>
                        <a:pt x="342900" y="328613"/>
                      </a:lnTo>
                      <a:lnTo>
                        <a:pt x="366713" y="276225"/>
                      </a:lnTo>
                      <a:lnTo>
                        <a:pt x="366713" y="214313"/>
                      </a:lnTo>
                      <a:lnTo>
                        <a:pt x="285750" y="161925"/>
                      </a:lnTo>
                      <a:lnTo>
                        <a:pt x="247650" y="0"/>
                      </a:lnTo>
                      <a:lnTo>
                        <a:pt x="133350" y="9525"/>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a:p>
              </p:txBody>
            </p:sp>
            <p:sp>
              <p:nvSpPr>
                <p:cNvPr id="1133" name="フリーフォーム 155">
                  <a:extLst>
                    <a:ext uri="{FF2B5EF4-FFF2-40B4-BE49-F238E27FC236}">
                      <a16:creationId xmlns:a16="http://schemas.microsoft.com/office/drawing/2014/main" id="{99C21D8B-8536-69B7-191C-CAC73E3FF841}"/>
                    </a:ext>
                  </a:extLst>
                </p:cNvPr>
                <p:cNvSpPr/>
                <p:nvPr/>
              </p:nvSpPr>
              <p:spPr>
                <a:xfrm>
                  <a:off x="552452" y="1381125"/>
                  <a:ext cx="514350" cy="171450"/>
                </a:xfrm>
                <a:custGeom>
                  <a:avLst/>
                  <a:gdLst>
                    <a:gd name="connsiteX0" fmla="*/ 0 w 514350"/>
                    <a:gd name="connsiteY0" fmla="*/ 119062 h 171450"/>
                    <a:gd name="connsiteX1" fmla="*/ 128588 w 514350"/>
                    <a:gd name="connsiteY1" fmla="*/ 61912 h 171450"/>
                    <a:gd name="connsiteX2" fmla="*/ 166688 w 514350"/>
                    <a:gd name="connsiteY2" fmla="*/ 14287 h 171450"/>
                    <a:gd name="connsiteX3" fmla="*/ 247650 w 514350"/>
                    <a:gd name="connsiteY3" fmla="*/ 19050 h 171450"/>
                    <a:gd name="connsiteX4" fmla="*/ 328613 w 514350"/>
                    <a:gd name="connsiteY4" fmla="*/ 0 h 171450"/>
                    <a:gd name="connsiteX5" fmla="*/ 476250 w 514350"/>
                    <a:gd name="connsiteY5" fmla="*/ 104775 h 171450"/>
                    <a:gd name="connsiteX6" fmla="*/ 514350 w 514350"/>
                    <a:gd name="connsiteY6" fmla="*/ 138112 h 171450"/>
                    <a:gd name="connsiteX7" fmla="*/ 381000 w 514350"/>
                    <a:gd name="connsiteY7" fmla="*/ 171450 h 171450"/>
                    <a:gd name="connsiteX8" fmla="*/ 271463 w 514350"/>
                    <a:gd name="connsiteY8" fmla="*/ 157162 h 171450"/>
                    <a:gd name="connsiteX9" fmla="*/ 142875 w 514350"/>
                    <a:gd name="connsiteY9" fmla="*/ 166687 h 171450"/>
                    <a:gd name="connsiteX10" fmla="*/ 0 w 514350"/>
                    <a:gd name="connsiteY10" fmla="*/ 1190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4350" h="171450">
                      <a:moveTo>
                        <a:pt x="0" y="119062"/>
                      </a:moveTo>
                      <a:lnTo>
                        <a:pt x="128588" y="61912"/>
                      </a:lnTo>
                      <a:lnTo>
                        <a:pt x="166688" y="14287"/>
                      </a:lnTo>
                      <a:lnTo>
                        <a:pt x="247650" y="19050"/>
                      </a:lnTo>
                      <a:lnTo>
                        <a:pt x="328613" y="0"/>
                      </a:lnTo>
                      <a:lnTo>
                        <a:pt x="476250" y="104775"/>
                      </a:lnTo>
                      <a:lnTo>
                        <a:pt x="514350" y="138112"/>
                      </a:lnTo>
                      <a:lnTo>
                        <a:pt x="381000" y="171450"/>
                      </a:lnTo>
                      <a:lnTo>
                        <a:pt x="271463" y="157162"/>
                      </a:lnTo>
                      <a:lnTo>
                        <a:pt x="142875" y="166687"/>
                      </a:lnTo>
                      <a:lnTo>
                        <a:pt x="0" y="119062"/>
                      </a:lnTo>
                      <a:close/>
                    </a:path>
                  </a:pathLst>
                </a:custGeom>
                <a:solidFill>
                  <a:srgbClr val="FC8D84"/>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a:p>
              </p:txBody>
            </p:sp>
            <p:sp>
              <p:nvSpPr>
                <p:cNvPr id="1134" name="フリーフォーム 156">
                  <a:extLst>
                    <a:ext uri="{FF2B5EF4-FFF2-40B4-BE49-F238E27FC236}">
                      <a16:creationId xmlns:a16="http://schemas.microsoft.com/office/drawing/2014/main" id="{FB1E0127-9AF1-6579-BC51-9461F38A159A}"/>
                    </a:ext>
                  </a:extLst>
                </p:cNvPr>
                <p:cNvSpPr/>
                <p:nvPr/>
              </p:nvSpPr>
              <p:spPr>
                <a:xfrm>
                  <a:off x="938208" y="590550"/>
                  <a:ext cx="423863" cy="142875"/>
                </a:xfrm>
                <a:custGeom>
                  <a:avLst/>
                  <a:gdLst>
                    <a:gd name="connsiteX0" fmla="*/ 0 w 423863"/>
                    <a:gd name="connsiteY0" fmla="*/ 95250 h 142875"/>
                    <a:gd name="connsiteX1" fmla="*/ 80963 w 423863"/>
                    <a:gd name="connsiteY1" fmla="*/ 128587 h 142875"/>
                    <a:gd name="connsiteX2" fmla="*/ 195263 w 423863"/>
                    <a:gd name="connsiteY2" fmla="*/ 95250 h 142875"/>
                    <a:gd name="connsiteX3" fmla="*/ 300038 w 423863"/>
                    <a:gd name="connsiteY3" fmla="*/ 104775 h 142875"/>
                    <a:gd name="connsiteX4" fmla="*/ 395288 w 423863"/>
                    <a:gd name="connsiteY4" fmla="*/ 142875 h 142875"/>
                    <a:gd name="connsiteX5" fmla="*/ 423863 w 423863"/>
                    <a:gd name="connsiteY5" fmla="*/ 128587 h 142875"/>
                    <a:gd name="connsiteX6" fmla="*/ 333375 w 423863"/>
                    <a:gd name="connsiteY6" fmla="*/ 28575 h 142875"/>
                    <a:gd name="connsiteX7" fmla="*/ 223838 w 423863"/>
                    <a:gd name="connsiteY7" fmla="*/ 0 h 142875"/>
                    <a:gd name="connsiteX8" fmla="*/ 119063 w 423863"/>
                    <a:gd name="connsiteY8" fmla="*/ 38100 h 142875"/>
                    <a:gd name="connsiteX9" fmla="*/ 0 w 423863"/>
                    <a:gd name="connsiteY9" fmla="*/ 9525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863" h="142875">
                      <a:moveTo>
                        <a:pt x="0" y="95250"/>
                      </a:moveTo>
                      <a:lnTo>
                        <a:pt x="80963" y="128587"/>
                      </a:lnTo>
                      <a:lnTo>
                        <a:pt x="195263" y="95250"/>
                      </a:lnTo>
                      <a:lnTo>
                        <a:pt x="300038" y="104775"/>
                      </a:lnTo>
                      <a:lnTo>
                        <a:pt x="395288" y="142875"/>
                      </a:lnTo>
                      <a:lnTo>
                        <a:pt x="423863" y="128587"/>
                      </a:lnTo>
                      <a:lnTo>
                        <a:pt x="333375" y="28575"/>
                      </a:lnTo>
                      <a:lnTo>
                        <a:pt x="223838" y="0"/>
                      </a:lnTo>
                      <a:lnTo>
                        <a:pt x="119063" y="38100"/>
                      </a:lnTo>
                      <a:lnTo>
                        <a:pt x="0" y="95250"/>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a:p>
              </p:txBody>
            </p:sp>
            <p:sp>
              <p:nvSpPr>
                <p:cNvPr id="1135" name="フリーフォーム 157">
                  <a:extLst>
                    <a:ext uri="{FF2B5EF4-FFF2-40B4-BE49-F238E27FC236}">
                      <a16:creationId xmlns:a16="http://schemas.microsoft.com/office/drawing/2014/main" id="{6C821FD7-2759-19F6-5D27-0EDB66DC858C}"/>
                    </a:ext>
                  </a:extLst>
                </p:cNvPr>
                <p:cNvSpPr/>
                <p:nvPr/>
              </p:nvSpPr>
              <p:spPr>
                <a:xfrm>
                  <a:off x="180973" y="866775"/>
                  <a:ext cx="542925" cy="295275"/>
                </a:xfrm>
                <a:custGeom>
                  <a:avLst/>
                  <a:gdLst>
                    <a:gd name="connsiteX0" fmla="*/ 4762 w 542925"/>
                    <a:gd name="connsiteY0" fmla="*/ 47625 h 295275"/>
                    <a:gd name="connsiteX1" fmla="*/ 4762 w 542925"/>
                    <a:gd name="connsiteY1" fmla="*/ 47625 h 295275"/>
                    <a:gd name="connsiteX2" fmla="*/ 0 w 542925"/>
                    <a:gd name="connsiteY2" fmla="*/ 166687 h 295275"/>
                    <a:gd name="connsiteX3" fmla="*/ 38100 w 542925"/>
                    <a:gd name="connsiteY3" fmla="*/ 266700 h 295275"/>
                    <a:gd name="connsiteX4" fmla="*/ 114300 w 542925"/>
                    <a:gd name="connsiteY4" fmla="*/ 290512 h 295275"/>
                    <a:gd name="connsiteX5" fmla="*/ 290512 w 542925"/>
                    <a:gd name="connsiteY5" fmla="*/ 295275 h 295275"/>
                    <a:gd name="connsiteX6" fmla="*/ 400050 w 542925"/>
                    <a:gd name="connsiteY6" fmla="*/ 285750 h 295275"/>
                    <a:gd name="connsiteX7" fmla="*/ 452437 w 542925"/>
                    <a:gd name="connsiteY7" fmla="*/ 247650 h 295275"/>
                    <a:gd name="connsiteX8" fmla="*/ 542925 w 542925"/>
                    <a:gd name="connsiteY8" fmla="*/ 80962 h 295275"/>
                    <a:gd name="connsiteX9" fmla="*/ 504825 w 542925"/>
                    <a:gd name="connsiteY9" fmla="*/ 28575 h 295275"/>
                    <a:gd name="connsiteX10" fmla="*/ 328612 w 542925"/>
                    <a:gd name="connsiteY10" fmla="*/ 4762 h 295275"/>
                    <a:gd name="connsiteX11" fmla="*/ 147637 w 542925"/>
                    <a:gd name="connsiteY11" fmla="*/ 0 h 295275"/>
                    <a:gd name="connsiteX12" fmla="*/ 57150 w 542925"/>
                    <a:gd name="connsiteY12" fmla="*/ 0 h 295275"/>
                    <a:gd name="connsiteX13" fmla="*/ 4762 w 542925"/>
                    <a:gd name="connsiteY13" fmla="*/ 4762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2925" h="295275">
                      <a:moveTo>
                        <a:pt x="4762" y="47625"/>
                      </a:moveTo>
                      <a:lnTo>
                        <a:pt x="4762" y="47625"/>
                      </a:lnTo>
                      <a:lnTo>
                        <a:pt x="0" y="166687"/>
                      </a:lnTo>
                      <a:lnTo>
                        <a:pt x="38100" y="266700"/>
                      </a:lnTo>
                      <a:lnTo>
                        <a:pt x="114300" y="290512"/>
                      </a:lnTo>
                      <a:lnTo>
                        <a:pt x="290512" y="295275"/>
                      </a:lnTo>
                      <a:lnTo>
                        <a:pt x="400050" y="285750"/>
                      </a:lnTo>
                      <a:lnTo>
                        <a:pt x="452437" y="247650"/>
                      </a:lnTo>
                      <a:lnTo>
                        <a:pt x="542925" y="80962"/>
                      </a:lnTo>
                      <a:lnTo>
                        <a:pt x="504825" y="28575"/>
                      </a:lnTo>
                      <a:lnTo>
                        <a:pt x="328612" y="4762"/>
                      </a:lnTo>
                      <a:lnTo>
                        <a:pt x="147637" y="0"/>
                      </a:lnTo>
                      <a:lnTo>
                        <a:pt x="57150" y="0"/>
                      </a:lnTo>
                      <a:lnTo>
                        <a:pt x="4762" y="47625"/>
                      </a:lnTo>
                      <a:close/>
                    </a:path>
                  </a:pathLst>
                </a:custGeom>
                <a:solidFill>
                  <a:srgbClr val="F9FBF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a:p>
              </p:txBody>
            </p:sp>
            <p:sp>
              <p:nvSpPr>
                <p:cNvPr id="1136" name="フリーフォーム 158">
                  <a:extLst>
                    <a:ext uri="{FF2B5EF4-FFF2-40B4-BE49-F238E27FC236}">
                      <a16:creationId xmlns:a16="http://schemas.microsoft.com/office/drawing/2014/main" id="{552A7F21-3206-7C8A-E898-A485A672C8C9}"/>
                    </a:ext>
                  </a:extLst>
                </p:cNvPr>
                <p:cNvSpPr/>
                <p:nvPr/>
              </p:nvSpPr>
              <p:spPr>
                <a:xfrm>
                  <a:off x="890585" y="881062"/>
                  <a:ext cx="538163" cy="295275"/>
                </a:xfrm>
                <a:custGeom>
                  <a:avLst/>
                  <a:gdLst>
                    <a:gd name="connsiteX0" fmla="*/ 0 w 538163"/>
                    <a:gd name="connsiteY0" fmla="*/ 85725 h 295275"/>
                    <a:gd name="connsiteX1" fmla="*/ 71438 w 538163"/>
                    <a:gd name="connsiteY1" fmla="*/ 261938 h 295275"/>
                    <a:gd name="connsiteX2" fmla="*/ 142875 w 538163"/>
                    <a:gd name="connsiteY2" fmla="*/ 285750 h 295275"/>
                    <a:gd name="connsiteX3" fmla="*/ 238125 w 538163"/>
                    <a:gd name="connsiteY3" fmla="*/ 295275 h 295275"/>
                    <a:gd name="connsiteX4" fmla="*/ 438150 w 538163"/>
                    <a:gd name="connsiteY4" fmla="*/ 285750 h 295275"/>
                    <a:gd name="connsiteX5" fmla="*/ 514350 w 538163"/>
                    <a:gd name="connsiteY5" fmla="*/ 238125 h 295275"/>
                    <a:gd name="connsiteX6" fmla="*/ 538163 w 538163"/>
                    <a:gd name="connsiteY6" fmla="*/ 90488 h 295275"/>
                    <a:gd name="connsiteX7" fmla="*/ 457200 w 538163"/>
                    <a:gd name="connsiteY7" fmla="*/ 9525 h 295275"/>
                    <a:gd name="connsiteX8" fmla="*/ 381000 w 538163"/>
                    <a:gd name="connsiteY8" fmla="*/ 0 h 295275"/>
                    <a:gd name="connsiteX9" fmla="*/ 147638 w 538163"/>
                    <a:gd name="connsiteY9" fmla="*/ 9525 h 295275"/>
                    <a:gd name="connsiteX10" fmla="*/ 33338 w 538163"/>
                    <a:gd name="connsiteY10" fmla="*/ 23813 h 295275"/>
                    <a:gd name="connsiteX11" fmla="*/ 0 w 538163"/>
                    <a:gd name="connsiteY11" fmla="*/ 8572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8163" h="295275">
                      <a:moveTo>
                        <a:pt x="0" y="85725"/>
                      </a:moveTo>
                      <a:lnTo>
                        <a:pt x="71438" y="261938"/>
                      </a:lnTo>
                      <a:lnTo>
                        <a:pt x="142875" y="285750"/>
                      </a:lnTo>
                      <a:lnTo>
                        <a:pt x="238125" y="295275"/>
                      </a:lnTo>
                      <a:lnTo>
                        <a:pt x="438150" y="285750"/>
                      </a:lnTo>
                      <a:lnTo>
                        <a:pt x="514350" y="238125"/>
                      </a:lnTo>
                      <a:lnTo>
                        <a:pt x="538163" y="90488"/>
                      </a:lnTo>
                      <a:lnTo>
                        <a:pt x="457200" y="9525"/>
                      </a:lnTo>
                      <a:lnTo>
                        <a:pt x="381000" y="0"/>
                      </a:lnTo>
                      <a:lnTo>
                        <a:pt x="147638" y="9525"/>
                      </a:lnTo>
                      <a:lnTo>
                        <a:pt x="33338" y="23813"/>
                      </a:lnTo>
                      <a:lnTo>
                        <a:pt x="0" y="85725"/>
                      </a:lnTo>
                      <a:close/>
                    </a:path>
                  </a:pathLst>
                </a:custGeom>
                <a:solidFill>
                  <a:srgbClr val="F9FBF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a:p>
              </p:txBody>
            </p:sp>
            <p:sp>
              <p:nvSpPr>
                <p:cNvPr id="1137" name="フリーフォーム 159">
                  <a:extLst>
                    <a:ext uri="{FF2B5EF4-FFF2-40B4-BE49-F238E27FC236}">
                      <a16:creationId xmlns:a16="http://schemas.microsoft.com/office/drawing/2014/main" id="{FFFC3319-51A0-3F3D-C05B-7CC635D5EAA5}"/>
                    </a:ext>
                  </a:extLst>
                </p:cNvPr>
                <p:cNvSpPr/>
                <p:nvPr/>
              </p:nvSpPr>
              <p:spPr>
                <a:xfrm>
                  <a:off x="561980" y="1481137"/>
                  <a:ext cx="476250" cy="28587"/>
                </a:xfrm>
                <a:custGeom>
                  <a:avLst/>
                  <a:gdLst>
                    <a:gd name="connsiteX0" fmla="*/ 0 w 476250"/>
                    <a:gd name="connsiteY0" fmla="*/ 28575 h 28587"/>
                    <a:gd name="connsiteX1" fmla="*/ 23812 w 476250"/>
                    <a:gd name="connsiteY1" fmla="*/ 23813 h 28587"/>
                    <a:gd name="connsiteX2" fmla="*/ 71437 w 476250"/>
                    <a:gd name="connsiteY2" fmla="*/ 19050 h 28587"/>
                    <a:gd name="connsiteX3" fmla="*/ 80962 w 476250"/>
                    <a:gd name="connsiteY3" fmla="*/ 4763 h 28587"/>
                    <a:gd name="connsiteX4" fmla="*/ 95250 w 476250"/>
                    <a:gd name="connsiteY4" fmla="*/ 0 h 28587"/>
                    <a:gd name="connsiteX5" fmla="*/ 328612 w 476250"/>
                    <a:gd name="connsiteY5" fmla="*/ 4763 h 28587"/>
                    <a:gd name="connsiteX6" fmla="*/ 342900 w 476250"/>
                    <a:gd name="connsiteY6" fmla="*/ 9525 h 28587"/>
                    <a:gd name="connsiteX7" fmla="*/ 428625 w 476250"/>
                    <a:gd name="connsiteY7" fmla="*/ 14288 h 28587"/>
                    <a:gd name="connsiteX8" fmla="*/ 457200 w 476250"/>
                    <a:gd name="connsiteY8" fmla="*/ 23813 h 28587"/>
                    <a:gd name="connsiteX9" fmla="*/ 476250 w 476250"/>
                    <a:gd name="connsiteY9" fmla="*/ 28575 h 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0" h="28587">
                      <a:moveTo>
                        <a:pt x="0" y="28575"/>
                      </a:moveTo>
                      <a:cubicBezTo>
                        <a:pt x="7937" y="26988"/>
                        <a:pt x="15789" y="24883"/>
                        <a:pt x="23812" y="23813"/>
                      </a:cubicBezTo>
                      <a:cubicBezTo>
                        <a:pt x="39626" y="21704"/>
                        <a:pt x="56302" y="24095"/>
                        <a:pt x="71437" y="19050"/>
                      </a:cubicBezTo>
                      <a:cubicBezTo>
                        <a:pt x="76867" y="17240"/>
                        <a:pt x="76493" y="8339"/>
                        <a:pt x="80962" y="4763"/>
                      </a:cubicBezTo>
                      <a:cubicBezTo>
                        <a:pt x="84882" y="1627"/>
                        <a:pt x="90487" y="1588"/>
                        <a:pt x="95250" y="0"/>
                      </a:cubicBezTo>
                      <a:lnTo>
                        <a:pt x="328612" y="4763"/>
                      </a:lnTo>
                      <a:cubicBezTo>
                        <a:pt x="333629" y="4956"/>
                        <a:pt x="337902" y="9049"/>
                        <a:pt x="342900" y="9525"/>
                      </a:cubicBezTo>
                      <a:cubicBezTo>
                        <a:pt x="371390" y="12238"/>
                        <a:pt x="400050" y="12700"/>
                        <a:pt x="428625" y="14288"/>
                      </a:cubicBezTo>
                      <a:lnTo>
                        <a:pt x="457200" y="23813"/>
                      </a:lnTo>
                      <a:cubicBezTo>
                        <a:pt x="472992" y="29077"/>
                        <a:pt x="466467" y="28575"/>
                        <a:pt x="476250" y="285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a:p>
              </p:txBody>
            </p:sp>
          </p:grpSp>
        </p:grpSp>
        <p:grpSp>
          <p:nvGrpSpPr>
            <p:cNvPr id="1141" name="グループ化 1140">
              <a:extLst>
                <a:ext uri="{FF2B5EF4-FFF2-40B4-BE49-F238E27FC236}">
                  <a16:creationId xmlns:a16="http://schemas.microsoft.com/office/drawing/2014/main" id="{85419C0E-7CEC-FFEB-1B2C-2AFA44B7FDC1}"/>
                </a:ext>
              </a:extLst>
            </p:cNvPr>
            <p:cNvGrpSpPr/>
            <p:nvPr/>
          </p:nvGrpSpPr>
          <p:grpSpPr>
            <a:xfrm>
              <a:off x="321161" y="3706902"/>
              <a:ext cx="5925858" cy="2005525"/>
              <a:chOff x="321161" y="3706902"/>
              <a:chExt cx="5925858" cy="2005525"/>
            </a:xfrm>
          </p:grpSpPr>
          <p:grpSp>
            <p:nvGrpSpPr>
              <p:cNvPr id="18" name="グループ化 17">
                <a:extLst>
                  <a:ext uri="{FF2B5EF4-FFF2-40B4-BE49-F238E27FC236}">
                    <a16:creationId xmlns:a16="http://schemas.microsoft.com/office/drawing/2014/main" id="{4B74F4E7-E042-6FB9-6632-4D3ED391F750}"/>
                  </a:ext>
                </a:extLst>
              </p:cNvPr>
              <p:cNvGrpSpPr/>
              <p:nvPr/>
            </p:nvGrpSpPr>
            <p:grpSpPr>
              <a:xfrm>
                <a:off x="1218949" y="4387299"/>
                <a:ext cx="5028070" cy="1325128"/>
                <a:chOff x="16549" y="87601"/>
                <a:chExt cx="6006368" cy="1648634"/>
              </a:xfrm>
            </p:grpSpPr>
            <p:sp>
              <p:nvSpPr>
                <p:cNvPr id="19" name="正方形/長方形 18">
                  <a:extLst>
                    <a:ext uri="{FF2B5EF4-FFF2-40B4-BE49-F238E27FC236}">
                      <a16:creationId xmlns:a16="http://schemas.microsoft.com/office/drawing/2014/main" id="{D0B51A81-D52D-DC4D-9D86-0D71804B320C}"/>
                    </a:ext>
                  </a:extLst>
                </p:cNvPr>
                <p:cNvSpPr/>
                <p:nvPr/>
              </p:nvSpPr>
              <p:spPr>
                <a:xfrm>
                  <a:off x="16549" y="87601"/>
                  <a:ext cx="6006368" cy="1648634"/>
                </a:xfrm>
                <a:prstGeom prst="rect">
                  <a:avLst/>
                </a:prstGeom>
                <a:solidFill>
                  <a:srgbClr val="E1E4E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sp>
              <p:nvSpPr>
                <p:cNvPr id="20" name="テキスト ボックス 19">
                  <a:extLst>
                    <a:ext uri="{FF2B5EF4-FFF2-40B4-BE49-F238E27FC236}">
                      <a16:creationId xmlns:a16="http://schemas.microsoft.com/office/drawing/2014/main" id="{DBD9954F-A937-E815-D754-9C3757D858F9}"/>
                    </a:ext>
                  </a:extLst>
                </p:cNvPr>
                <p:cNvSpPr txBox="1"/>
                <p:nvPr/>
              </p:nvSpPr>
              <p:spPr>
                <a:xfrm>
                  <a:off x="917038" y="1295535"/>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grpSp>
              <p:nvGrpSpPr>
                <p:cNvPr id="22" name="グループ化 21">
                  <a:extLst>
                    <a:ext uri="{FF2B5EF4-FFF2-40B4-BE49-F238E27FC236}">
                      <a16:creationId xmlns:a16="http://schemas.microsoft.com/office/drawing/2014/main" id="{9371EE90-A996-136A-B6C3-A52EF92C2C52}"/>
                    </a:ext>
                  </a:extLst>
                </p:cNvPr>
                <p:cNvGrpSpPr/>
                <p:nvPr/>
              </p:nvGrpSpPr>
              <p:grpSpPr>
                <a:xfrm>
                  <a:off x="1024225" y="596810"/>
                  <a:ext cx="510057" cy="577635"/>
                  <a:chOff x="1934539" y="959234"/>
                  <a:chExt cx="608674" cy="782251"/>
                </a:xfrm>
              </p:grpSpPr>
              <p:sp>
                <p:nvSpPr>
                  <p:cNvPr id="1054" name="正方形/長方形 1053">
                    <a:extLst>
                      <a:ext uri="{FF2B5EF4-FFF2-40B4-BE49-F238E27FC236}">
                        <a16:creationId xmlns:a16="http://schemas.microsoft.com/office/drawing/2014/main" id="{2C163C44-7CAA-F881-1E70-580B813CB2AF}"/>
                      </a:ext>
                    </a:extLst>
                  </p:cNvPr>
                  <p:cNvSpPr/>
                  <p:nvPr/>
                </p:nvSpPr>
                <p:spPr>
                  <a:xfrm rot="5400000" flipV="1">
                    <a:off x="1621850" y="1327500"/>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55" name="Picture 4" descr="クーラントバルブ VNC31 SMC">
                    <a:extLst>
                      <a:ext uri="{FF2B5EF4-FFF2-40B4-BE49-F238E27FC236}">
                        <a16:creationId xmlns:a16="http://schemas.microsoft.com/office/drawing/2014/main" id="{5C862A8F-C266-7B8E-EC7C-C8232EED2E2B}"/>
                      </a:ext>
                    </a:extLst>
                  </p:cNvPr>
                  <p:cNvPicPr>
                    <a:picLocks noChangeAspect="1" noChangeArrowheads="1"/>
                  </p:cNvPicPr>
                  <p:nvPr/>
                </p:nvPicPr>
                <p:blipFill>
                  <a:blip r:embed="rId7" cstate="hqprint">
                    <a:extLst>
                      <a:ext uri="{BEBA8EAE-BF5A-486C-A8C5-ECC9F3942E4B}">
                        <a14:imgProps xmlns:a14="http://schemas.microsoft.com/office/drawing/2010/main">
                          <a14:imgLayer r:embed="rId8">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sp>
              <p:nvSpPr>
                <p:cNvPr id="23" name="正方形/長方形 22">
                  <a:extLst>
                    <a:ext uri="{FF2B5EF4-FFF2-40B4-BE49-F238E27FC236}">
                      <a16:creationId xmlns:a16="http://schemas.microsoft.com/office/drawing/2014/main" id="{66377C3E-B2FD-65A3-90A8-EF2EB9EB3EDD}"/>
                    </a:ext>
                  </a:extLst>
                </p:cNvPr>
                <p:cNvSpPr/>
                <p:nvPr/>
              </p:nvSpPr>
              <p:spPr>
                <a:xfrm>
                  <a:off x="967724" y="284540"/>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36R</a:t>
                  </a:r>
                  <a:endParaRPr lang="ja-JP" altLang="en-US" sz="1200" b="1" dirty="0">
                    <a:solidFill>
                      <a:sysClr val="windowText" lastClr="000000"/>
                    </a:solidFill>
                    <a:latin typeface="+mn-ea"/>
                  </a:endParaRPr>
                </a:p>
              </p:txBody>
            </p:sp>
            <p:grpSp>
              <p:nvGrpSpPr>
                <p:cNvPr id="25" name="グループ化 24">
                  <a:extLst>
                    <a:ext uri="{FF2B5EF4-FFF2-40B4-BE49-F238E27FC236}">
                      <a16:creationId xmlns:a16="http://schemas.microsoft.com/office/drawing/2014/main" id="{7407D459-2A12-93DB-C84B-BC098C919EB1}"/>
                    </a:ext>
                  </a:extLst>
                </p:cNvPr>
                <p:cNvGrpSpPr/>
                <p:nvPr/>
              </p:nvGrpSpPr>
              <p:grpSpPr>
                <a:xfrm>
                  <a:off x="1706627" y="608389"/>
                  <a:ext cx="510057" cy="577635"/>
                  <a:chOff x="1934539" y="959233"/>
                  <a:chExt cx="608674" cy="782251"/>
                </a:xfrm>
              </p:grpSpPr>
              <p:sp>
                <p:nvSpPr>
                  <p:cNvPr id="1052" name="正方形/長方形 1051">
                    <a:extLst>
                      <a:ext uri="{FF2B5EF4-FFF2-40B4-BE49-F238E27FC236}">
                        <a16:creationId xmlns:a16="http://schemas.microsoft.com/office/drawing/2014/main" id="{9499746E-21CE-441B-957E-C6937EFEF77E}"/>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53" name="Picture 4" descr="クーラントバルブ VNC31 SMC">
                    <a:extLst>
                      <a:ext uri="{FF2B5EF4-FFF2-40B4-BE49-F238E27FC236}">
                        <a16:creationId xmlns:a16="http://schemas.microsoft.com/office/drawing/2014/main" id="{36743FE7-9B1E-B4D4-DC79-88878182ED11}"/>
                      </a:ext>
                    </a:extLst>
                  </p:cNvPr>
                  <p:cNvPicPr>
                    <a:picLocks noChangeAspect="1" noChangeArrowheads="1"/>
                  </p:cNvPicPr>
                  <p:nvPr/>
                </p:nvPicPr>
                <p:blipFill>
                  <a:blip r:embed="rId7" cstate="hqprint">
                    <a:extLst>
                      <a:ext uri="{BEBA8EAE-BF5A-486C-A8C5-ECC9F3942E4B}">
                        <a14:imgProps xmlns:a14="http://schemas.microsoft.com/office/drawing/2010/main">
                          <a14:imgLayer r:embed="rId8">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26" name="グループ化 25">
                  <a:extLst>
                    <a:ext uri="{FF2B5EF4-FFF2-40B4-BE49-F238E27FC236}">
                      <a16:creationId xmlns:a16="http://schemas.microsoft.com/office/drawing/2014/main" id="{70A74B89-8721-5220-F4EC-B2187975A5A4}"/>
                    </a:ext>
                  </a:extLst>
                </p:cNvPr>
                <p:cNvGrpSpPr/>
                <p:nvPr/>
              </p:nvGrpSpPr>
              <p:grpSpPr>
                <a:xfrm>
                  <a:off x="5242725" y="608390"/>
                  <a:ext cx="510057" cy="577635"/>
                  <a:chOff x="1918493" y="959233"/>
                  <a:chExt cx="608674" cy="782251"/>
                </a:xfrm>
              </p:grpSpPr>
              <p:sp>
                <p:nvSpPr>
                  <p:cNvPr id="1050" name="正方形/長方形 1049">
                    <a:extLst>
                      <a:ext uri="{FF2B5EF4-FFF2-40B4-BE49-F238E27FC236}">
                        <a16:creationId xmlns:a16="http://schemas.microsoft.com/office/drawing/2014/main" id="{F0040E9B-83CA-A43A-2E2E-2366CE40191F}"/>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dirty="0"/>
                  </a:p>
                </p:txBody>
              </p:sp>
              <p:pic>
                <p:nvPicPr>
                  <p:cNvPr id="1051" name="Picture 4" descr="クーラントバルブ VNC31 SMC">
                    <a:extLst>
                      <a:ext uri="{FF2B5EF4-FFF2-40B4-BE49-F238E27FC236}">
                        <a16:creationId xmlns:a16="http://schemas.microsoft.com/office/drawing/2014/main" id="{792A75E8-237E-A850-D586-81AD692E22D8}"/>
                      </a:ext>
                    </a:extLst>
                  </p:cNvPr>
                  <p:cNvPicPr>
                    <a:picLocks noChangeAspect="1" noChangeArrowheads="1"/>
                  </p:cNvPicPr>
                  <p:nvPr/>
                </p:nvPicPr>
                <p:blipFill>
                  <a:blip r:embed="rId7" cstate="hqprint">
                    <a:extLst>
                      <a:ext uri="{BEBA8EAE-BF5A-486C-A8C5-ECC9F3942E4B}">
                        <a14:imgProps xmlns:a14="http://schemas.microsoft.com/office/drawing/2010/main">
                          <a14:imgLayer r:embed="rId8">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18493" y="1131714"/>
                    <a:ext cx="608674"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27" name="グループ化 26">
                  <a:extLst>
                    <a:ext uri="{FF2B5EF4-FFF2-40B4-BE49-F238E27FC236}">
                      <a16:creationId xmlns:a16="http://schemas.microsoft.com/office/drawing/2014/main" id="{7D8D3B8E-5898-C264-F19D-A53178A3E6ED}"/>
                    </a:ext>
                  </a:extLst>
                </p:cNvPr>
                <p:cNvGrpSpPr/>
                <p:nvPr/>
              </p:nvGrpSpPr>
              <p:grpSpPr>
                <a:xfrm>
                  <a:off x="4539595" y="608389"/>
                  <a:ext cx="510057" cy="577635"/>
                  <a:chOff x="1913141" y="959233"/>
                  <a:chExt cx="608674" cy="782251"/>
                </a:xfrm>
              </p:grpSpPr>
              <p:sp>
                <p:nvSpPr>
                  <p:cNvPr id="1048" name="正方形/長方形 1047">
                    <a:extLst>
                      <a:ext uri="{FF2B5EF4-FFF2-40B4-BE49-F238E27FC236}">
                        <a16:creationId xmlns:a16="http://schemas.microsoft.com/office/drawing/2014/main" id="{AC9D80F0-F6F9-2363-BD30-23F447463CEF}"/>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49" name="Picture 4" descr="クーラントバルブ VNC31 SMC">
                    <a:extLst>
                      <a:ext uri="{FF2B5EF4-FFF2-40B4-BE49-F238E27FC236}">
                        <a16:creationId xmlns:a16="http://schemas.microsoft.com/office/drawing/2014/main" id="{9EF0F9AE-7050-053A-6A0A-965F6A0F85E5}"/>
                      </a:ext>
                    </a:extLst>
                  </p:cNvPr>
                  <p:cNvPicPr>
                    <a:picLocks noChangeAspect="1" noChangeArrowheads="1"/>
                  </p:cNvPicPr>
                  <p:nvPr/>
                </p:nvPicPr>
                <p:blipFill>
                  <a:blip r:embed="rId7" cstate="hqprint">
                    <a:extLst>
                      <a:ext uri="{BEBA8EAE-BF5A-486C-A8C5-ECC9F3942E4B}">
                        <a14:imgProps xmlns:a14="http://schemas.microsoft.com/office/drawing/2010/main">
                          <a14:imgLayer r:embed="rId8">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13140" y="1130584"/>
                    <a:ext cx="608675"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28" name="グループ化 27">
                  <a:extLst>
                    <a:ext uri="{FF2B5EF4-FFF2-40B4-BE49-F238E27FC236}">
                      <a16:creationId xmlns:a16="http://schemas.microsoft.com/office/drawing/2014/main" id="{D4F77610-F8F6-2944-B878-F810DA6D7E33}"/>
                    </a:ext>
                  </a:extLst>
                </p:cNvPr>
                <p:cNvGrpSpPr/>
                <p:nvPr/>
              </p:nvGrpSpPr>
              <p:grpSpPr>
                <a:xfrm>
                  <a:off x="3146486" y="608389"/>
                  <a:ext cx="510057" cy="577635"/>
                  <a:chOff x="1934539" y="959233"/>
                  <a:chExt cx="608674" cy="782251"/>
                </a:xfrm>
              </p:grpSpPr>
              <p:sp>
                <p:nvSpPr>
                  <p:cNvPr id="1046" name="正方形/長方形 1045">
                    <a:extLst>
                      <a:ext uri="{FF2B5EF4-FFF2-40B4-BE49-F238E27FC236}">
                        <a16:creationId xmlns:a16="http://schemas.microsoft.com/office/drawing/2014/main" id="{AB6B1461-A833-390E-D549-CBB395DFB4CD}"/>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47" name="Picture 4" descr="クーラントバルブ VNC31 SMC">
                    <a:extLst>
                      <a:ext uri="{FF2B5EF4-FFF2-40B4-BE49-F238E27FC236}">
                        <a16:creationId xmlns:a16="http://schemas.microsoft.com/office/drawing/2014/main" id="{2ED9ACB3-730F-3DB6-A52D-4065ADBBD5D2}"/>
                      </a:ext>
                    </a:extLst>
                  </p:cNvPr>
                  <p:cNvPicPr>
                    <a:picLocks noChangeAspect="1" noChangeArrowheads="1"/>
                  </p:cNvPicPr>
                  <p:nvPr/>
                </p:nvPicPr>
                <p:blipFill>
                  <a:blip r:embed="rId7" cstate="hqprint">
                    <a:extLst>
                      <a:ext uri="{BEBA8EAE-BF5A-486C-A8C5-ECC9F3942E4B}">
                        <a14:imgProps xmlns:a14="http://schemas.microsoft.com/office/drawing/2010/main">
                          <a14:imgLayer r:embed="rId8">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29" name="グループ化 28">
                  <a:extLst>
                    <a:ext uri="{FF2B5EF4-FFF2-40B4-BE49-F238E27FC236}">
                      <a16:creationId xmlns:a16="http://schemas.microsoft.com/office/drawing/2014/main" id="{7CAD36A9-78EE-D23E-C97D-42EFD7E5B26A}"/>
                    </a:ext>
                  </a:extLst>
                </p:cNvPr>
                <p:cNvGrpSpPr/>
                <p:nvPr/>
              </p:nvGrpSpPr>
              <p:grpSpPr>
                <a:xfrm>
                  <a:off x="3929386" y="611789"/>
                  <a:ext cx="510057" cy="577635"/>
                  <a:chOff x="1934539" y="959233"/>
                  <a:chExt cx="608674" cy="782251"/>
                </a:xfrm>
              </p:grpSpPr>
              <p:sp>
                <p:nvSpPr>
                  <p:cNvPr id="1044" name="正方形/長方形 1043">
                    <a:extLst>
                      <a:ext uri="{FF2B5EF4-FFF2-40B4-BE49-F238E27FC236}">
                        <a16:creationId xmlns:a16="http://schemas.microsoft.com/office/drawing/2014/main" id="{5F3E04EE-B3C6-3E38-BA0E-D5730BD1BE53}"/>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45" name="Picture 4" descr="クーラントバルブ VNC31 SMC">
                    <a:extLst>
                      <a:ext uri="{FF2B5EF4-FFF2-40B4-BE49-F238E27FC236}">
                        <a16:creationId xmlns:a16="http://schemas.microsoft.com/office/drawing/2014/main" id="{15D9F5BF-2CD2-1EAF-B2AE-05FE18961A45}"/>
                      </a:ext>
                    </a:extLst>
                  </p:cNvPr>
                  <p:cNvPicPr>
                    <a:picLocks noChangeAspect="1" noChangeArrowheads="1"/>
                  </p:cNvPicPr>
                  <p:nvPr/>
                </p:nvPicPr>
                <p:blipFill>
                  <a:blip r:embed="rId7" cstate="hqprint">
                    <a:extLst>
                      <a:ext uri="{BEBA8EAE-BF5A-486C-A8C5-ECC9F3942E4B}">
                        <a14:imgProps xmlns:a14="http://schemas.microsoft.com/office/drawing/2010/main">
                          <a14:imgLayer r:embed="rId8">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30" name="グループ化 29">
                  <a:extLst>
                    <a:ext uri="{FF2B5EF4-FFF2-40B4-BE49-F238E27FC236}">
                      <a16:creationId xmlns:a16="http://schemas.microsoft.com/office/drawing/2014/main" id="{20F1E736-BA0C-775B-6A79-6F1FA55DD0A7}"/>
                    </a:ext>
                  </a:extLst>
                </p:cNvPr>
                <p:cNvGrpSpPr/>
                <p:nvPr/>
              </p:nvGrpSpPr>
              <p:grpSpPr>
                <a:xfrm>
                  <a:off x="2413540" y="608389"/>
                  <a:ext cx="510057" cy="577635"/>
                  <a:chOff x="1934539" y="959233"/>
                  <a:chExt cx="608674" cy="782251"/>
                </a:xfrm>
              </p:grpSpPr>
              <p:sp>
                <p:nvSpPr>
                  <p:cNvPr id="1042" name="正方形/長方形 1041">
                    <a:extLst>
                      <a:ext uri="{FF2B5EF4-FFF2-40B4-BE49-F238E27FC236}">
                        <a16:creationId xmlns:a16="http://schemas.microsoft.com/office/drawing/2014/main" id="{3163F16F-CB98-24A9-1139-0C5AB67878FD}"/>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43" name="Picture 4" descr="クーラントバルブ VNC31 SMC">
                    <a:extLst>
                      <a:ext uri="{FF2B5EF4-FFF2-40B4-BE49-F238E27FC236}">
                        <a16:creationId xmlns:a16="http://schemas.microsoft.com/office/drawing/2014/main" id="{C2ABFBC7-FBB8-A111-E3B6-7FD9DF36D525}"/>
                      </a:ext>
                    </a:extLst>
                  </p:cNvPr>
                  <p:cNvPicPr>
                    <a:picLocks noChangeAspect="1" noChangeArrowheads="1"/>
                  </p:cNvPicPr>
                  <p:nvPr/>
                </p:nvPicPr>
                <p:blipFill>
                  <a:blip r:embed="rId7" cstate="hqprint">
                    <a:extLst>
                      <a:ext uri="{BEBA8EAE-BF5A-486C-A8C5-ECC9F3942E4B}">
                        <a14:imgProps xmlns:a14="http://schemas.microsoft.com/office/drawing/2010/main">
                          <a14:imgLayer r:embed="rId8">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sp>
              <p:nvSpPr>
                <p:cNvPr id="1024" name="正方形/長方形 1023">
                  <a:extLst>
                    <a:ext uri="{FF2B5EF4-FFF2-40B4-BE49-F238E27FC236}">
                      <a16:creationId xmlns:a16="http://schemas.microsoft.com/office/drawing/2014/main" id="{09CA8716-EBEE-E091-F724-1EB2F8EE6B9B}"/>
                    </a:ext>
                  </a:extLst>
                </p:cNvPr>
                <p:cNvSpPr/>
                <p:nvPr/>
              </p:nvSpPr>
              <p:spPr>
                <a:xfrm>
                  <a:off x="1656266" y="284540"/>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35R</a:t>
                  </a:r>
                  <a:endParaRPr lang="ja-JP" altLang="en-US" sz="1200" b="1" dirty="0">
                    <a:solidFill>
                      <a:sysClr val="windowText" lastClr="000000"/>
                    </a:solidFill>
                    <a:latin typeface="+mn-ea"/>
                  </a:endParaRPr>
                </a:p>
              </p:txBody>
            </p:sp>
            <p:sp>
              <p:nvSpPr>
                <p:cNvPr id="1025" name="正方形/長方形 1024">
                  <a:extLst>
                    <a:ext uri="{FF2B5EF4-FFF2-40B4-BE49-F238E27FC236}">
                      <a16:creationId xmlns:a16="http://schemas.microsoft.com/office/drawing/2014/main" id="{CBF9C418-4B27-A4C6-D279-6A6BFA190E1A}"/>
                    </a:ext>
                  </a:extLst>
                </p:cNvPr>
                <p:cNvSpPr/>
                <p:nvPr/>
              </p:nvSpPr>
              <p:spPr>
                <a:xfrm>
                  <a:off x="2372881" y="280659"/>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34L</a:t>
                  </a:r>
                  <a:endParaRPr lang="ja-JP" altLang="en-US" sz="1200" b="1" dirty="0">
                    <a:solidFill>
                      <a:sysClr val="windowText" lastClr="000000"/>
                    </a:solidFill>
                    <a:latin typeface="+mn-ea"/>
                  </a:endParaRPr>
                </a:p>
              </p:txBody>
            </p:sp>
            <p:sp>
              <p:nvSpPr>
                <p:cNvPr id="1026" name="正方形/長方形 1025">
                  <a:extLst>
                    <a:ext uri="{FF2B5EF4-FFF2-40B4-BE49-F238E27FC236}">
                      <a16:creationId xmlns:a16="http://schemas.microsoft.com/office/drawing/2014/main" id="{6BDBA278-895C-50DC-67AE-7E6DA8BB127D}"/>
                    </a:ext>
                  </a:extLst>
                </p:cNvPr>
                <p:cNvSpPr/>
                <p:nvPr/>
              </p:nvSpPr>
              <p:spPr>
                <a:xfrm>
                  <a:off x="3112962" y="280659"/>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34R</a:t>
                  </a:r>
                  <a:endParaRPr lang="ja-JP" altLang="en-US" sz="1200" b="1" dirty="0">
                    <a:solidFill>
                      <a:sysClr val="windowText" lastClr="000000"/>
                    </a:solidFill>
                    <a:latin typeface="+mn-ea"/>
                  </a:endParaRPr>
                </a:p>
              </p:txBody>
            </p:sp>
            <p:sp>
              <p:nvSpPr>
                <p:cNvPr id="1027" name="正方形/長方形 1026">
                  <a:extLst>
                    <a:ext uri="{FF2B5EF4-FFF2-40B4-BE49-F238E27FC236}">
                      <a16:creationId xmlns:a16="http://schemas.microsoft.com/office/drawing/2014/main" id="{6C3F1D97-B404-362F-F4F7-0511CAC47032}"/>
                    </a:ext>
                  </a:extLst>
                </p:cNvPr>
                <p:cNvSpPr/>
                <p:nvPr/>
              </p:nvSpPr>
              <p:spPr>
                <a:xfrm>
                  <a:off x="3851618" y="280659"/>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28R</a:t>
                  </a:r>
                  <a:endParaRPr lang="ja-JP" altLang="en-US" sz="1200" b="1" dirty="0">
                    <a:solidFill>
                      <a:sysClr val="windowText" lastClr="000000"/>
                    </a:solidFill>
                    <a:latin typeface="+mn-ea"/>
                  </a:endParaRPr>
                </a:p>
              </p:txBody>
            </p:sp>
            <p:sp>
              <p:nvSpPr>
                <p:cNvPr id="1028" name="正方形/長方形 1027">
                  <a:extLst>
                    <a:ext uri="{FF2B5EF4-FFF2-40B4-BE49-F238E27FC236}">
                      <a16:creationId xmlns:a16="http://schemas.microsoft.com/office/drawing/2014/main" id="{F71DB5DD-58F3-F694-605A-AF4BAEC79186}"/>
                    </a:ext>
                  </a:extLst>
                </p:cNvPr>
                <p:cNvSpPr/>
                <p:nvPr/>
              </p:nvSpPr>
              <p:spPr>
                <a:xfrm>
                  <a:off x="4550772" y="280659"/>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26L</a:t>
                  </a:r>
                  <a:endParaRPr lang="ja-JP" altLang="en-US" sz="1200" b="1" dirty="0">
                    <a:solidFill>
                      <a:sysClr val="windowText" lastClr="000000"/>
                    </a:solidFill>
                    <a:latin typeface="+mn-ea"/>
                  </a:endParaRPr>
                </a:p>
              </p:txBody>
            </p:sp>
            <p:sp>
              <p:nvSpPr>
                <p:cNvPr id="1031" name="正方形/長方形 1030">
                  <a:extLst>
                    <a:ext uri="{FF2B5EF4-FFF2-40B4-BE49-F238E27FC236}">
                      <a16:creationId xmlns:a16="http://schemas.microsoft.com/office/drawing/2014/main" id="{49F0D105-4586-BEF0-5AE8-9F7B515BC75D}"/>
                    </a:ext>
                  </a:extLst>
                </p:cNvPr>
                <p:cNvSpPr/>
                <p:nvPr/>
              </p:nvSpPr>
              <p:spPr>
                <a:xfrm>
                  <a:off x="5250474" y="280659"/>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26R</a:t>
                  </a:r>
                  <a:endParaRPr lang="ja-JP" altLang="en-US" sz="1200" b="1" dirty="0">
                    <a:solidFill>
                      <a:sysClr val="windowText" lastClr="000000"/>
                    </a:solidFill>
                    <a:latin typeface="+mn-ea"/>
                  </a:endParaRPr>
                </a:p>
              </p:txBody>
            </p:sp>
            <p:sp>
              <p:nvSpPr>
                <p:cNvPr id="1032" name="正方形/長方形 1031">
                  <a:extLst>
                    <a:ext uri="{FF2B5EF4-FFF2-40B4-BE49-F238E27FC236}">
                      <a16:creationId xmlns:a16="http://schemas.microsoft.com/office/drawing/2014/main" id="{FFC25552-4ADD-7E5B-E9DA-5C790650BF7A}"/>
                    </a:ext>
                  </a:extLst>
                </p:cNvPr>
                <p:cNvSpPr/>
                <p:nvPr/>
              </p:nvSpPr>
              <p:spPr>
                <a:xfrm>
                  <a:off x="701611" y="1124434"/>
                  <a:ext cx="4822702" cy="61591"/>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sp>
              <p:nvSpPr>
                <p:cNvPr id="1033" name="テキスト ボックス 1032">
                  <a:extLst>
                    <a:ext uri="{FF2B5EF4-FFF2-40B4-BE49-F238E27FC236}">
                      <a16:creationId xmlns:a16="http://schemas.microsoft.com/office/drawing/2014/main" id="{8B5D4D49-3BA8-8EC3-91E4-0F61A4BDB606}"/>
                    </a:ext>
                  </a:extLst>
                </p:cNvPr>
                <p:cNvSpPr txBox="1"/>
                <p:nvPr/>
              </p:nvSpPr>
              <p:spPr>
                <a:xfrm>
                  <a:off x="3104189" y="1309970"/>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34" name="テキスト ボックス 1033">
                  <a:extLst>
                    <a:ext uri="{FF2B5EF4-FFF2-40B4-BE49-F238E27FC236}">
                      <a16:creationId xmlns:a16="http://schemas.microsoft.com/office/drawing/2014/main" id="{25143386-91F0-759B-F724-1EF32FF45FFB}"/>
                    </a:ext>
                  </a:extLst>
                </p:cNvPr>
                <p:cNvSpPr txBox="1"/>
                <p:nvPr/>
              </p:nvSpPr>
              <p:spPr>
                <a:xfrm>
                  <a:off x="3835282" y="1311801"/>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35" name="テキスト ボックス 1034">
                  <a:extLst>
                    <a:ext uri="{FF2B5EF4-FFF2-40B4-BE49-F238E27FC236}">
                      <a16:creationId xmlns:a16="http://schemas.microsoft.com/office/drawing/2014/main" id="{8E9391B0-F5A1-4E89-99EF-D3FB9899C709}"/>
                    </a:ext>
                  </a:extLst>
                </p:cNvPr>
                <p:cNvSpPr txBox="1"/>
                <p:nvPr/>
              </p:nvSpPr>
              <p:spPr>
                <a:xfrm>
                  <a:off x="4570295" y="1309970"/>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36" name="テキスト ボックス 1035">
                  <a:extLst>
                    <a:ext uri="{FF2B5EF4-FFF2-40B4-BE49-F238E27FC236}">
                      <a16:creationId xmlns:a16="http://schemas.microsoft.com/office/drawing/2014/main" id="{0632C1F9-CDC9-2F3E-8ACF-5C2EA4FCF727}"/>
                    </a:ext>
                  </a:extLst>
                </p:cNvPr>
                <p:cNvSpPr txBox="1"/>
                <p:nvPr/>
              </p:nvSpPr>
              <p:spPr>
                <a:xfrm>
                  <a:off x="5301388" y="1311801"/>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37" name="テキスト ボックス 1036">
                  <a:extLst>
                    <a:ext uri="{FF2B5EF4-FFF2-40B4-BE49-F238E27FC236}">
                      <a16:creationId xmlns:a16="http://schemas.microsoft.com/office/drawing/2014/main" id="{3F66D55E-DC54-0F7A-47FE-D4BCD10E1CA1}"/>
                    </a:ext>
                  </a:extLst>
                </p:cNvPr>
                <p:cNvSpPr txBox="1"/>
                <p:nvPr/>
              </p:nvSpPr>
              <p:spPr>
                <a:xfrm>
                  <a:off x="1662589" y="1304841"/>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38" name="テキスト ボックス 1037">
                  <a:extLst>
                    <a:ext uri="{FF2B5EF4-FFF2-40B4-BE49-F238E27FC236}">
                      <a16:creationId xmlns:a16="http://schemas.microsoft.com/office/drawing/2014/main" id="{0FE30E24-378A-42A9-A953-CD42E1160CB6}"/>
                    </a:ext>
                  </a:extLst>
                </p:cNvPr>
                <p:cNvSpPr txBox="1"/>
                <p:nvPr/>
              </p:nvSpPr>
              <p:spPr>
                <a:xfrm>
                  <a:off x="2367624" y="1304841"/>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grpSp>
              <p:nvGrpSpPr>
                <p:cNvPr id="1039" name="グループ化 1038">
                  <a:extLst>
                    <a:ext uri="{FF2B5EF4-FFF2-40B4-BE49-F238E27FC236}">
                      <a16:creationId xmlns:a16="http://schemas.microsoft.com/office/drawing/2014/main" id="{B13DC441-85B5-D008-A6C0-5B6584658140}"/>
                    </a:ext>
                  </a:extLst>
                </p:cNvPr>
                <p:cNvGrpSpPr/>
                <p:nvPr/>
              </p:nvGrpSpPr>
              <p:grpSpPr>
                <a:xfrm>
                  <a:off x="137664" y="718972"/>
                  <a:ext cx="662260" cy="886355"/>
                  <a:chOff x="137664" y="718972"/>
                  <a:chExt cx="662260" cy="886355"/>
                </a:xfrm>
              </p:grpSpPr>
              <p:sp>
                <p:nvSpPr>
                  <p:cNvPr id="1040" name="正方形/長方形 1039">
                    <a:extLst>
                      <a:ext uri="{FF2B5EF4-FFF2-40B4-BE49-F238E27FC236}">
                        <a16:creationId xmlns:a16="http://schemas.microsoft.com/office/drawing/2014/main" id="{0E2B6B7B-65CF-BDAC-580D-CFAEE84381F9}"/>
                      </a:ext>
                    </a:extLst>
                  </p:cNvPr>
                  <p:cNvSpPr/>
                  <p:nvPr/>
                </p:nvSpPr>
                <p:spPr>
                  <a:xfrm>
                    <a:off x="191344" y="1186025"/>
                    <a:ext cx="608580" cy="419302"/>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path path="circle">
                      <a:fillToRect l="100000" t="100000"/>
                    </a:path>
                    <a:tileRect r="-100000" b="-100000"/>
                  </a:gra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1041" name="図 1040">
                    <a:extLst>
                      <a:ext uri="{FF2B5EF4-FFF2-40B4-BE49-F238E27FC236}">
                        <a16:creationId xmlns:a16="http://schemas.microsoft.com/office/drawing/2014/main" id="{1C431CF3-6DEF-FB03-9E3C-011F805DAD67}"/>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36852" b="71667" l="40416" r="51146">
                                <a14:foregroundMark x1="44323" y1="37778" x2="42708" y2="37315"/>
                                <a14:foregroundMark x1="41667" y1="36852" x2="41458" y2="41759"/>
                                <a14:foregroundMark x1="50729" y1="54722" x2="50729" y2="54722"/>
                                <a14:foregroundMark x1="44115" y1="71667" x2="43333" y2="71296"/>
                                <a14:foregroundMark x1="51146" y1="56943" x2="50312" y2="63241"/>
                              </a14:backgroundRemoval>
                            </a14:imgEffect>
                          </a14:imgLayer>
                        </a14:imgProps>
                      </a:ext>
                    </a:extLst>
                  </a:blip>
                  <a:srcRect l="39138" t="35080" r="47992" b="25917"/>
                  <a:stretch/>
                </p:blipFill>
                <p:spPr>
                  <a:xfrm>
                    <a:off x="137664" y="718972"/>
                    <a:ext cx="636380" cy="886355"/>
                  </a:xfrm>
                  <a:prstGeom prst="rect">
                    <a:avLst/>
                  </a:prstGeom>
                  <a:ln>
                    <a:noFill/>
                  </a:ln>
                </p:spPr>
              </p:pic>
            </p:grpSp>
          </p:grpSp>
          <p:sp>
            <p:nvSpPr>
              <p:cNvPr id="1138" name="吹き出し: 折線 1137">
                <a:extLst>
                  <a:ext uri="{FF2B5EF4-FFF2-40B4-BE49-F238E27FC236}">
                    <a16:creationId xmlns:a16="http://schemas.microsoft.com/office/drawing/2014/main" id="{B408D961-DB7E-C112-E817-916B098C9333}"/>
                  </a:ext>
                </a:extLst>
              </p:cNvPr>
              <p:cNvSpPr/>
              <p:nvPr/>
            </p:nvSpPr>
            <p:spPr>
              <a:xfrm>
                <a:off x="321161" y="3706902"/>
                <a:ext cx="5799953" cy="612648"/>
              </a:xfrm>
              <a:prstGeom prst="borderCallout2">
                <a:avLst>
                  <a:gd name="adj1" fmla="val 101669"/>
                  <a:gd name="adj2" fmla="val 3054"/>
                  <a:gd name="adj3" fmla="val 128617"/>
                  <a:gd name="adj4" fmla="val -4624"/>
                  <a:gd name="adj5" fmla="val 197492"/>
                  <a:gd name="adj6" fmla="val 631"/>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sz="2400" b="1" dirty="0">
                    <a:solidFill>
                      <a:srgbClr val="FF0000"/>
                    </a:solidFill>
                    <a:latin typeface="+mn-ea"/>
                  </a:rPr>
                  <a:t>7</a:t>
                </a:r>
                <a:r>
                  <a:rPr kumimoji="1" lang="ja-JP" altLang="en-US" sz="2400" b="1" dirty="0">
                    <a:solidFill>
                      <a:srgbClr val="FF0000"/>
                    </a:solidFill>
                    <a:latin typeface="+mn-ea"/>
                  </a:rPr>
                  <a:t>ステーションの要求流量はどれくらいなの？</a:t>
                </a:r>
              </a:p>
            </p:txBody>
          </p:sp>
        </p:grpSp>
      </p:grpSp>
      <p:sp>
        <p:nvSpPr>
          <p:cNvPr id="7" name="テキスト ボックス 6">
            <a:extLst>
              <a:ext uri="{FF2B5EF4-FFF2-40B4-BE49-F238E27FC236}">
                <a16:creationId xmlns:a16="http://schemas.microsoft.com/office/drawing/2014/main" id="{B509E2E6-4611-F553-1C43-9D5E1E5F9CCD}"/>
              </a:ext>
            </a:extLst>
          </p:cNvPr>
          <p:cNvSpPr txBox="1"/>
          <p:nvPr/>
        </p:nvSpPr>
        <p:spPr>
          <a:xfrm>
            <a:off x="5965074" y="4661234"/>
            <a:ext cx="3109158" cy="923330"/>
          </a:xfrm>
          <a:prstGeom prst="rect">
            <a:avLst/>
          </a:prstGeom>
          <a:noFill/>
        </p:spPr>
        <p:txBody>
          <a:bodyPr wrap="square" rtlCol="0">
            <a:spAutoFit/>
          </a:bodyPr>
          <a:lstStyle/>
          <a:p>
            <a:pPr algn="ctr"/>
            <a:r>
              <a:rPr lang="ja-JP" altLang="en-US" sz="5400" b="1" dirty="0">
                <a:solidFill>
                  <a:schemeClr val="bg1"/>
                </a:solidFill>
                <a:effectLst>
                  <a:glow rad="228600">
                    <a:srgbClr val="FF0000">
                      <a:alpha val="90000"/>
                    </a:srgbClr>
                  </a:glow>
                </a:effectLst>
              </a:rPr>
              <a:t>問題あり</a:t>
            </a:r>
            <a:endParaRPr kumimoji="1" lang="ja-JP" altLang="en-US" sz="5400" b="1" dirty="0">
              <a:solidFill>
                <a:schemeClr val="bg1"/>
              </a:solidFill>
              <a:effectLst>
                <a:glow rad="228600">
                  <a:srgbClr val="FF0000">
                    <a:alpha val="90000"/>
                  </a:srgbClr>
                </a:glow>
              </a:effectLst>
            </a:endParaRPr>
          </a:p>
        </p:txBody>
      </p:sp>
      <p:sp>
        <p:nvSpPr>
          <p:cNvPr id="13" name="スライド番号プレースホルダー 3">
            <a:extLst>
              <a:ext uri="{FF2B5EF4-FFF2-40B4-BE49-F238E27FC236}">
                <a16:creationId xmlns:a16="http://schemas.microsoft.com/office/drawing/2014/main" id="{F17BED5A-4B32-4417-4115-1C56D540D742}"/>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64</a:t>
            </a:fld>
            <a:endParaRPr lang="ja-JP" altLang="en-US" dirty="0">
              <a:solidFill>
                <a:schemeClr val="bg1"/>
              </a:solidFill>
            </a:endParaRPr>
          </a:p>
        </p:txBody>
      </p:sp>
    </p:spTree>
    <p:extLst>
      <p:ext uri="{BB962C8B-B14F-4D97-AF65-F5344CB8AC3E}">
        <p14:creationId xmlns:p14="http://schemas.microsoft.com/office/powerpoint/2010/main" val="2881925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17"/>
                                        </p:tgtEl>
                                        <p:attrNameLst>
                                          <p:attrName>style.visibility</p:attrName>
                                        </p:attrNameLst>
                                      </p:cBhvr>
                                      <p:to>
                                        <p:strVal val="visible"/>
                                      </p:to>
                                    </p:set>
                                    <p:animEffect transition="in" filter="fade">
                                      <p:cBhvr>
                                        <p:cTn id="7" dur="500"/>
                                        <p:tgtEl>
                                          <p:spTgt spid="11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139"/>
                                        </p:tgtEl>
                                        <p:attrNameLst>
                                          <p:attrName>style.visibility</p:attrName>
                                        </p:attrNameLst>
                                      </p:cBhvr>
                                      <p:to>
                                        <p:strVal val="visible"/>
                                      </p:to>
                                    </p:set>
                                    <p:animEffect transition="in" filter="fade">
                                      <p:cBhvr>
                                        <p:cTn id="15" dur="500"/>
                                        <p:tgtEl>
                                          <p:spTgt spid="113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142"/>
                                        </p:tgtEl>
                                        <p:attrNameLst>
                                          <p:attrName>style.visibility</p:attrName>
                                        </p:attrNameLst>
                                      </p:cBhvr>
                                      <p:to>
                                        <p:strVal val="visible"/>
                                      </p:to>
                                    </p:set>
                                    <p:animEffect transition="in" filter="fade">
                                      <p:cBhvr>
                                        <p:cTn id="20" dur="500"/>
                                        <p:tgtEl>
                                          <p:spTgt spid="114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140"/>
                                        </p:tgtEl>
                                        <p:attrNameLst>
                                          <p:attrName>style.visibility</p:attrName>
                                        </p:attrNameLst>
                                      </p:cBhvr>
                                      <p:to>
                                        <p:strVal val="visible"/>
                                      </p:to>
                                    </p:set>
                                    <p:animEffect transition="in" filter="fade">
                                      <p:cBhvr>
                                        <p:cTn id="25" dur="500"/>
                                        <p:tgtEl>
                                          <p:spTgt spid="114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117" grpId="0"/>
      <p:bldP spid="11" grpId="0"/>
      <p:bldP spid="7"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 name="正方形/長方形 325">
            <a:extLst>
              <a:ext uri="{FF2B5EF4-FFF2-40B4-BE49-F238E27FC236}">
                <a16:creationId xmlns:a16="http://schemas.microsoft.com/office/drawing/2014/main" id="{89F72795-529F-BD5B-EBB4-519D5B59DEF8}"/>
              </a:ext>
            </a:extLst>
          </p:cNvPr>
          <p:cNvSpPr/>
          <p:nvPr/>
        </p:nvSpPr>
        <p:spPr>
          <a:xfrm>
            <a:off x="119336" y="3452489"/>
            <a:ext cx="11953328" cy="2951426"/>
          </a:xfrm>
          <a:prstGeom prst="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正方形/長方形 324">
            <a:extLst>
              <a:ext uri="{FF2B5EF4-FFF2-40B4-BE49-F238E27FC236}">
                <a16:creationId xmlns:a16="http://schemas.microsoft.com/office/drawing/2014/main" id="{F43CC2F7-8949-8205-040E-2E33AF8B9B59}"/>
              </a:ext>
            </a:extLst>
          </p:cNvPr>
          <p:cNvSpPr/>
          <p:nvPr/>
        </p:nvSpPr>
        <p:spPr>
          <a:xfrm>
            <a:off x="119336" y="531662"/>
            <a:ext cx="11953328" cy="2875812"/>
          </a:xfrm>
          <a:prstGeom prst="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テキスト ボックス 302">
            <a:extLst>
              <a:ext uri="{FF2B5EF4-FFF2-40B4-BE49-F238E27FC236}">
                <a16:creationId xmlns:a16="http://schemas.microsoft.com/office/drawing/2014/main" id="{397A60BD-4589-982B-A536-41E5105E135B}"/>
              </a:ext>
            </a:extLst>
          </p:cNvPr>
          <p:cNvSpPr txBox="1"/>
          <p:nvPr/>
        </p:nvSpPr>
        <p:spPr>
          <a:xfrm>
            <a:off x="4987758" y="5609429"/>
            <a:ext cx="1398987" cy="769441"/>
          </a:xfrm>
          <a:prstGeom prst="rect">
            <a:avLst/>
          </a:prstGeom>
          <a:noFill/>
        </p:spPr>
        <p:txBody>
          <a:bodyPr wrap="square" rtlCol="0">
            <a:spAutoFit/>
          </a:bodyPr>
          <a:lstStyle/>
          <a:p>
            <a:r>
              <a:rPr kumimoji="1" lang="ja-JP" altLang="en-US" sz="4400" b="1" dirty="0">
                <a:effectLst>
                  <a:glow rad="228600">
                    <a:srgbClr val="FFC000">
                      <a:alpha val="90000"/>
                    </a:srgbClr>
                  </a:glow>
                </a:effectLst>
              </a:rPr>
              <a:t>追加</a:t>
            </a:r>
          </a:p>
        </p:txBody>
      </p:sp>
      <p:grpSp>
        <p:nvGrpSpPr>
          <p:cNvPr id="7" name="グループ化 6">
            <a:extLst>
              <a:ext uri="{FF2B5EF4-FFF2-40B4-BE49-F238E27FC236}">
                <a16:creationId xmlns:a16="http://schemas.microsoft.com/office/drawing/2014/main" id="{F59208CE-25D9-E3D1-2730-345DB2AB96F1}"/>
              </a:ext>
            </a:extLst>
          </p:cNvPr>
          <p:cNvGrpSpPr/>
          <p:nvPr/>
        </p:nvGrpSpPr>
        <p:grpSpPr>
          <a:xfrm>
            <a:off x="960153" y="4558561"/>
            <a:ext cx="1250880" cy="1780951"/>
            <a:chOff x="135507" y="647328"/>
            <a:chExt cx="1250880" cy="1780951"/>
          </a:xfrm>
        </p:grpSpPr>
        <p:pic>
          <p:nvPicPr>
            <p:cNvPr id="2050" name="Picture 2">
              <a:extLst>
                <a:ext uri="{FF2B5EF4-FFF2-40B4-BE49-F238E27FC236}">
                  <a16:creationId xmlns:a16="http://schemas.microsoft.com/office/drawing/2014/main" id="{24486D3B-753E-F9B7-2BBE-86DFF7EDBE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104" y="647328"/>
              <a:ext cx="1207686" cy="1606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テキスト ボックス 5">
              <a:extLst>
                <a:ext uri="{FF2B5EF4-FFF2-40B4-BE49-F238E27FC236}">
                  <a16:creationId xmlns:a16="http://schemas.microsoft.com/office/drawing/2014/main" id="{942AAE8D-D864-4867-A2C5-78808754B81F}"/>
                </a:ext>
              </a:extLst>
            </p:cNvPr>
            <p:cNvSpPr txBox="1"/>
            <p:nvPr/>
          </p:nvSpPr>
          <p:spPr>
            <a:xfrm>
              <a:off x="135507" y="2058947"/>
              <a:ext cx="1250880" cy="369332"/>
            </a:xfrm>
            <a:prstGeom prst="rect">
              <a:avLst/>
            </a:prstGeom>
            <a:solidFill>
              <a:srgbClr val="FFFF00"/>
            </a:solidFill>
          </p:spPr>
          <p:txBody>
            <a:bodyPr wrap="square" rtlCol="0">
              <a:spAutoFit/>
            </a:bodyPr>
            <a:lstStyle/>
            <a:p>
              <a:pPr algn="ctr"/>
              <a:r>
                <a:rPr kumimoji="1" lang="ja-JP" altLang="en-US" dirty="0"/>
                <a:t>ケース</a:t>
              </a:r>
              <a:r>
                <a:rPr kumimoji="1" lang="en-US" altLang="ja-JP" dirty="0"/>
                <a:t>A</a:t>
              </a:r>
              <a:endParaRPr kumimoji="1" lang="ja-JP" altLang="en-US" dirty="0"/>
            </a:p>
          </p:txBody>
        </p:sp>
      </p:grpSp>
      <p:grpSp>
        <p:nvGrpSpPr>
          <p:cNvPr id="8" name="グループ化 7">
            <a:extLst>
              <a:ext uri="{FF2B5EF4-FFF2-40B4-BE49-F238E27FC236}">
                <a16:creationId xmlns:a16="http://schemas.microsoft.com/office/drawing/2014/main" id="{1FF230DE-1010-FDCC-47B1-CA2B50E92207}"/>
              </a:ext>
            </a:extLst>
          </p:cNvPr>
          <p:cNvGrpSpPr/>
          <p:nvPr/>
        </p:nvGrpSpPr>
        <p:grpSpPr>
          <a:xfrm>
            <a:off x="9277413" y="4542851"/>
            <a:ext cx="1229283" cy="1819803"/>
            <a:chOff x="135507" y="647328"/>
            <a:chExt cx="1229283" cy="1819803"/>
          </a:xfrm>
        </p:grpSpPr>
        <p:pic>
          <p:nvPicPr>
            <p:cNvPr id="9" name="Picture 2">
              <a:extLst>
                <a:ext uri="{FF2B5EF4-FFF2-40B4-BE49-F238E27FC236}">
                  <a16:creationId xmlns:a16="http://schemas.microsoft.com/office/drawing/2014/main" id="{E1ACC7AD-9A90-D6BF-DC29-CEC3D19286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104" y="647328"/>
              <a:ext cx="1207686" cy="1606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テキスト ボックス 9">
              <a:extLst>
                <a:ext uri="{FF2B5EF4-FFF2-40B4-BE49-F238E27FC236}">
                  <a16:creationId xmlns:a16="http://schemas.microsoft.com/office/drawing/2014/main" id="{E89EA27B-22C6-4507-2010-43C9E88CD8C0}"/>
                </a:ext>
              </a:extLst>
            </p:cNvPr>
            <p:cNvSpPr txBox="1"/>
            <p:nvPr/>
          </p:nvSpPr>
          <p:spPr>
            <a:xfrm>
              <a:off x="135507" y="2098627"/>
              <a:ext cx="1229283" cy="368504"/>
            </a:xfrm>
            <a:prstGeom prst="rect">
              <a:avLst/>
            </a:prstGeom>
            <a:solidFill>
              <a:srgbClr val="FFFF00"/>
            </a:solidFill>
          </p:spPr>
          <p:txBody>
            <a:bodyPr wrap="square" rtlCol="0">
              <a:spAutoFit/>
            </a:bodyPr>
            <a:lstStyle/>
            <a:p>
              <a:pPr algn="ctr"/>
              <a:r>
                <a:rPr kumimoji="1" lang="ja-JP" altLang="en-US" dirty="0"/>
                <a:t>ケース</a:t>
              </a:r>
              <a:r>
                <a:rPr kumimoji="1" lang="en-US" altLang="ja-JP" dirty="0"/>
                <a:t>A</a:t>
              </a:r>
              <a:endParaRPr kumimoji="1" lang="ja-JP" altLang="en-US" dirty="0"/>
            </a:p>
          </p:txBody>
        </p:sp>
      </p:grpSp>
      <p:grpSp>
        <p:nvGrpSpPr>
          <p:cNvPr id="15" name="グループ化 14">
            <a:extLst>
              <a:ext uri="{FF2B5EF4-FFF2-40B4-BE49-F238E27FC236}">
                <a16:creationId xmlns:a16="http://schemas.microsoft.com/office/drawing/2014/main" id="{EBFB448E-2CDC-B18F-CEE3-CEC2491EC3F5}"/>
              </a:ext>
            </a:extLst>
          </p:cNvPr>
          <p:cNvGrpSpPr/>
          <p:nvPr/>
        </p:nvGrpSpPr>
        <p:grpSpPr>
          <a:xfrm>
            <a:off x="10761873" y="4542851"/>
            <a:ext cx="1207686" cy="1797216"/>
            <a:chOff x="7753285" y="760232"/>
            <a:chExt cx="1207686" cy="1797216"/>
          </a:xfrm>
        </p:grpSpPr>
        <p:pic>
          <p:nvPicPr>
            <p:cNvPr id="2051" name="Picture 3">
              <a:extLst>
                <a:ext uri="{FF2B5EF4-FFF2-40B4-BE49-F238E27FC236}">
                  <a16:creationId xmlns:a16="http://schemas.microsoft.com/office/drawing/2014/main" id="{9FEFD7F2-3BC9-C021-B807-D35FC0E903D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56220" y="760232"/>
              <a:ext cx="1204751" cy="14558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テキスト ボックス 13">
              <a:extLst>
                <a:ext uri="{FF2B5EF4-FFF2-40B4-BE49-F238E27FC236}">
                  <a16:creationId xmlns:a16="http://schemas.microsoft.com/office/drawing/2014/main" id="{545DC41C-D113-BE85-D412-355DE794DAFA}"/>
                </a:ext>
              </a:extLst>
            </p:cNvPr>
            <p:cNvSpPr txBox="1"/>
            <p:nvPr/>
          </p:nvSpPr>
          <p:spPr>
            <a:xfrm>
              <a:off x="7753285" y="2188116"/>
              <a:ext cx="1207686" cy="369332"/>
            </a:xfrm>
            <a:prstGeom prst="rect">
              <a:avLst/>
            </a:prstGeom>
            <a:solidFill>
              <a:srgbClr val="FFFF00"/>
            </a:solidFill>
          </p:spPr>
          <p:txBody>
            <a:bodyPr wrap="square" rtlCol="0">
              <a:spAutoFit/>
            </a:bodyPr>
            <a:lstStyle/>
            <a:p>
              <a:pPr algn="ctr"/>
              <a:r>
                <a:rPr kumimoji="1" lang="ja-JP" altLang="en-US" dirty="0"/>
                <a:t>ケース</a:t>
              </a:r>
              <a:r>
                <a:rPr lang="en-US" altLang="ja-JP" dirty="0"/>
                <a:t>B</a:t>
              </a:r>
              <a:endParaRPr kumimoji="1" lang="ja-JP" altLang="en-US" dirty="0"/>
            </a:p>
          </p:txBody>
        </p:sp>
      </p:grpSp>
      <p:grpSp>
        <p:nvGrpSpPr>
          <p:cNvPr id="324" name="グループ化 323">
            <a:extLst>
              <a:ext uri="{FF2B5EF4-FFF2-40B4-BE49-F238E27FC236}">
                <a16:creationId xmlns:a16="http://schemas.microsoft.com/office/drawing/2014/main" id="{B840BEB4-058B-B6FF-CDFE-3E9C531F3708}"/>
              </a:ext>
            </a:extLst>
          </p:cNvPr>
          <p:cNvGrpSpPr/>
          <p:nvPr/>
        </p:nvGrpSpPr>
        <p:grpSpPr>
          <a:xfrm>
            <a:off x="298266" y="1916237"/>
            <a:ext cx="7921488" cy="1346689"/>
            <a:chOff x="298266" y="1916237"/>
            <a:chExt cx="7921488" cy="1346689"/>
          </a:xfrm>
        </p:grpSpPr>
        <p:sp>
          <p:nvSpPr>
            <p:cNvPr id="2052" name="吹き出し: 四角形 2051">
              <a:extLst>
                <a:ext uri="{FF2B5EF4-FFF2-40B4-BE49-F238E27FC236}">
                  <a16:creationId xmlns:a16="http://schemas.microsoft.com/office/drawing/2014/main" id="{6A7A70A2-6911-DCF4-5037-E5D58D3EF857}"/>
                </a:ext>
              </a:extLst>
            </p:cNvPr>
            <p:cNvSpPr/>
            <p:nvPr/>
          </p:nvSpPr>
          <p:spPr>
            <a:xfrm>
              <a:off x="1871422" y="2190178"/>
              <a:ext cx="6348332" cy="529825"/>
            </a:xfrm>
            <a:prstGeom prst="wedgeRectCallout">
              <a:avLst>
                <a:gd name="adj1" fmla="val -56442"/>
                <a:gd name="adj2" fmla="val -509"/>
              </a:avLst>
            </a:prstGeom>
            <a:solidFill>
              <a:schemeClr val="bg1">
                <a:lumMod val="95000"/>
              </a:schemeClr>
            </a:solidFill>
            <a:ln w="92075" cmpd="dbl">
              <a:solidFill>
                <a:srgbClr val="FF33C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実は</a:t>
              </a:r>
              <a:r>
                <a:rPr lang="en-US" altLang="ja-JP" sz="2000" b="1" dirty="0">
                  <a:solidFill>
                    <a:schemeClr val="tx1"/>
                  </a:solidFill>
                </a:rPr>
                <a:t>2015</a:t>
              </a:r>
              <a:r>
                <a:rPr lang="ja-JP" altLang="en-US" sz="2000" b="1" dirty="0">
                  <a:solidFill>
                    <a:schemeClr val="tx1"/>
                  </a:solidFill>
                </a:rPr>
                <a:t>年に製品追加に伴いステーションを増やしてます</a:t>
              </a:r>
              <a:endParaRPr lang="en-US" altLang="ja-JP" sz="2000" b="1" dirty="0">
                <a:solidFill>
                  <a:schemeClr val="tx1"/>
                </a:solidFill>
              </a:endParaRPr>
            </a:p>
          </p:txBody>
        </p:sp>
        <p:grpSp>
          <p:nvGrpSpPr>
            <p:cNvPr id="2057" name="グループ化 2056">
              <a:extLst>
                <a:ext uri="{FF2B5EF4-FFF2-40B4-BE49-F238E27FC236}">
                  <a16:creationId xmlns:a16="http://schemas.microsoft.com/office/drawing/2014/main" id="{07EBB7B4-78DF-C991-3227-49554CB08596}"/>
                </a:ext>
              </a:extLst>
            </p:cNvPr>
            <p:cNvGrpSpPr/>
            <p:nvPr/>
          </p:nvGrpSpPr>
          <p:grpSpPr>
            <a:xfrm>
              <a:off x="298266" y="1916237"/>
              <a:ext cx="919460" cy="1346689"/>
              <a:chOff x="1754419" y="483348"/>
              <a:chExt cx="1442115" cy="2079317"/>
            </a:xfrm>
          </p:grpSpPr>
          <p:grpSp>
            <p:nvGrpSpPr>
              <p:cNvPr id="3" name="グループ化 2">
                <a:extLst>
                  <a:ext uri="{FF2B5EF4-FFF2-40B4-BE49-F238E27FC236}">
                    <a16:creationId xmlns:a16="http://schemas.microsoft.com/office/drawing/2014/main" id="{00000000-0008-0000-0200-00005D000000}"/>
                  </a:ext>
                </a:extLst>
              </p:cNvPr>
              <p:cNvGrpSpPr/>
              <p:nvPr/>
            </p:nvGrpSpPr>
            <p:grpSpPr>
              <a:xfrm>
                <a:off x="1754419" y="659756"/>
                <a:ext cx="1442115" cy="1902909"/>
                <a:chOff x="0" y="0"/>
                <a:chExt cx="2386011" cy="2963865"/>
              </a:xfrm>
            </p:grpSpPr>
            <p:grpSp>
              <p:nvGrpSpPr>
                <p:cNvPr id="11" name="グループ化 10">
                  <a:extLst>
                    <a:ext uri="{FF2B5EF4-FFF2-40B4-BE49-F238E27FC236}">
                      <a16:creationId xmlns:a16="http://schemas.microsoft.com/office/drawing/2014/main" id="{00000000-0008-0000-0200-000086000000}"/>
                    </a:ext>
                  </a:extLst>
                </p:cNvPr>
                <p:cNvGrpSpPr/>
                <p:nvPr/>
              </p:nvGrpSpPr>
              <p:grpSpPr>
                <a:xfrm>
                  <a:off x="335035" y="0"/>
                  <a:ext cx="1690687" cy="1952625"/>
                  <a:chOff x="335035" y="0"/>
                  <a:chExt cx="1690687" cy="1952625"/>
                </a:xfrm>
              </p:grpSpPr>
              <p:sp>
                <p:nvSpPr>
                  <p:cNvPr id="226" name="フリーフォーム 151">
                    <a:extLst>
                      <a:ext uri="{FF2B5EF4-FFF2-40B4-BE49-F238E27FC236}">
                        <a16:creationId xmlns:a16="http://schemas.microsoft.com/office/drawing/2014/main" id="{00000000-0008-0000-0200-000098000000}"/>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32" name="フリーフォーム 152">
                    <a:extLst>
                      <a:ext uri="{FF2B5EF4-FFF2-40B4-BE49-F238E27FC236}">
                        <a16:creationId xmlns:a16="http://schemas.microsoft.com/office/drawing/2014/main" id="{00000000-0008-0000-0200-000099000000}"/>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12" name="グループ化 11">
                  <a:extLst>
                    <a:ext uri="{FF2B5EF4-FFF2-40B4-BE49-F238E27FC236}">
                      <a16:creationId xmlns:a16="http://schemas.microsoft.com/office/drawing/2014/main" id="{00000000-0008-0000-0200-000087000000}"/>
                    </a:ext>
                  </a:extLst>
                </p:cNvPr>
                <p:cNvGrpSpPr>
                  <a:grpSpLocks/>
                </p:cNvGrpSpPr>
                <p:nvPr/>
              </p:nvGrpSpPr>
              <p:grpSpPr bwMode="auto">
                <a:xfrm>
                  <a:off x="0" y="1895475"/>
                  <a:ext cx="2386011" cy="1068390"/>
                  <a:chOff x="0" y="1895475"/>
                  <a:chExt cx="3381375" cy="1514475"/>
                </a:xfrm>
              </p:grpSpPr>
              <p:sp>
                <p:nvSpPr>
                  <p:cNvPr id="19" name="フリーフォーム 136">
                    <a:extLst>
                      <a:ext uri="{FF2B5EF4-FFF2-40B4-BE49-F238E27FC236}">
                        <a16:creationId xmlns:a16="http://schemas.microsoft.com/office/drawing/2014/main" id="{00000000-0008-0000-0200-000089000000}"/>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 name="フリーフォーム 137">
                    <a:extLst>
                      <a:ext uri="{FF2B5EF4-FFF2-40B4-BE49-F238E27FC236}">
                        <a16:creationId xmlns:a16="http://schemas.microsoft.com/office/drawing/2014/main" id="{00000000-0008-0000-0200-00008A000000}"/>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1" name="フリーフォーム 138">
                    <a:extLst>
                      <a:ext uri="{FF2B5EF4-FFF2-40B4-BE49-F238E27FC236}">
                        <a16:creationId xmlns:a16="http://schemas.microsoft.com/office/drawing/2014/main" id="{00000000-0008-0000-0200-00008B000000}"/>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 name="フリーフォーム 139">
                    <a:extLst>
                      <a:ext uri="{FF2B5EF4-FFF2-40B4-BE49-F238E27FC236}">
                        <a16:creationId xmlns:a16="http://schemas.microsoft.com/office/drawing/2014/main" id="{00000000-0008-0000-0200-00008C000000}"/>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 name="フリーフォーム 140">
                    <a:extLst>
                      <a:ext uri="{FF2B5EF4-FFF2-40B4-BE49-F238E27FC236}">
                        <a16:creationId xmlns:a16="http://schemas.microsoft.com/office/drawing/2014/main" id="{00000000-0008-0000-0200-00008D000000}"/>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 name="フリーフォーム 141">
                    <a:extLst>
                      <a:ext uri="{FF2B5EF4-FFF2-40B4-BE49-F238E27FC236}">
                        <a16:creationId xmlns:a16="http://schemas.microsoft.com/office/drawing/2014/main" id="{00000000-0008-0000-0200-00008E000000}"/>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5" name="フリーフォーム 142">
                    <a:extLst>
                      <a:ext uri="{FF2B5EF4-FFF2-40B4-BE49-F238E27FC236}">
                        <a16:creationId xmlns:a16="http://schemas.microsoft.com/office/drawing/2014/main" id="{00000000-0008-0000-0200-00008F000000}"/>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 name="フリーフォーム 143">
                    <a:extLst>
                      <a:ext uri="{FF2B5EF4-FFF2-40B4-BE49-F238E27FC236}">
                        <a16:creationId xmlns:a16="http://schemas.microsoft.com/office/drawing/2014/main" id="{00000000-0008-0000-0200-000090000000}"/>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 name="フリーフォーム 144">
                    <a:extLst>
                      <a:ext uri="{FF2B5EF4-FFF2-40B4-BE49-F238E27FC236}">
                        <a16:creationId xmlns:a16="http://schemas.microsoft.com/office/drawing/2014/main" id="{00000000-0008-0000-0200-000091000000}"/>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8" name="フリーフォーム 145">
                    <a:extLst>
                      <a:ext uri="{FF2B5EF4-FFF2-40B4-BE49-F238E27FC236}">
                        <a16:creationId xmlns:a16="http://schemas.microsoft.com/office/drawing/2014/main" id="{00000000-0008-0000-0200-000092000000}"/>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 name="フリーフォーム 146">
                    <a:extLst>
                      <a:ext uri="{FF2B5EF4-FFF2-40B4-BE49-F238E27FC236}">
                        <a16:creationId xmlns:a16="http://schemas.microsoft.com/office/drawing/2014/main" id="{00000000-0008-0000-0200-000093000000}"/>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 name="フリーフォーム 147">
                    <a:extLst>
                      <a:ext uri="{FF2B5EF4-FFF2-40B4-BE49-F238E27FC236}">
                        <a16:creationId xmlns:a16="http://schemas.microsoft.com/office/drawing/2014/main" id="{00000000-0008-0000-0200-000094000000}"/>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31" name="フリーフォーム 148">
                    <a:extLst>
                      <a:ext uri="{FF2B5EF4-FFF2-40B4-BE49-F238E27FC236}">
                        <a16:creationId xmlns:a16="http://schemas.microsoft.com/office/drawing/2014/main" id="{00000000-0008-0000-0200-000095000000}"/>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24" name="フリーフォーム 149">
                    <a:extLst>
                      <a:ext uri="{FF2B5EF4-FFF2-40B4-BE49-F238E27FC236}">
                        <a16:creationId xmlns:a16="http://schemas.microsoft.com/office/drawing/2014/main" id="{00000000-0008-0000-0200-000096000000}"/>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5" name="フリーフォーム 150">
                    <a:extLst>
                      <a:ext uri="{FF2B5EF4-FFF2-40B4-BE49-F238E27FC236}">
                        <a16:creationId xmlns:a16="http://schemas.microsoft.com/office/drawing/2014/main" id="{00000000-0008-0000-0200-000097000000}"/>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8" name="フリーフォーム 135">
                  <a:extLst>
                    <a:ext uri="{FF2B5EF4-FFF2-40B4-BE49-F238E27FC236}">
                      <a16:creationId xmlns:a16="http://schemas.microsoft.com/office/drawing/2014/main" id="{00000000-0008-0000-0200-000088000000}"/>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sp>
            <p:nvSpPr>
              <p:cNvPr id="2055" name="楕円 2054">
                <a:extLst>
                  <a:ext uri="{FF2B5EF4-FFF2-40B4-BE49-F238E27FC236}">
                    <a16:creationId xmlns:a16="http://schemas.microsoft.com/office/drawing/2014/main" id="{DC4CAC3F-4C46-1F38-DCDB-F4E792A22F57}"/>
                  </a:ext>
                </a:extLst>
              </p:cNvPr>
              <p:cNvSpPr/>
              <p:nvPr/>
            </p:nvSpPr>
            <p:spPr>
              <a:xfrm>
                <a:off x="1865977" y="621829"/>
                <a:ext cx="1237469" cy="1307020"/>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2800" b="1" dirty="0"/>
                  <a:t>技</a:t>
                </a:r>
              </a:p>
            </p:txBody>
          </p:sp>
          <p:pic>
            <p:nvPicPr>
              <p:cNvPr id="2056" name="図 2055">
                <a:extLst>
                  <a:ext uri="{FF2B5EF4-FFF2-40B4-BE49-F238E27FC236}">
                    <a16:creationId xmlns:a16="http://schemas.microsoft.com/office/drawing/2014/main" id="{00000000-0008-0000-0000-0000C4000000}"/>
                  </a:ext>
                </a:extLst>
              </p:cNvPr>
              <p:cNvPicPr>
                <a:picLocks noChangeAspect="1"/>
              </p:cNvPicPr>
              <p:nvPr/>
            </p:nvPicPr>
            <p:blipFill>
              <a:blip r:embed="rId5"/>
              <a:stretch>
                <a:fillRect/>
              </a:stretch>
            </p:blipFill>
            <p:spPr>
              <a:xfrm rot="207905">
                <a:off x="1866817" y="483348"/>
                <a:ext cx="1295158" cy="965914"/>
              </a:xfrm>
              <a:prstGeom prst="rect">
                <a:avLst/>
              </a:prstGeom>
            </p:spPr>
          </p:pic>
        </p:grpSp>
      </p:grpSp>
      <p:sp>
        <p:nvSpPr>
          <p:cNvPr id="233" name="吹き出し: 四角形 232">
            <a:extLst>
              <a:ext uri="{FF2B5EF4-FFF2-40B4-BE49-F238E27FC236}">
                <a16:creationId xmlns:a16="http://schemas.microsoft.com/office/drawing/2014/main" id="{E38DBAFA-C525-E218-F977-06DED9A15A0E}"/>
              </a:ext>
            </a:extLst>
          </p:cNvPr>
          <p:cNvSpPr/>
          <p:nvPr/>
        </p:nvSpPr>
        <p:spPr>
          <a:xfrm>
            <a:off x="1724316" y="684101"/>
            <a:ext cx="8273275" cy="485272"/>
          </a:xfrm>
          <a:prstGeom prst="wedgeRectCallout">
            <a:avLst>
              <a:gd name="adj1" fmla="val -55963"/>
              <a:gd name="adj2" fmla="val -19184"/>
            </a:avLst>
          </a:prstGeom>
          <a:solidFill>
            <a:schemeClr val="bg1">
              <a:lumMod val="95000"/>
            </a:schemeClr>
          </a:solidFill>
          <a:ln w="92075" cmpd="dbl">
            <a:solidFill>
              <a:schemeClr val="tx2">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要求流量の</a:t>
            </a:r>
            <a:r>
              <a:rPr lang="en-US" altLang="ja-JP" sz="2000" b="1" dirty="0">
                <a:solidFill>
                  <a:schemeClr val="tx1"/>
                </a:solidFill>
              </a:rPr>
              <a:t>330L/min</a:t>
            </a:r>
            <a:r>
              <a:rPr lang="ja-JP" altLang="en-US" sz="2000" b="1" dirty="0">
                <a:solidFill>
                  <a:schemeClr val="tx1"/>
                </a:solidFill>
              </a:rPr>
              <a:t>を満たしていないのはなんで？？</a:t>
            </a:r>
          </a:p>
        </p:txBody>
      </p:sp>
      <p:grpSp>
        <p:nvGrpSpPr>
          <p:cNvPr id="234" name="グループ化 233">
            <a:extLst>
              <a:ext uri="{FF2B5EF4-FFF2-40B4-BE49-F238E27FC236}">
                <a16:creationId xmlns:a16="http://schemas.microsoft.com/office/drawing/2014/main" id="{79878D03-60A0-CF5B-DAAC-FBBD1238D08C}"/>
              </a:ext>
            </a:extLst>
          </p:cNvPr>
          <p:cNvGrpSpPr/>
          <p:nvPr/>
        </p:nvGrpSpPr>
        <p:grpSpPr>
          <a:xfrm>
            <a:off x="248290" y="477878"/>
            <a:ext cx="1029154" cy="1356527"/>
            <a:chOff x="-1427284" y="4648609"/>
            <a:chExt cx="1029154" cy="1356527"/>
          </a:xfrm>
        </p:grpSpPr>
        <p:grpSp>
          <p:nvGrpSpPr>
            <p:cNvPr id="241" name="グループ化 240">
              <a:extLst>
                <a:ext uri="{FF2B5EF4-FFF2-40B4-BE49-F238E27FC236}">
                  <a16:creationId xmlns:a16="http://schemas.microsoft.com/office/drawing/2014/main" id="{6A9C1EA8-EC33-AEE9-57D7-62AEAD199A1B}"/>
                </a:ext>
              </a:extLst>
            </p:cNvPr>
            <p:cNvGrpSpPr/>
            <p:nvPr/>
          </p:nvGrpSpPr>
          <p:grpSpPr>
            <a:xfrm>
              <a:off x="-1377404" y="4779591"/>
              <a:ext cx="928777" cy="1225545"/>
              <a:chOff x="-1" y="0"/>
              <a:chExt cx="2386010" cy="2963865"/>
            </a:xfrm>
          </p:grpSpPr>
          <p:grpSp>
            <p:nvGrpSpPr>
              <p:cNvPr id="243" name="グループ化 242">
                <a:extLst>
                  <a:ext uri="{FF2B5EF4-FFF2-40B4-BE49-F238E27FC236}">
                    <a16:creationId xmlns:a16="http://schemas.microsoft.com/office/drawing/2014/main" id="{A6EBCF94-F2E9-B7FE-8081-C3391EC0B666}"/>
                  </a:ext>
                </a:extLst>
              </p:cNvPr>
              <p:cNvGrpSpPr/>
              <p:nvPr/>
            </p:nvGrpSpPr>
            <p:grpSpPr>
              <a:xfrm>
                <a:off x="335035" y="0"/>
                <a:ext cx="1690686" cy="1952625"/>
                <a:chOff x="335035" y="0"/>
                <a:chExt cx="1690687" cy="1952625"/>
              </a:xfrm>
            </p:grpSpPr>
            <p:sp>
              <p:nvSpPr>
                <p:cNvPr id="2068" name="フリーフォーム 151">
                  <a:extLst>
                    <a:ext uri="{FF2B5EF4-FFF2-40B4-BE49-F238E27FC236}">
                      <a16:creationId xmlns:a16="http://schemas.microsoft.com/office/drawing/2014/main" id="{9A84CD1C-62D4-12D6-7029-586493F4455E}"/>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069" name="フリーフォーム 152">
                  <a:extLst>
                    <a:ext uri="{FF2B5EF4-FFF2-40B4-BE49-F238E27FC236}">
                      <a16:creationId xmlns:a16="http://schemas.microsoft.com/office/drawing/2014/main" id="{8394A061-3659-2A64-30CB-F17838842D4E}"/>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45" name="グループ化 244">
                <a:extLst>
                  <a:ext uri="{FF2B5EF4-FFF2-40B4-BE49-F238E27FC236}">
                    <a16:creationId xmlns:a16="http://schemas.microsoft.com/office/drawing/2014/main" id="{3C62251C-0C67-CFC0-B8F7-0ACB3E979B55}"/>
                  </a:ext>
                </a:extLst>
              </p:cNvPr>
              <p:cNvGrpSpPr>
                <a:grpSpLocks/>
              </p:cNvGrpSpPr>
              <p:nvPr/>
            </p:nvGrpSpPr>
            <p:grpSpPr bwMode="auto">
              <a:xfrm>
                <a:off x="-1" y="1895475"/>
                <a:ext cx="2386010" cy="1068390"/>
                <a:chOff x="0" y="1895475"/>
                <a:chExt cx="3381375" cy="1514475"/>
              </a:xfrm>
            </p:grpSpPr>
            <p:sp>
              <p:nvSpPr>
                <p:cNvPr id="251" name="フリーフォーム 136">
                  <a:extLst>
                    <a:ext uri="{FF2B5EF4-FFF2-40B4-BE49-F238E27FC236}">
                      <a16:creationId xmlns:a16="http://schemas.microsoft.com/office/drawing/2014/main" id="{7B00AD0C-A51C-9E1D-B203-E54B853020EA}"/>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52" name="フリーフォーム 137">
                  <a:extLst>
                    <a:ext uri="{FF2B5EF4-FFF2-40B4-BE49-F238E27FC236}">
                      <a16:creationId xmlns:a16="http://schemas.microsoft.com/office/drawing/2014/main" id="{CFD98B88-12FC-33C0-F025-338A517967AF}"/>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049" name="フリーフォーム 138">
                  <a:extLst>
                    <a:ext uri="{FF2B5EF4-FFF2-40B4-BE49-F238E27FC236}">
                      <a16:creationId xmlns:a16="http://schemas.microsoft.com/office/drawing/2014/main" id="{0E6E5E9B-52C8-65C1-C045-B1AD94055BB2}"/>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53" name="フリーフォーム 139">
                  <a:extLst>
                    <a:ext uri="{FF2B5EF4-FFF2-40B4-BE49-F238E27FC236}">
                      <a16:creationId xmlns:a16="http://schemas.microsoft.com/office/drawing/2014/main" id="{1AC79B1B-D000-6E5D-742E-A155EA380766}"/>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54" name="フリーフォーム 140">
                  <a:extLst>
                    <a:ext uri="{FF2B5EF4-FFF2-40B4-BE49-F238E27FC236}">
                      <a16:creationId xmlns:a16="http://schemas.microsoft.com/office/drawing/2014/main" id="{F8808D3A-51CD-733F-9925-F658BEE2F63A}"/>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58" name="フリーフォーム 141">
                  <a:extLst>
                    <a:ext uri="{FF2B5EF4-FFF2-40B4-BE49-F238E27FC236}">
                      <a16:creationId xmlns:a16="http://schemas.microsoft.com/office/drawing/2014/main" id="{4DBA19CC-C72E-324A-76DD-FE4FEE2D81D1}"/>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059" name="フリーフォーム 142">
                  <a:extLst>
                    <a:ext uri="{FF2B5EF4-FFF2-40B4-BE49-F238E27FC236}">
                      <a16:creationId xmlns:a16="http://schemas.microsoft.com/office/drawing/2014/main" id="{FEF8B3D5-210D-7706-5451-493DD2BFCD75}"/>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0" name="フリーフォーム 143">
                  <a:extLst>
                    <a:ext uri="{FF2B5EF4-FFF2-40B4-BE49-F238E27FC236}">
                      <a16:creationId xmlns:a16="http://schemas.microsoft.com/office/drawing/2014/main" id="{4C2A17AE-EFB0-F452-79B9-891D818D4FE0}"/>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1" name="フリーフォーム 144">
                  <a:extLst>
                    <a:ext uri="{FF2B5EF4-FFF2-40B4-BE49-F238E27FC236}">
                      <a16:creationId xmlns:a16="http://schemas.microsoft.com/office/drawing/2014/main" id="{FF47177C-FD32-2098-AB91-CFC3C26B7195}"/>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2" name="フリーフォーム 145">
                  <a:extLst>
                    <a:ext uri="{FF2B5EF4-FFF2-40B4-BE49-F238E27FC236}">
                      <a16:creationId xmlns:a16="http://schemas.microsoft.com/office/drawing/2014/main" id="{5BD73291-E552-EADC-3488-E4FFF9353413}"/>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3" name="フリーフォーム 146">
                  <a:extLst>
                    <a:ext uri="{FF2B5EF4-FFF2-40B4-BE49-F238E27FC236}">
                      <a16:creationId xmlns:a16="http://schemas.microsoft.com/office/drawing/2014/main" id="{3B427EAB-AD54-B54B-F72B-F6E15F072162}"/>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4" name="フリーフォーム 147">
                  <a:extLst>
                    <a:ext uri="{FF2B5EF4-FFF2-40B4-BE49-F238E27FC236}">
                      <a16:creationId xmlns:a16="http://schemas.microsoft.com/office/drawing/2014/main" id="{E3913382-DC4D-19F1-573E-619A29B09B0E}"/>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65" name="フリーフォーム 148">
                  <a:extLst>
                    <a:ext uri="{FF2B5EF4-FFF2-40B4-BE49-F238E27FC236}">
                      <a16:creationId xmlns:a16="http://schemas.microsoft.com/office/drawing/2014/main" id="{8F022CC8-B8B7-1550-7B0B-EB86FE637916}"/>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66" name="フリーフォーム 149">
                  <a:extLst>
                    <a:ext uri="{FF2B5EF4-FFF2-40B4-BE49-F238E27FC236}">
                      <a16:creationId xmlns:a16="http://schemas.microsoft.com/office/drawing/2014/main" id="{B1551713-1549-9911-5B01-B30DF40564A7}"/>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7" name="フリーフォーム 150">
                  <a:extLst>
                    <a:ext uri="{FF2B5EF4-FFF2-40B4-BE49-F238E27FC236}">
                      <a16:creationId xmlns:a16="http://schemas.microsoft.com/office/drawing/2014/main" id="{BE6245DA-3B07-F41E-55D9-8BAD80C9FA18}"/>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47" name="フリーフォーム 135">
                <a:extLst>
                  <a:ext uri="{FF2B5EF4-FFF2-40B4-BE49-F238E27FC236}">
                    <a16:creationId xmlns:a16="http://schemas.microsoft.com/office/drawing/2014/main" id="{64F77F78-F188-5F2D-2E34-D826FE49D61A}"/>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242" name="図 241" descr="若い男性の顔&#10;&#10;AI によって生成されたコンテンツは間違っている可能性があります。">
              <a:extLst>
                <a:ext uri="{FF2B5EF4-FFF2-40B4-BE49-F238E27FC236}">
                  <a16:creationId xmlns:a16="http://schemas.microsoft.com/office/drawing/2014/main" id="{7C516D57-A407-BD4F-F121-6BEAE8E0796E}"/>
                </a:ext>
              </a:extLst>
            </p:cNvPr>
            <p:cNvPicPr>
              <a:picLocks noChangeAspect="1"/>
            </p:cNvPicPr>
            <p:nvPr/>
          </p:nvPicPr>
          <p:blipFill>
            <a:blip r:embed="rId6" cstate="hqprint">
              <a:extLst>
                <a:ext uri="{BEBA8EAE-BF5A-486C-A8C5-ECC9F3942E4B}">
                  <a14:imgProps xmlns:a14="http://schemas.microsoft.com/office/drawing/2010/main">
                    <a14:imgLayer r:embed="rId7">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1427284" y="4648609"/>
              <a:ext cx="1029154" cy="1073797"/>
            </a:xfrm>
            <a:prstGeom prst="rect">
              <a:avLst/>
            </a:prstGeom>
          </p:spPr>
        </p:pic>
      </p:grpSp>
      <p:grpSp>
        <p:nvGrpSpPr>
          <p:cNvPr id="323" name="グループ化 322">
            <a:extLst>
              <a:ext uri="{FF2B5EF4-FFF2-40B4-BE49-F238E27FC236}">
                <a16:creationId xmlns:a16="http://schemas.microsoft.com/office/drawing/2014/main" id="{F95C8223-ACF5-C99E-3519-EEB055F76EAB}"/>
              </a:ext>
            </a:extLst>
          </p:cNvPr>
          <p:cNvGrpSpPr/>
          <p:nvPr/>
        </p:nvGrpSpPr>
        <p:grpSpPr>
          <a:xfrm>
            <a:off x="1871422" y="538326"/>
            <a:ext cx="10011112" cy="2140197"/>
            <a:chOff x="1871422" y="538326"/>
            <a:chExt cx="10011112" cy="2140197"/>
          </a:xfrm>
        </p:grpSpPr>
        <p:sp>
          <p:nvSpPr>
            <p:cNvPr id="122" name="吹き出し: 四角形 121">
              <a:extLst>
                <a:ext uri="{FF2B5EF4-FFF2-40B4-BE49-F238E27FC236}">
                  <a16:creationId xmlns:a16="http://schemas.microsoft.com/office/drawing/2014/main" id="{531CAE12-962F-C8F7-DB01-75FBF3115FC1}"/>
                </a:ext>
              </a:extLst>
            </p:cNvPr>
            <p:cNvSpPr/>
            <p:nvPr/>
          </p:nvSpPr>
          <p:spPr>
            <a:xfrm>
              <a:off x="1871422" y="1437641"/>
              <a:ext cx="6568568" cy="536714"/>
            </a:xfrm>
            <a:prstGeom prst="wedgeRectCallout">
              <a:avLst>
                <a:gd name="adj1" fmla="val 82916"/>
                <a:gd name="adj2" fmla="val -8128"/>
              </a:avLst>
            </a:prstGeom>
            <a:solidFill>
              <a:schemeClr val="bg1">
                <a:lumMod val="95000"/>
              </a:schemeClr>
            </a:solidFill>
            <a:ln w="92075" cmpd="dbl">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この設備は改造してステーションを増やしたような</a:t>
              </a:r>
              <a:r>
                <a:rPr lang="en-US" altLang="ja-JP" sz="2000" b="1" dirty="0">
                  <a:solidFill>
                    <a:schemeClr val="tx1"/>
                  </a:solidFill>
                </a:rPr>
                <a:t>…</a:t>
              </a:r>
            </a:p>
          </p:txBody>
        </p:sp>
        <p:grpSp>
          <p:nvGrpSpPr>
            <p:cNvPr id="2071" name="グループ化 2070">
              <a:extLst>
                <a:ext uri="{FF2B5EF4-FFF2-40B4-BE49-F238E27FC236}">
                  <a16:creationId xmlns:a16="http://schemas.microsoft.com/office/drawing/2014/main" id="{062C0DA4-40DC-5363-1CBA-40E42C379A81}"/>
                </a:ext>
              </a:extLst>
            </p:cNvPr>
            <p:cNvGrpSpPr/>
            <p:nvPr/>
          </p:nvGrpSpPr>
          <p:grpSpPr>
            <a:xfrm>
              <a:off x="10927134" y="538326"/>
              <a:ext cx="955400" cy="2140197"/>
              <a:chOff x="10927134" y="538326"/>
              <a:chExt cx="955400" cy="2140197"/>
            </a:xfrm>
          </p:grpSpPr>
          <p:grpSp>
            <p:nvGrpSpPr>
              <p:cNvPr id="123" name="Group 62">
                <a:extLst>
                  <a:ext uri="{FF2B5EF4-FFF2-40B4-BE49-F238E27FC236}">
                    <a16:creationId xmlns:a16="http://schemas.microsoft.com/office/drawing/2014/main" id="{B0EA4B76-FBB8-BEAD-A3BF-077B4AA46FC7}"/>
                  </a:ext>
                </a:extLst>
              </p:cNvPr>
              <p:cNvGrpSpPr>
                <a:grpSpLocks/>
              </p:cNvGrpSpPr>
              <p:nvPr/>
            </p:nvGrpSpPr>
            <p:grpSpPr bwMode="auto">
              <a:xfrm rot="332322">
                <a:off x="11038145" y="538326"/>
                <a:ext cx="844389" cy="1773127"/>
                <a:chOff x="0" y="-3"/>
                <a:chExt cx="214" cy="381"/>
              </a:xfrm>
            </p:grpSpPr>
            <p:grpSp>
              <p:nvGrpSpPr>
                <p:cNvPr id="124" name="Group 63">
                  <a:extLst>
                    <a:ext uri="{FF2B5EF4-FFF2-40B4-BE49-F238E27FC236}">
                      <a16:creationId xmlns:a16="http://schemas.microsoft.com/office/drawing/2014/main" id="{6FF3FA8D-CE8A-53D5-D441-7CF01D93DAC7}"/>
                    </a:ext>
                  </a:extLst>
                </p:cNvPr>
                <p:cNvGrpSpPr>
                  <a:grpSpLocks/>
                </p:cNvGrpSpPr>
                <p:nvPr/>
              </p:nvGrpSpPr>
              <p:grpSpPr bwMode="auto">
                <a:xfrm>
                  <a:off x="0" y="-3"/>
                  <a:ext cx="214" cy="381"/>
                  <a:chOff x="0" y="-3"/>
                  <a:chExt cx="214" cy="381"/>
                </a:xfrm>
              </p:grpSpPr>
              <p:sp>
                <p:nvSpPr>
                  <p:cNvPr id="128" name="Freeform 64">
                    <a:extLst>
                      <a:ext uri="{FF2B5EF4-FFF2-40B4-BE49-F238E27FC236}">
                        <a16:creationId xmlns:a16="http://schemas.microsoft.com/office/drawing/2014/main" id="{B965A6EB-AB7A-A8FE-0332-3788E49198AC}"/>
                      </a:ext>
                    </a:extLst>
                  </p:cNvPr>
                  <p:cNvSpPr>
                    <a:spLocks noChangeAspect="1"/>
                  </p:cNvSpPr>
                  <p:nvPr/>
                </p:nvSpPr>
                <p:spPr bwMode="auto">
                  <a:xfrm rot="295416">
                    <a:off x="2" y="172"/>
                    <a:ext cx="181" cy="206"/>
                  </a:xfrm>
                  <a:custGeom>
                    <a:avLst/>
                    <a:gdLst>
                      <a:gd name="T0" fmla="*/ 0 w 773"/>
                      <a:gd name="T1" fmla="*/ 0 h 973"/>
                      <a:gd name="T2" fmla="*/ 0 w 773"/>
                      <a:gd name="T3" fmla="*/ 0 h 973"/>
                      <a:gd name="T4" fmla="*/ 0 w 773"/>
                      <a:gd name="T5" fmla="*/ 0 h 973"/>
                      <a:gd name="T6" fmla="*/ 0 w 773"/>
                      <a:gd name="T7" fmla="*/ 0 h 973"/>
                      <a:gd name="T8" fmla="*/ 0 w 773"/>
                      <a:gd name="T9" fmla="*/ 0 h 973"/>
                      <a:gd name="T10" fmla="*/ 0 w 773"/>
                      <a:gd name="T11" fmla="*/ 0 h 973"/>
                      <a:gd name="T12" fmla="*/ 0 w 773"/>
                      <a:gd name="T13" fmla="*/ 0 h 973"/>
                      <a:gd name="T14" fmla="*/ 0 w 773"/>
                      <a:gd name="T15" fmla="*/ 0 h 973"/>
                      <a:gd name="T16" fmla="*/ 0 w 773"/>
                      <a:gd name="T17" fmla="*/ 0 h 973"/>
                      <a:gd name="T18" fmla="*/ 0 w 773"/>
                      <a:gd name="T19" fmla="*/ 0 h 973"/>
                      <a:gd name="T20" fmla="*/ 0 w 773"/>
                      <a:gd name="T21" fmla="*/ 0 h 973"/>
                      <a:gd name="T22" fmla="*/ 0 w 773"/>
                      <a:gd name="T23" fmla="*/ 0 h 973"/>
                      <a:gd name="T24" fmla="*/ 0 w 773"/>
                      <a:gd name="T25" fmla="*/ 0 h 973"/>
                      <a:gd name="T26" fmla="*/ 0 w 773"/>
                      <a:gd name="T27" fmla="*/ 0 h 973"/>
                      <a:gd name="T28" fmla="*/ 0 w 773"/>
                      <a:gd name="T29" fmla="*/ 0 h 973"/>
                      <a:gd name="T30" fmla="*/ 0 w 773"/>
                      <a:gd name="T31" fmla="*/ 0 h 973"/>
                      <a:gd name="T32" fmla="*/ 0 w 773"/>
                      <a:gd name="T33" fmla="*/ 0 h 973"/>
                      <a:gd name="T34" fmla="*/ 0 w 773"/>
                      <a:gd name="T35" fmla="*/ 0 h 973"/>
                      <a:gd name="T36" fmla="*/ 0 w 773"/>
                      <a:gd name="T37" fmla="*/ 0 h 973"/>
                      <a:gd name="T38" fmla="*/ 0 w 773"/>
                      <a:gd name="T39" fmla="*/ 0 h 973"/>
                      <a:gd name="T40" fmla="*/ 0 w 773"/>
                      <a:gd name="T41" fmla="*/ 0 h 973"/>
                      <a:gd name="T42" fmla="*/ 0 w 773"/>
                      <a:gd name="T43" fmla="*/ 0 h 973"/>
                      <a:gd name="T44" fmla="*/ 0 w 773"/>
                      <a:gd name="T45" fmla="*/ 0 h 973"/>
                      <a:gd name="T46" fmla="*/ 0 w 773"/>
                      <a:gd name="T47" fmla="*/ 0 h 973"/>
                      <a:gd name="T48" fmla="*/ 0 w 773"/>
                      <a:gd name="T49" fmla="*/ 0 h 973"/>
                      <a:gd name="T50" fmla="*/ 0 w 773"/>
                      <a:gd name="T51" fmla="*/ 0 h 973"/>
                      <a:gd name="T52" fmla="*/ 0 w 773"/>
                      <a:gd name="T53" fmla="*/ 0 h 973"/>
                      <a:gd name="T54" fmla="*/ 0 w 773"/>
                      <a:gd name="T55" fmla="*/ 0 h 973"/>
                      <a:gd name="T56" fmla="*/ 0 w 773"/>
                      <a:gd name="T57" fmla="*/ 0 h 973"/>
                      <a:gd name="T58" fmla="*/ 0 w 773"/>
                      <a:gd name="T59" fmla="*/ 0 h 973"/>
                      <a:gd name="T60" fmla="*/ 0 w 773"/>
                      <a:gd name="T61" fmla="*/ 0 h 973"/>
                      <a:gd name="T62" fmla="*/ 0 w 773"/>
                      <a:gd name="T63" fmla="*/ 0 h 973"/>
                      <a:gd name="T64" fmla="*/ 0 w 773"/>
                      <a:gd name="T65" fmla="*/ 0 h 973"/>
                      <a:gd name="T66" fmla="*/ 0 w 773"/>
                      <a:gd name="T67" fmla="*/ 0 h 973"/>
                      <a:gd name="T68" fmla="*/ 0 w 773"/>
                      <a:gd name="T69" fmla="*/ 0 h 973"/>
                      <a:gd name="T70" fmla="*/ 0 w 773"/>
                      <a:gd name="T71" fmla="*/ 0 h 973"/>
                      <a:gd name="T72" fmla="*/ 0 w 773"/>
                      <a:gd name="T73" fmla="*/ 0 h 973"/>
                      <a:gd name="T74" fmla="*/ 0 w 773"/>
                      <a:gd name="T75" fmla="*/ 0 h 973"/>
                      <a:gd name="T76" fmla="*/ 0 w 773"/>
                      <a:gd name="T77" fmla="*/ 0 h 97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3"/>
                      <a:gd name="T118" fmla="*/ 0 h 973"/>
                      <a:gd name="T119" fmla="*/ 773 w 773"/>
                      <a:gd name="T120" fmla="*/ 973 h 97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3" h="973">
                        <a:moveTo>
                          <a:pt x="438" y="54"/>
                        </a:moveTo>
                        <a:lnTo>
                          <a:pt x="408" y="58"/>
                        </a:lnTo>
                        <a:lnTo>
                          <a:pt x="400" y="90"/>
                        </a:lnTo>
                        <a:lnTo>
                          <a:pt x="349" y="66"/>
                        </a:lnTo>
                        <a:lnTo>
                          <a:pt x="299" y="40"/>
                        </a:lnTo>
                        <a:lnTo>
                          <a:pt x="252" y="11"/>
                        </a:lnTo>
                        <a:lnTo>
                          <a:pt x="260" y="3"/>
                        </a:lnTo>
                        <a:lnTo>
                          <a:pt x="272" y="0"/>
                        </a:lnTo>
                        <a:lnTo>
                          <a:pt x="283" y="0"/>
                        </a:lnTo>
                        <a:lnTo>
                          <a:pt x="292" y="2"/>
                        </a:lnTo>
                        <a:lnTo>
                          <a:pt x="259" y="10"/>
                        </a:lnTo>
                        <a:lnTo>
                          <a:pt x="251" y="18"/>
                        </a:lnTo>
                        <a:lnTo>
                          <a:pt x="230" y="67"/>
                        </a:lnTo>
                        <a:lnTo>
                          <a:pt x="267" y="101"/>
                        </a:lnTo>
                        <a:lnTo>
                          <a:pt x="305" y="131"/>
                        </a:lnTo>
                        <a:lnTo>
                          <a:pt x="349" y="157"/>
                        </a:lnTo>
                        <a:lnTo>
                          <a:pt x="392" y="179"/>
                        </a:lnTo>
                        <a:lnTo>
                          <a:pt x="349" y="157"/>
                        </a:lnTo>
                        <a:lnTo>
                          <a:pt x="307" y="131"/>
                        </a:lnTo>
                        <a:lnTo>
                          <a:pt x="267" y="102"/>
                        </a:lnTo>
                        <a:lnTo>
                          <a:pt x="230" y="70"/>
                        </a:lnTo>
                        <a:lnTo>
                          <a:pt x="184" y="86"/>
                        </a:lnTo>
                        <a:lnTo>
                          <a:pt x="140" y="109"/>
                        </a:lnTo>
                        <a:lnTo>
                          <a:pt x="100" y="136"/>
                        </a:lnTo>
                        <a:lnTo>
                          <a:pt x="64" y="166"/>
                        </a:lnTo>
                        <a:lnTo>
                          <a:pt x="32" y="203"/>
                        </a:lnTo>
                        <a:lnTo>
                          <a:pt x="17" y="218"/>
                        </a:lnTo>
                        <a:lnTo>
                          <a:pt x="8" y="234"/>
                        </a:lnTo>
                        <a:lnTo>
                          <a:pt x="1" y="253"/>
                        </a:lnTo>
                        <a:lnTo>
                          <a:pt x="0" y="274"/>
                        </a:lnTo>
                        <a:lnTo>
                          <a:pt x="3" y="293"/>
                        </a:lnTo>
                        <a:lnTo>
                          <a:pt x="9" y="309"/>
                        </a:lnTo>
                        <a:lnTo>
                          <a:pt x="11" y="327"/>
                        </a:lnTo>
                        <a:lnTo>
                          <a:pt x="9" y="344"/>
                        </a:lnTo>
                        <a:lnTo>
                          <a:pt x="4" y="410"/>
                        </a:lnTo>
                        <a:lnTo>
                          <a:pt x="4" y="475"/>
                        </a:lnTo>
                        <a:lnTo>
                          <a:pt x="9" y="541"/>
                        </a:lnTo>
                        <a:lnTo>
                          <a:pt x="20" y="607"/>
                        </a:lnTo>
                        <a:lnTo>
                          <a:pt x="44" y="728"/>
                        </a:lnTo>
                        <a:lnTo>
                          <a:pt x="75" y="848"/>
                        </a:lnTo>
                        <a:lnTo>
                          <a:pt x="110" y="967"/>
                        </a:lnTo>
                        <a:lnTo>
                          <a:pt x="177" y="973"/>
                        </a:lnTo>
                        <a:lnTo>
                          <a:pt x="244" y="973"/>
                        </a:lnTo>
                        <a:lnTo>
                          <a:pt x="312" y="967"/>
                        </a:lnTo>
                        <a:lnTo>
                          <a:pt x="379" y="954"/>
                        </a:lnTo>
                        <a:lnTo>
                          <a:pt x="445" y="936"/>
                        </a:lnTo>
                        <a:lnTo>
                          <a:pt x="507" y="911"/>
                        </a:lnTo>
                        <a:lnTo>
                          <a:pt x="568" y="880"/>
                        </a:lnTo>
                        <a:lnTo>
                          <a:pt x="625" y="843"/>
                        </a:lnTo>
                        <a:lnTo>
                          <a:pt x="621" y="787"/>
                        </a:lnTo>
                        <a:lnTo>
                          <a:pt x="611" y="731"/>
                        </a:lnTo>
                        <a:lnTo>
                          <a:pt x="600" y="675"/>
                        </a:lnTo>
                        <a:lnTo>
                          <a:pt x="584" y="621"/>
                        </a:lnTo>
                        <a:lnTo>
                          <a:pt x="545" y="618"/>
                        </a:lnTo>
                        <a:lnTo>
                          <a:pt x="509" y="608"/>
                        </a:lnTo>
                        <a:lnTo>
                          <a:pt x="545" y="618"/>
                        </a:lnTo>
                        <a:lnTo>
                          <a:pt x="584" y="621"/>
                        </a:lnTo>
                        <a:lnTo>
                          <a:pt x="622" y="621"/>
                        </a:lnTo>
                        <a:lnTo>
                          <a:pt x="661" y="616"/>
                        </a:lnTo>
                        <a:lnTo>
                          <a:pt x="686" y="611"/>
                        </a:lnTo>
                        <a:lnTo>
                          <a:pt x="710" y="603"/>
                        </a:lnTo>
                        <a:lnTo>
                          <a:pt x="731" y="587"/>
                        </a:lnTo>
                        <a:lnTo>
                          <a:pt x="749" y="568"/>
                        </a:lnTo>
                        <a:lnTo>
                          <a:pt x="760" y="544"/>
                        </a:lnTo>
                        <a:lnTo>
                          <a:pt x="768" y="523"/>
                        </a:lnTo>
                        <a:lnTo>
                          <a:pt x="773" y="503"/>
                        </a:lnTo>
                        <a:lnTo>
                          <a:pt x="771" y="480"/>
                        </a:lnTo>
                        <a:lnTo>
                          <a:pt x="766" y="459"/>
                        </a:lnTo>
                        <a:lnTo>
                          <a:pt x="757" y="439"/>
                        </a:lnTo>
                        <a:lnTo>
                          <a:pt x="718" y="375"/>
                        </a:lnTo>
                        <a:lnTo>
                          <a:pt x="675" y="311"/>
                        </a:lnTo>
                        <a:lnTo>
                          <a:pt x="629" y="251"/>
                        </a:lnTo>
                        <a:lnTo>
                          <a:pt x="579" y="194"/>
                        </a:lnTo>
                        <a:lnTo>
                          <a:pt x="508" y="136"/>
                        </a:lnTo>
                        <a:lnTo>
                          <a:pt x="500" y="88"/>
                        </a:lnTo>
                        <a:lnTo>
                          <a:pt x="492" y="76"/>
                        </a:lnTo>
                        <a:lnTo>
                          <a:pt x="472" y="62"/>
                        </a:lnTo>
                        <a:lnTo>
                          <a:pt x="438" y="54"/>
                        </a:lnTo>
                        <a:close/>
                      </a:path>
                    </a:pathLst>
                  </a:custGeom>
                  <a:solidFill>
                    <a:srgbClr val="FFFFFF"/>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29" name="Freeform 65">
                    <a:extLst>
                      <a:ext uri="{FF2B5EF4-FFF2-40B4-BE49-F238E27FC236}">
                        <a16:creationId xmlns:a16="http://schemas.microsoft.com/office/drawing/2014/main" id="{6D944369-B200-CFB8-DEA5-03297C977C0B}"/>
                      </a:ext>
                    </a:extLst>
                  </p:cNvPr>
                  <p:cNvSpPr>
                    <a:spLocks noChangeAspect="1"/>
                  </p:cNvSpPr>
                  <p:nvPr/>
                </p:nvSpPr>
                <p:spPr bwMode="auto">
                  <a:xfrm rot="295416">
                    <a:off x="121" y="227"/>
                    <a:ext cx="5" cy="12"/>
                  </a:xfrm>
                  <a:custGeom>
                    <a:avLst/>
                    <a:gdLst>
                      <a:gd name="T0" fmla="*/ 0 w 20"/>
                      <a:gd name="T1" fmla="*/ 0 h 61"/>
                      <a:gd name="T2" fmla="*/ 0 w 20"/>
                      <a:gd name="T3" fmla="*/ 0 h 61"/>
                      <a:gd name="T4" fmla="*/ 0 w 20"/>
                      <a:gd name="T5" fmla="*/ 0 h 61"/>
                      <a:gd name="T6" fmla="*/ 0 w 20"/>
                      <a:gd name="T7" fmla="*/ 0 h 61"/>
                      <a:gd name="T8" fmla="*/ 0 w 20"/>
                      <a:gd name="T9" fmla="*/ 0 h 61"/>
                      <a:gd name="T10" fmla="*/ 0 60000 65536"/>
                      <a:gd name="T11" fmla="*/ 0 60000 65536"/>
                      <a:gd name="T12" fmla="*/ 0 60000 65536"/>
                      <a:gd name="T13" fmla="*/ 0 60000 65536"/>
                      <a:gd name="T14" fmla="*/ 0 60000 65536"/>
                      <a:gd name="T15" fmla="*/ 0 w 20"/>
                      <a:gd name="T16" fmla="*/ 0 h 61"/>
                      <a:gd name="T17" fmla="*/ 20 w 20"/>
                      <a:gd name="T18" fmla="*/ 61 h 61"/>
                    </a:gdLst>
                    <a:ahLst/>
                    <a:cxnLst>
                      <a:cxn ang="T10">
                        <a:pos x="T0" y="T1"/>
                      </a:cxn>
                      <a:cxn ang="T11">
                        <a:pos x="T2" y="T3"/>
                      </a:cxn>
                      <a:cxn ang="T12">
                        <a:pos x="T4" y="T5"/>
                      </a:cxn>
                      <a:cxn ang="T13">
                        <a:pos x="T6" y="T7"/>
                      </a:cxn>
                      <a:cxn ang="T14">
                        <a:pos x="T8" y="T9"/>
                      </a:cxn>
                    </a:cxnLst>
                    <a:rect l="T15" t="T16" r="T17" b="T18"/>
                    <a:pathLst>
                      <a:path w="20" h="61">
                        <a:moveTo>
                          <a:pt x="0" y="0"/>
                        </a:moveTo>
                        <a:lnTo>
                          <a:pt x="10" y="13"/>
                        </a:lnTo>
                        <a:lnTo>
                          <a:pt x="16" y="29"/>
                        </a:lnTo>
                        <a:lnTo>
                          <a:pt x="20" y="44"/>
                        </a:lnTo>
                        <a:lnTo>
                          <a:pt x="16" y="6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0" name="Freeform 66">
                    <a:extLst>
                      <a:ext uri="{FF2B5EF4-FFF2-40B4-BE49-F238E27FC236}">
                        <a16:creationId xmlns:a16="http://schemas.microsoft.com/office/drawing/2014/main" id="{1949A69C-B409-F4EE-47D7-8B78068891A8}"/>
                      </a:ext>
                    </a:extLst>
                  </p:cNvPr>
                  <p:cNvSpPr>
                    <a:spLocks noChangeAspect="1"/>
                  </p:cNvSpPr>
                  <p:nvPr/>
                </p:nvSpPr>
                <p:spPr bwMode="auto">
                  <a:xfrm rot="295416">
                    <a:off x="154" y="264"/>
                    <a:ext cx="10" cy="9"/>
                  </a:xfrm>
                  <a:custGeom>
                    <a:avLst/>
                    <a:gdLst>
                      <a:gd name="T0" fmla="*/ 0 w 40"/>
                      <a:gd name="T1" fmla="*/ 0 h 43"/>
                      <a:gd name="T2" fmla="*/ 0 w 40"/>
                      <a:gd name="T3" fmla="*/ 0 h 43"/>
                      <a:gd name="T4" fmla="*/ 0 w 40"/>
                      <a:gd name="T5" fmla="*/ 0 h 43"/>
                      <a:gd name="T6" fmla="*/ 0 w 40"/>
                      <a:gd name="T7" fmla="*/ 0 h 43"/>
                      <a:gd name="T8" fmla="*/ 0 w 40"/>
                      <a:gd name="T9" fmla="*/ 0 h 43"/>
                      <a:gd name="T10" fmla="*/ 0 w 40"/>
                      <a:gd name="T11" fmla="*/ 0 h 43"/>
                      <a:gd name="T12" fmla="*/ 0 w 40"/>
                      <a:gd name="T13" fmla="*/ 0 h 43"/>
                      <a:gd name="T14" fmla="*/ 0 60000 65536"/>
                      <a:gd name="T15" fmla="*/ 0 60000 65536"/>
                      <a:gd name="T16" fmla="*/ 0 60000 65536"/>
                      <a:gd name="T17" fmla="*/ 0 60000 65536"/>
                      <a:gd name="T18" fmla="*/ 0 60000 65536"/>
                      <a:gd name="T19" fmla="*/ 0 60000 65536"/>
                      <a:gd name="T20" fmla="*/ 0 60000 65536"/>
                      <a:gd name="T21" fmla="*/ 0 w 40"/>
                      <a:gd name="T22" fmla="*/ 0 h 43"/>
                      <a:gd name="T23" fmla="*/ 40 w 40"/>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3">
                        <a:moveTo>
                          <a:pt x="0" y="0"/>
                        </a:moveTo>
                        <a:lnTo>
                          <a:pt x="13" y="0"/>
                        </a:lnTo>
                        <a:lnTo>
                          <a:pt x="24" y="3"/>
                        </a:lnTo>
                        <a:lnTo>
                          <a:pt x="33" y="10"/>
                        </a:lnTo>
                        <a:lnTo>
                          <a:pt x="38" y="19"/>
                        </a:lnTo>
                        <a:lnTo>
                          <a:pt x="40" y="31"/>
                        </a:lnTo>
                        <a:lnTo>
                          <a:pt x="38"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1" name="Freeform 67">
                    <a:extLst>
                      <a:ext uri="{FF2B5EF4-FFF2-40B4-BE49-F238E27FC236}">
                        <a16:creationId xmlns:a16="http://schemas.microsoft.com/office/drawing/2014/main" id="{7894068C-C60F-EC55-CD62-01EFFD18F935}"/>
                      </a:ext>
                    </a:extLst>
                  </p:cNvPr>
                  <p:cNvSpPr>
                    <a:spLocks noChangeAspect="1"/>
                  </p:cNvSpPr>
                  <p:nvPr/>
                </p:nvSpPr>
                <p:spPr bwMode="auto">
                  <a:xfrm rot="295416">
                    <a:off x="148" y="266"/>
                    <a:ext cx="8" cy="6"/>
                  </a:xfrm>
                  <a:custGeom>
                    <a:avLst/>
                    <a:gdLst>
                      <a:gd name="T0" fmla="*/ 0 w 32"/>
                      <a:gd name="T1" fmla="*/ 0 h 26"/>
                      <a:gd name="T2" fmla="*/ 0 w 32"/>
                      <a:gd name="T3" fmla="*/ 0 h 26"/>
                      <a:gd name="T4" fmla="*/ 0 w 32"/>
                      <a:gd name="T5" fmla="*/ 0 h 26"/>
                      <a:gd name="T6" fmla="*/ 0 w 32"/>
                      <a:gd name="T7" fmla="*/ 0 h 26"/>
                      <a:gd name="T8" fmla="*/ 0 w 32"/>
                      <a:gd name="T9" fmla="*/ 0 h 26"/>
                      <a:gd name="T10" fmla="*/ 0 60000 65536"/>
                      <a:gd name="T11" fmla="*/ 0 60000 65536"/>
                      <a:gd name="T12" fmla="*/ 0 60000 65536"/>
                      <a:gd name="T13" fmla="*/ 0 60000 65536"/>
                      <a:gd name="T14" fmla="*/ 0 60000 65536"/>
                      <a:gd name="T15" fmla="*/ 0 w 32"/>
                      <a:gd name="T16" fmla="*/ 0 h 26"/>
                      <a:gd name="T17" fmla="*/ 32 w 32"/>
                      <a:gd name="T18" fmla="*/ 26 h 26"/>
                    </a:gdLst>
                    <a:ahLst/>
                    <a:cxnLst>
                      <a:cxn ang="T10">
                        <a:pos x="T0" y="T1"/>
                      </a:cxn>
                      <a:cxn ang="T11">
                        <a:pos x="T2" y="T3"/>
                      </a:cxn>
                      <a:cxn ang="T12">
                        <a:pos x="T4" y="T5"/>
                      </a:cxn>
                      <a:cxn ang="T13">
                        <a:pos x="T6" y="T7"/>
                      </a:cxn>
                      <a:cxn ang="T14">
                        <a:pos x="T8" y="T9"/>
                      </a:cxn>
                    </a:cxnLst>
                    <a:rect l="T15" t="T16" r="T17" b="T18"/>
                    <a:pathLst>
                      <a:path w="32" h="26">
                        <a:moveTo>
                          <a:pt x="0" y="0"/>
                        </a:moveTo>
                        <a:lnTo>
                          <a:pt x="12" y="0"/>
                        </a:lnTo>
                        <a:lnTo>
                          <a:pt x="22" y="5"/>
                        </a:lnTo>
                        <a:lnTo>
                          <a:pt x="30" y="13"/>
                        </a:lnTo>
                        <a:lnTo>
                          <a:pt x="32" y="2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2" name="Freeform 68">
                    <a:extLst>
                      <a:ext uri="{FF2B5EF4-FFF2-40B4-BE49-F238E27FC236}">
                        <a16:creationId xmlns:a16="http://schemas.microsoft.com/office/drawing/2014/main" id="{98E127EB-2CD1-5339-E2C4-D842079B74F9}"/>
                      </a:ext>
                    </a:extLst>
                  </p:cNvPr>
                  <p:cNvSpPr>
                    <a:spLocks noChangeAspect="1"/>
                  </p:cNvSpPr>
                  <p:nvPr/>
                </p:nvSpPr>
                <p:spPr bwMode="auto">
                  <a:xfrm rot="295416">
                    <a:off x="102" y="220"/>
                    <a:ext cx="9" cy="40"/>
                  </a:xfrm>
                  <a:custGeom>
                    <a:avLst/>
                    <a:gdLst>
                      <a:gd name="T0" fmla="*/ 0 w 35"/>
                      <a:gd name="T1" fmla="*/ 0 h 192"/>
                      <a:gd name="T2" fmla="*/ 0 w 35"/>
                      <a:gd name="T3" fmla="*/ 0 h 192"/>
                      <a:gd name="T4" fmla="*/ 0 w 35"/>
                      <a:gd name="T5" fmla="*/ 0 h 192"/>
                      <a:gd name="T6" fmla="*/ 0 w 35"/>
                      <a:gd name="T7" fmla="*/ 0 h 192"/>
                      <a:gd name="T8" fmla="*/ 0 w 35"/>
                      <a:gd name="T9" fmla="*/ 0 h 192"/>
                      <a:gd name="T10" fmla="*/ 0 w 35"/>
                      <a:gd name="T11" fmla="*/ 0 h 192"/>
                      <a:gd name="T12" fmla="*/ 0 w 35"/>
                      <a:gd name="T13" fmla="*/ 0 h 192"/>
                      <a:gd name="T14" fmla="*/ 0 60000 65536"/>
                      <a:gd name="T15" fmla="*/ 0 60000 65536"/>
                      <a:gd name="T16" fmla="*/ 0 60000 65536"/>
                      <a:gd name="T17" fmla="*/ 0 60000 65536"/>
                      <a:gd name="T18" fmla="*/ 0 60000 65536"/>
                      <a:gd name="T19" fmla="*/ 0 60000 65536"/>
                      <a:gd name="T20" fmla="*/ 0 60000 65536"/>
                      <a:gd name="T21" fmla="*/ 0 w 35"/>
                      <a:gd name="T22" fmla="*/ 0 h 192"/>
                      <a:gd name="T23" fmla="*/ 35 w 35"/>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192">
                        <a:moveTo>
                          <a:pt x="0" y="0"/>
                        </a:moveTo>
                        <a:lnTo>
                          <a:pt x="16" y="30"/>
                        </a:lnTo>
                        <a:lnTo>
                          <a:pt x="27" y="61"/>
                        </a:lnTo>
                        <a:lnTo>
                          <a:pt x="34" y="93"/>
                        </a:lnTo>
                        <a:lnTo>
                          <a:pt x="35" y="126"/>
                        </a:lnTo>
                        <a:lnTo>
                          <a:pt x="32" y="158"/>
                        </a:lnTo>
                        <a:lnTo>
                          <a:pt x="24" y="19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3" name="Freeform 69">
                    <a:extLst>
                      <a:ext uri="{FF2B5EF4-FFF2-40B4-BE49-F238E27FC236}">
                        <a16:creationId xmlns:a16="http://schemas.microsoft.com/office/drawing/2014/main" id="{4108D2EA-C504-A6C2-F66C-371B93ACA0F0}"/>
                      </a:ext>
                    </a:extLst>
                  </p:cNvPr>
                  <p:cNvSpPr>
                    <a:spLocks noChangeAspect="1"/>
                  </p:cNvSpPr>
                  <p:nvPr/>
                </p:nvSpPr>
                <p:spPr bwMode="auto">
                  <a:xfrm rot="295416">
                    <a:off x="50" y="235"/>
                    <a:ext cx="48" cy="58"/>
                  </a:xfrm>
                  <a:custGeom>
                    <a:avLst/>
                    <a:gdLst>
                      <a:gd name="T0" fmla="*/ 0 w 213"/>
                      <a:gd name="T1" fmla="*/ 0 h 277"/>
                      <a:gd name="T2" fmla="*/ 0 w 213"/>
                      <a:gd name="T3" fmla="*/ 0 h 277"/>
                      <a:gd name="T4" fmla="*/ 0 w 213"/>
                      <a:gd name="T5" fmla="*/ 0 h 277"/>
                      <a:gd name="T6" fmla="*/ 0 w 213"/>
                      <a:gd name="T7" fmla="*/ 0 h 277"/>
                      <a:gd name="T8" fmla="*/ 0 w 213"/>
                      <a:gd name="T9" fmla="*/ 0 h 277"/>
                      <a:gd name="T10" fmla="*/ 0 w 213"/>
                      <a:gd name="T11" fmla="*/ 0 h 277"/>
                      <a:gd name="T12" fmla="*/ 0 w 213"/>
                      <a:gd name="T13" fmla="*/ 0 h 277"/>
                      <a:gd name="T14" fmla="*/ 0 w 213"/>
                      <a:gd name="T15" fmla="*/ 0 h 277"/>
                      <a:gd name="T16" fmla="*/ 0 w 213"/>
                      <a:gd name="T17" fmla="*/ 0 h 277"/>
                      <a:gd name="T18" fmla="*/ 0 w 213"/>
                      <a:gd name="T19" fmla="*/ 0 h 277"/>
                      <a:gd name="T20" fmla="*/ 0 w 213"/>
                      <a:gd name="T21" fmla="*/ 0 h 277"/>
                      <a:gd name="T22" fmla="*/ 0 w 213"/>
                      <a:gd name="T23" fmla="*/ 0 h 277"/>
                      <a:gd name="T24" fmla="*/ 0 w 213"/>
                      <a:gd name="T25" fmla="*/ 0 h 277"/>
                      <a:gd name="T26" fmla="*/ 0 w 213"/>
                      <a:gd name="T27" fmla="*/ 0 h 277"/>
                      <a:gd name="T28" fmla="*/ 0 w 213"/>
                      <a:gd name="T29" fmla="*/ 0 h 277"/>
                      <a:gd name="T30" fmla="*/ 0 w 213"/>
                      <a:gd name="T31" fmla="*/ 0 h 277"/>
                      <a:gd name="T32" fmla="*/ 0 w 213"/>
                      <a:gd name="T33" fmla="*/ 0 h 277"/>
                      <a:gd name="T34" fmla="*/ 0 w 213"/>
                      <a:gd name="T35" fmla="*/ 0 h 277"/>
                      <a:gd name="T36" fmla="*/ 0 w 213"/>
                      <a:gd name="T37" fmla="*/ 0 h 277"/>
                      <a:gd name="T38" fmla="*/ 0 w 213"/>
                      <a:gd name="T39" fmla="*/ 0 h 277"/>
                      <a:gd name="T40" fmla="*/ 0 w 213"/>
                      <a:gd name="T41" fmla="*/ 0 h 277"/>
                      <a:gd name="T42" fmla="*/ 0 w 213"/>
                      <a:gd name="T43" fmla="*/ 0 h 277"/>
                      <a:gd name="T44" fmla="*/ 0 w 213"/>
                      <a:gd name="T45" fmla="*/ 0 h 277"/>
                      <a:gd name="T46" fmla="*/ 0 w 213"/>
                      <a:gd name="T47" fmla="*/ 0 h 277"/>
                      <a:gd name="T48" fmla="*/ 0 w 213"/>
                      <a:gd name="T49" fmla="*/ 0 h 277"/>
                      <a:gd name="T50" fmla="*/ 0 w 213"/>
                      <a:gd name="T51" fmla="*/ 0 h 277"/>
                      <a:gd name="T52" fmla="*/ 0 w 213"/>
                      <a:gd name="T53" fmla="*/ 0 h 277"/>
                      <a:gd name="T54" fmla="*/ 0 w 213"/>
                      <a:gd name="T55" fmla="*/ 0 h 277"/>
                      <a:gd name="T56" fmla="*/ 0 w 213"/>
                      <a:gd name="T57" fmla="*/ 0 h 277"/>
                      <a:gd name="T58" fmla="*/ 0 w 213"/>
                      <a:gd name="T59" fmla="*/ 0 h 277"/>
                      <a:gd name="T60" fmla="*/ 0 w 213"/>
                      <a:gd name="T61" fmla="*/ 0 h 277"/>
                      <a:gd name="T62" fmla="*/ 0 w 213"/>
                      <a:gd name="T63" fmla="*/ 0 h 277"/>
                      <a:gd name="T64" fmla="*/ 0 w 213"/>
                      <a:gd name="T65" fmla="*/ 0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3"/>
                      <a:gd name="T100" fmla="*/ 0 h 277"/>
                      <a:gd name="T101" fmla="*/ 213 w 213"/>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3" h="277">
                        <a:moveTo>
                          <a:pt x="213" y="156"/>
                        </a:moveTo>
                        <a:lnTo>
                          <a:pt x="208" y="128"/>
                        </a:lnTo>
                        <a:lnTo>
                          <a:pt x="197" y="103"/>
                        </a:lnTo>
                        <a:lnTo>
                          <a:pt x="182" y="79"/>
                        </a:lnTo>
                        <a:lnTo>
                          <a:pt x="165" y="58"/>
                        </a:lnTo>
                        <a:lnTo>
                          <a:pt x="142" y="40"/>
                        </a:lnTo>
                        <a:lnTo>
                          <a:pt x="132" y="24"/>
                        </a:lnTo>
                        <a:lnTo>
                          <a:pt x="118" y="12"/>
                        </a:lnTo>
                        <a:lnTo>
                          <a:pt x="100" y="4"/>
                        </a:lnTo>
                        <a:lnTo>
                          <a:pt x="81" y="0"/>
                        </a:lnTo>
                        <a:lnTo>
                          <a:pt x="76" y="8"/>
                        </a:lnTo>
                        <a:lnTo>
                          <a:pt x="75" y="16"/>
                        </a:lnTo>
                        <a:lnTo>
                          <a:pt x="78" y="24"/>
                        </a:lnTo>
                        <a:lnTo>
                          <a:pt x="83" y="31"/>
                        </a:lnTo>
                        <a:lnTo>
                          <a:pt x="107" y="31"/>
                        </a:lnTo>
                        <a:lnTo>
                          <a:pt x="129" y="37"/>
                        </a:lnTo>
                        <a:lnTo>
                          <a:pt x="150" y="48"/>
                        </a:lnTo>
                        <a:lnTo>
                          <a:pt x="128" y="37"/>
                        </a:lnTo>
                        <a:lnTo>
                          <a:pt x="105" y="31"/>
                        </a:lnTo>
                        <a:lnTo>
                          <a:pt x="80" y="29"/>
                        </a:lnTo>
                        <a:lnTo>
                          <a:pt x="56" y="32"/>
                        </a:lnTo>
                        <a:lnTo>
                          <a:pt x="33" y="40"/>
                        </a:lnTo>
                        <a:lnTo>
                          <a:pt x="12" y="53"/>
                        </a:lnTo>
                        <a:lnTo>
                          <a:pt x="3" y="63"/>
                        </a:lnTo>
                        <a:lnTo>
                          <a:pt x="0" y="76"/>
                        </a:lnTo>
                        <a:lnTo>
                          <a:pt x="1" y="87"/>
                        </a:lnTo>
                        <a:lnTo>
                          <a:pt x="8" y="98"/>
                        </a:lnTo>
                        <a:lnTo>
                          <a:pt x="17" y="106"/>
                        </a:lnTo>
                        <a:lnTo>
                          <a:pt x="30" y="108"/>
                        </a:lnTo>
                        <a:lnTo>
                          <a:pt x="68" y="90"/>
                        </a:lnTo>
                        <a:lnTo>
                          <a:pt x="110" y="80"/>
                        </a:lnTo>
                        <a:lnTo>
                          <a:pt x="59" y="96"/>
                        </a:lnTo>
                        <a:lnTo>
                          <a:pt x="11" y="119"/>
                        </a:lnTo>
                        <a:lnTo>
                          <a:pt x="4" y="132"/>
                        </a:lnTo>
                        <a:lnTo>
                          <a:pt x="6" y="148"/>
                        </a:lnTo>
                        <a:lnTo>
                          <a:pt x="12" y="160"/>
                        </a:lnTo>
                        <a:lnTo>
                          <a:pt x="24" y="170"/>
                        </a:lnTo>
                        <a:lnTo>
                          <a:pt x="38" y="175"/>
                        </a:lnTo>
                        <a:lnTo>
                          <a:pt x="52" y="172"/>
                        </a:lnTo>
                        <a:lnTo>
                          <a:pt x="78" y="154"/>
                        </a:lnTo>
                        <a:lnTo>
                          <a:pt x="105" y="140"/>
                        </a:lnTo>
                        <a:lnTo>
                          <a:pt x="136" y="128"/>
                        </a:lnTo>
                        <a:lnTo>
                          <a:pt x="89" y="151"/>
                        </a:lnTo>
                        <a:lnTo>
                          <a:pt x="44" y="176"/>
                        </a:lnTo>
                        <a:lnTo>
                          <a:pt x="40" y="188"/>
                        </a:lnTo>
                        <a:lnTo>
                          <a:pt x="40" y="200"/>
                        </a:lnTo>
                        <a:lnTo>
                          <a:pt x="43" y="212"/>
                        </a:lnTo>
                        <a:lnTo>
                          <a:pt x="52" y="221"/>
                        </a:lnTo>
                        <a:lnTo>
                          <a:pt x="64" y="226"/>
                        </a:lnTo>
                        <a:lnTo>
                          <a:pt x="76" y="226"/>
                        </a:lnTo>
                        <a:lnTo>
                          <a:pt x="88" y="221"/>
                        </a:lnTo>
                        <a:lnTo>
                          <a:pt x="116" y="202"/>
                        </a:lnTo>
                        <a:lnTo>
                          <a:pt x="145" y="188"/>
                        </a:lnTo>
                        <a:lnTo>
                          <a:pt x="108" y="208"/>
                        </a:lnTo>
                        <a:lnTo>
                          <a:pt x="75" y="234"/>
                        </a:lnTo>
                        <a:lnTo>
                          <a:pt x="72" y="247"/>
                        </a:lnTo>
                        <a:lnTo>
                          <a:pt x="75" y="260"/>
                        </a:lnTo>
                        <a:lnTo>
                          <a:pt x="84" y="271"/>
                        </a:lnTo>
                        <a:lnTo>
                          <a:pt x="96" y="277"/>
                        </a:lnTo>
                        <a:lnTo>
                          <a:pt x="110" y="277"/>
                        </a:lnTo>
                        <a:lnTo>
                          <a:pt x="123" y="272"/>
                        </a:lnTo>
                        <a:lnTo>
                          <a:pt x="147" y="255"/>
                        </a:lnTo>
                        <a:lnTo>
                          <a:pt x="169" y="234"/>
                        </a:lnTo>
                        <a:lnTo>
                          <a:pt x="187" y="210"/>
                        </a:lnTo>
                        <a:lnTo>
                          <a:pt x="201" y="184"/>
                        </a:lnTo>
                        <a:lnTo>
                          <a:pt x="213" y="156"/>
                        </a:lnTo>
                        <a:close/>
                      </a:path>
                    </a:pathLst>
                  </a:custGeom>
                  <a:solidFill>
                    <a:srgbClr val="FDEAA6"/>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34" name="Freeform 70">
                    <a:extLst>
                      <a:ext uri="{FF2B5EF4-FFF2-40B4-BE49-F238E27FC236}">
                        <a16:creationId xmlns:a16="http://schemas.microsoft.com/office/drawing/2014/main" id="{D3ACC56C-4160-DA56-CC3F-0DCB87DA0167}"/>
                      </a:ext>
                    </a:extLst>
                  </p:cNvPr>
                  <p:cNvSpPr>
                    <a:spLocks noChangeAspect="1"/>
                  </p:cNvSpPr>
                  <p:nvPr/>
                </p:nvSpPr>
                <p:spPr bwMode="auto">
                  <a:xfrm rot="295416">
                    <a:off x="111" y="242"/>
                    <a:ext cx="43" cy="28"/>
                  </a:xfrm>
                  <a:custGeom>
                    <a:avLst/>
                    <a:gdLst>
                      <a:gd name="T0" fmla="*/ 0 w 185"/>
                      <a:gd name="T1" fmla="*/ 0 h 137"/>
                      <a:gd name="T2" fmla="*/ 0 w 185"/>
                      <a:gd name="T3" fmla="*/ 0 h 137"/>
                      <a:gd name="T4" fmla="*/ 0 w 185"/>
                      <a:gd name="T5" fmla="*/ 0 h 137"/>
                      <a:gd name="T6" fmla="*/ 0 w 185"/>
                      <a:gd name="T7" fmla="*/ 0 h 137"/>
                      <a:gd name="T8" fmla="*/ 0 w 185"/>
                      <a:gd name="T9" fmla="*/ 0 h 137"/>
                      <a:gd name="T10" fmla="*/ 0 w 185"/>
                      <a:gd name="T11" fmla="*/ 0 h 137"/>
                      <a:gd name="T12" fmla="*/ 0 w 185"/>
                      <a:gd name="T13" fmla="*/ 0 h 137"/>
                      <a:gd name="T14" fmla="*/ 0 w 185"/>
                      <a:gd name="T15" fmla="*/ 0 h 137"/>
                      <a:gd name="T16" fmla="*/ 0 w 185"/>
                      <a:gd name="T17" fmla="*/ 0 h 137"/>
                      <a:gd name="T18" fmla="*/ 0 w 185"/>
                      <a:gd name="T19" fmla="*/ 0 h 137"/>
                      <a:gd name="T20" fmla="*/ 0 w 185"/>
                      <a:gd name="T21" fmla="*/ 0 h 137"/>
                      <a:gd name="T22" fmla="*/ 0 w 185"/>
                      <a:gd name="T23" fmla="*/ 0 h 137"/>
                      <a:gd name="T24" fmla="*/ 0 w 185"/>
                      <a:gd name="T25" fmla="*/ 0 h 137"/>
                      <a:gd name="T26" fmla="*/ 0 w 185"/>
                      <a:gd name="T27" fmla="*/ 0 h 137"/>
                      <a:gd name="T28" fmla="*/ 0 w 185"/>
                      <a:gd name="T29" fmla="*/ 0 h 137"/>
                      <a:gd name="T30" fmla="*/ 0 w 185"/>
                      <a:gd name="T31" fmla="*/ 0 h 137"/>
                      <a:gd name="T32" fmla="*/ 0 w 185"/>
                      <a:gd name="T33" fmla="*/ 0 h 137"/>
                      <a:gd name="T34" fmla="*/ 0 w 185"/>
                      <a:gd name="T35" fmla="*/ 0 h 137"/>
                      <a:gd name="T36" fmla="*/ 0 w 185"/>
                      <a:gd name="T37" fmla="*/ 0 h 137"/>
                      <a:gd name="T38" fmla="*/ 0 w 185"/>
                      <a:gd name="T39" fmla="*/ 0 h 137"/>
                      <a:gd name="T40" fmla="*/ 0 w 185"/>
                      <a:gd name="T41" fmla="*/ 0 h 137"/>
                      <a:gd name="T42" fmla="*/ 0 w 185"/>
                      <a:gd name="T43" fmla="*/ 0 h 137"/>
                      <a:gd name="T44" fmla="*/ 0 w 185"/>
                      <a:gd name="T45" fmla="*/ 0 h 137"/>
                      <a:gd name="T46" fmla="*/ 0 w 185"/>
                      <a:gd name="T47" fmla="*/ 0 h 137"/>
                      <a:gd name="T48" fmla="*/ 0 w 185"/>
                      <a:gd name="T49" fmla="*/ 0 h 137"/>
                      <a:gd name="T50" fmla="*/ 0 w 185"/>
                      <a:gd name="T51" fmla="*/ 0 h 1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5"/>
                      <a:gd name="T79" fmla="*/ 0 h 137"/>
                      <a:gd name="T80" fmla="*/ 185 w 185"/>
                      <a:gd name="T81" fmla="*/ 137 h 1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5" h="137">
                        <a:moveTo>
                          <a:pt x="1" y="64"/>
                        </a:moveTo>
                        <a:lnTo>
                          <a:pt x="0" y="48"/>
                        </a:lnTo>
                        <a:lnTo>
                          <a:pt x="1" y="32"/>
                        </a:lnTo>
                        <a:lnTo>
                          <a:pt x="11" y="17"/>
                        </a:lnTo>
                        <a:lnTo>
                          <a:pt x="22" y="8"/>
                        </a:lnTo>
                        <a:lnTo>
                          <a:pt x="38" y="1"/>
                        </a:lnTo>
                        <a:lnTo>
                          <a:pt x="20" y="30"/>
                        </a:lnTo>
                        <a:lnTo>
                          <a:pt x="38" y="1"/>
                        </a:lnTo>
                        <a:lnTo>
                          <a:pt x="64" y="0"/>
                        </a:lnTo>
                        <a:lnTo>
                          <a:pt x="88" y="1"/>
                        </a:lnTo>
                        <a:lnTo>
                          <a:pt x="112" y="9"/>
                        </a:lnTo>
                        <a:lnTo>
                          <a:pt x="134" y="22"/>
                        </a:lnTo>
                        <a:lnTo>
                          <a:pt x="153" y="38"/>
                        </a:lnTo>
                        <a:lnTo>
                          <a:pt x="169" y="59"/>
                        </a:lnTo>
                        <a:lnTo>
                          <a:pt x="180" y="81"/>
                        </a:lnTo>
                        <a:lnTo>
                          <a:pt x="185" y="107"/>
                        </a:lnTo>
                        <a:lnTo>
                          <a:pt x="174" y="120"/>
                        </a:lnTo>
                        <a:lnTo>
                          <a:pt x="158" y="131"/>
                        </a:lnTo>
                        <a:lnTo>
                          <a:pt x="140" y="136"/>
                        </a:lnTo>
                        <a:lnTo>
                          <a:pt x="121" y="137"/>
                        </a:lnTo>
                        <a:lnTo>
                          <a:pt x="110" y="117"/>
                        </a:lnTo>
                        <a:lnTo>
                          <a:pt x="92" y="97"/>
                        </a:lnTo>
                        <a:lnTo>
                          <a:pt x="73" y="83"/>
                        </a:lnTo>
                        <a:lnTo>
                          <a:pt x="51" y="72"/>
                        </a:lnTo>
                        <a:lnTo>
                          <a:pt x="27" y="65"/>
                        </a:lnTo>
                        <a:lnTo>
                          <a:pt x="1" y="64"/>
                        </a:lnTo>
                        <a:close/>
                      </a:path>
                    </a:pathLst>
                  </a:custGeom>
                  <a:solidFill>
                    <a:srgbClr val="FDEAA6"/>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5" name="Freeform 71">
                    <a:extLst>
                      <a:ext uri="{FF2B5EF4-FFF2-40B4-BE49-F238E27FC236}">
                        <a16:creationId xmlns:a16="http://schemas.microsoft.com/office/drawing/2014/main" id="{F15F560C-9CB5-74B2-5DC6-2776EB35877A}"/>
                      </a:ext>
                    </a:extLst>
                  </p:cNvPr>
                  <p:cNvSpPr>
                    <a:spLocks/>
                  </p:cNvSpPr>
                  <p:nvPr/>
                </p:nvSpPr>
                <p:spPr bwMode="auto">
                  <a:xfrm rot="834031">
                    <a:off x="0" y="177"/>
                    <a:ext cx="138" cy="154"/>
                  </a:xfrm>
                  <a:custGeom>
                    <a:avLst/>
                    <a:gdLst>
                      <a:gd name="T0" fmla="*/ 1138064510 w 51"/>
                      <a:gd name="T1" fmla="*/ 0 h 50"/>
                      <a:gd name="T2" fmla="*/ 1098939108 w 51"/>
                      <a:gd name="T3" fmla="*/ 2147483647 h 50"/>
                      <a:gd name="T4" fmla="*/ 669137923 w 51"/>
                      <a:gd name="T5" fmla="*/ 2147483647 h 50"/>
                      <a:gd name="T6" fmla="*/ 314751864 w 51"/>
                      <a:gd name="T7" fmla="*/ 2147483647 h 50"/>
                      <a:gd name="T8" fmla="*/ 67461805 w 51"/>
                      <a:gd name="T9" fmla="*/ 2147483647 h 50"/>
                      <a:gd name="T10" fmla="*/ 0 w 51"/>
                      <a:gd name="T11" fmla="*/ 2147483647 h 50"/>
                      <a:gd name="T12" fmla="*/ 314751864 w 51"/>
                      <a:gd name="T13" fmla="*/ 2147483647 h 50"/>
                      <a:gd name="T14" fmla="*/ 536905951 w 51"/>
                      <a:gd name="T15" fmla="*/ 2147483647 h 50"/>
                      <a:gd name="T16" fmla="*/ 1098939108 w 51"/>
                      <a:gd name="T17" fmla="*/ 2147483647 h 50"/>
                      <a:gd name="T18" fmla="*/ 1635872248 w 51"/>
                      <a:gd name="T19" fmla="*/ 2147483647 h 50"/>
                      <a:gd name="T20" fmla="*/ 1989736786 w 51"/>
                      <a:gd name="T21" fmla="*/ 2147483647 h 50"/>
                      <a:gd name="T22" fmla="*/ 2147483647 w 51"/>
                      <a:gd name="T23" fmla="*/ 2147483647 h 50"/>
                      <a:gd name="T24" fmla="*/ 2147483647 w 51"/>
                      <a:gd name="T25" fmla="*/ 2147483647 h 50"/>
                      <a:gd name="T26" fmla="*/ 2147483647 w 51"/>
                      <a:gd name="T27" fmla="*/ 2147483647 h 50"/>
                      <a:gd name="T28" fmla="*/ 2147483647 w 51"/>
                      <a:gd name="T29" fmla="*/ 2147483647 h 50"/>
                      <a:gd name="T30" fmla="*/ 2147483647 w 51"/>
                      <a:gd name="T31" fmla="*/ 2147483647 h 50"/>
                      <a:gd name="T32" fmla="*/ 2147483647 w 51"/>
                      <a:gd name="T33" fmla="*/ 2147483647 h 50"/>
                      <a:gd name="T34" fmla="*/ 2147483647 w 51"/>
                      <a:gd name="T35" fmla="*/ 2147483647 h 50"/>
                      <a:gd name="T36" fmla="*/ 1742960390 w 51"/>
                      <a:gd name="T37" fmla="*/ 2147483647 h 50"/>
                      <a:gd name="T38" fmla="*/ 1520795825 w 51"/>
                      <a:gd name="T39" fmla="*/ 2147483647 h 50"/>
                      <a:gd name="T40" fmla="*/ 1025445114 w 51"/>
                      <a:gd name="T41" fmla="*/ 2147483647 h 50"/>
                      <a:gd name="T42" fmla="*/ 669137923 w 51"/>
                      <a:gd name="T43" fmla="*/ 2147483647 h 50"/>
                      <a:gd name="T44" fmla="*/ 536905951 w 51"/>
                      <a:gd name="T45" fmla="*/ 2147483647 h 50"/>
                      <a:gd name="T46" fmla="*/ 1138064510 w 51"/>
                      <a:gd name="T47" fmla="*/ 2147483647 h 50"/>
                      <a:gd name="T48" fmla="*/ 1272269308 w 51"/>
                      <a:gd name="T49" fmla="*/ 2147483647 h 50"/>
                      <a:gd name="T50" fmla="*/ 1810608640 w 51"/>
                      <a:gd name="T51" fmla="*/ 2147483647 h 50"/>
                      <a:gd name="T52" fmla="*/ 2121945206 w 51"/>
                      <a:gd name="T53" fmla="*/ 2147483647 h 50"/>
                      <a:gd name="T54" fmla="*/ 1941381774 w 51"/>
                      <a:gd name="T55" fmla="*/ 1169594999 h 50"/>
                      <a:gd name="T56" fmla="*/ 1700092992 w 51"/>
                      <a:gd name="T57" fmla="*/ 1169594999 h 50"/>
                      <a:gd name="T58" fmla="*/ 1452803993 w 51"/>
                      <a:gd name="T59" fmla="*/ 594625506 h 50"/>
                      <a:gd name="T60" fmla="*/ 1138064510 w 51"/>
                      <a:gd name="T61" fmla="*/ 0 h 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
                      <a:gd name="T94" fmla="*/ 0 h 50"/>
                      <a:gd name="T95" fmla="*/ 51 w 51"/>
                      <a:gd name="T96" fmla="*/ 50 h 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 h="50">
                        <a:moveTo>
                          <a:pt x="19" y="0"/>
                        </a:moveTo>
                        <a:lnTo>
                          <a:pt x="18" y="4"/>
                        </a:lnTo>
                        <a:lnTo>
                          <a:pt x="11" y="6"/>
                        </a:lnTo>
                        <a:lnTo>
                          <a:pt x="5" y="12"/>
                        </a:lnTo>
                        <a:lnTo>
                          <a:pt x="1" y="15"/>
                        </a:lnTo>
                        <a:lnTo>
                          <a:pt x="0" y="19"/>
                        </a:lnTo>
                        <a:lnTo>
                          <a:pt x="5" y="29"/>
                        </a:lnTo>
                        <a:lnTo>
                          <a:pt x="9" y="35"/>
                        </a:lnTo>
                        <a:lnTo>
                          <a:pt x="18" y="44"/>
                        </a:lnTo>
                        <a:lnTo>
                          <a:pt x="27" y="48"/>
                        </a:lnTo>
                        <a:lnTo>
                          <a:pt x="33" y="50"/>
                        </a:lnTo>
                        <a:lnTo>
                          <a:pt x="41" y="47"/>
                        </a:lnTo>
                        <a:lnTo>
                          <a:pt x="44" y="43"/>
                        </a:lnTo>
                        <a:lnTo>
                          <a:pt x="51" y="24"/>
                        </a:lnTo>
                        <a:lnTo>
                          <a:pt x="46" y="22"/>
                        </a:lnTo>
                        <a:lnTo>
                          <a:pt x="42" y="30"/>
                        </a:lnTo>
                        <a:lnTo>
                          <a:pt x="40" y="39"/>
                        </a:lnTo>
                        <a:lnTo>
                          <a:pt x="37" y="43"/>
                        </a:lnTo>
                        <a:lnTo>
                          <a:pt x="29" y="42"/>
                        </a:lnTo>
                        <a:lnTo>
                          <a:pt x="25" y="40"/>
                        </a:lnTo>
                        <a:lnTo>
                          <a:pt x="17" y="31"/>
                        </a:lnTo>
                        <a:lnTo>
                          <a:pt x="11" y="22"/>
                        </a:lnTo>
                        <a:lnTo>
                          <a:pt x="9" y="17"/>
                        </a:lnTo>
                        <a:lnTo>
                          <a:pt x="19" y="9"/>
                        </a:lnTo>
                        <a:lnTo>
                          <a:pt x="21" y="5"/>
                        </a:lnTo>
                        <a:lnTo>
                          <a:pt x="30" y="8"/>
                        </a:lnTo>
                        <a:lnTo>
                          <a:pt x="35" y="9"/>
                        </a:lnTo>
                        <a:lnTo>
                          <a:pt x="32" y="2"/>
                        </a:lnTo>
                        <a:lnTo>
                          <a:pt x="28" y="2"/>
                        </a:lnTo>
                        <a:lnTo>
                          <a:pt x="24" y="1"/>
                        </a:lnTo>
                        <a:lnTo>
                          <a:pt x="19" y="0"/>
                        </a:lnTo>
                        <a:close/>
                      </a:path>
                    </a:pathLst>
                  </a:custGeom>
                  <a:solidFill>
                    <a:srgbClr val="006600"/>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6" name="Freeform 72">
                    <a:extLst>
                      <a:ext uri="{FF2B5EF4-FFF2-40B4-BE49-F238E27FC236}">
                        <a16:creationId xmlns:a16="http://schemas.microsoft.com/office/drawing/2014/main" id="{7A70E274-044A-C191-D8A7-0587028FE70A}"/>
                      </a:ext>
                    </a:extLst>
                  </p:cNvPr>
                  <p:cNvSpPr>
                    <a:spLocks/>
                  </p:cNvSpPr>
                  <p:nvPr/>
                </p:nvSpPr>
                <p:spPr bwMode="auto">
                  <a:xfrm rot="834031">
                    <a:off x="110" y="188"/>
                    <a:ext cx="19" cy="25"/>
                  </a:xfrm>
                  <a:custGeom>
                    <a:avLst/>
                    <a:gdLst>
                      <a:gd name="T0" fmla="*/ 451394885 w 7"/>
                      <a:gd name="T1" fmla="*/ 1558751657 h 8"/>
                      <a:gd name="T2" fmla="*/ 191868853 w 7"/>
                      <a:gd name="T3" fmla="*/ 0 h 8"/>
                      <a:gd name="T4" fmla="*/ 70688514 w 7"/>
                      <a:gd name="T5" fmla="*/ 737171448 h 8"/>
                      <a:gd name="T6" fmla="*/ 0 w 7"/>
                      <a:gd name="T7" fmla="*/ 2147483647 h 8"/>
                      <a:gd name="T8" fmla="*/ 329910699 w 7"/>
                      <a:gd name="T9" fmla="*/ 2147483647 h 8"/>
                      <a:gd name="T10" fmla="*/ 451394885 w 7"/>
                      <a:gd name="T11" fmla="*/ 2147483647 h 8"/>
                      <a:gd name="T12" fmla="*/ 0 60000 65536"/>
                      <a:gd name="T13" fmla="*/ 0 60000 65536"/>
                      <a:gd name="T14" fmla="*/ 0 60000 65536"/>
                      <a:gd name="T15" fmla="*/ 0 60000 65536"/>
                      <a:gd name="T16" fmla="*/ 0 60000 65536"/>
                      <a:gd name="T17" fmla="*/ 0 60000 65536"/>
                      <a:gd name="T18" fmla="*/ 0 w 7"/>
                      <a:gd name="T19" fmla="*/ 0 h 8"/>
                      <a:gd name="T20" fmla="*/ 7 w 7"/>
                      <a:gd name="T21" fmla="*/ 8 h 8"/>
                    </a:gdLst>
                    <a:ahLst/>
                    <a:cxnLst>
                      <a:cxn ang="T12">
                        <a:pos x="T0" y="T1"/>
                      </a:cxn>
                      <a:cxn ang="T13">
                        <a:pos x="T2" y="T3"/>
                      </a:cxn>
                      <a:cxn ang="T14">
                        <a:pos x="T4" y="T5"/>
                      </a:cxn>
                      <a:cxn ang="T15">
                        <a:pos x="T6" y="T7"/>
                      </a:cxn>
                      <a:cxn ang="T16">
                        <a:pos x="T8" y="T9"/>
                      </a:cxn>
                      <a:cxn ang="T17">
                        <a:pos x="T10" y="T11"/>
                      </a:cxn>
                    </a:cxnLst>
                    <a:rect l="T18" t="T19" r="T20" b="T21"/>
                    <a:pathLst>
                      <a:path w="7" h="8">
                        <a:moveTo>
                          <a:pt x="7" y="2"/>
                        </a:moveTo>
                        <a:lnTo>
                          <a:pt x="3" y="0"/>
                        </a:lnTo>
                        <a:lnTo>
                          <a:pt x="1" y="1"/>
                        </a:lnTo>
                        <a:lnTo>
                          <a:pt x="0" y="8"/>
                        </a:lnTo>
                        <a:lnTo>
                          <a:pt x="5" y="7"/>
                        </a:lnTo>
                        <a:lnTo>
                          <a:pt x="7" y="3"/>
                        </a:lnTo>
                      </a:path>
                    </a:pathLst>
                  </a:custGeom>
                  <a:solidFill>
                    <a:srgbClr val="006600"/>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7" name="Freeform 73">
                    <a:extLst>
                      <a:ext uri="{FF2B5EF4-FFF2-40B4-BE49-F238E27FC236}">
                        <a16:creationId xmlns:a16="http://schemas.microsoft.com/office/drawing/2014/main" id="{6922D945-3132-73AB-E47A-E70F57B73456}"/>
                      </a:ext>
                    </a:extLst>
                  </p:cNvPr>
                  <p:cNvSpPr>
                    <a:spLocks/>
                  </p:cNvSpPr>
                  <p:nvPr/>
                </p:nvSpPr>
                <p:spPr bwMode="auto">
                  <a:xfrm rot="834031">
                    <a:off x="113" y="209"/>
                    <a:ext cx="76" cy="99"/>
                  </a:xfrm>
                  <a:custGeom>
                    <a:avLst/>
                    <a:gdLst>
                      <a:gd name="T0" fmla="*/ 0 w 28"/>
                      <a:gd name="T1" fmla="*/ 1346165322 h 32"/>
                      <a:gd name="T2" fmla="*/ 632714333 w 28"/>
                      <a:gd name="T3" fmla="*/ 2147483647 h 32"/>
                      <a:gd name="T4" fmla="*/ 1276048859 w 28"/>
                      <a:gd name="T5" fmla="*/ 2147483647 h 32"/>
                      <a:gd name="T6" fmla="*/ 1527729869 w 28"/>
                      <a:gd name="T7" fmla="*/ 2147483647 h 32"/>
                      <a:gd name="T8" fmla="*/ 1346392703 w 28"/>
                      <a:gd name="T9" fmla="*/ 2147483647 h 32"/>
                      <a:gd name="T10" fmla="*/ 520786775 w 28"/>
                      <a:gd name="T11" fmla="*/ 2147483647 h 32"/>
                      <a:gd name="T12" fmla="*/ 374517301 w 28"/>
                      <a:gd name="T13" fmla="*/ 2147483647 h 32"/>
                      <a:gd name="T14" fmla="*/ 962624597 w 28"/>
                      <a:gd name="T15" fmla="*/ 2147483647 h 32"/>
                      <a:gd name="T16" fmla="*/ 1413563830 w 28"/>
                      <a:gd name="T17" fmla="*/ 2147483647 h 32"/>
                      <a:gd name="T18" fmla="*/ 1675370295 w 28"/>
                      <a:gd name="T19" fmla="*/ 2147483647 h 32"/>
                      <a:gd name="T20" fmla="*/ 1787303412 w 28"/>
                      <a:gd name="T21" fmla="*/ 2147483647 h 32"/>
                      <a:gd name="T22" fmla="*/ 1717367450 w 28"/>
                      <a:gd name="T23" fmla="*/ 2147483647 h 32"/>
                      <a:gd name="T24" fmla="*/ 1458317829 w 28"/>
                      <a:gd name="T25" fmla="*/ 2147483647 h 32"/>
                      <a:gd name="T26" fmla="*/ 824671172 w 28"/>
                      <a:gd name="T27" fmla="*/ 2147483647 h 32"/>
                      <a:gd name="T28" fmla="*/ 520786775 w 28"/>
                      <a:gd name="T29" fmla="*/ 1978894216 h 32"/>
                      <a:gd name="T30" fmla="*/ 70688514 w 28"/>
                      <a:gd name="T31" fmla="*/ 0 h 32"/>
                      <a:gd name="T32" fmla="*/ 0 w 28"/>
                      <a:gd name="T33" fmla="*/ 134616532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0" y="2"/>
                        </a:moveTo>
                        <a:lnTo>
                          <a:pt x="10" y="7"/>
                        </a:lnTo>
                        <a:lnTo>
                          <a:pt x="20" y="16"/>
                        </a:lnTo>
                        <a:lnTo>
                          <a:pt x="24" y="21"/>
                        </a:lnTo>
                        <a:lnTo>
                          <a:pt x="21" y="25"/>
                        </a:lnTo>
                        <a:lnTo>
                          <a:pt x="8" y="27"/>
                        </a:lnTo>
                        <a:lnTo>
                          <a:pt x="6" y="32"/>
                        </a:lnTo>
                        <a:lnTo>
                          <a:pt x="15" y="32"/>
                        </a:lnTo>
                        <a:lnTo>
                          <a:pt x="22" y="30"/>
                        </a:lnTo>
                        <a:lnTo>
                          <a:pt x="26" y="27"/>
                        </a:lnTo>
                        <a:lnTo>
                          <a:pt x="28" y="22"/>
                        </a:lnTo>
                        <a:lnTo>
                          <a:pt x="27" y="18"/>
                        </a:lnTo>
                        <a:lnTo>
                          <a:pt x="23" y="15"/>
                        </a:lnTo>
                        <a:lnTo>
                          <a:pt x="13" y="6"/>
                        </a:lnTo>
                        <a:lnTo>
                          <a:pt x="8" y="3"/>
                        </a:lnTo>
                        <a:lnTo>
                          <a:pt x="1" y="0"/>
                        </a:lnTo>
                        <a:lnTo>
                          <a:pt x="0" y="2"/>
                        </a:lnTo>
                        <a:close/>
                      </a:path>
                    </a:pathLst>
                  </a:custGeom>
                  <a:solidFill>
                    <a:srgbClr val="006600"/>
                  </a:solidFill>
                  <a:ln w="952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38" name="Freeform 74">
                    <a:extLst>
                      <a:ext uri="{FF2B5EF4-FFF2-40B4-BE49-F238E27FC236}">
                        <a16:creationId xmlns:a16="http://schemas.microsoft.com/office/drawing/2014/main" id="{2EFD3AF2-E95A-4966-8B3A-57AFFD548E38}"/>
                      </a:ext>
                    </a:extLst>
                  </p:cNvPr>
                  <p:cNvSpPr>
                    <a:spLocks/>
                  </p:cNvSpPr>
                  <p:nvPr/>
                </p:nvSpPr>
                <p:spPr bwMode="auto">
                  <a:xfrm rot="834031" flipH="1">
                    <a:off x="57" y="31"/>
                    <a:ext cx="126" cy="165"/>
                  </a:xfrm>
                  <a:custGeom>
                    <a:avLst/>
                    <a:gdLst>
                      <a:gd name="T0" fmla="*/ 1 w 179"/>
                      <a:gd name="T1" fmla="*/ 1 h 268"/>
                      <a:gd name="T2" fmla="*/ 1 w 179"/>
                      <a:gd name="T3" fmla="*/ 1 h 268"/>
                      <a:gd name="T4" fmla="*/ 1 w 179"/>
                      <a:gd name="T5" fmla="*/ 1 h 268"/>
                      <a:gd name="T6" fmla="*/ 1 w 179"/>
                      <a:gd name="T7" fmla="*/ 1 h 268"/>
                      <a:gd name="T8" fmla="*/ 1 w 179"/>
                      <a:gd name="T9" fmla="*/ 1 h 268"/>
                      <a:gd name="T10" fmla="*/ 1 w 179"/>
                      <a:gd name="T11" fmla="*/ 1 h 268"/>
                      <a:gd name="T12" fmla="*/ 1 w 179"/>
                      <a:gd name="T13" fmla="*/ 1 h 268"/>
                      <a:gd name="T14" fmla="*/ 1 w 179"/>
                      <a:gd name="T15" fmla="*/ 1 h 268"/>
                      <a:gd name="T16" fmla="*/ 1 w 179"/>
                      <a:gd name="T17" fmla="*/ 1 h 268"/>
                      <a:gd name="T18" fmla="*/ 1 w 179"/>
                      <a:gd name="T19" fmla="*/ 1 h 268"/>
                      <a:gd name="T20" fmla="*/ 1 w 179"/>
                      <a:gd name="T21" fmla="*/ 1 h 268"/>
                      <a:gd name="T22" fmla="*/ 1 w 179"/>
                      <a:gd name="T23" fmla="*/ 1 h 268"/>
                      <a:gd name="T24" fmla="*/ 1 w 179"/>
                      <a:gd name="T25" fmla="*/ 1 h 268"/>
                      <a:gd name="T26" fmla="*/ 1 w 179"/>
                      <a:gd name="T27" fmla="*/ 1 h 268"/>
                      <a:gd name="T28" fmla="*/ 1 w 179"/>
                      <a:gd name="T29" fmla="*/ 1 h 268"/>
                      <a:gd name="T30" fmla="*/ 1 w 179"/>
                      <a:gd name="T31" fmla="*/ 1 h 268"/>
                      <a:gd name="T32" fmla="*/ 1 w 179"/>
                      <a:gd name="T33" fmla="*/ 1 h 268"/>
                      <a:gd name="T34" fmla="*/ 1 w 179"/>
                      <a:gd name="T35" fmla="*/ 1 h 268"/>
                      <a:gd name="T36" fmla="*/ 1 w 179"/>
                      <a:gd name="T37" fmla="*/ 1 h 268"/>
                      <a:gd name="T38" fmla="*/ 1 w 179"/>
                      <a:gd name="T39" fmla="*/ 1 h 268"/>
                      <a:gd name="T40" fmla="*/ 1 w 179"/>
                      <a:gd name="T41" fmla="*/ 1 h 268"/>
                      <a:gd name="T42" fmla="*/ 1 w 179"/>
                      <a:gd name="T43" fmla="*/ 1 h 268"/>
                      <a:gd name="T44" fmla="*/ 0 w 179"/>
                      <a:gd name="T45" fmla="*/ 1 h 268"/>
                      <a:gd name="T46" fmla="*/ 0 w 179"/>
                      <a:gd name="T47" fmla="*/ 1 h 268"/>
                      <a:gd name="T48" fmla="*/ 1 w 179"/>
                      <a:gd name="T49" fmla="*/ 1 h 268"/>
                      <a:gd name="T50" fmla="*/ 1 w 179"/>
                      <a:gd name="T51" fmla="*/ 1 h 268"/>
                      <a:gd name="T52" fmla="*/ 1 w 179"/>
                      <a:gd name="T53" fmla="*/ 1 h 268"/>
                      <a:gd name="T54" fmla="*/ 1 w 179"/>
                      <a:gd name="T55" fmla="*/ 1 h 268"/>
                      <a:gd name="T56" fmla="*/ 1 w 179"/>
                      <a:gd name="T57" fmla="*/ 0 h 268"/>
                      <a:gd name="T58" fmla="*/ 1 w 179"/>
                      <a:gd name="T59" fmla="*/ 0 h 268"/>
                      <a:gd name="T60" fmla="*/ 1 w 179"/>
                      <a:gd name="T61" fmla="*/ 1 h 268"/>
                      <a:gd name="T62" fmla="*/ 1 w 179"/>
                      <a:gd name="T63" fmla="*/ 1 h 268"/>
                      <a:gd name="T64" fmla="*/ 1 w 179"/>
                      <a:gd name="T65" fmla="*/ 1 h 268"/>
                      <a:gd name="T66" fmla="*/ 1 w 179"/>
                      <a:gd name="T67" fmla="*/ 1 h 268"/>
                      <a:gd name="T68" fmla="*/ 1 w 179"/>
                      <a:gd name="T69" fmla="*/ 1 h 268"/>
                      <a:gd name="T70" fmla="*/ 1 w 179"/>
                      <a:gd name="T71" fmla="*/ 1 h 268"/>
                      <a:gd name="T72" fmla="*/ 1 w 179"/>
                      <a:gd name="T73" fmla="*/ 1 h 2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268"/>
                      <a:gd name="T113" fmla="*/ 179 w 179"/>
                      <a:gd name="T114" fmla="*/ 268 h 2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268">
                        <a:moveTo>
                          <a:pt x="164" y="38"/>
                        </a:moveTo>
                        <a:lnTo>
                          <a:pt x="164" y="52"/>
                        </a:lnTo>
                        <a:lnTo>
                          <a:pt x="162" y="67"/>
                        </a:lnTo>
                        <a:lnTo>
                          <a:pt x="173" y="85"/>
                        </a:lnTo>
                        <a:lnTo>
                          <a:pt x="177" y="108"/>
                        </a:lnTo>
                        <a:lnTo>
                          <a:pt x="179" y="126"/>
                        </a:lnTo>
                        <a:lnTo>
                          <a:pt x="178" y="158"/>
                        </a:lnTo>
                        <a:lnTo>
                          <a:pt x="176" y="174"/>
                        </a:lnTo>
                        <a:lnTo>
                          <a:pt x="171" y="195"/>
                        </a:lnTo>
                        <a:lnTo>
                          <a:pt x="161" y="211"/>
                        </a:lnTo>
                        <a:lnTo>
                          <a:pt x="150" y="226"/>
                        </a:lnTo>
                        <a:lnTo>
                          <a:pt x="138" y="243"/>
                        </a:lnTo>
                        <a:lnTo>
                          <a:pt x="123" y="256"/>
                        </a:lnTo>
                        <a:lnTo>
                          <a:pt x="106" y="266"/>
                        </a:lnTo>
                        <a:lnTo>
                          <a:pt x="87" y="268"/>
                        </a:lnTo>
                        <a:lnTo>
                          <a:pt x="69" y="265"/>
                        </a:lnTo>
                        <a:lnTo>
                          <a:pt x="53" y="256"/>
                        </a:lnTo>
                        <a:lnTo>
                          <a:pt x="39" y="238"/>
                        </a:lnTo>
                        <a:lnTo>
                          <a:pt x="35" y="233"/>
                        </a:lnTo>
                        <a:lnTo>
                          <a:pt x="27" y="222"/>
                        </a:lnTo>
                        <a:lnTo>
                          <a:pt x="16" y="208"/>
                        </a:lnTo>
                        <a:lnTo>
                          <a:pt x="3" y="167"/>
                        </a:lnTo>
                        <a:lnTo>
                          <a:pt x="0" y="96"/>
                        </a:lnTo>
                        <a:lnTo>
                          <a:pt x="0" y="94"/>
                        </a:lnTo>
                        <a:lnTo>
                          <a:pt x="8" y="42"/>
                        </a:lnTo>
                        <a:lnTo>
                          <a:pt x="22" y="20"/>
                        </a:lnTo>
                        <a:lnTo>
                          <a:pt x="44" y="8"/>
                        </a:lnTo>
                        <a:lnTo>
                          <a:pt x="55" y="3"/>
                        </a:lnTo>
                        <a:lnTo>
                          <a:pt x="65" y="0"/>
                        </a:lnTo>
                        <a:lnTo>
                          <a:pt x="77" y="0"/>
                        </a:lnTo>
                        <a:lnTo>
                          <a:pt x="96" y="2"/>
                        </a:lnTo>
                        <a:lnTo>
                          <a:pt x="117" y="8"/>
                        </a:lnTo>
                        <a:lnTo>
                          <a:pt x="135" y="20"/>
                        </a:lnTo>
                        <a:lnTo>
                          <a:pt x="141" y="22"/>
                        </a:lnTo>
                        <a:lnTo>
                          <a:pt x="146" y="25"/>
                        </a:lnTo>
                        <a:lnTo>
                          <a:pt x="155" y="29"/>
                        </a:lnTo>
                        <a:lnTo>
                          <a:pt x="164" y="38"/>
                        </a:lnTo>
                        <a:close/>
                      </a:path>
                    </a:pathLst>
                  </a:custGeom>
                  <a:solidFill>
                    <a:srgbClr val="FDEAA6"/>
                  </a:solidFill>
                  <a:ln w="6350">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39" name="Freeform 75">
                    <a:extLst>
                      <a:ext uri="{FF2B5EF4-FFF2-40B4-BE49-F238E27FC236}">
                        <a16:creationId xmlns:a16="http://schemas.microsoft.com/office/drawing/2014/main" id="{BD059C74-F051-CB14-799A-7D99DB71E8ED}"/>
                      </a:ext>
                    </a:extLst>
                  </p:cNvPr>
                  <p:cNvSpPr>
                    <a:spLocks/>
                  </p:cNvSpPr>
                  <p:nvPr/>
                </p:nvSpPr>
                <p:spPr bwMode="auto">
                  <a:xfrm rot="834031" flipH="1">
                    <a:off x="69" y="175"/>
                    <a:ext cx="68" cy="22"/>
                  </a:xfrm>
                  <a:custGeom>
                    <a:avLst/>
                    <a:gdLst>
                      <a:gd name="T0" fmla="*/ 0 w 98"/>
                      <a:gd name="T1" fmla="*/ 0 h 30"/>
                      <a:gd name="T2" fmla="*/ 1 w 98"/>
                      <a:gd name="T3" fmla="*/ 1 h 30"/>
                      <a:gd name="T4" fmla="*/ 1 w 98"/>
                      <a:gd name="T5" fmla="*/ 1 h 30"/>
                      <a:gd name="T6" fmla="*/ 1 w 98"/>
                      <a:gd name="T7" fmla="*/ 1 h 30"/>
                      <a:gd name="T8" fmla="*/ 1 w 98"/>
                      <a:gd name="T9" fmla="*/ 1 h 30"/>
                      <a:gd name="T10" fmla="*/ 1 w 98"/>
                      <a:gd name="T11" fmla="*/ 1 h 30"/>
                      <a:gd name="T12" fmla="*/ 1 w 98"/>
                      <a:gd name="T13" fmla="*/ 1 h 30"/>
                      <a:gd name="T14" fmla="*/ 1 w 98"/>
                      <a:gd name="T15" fmla="*/ 1 h 30"/>
                      <a:gd name="T16" fmla="*/ 1 w 98"/>
                      <a:gd name="T17" fmla="*/ 1 h 30"/>
                      <a:gd name="T18" fmla="*/ 1 w 98"/>
                      <a:gd name="T19" fmla="*/ 1 h 30"/>
                      <a:gd name="T20" fmla="*/ 1 w 98"/>
                      <a:gd name="T21" fmla="*/ 1 h 30"/>
                      <a:gd name="T22" fmla="*/ 1 w 98"/>
                      <a:gd name="T23" fmla="*/ 1 h 30"/>
                      <a:gd name="T24" fmla="*/ 1 w 98"/>
                      <a:gd name="T25" fmla="*/ 1 h 30"/>
                      <a:gd name="T26" fmla="*/ 1 w 98"/>
                      <a:gd name="T27" fmla="*/ 1 h 30"/>
                      <a:gd name="T28" fmla="*/ 1 w 98"/>
                      <a:gd name="T29" fmla="*/ 1 h 30"/>
                      <a:gd name="T30" fmla="*/ 1 w 98"/>
                      <a:gd name="T31" fmla="*/ 1 h 30"/>
                      <a:gd name="T32" fmla="*/ 1 w 98"/>
                      <a:gd name="T33" fmla="*/ 1 h 30"/>
                      <a:gd name="T34" fmla="*/ 1 w 98"/>
                      <a:gd name="T35" fmla="*/ 1 h 30"/>
                      <a:gd name="T36" fmla="*/ 1 w 98"/>
                      <a:gd name="T37" fmla="*/ 1 h 30"/>
                      <a:gd name="T38" fmla="*/ 0 w 98"/>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8"/>
                      <a:gd name="T61" fmla="*/ 0 h 30"/>
                      <a:gd name="T62" fmla="*/ 98 w 98"/>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8" h="30">
                        <a:moveTo>
                          <a:pt x="0" y="0"/>
                        </a:moveTo>
                        <a:lnTo>
                          <a:pt x="8" y="6"/>
                        </a:lnTo>
                        <a:lnTo>
                          <a:pt x="13" y="10"/>
                        </a:lnTo>
                        <a:lnTo>
                          <a:pt x="21" y="16"/>
                        </a:lnTo>
                        <a:lnTo>
                          <a:pt x="26" y="19"/>
                        </a:lnTo>
                        <a:lnTo>
                          <a:pt x="36" y="22"/>
                        </a:lnTo>
                        <a:lnTo>
                          <a:pt x="51" y="24"/>
                        </a:lnTo>
                        <a:lnTo>
                          <a:pt x="67" y="22"/>
                        </a:lnTo>
                        <a:lnTo>
                          <a:pt x="81" y="16"/>
                        </a:lnTo>
                        <a:lnTo>
                          <a:pt x="89" y="9"/>
                        </a:lnTo>
                        <a:lnTo>
                          <a:pt x="98" y="5"/>
                        </a:lnTo>
                        <a:lnTo>
                          <a:pt x="89" y="15"/>
                        </a:lnTo>
                        <a:lnTo>
                          <a:pt x="81" y="21"/>
                        </a:lnTo>
                        <a:lnTo>
                          <a:pt x="71" y="26"/>
                        </a:lnTo>
                        <a:lnTo>
                          <a:pt x="56" y="29"/>
                        </a:lnTo>
                        <a:lnTo>
                          <a:pt x="41" y="30"/>
                        </a:lnTo>
                        <a:lnTo>
                          <a:pt x="24" y="25"/>
                        </a:lnTo>
                        <a:lnTo>
                          <a:pt x="13" y="19"/>
                        </a:lnTo>
                        <a:lnTo>
                          <a:pt x="8" y="15"/>
                        </a:lnTo>
                        <a:lnTo>
                          <a:pt x="0" y="0"/>
                        </a:lnTo>
                        <a:close/>
                      </a:path>
                    </a:pathLst>
                  </a:custGeom>
                  <a:solidFill>
                    <a:srgbClr val="0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0" name="Freeform 76">
                    <a:extLst>
                      <a:ext uri="{FF2B5EF4-FFF2-40B4-BE49-F238E27FC236}">
                        <a16:creationId xmlns:a16="http://schemas.microsoft.com/office/drawing/2014/main" id="{9C257AB4-3D99-1A5C-B65D-2B70127A88DE}"/>
                      </a:ext>
                    </a:extLst>
                  </p:cNvPr>
                  <p:cNvSpPr>
                    <a:spLocks/>
                  </p:cNvSpPr>
                  <p:nvPr/>
                </p:nvSpPr>
                <p:spPr bwMode="auto">
                  <a:xfrm rot="834031" flipH="1">
                    <a:off x="173" y="123"/>
                    <a:ext cx="12" cy="38"/>
                  </a:xfrm>
                  <a:custGeom>
                    <a:avLst/>
                    <a:gdLst>
                      <a:gd name="T0" fmla="*/ 1 w 17"/>
                      <a:gd name="T1" fmla="*/ 1 h 53"/>
                      <a:gd name="T2" fmla="*/ 0 w 17"/>
                      <a:gd name="T3" fmla="*/ 1 h 53"/>
                      <a:gd name="T4" fmla="*/ 1 w 17"/>
                      <a:gd name="T5" fmla="*/ 1 h 53"/>
                      <a:gd name="T6" fmla="*/ 1 w 17"/>
                      <a:gd name="T7" fmla="*/ 1 h 53"/>
                      <a:gd name="T8" fmla="*/ 1 w 17"/>
                      <a:gd name="T9" fmla="*/ 1 h 53"/>
                      <a:gd name="T10" fmla="*/ 1 w 17"/>
                      <a:gd name="T11" fmla="*/ 1 h 53"/>
                      <a:gd name="T12" fmla="*/ 1 w 17"/>
                      <a:gd name="T13" fmla="*/ 1 h 53"/>
                      <a:gd name="T14" fmla="*/ 1 w 17"/>
                      <a:gd name="T15" fmla="*/ 1 h 53"/>
                      <a:gd name="T16" fmla="*/ 1 w 17"/>
                      <a:gd name="T17" fmla="*/ 1 h 53"/>
                      <a:gd name="T18" fmla="*/ 1 w 17"/>
                      <a:gd name="T19" fmla="*/ 0 h 53"/>
                      <a:gd name="T20" fmla="*/ 1 w 17"/>
                      <a:gd name="T21" fmla="*/ 1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53"/>
                      <a:gd name="T35" fmla="*/ 17 w 17"/>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53">
                        <a:moveTo>
                          <a:pt x="4" y="2"/>
                        </a:moveTo>
                        <a:lnTo>
                          <a:pt x="0" y="12"/>
                        </a:lnTo>
                        <a:lnTo>
                          <a:pt x="9" y="35"/>
                        </a:lnTo>
                        <a:lnTo>
                          <a:pt x="13" y="47"/>
                        </a:lnTo>
                        <a:lnTo>
                          <a:pt x="14" y="52"/>
                        </a:lnTo>
                        <a:lnTo>
                          <a:pt x="17" y="53"/>
                        </a:lnTo>
                        <a:lnTo>
                          <a:pt x="12" y="32"/>
                        </a:lnTo>
                        <a:lnTo>
                          <a:pt x="10" y="22"/>
                        </a:lnTo>
                        <a:lnTo>
                          <a:pt x="8" y="14"/>
                        </a:lnTo>
                        <a:lnTo>
                          <a:pt x="5" y="0"/>
                        </a:lnTo>
                        <a:lnTo>
                          <a:pt x="4" y="2"/>
                        </a:lnTo>
                        <a:close/>
                      </a:path>
                    </a:pathLst>
                  </a:custGeom>
                  <a:solidFill>
                    <a:srgbClr val="FDEAA6"/>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1" name="Freeform 77">
                    <a:extLst>
                      <a:ext uri="{FF2B5EF4-FFF2-40B4-BE49-F238E27FC236}">
                        <a16:creationId xmlns:a16="http://schemas.microsoft.com/office/drawing/2014/main" id="{F49FDA28-B062-C117-97DB-CDD4F8AF5CE2}"/>
                      </a:ext>
                    </a:extLst>
                  </p:cNvPr>
                  <p:cNvSpPr>
                    <a:spLocks/>
                  </p:cNvSpPr>
                  <p:nvPr/>
                </p:nvSpPr>
                <p:spPr bwMode="auto">
                  <a:xfrm rot="834031" flipH="1">
                    <a:off x="41" y="76"/>
                    <a:ext cx="22" cy="57"/>
                  </a:xfrm>
                  <a:custGeom>
                    <a:avLst/>
                    <a:gdLst>
                      <a:gd name="T0" fmla="*/ 1 w 31"/>
                      <a:gd name="T1" fmla="*/ 0 h 80"/>
                      <a:gd name="T2" fmla="*/ 1 w 31"/>
                      <a:gd name="T3" fmla="*/ 1 h 80"/>
                      <a:gd name="T4" fmla="*/ 1 w 31"/>
                      <a:gd name="T5" fmla="*/ 1 h 80"/>
                      <a:gd name="T6" fmla="*/ 1 w 31"/>
                      <a:gd name="T7" fmla="*/ 1 h 80"/>
                      <a:gd name="T8" fmla="*/ 1 w 31"/>
                      <a:gd name="T9" fmla="*/ 1 h 80"/>
                      <a:gd name="T10" fmla="*/ 1 w 31"/>
                      <a:gd name="T11" fmla="*/ 1 h 80"/>
                      <a:gd name="T12" fmla="*/ 1 w 31"/>
                      <a:gd name="T13" fmla="*/ 1 h 80"/>
                      <a:gd name="T14" fmla="*/ 1 w 31"/>
                      <a:gd name="T15" fmla="*/ 1 h 80"/>
                      <a:gd name="T16" fmla="*/ 0 w 31"/>
                      <a:gd name="T17" fmla="*/ 1 h 80"/>
                      <a:gd name="T18" fmla="*/ 1 w 31"/>
                      <a:gd name="T19" fmla="*/ 1 h 80"/>
                      <a:gd name="T20" fmla="*/ 1 w 31"/>
                      <a:gd name="T21" fmla="*/ 1 h 80"/>
                      <a:gd name="T22" fmla="*/ 1 w 31"/>
                      <a:gd name="T23" fmla="*/ 1 h 80"/>
                      <a:gd name="T24" fmla="*/ 1 w 31"/>
                      <a:gd name="T25" fmla="*/ 1 h 80"/>
                      <a:gd name="T26" fmla="*/ 1 w 31"/>
                      <a:gd name="T27" fmla="*/ 1 h 80"/>
                      <a:gd name="T28" fmla="*/ 1 w 31"/>
                      <a:gd name="T29" fmla="*/ 1 h 80"/>
                      <a:gd name="T30" fmla="*/ 1 w 31"/>
                      <a:gd name="T31" fmla="*/ 0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
                      <a:gd name="T49" fmla="*/ 0 h 80"/>
                      <a:gd name="T50" fmla="*/ 31 w 31"/>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 h="80">
                        <a:moveTo>
                          <a:pt x="21" y="0"/>
                        </a:moveTo>
                        <a:lnTo>
                          <a:pt x="28" y="2"/>
                        </a:lnTo>
                        <a:cubicBezTo>
                          <a:pt x="29" y="5"/>
                          <a:pt x="31" y="14"/>
                          <a:pt x="31" y="21"/>
                        </a:cubicBezTo>
                        <a:cubicBezTo>
                          <a:pt x="31" y="28"/>
                          <a:pt x="30" y="37"/>
                          <a:pt x="29" y="43"/>
                        </a:cubicBezTo>
                        <a:lnTo>
                          <a:pt x="26" y="56"/>
                        </a:lnTo>
                        <a:lnTo>
                          <a:pt x="21" y="70"/>
                        </a:lnTo>
                        <a:lnTo>
                          <a:pt x="17" y="77"/>
                        </a:lnTo>
                        <a:lnTo>
                          <a:pt x="9" y="80"/>
                        </a:lnTo>
                        <a:lnTo>
                          <a:pt x="0" y="78"/>
                        </a:lnTo>
                        <a:lnTo>
                          <a:pt x="5" y="60"/>
                        </a:lnTo>
                        <a:lnTo>
                          <a:pt x="5" y="58"/>
                        </a:lnTo>
                        <a:lnTo>
                          <a:pt x="11" y="33"/>
                        </a:lnTo>
                        <a:lnTo>
                          <a:pt x="11" y="29"/>
                        </a:lnTo>
                        <a:lnTo>
                          <a:pt x="14" y="19"/>
                        </a:lnTo>
                        <a:lnTo>
                          <a:pt x="20" y="3"/>
                        </a:lnTo>
                        <a:lnTo>
                          <a:pt x="21" y="0"/>
                        </a:lnTo>
                        <a:close/>
                      </a:path>
                    </a:pathLst>
                  </a:custGeom>
                  <a:solidFill>
                    <a:srgbClr val="FDEAA6"/>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2" name="Freeform 78">
                    <a:extLst>
                      <a:ext uri="{FF2B5EF4-FFF2-40B4-BE49-F238E27FC236}">
                        <a16:creationId xmlns:a16="http://schemas.microsoft.com/office/drawing/2014/main" id="{08E0D6FC-0166-80B8-BCD6-9F03F21B99B5}"/>
                      </a:ext>
                    </a:extLst>
                  </p:cNvPr>
                  <p:cNvSpPr>
                    <a:spLocks/>
                  </p:cNvSpPr>
                  <p:nvPr/>
                </p:nvSpPr>
                <p:spPr bwMode="auto">
                  <a:xfrm rot="834031" flipH="1">
                    <a:off x="102" y="101"/>
                    <a:ext cx="40" cy="45"/>
                  </a:xfrm>
                  <a:custGeom>
                    <a:avLst/>
                    <a:gdLst>
                      <a:gd name="T0" fmla="*/ 1 w 57"/>
                      <a:gd name="T1" fmla="*/ 1 h 62"/>
                      <a:gd name="T2" fmla="*/ 0 w 57"/>
                      <a:gd name="T3" fmla="*/ 1 h 62"/>
                      <a:gd name="T4" fmla="*/ 1 w 57"/>
                      <a:gd name="T5" fmla="*/ 1 h 62"/>
                      <a:gd name="T6" fmla="*/ 1 w 57"/>
                      <a:gd name="T7" fmla="*/ 1 h 62"/>
                      <a:gd name="T8" fmla="*/ 1 w 57"/>
                      <a:gd name="T9" fmla="*/ 1 h 62"/>
                      <a:gd name="T10" fmla="*/ 1 w 57"/>
                      <a:gd name="T11" fmla="*/ 1 h 62"/>
                      <a:gd name="T12" fmla="*/ 1 w 57"/>
                      <a:gd name="T13" fmla="*/ 1 h 62"/>
                      <a:gd name="T14" fmla="*/ 1 w 57"/>
                      <a:gd name="T15" fmla="*/ 1 h 62"/>
                      <a:gd name="T16" fmla="*/ 1 w 57"/>
                      <a:gd name="T17" fmla="*/ 1 h 62"/>
                      <a:gd name="T18" fmla="*/ 1 w 57"/>
                      <a:gd name="T19" fmla="*/ 1 h 62"/>
                      <a:gd name="T20" fmla="*/ 1 w 57"/>
                      <a:gd name="T21" fmla="*/ 1 h 62"/>
                      <a:gd name="T22" fmla="*/ 1 w 57"/>
                      <a:gd name="T23" fmla="*/ 1 h 62"/>
                      <a:gd name="T24" fmla="*/ 1 w 57"/>
                      <a:gd name="T25" fmla="*/ 1 h 62"/>
                      <a:gd name="T26" fmla="*/ 1 w 57"/>
                      <a:gd name="T27" fmla="*/ 1 h 62"/>
                      <a:gd name="T28" fmla="*/ 1 w 57"/>
                      <a:gd name="T29" fmla="*/ 1 h 62"/>
                      <a:gd name="T30" fmla="*/ 1 w 57"/>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7"/>
                      <a:gd name="T49" fmla="*/ 0 h 62"/>
                      <a:gd name="T50" fmla="*/ 57 w 57"/>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7" h="62">
                        <a:moveTo>
                          <a:pt x="4" y="39"/>
                        </a:moveTo>
                        <a:lnTo>
                          <a:pt x="0" y="49"/>
                        </a:lnTo>
                        <a:lnTo>
                          <a:pt x="3" y="57"/>
                        </a:lnTo>
                        <a:lnTo>
                          <a:pt x="8" y="58"/>
                        </a:lnTo>
                        <a:lnTo>
                          <a:pt x="15" y="56"/>
                        </a:lnTo>
                        <a:lnTo>
                          <a:pt x="23" y="62"/>
                        </a:lnTo>
                        <a:lnTo>
                          <a:pt x="31" y="62"/>
                        </a:lnTo>
                        <a:lnTo>
                          <a:pt x="38" y="57"/>
                        </a:lnTo>
                        <a:lnTo>
                          <a:pt x="51" y="58"/>
                        </a:lnTo>
                        <a:lnTo>
                          <a:pt x="57" y="51"/>
                        </a:lnTo>
                        <a:lnTo>
                          <a:pt x="57" y="44"/>
                        </a:lnTo>
                        <a:lnTo>
                          <a:pt x="52" y="36"/>
                        </a:lnTo>
                        <a:lnTo>
                          <a:pt x="44" y="27"/>
                        </a:lnTo>
                        <a:lnTo>
                          <a:pt x="42" y="15"/>
                        </a:lnTo>
                        <a:lnTo>
                          <a:pt x="41" y="9"/>
                        </a:lnTo>
                        <a:lnTo>
                          <a:pt x="40"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3" name="Freeform 79">
                    <a:extLst>
                      <a:ext uri="{FF2B5EF4-FFF2-40B4-BE49-F238E27FC236}">
                        <a16:creationId xmlns:a16="http://schemas.microsoft.com/office/drawing/2014/main" id="{E93BD9A9-FE2C-5B4A-C5F8-30EE6A56C40E}"/>
                      </a:ext>
                    </a:extLst>
                  </p:cNvPr>
                  <p:cNvSpPr>
                    <a:spLocks/>
                  </p:cNvSpPr>
                  <p:nvPr/>
                </p:nvSpPr>
                <p:spPr bwMode="auto">
                  <a:xfrm rot="834031" flipH="1">
                    <a:off x="50" y="40"/>
                    <a:ext cx="30" cy="84"/>
                  </a:xfrm>
                  <a:custGeom>
                    <a:avLst/>
                    <a:gdLst>
                      <a:gd name="T0" fmla="*/ 0 w 43"/>
                      <a:gd name="T1" fmla="*/ 0 h 158"/>
                      <a:gd name="T2" fmla="*/ 1 w 43"/>
                      <a:gd name="T3" fmla="*/ 1 h 158"/>
                      <a:gd name="T4" fmla="*/ 1 w 43"/>
                      <a:gd name="T5" fmla="*/ 1 h 158"/>
                      <a:gd name="T6" fmla="*/ 1 w 43"/>
                      <a:gd name="T7" fmla="*/ 1 h 158"/>
                      <a:gd name="T8" fmla="*/ 1 w 43"/>
                      <a:gd name="T9" fmla="*/ 1 h 158"/>
                      <a:gd name="T10" fmla="*/ 1 w 43"/>
                      <a:gd name="T11" fmla="*/ 1 h 158"/>
                      <a:gd name="T12" fmla="*/ 1 w 43"/>
                      <a:gd name="T13" fmla="*/ 1 h 158"/>
                      <a:gd name="T14" fmla="*/ 1 w 43"/>
                      <a:gd name="T15" fmla="*/ 1 h 158"/>
                      <a:gd name="T16" fmla="*/ 1 w 43"/>
                      <a:gd name="T17" fmla="*/ 1 h 158"/>
                      <a:gd name="T18" fmla="*/ 1 w 43"/>
                      <a:gd name="T19" fmla="*/ 1 h 158"/>
                      <a:gd name="T20" fmla="*/ 1 w 43"/>
                      <a:gd name="T21" fmla="*/ 1 h 158"/>
                      <a:gd name="T22" fmla="*/ 1 w 43"/>
                      <a:gd name="T23" fmla="*/ 1 h 158"/>
                      <a:gd name="T24" fmla="*/ 1 w 43"/>
                      <a:gd name="T25" fmla="*/ 1 h 158"/>
                      <a:gd name="T26" fmla="*/ 1 w 43"/>
                      <a:gd name="T27" fmla="*/ 1 h 158"/>
                      <a:gd name="T28" fmla="*/ 1 w 43"/>
                      <a:gd name="T29" fmla="*/ 1 h 158"/>
                      <a:gd name="T30" fmla="*/ 1 w 43"/>
                      <a:gd name="T31" fmla="*/ 1 h 158"/>
                      <a:gd name="T32" fmla="*/ 1 w 43"/>
                      <a:gd name="T33" fmla="*/ 1 h 158"/>
                      <a:gd name="T34" fmla="*/ 0 w 43"/>
                      <a:gd name="T35" fmla="*/ 0 h 1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158"/>
                      <a:gd name="T56" fmla="*/ 43 w 43"/>
                      <a:gd name="T57" fmla="*/ 158 h 1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158">
                        <a:moveTo>
                          <a:pt x="0" y="0"/>
                        </a:moveTo>
                        <a:lnTo>
                          <a:pt x="31" y="19"/>
                        </a:lnTo>
                        <a:lnTo>
                          <a:pt x="41" y="41"/>
                        </a:lnTo>
                        <a:lnTo>
                          <a:pt x="43" y="59"/>
                        </a:lnTo>
                        <a:lnTo>
                          <a:pt x="40" y="73"/>
                        </a:lnTo>
                        <a:lnTo>
                          <a:pt x="34" y="88"/>
                        </a:lnTo>
                        <a:cubicBezTo>
                          <a:pt x="33" y="96"/>
                          <a:pt x="32" y="104"/>
                          <a:pt x="30" y="112"/>
                        </a:cubicBezTo>
                        <a:cubicBezTo>
                          <a:pt x="30" y="114"/>
                          <a:pt x="28" y="117"/>
                          <a:pt x="28" y="117"/>
                        </a:cubicBezTo>
                        <a:cubicBezTo>
                          <a:pt x="26" y="130"/>
                          <a:pt x="20" y="142"/>
                          <a:pt x="20" y="155"/>
                        </a:cubicBezTo>
                        <a:lnTo>
                          <a:pt x="17" y="158"/>
                        </a:lnTo>
                        <a:lnTo>
                          <a:pt x="22" y="131"/>
                        </a:lnTo>
                        <a:lnTo>
                          <a:pt x="23" y="98"/>
                        </a:lnTo>
                        <a:lnTo>
                          <a:pt x="20" y="71"/>
                        </a:lnTo>
                        <a:lnTo>
                          <a:pt x="16" y="53"/>
                        </a:lnTo>
                        <a:lnTo>
                          <a:pt x="6" y="38"/>
                        </a:lnTo>
                        <a:lnTo>
                          <a:pt x="8" y="12"/>
                        </a:lnTo>
                        <a:lnTo>
                          <a:pt x="8" y="8"/>
                        </a:lnTo>
                        <a:lnTo>
                          <a:pt x="0" y="0"/>
                        </a:lnTo>
                        <a:close/>
                      </a:path>
                    </a:pathLst>
                  </a:custGeom>
                  <a:solidFill>
                    <a:srgbClr val="8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4" name="Freeform 80">
                    <a:extLst>
                      <a:ext uri="{FF2B5EF4-FFF2-40B4-BE49-F238E27FC236}">
                        <a16:creationId xmlns:a16="http://schemas.microsoft.com/office/drawing/2014/main" id="{F014833A-8082-25D9-C407-7EA59951C4CF}"/>
                      </a:ext>
                    </a:extLst>
                  </p:cNvPr>
                  <p:cNvSpPr>
                    <a:spLocks/>
                  </p:cNvSpPr>
                  <p:nvPr/>
                </p:nvSpPr>
                <p:spPr bwMode="auto">
                  <a:xfrm rot="834031" flipH="1">
                    <a:off x="170" y="63"/>
                    <a:ext cx="24" cy="102"/>
                  </a:xfrm>
                  <a:custGeom>
                    <a:avLst/>
                    <a:gdLst>
                      <a:gd name="T0" fmla="*/ 1 w 34"/>
                      <a:gd name="T1" fmla="*/ 0 h 170"/>
                      <a:gd name="T2" fmla="*/ 1 w 34"/>
                      <a:gd name="T3" fmla="*/ 1 h 170"/>
                      <a:gd name="T4" fmla="*/ 1 w 34"/>
                      <a:gd name="T5" fmla="*/ 1 h 170"/>
                      <a:gd name="T6" fmla="*/ 1 w 34"/>
                      <a:gd name="T7" fmla="*/ 1 h 170"/>
                      <a:gd name="T8" fmla="*/ 0 w 34"/>
                      <a:gd name="T9" fmla="*/ 1 h 170"/>
                      <a:gd name="T10" fmla="*/ 1 w 34"/>
                      <a:gd name="T11" fmla="*/ 1 h 170"/>
                      <a:gd name="T12" fmla="*/ 1 w 34"/>
                      <a:gd name="T13" fmla="*/ 1 h 170"/>
                      <a:gd name="T14" fmla="*/ 1 w 34"/>
                      <a:gd name="T15" fmla="*/ 1 h 170"/>
                      <a:gd name="T16" fmla="*/ 1 w 34"/>
                      <a:gd name="T17" fmla="*/ 1 h 170"/>
                      <a:gd name="T18" fmla="*/ 1 w 34"/>
                      <a:gd name="T19" fmla="*/ 1 h 170"/>
                      <a:gd name="T20" fmla="*/ 1 w 34"/>
                      <a:gd name="T21" fmla="*/ 1 h 170"/>
                      <a:gd name="T22" fmla="*/ 1 w 34"/>
                      <a:gd name="T23" fmla="*/ 1 h 170"/>
                      <a:gd name="T24" fmla="*/ 1 w 34"/>
                      <a:gd name="T25" fmla="*/ 1 h 170"/>
                      <a:gd name="T26" fmla="*/ 1 w 34"/>
                      <a:gd name="T27" fmla="*/ 1 h 170"/>
                      <a:gd name="T28" fmla="*/ 1 w 34"/>
                      <a:gd name="T29" fmla="*/ 1 h 170"/>
                      <a:gd name="T30" fmla="*/ 1 w 34"/>
                      <a:gd name="T31" fmla="*/ 1 h 170"/>
                      <a:gd name="T32" fmla="*/ 1 w 34"/>
                      <a:gd name="T33" fmla="*/ 1 h 170"/>
                      <a:gd name="T34" fmla="*/ 1 w 34"/>
                      <a:gd name="T35" fmla="*/ 0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170"/>
                      <a:gd name="T56" fmla="*/ 34 w 34"/>
                      <a:gd name="T57" fmla="*/ 170 h 17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170">
                        <a:moveTo>
                          <a:pt x="34" y="0"/>
                        </a:moveTo>
                        <a:cubicBezTo>
                          <a:pt x="32" y="0"/>
                          <a:pt x="29" y="0"/>
                          <a:pt x="26" y="2"/>
                        </a:cubicBezTo>
                        <a:lnTo>
                          <a:pt x="17" y="12"/>
                        </a:lnTo>
                        <a:lnTo>
                          <a:pt x="3" y="40"/>
                        </a:lnTo>
                        <a:lnTo>
                          <a:pt x="0" y="64"/>
                        </a:lnTo>
                        <a:lnTo>
                          <a:pt x="4" y="90"/>
                        </a:lnTo>
                        <a:lnTo>
                          <a:pt x="7" y="101"/>
                        </a:lnTo>
                        <a:lnTo>
                          <a:pt x="10" y="116"/>
                        </a:lnTo>
                        <a:lnTo>
                          <a:pt x="12" y="124"/>
                        </a:lnTo>
                        <a:lnTo>
                          <a:pt x="17" y="144"/>
                        </a:lnTo>
                        <a:lnTo>
                          <a:pt x="24" y="170"/>
                        </a:lnTo>
                        <a:lnTo>
                          <a:pt x="18" y="131"/>
                        </a:lnTo>
                        <a:lnTo>
                          <a:pt x="16" y="79"/>
                        </a:lnTo>
                        <a:lnTo>
                          <a:pt x="16" y="61"/>
                        </a:lnTo>
                        <a:lnTo>
                          <a:pt x="18" y="50"/>
                        </a:lnTo>
                        <a:lnTo>
                          <a:pt x="23" y="18"/>
                        </a:lnTo>
                        <a:lnTo>
                          <a:pt x="32" y="4"/>
                        </a:lnTo>
                        <a:lnTo>
                          <a:pt x="34" y="0"/>
                        </a:lnTo>
                        <a:close/>
                      </a:path>
                    </a:pathLst>
                  </a:custGeom>
                  <a:solidFill>
                    <a:srgbClr val="8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5" name="Freeform 81">
                    <a:extLst>
                      <a:ext uri="{FF2B5EF4-FFF2-40B4-BE49-F238E27FC236}">
                        <a16:creationId xmlns:a16="http://schemas.microsoft.com/office/drawing/2014/main" id="{263CF0F4-774B-5DCE-1129-6E6EC5BEF9D3}"/>
                      </a:ext>
                    </a:extLst>
                  </p:cNvPr>
                  <p:cNvSpPr>
                    <a:spLocks/>
                  </p:cNvSpPr>
                  <p:nvPr/>
                </p:nvSpPr>
                <p:spPr bwMode="auto">
                  <a:xfrm rot="834031" flipH="1">
                    <a:off x="86" y="89"/>
                    <a:ext cx="27" cy="6"/>
                  </a:xfrm>
                  <a:custGeom>
                    <a:avLst/>
                    <a:gdLst>
                      <a:gd name="T0" fmla="*/ 0 w 38"/>
                      <a:gd name="T1" fmla="*/ 2 h 8"/>
                      <a:gd name="T2" fmla="*/ 1 w 38"/>
                      <a:gd name="T3" fmla="*/ 2 h 8"/>
                      <a:gd name="T4" fmla="*/ 1 w 38"/>
                      <a:gd name="T5" fmla="*/ 1 h 8"/>
                      <a:gd name="T6" fmla="*/ 1 w 38"/>
                      <a:gd name="T7" fmla="*/ 0 h 8"/>
                      <a:gd name="T8" fmla="*/ 1 w 38"/>
                      <a:gd name="T9" fmla="*/ 0 h 8"/>
                      <a:gd name="T10" fmla="*/ 1 w 38"/>
                      <a:gd name="T11" fmla="*/ 2 h 8"/>
                      <a:gd name="T12" fmla="*/ 1 w 38"/>
                      <a:gd name="T13" fmla="*/ 2 h 8"/>
                      <a:gd name="T14" fmla="*/ 1 w 38"/>
                      <a:gd name="T15" fmla="*/ 2 h 8"/>
                      <a:gd name="T16" fmla="*/ 1 w 38"/>
                      <a:gd name="T17" fmla="*/ 2 h 8"/>
                      <a:gd name="T18" fmla="*/ 1 w 38"/>
                      <a:gd name="T19" fmla="*/ 2 h 8"/>
                      <a:gd name="T20" fmla="*/ 1 w 38"/>
                      <a:gd name="T21" fmla="*/ 2 h 8"/>
                      <a:gd name="T22" fmla="*/ 1 w 38"/>
                      <a:gd name="T23" fmla="*/ 2 h 8"/>
                      <a:gd name="T24" fmla="*/ 0 w 38"/>
                      <a:gd name="T25" fmla="*/ 2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8"/>
                      <a:gd name="T41" fmla="*/ 38 w 38"/>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8">
                        <a:moveTo>
                          <a:pt x="0" y="8"/>
                        </a:moveTo>
                        <a:lnTo>
                          <a:pt x="3" y="3"/>
                        </a:lnTo>
                        <a:lnTo>
                          <a:pt x="8" y="1"/>
                        </a:lnTo>
                        <a:lnTo>
                          <a:pt x="14" y="0"/>
                        </a:lnTo>
                        <a:lnTo>
                          <a:pt x="26" y="0"/>
                        </a:lnTo>
                        <a:lnTo>
                          <a:pt x="33" y="2"/>
                        </a:lnTo>
                        <a:lnTo>
                          <a:pt x="38" y="8"/>
                        </a:lnTo>
                        <a:lnTo>
                          <a:pt x="32" y="7"/>
                        </a:lnTo>
                        <a:lnTo>
                          <a:pt x="26" y="7"/>
                        </a:lnTo>
                        <a:lnTo>
                          <a:pt x="19" y="8"/>
                        </a:lnTo>
                        <a:lnTo>
                          <a:pt x="8" y="8"/>
                        </a:lnTo>
                        <a:lnTo>
                          <a:pt x="3" y="7"/>
                        </a:lnTo>
                        <a:lnTo>
                          <a:pt x="0" y="8"/>
                        </a:lnTo>
                        <a:close/>
                      </a:path>
                    </a:pathLst>
                  </a:custGeom>
                  <a:solidFill>
                    <a:srgbClr val="FFFFFF"/>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6" name="Freeform 82">
                    <a:extLst>
                      <a:ext uri="{FF2B5EF4-FFF2-40B4-BE49-F238E27FC236}">
                        <a16:creationId xmlns:a16="http://schemas.microsoft.com/office/drawing/2014/main" id="{0B15FD96-4459-04AD-779C-737DD65CD04A}"/>
                      </a:ext>
                    </a:extLst>
                  </p:cNvPr>
                  <p:cNvSpPr>
                    <a:spLocks/>
                  </p:cNvSpPr>
                  <p:nvPr/>
                </p:nvSpPr>
                <p:spPr bwMode="auto">
                  <a:xfrm rot="834031" flipH="1">
                    <a:off x="143" y="103"/>
                    <a:ext cx="27" cy="8"/>
                  </a:xfrm>
                  <a:custGeom>
                    <a:avLst/>
                    <a:gdLst>
                      <a:gd name="T0" fmla="*/ 1 w 38"/>
                      <a:gd name="T1" fmla="*/ 2 h 10"/>
                      <a:gd name="T2" fmla="*/ 1 w 38"/>
                      <a:gd name="T3" fmla="*/ 2 h 10"/>
                      <a:gd name="T4" fmla="*/ 1 w 38"/>
                      <a:gd name="T5" fmla="*/ 0 h 10"/>
                      <a:gd name="T6" fmla="*/ 1 w 38"/>
                      <a:gd name="T7" fmla="*/ 0 h 10"/>
                      <a:gd name="T8" fmla="*/ 1 w 38"/>
                      <a:gd name="T9" fmla="*/ 2 h 10"/>
                      <a:gd name="T10" fmla="*/ 1 w 38"/>
                      <a:gd name="T11" fmla="*/ 2 h 10"/>
                      <a:gd name="T12" fmla="*/ 0 w 38"/>
                      <a:gd name="T13" fmla="*/ 2 h 10"/>
                      <a:gd name="T14" fmla="*/ 1 w 38"/>
                      <a:gd name="T15" fmla="*/ 2 h 10"/>
                      <a:gd name="T16" fmla="*/ 1 w 38"/>
                      <a:gd name="T17" fmla="*/ 2 h 10"/>
                      <a:gd name="T18" fmla="*/ 1 w 38"/>
                      <a:gd name="T19" fmla="*/ 2 h 10"/>
                      <a:gd name="T20" fmla="*/ 1 w 38"/>
                      <a:gd name="T21" fmla="*/ 2 h 10"/>
                      <a:gd name="T22" fmla="*/ 1 w 38"/>
                      <a:gd name="T23" fmla="*/ 2 h 10"/>
                      <a:gd name="T24" fmla="*/ 1 w 38"/>
                      <a:gd name="T25" fmla="*/ 2 h 10"/>
                      <a:gd name="T26" fmla="*/ 1 w 38"/>
                      <a:gd name="T27" fmla="*/ 2 h 10"/>
                      <a:gd name="T28" fmla="*/ 1 w 38"/>
                      <a:gd name="T29" fmla="*/ 2 h 10"/>
                      <a:gd name="T30" fmla="*/ 1 w 38"/>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0"/>
                      <a:gd name="T50" fmla="*/ 38 w 3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0">
                        <a:moveTo>
                          <a:pt x="38" y="8"/>
                        </a:moveTo>
                        <a:lnTo>
                          <a:pt x="34" y="3"/>
                        </a:lnTo>
                        <a:lnTo>
                          <a:pt x="24" y="0"/>
                        </a:lnTo>
                        <a:lnTo>
                          <a:pt x="15" y="0"/>
                        </a:lnTo>
                        <a:lnTo>
                          <a:pt x="7" y="2"/>
                        </a:lnTo>
                        <a:lnTo>
                          <a:pt x="5" y="5"/>
                        </a:lnTo>
                        <a:lnTo>
                          <a:pt x="0" y="10"/>
                        </a:lnTo>
                        <a:lnTo>
                          <a:pt x="5" y="8"/>
                        </a:lnTo>
                        <a:lnTo>
                          <a:pt x="10" y="7"/>
                        </a:lnTo>
                        <a:lnTo>
                          <a:pt x="14" y="7"/>
                        </a:lnTo>
                        <a:lnTo>
                          <a:pt x="18" y="7"/>
                        </a:lnTo>
                        <a:lnTo>
                          <a:pt x="23" y="8"/>
                        </a:lnTo>
                        <a:lnTo>
                          <a:pt x="29" y="8"/>
                        </a:lnTo>
                        <a:lnTo>
                          <a:pt x="32" y="8"/>
                        </a:lnTo>
                        <a:lnTo>
                          <a:pt x="35" y="7"/>
                        </a:lnTo>
                        <a:lnTo>
                          <a:pt x="38" y="8"/>
                        </a:lnTo>
                        <a:close/>
                      </a:path>
                    </a:pathLst>
                  </a:custGeom>
                  <a:solidFill>
                    <a:srgbClr val="FFFFFF"/>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47" name="Freeform 83">
                    <a:extLst>
                      <a:ext uri="{FF2B5EF4-FFF2-40B4-BE49-F238E27FC236}">
                        <a16:creationId xmlns:a16="http://schemas.microsoft.com/office/drawing/2014/main" id="{BFFA3012-1C8D-F910-9017-D39408D420E7}"/>
                      </a:ext>
                    </a:extLst>
                  </p:cNvPr>
                  <p:cNvSpPr>
                    <a:spLocks/>
                  </p:cNvSpPr>
                  <p:nvPr/>
                </p:nvSpPr>
                <p:spPr bwMode="auto">
                  <a:xfrm rot="834031" flipH="1">
                    <a:off x="156" y="104"/>
                    <a:ext cx="11" cy="6"/>
                  </a:xfrm>
                  <a:custGeom>
                    <a:avLst/>
                    <a:gdLst>
                      <a:gd name="T0" fmla="*/ 1 w 15"/>
                      <a:gd name="T1" fmla="*/ 2 h 8"/>
                      <a:gd name="T2" fmla="*/ 1 w 15"/>
                      <a:gd name="T3" fmla="*/ 2 h 8"/>
                      <a:gd name="T4" fmla="*/ 1 w 15"/>
                      <a:gd name="T5" fmla="*/ 2 h 8"/>
                      <a:gd name="T6" fmla="*/ 1 w 15"/>
                      <a:gd name="T7" fmla="*/ 2 h 8"/>
                      <a:gd name="T8" fmla="*/ 1 w 15"/>
                      <a:gd name="T9" fmla="*/ 2 h 8"/>
                      <a:gd name="T10" fmla="*/ 0 w 15"/>
                      <a:gd name="T11" fmla="*/ 2 h 8"/>
                      <a:gd name="T12" fmla="*/ 1 w 15"/>
                      <a:gd name="T13" fmla="*/ 1 h 8"/>
                      <a:gd name="T14" fmla="*/ 1 w 15"/>
                      <a:gd name="T15" fmla="*/ 0 h 8"/>
                      <a:gd name="T16" fmla="*/ 1 w 15"/>
                      <a:gd name="T17" fmla="*/ 0 h 8"/>
                      <a:gd name="T18" fmla="*/ 1 w 15"/>
                      <a:gd name="T19" fmla="*/ 2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8"/>
                      <a:gd name="T32" fmla="*/ 15 w 1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8">
                        <a:moveTo>
                          <a:pt x="14" y="2"/>
                        </a:moveTo>
                        <a:lnTo>
                          <a:pt x="15" y="4"/>
                        </a:lnTo>
                        <a:lnTo>
                          <a:pt x="13" y="8"/>
                        </a:lnTo>
                        <a:lnTo>
                          <a:pt x="5" y="8"/>
                        </a:lnTo>
                        <a:lnTo>
                          <a:pt x="2" y="7"/>
                        </a:lnTo>
                        <a:lnTo>
                          <a:pt x="0" y="4"/>
                        </a:lnTo>
                        <a:lnTo>
                          <a:pt x="1" y="1"/>
                        </a:lnTo>
                        <a:lnTo>
                          <a:pt x="3" y="0"/>
                        </a:lnTo>
                        <a:lnTo>
                          <a:pt x="8" y="0"/>
                        </a:lnTo>
                        <a:lnTo>
                          <a:pt x="14" y="2"/>
                        </a:lnTo>
                        <a:close/>
                      </a:path>
                    </a:pathLst>
                  </a:custGeom>
                  <a:solidFill>
                    <a:srgbClr val="0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48" name="Freeform 84">
                    <a:extLst>
                      <a:ext uri="{FF2B5EF4-FFF2-40B4-BE49-F238E27FC236}">
                        <a16:creationId xmlns:a16="http://schemas.microsoft.com/office/drawing/2014/main" id="{D70E278F-E252-910D-6D7F-157F75144C1A}"/>
                      </a:ext>
                    </a:extLst>
                  </p:cNvPr>
                  <p:cNvSpPr>
                    <a:spLocks/>
                  </p:cNvSpPr>
                  <p:nvPr/>
                </p:nvSpPr>
                <p:spPr bwMode="auto">
                  <a:xfrm rot="834031" flipH="1">
                    <a:off x="102" y="91"/>
                    <a:ext cx="11" cy="6"/>
                  </a:xfrm>
                  <a:custGeom>
                    <a:avLst/>
                    <a:gdLst>
                      <a:gd name="T0" fmla="*/ 1 w 16"/>
                      <a:gd name="T1" fmla="*/ 1 h 8"/>
                      <a:gd name="T2" fmla="*/ 0 w 16"/>
                      <a:gd name="T3" fmla="*/ 2 h 8"/>
                      <a:gd name="T4" fmla="*/ 1 w 16"/>
                      <a:gd name="T5" fmla="*/ 2 h 8"/>
                      <a:gd name="T6" fmla="*/ 1 w 16"/>
                      <a:gd name="T7" fmla="*/ 2 h 8"/>
                      <a:gd name="T8" fmla="*/ 1 w 16"/>
                      <a:gd name="T9" fmla="*/ 2 h 8"/>
                      <a:gd name="T10" fmla="*/ 1 w 16"/>
                      <a:gd name="T11" fmla="*/ 2 h 8"/>
                      <a:gd name="T12" fmla="*/ 1 w 16"/>
                      <a:gd name="T13" fmla="*/ 1 h 8"/>
                      <a:gd name="T14" fmla="*/ 1 w 16"/>
                      <a:gd name="T15" fmla="*/ 0 h 8"/>
                      <a:gd name="T16" fmla="*/ 1 w 16"/>
                      <a:gd name="T17" fmla="*/ 0 h 8"/>
                      <a:gd name="T18" fmla="*/ 1 w 16"/>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8"/>
                      <a:gd name="T32" fmla="*/ 16 w 1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8">
                        <a:moveTo>
                          <a:pt x="2" y="1"/>
                        </a:moveTo>
                        <a:lnTo>
                          <a:pt x="0" y="5"/>
                        </a:lnTo>
                        <a:lnTo>
                          <a:pt x="2" y="8"/>
                        </a:lnTo>
                        <a:lnTo>
                          <a:pt x="7" y="8"/>
                        </a:lnTo>
                        <a:lnTo>
                          <a:pt x="15" y="7"/>
                        </a:lnTo>
                        <a:lnTo>
                          <a:pt x="16" y="6"/>
                        </a:lnTo>
                        <a:lnTo>
                          <a:pt x="15" y="1"/>
                        </a:lnTo>
                        <a:lnTo>
                          <a:pt x="13" y="0"/>
                        </a:lnTo>
                        <a:lnTo>
                          <a:pt x="8" y="0"/>
                        </a:lnTo>
                        <a:lnTo>
                          <a:pt x="2" y="1"/>
                        </a:lnTo>
                        <a:close/>
                      </a:path>
                    </a:pathLst>
                  </a:custGeom>
                  <a:solidFill>
                    <a:srgbClr val="0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49" name="Freeform 85">
                    <a:extLst>
                      <a:ext uri="{FF2B5EF4-FFF2-40B4-BE49-F238E27FC236}">
                        <a16:creationId xmlns:a16="http://schemas.microsoft.com/office/drawing/2014/main" id="{0154DEAD-9324-8255-8918-3852F4B02A53}"/>
                      </a:ext>
                    </a:extLst>
                  </p:cNvPr>
                  <p:cNvSpPr>
                    <a:spLocks/>
                  </p:cNvSpPr>
                  <p:nvPr/>
                </p:nvSpPr>
                <p:spPr bwMode="auto">
                  <a:xfrm rot="834031" flipH="1">
                    <a:off x="135" y="52"/>
                    <a:ext cx="25" cy="5"/>
                  </a:xfrm>
                  <a:custGeom>
                    <a:avLst/>
                    <a:gdLst>
                      <a:gd name="T0" fmla="*/ 0 w 35"/>
                      <a:gd name="T1" fmla="*/ 1 h 8"/>
                      <a:gd name="T2" fmla="*/ 1 w 35"/>
                      <a:gd name="T3" fmla="*/ 1 h 8"/>
                      <a:gd name="T4" fmla="*/ 1 w 35"/>
                      <a:gd name="T5" fmla="*/ 1 h 8"/>
                      <a:gd name="T6" fmla="*/ 1 w 35"/>
                      <a:gd name="T7" fmla="*/ 1 h 8"/>
                      <a:gd name="T8" fmla="*/ 1 w 35"/>
                      <a:gd name="T9" fmla="*/ 1 h 8"/>
                      <a:gd name="T10" fmla="*/ 1 w 35"/>
                      <a:gd name="T11" fmla="*/ 0 h 8"/>
                      <a:gd name="T12" fmla="*/ 1 w 35"/>
                      <a:gd name="T13" fmla="*/ 0 h 8"/>
                      <a:gd name="T14" fmla="*/ 0 w 35"/>
                      <a:gd name="T15" fmla="*/ 1 h 8"/>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8"/>
                      <a:gd name="T26" fmla="*/ 35 w 3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8">
                        <a:moveTo>
                          <a:pt x="0" y="4"/>
                        </a:moveTo>
                        <a:lnTo>
                          <a:pt x="16" y="6"/>
                        </a:lnTo>
                        <a:lnTo>
                          <a:pt x="22" y="8"/>
                        </a:lnTo>
                        <a:lnTo>
                          <a:pt x="29" y="5"/>
                        </a:lnTo>
                        <a:lnTo>
                          <a:pt x="35" y="1"/>
                        </a:lnTo>
                        <a:lnTo>
                          <a:pt x="23" y="0"/>
                        </a:lnTo>
                        <a:lnTo>
                          <a:pt x="9" y="0"/>
                        </a:lnTo>
                        <a:lnTo>
                          <a:pt x="0" y="4"/>
                        </a:lnTo>
                        <a:close/>
                      </a:path>
                    </a:pathLst>
                  </a:custGeom>
                  <a:solidFill>
                    <a:srgbClr val="800000"/>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grpSp>
                <p:nvGrpSpPr>
                  <p:cNvPr id="150" name="Group 86">
                    <a:extLst>
                      <a:ext uri="{FF2B5EF4-FFF2-40B4-BE49-F238E27FC236}">
                        <a16:creationId xmlns:a16="http://schemas.microsoft.com/office/drawing/2014/main" id="{8074B477-33F6-7247-AD49-9F92BF64D421}"/>
                      </a:ext>
                    </a:extLst>
                  </p:cNvPr>
                  <p:cNvGrpSpPr>
                    <a:grpSpLocks/>
                  </p:cNvGrpSpPr>
                  <p:nvPr/>
                </p:nvGrpSpPr>
                <p:grpSpPr bwMode="auto">
                  <a:xfrm rot="834031" flipH="1">
                    <a:off x="61" y="-3"/>
                    <a:ext cx="153" cy="97"/>
                    <a:chOff x="61" y="0"/>
                    <a:chExt cx="218" cy="136"/>
                  </a:xfrm>
                </p:grpSpPr>
                <p:sp>
                  <p:nvSpPr>
                    <p:cNvPr id="158" name="Freeform 87">
                      <a:extLst>
                        <a:ext uri="{FF2B5EF4-FFF2-40B4-BE49-F238E27FC236}">
                          <a16:creationId xmlns:a16="http://schemas.microsoft.com/office/drawing/2014/main" id="{9241D58A-000D-8CCF-E623-9B68958E3D67}"/>
                        </a:ext>
                      </a:extLst>
                    </p:cNvPr>
                    <p:cNvSpPr>
                      <a:spLocks/>
                    </p:cNvSpPr>
                    <p:nvPr/>
                  </p:nvSpPr>
                  <p:spPr bwMode="auto">
                    <a:xfrm>
                      <a:off x="75" y="0"/>
                      <a:ext cx="204" cy="136"/>
                    </a:xfrm>
                    <a:custGeom>
                      <a:avLst/>
                      <a:gdLst>
                        <a:gd name="T0" fmla="*/ 0 w 204"/>
                        <a:gd name="T1" fmla="*/ 81 h 136"/>
                        <a:gd name="T2" fmla="*/ 9 w 204"/>
                        <a:gd name="T3" fmla="*/ 55 h 136"/>
                        <a:gd name="T4" fmla="*/ 31 w 204"/>
                        <a:gd name="T5" fmla="*/ 28 h 136"/>
                        <a:gd name="T6" fmla="*/ 55 w 204"/>
                        <a:gd name="T7" fmla="*/ 12 h 136"/>
                        <a:gd name="T8" fmla="*/ 73 w 204"/>
                        <a:gd name="T9" fmla="*/ 4 h 136"/>
                        <a:gd name="T10" fmla="*/ 101 w 204"/>
                        <a:gd name="T11" fmla="*/ 0 h 136"/>
                        <a:gd name="T12" fmla="*/ 136 w 204"/>
                        <a:gd name="T13" fmla="*/ 8 h 136"/>
                        <a:gd name="T14" fmla="*/ 173 w 204"/>
                        <a:gd name="T15" fmla="*/ 25 h 136"/>
                        <a:gd name="T16" fmla="*/ 192 w 204"/>
                        <a:gd name="T17" fmla="*/ 48 h 136"/>
                        <a:gd name="T18" fmla="*/ 201 w 204"/>
                        <a:gd name="T19" fmla="*/ 79 h 136"/>
                        <a:gd name="T20" fmla="*/ 204 w 204"/>
                        <a:gd name="T21" fmla="*/ 108 h 136"/>
                        <a:gd name="T22" fmla="*/ 204 w 204"/>
                        <a:gd name="T23" fmla="*/ 136 h 136"/>
                        <a:gd name="T24" fmla="*/ 195 w 204"/>
                        <a:gd name="T25" fmla="*/ 117 h 136"/>
                        <a:gd name="T26" fmla="*/ 190 w 204"/>
                        <a:gd name="T27" fmla="*/ 108 h 136"/>
                        <a:gd name="T28" fmla="*/ 175 w 204"/>
                        <a:gd name="T29" fmla="*/ 95 h 136"/>
                        <a:gd name="T30" fmla="*/ 142 w 204"/>
                        <a:gd name="T31" fmla="*/ 75 h 136"/>
                        <a:gd name="T32" fmla="*/ 109 w 204"/>
                        <a:gd name="T33" fmla="*/ 55 h 136"/>
                        <a:gd name="T34" fmla="*/ 72 w 204"/>
                        <a:gd name="T35" fmla="*/ 38 h 136"/>
                        <a:gd name="T36" fmla="*/ 43 w 204"/>
                        <a:gd name="T37" fmla="*/ 38 h 136"/>
                        <a:gd name="T38" fmla="*/ 22 w 204"/>
                        <a:gd name="T39" fmla="*/ 57 h 136"/>
                        <a:gd name="T40" fmla="*/ 15 w 204"/>
                        <a:gd name="T41" fmla="*/ 64 h 136"/>
                        <a:gd name="T42" fmla="*/ 5 w 204"/>
                        <a:gd name="T43" fmla="*/ 75 h 136"/>
                        <a:gd name="T44" fmla="*/ 0 w 204"/>
                        <a:gd name="T45" fmla="*/ 81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36"/>
                        <a:gd name="T71" fmla="*/ 204 w 204"/>
                        <a:gd name="T72" fmla="*/ 136 h 1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36">
                          <a:moveTo>
                            <a:pt x="0" y="81"/>
                          </a:moveTo>
                          <a:lnTo>
                            <a:pt x="9" y="55"/>
                          </a:lnTo>
                          <a:lnTo>
                            <a:pt x="31" y="28"/>
                          </a:lnTo>
                          <a:lnTo>
                            <a:pt x="55" y="12"/>
                          </a:lnTo>
                          <a:lnTo>
                            <a:pt x="73" y="4"/>
                          </a:lnTo>
                          <a:lnTo>
                            <a:pt x="101" y="0"/>
                          </a:lnTo>
                          <a:lnTo>
                            <a:pt x="136" y="8"/>
                          </a:lnTo>
                          <a:lnTo>
                            <a:pt x="173" y="25"/>
                          </a:lnTo>
                          <a:lnTo>
                            <a:pt x="192" y="48"/>
                          </a:lnTo>
                          <a:lnTo>
                            <a:pt x="201" y="79"/>
                          </a:lnTo>
                          <a:lnTo>
                            <a:pt x="204" y="108"/>
                          </a:lnTo>
                          <a:lnTo>
                            <a:pt x="204" y="136"/>
                          </a:lnTo>
                          <a:lnTo>
                            <a:pt x="195" y="117"/>
                          </a:lnTo>
                          <a:lnTo>
                            <a:pt x="190" y="108"/>
                          </a:lnTo>
                          <a:lnTo>
                            <a:pt x="175" y="95"/>
                          </a:lnTo>
                          <a:lnTo>
                            <a:pt x="142" y="75"/>
                          </a:lnTo>
                          <a:lnTo>
                            <a:pt x="109" y="55"/>
                          </a:lnTo>
                          <a:lnTo>
                            <a:pt x="72" y="38"/>
                          </a:lnTo>
                          <a:lnTo>
                            <a:pt x="43" y="38"/>
                          </a:lnTo>
                          <a:lnTo>
                            <a:pt x="22" y="57"/>
                          </a:lnTo>
                          <a:lnTo>
                            <a:pt x="15" y="64"/>
                          </a:lnTo>
                          <a:lnTo>
                            <a:pt x="5" y="75"/>
                          </a:lnTo>
                          <a:lnTo>
                            <a:pt x="0" y="81"/>
                          </a:lnTo>
                          <a:close/>
                        </a:path>
                      </a:pathLst>
                    </a:custGeom>
                    <a:solidFill>
                      <a:srgbClr val="FFFFFF"/>
                    </a:solidFill>
                    <a:ln w="6350">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9" name="Freeform 88">
                      <a:extLst>
                        <a:ext uri="{FF2B5EF4-FFF2-40B4-BE49-F238E27FC236}">
                          <a16:creationId xmlns:a16="http://schemas.microsoft.com/office/drawing/2014/main" id="{E0C98C1F-B7A2-2714-4D60-C1388DEB4354}"/>
                        </a:ext>
                      </a:extLst>
                    </p:cNvPr>
                    <p:cNvSpPr>
                      <a:spLocks/>
                    </p:cNvSpPr>
                    <p:nvPr/>
                  </p:nvSpPr>
                  <p:spPr bwMode="auto">
                    <a:xfrm>
                      <a:off x="258" y="43"/>
                      <a:ext cx="4" cy="60"/>
                    </a:xfrm>
                    <a:custGeom>
                      <a:avLst/>
                      <a:gdLst>
                        <a:gd name="T0" fmla="*/ 4 w 4"/>
                        <a:gd name="T1" fmla="*/ 0 h 60"/>
                        <a:gd name="T2" fmla="*/ 2 w 4"/>
                        <a:gd name="T3" fmla="*/ 19 h 60"/>
                        <a:gd name="T4" fmla="*/ 1 w 4"/>
                        <a:gd name="T5" fmla="*/ 38 h 60"/>
                        <a:gd name="T6" fmla="*/ 1 w 4"/>
                        <a:gd name="T7" fmla="*/ 54 h 60"/>
                        <a:gd name="T8" fmla="*/ 0 w 4"/>
                        <a:gd name="T9" fmla="*/ 60 h 60"/>
                        <a:gd name="T10" fmla="*/ 0 60000 65536"/>
                        <a:gd name="T11" fmla="*/ 0 60000 65536"/>
                        <a:gd name="T12" fmla="*/ 0 60000 65536"/>
                        <a:gd name="T13" fmla="*/ 0 60000 65536"/>
                        <a:gd name="T14" fmla="*/ 0 60000 65536"/>
                        <a:gd name="T15" fmla="*/ 0 w 4"/>
                        <a:gd name="T16" fmla="*/ 0 h 60"/>
                        <a:gd name="T17" fmla="*/ 4 w 4"/>
                        <a:gd name="T18" fmla="*/ 60 h 60"/>
                      </a:gdLst>
                      <a:ahLst/>
                      <a:cxnLst>
                        <a:cxn ang="T10">
                          <a:pos x="T0" y="T1"/>
                        </a:cxn>
                        <a:cxn ang="T11">
                          <a:pos x="T2" y="T3"/>
                        </a:cxn>
                        <a:cxn ang="T12">
                          <a:pos x="T4" y="T5"/>
                        </a:cxn>
                        <a:cxn ang="T13">
                          <a:pos x="T6" y="T7"/>
                        </a:cxn>
                        <a:cxn ang="T14">
                          <a:pos x="T8" y="T9"/>
                        </a:cxn>
                      </a:cxnLst>
                      <a:rect l="T15" t="T16" r="T17" b="T18"/>
                      <a:pathLst>
                        <a:path w="4" h="60">
                          <a:moveTo>
                            <a:pt x="4" y="0"/>
                          </a:moveTo>
                          <a:lnTo>
                            <a:pt x="2" y="19"/>
                          </a:lnTo>
                          <a:lnTo>
                            <a:pt x="1" y="38"/>
                          </a:lnTo>
                          <a:lnTo>
                            <a:pt x="1" y="54"/>
                          </a:lnTo>
                          <a:lnTo>
                            <a:pt x="0" y="6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60" name="Freeform 89">
                      <a:extLst>
                        <a:ext uri="{FF2B5EF4-FFF2-40B4-BE49-F238E27FC236}">
                          <a16:creationId xmlns:a16="http://schemas.microsoft.com/office/drawing/2014/main" id="{298C69AE-A738-4957-B6C7-D1ED9AB23DEC}"/>
                        </a:ext>
                      </a:extLst>
                    </p:cNvPr>
                    <p:cNvSpPr>
                      <a:spLocks/>
                    </p:cNvSpPr>
                    <p:nvPr/>
                  </p:nvSpPr>
                  <p:spPr bwMode="auto">
                    <a:xfrm>
                      <a:off x="127" y="5"/>
                      <a:ext cx="136" cy="38"/>
                    </a:xfrm>
                    <a:custGeom>
                      <a:avLst/>
                      <a:gdLst>
                        <a:gd name="T0" fmla="*/ 136 w 136"/>
                        <a:gd name="T1" fmla="*/ 38 h 38"/>
                        <a:gd name="T2" fmla="*/ 115 w 136"/>
                        <a:gd name="T3" fmla="*/ 19 h 38"/>
                        <a:gd name="T4" fmla="*/ 89 w 136"/>
                        <a:gd name="T5" fmla="*/ 10 h 38"/>
                        <a:gd name="T6" fmla="*/ 71 w 136"/>
                        <a:gd name="T7" fmla="*/ 5 h 38"/>
                        <a:gd name="T8" fmla="*/ 46 w 136"/>
                        <a:gd name="T9" fmla="*/ 0 h 38"/>
                        <a:gd name="T10" fmla="*/ 25 w 136"/>
                        <a:gd name="T11" fmla="*/ 0 h 38"/>
                        <a:gd name="T12" fmla="*/ 10 w 136"/>
                        <a:gd name="T13" fmla="*/ 5 h 38"/>
                        <a:gd name="T14" fmla="*/ 0 w 136"/>
                        <a:gd name="T15" fmla="*/ 9 h 38"/>
                        <a:gd name="T16" fmla="*/ 0 60000 65536"/>
                        <a:gd name="T17" fmla="*/ 0 60000 65536"/>
                        <a:gd name="T18" fmla="*/ 0 60000 65536"/>
                        <a:gd name="T19" fmla="*/ 0 60000 65536"/>
                        <a:gd name="T20" fmla="*/ 0 60000 65536"/>
                        <a:gd name="T21" fmla="*/ 0 60000 65536"/>
                        <a:gd name="T22" fmla="*/ 0 60000 65536"/>
                        <a:gd name="T23" fmla="*/ 0 60000 65536"/>
                        <a:gd name="T24" fmla="*/ 0 w 136"/>
                        <a:gd name="T25" fmla="*/ 0 h 38"/>
                        <a:gd name="T26" fmla="*/ 136 w 136"/>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 h="38">
                          <a:moveTo>
                            <a:pt x="136" y="38"/>
                          </a:moveTo>
                          <a:lnTo>
                            <a:pt x="115" y="19"/>
                          </a:lnTo>
                          <a:lnTo>
                            <a:pt x="89" y="10"/>
                          </a:lnTo>
                          <a:lnTo>
                            <a:pt x="71" y="5"/>
                          </a:lnTo>
                          <a:lnTo>
                            <a:pt x="46" y="0"/>
                          </a:lnTo>
                          <a:lnTo>
                            <a:pt x="25" y="0"/>
                          </a:lnTo>
                          <a:lnTo>
                            <a:pt x="10" y="5"/>
                          </a:lnTo>
                          <a:lnTo>
                            <a:pt x="0" y="9"/>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61" name="WordArt 90">
                      <a:extLst>
                        <a:ext uri="{FF2B5EF4-FFF2-40B4-BE49-F238E27FC236}">
                          <a16:creationId xmlns:a16="http://schemas.microsoft.com/office/drawing/2014/main" id="{0C4FFE65-5528-43BD-3C6C-105DD259F431}"/>
                        </a:ext>
                      </a:extLst>
                    </p:cNvPr>
                    <p:cNvSpPr>
                      <a:spLocks noChangeArrowheads="1" noChangeShapeType="1" noTextEdit="1"/>
                    </p:cNvSpPr>
                    <p:nvPr/>
                  </p:nvSpPr>
                  <p:spPr bwMode="auto">
                    <a:xfrm rot="247205">
                      <a:off x="133" y="28"/>
                      <a:ext cx="68" cy="44"/>
                    </a:xfrm>
                    <a:prstGeom prst="rect">
                      <a:avLst/>
                    </a:prstGeom>
                  </p:spPr>
                  <p:txBody>
                    <a:bodyPr wrap="none" numCol="1" fromWordArt="1">
                      <a:prstTxWarp prst="textPlain">
                        <a:avLst>
                          <a:gd name="adj" fmla="val 54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b="1" kern="10" dirty="0" err="1">
                          <a:ln w="9525">
                            <a:solidFill>
                              <a:srgbClr val="339966"/>
                            </a:solidFill>
                            <a:round/>
                            <a:headEnd/>
                            <a:tailEnd/>
                          </a:ln>
                          <a:solidFill>
                            <a:srgbClr val="008000"/>
                          </a:solidFill>
                          <a:latin typeface="Cataneo BT"/>
                        </a:rPr>
                        <a:t>Jatco</a:t>
                      </a:r>
                      <a:endParaRPr lang="ja-JP" altLang="en-US" sz="3600" b="1" kern="10" dirty="0">
                        <a:ln w="9525">
                          <a:solidFill>
                            <a:srgbClr val="339966"/>
                          </a:solidFill>
                          <a:round/>
                          <a:headEnd/>
                          <a:tailEnd/>
                        </a:ln>
                        <a:solidFill>
                          <a:srgbClr val="008000"/>
                        </a:solidFill>
                        <a:latin typeface="Cataneo BT"/>
                      </a:endParaRPr>
                    </a:p>
                  </p:txBody>
                </p:sp>
                <p:sp>
                  <p:nvSpPr>
                    <p:cNvPr id="162" name="Freeform 91">
                      <a:extLst>
                        <a:ext uri="{FF2B5EF4-FFF2-40B4-BE49-F238E27FC236}">
                          <a16:creationId xmlns:a16="http://schemas.microsoft.com/office/drawing/2014/main" id="{825F5825-A986-F516-7A26-0BC83813321A}"/>
                        </a:ext>
                      </a:extLst>
                    </p:cNvPr>
                    <p:cNvSpPr>
                      <a:spLocks/>
                    </p:cNvSpPr>
                    <p:nvPr/>
                  </p:nvSpPr>
                  <p:spPr bwMode="auto">
                    <a:xfrm>
                      <a:off x="61" y="38"/>
                      <a:ext cx="208" cy="92"/>
                    </a:xfrm>
                    <a:custGeom>
                      <a:avLst/>
                      <a:gdLst>
                        <a:gd name="T0" fmla="*/ 10 w 208"/>
                        <a:gd name="T1" fmla="*/ 92 h 92"/>
                        <a:gd name="T2" fmla="*/ 0 w 208"/>
                        <a:gd name="T3" fmla="*/ 79 h 92"/>
                        <a:gd name="T4" fmla="*/ 10 w 208"/>
                        <a:gd name="T5" fmla="*/ 50 h 92"/>
                        <a:gd name="T6" fmla="*/ 19 w 208"/>
                        <a:gd name="T7" fmla="*/ 36 h 92"/>
                        <a:gd name="T8" fmla="*/ 26 w 208"/>
                        <a:gd name="T9" fmla="*/ 29 h 92"/>
                        <a:gd name="T10" fmla="*/ 32 w 208"/>
                        <a:gd name="T11" fmla="*/ 23 h 92"/>
                        <a:gd name="T12" fmla="*/ 51 w 208"/>
                        <a:gd name="T13" fmla="*/ 5 h 92"/>
                        <a:gd name="T14" fmla="*/ 58 w 208"/>
                        <a:gd name="T15" fmla="*/ 0 h 92"/>
                        <a:gd name="T16" fmla="*/ 74 w 208"/>
                        <a:gd name="T17" fmla="*/ 0 h 92"/>
                        <a:gd name="T18" fmla="*/ 84 w 208"/>
                        <a:gd name="T19" fmla="*/ 0 h 92"/>
                        <a:gd name="T20" fmla="*/ 87 w 208"/>
                        <a:gd name="T21" fmla="*/ 1 h 92"/>
                        <a:gd name="T22" fmla="*/ 89 w 208"/>
                        <a:gd name="T23" fmla="*/ 1 h 92"/>
                        <a:gd name="T24" fmla="*/ 90 w 208"/>
                        <a:gd name="T25" fmla="*/ 2 h 92"/>
                        <a:gd name="T26" fmla="*/ 97 w 208"/>
                        <a:gd name="T27" fmla="*/ 5 h 92"/>
                        <a:gd name="T28" fmla="*/ 118 w 208"/>
                        <a:gd name="T29" fmla="*/ 15 h 92"/>
                        <a:gd name="T30" fmla="*/ 124 w 208"/>
                        <a:gd name="T31" fmla="*/ 18 h 92"/>
                        <a:gd name="T32" fmla="*/ 151 w 208"/>
                        <a:gd name="T33" fmla="*/ 34 h 92"/>
                        <a:gd name="T34" fmla="*/ 189 w 208"/>
                        <a:gd name="T35" fmla="*/ 57 h 92"/>
                        <a:gd name="T36" fmla="*/ 206 w 208"/>
                        <a:gd name="T37" fmla="*/ 72 h 92"/>
                        <a:gd name="T38" fmla="*/ 208 w 208"/>
                        <a:gd name="T39" fmla="*/ 79 h 92"/>
                        <a:gd name="T40" fmla="*/ 204 w 208"/>
                        <a:gd name="T41" fmla="*/ 76 h 92"/>
                        <a:gd name="T42" fmla="*/ 186 w 208"/>
                        <a:gd name="T43" fmla="*/ 65 h 92"/>
                        <a:gd name="T44" fmla="*/ 173 w 208"/>
                        <a:gd name="T45" fmla="*/ 57 h 92"/>
                        <a:gd name="T46" fmla="*/ 146 w 208"/>
                        <a:gd name="T47" fmla="*/ 43 h 92"/>
                        <a:gd name="T48" fmla="*/ 128 w 208"/>
                        <a:gd name="T49" fmla="*/ 30 h 92"/>
                        <a:gd name="T50" fmla="*/ 111 w 208"/>
                        <a:gd name="T51" fmla="*/ 18 h 92"/>
                        <a:gd name="T52" fmla="*/ 93 w 208"/>
                        <a:gd name="T53" fmla="*/ 9 h 92"/>
                        <a:gd name="T54" fmla="*/ 70 w 208"/>
                        <a:gd name="T55" fmla="*/ 5 h 92"/>
                        <a:gd name="T56" fmla="*/ 54 w 208"/>
                        <a:gd name="T57" fmla="*/ 6 h 92"/>
                        <a:gd name="T58" fmla="*/ 38 w 208"/>
                        <a:gd name="T59" fmla="*/ 19 h 92"/>
                        <a:gd name="T60" fmla="*/ 17 w 208"/>
                        <a:gd name="T61" fmla="*/ 41 h 92"/>
                        <a:gd name="T62" fmla="*/ 9 w 208"/>
                        <a:gd name="T63" fmla="*/ 52 h 92"/>
                        <a:gd name="T64" fmla="*/ 5 w 208"/>
                        <a:gd name="T65" fmla="*/ 66 h 92"/>
                        <a:gd name="T66" fmla="*/ 0 w 208"/>
                        <a:gd name="T67" fmla="*/ 80 h 92"/>
                        <a:gd name="T68" fmla="*/ 10 w 208"/>
                        <a:gd name="T69" fmla="*/ 92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8"/>
                        <a:gd name="T106" fmla="*/ 0 h 92"/>
                        <a:gd name="T107" fmla="*/ 208 w 208"/>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8" h="92">
                          <a:moveTo>
                            <a:pt x="10" y="92"/>
                          </a:moveTo>
                          <a:lnTo>
                            <a:pt x="0" y="79"/>
                          </a:lnTo>
                          <a:lnTo>
                            <a:pt x="10" y="50"/>
                          </a:lnTo>
                          <a:lnTo>
                            <a:pt x="19" y="36"/>
                          </a:lnTo>
                          <a:lnTo>
                            <a:pt x="26" y="29"/>
                          </a:lnTo>
                          <a:lnTo>
                            <a:pt x="32" y="23"/>
                          </a:lnTo>
                          <a:lnTo>
                            <a:pt x="51" y="5"/>
                          </a:lnTo>
                          <a:lnTo>
                            <a:pt x="58" y="0"/>
                          </a:lnTo>
                          <a:lnTo>
                            <a:pt x="74" y="0"/>
                          </a:lnTo>
                          <a:lnTo>
                            <a:pt x="84" y="0"/>
                          </a:lnTo>
                          <a:lnTo>
                            <a:pt x="87" y="1"/>
                          </a:lnTo>
                          <a:lnTo>
                            <a:pt x="89" y="1"/>
                          </a:lnTo>
                          <a:lnTo>
                            <a:pt x="90" y="2"/>
                          </a:lnTo>
                          <a:lnTo>
                            <a:pt x="97" y="5"/>
                          </a:lnTo>
                          <a:lnTo>
                            <a:pt x="118" y="15"/>
                          </a:lnTo>
                          <a:lnTo>
                            <a:pt x="124" y="18"/>
                          </a:lnTo>
                          <a:lnTo>
                            <a:pt x="151" y="34"/>
                          </a:lnTo>
                          <a:lnTo>
                            <a:pt x="189" y="57"/>
                          </a:lnTo>
                          <a:lnTo>
                            <a:pt x="206" y="72"/>
                          </a:lnTo>
                          <a:lnTo>
                            <a:pt x="208" y="79"/>
                          </a:lnTo>
                          <a:lnTo>
                            <a:pt x="204" y="76"/>
                          </a:lnTo>
                          <a:lnTo>
                            <a:pt x="186" y="65"/>
                          </a:lnTo>
                          <a:lnTo>
                            <a:pt x="173" y="57"/>
                          </a:lnTo>
                          <a:lnTo>
                            <a:pt x="146" y="43"/>
                          </a:lnTo>
                          <a:lnTo>
                            <a:pt x="128" y="30"/>
                          </a:lnTo>
                          <a:lnTo>
                            <a:pt x="111" y="18"/>
                          </a:lnTo>
                          <a:lnTo>
                            <a:pt x="93" y="9"/>
                          </a:lnTo>
                          <a:lnTo>
                            <a:pt x="70" y="5"/>
                          </a:lnTo>
                          <a:lnTo>
                            <a:pt x="54" y="6"/>
                          </a:lnTo>
                          <a:lnTo>
                            <a:pt x="38" y="19"/>
                          </a:lnTo>
                          <a:lnTo>
                            <a:pt x="17" y="41"/>
                          </a:lnTo>
                          <a:lnTo>
                            <a:pt x="9" y="52"/>
                          </a:lnTo>
                          <a:lnTo>
                            <a:pt x="5" y="66"/>
                          </a:lnTo>
                          <a:lnTo>
                            <a:pt x="0" y="80"/>
                          </a:lnTo>
                          <a:lnTo>
                            <a:pt x="10" y="92"/>
                          </a:lnTo>
                          <a:close/>
                        </a:path>
                      </a:pathLst>
                    </a:custGeom>
                    <a:solidFill>
                      <a:schemeClr val="bg1">
                        <a:lumMod val="95000"/>
                      </a:schemeClr>
                    </a:solidFill>
                    <a:ln w="3175">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63" name="Freeform 92">
                      <a:extLst>
                        <a:ext uri="{FF2B5EF4-FFF2-40B4-BE49-F238E27FC236}">
                          <a16:creationId xmlns:a16="http://schemas.microsoft.com/office/drawing/2014/main" id="{3EBAC063-545F-87AE-5F6A-2CBEA25E3DEA}"/>
                        </a:ext>
                      </a:extLst>
                    </p:cNvPr>
                    <p:cNvSpPr>
                      <a:spLocks/>
                    </p:cNvSpPr>
                    <p:nvPr/>
                  </p:nvSpPr>
                  <p:spPr bwMode="auto">
                    <a:xfrm>
                      <a:off x="62" y="43"/>
                      <a:ext cx="137" cy="87"/>
                    </a:xfrm>
                    <a:custGeom>
                      <a:avLst/>
                      <a:gdLst>
                        <a:gd name="T0" fmla="*/ 9 w 137"/>
                        <a:gd name="T1" fmla="*/ 87 h 87"/>
                        <a:gd name="T2" fmla="*/ 22 w 137"/>
                        <a:gd name="T3" fmla="*/ 62 h 87"/>
                        <a:gd name="T4" fmla="*/ 32 w 137"/>
                        <a:gd name="T5" fmla="*/ 50 h 87"/>
                        <a:gd name="T6" fmla="*/ 39 w 137"/>
                        <a:gd name="T7" fmla="*/ 50 h 87"/>
                        <a:gd name="T8" fmla="*/ 43 w 137"/>
                        <a:gd name="T9" fmla="*/ 44 h 87"/>
                        <a:gd name="T10" fmla="*/ 69 w 137"/>
                        <a:gd name="T11" fmla="*/ 31 h 87"/>
                        <a:gd name="T12" fmla="*/ 84 w 137"/>
                        <a:gd name="T13" fmla="*/ 25 h 87"/>
                        <a:gd name="T14" fmla="*/ 105 w 137"/>
                        <a:gd name="T15" fmla="*/ 25 h 87"/>
                        <a:gd name="T16" fmla="*/ 121 w 137"/>
                        <a:gd name="T17" fmla="*/ 28 h 87"/>
                        <a:gd name="T18" fmla="*/ 135 w 137"/>
                        <a:gd name="T19" fmla="*/ 33 h 87"/>
                        <a:gd name="T20" fmla="*/ 137 w 137"/>
                        <a:gd name="T21" fmla="*/ 33 h 87"/>
                        <a:gd name="T22" fmla="*/ 112 w 137"/>
                        <a:gd name="T23" fmla="*/ 15 h 87"/>
                        <a:gd name="T24" fmla="*/ 88 w 137"/>
                        <a:gd name="T25" fmla="*/ 3 h 87"/>
                        <a:gd name="T26" fmla="*/ 68 w 137"/>
                        <a:gd name="T27" fmla="*/ 0 h 87"/>
                        <a:gd name="T28" fmla="*/ 54 w 137"/>
                        <a:gd name="T29" fmla="*/ 1 h 87"/>
                        <a:gd name="T30" fmla="*/ 35 w 137"/>
                        <a:gd name="T31" fmla="*/ 15 h 87"/>
                        <a:gd name="T32" fmla="*/ 16 w 137"/>
                        <a:gd name="T33" fmla="*/ 36 h 87"/>
                        <a:gd name="T34" fmla="*/ 7 w 137"/>
                        <a:gd name="T35" fmla="*/ 49 h 87"/>
                        <a:gd name="T36" fmla="*/ 0 w 137"/>
                        <a:gd name="T37" fmla="*/ 71 h 87"/>
                        <a:gd name="T38" fmla="*/ 0 w 137"/>
                        <a:gd name="T39" fmla="*/ 75 h 87"/>
                        <a:gd name="T40" fmla="*/ 9 w 137"/>
                        <a:gd name="T41" fmla="*/ 87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7"/>
                        <a:gd name="T64" fmla="*/ 0 h 87"/>
                        <a:gd name="T65" fmla="*/ 137 w 137"/>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7" h="87">
                          <a:moveTo>
                            <a:pt x="9" y="87"/>
                          </a:moveTo>
                          <a:lnTo>
                            <a:pt x="22" y="62"/>
                          </a:lnTo>
                          <a:lnTo>
                            <a:pt x="32" y="50"/>
                          </a:lnTo>
                          <a:lnTo>
                            <a:pt x="39" y="50"/>
                          </a:lnTo>
                          <a:lnTo>
                            <a:pt x="43" y="44"/>
                          </a:lnTo>
                          <a:lnTo>
                            <a:pt x="69" y="31"/>
                          </a:lnTo>
                          <a:lnTo>
                            <a:pt x="84" y="25"/>
                          </a:lnTo>
                          <a:lnTo>
                            <a:pt x="105" y="25"/>
                          </a:lnTo>
                          <a:lnTo>
                            <a:pt x="121" y="28"/>
                          </a:lnTo>
                          <a:lnTo>
                            <a:pt x="135" y="33"/>
                          </a:lnTo>
                          <a:lnTo>
                            <a:pt x="137" y="33"/>
                          </a:lnTo>
                          <a:lnTo>
                            <a:pt x="112" y="15"/>
                          </a:lnTo>
                          <a:cubicBezTo>
                            <a:pt x="104" y="11"/>
                            <a:pt x="97" y="3"/>
                            <a:pt x="88" y="3"/>
                          </a:cubicBezTo>
                          <a:lnTo>
                            <a:pt x="68" y="0"/>
                          </a:lnTo>
                          <a:lnTo>
                            <a:pt x="54" y="1"/>
                          </a:lnTo>
                          <a:lnTo>
                            <a:pt x="35" y="15"/>
                          </a:lnTo>
                          <a:lnTo>
                            <a:pt x="16" y="36"/>
                          </a:lnTo>
                          <a:lnTo>
                            <a:pt x="7" y="49"/>
                          </a:lnTo>
                          <a:lnTo>
                            <a:pt x="0" y="71"/>
                          </a:lnTo>
                          <a:lnTo>
                            <a:pt x="0" y="75"/>
                          </a:lnTo>
                          <a:lnTo>
                            <a:pt x="9" y="87"/>
                          </a:lnTo>
                          <a:close/>
                        </a:path>
                      </a:pathLst>
                    </a:custGeom>
                    <a:solidFill>
                      <a:schemeClr val="bg1">
                        <a:lumMod val="95000"/>
                      </a:schemeClr>
                    </a:solidFill>
                    <a:ln w="6350">
                      <a:solidFill>
                        <a:srgbClr val="000000"/>
                      </a:solidFill>
                      <a:round/>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grpSp>
              <p:sp>
                <p:nvSpPr>
                  <p:cNvPr id="151" name="Freeform 93">
                    <a:extLst>
                      <a:ext uri="{FF2B5EF4-FFF2-40B4-BE49-F238E27FC236}">
                        <a16:creationId xmlns:a16="http://schemas.microsoft.com/office/drawing/2014/main" id="{B2BC47AB-3CC4-A07F-E02E-F814B80ED0CB}"/>
                      </a:ext>
                    </a:extLst>
                  </p:cNvPr>
                  <p:cNvSpPr>
                    <a:spLocks/>
                  </p:cNvSpPr>
                  <p:nvPr/>
                </p:nvSpPr>
                <p:spPr bwMode="auto">
                  <a:xfrm rot="834031" flipH="1">
                    <a:off x="96" y="157"/>
                    <a:ext cx="34" cy="6"/>
                  </a:xfrm>
                  <a:custGeom>
                    <a:avLst/>
                    <a:gdLst>
                      <a:gd name="T0" fmla="*/ 0 w 34"/>
                      <a:gd name="T1" fmla="*/ 3 h 6"/>
                      <a:gd name="T2" fmla="*/ 18 w 34"/>
                      <a:gd name="T3" fmla="*/ 0 h 6"/>
                      <a:gd name="T4" fmla="*/ 34 w 34"/>
                      <a:gd name="T5" fmla="*/ 6 h 6"/>
                      <a:gd name="T6" fmla="*/ 0 60000 65536"/>
                      <a:gd name="T7" fmla="*/ 0 60000 65536"/>
                      <a:gd name="T8" fmla="*/ 0 60000 65536"/>
                      <a:gd name="T9" fmla="*/ 0 w 34"/>
                      <a:gd name="T10" fmla="*/ 0 h 6"/>
                      <a:gd name="T11" fmla="*/ 34 w 34"/>
                      <a:gd name="T12" fmla="*/ 6 h 6"/>
                    </a:gdLst>
                    <a:ahLst/>
                    <a:cxnLst>
                      <a:cxn ang="T6">
                        <a:pos x="T0" y="T1"/>
                      </a:cxn>
                      <a:cxn ang="T7">
                        <a:pos x="T2" y="T3"/>
                      </a:cxn>
                      <a:cxn ang="T8">
                        <a:pos x="T4" y="T5"/>
                      </a:cxn>
                    </a:cxnLst>
                    <a:rect l="T9" t="T10" r="T11" b="T12"/>
                    <a:pathLst>
                      <a:path w="34" h="6">
                        <a:moveTo>
                          <a:pt x="0" y="3"/>
                        </a:moveTo>
                        <a:lnTo>
                          <a:pt x="18" y="0"/>
                        </a:lnTo>
                        <a:lnTo>
                          <a:pt x="34" y="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2" name="Freeform 94">
                    <a:extLst>
                      <a:ext uri="{FF2B5EF4-FFF2-40B4-BE49-F238E27FC236}">
                        <a16:creationId xmlns:a16="http://schemas.microsoft.com/office/drawing/2014/main" id="{3BF9969D-FA6C-1791-C824-209458EBE127}"/>
                      </a:ext>
                    </a:extLst>
                  </p:cNvPr>
                  <p:cNvSpPr>
                    <a:spLocks noChangeAspect="1"/>
                  </p:cNvSpPr>
                  <p:nvPr/>
                </p:nvSpPr>
                <p:spPr bwMode="auto">
                  <a:xfrm rot="295416">
                    <a:off x="7" y="250"/>
                    <a:ext cx="128" cy="83"/>
                  </a:xfrm>
                  <a:custGeom>
                    <a:avLst/>
                    <a:gdLst>
                      <a:gd name="T0" fmla="*/ 0 w 541"/>
                      <a:gd name="T1" fmla="*/ 0 h 403"/>
                      <a:gd name="T2" fmla="*/ 0 w 541"/>
                      <a:gd name="T3" fmla="*/ 0 h 403"/>
                      <a:gd name="T4" fmla="*/ 0 w 541"/>
                      <a:gd name="T5" fmla="*/ 0 h 403"/>
                      <a:gd name="T6" fmla="*/ 0 w 541"/>
                      <a:gd name="T7" fmla="*/ 0 h 403"/>
                      <a:gd name="T8" fmla="*/ 0 w 541"/>
                      <a:gd name="T9" fmla="*/ 0 h 403"/>
                      <a:gd name="T10" fmla="*/ 0 w 541"/>
                      <a:gd name="T11" fmla="*/ 0 h 403"/>
                      <a:gd name="T12" fmla="*/ 0 w 541"/>
                      <a:gd name="T13" fmla="*/ 0 h 403"/>
                      <a:gd name="T14" fmla="*/ 0 w 541"/>
                      <a:gd name="T15" fmla="*/ 0 h 403"/>
                      <a:gd name="T16" fmla="*/ 0 w 541"/>
                      <a:gd name="T17" fmla="*/ 0 h 403"/>
                      <a:gd name="T18" fmla="*/ 0 w 541"/>
                      <a:gd name="T19" fmla="*/ 0 h 403"/>
                      <a:gd name="T20" fmla="*/ 0 w 541"/>
                      <a:gd name="T21" fmla="*/ 0 h 403"/>
                      <a:gd name="T22" fmla="*/ 0 w 541"/>
                      <a:gd name="T23" fmla="*/ 0 h 403"/>
                      <a:gd name="T24" fmla="*/ 0 w 541"/>
                      <a:gd name="T25" fmla="*/ 0 h 403"/>
                      <a:gd name="T26" fmla="*/ 0 w 541"/>
                      <a:gd name="T27" fmla="*/ 0 h 403"/>
                      <a:gd name="T28" fmla="*/ 0 w 541"/>
                      <a:gd name="T29" fmla="*/ 0 h 403"/>
                      <a:gd name="T30" fmla="*/ 0 w 541"/>
                      <a:gd name="T31" fmla="*/ 0 h 403"/>
                      <a:gd name="T32" fmla="*/ 0 w 541"/>
                      <a:gd name="T33" fmla="*/ 0 h 403"/>
                      <a:gd name="T34" fmla="*/ 0 w 541"/>
                      <a:gd name="T35" fmla="*/ 0 h 403"/>
                      <a:gd name="T36" fmla="*/ 0 w 541"/>
                      <a:gd name="T37" fmla="*/ 0 h 403"/>
                      <a:gd name="T38" fmla="*/ 0 w 541"/>
                      <a:gd name="T39" fmla="*/ 0 h 403"/>
                      <a:gd name="T40" fmla="*/ 0 w 541"/>
                      <a:gd name="T41" fmla="*/ 0 h 403"/>
                      <a:gd name="T42" fmla="*/ 0 w 541"/>
                      <a:gd name="T43" fmla="*/ 0 h 403"/>
                      <a:gd name="T44" fmla="*/ 0 w 541"/>
                      <a:gd name="T45" fmla="*/ 0 h 403"/>
                      <a:gd name="T46" fmla="*/ 0 w 541"/>
                      <a:gd name="T47" fmla="*/ 0 h 403"/>
                      <a:gd name="T48" fmla="*/ 0 w 541"/>
                      <a:gd name="T49" fmla="*/ 0 h 403"/>
                      <a:gd name="T50" fmla="*/ 0 w 541"/>
                      <a:gd name="T51" fmla="*/ 0 h 403"/>
                      <a:gd name="T52" fmla="*/ 0 w 541"/>
                      <a:gd name="T53" fmla="*/ 0 h 403"/>
                      <a:gd name="T54" fmla="*/ 0 w 541"/>
                      <a:gd name="T55" fmla="*/ 0 h 403"/>
                      <a:gd name="T56" fmla="*/ 0 w 541"/>
                      <a:gd name="T57" fmla="*/ 0 h 403"/>
                      <a:gd name="T58" fmla="*/ 0 w 541"/>
                      <a:gd name="T59" fmla="*/ 0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1"/>
                      <a:gd name="T91" fmla="*/ 0 h 403"/>
                      <a:gd name="T92" fmla="*/ 541 w 541"/>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1" h="403">
                        <a:moveTo>
                          <a:pt x="368" y="75"/>
                        </a:moveTo>
                        <a:lnTo>
                          <a:pt x="392" y="54"/>
                        </a:lnTo>
                        <a:lnTo>
                          <a:pt x="412" y="29"/>
                        </a:lnTo>
                        <a:lnTo>
                          <a:pt x="424" y="0"/>
                        </a:lnTo>
                        <a:lnTo>
                          <a:pt x="453" y="3"/>
                        </a:lnTo>
                        <a:lnTo>
                          <a:pt x="480" y="13"/>
                        </a:lnTo>
                        <a:lnTo>
                          <a:pt x="506" y="29"/>
                        </a:lnTo>
                        <a:lnTo>
                          <a:pt x="527" y="48"/>
                        </a:lnTo>
                        <a:lnTo>
                          <a:pt x="541" y="74"/>
                        </a:lnTo>
                        <a:lnTo>
                          <a:pt x="501" y="171"/>
                        </a:lnTo>
                        <a:lnTo>
                          <a:pt x="456" y="269"/>
                        </a:lnTo>
                        <a:lnTo>
                          <a:pt x="405" y="363"/>
                        </a:lnTo>
                        <a:lnTo>
                          <a:pt x="381" y="381"/>
                        </a:lnTo>
                        <a:lnTo>
                          <a:pt x="352" y="395"/>
                        </a:lnTo>
                        <a:lnTo>
                          <a:pt x="322" y="402"/>
                        </a:lnTo>
                        <a:lnTo>
                          <a:pt x="290" y="403"/>
                        </a:lnTo>
                        <a:lnTo>
                          <a:pt x="259" y="398"/>
                        </a:lnTo>
                        <a:lnTo>
                          <a:pt x="218" y="373"/>
                        </a:lnTo>
                        <a:lnTo>
                          <a:pt x="179" y="342"/>
                        </a:lnTo>
                        <a:lnTo>
                          <a:pt x="144" y="307"/>
                        </a:lnTo>
                        <a:lnTo>
                          <a:pt x="115" y="269"/>
                        </a:lnTo>
                        <a:lnTo>
                          <a:pt x="79" y="214"/>
                        </a:lnTo>
                        <a:lnTo>
                          <a:pt x="47" y="157"/>
                        </a:lnTo>
                        <a:lnTo>
                          <a:pt x="21" y="96"/>
                        </a:lnTo>
                        <a:lnTo>
                          <a:pt x="0" y="91"/>
                        </a:lnTo>
                        <a:lnTo>
                          <a:pt x="2" y="101"/>
                        </a:lnTo>
                        <a:lnTo>
                          <a:pt x="8" y="107"/>
                        </a:lnTo>
                        <a:lnTo>
                          <a:pt x="16" y="112"/>
                        </a:lnTo>
                        <a:lnTo>
                          <a:pt x="0" y="123"/>
                        </a:lnTo>
                        <a:lnTo>
                          <a:pt x="29" y="16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3" name="Freeform 95">
                    <a:extLst>
                      <a:ext uri="{FF2B5EF4-FFF2-40B4-BE49-F238E27FC236}">
                        <a16:creationId xmlns:a16="http://schemas.microsoft.com/office/drawing/2014/main" id="{EB20C9E4-DF19-29F4-96E2-6602D878ECA0}"/>
                      </a:ext>
                    </a:extLst>
                  </p:cNvPr>
                  <p:cNvSpPr>
                    <a:spLocks noChangeAspect="1"/>
                  </p:cNvSpPr>
                  <p:nvPr/>
                </p:nvSpPr>
                <p:spPr bwMode="auto">
                  <a:xfrm rot="295416">
                    <a:off x="82" y="291"/>
                    <a:ext cx="8" cy="15"/>
                  </a:xfrm>
                  <a:custGeom>
                    <a:avLst/>
                    <a:gdLst>
                      <a:gd name="T0" fmla="*/ 0 w 30"/>
                      <a:gd name="T1" fmla="*/ 0 h 66"/>
                      <a:gd name="T2" fmla="*/ 0 w 30"/>
                      <a:gd name="T3" fmla="*/ 0 h 66"/>
                      <a:gd name="T4" fmla="*/ 0 w 30"/>
                      <a:gd name="T5" fmla="*/ 0 h 66"/>
                      <a:gd name="T6" fmla="*/ 0 w 30"/>
                      <a:gd name="T7" fmla="*/ 0 h 66"/>
                      <a:gd name="T8" fmla="*/ 0 w 30"/>
                      <a:gd name="T9" fmla="*/ 0 h 66"/>
                      <a:gd name="T10" fmla="*/ 0 60000 65536"/>
                      <a:gd name="T11" fmla="*/ 0 60000 65536"/>
                      <a:gd name="T12" fmla="*/ 0 60000 65536"/>
                      <a:gd name="T13" fmla="*/ 0 60000 65536"/>
                      <a:gd name="T14" fmla="*/ 0 60000 65536"/>
                      <a:gd name="T15" fmla="*/ 0 w 30"/>
                      <a:gd name="T16" fmla="*/ 0 h 66"/>
                      <a:gd name="T17" fmla="*/ 30 w 30"/>
                      <a:gd name="T18" fmla="*/ 66 h 66"/>
                    </a:gdLst>
                    <a:ahLst/>
                    <a:cxnLst>
                      <a:cxn ang="T10">
                        <a:pos x="T0" y="T1"/>
                      </a:cxn>
                      <a:cxn ang="T11">
                        <a:pos x="T2" y="T3"/>
                      </a:cxn>
                      <a:cxn ang="T12">
                        <a:pos x="T4" y="T5"/>
                      </a:cxn>
                      <a:cxn ang="T13">
                        <a:pos x="T6" y="T7"/>
                      </a:cxn>
                      <a:cxn ang="T14">
                        <a:pos x="T8" y="T9"/>
                      </a:cxn>
                    </a:cxnLst>
                    <a:rect l="T15" t="T16" r="T17" b="T18"/>
                    <a:pathLst>
                      <a:path w="30" h="66">
                        <a:moveTo>
                          <a:pt x="0" y="0"/>
                        </a:moveTo>
                        <a:lnTo>
                          <a:pt x="12" y="13"/>
                        </a:lnTo>
                        <a:lnTo>
                          <a:pt x="22" y="29"/>
                        </a:lnTo>
                        <a:lnTo>
                          <a:pt x="28" y="46"/>
                        </a:lnTo>
                        <a:lnTo>
                          <a:pt x="30" y="6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4" name="Freeform 96">
                    <a:extLst>
                      <a:ext uri="{FF2B5EF4-FFF2-40B4-BE49-F238E27FC236}">
                        <a16:creationId xmlns:a16="http://schemas.microsoft.com/office/drawing/2014/main" id="{D2AA6DEA-934C-D5DE-5167-8B32F76E0B95}"/>
                      </a:ext>
                    </a:extLst>
                  </p:cNvPr>
                  <p:cNvSpPr>
                    <a:spLocks noChangeAspect="1"/>
                  </p:cNvSpPr>
                  <p:nvPr/>
                </p:nvSpPr>
                <p:spPr bwMode="auto">
                  <a:xfrm rot="295416">
                    <a:off x="77" y="295"/>
                    <a:ext cx="8" cy="9"/>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60000 65536"/>
                      <a:gd name="T13" fmla="*/ 0 60000 65536"/>
                      <a:gd name="T14" fmla="*/ 0 60000 65536"/>
                      <a:gd name="T15" fmla="*/ 0 60000 65536"/>
                      <a:gd name="T16" fmla="*/ 0 60000 65536"/>
                      <a:gd name="T17" fmla="*/ 0 60000 65536"/>
                      <a:gd name="T18" fmla="*/ 0 w 25"/>
                      <a:gd name="T19" fmla="*/ 0 h 53"/>
                      <a:gd name="T20" fmla="*/ 25 w 2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25" h="53">
                        <a:moveTo>
                          <a:pt x="0" y="0"/>
                        </a:moveTo>
                        <a:lnTo>
                          <a:pt x="12" y="7"/>
                        </a:lnTo>
                        <a:lnTo>
                          <a:pt x="22" y="16"/>
                        </a:lnTo>
                        <a:lnTo>
                          <a:pt x="25" y="27"/>
                        </a:lnTo>
                        <a:lnTo>
                          <a:pt x="24" y="40"/>
                        </a:lnTo>
                        <a:lnTo>
                          <a:pt x="19"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5" name="Freeform 97">
                    <a:extLst>
                      <a:ext uri="{FF2B5EF4-FFF2-40B4-BE49-F238E27FC236}">
                        <a16:creationId xmlns:a16="http://schemas.microsoft.com/office/drawing/2014/main" id="{5871DC22-935D-7327-AC09-9FF691EDEA63}"/>
                      </a:ext>
                    </a:extLst>
                  </p:cNvPr>
                  <p:cNvSpPr>
                    <a:spLocks noChangeAspect="1"/>
                  </p:cNvSpPr>
                  <p:nvPr/>
                </p:nvSpPr>
                <p:spPr bwMode="auto">
                  <a:xfrm rot="295416">
                    <a:off x="68" y="294"/>
                    <a:ext cx="9" cy="6"/>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60000 65536"/>
                      <a:gd name="T15" fmla="*/ 0 60000 65536"/>
                      <a:gd name="T16" fmla="*/ 0 60000 65536"/>
                      <a:gd name="T17" fmla="*/ 0 60000 65536"/>
                      <a:gd name="T18" fmla="*/ 0 60000 65536"/>
                      <a:gd name="T19" fmla="*/ 0 60000 65536"/>
                      <a:gd name="T20" fmla="*/ 0 60000 65536"/>
                      <a:gd name="T21" fmla="*/ 0 w 26"/>
                      <a:gd name="T22" fmla="*/ 0 h 39"/>
                      <a:gd name="T23" fmla="*/ 26 w 2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39">
                        <a:moveTo>
                          <a:pt x="0" y="0"/>
                        </a:moveTo>
                        <a:lnTo>
                          <a:pt x="11" y="2"/>
                        </a:lnTo>
                        <a:lnTo>
                          <a:pt x="21" y="7"/>
                        </a:lnTo>
                        <a:lnTo>
                          <a:pt x="26" y="13"/>
                        </a:lnTo>
                        <a:lnTo>
                          <a:pt x="26" y="23"/>
                        </a:lnTo>
                        <a:lnTo>
                          <a:pt x="21" y="31"/>
                        </a:lnTo>
                        <a:lnTo>
                          <a:pt x="13" y="3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6" name="Freeform 98">
                    <a:extLst>
                      <a:ext uri="{FF2B5EF4-FFF2-40B4-BE49-F238E27FC236}">
                        <a16:creationId xmlns:a16="http://schemas.microsoft.com/office/drawing/2014/main" id="{898A901D-420A-05A7-CBA4-5846F6A6F5E9}"/>
                      </a:ext>
                    </a:extLst>
                  </p:cNvPr>
                  <p:cNvSpPr>
                    <a:spLocks noChangeAspect="1"/>
                  </p:cNvSpPr>
                  <p:nvPr/>
                </p:nvSpPr>
                <p:spPr bwMode="auto">
                  <a:xfrm rot="295416">
                    <a:off x="109" y="311"/>
                    <a:ext cx="11" cy="53"/>
                  </a:xfrm>
                  <a:custGeom>
                    <a:avLst/>
                    <a:gdLst>
                      <a:gd name="T0" fmla="*/ 0 w 40"/>
                      <a:gd name="T1" fmla="*/ 0 h 248"/>
                      <a:gd name="T2" fmla="*/ 0 w 40"/>
                      <a:gd name="T3" fmla="*/ 0 h 248"/>
                      <a:gd name="T4" fmla="*/ 0 w 40"/>
                      <a:gd name="T5" fmla="*/ 0 h 248"/>
                      <a:gd name="T6" fmla="*/ 0 w 40"/>
                      <a:gd name="T7" fmla="*/ 0 h 248"/>
                      <a:gd name="T8" fmla="*/ 0 w 40"/>
                      <a:gd name="T9" fmla="*/ 0 h 248"/>
                      <a:gd name="T10" fmla="*/ 0 60000 65536"/>
                      <a:gd name="T11" fmla="*/ 0 60000 65536"/>
                      <a:gd name="T12" fmla="*/ 0 60000 65536"/>
                      <a:gd name="T13" fmla="*/ 0 60000 65536"/>
                      <a:gd name="T14" fmla="*/ 0 60000 65536"/>
                      <a:gd name="T15" fmla="*/ 0 w 40"/>
                      <a:gd name="T16" fmla="*/ 0 h 248"/>
                      <a:gd name="T17" fmla="*/ 40 w 40"/>
                      <a:gd name="T18" fmla="*/ 248 h 248"/>
                    </a:gdLst>
                    <a:ahLst/>
                    <a:cxnLst>
                      <a:cxn ang="T10">
                        <a:pos x="T0" y="T1"/>
                      </a:cxn>
                      <a:cxn ang="T11">
                        <a:pos x="T2" y="T3"/>
                      </a:cxn>
                      <a:cxn ang="T12">
                        <a:pos x="T4" y="T5"/>
                      </a:cxn>
                      <a:cxn ang="T13">
                        <a:pos x="T6" y="T7"/>
                      </a:cxn>
                      <a:cxn ang="T14">
                        <a:pos x="T8" y="T9"/>
                      </a:cxn>
                    </a:cxnLst>
                    <a:rect l="T15" t="T16" r="T17" b="T18"/>
                    <a:pathLst>
                      <a:path w="40" h="248">
                        <a:moveTo>
                          <a:pt x="0" y="0"/>
                        </a:moveTo>
                        <a:lnTo>
                          <a:pt x="16" y="61"/>
                        </a:lnTo>
                        <a:lnTo>
                          <a:pt x="29" y="122"/>
                        </a:lnTo>
                        <a:lnTo>
                          <a:pt x="37" y="186"/>
                        </a:lnTo>
                        <a:lnTo>
                          <a:pt x="40" y="24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sp>
                <p:nvSpPr>
                  <p:cNvPr id="157" name="Freeform 99">
                    <a:extLst>
                      <a:ext uri="{FF2B5EF4-FFF2-40B4-BE49-F238E27FC236}">
                        <a16:creationId xmlns:a16="http://schemas.microsoft.com/office/drawing/2014/main" id="{CA3658BA-984E-0A07-FB6E-D38285B26E74}"/>
                      </a:ext>
                    </a:extLst>
                  </p:cNvPr>
                  <p:cNvSpPr>
                    <a:spLocks noChangeAspect="1"/>
                  </p:cNvSpPr>
                  <p:nvPr/>
                </p:nvSpPr>
                <p:spPr bwMode="auto">
                  <a:xfrm rot="295416">
                    <a:off x="126" y="343"/>
                    <a:ext cx="14" cy="9"/>
                  </a:xfrm>
                  <a:custGeom>
                    <a:avLst/>
                    <a:gdLst>
                      <a:gd name="T0" fmla="*/ 0 w 67"/>
                      <a:gd name="T1" fmla="*/ 0 h 40"/>
                      <a:gd name="T2" fmla="*/ 0 w 67"/>
                      <a:gd name="T3" fmla="*/ 0 h 40"/>
                      <a:gd name="T4" fmla="*/ 0 w 67"/>
                      <a:gd name="T5" fmla="*/ 0 h 40"/>
                      <a:gd name="T6" fmla="*/ 0 w 67"/>
                      <a:gd name="T7" fmla="*/ 0 h 40"/>
                      <a:gd name="T8" fmla="*/ 0 w 67"/>
                      <a:gd name="T9" fmla="*/ 0 h 40"/>
                      <a:gd name="T10" fmla="*/ 0 60000 65536"/>
                      <a:gd name="T11" fmla="*/ 0 60000 65536"/>
                      <a:gd name="T12" fmla="*/ 0 60000 65536"/>
                      <a:gd name="T13" fmla="*/ 0 60000 65536"/>
                      <a:gd name="T14" fmla="*/ 0 60000 65536"/>
                      <a:gd name="T15" fmla="*/ 0 w 67"/>
                      <a:gd name="T16" fmla="*/ 0 h 40"/>
                      <a:gd name="T17" fmla="*/ 67 w 67"/>
                      <a:gd name="T18" fmla="*/ 40 h 40"/>
                    </a:gdLst>
                    <a:ahLst/>
                    <a:cxnLst>
                      <a:cxn ang="T10">
                        <a:pos x="T0" y="T1"/>
                      </a:cxn>
                      <a:cxn ang="T11">
                        <a:pos x="T2" y="T3"/>
                      </a:cxn>
                      <a:cxn ang="T12">
                        <a:pos x="T4" y="T5"/>
                      </a:cxn>
                      <a:cxn ang="T13">
                        <a:pos x="T6" y="T7"/>
                      </a:cxn>
                      <a:cxn ang="T14">
                        <a:pos x="T8" y="T9"/>
                      </a:cxn>
                    </a:cxnLst>
                    <a:rect l="T15" t="T16" r="T17" b="T18"/>
                    <a:pathLst>
                      <a:path w="67" h="40">
                        <a:moveTo>
                          <a:pt x="67" y="0"/>
                        </a:moveTo>
                        <a:lnTo>
                          <a:pt x="55" y="15"/>
                        </a:lnTo>
                        <a:lnTo>
                          <a:pt x="39" y="27"/>
                        </a:lnTo>
                        <a:lnTo>
                          <a:pt x="21" y="35"/>
                        </a:lnTo>
                        <a:lnTo>
                          <a:pt x="0" y="4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grpSp>
            <p:sp>
              <p:nvSpPr>
                <p:cNvPr id="125" name="Freeform 100">
                  <a:extLst>
                    <a:ext uri="{FF2B5EF4-FFF2-40B4-BE49-F238E27FC236}">
                      <a16:creationId xmlns:a16="http://schemas.microsoft.com/office/drawing/2014/main" id="{CB113742-BA69-011E-F8EE-C8EB7AE8118F}"/>
                    </a:ext>
                  </a:extLst>
                </p:cNvPr>
                <p:cNvSpPr>
                  <a:spLocks/>
                </p:cNvSpPr>
                <p:nvPr/>
              </p:nvSpPr>
              <p:spPr bwMode="auto">
                <a:xfrm rot="20749682" flipH="1">
                  <a:off x="87" y="72"/>
                  <a:ext cx="38" cy="8"/>
                </a:xfrm>
                <a:custGeom>
                  <a:avLst/>
                  <a:gdLst>
                    <a:gd name="T0" fmla="*/ 0 w 54"/>
                    <a:gd name="T1" fmla="*/ 1 h 12"/>
                    <a:gd name="T2" fmla="*/ 1 w 54"/>
                    <a:gd name="T3" fmla="*/ 1 h 12"/>
                    <a:gd name="T4" fmla="*/ 1 w 54"/>
                    <a:gd name="T5" fmla="*/ 0 h 12"/>
                    <a:gd name="T6" fmla="*/ 1 w 54"/>
                    <a:gd name="T7" fmla="*/ 0 h 12"/>
                    <a:gd name="T8" fmla="*/ 1 w 54"/>
                    <a:gd name="T9" fmla="*/ 1 h 12"/>
                    <a:gd name="T10" fmla="*/ 0 60000 65536"/>
                    <a:gd name="T11" fmla="*/ 0 60000 65536"/>
                    <a:gd name="T12" fmla="*/ 0 60000 65536"/>
                    <a:gd name="T13" fmla="*/ 0 60000 65536"/>
                    <a:gd name="T14" fmla="*/ 0 60000 65536"/>
                    <a:gd name="T15" fmla="*/ 0 w 54"/>
                    <a:gd name="T16" fmla="*/ 0 h 12"/>
                    <a:gd name="T17" fmla="*/ 54 w 54"/>
                    <a:gd name="T18" fmla="*/ 12 h 12"/>
                  </a:gdLst>
                  <a:ahLst/>
                  <a:cxnLst>
                    <a:cxn ang="T10">
                      <a:pos x="T0" y="T1"/>
                    </a:cxn>
                    <a:cxn ang="T11">
                      <a:pos x="T2" y="T3"/>
                    </a:cxn>
                    <a:cxn ang="T12">
                      <a:pos x="T4" y="T5"/>
                    </a:cxn>
                    <a:cxn ang="T13">
                      <a:pos x="T6" y="T7"/>
                    </a:cxn>
                    <a:cxn ang="T14">
                      <a:pos x="T8" y="T9"/>
                    </a:cxn>
                  </a:cxnLst>
                  <a:rect l="T15" t="T16" r="T17" b="T18"/>
                  <a:pathLst>
                    <a:path w="54" h="12">
                      <a:moveTo>
                        <a:pt x="0" y="12"/>
                      </a:moveTo>
                      <a:lnTo>
                        <a:pt x="13" y="5"/>
                      </a:lnTo>
                      <a:lnTo>
                        <a:pt x="29" y="0"/>
                      </a:lnTo>
                      <a:lnTo>
                        <a:pt x="42" y="0"/>
                      </a:lnTo>
                      <a:lnTo>
                        <a:pt x="54" y="8"/>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26" name="Freeform 101">
                  <a:extLst>
                    <a:ext uri="{FF2B5EF4-FFF2-40B4-BE49-F238E27FC236}">
                      <a16:creationId xmlns:a16="http://schemas.microsoft.com/office/drawing/2014/main" id="{758F93C4-8A77-A9A2-5A6A-9D070BBC9BBA}"/>
                    </a:ext>
                  </a:extLst>
                </p:cNvPr>
                <p:cNvSpPr>
                  <a:spLocks/>
                </p:cNvSpPr>
                <p:nvPr/>
              </p:nvSpPr>
              <p:spPr bwMode="auto">
                <a:xfrm rot="2427934">
                  <a:off x="142" y="85"/>
                  <a:ext cx="38" cy="8"/>
                </a:xfrm>
                <a:custGeom>
                  <a:avLst/>
                  <a:gdLst>
                    <a:gd name="T0" fmla="*/ 0 w 54"/>
                    <a:gd name="T1" fmla="*/ 1 h 12"/>
                    <a:gd name="T2" fmla="*/ 1 w 54"/>
                    <a:gd name="T3" fmla="*/ 1 h 12"/>
                    <a:gd name="T4" fmla="*/ 1 w 54"/>
                    <a:gd name="T5" fmla="*/ 0 h 12"/>
                    <a:gd name="T6" fmla="*/ 1 w 54"/>
                    <a:gd name="T7" fmla="*/ 0 h 12"/>
                    <a:gd name="T8" fmla="*/ 1 w 54"/>
                    <a:gd name="T9" fmla="*/ 1 h 12"/>
                    <a:gd name="T10" fmla="*/ 0 60000 65536"/>
                    <a:gd name="T11" fmla="*/ 0 60000 65536"/>
                    <a:gd name="T12" fmla="*/ 0 60000 65536"/>
                    <a:gd name="T13" fmla="*/ 0 60000 65536"/>
                    <a:gd name="T14" fmla="*/ 0 60000 65536"/>
                    <a:gd name="T15" fmla="*/ 0 w 54"/>
                    <a:gd name="T16" fmla="*/ 0 h 12"/>
                    <a:gd name="T17" fmla="*/ 54 w 54"/>
                    <a:gd name="T18" fmla="*/ 12 h 12"/>
                  </a:gdLst>
                  <a:ahLst/>
                  <a:cxnLst>
                    <a:cxn ang="T10">
                      <a:pos x="T0" y="T1"/>
                    </a:cxn>
                    <a:cxn ang="T11">
                      <a:pos x="T2" y="T3"/>
                    </a:cxn>
                    <a:cxn ang="T12">
                      <a:pos x="T4" y="T5"/>
                    </a:cxn>
                    <a:cxn ang="T13">
                      <a:pos x="T6" y="T7"/>
                    </a:cxn>
                    <a:cxn ang="T14">
                      <a:pos x="T8" y="T9"/>
                    </a:cxn>
                  </a:cxnLst>
                  <a:rect l="T15" t="T16" r="T17" b="T18"/>
                  <a:pathLst>
                    <a:path w="54" h="12">
                      <a:moveTo>
                        <a:pt x="0" y="12"/>
                      </a:moveTo>
                      <a:lnTo>
                        <a:pt x="13" y="5"/>
                      </a:lnTo>
                      <a:lnTo>
                        <a:pt x="29" y="0"/>
                      </a:lnTo>
                      <a:lnTo>
                        <a:pt x="42" y="0"/>
                      </a:lnTo>
                      <a:lnTo>
                        <a:pt x="54" y="8"/>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dirty="0">
                    <a:solidFill>
                      <a:srgbClr val="000000"/>
                    </a:solidFill>
                    <a:latin typeface="TB丸ｺﾞｼｯｸR"/>
                  </a:endParaRPr>
                </a:p>
                <a:p>
                  <a:pPr algn="l" rtl="0">
                    <a:defRPr sz="1000"/>
                  </a:pPr>
                  <a:endParaRPr lang="ja-JP" altLang="en-US" sz="2400" dirty="0">
                    <a:solidFill>
                      <a:srgbClr val="000000"/>
                    </a:solidFill>
                    <a:latin typeface="TB丸ｺﾞｼｯｸR"/>
                  </a:endParaRPr>
                </a:p>
              </p:txBody>
            </p:sp>
            <p:sp>
              <p:nvSpPr>
                <p:cNvPr id="127" name="Freeform 102">
                  <a:extLst>
                    <a:ext uri="{FF2B5EF4-FFF2-40B4-BE49-F238E27FC236}">
                      <a16:creationId xmlns:a16="http://schemas.microsoft.com/office/drawing/2014/main" id="{75B882E9-BF6F-5DA9-02E2-F3B6413B83C7}"/>
                    </a:ext>
                  </a:extLst>
                </p:cNvPr>
                <p:cNvSpPr>
                  <a:spLocks/>
                </p:cNvSpPr>
                <p:nvPr/>
              </p:nvSpPr>
              <p:spPr bwMode="auto">
                <a:xfrm>
                  <a:off x="131" y="73"/>
                  <a:ext cx="11" cy="12"/>
                </a:xfrm>
                <a:custGeom>
                  <a:avLst/>
                  <a:gdLst>
                    <a:gd name="T0" fmla="*/ 11 w 11"/>
                    <a:gd name="T1" fmla="*/ 0 h 12"/>
                    <a:gd name="T2" fmla="*/ 8 w 11"/>
                    <a:gd name="T3" fmla="*/ 11 h 12"/>
                    <a:gd name="T4" fmla="*/ 0 w 11"/>
                    <a:gd name="T5" fmla="*/ 12 h 12"/>
                    <a:gd name="T6" fmla="*/ 0 60000 65536"/>
                    <a:gd name="T7" fmla="*/ 0 60000 65536"/>
                    <a:gd name="T8" fmla="*/ 0 60000 65536"/>
                    <a:gd name="T9" fmla="*/ 0 w 11"/>
                    <a:gd name="T10" fmla="*/ 0 h 12"/>
                    <a:gd name="T11" fmla="*/ 11 w 11"/>
                    <a:gd name="T12" fmla="*/ 12 h 12"/>
                  </a:gdLst>
                  <a:ahLst/>
                  <a:cxnLst>
                    <a:cxn ang="T6">
                      <a:pos x="T0" y="T1"/>
                    </a:cxn>
                    <a:cxn ang="T7">
                      <a:pos x="T2" y="T3"/>
                    </a:cxn>
                    <a:cxn ang="T8">
                      <a:pos x="T4" y="T5"/>
                    </a:cxn>
                  </a:cxnLst>
                  <a:rect l="T9" t="T10" r="T11" b="T12"/>
                  <a:pathLst>
                    <a:path w="11" h="12">
                      <a:moveTo>
                        <a:pt x="11" y="0"/>
                      </a:moveTo>
                      <a:lnTo>
                        <a:pt x="8" y="11"/>
                      </a:lnTo>
                      <a:lnTo>
                        <a:pt x="0"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2400">
                    <a:solidFill>
                      <a:srgbClr val="000000"/>
                    </a:solidFill>
                    <a:latin typeface="TB丸ｺﾞｼｯｸR"/>
                  </a:endParaRPr>
                </a:p>
                <a:p>
                  <a:pPr algn="l" rtl="0">
                    <a:defRPr sz="1000"/>
                  </a:pPr>
                  <a:endParaRPr lang="ja-JP" altLang="en-US" sz="2400">
                    <a:solidFill>
                      <a:srgbClr val="000000"/>
                    </a:solidFill>
                    <a:latin typeface="TB丸ｺﾞｼｯｸR"/>
                  </a:endParaRPr>
                </a:p>
              </p:txBody>
            </p:sp>
          </p:grpSp>
          <p:sp>
            <p:nvSpPr>
              <p:cNvPr id="2070" name="テキスト ボックス 2069">
                <a:extLst>
                  <a:ext uri="{FF2B5EF4-FFF2-40B4-BE49-F238E27FC236}">
                    <a16:creationId xmlns:a16="http://schemas.microsoft.com/office/drawing/2014/main" id="{E5750BF0-3EFB-BCBF-B123-BE1FBBAFB389}"/>
                  </a:ext>
                </a:extLst>
              </p:cNvPr>
              <p:cNvSpPr txBox="1"/>
              <p:nvPr/>
            </p:nvSpPr>
            <p:spPr>
              <a:xfrm>
                <a:off x="10927134" y="2309191"/>
                <a:ext cx="877163" cy="369332"/>
              </a:xfrm>
              <a:prstGeom prst="rect">
                <a:avLst/>
              </a:prstGeom>
              <a:noFill/>
            </p:spPr>
            <p:txBody>
              <a:bodyPr wrap="none" rtlCol="0">
                <a:spAutoFit/>
              </a:bodyPr>
              <a:lstStyle/>
              <a:p>
                <a:r>
                  <a:rPr kumimoji="1" lang="ja-JP" altLang="en-US" b="1" dirty="0"/>
                  <a:t>作業者</a:t>
                </a:r>
              </a:p>
            </p:txBody>
          </p:sp>
        </p:grpSp>
      </p:grpSp>
      <p:sp>
        <p:nvSpPr>
          <p:cNvPr id="2074" name="正方形/長方形 2073">
            <a:extLst>
              <a:ext uri="{FF2B5EF4-FFF2-40B4-BE49-F238E27FC236}">
                <a16:creationId xmlns:a16="http://schemas.microsoft.com/office/drawing/2014/main" id="{576A3A51-C963-EB50-7F41-F5D9538EB1AF}"/>
              </a:ext>
            </a:extLst>
          </p:cNvPr>
          <p:cNvSpPr/>
          <p:nvPr/>
        </p:nvSpPr>
        <p:spPr>
          <a:xfrm>
            <a:off x="2905897" y="3502242"/>
            <a:ext cx="5910111" cy="1453445"/>
          </a:xfrm>
          <a:prstGeom prst="rect">
            <a:avLst/>
          </a:prstGeom>
          <a:solidFill>
            <a:srgbClr val="E1E4E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075" name="正方形/長方形 2074">
            <a:extLst>
              <a:ext uri="{FF2B5EF4-FFF2-40B4-BE49-F238E27FC236}">
                <a16:creationId xmlns:a16="http://schemas.microsoft.com/office/drawing/2014/main" id="{CC65912E-4D23-CC24-317B-7546F603CB25}"/>
              </a:ext>
            </a:extLst>
          </p:cNvPr>
          <p:cNvSpPr/>
          <p:nvPr/>
        </p:nvSpPr>
        <p:spPr>
          <a:xfrm>
            <a:off x="3149694" y="3677284"/>
            <a:ext cx="648000" cy="936000"/>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600" b="1" dirty="0">
                <a:solidFill>
                  <a:sysClr val="windowText" lastClr="000000"/>
                </a:solidFill>
                <a:latin typeface="+mn-ea"/>
              </a:rPr>
              <a:t>36R</a:t>
            </a:r>
            <a:endParaRPr lang="ja-JP" altLang="en-US" sz="1600" b="1" dirty="0">
              <a:solidFill>
                <a:sysClr val="windowText" lastClr="000000"/>
              </a:solidFill>
              <a:latin typeface="+mn-ea"/>
            </a:endParaRPr>
          </a:p>
        </p:txBody>
      </p:sp>
      <p:sp>
        <p:nvSpPr>
          <p:cNvPr id="2076" name="正方形/長方形 2075">
            <a:extLst>
              <a:ext uri="{FF2B5EF4-FFF2-40B4-BE49-F238E27FC236}">
                <a16:creationId xmlns:a16="http://schemas.microsoft.com/office/drawing/2014/main" id="{6BC8E662-AB0D-C74E-CFC5-652A2CAF2363}"/>
              </a:ext>
            </a:extLst>
          </p:cNvPr>
          <p:cNvSpPr/>
          <p:nvPr/>
        </p:nvSpPr>
        <p:spPr>
          <a:xfrm>
            <a:off x="5603161" y="3665885"/>
            <a:ext cx="648000" cy="936000"/>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600" b="1" dirty="0">
                <a:solidFill>
                  <a:sysClr val="windowText" lastClr="000000"/>
                </a:solidFill>
                <a:latin typeface="+mn-ea"/>
              </a:rPr>
              <a:t>34R</a:t>
            </a:r>
            <a:endParaRPr lang="ja-JP" altLang="en-US" sz="1600" b="1" dirty="0">
              <a:solidFill>
                <a:sysClr val="windowText" lastClr="000000"/>
              </a:solidFill>
              <a:latin typeface="+mn-ea"/>
            </a:endParaRPr>
          </a:p>
        </p:txBody>
      </p:sp>
      <p:sp>
        <p:nvSpPr>
          <p:cNvPr id="2077" name="正方形/長方形 2076">
            <a:extLst>
              <a:ext uri="{FF2B5EF4-FFF2-40B4-BE49-F238E27FC236}">
                <a16:creationId xmlns:a16="http://schemas.microsoft.com/office/drawing/2014/main" id="{CE17134C-6410-BE92-F980-B6E49BBEDFB3}"/>
              </a:ext>
            </a:extLst>
          </p:cNvPr>
          <p:cNvSpPr/>
          <p:nvPr/>
        </p:nvSpPr>
        <p:spPr>
          <a:xfrm>
            <a:off x="6389257" y="3674663"/>
            <a:ext cx="648000" cy="936000"/>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600" b="1" dirty="0">
                <a:solidFill>
                  <a:sysClr val="windowText" lastClr="000000"/>
                </a:solidFill>
                <a:latin typeface="+mn-ea"/>
              </a:rPr>
              <a:t>28R</a:t>
            </a:r>
            <a:endParaRPr lang="ja-JP" altLang="en-US" sz="1600" b="1" dirty="0">
              <a:solidFill>
                <a:sysClr val="windowText" lastClr="000000"/>
              </a:solidFill>
              <a:latin typeface="+mn-ea"/>
            </a:endParaRPr>
          </a:p>
        </p:txBody>
      </p:sp>
      <p:sp>
        <p:nvSpPr>
          <p:cNvPr id="2078" name="正方形/長方形 2077">
            <a:extLst>
              <a:ext uri="{FF2B5EF4-FFF2-40B4-BE49-F238E27FC236}">
                <a16:creationId xmlns:a16="http://schemas.microsoft.com/office/drawing/2014/main" id="{F8A40F9E-7639-8F99-D8EC-844F0BDEA699}"/>
              </a:ext>
            </a:extLst>
          </p:cNvPr>
          <p:cNvSpPr/>
          <p:nvPr/>
        </p:nvSpPr>
        <p:spPr>
          <a:xfrm>
            <a:off x="7207123" y="3674663"/>
            <a:ext cx="648000" cy="936000"/>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600" b="1" dirty="0">
                <a:solidFill>
                  <a:sysClr val="windowText" lastClr="000000"/>
                </a:solidFill>
                <a:latin typeface="+mn-ea"/>
              </a:rPr>
              <a:t>26L</a:t>
            </a:r>
            <a:endParaRPr lang="ja-JP" altLang="en-US" sz="1600" b="1" dirty="0">
              <a:solidFill>
                <a:sysClr val="windowText" lastClr="000000"/>
              </a:solidFill>
              <a:latin typeface="+mn-ea"/>
            </a:endParaRPr>
          </a:p>
        </p:txBody>
      </p:sp>
      <p:sp>
        <p:nvSpPr>
          <p:cNvPr id="2079" name="正方形/長方形 2078">
            <a:extLst>
              <a:ext uri="{FF2B5EF4-FFF2-40B4-BE49-F238E27FC236}">
                <a16:creationId xmlns:a16="http://schemas.microsoft.com/office/drawing/2014/main" id="{F6D27C66-9A35-5923-07D9-9179EF66C04D}"/>
              </a:ext>
            </a:extLst>
          </p:cNvPr>
          <p:cNvSpPr/>
          <p:nvPr/>
        </p:nvSpPr>
        <p:spPr>
          <a:xfrm>
            <a:off x="7992707" y="3674663"/>
            <a:ext cx="648000" cy="936000"/>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600" b="1" dirty="0">
                <a:solidFill>
                  <a:sysClr val="windowText" lastClr="000000"/>
                </a:solidFill>
                <a:latin typeface="+mn-ea"/>
              </a:rPr>
              <a:t>26R</a:t>
            </a:r>
            <a:endParaRPr lang="ja-JP" altLang="en-US" sz="1600" b="1" dirty="0">
              <a:solidFill>
                <a:sysClr val="windowText" lastClr="000000"/>
              </a:solidFill>
              <a:latin typeface="+mn-ea"/>
            </a:endParaRPr>
          </a:p>
        </p:txBody>
      </p:sp>
      <p:sp>
        <p:nvSpPr>
          <p:cNvPr id="317" name="正方形/長方形 316">
            <a:extLst>
              <a:ext uri="{FF2B5EF4-FFF2-40B4-BE49-F238E27FC236}">
                <a16:creationId xmlns:a16="http://schemas.microsoft.com/office/drawing/2014/main" id="{C1F52B54-41CA-6A89-353B-D1134EEC36C6}"/>
              </a:ext>
            </a:extLst>
          </p:cNvPr>
          <p:cNvSpPr/>
          <p:nvPr/>
        </p:nvSpPr>
        <p:spPr>
          <a:xfrm>
            <a:off x="4018720" y="3674848"/>
            <a:ext cx="648000" cy="936000"/>
          </a:xfrm>
          <a:prstGeom prst="rect">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600" b="1" dirty="0">
                <a:solidFill>
                  <a:sysClr val="windowText" lastClr="000000"/>
                </a:solidFill>
                <a:latin typeface="+mn-ea"/>
              </a:rPr>
              <a:t>35R</a:t>
            </a:r>
            <a:endParaRPr lang="ja-JP" altLang="en-US" sz="1600" b="1" dirty="0">
              <a:solidFill>
                <a:sysClr val="windowText" lastClr="000000"/>
              </a:solidFill>
              <a:latin typeface="+mn-ea"/>
            </a:endParaRPr>
          </a:p>
        </p:txBody>
      </p:sp>
      <p:sp>
        <p:nvSpPr>
          <p:cNvPr id="318" name="正方形/長方形 317">
            <a:extLst>
              <a:ext uri="{FF2B5EF4-FFF2-40B4-BE49-F238E27FC236}">
                <a16:creationId xmlns:a16="http://schemas.microsoft.com/office/drawing/2014/main" id="{94633F23-5744-53E8-2A07-A440130F46D2}"/>
              </a:ext>
            </a:extLst>
          </p:cNvPr>
          <p:cNvSpPr/>
          <p:nvPr/>
        </p:nvSpPr>
        <p:spPr>
          <a:xfrm>
            <a:off x="4800763" y="3665885"/>
            <a:ext cx="648000" cy="936000"/>
          </a:xfrm>
          <a:prstGeom prst="rect">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600" b="1" dirty="0">
                <a:solidFill>
                  <a:sysClr val="windowText" lastClr="000000"/>
                </a:solidFill>
                <a:latin typeface="+mn-ea"/>
              </a:rPr>
              <a:t>34L</a:t>
            </a:r>
            <a:endParaRPr lang="ja-JP" altLang="en-US" sz="1600" b="1" dirty="0">
              <a:solidFill>
                <a:sysClr val="windowText" lastClr="000000"/>
              </a:solidFill>
              <a:latin typeface="+mn-ea"/>
            </a:endParaRPr>
          </a:p>
        </p:txBody>
      </p:sp>
      <p:sp>
        <p:nvSpPr>
          <p:cNvPr id="17" name="テキスト ボックス 16">
            <a:extLst>
              <a:ext uri="{FF2B5EF4-FFF2-40B4-BE49-F238E27FC236}">
                <a16:creationId xmlns:a16="http://schemas.microsoft.com/office/drawing/2014/main" id="{ED49323A-AE76-444B-30D1-82E442E4C928}"/>
              </a:ext>
            </a:extLst>
          </p:cNvPr>
          <p:cNvSpPr txBox="1"/>
          <p:nvPr/>
        </p:nvSpPr>
        <p:spPr>
          <a:xfrm>
            <a:off x="4393683" y="5050180"/>
            <a:ext cx="2788086" cy="584775"/>
          </a:xfrm>
          <a:prstGeom prst="rect">
            <a:avLst/>
          </a:prstGeom>
          <a:solidFill>
            <a:srgbClr val="FFFF00"/>
          </a:solidFill>
        </p:spPr>
        <p:txBody>
          <a:bodyPr wrap="square" rtlCol="0">
            <a:spAutoFit/>
          </a:bodyPr>
          <a:lstStyle/>
          <a:p>
            <a:pPr algn="ctr"/>
            <a:r>
              <a:rPr lang="en-US" altLang="ja-JP" sz="3200" b="1" i="1" dirty="0"/>
              <a:t>7</a:t>
            </a:r>
            <a:r>
              <a:rPr kumimoji="1" lang="ja-JP" altLang="en-US" sz="3200" b="1" i="1" dirty="0"/>
              <a:t>ステーション</a:t>
            </a:r>
          </a:p>
        </p:txBody>
      </p:sp>
      <p:sp>
        <p:nvSpPr>
          <p:cNvPr id="319" name="正方形/長方形 318">
            <a:extLst>
              <a:ext uri="{FF2B5EF4-FFF2-40B4-BE49-F238E27FC236}">
                <a16:creationId xmlns:a16="http://schemas.microsoft.com/office/drawing/2014/main" id="{73F47977-C4ED-C21F-1B26-84FAFF8CA5EB}"/>
              </a:ext>
            </a:extLst>
          </p:cNvPr>
          <p:cNvSpPr/>
          <p:nvPr/>
        </p:nvSpPr>
        <p:spPr>
          <a:xfrm>
            <a:off x="-2562" y="3559293"/>
            <a:ext cx="2845651" cy="923330"/>
          </a:xfrm>
          <a:prstGeom prst="rect">
            <a:avLst/>
          </a:prstGeom>
          <a:noFill/>
        </p:spPr>
        <p:txBody>
          <a:bodyPr wrap="none" lIns="91440" tIns="45720" rIns="91440" bIns="45720">
            <a:spAutoFit/>
          </a:bodyPr>
          <a:lstStyle/>
          <a:p>
            <a:pPr algn="ctr"/>
            <a:r>
              <a:rPr lang="ja-JP" altLang="en-US" sz="5400" b="1" dirty="0">
                <a:ln w="22225">
                  <a:solidFill>
                    <a:schemeClr val="accent2"/>
                  </a:solidFill>
                  <a:prstDash val="solid"/>
                </a:ln>
                <a:solidFill>
                  <a:schemeClr val="accent2">
                    <a:lumMod val="40000"/>
                    <a:lumOff val="60000"/>
                  </a:schemeClr>
                </a:solidFill>
              </a:rPr>
              <a:t>～</a:t>
            </a:r>
            <a:r>
              <a:rPr lang="en-US" altLang="ja-JP" sz="5400" b="1" cap="none" spc="0" dirty="0">
                <a:ln w="22225">
                  <a:solidFill>
                    <a:schemeClr val="accent2"/>
                  </a:solidFill>
                  <a:prstDash val="solid"/>
                </a:ln>
                <a:solidFill>
                  <a:schemeClr val="accent2">
                    <a:lumMod val="40000"/>
                    <a:lumOff val="60000"/>
                  </a:schemeClr>
                </a:solidFill>
                <a:effectLst/>
              </a:rPr>
              <a:t>2015</a:t>
            </a:r>
            <a:endParaRPr lang="ja-JP" altLang="en-US" sz="5400" b="1" cap="none" spc="0" dirty="0">
              <a:ln w="22225">
                <a:solidFill>
                  <a:schemeClr val="accent2"/>
                </a:solidFill>
                <a:prstDash val="solid"/>
              </a:ln>
              <a:solidFill>
                <a:schemeClr val="accent2">
                  <a:lumMod val="40000"/>
                  <a:lumOff val="60000"/>
                </a:schemeClr>
              </a:solidFill>
              <a:effectLst/>
            </a:endParaRPr>
          </a:p>
        </p:txBody>
      </p:sp>
      <p:sp>
        <p:nvSpPr>
          <p:cNvPr id="321" name="正方形/長方形 320">
            <a:extLst>
              <a:ext uri="{FF2B5EF4-FFF2-40B4-BE49-F238E27FC236}">
                <a16:creationId xmlns:a16="http://schemas.microsoft.com/office/drawing/2014/main" id="{EF099B2B-5E7B-D42E-2DEA-A3B413A74EA1}"/>
              </a:ext>
            </a:extLst>
          </p:cNvPr>
          <p:cNvSpPr/>
          <p:nvPr/>
        </p:nvSpPr>
        <p:spPr>
          <a:xfrm>
            <a:off x="9123908" y="3563656"/>
            <a:ext cx="2845651" cy="923330"/>
          </a:xfrm>
          <a:prstGeom prst="rect">
            <a:avLst/>
          </a:prstGeom>
          <a:noFill/>
        </p:spPr>
        <p:txBody>
          <a:bodyPr wrap="none" lIns="91440" tIns="45720" rIns="91440" bIns="45720">
            <a:spAutoFit/>
          </a:bodyPr>
          <a:lstStyle/>
          <a:p>
            <a:pPr algn="ctr"/>
            <a:r>
              <a:rPr lang="en-US" altLang="ja-JP" sz="5400" b="1" cap="none" spc="0" dirty="0">
                <a:ln w="22225">
                  <a:solidFill>
                    <a:schemeClr val="accent2"/>
                  </a:solidFill>
                  <a:prstDash val="solid"/>
                </a:ln>
                <a:solidFill>
                  <a:srgbClr val="FF0000"/>
                </a:solidFill>
                <a:effectLst/>
              </a:rPr>
              <a:t>2015</a:t>
            </a:r>
            <a:r>
              <a:rPr lang="ja-JP" altLang="en-US" sz="5400" b="1" cap="none" spc="0" dirty="0">
                <a:ln w="22225">
                  <a:solidFill>
                    <a:schemeClr val="accent2"/>
                  </a:solidFill>
                  <a:prstDash val="solid"/>
                </a:ln>
                <a:solidFill>
                  <a:srgbClr val="FF0000"/>
                </a:solidFill>
                <a:effectLst/>
              </a:rPr>
              <a:t>～</a:t>
            </a:r>
          </a:p>
        </p:txBody>
      </p:sp>
      <p:sp>
        <p:nvSpPr>
          <p:cNvPr id="322" name="テキスト ボックス 321">
            <a:extLst>
              <a:ext uri="{FF2B5EF4-FFF2-40B4-BE49-F238E27FC236}">
                <a16:creationId xmlns:a16="http://schemas.microsoft.com/office/drawing/2014/main" id="{00C7F27B-BF7A-9673-0E09-F2286B47A97A}"/>
              </a:ext>
            </a:extLst>
          </p:cNvPr>
          <p:cNvSpPr txBox="1"/>
          <p:nvPr/>
        </p:nvSpPr>
        <p:spPr>
          <a:xfrm>
            <a:off x="4415280" y="5050455"/>
            <a:ext cx="2788086" cy="584775"/>
          </a:xfrm>
          <a:prstGeom prst="rect">
            <a:avLst/>
          </a:prstGeom>
          <a:solidFill>
            <a:schemeClr val="tx2">
              <a:lumMod val="10000"/>
              <a:lumOff val="90000"/>
            </a:schemeClr>
          </a:solidFill>
        </p:spPr>
        <p:txBody>
          <a:bodyPr wrap="square" rtlCol="0">
            <a:spAutoFit/>
          </a:bodyPr>
          <a:lstStyle/>
          <a:p>
            <a:pPr algn="ctr"/>
            <a:r>
              <a:rPr kumimoji="1" lang="en-US" altLang="ja-JP" sz="3200" b="1" i="1" dirty="0"/>
              <a:t>5</a:t>
            </a:r>
            <a:r>
              <a:rPr kumimoji="1" lang="ja-JP" altLang="en-US" sz="3200" b="1" i="1" dirty="0"/>
              <a:t>ステーション</a:t>
            </a:r>
          </a:p>
        </p:txBody>
      </p:sp>
      <p:sp>
        <p:nvSpPr>
          <p:cNvPr id="13" name="スライド番号プレースホルダー 3">
            <a:extLst>
              <a:ext uri="{FF2B5EF4-FFF2-40B4-BE49-F238E27FC236}">
                <a16:creationId xmlns:a16="http://schemas.microsoft.com/office/drawing/2014/main" id="{7BCA8B12-7C3D-96FA-0471-229745D6541A}"/>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65</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9D96EE08-8F47-4795-3AAA-A02A0016D307}"/>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要因の解析  </a:t>
            </a:r>
            <a:r>
              <a:rPr lang="ja-JP" altLang="en-US" sz="2400" b="1" u="sng" dirty="0">
                <a:solidFill>
                  <a:schemeClr val="bg1"/>
                </a:solidFill>
              </a:rPr>
              <a:t>検証</a:t>
            </a:r>
            <a:r>
              <a:rPr lang="en-US" altLang="ja-JP" sz="2400" b="1" u="sng" dirty="0">
                <a:solidFill>
                  <a:schemeClr val="bg1"/>
                </a:solidFill>
              </a:rPr>
              <a:t>3</a:t>
            </a:r>
            <a:r>
              <a:rPr lang="ja-JP" altLang="en-US" sz="2400" b="1" u="sng" dirty="0">
                <a:solidFill>
                  <a:schemeClr val="bg1"/>
                </a:solidFill>
              </a:rPr>
              <a:t>  ポンプの吐出流量は不足してないか？</a:t>
            </a:r>
            <a:endParaRPr lang="en-US" altLang="ja-JP" sz="2400" b="1" u="sng" dirty="0">
              <a:solidFill>
                <a:schemeClr val="bg1"/>
              </a:solidFill>
            </a:endParaRPr>
          </a:p>
        </p:txBody>
      </p:sp>
    </p:spTree>
    <p:extLst>
      <p:ext uri="{BB962C8B-B14F-4D97-AF65-F5344CB8AC3E}">
        <p14:creationId xmlns:p14="http://schemas.microsoft.com/office/powerpoint/2010/main" val="1392636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074"/>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3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1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7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7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7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07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07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17"/>
                                        </p:tgtEl>
                                        <p:attrNameLst>
                                          <p:attrName>style.visibility</p:attrName>
                                        </p:attrNameLst>
                                      </p:cBhvr>
                                      <p:to>
                                        <p:strVal val="visible"/>
                                      </p:to>
                                    </p:set>
                                    <p:animEffect transition="in" filter="fade">
                                      <p:cBhvr>
                                        <p:cTn id="27" dur="1000"/>
                                        <p:tgtEl>
                                          <p:spTgt spid="317"/>
                                        </p:tgtEl>
                                      </p:cBhvr>
                                    </p:animEffect>
                                    <p:anim calcmode="lin" valueType="num">
                                      <p:cBhvr>
                                        <p:cTn id="28" dur="1000" fill="hold"/>
                                        <p:tgtEl>
                                          <p:spTgt spid="317"/>
                                        </p:tgtEl>
                                        <p:attrNameLst>
                                          <p:attrName>ppt_x</p:attrName>
                                        </p:attrNameLst>
                                      </p:cBhvr>
                                      <p:tavLst>
                                        <p:tav tm="0">
                                          <p:val>
                                            <p:strVal val="#ppt_x"/>
                                          </p:val>
                                        </p:tav>
                                        <p:tav tm="100000">
                                          <p:val>
                                            <p:strVal val="#ppt_x"/>
                                          </p:val>
                                        </p:tav>
                                      </p:tavLst>
                                    </p:anim>
                                    <p:anim calcmode="lin" valueType="num">
                                      <p:cBhvr>
                                        <p:cTn id="29" dur="1000" fill="hold"/>
                                        <p:tgtEl>
                                          <p:spTgt spid="317"/>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318"/>
                                        </p:tgtEl>
                                        <p:attrNameLst>
                                          <p:attrName>style.visibility</p:attrName>
                                        </p:attrNameLst>
                                      </p:cBhvr>
                                      <p:to>
                                        <p:strVal val="visible"/>
                                      </p:to>
                                    </p:set>
                                    <p:animEffect transition="in" filter="fade">
                                      <p:cBhvr>
                                        <p:cTn id="32" dur="1000"/>
                                        <p:tgtEl>
                                          <p:spTgt spid="318"/>
                                        </p:tgtEl>
                                      </p:cBhvr>
                                    </p:animEffect>
                                    <p:anim calcmode="lin" valueType="num">
                                      <p:cBhvr>
                                        <p:cTn id="33" dur="1000" fill="hold"/>
                                        <p:tgtEl>
                                          <p:spTgt spid="318"/>
                                        </p:tgtEl>
                                        <p:attrNameLst>
                                          <p:attrName>ppt_x</p:attrName>
                                        </p:attrNameLst>
                                      </p:cBhvr>
                                      <p:tavLst>
                                        <p:tav tm="0">
                                          <p:val>
                                            <p:strVal val="#ppt_x"/>
                                          </p:val>
                                        </p:tav>
                                        <p:tav tm="100000">
                                          <p:val>
                                            <p:strVal val="#ppt_x"/>
                                          </p:val>
                                        </p:tav>
                                      </p:tavLst>
                                    </p:anim>
                                    <p:anim calcmode="lin" valueType="num">
                                      <p:cBhvr>
                                        <p:cTn id="34" dur="1000" fill="hold"/>
                                        <p:tgtEl>
                                          <p:spTgt spid="31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303"/>
                                        </p:tgtEl>
                                        <p:attrNameLst>
                                          <p:attrName>style.visibility</p:attrName>
                                        </p:attrNameLst>
                                      </p:cBhvr>
                                      <p:to>
                                        <p:strVal val="visible"/>
                                      </p:to>
                                    </p:set>
                                    <p:animEffect transition="in" filter="fade">
                                      <p:cBhvr>
                                        <p:cTn id="42" dur="1000"/>
                                        <p:tgtEl>
                                          <p:spTgt spid="303"/>
                                        </p:tgtEl>
                                      </p:cBhvr>
                                    </p:animEffect>
                                    <p:anim calcmode="lin" valueType="num">
                                      <p:cBhvr>
                                        <p:cTn id="43" dur="1000" fill="hold"/>
                                        <p:tgtEl>
                                          <p:spTgt spid="303"/>
                                        </p:tgtEl>
                                        <p:attrNameLst>
                                          <p:attrName>ppt_x</p:attrName>
                                        </p:attrNameLst>
                                      </p:cBhvr>
                                      <p:tavLst>
                                        <p:tav tm="0">
                                          <p:val>
                                            <p:strVal val="#ppt_x"/>
                                          </p:val>
                                        </p:tav>
                                        <p:tav tm="100000">
                                          <p:val>
                                            <p:strVal val="#ppt_x"/>
                                          </p:val>
                                        </p:tav>
                                      </p:tavLst>
                                    </p:anim>
                                    <p:anim calcmode="lin" valueType="num">
                                      <p:cBhvr>
                                        <p:cTn id="44" dur="1000" fill="hold"/>
                                        <p:tgtEl>
                                          <p:spTgt spid="30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321"/>
                                        </p:tgtEl>
                                        <p:attrNameLst>
                                          <p:attrName>style.visibility</p:attrName>
                                        </p:attrNameLst>
                                      </p:cBhvr>
                                      <p:to>
                                        <p:strVal val="visible"/>
                                      </p:to>
                                    </p:set>
                                    <p:animEffect transition="in" filter="fade">
                                      <p:cBhvr>
                                        <p:cTn id="47" dur="1000"/>
                                        <p:tgtEl>
                                          <p:spTgt spid="321"/>
                                        </p:tgtEl>
                                      </p:cBhvr>
                                    </p:animEffect>
                                    <p:anim calcmode="lin" valueType="num">
                                      <p:cBhvr>
                                        <p:cTn id="48" dur="1000" fill="hold"/>
                                        <p:tgtEl>
                                          <p:spTgt spid="321"/>
                                        </p:tgtEl>
                                        <p:attrNameLst>
                                          <p:attrName>ppt_x</p:attrName>
                                        </p:attrNameLst>
                                      </p:cBhvr>
                                      <p:tavLst>
                                        <p:tav tm="0">
                                          <p:val>
                                            <p:strVal val="#ppt_x"/>
                                          </p:val>
                                        </p:tav>
                                        <p:tav tm="100000">
                                          <p:val>
                                            <p:strVal val="#ppt_x"/>
                                          </p:val>
                                        </p:tav>
                                      </p:tavLst>
                                    </p:anim>
                                    <p:anim calcmode="lin" valueType="num">
                                      <p:cBhvr>
                                        <p:cTn id="49" dur="1000" fill="hold"/>
                                        <p:tgtEl>
                                          <p:spTgt spid="321"/>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1000"/>
                                        <p:tgtEl>
                                          <p:spTgt spid="8"/>
                                        </p:tgtEl>
                                      </p:cBhvr>
                                    </p:animEffect>
                                    <p:anim calcmode="lin" valueType="num">
                                      <p:cBhvr>
                                        <p:cTn id="53" dur="1000" fill="hold"/>
                                        <p:tgtEl>
                                          <p:spTgt spid="8"/>
                                        </p:tgtEl>
                                        <p:attrNameLst>
                                          <p:attrName>ppt_x</p:attrName>
                                        </p:attrNameLst>
                                      </p:cBhvr>
                                      <p:tavLst>
                                        <p:tav tm="0">
                                          <p:val>
                                            <p:strVal val="#ppt_x"/>
                                          </p:val>
                                        </p:tav>
                                        <p:tav tm="100000">
                                          <p:val>
                                            <p:strVal val="#ppt_x"/>
                                          </p:val>
                                        </p:tav>
                                      </p:tavLst>
                                    </p:anim>
                                    <p:anim calcmode="lin" valueType="num">
                                      <p:cBhvr>
                                        <p:cTn id="54" dur="1000" fill="hold"/>
                                        <p:tgtEl>
                                          <p:spTgt spid="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10" presetClass="exit" presetSubtype="0" fill="hold" grpId="0" nodeType="withEffect">
                                  <p:stCondLst>
                                    <p:cond delay="0"/>
                                  </p:stCondLst>
                                  <p:childTnLst>
                                    <p:animEffect transition="out" filter="fade">
                                      <p:cBhvr>
                                        <p:cTn id="61" dur="500"/>
                                        <p:tgtEl>
                                          <p:spTgt spid="322"/>
                                        </p:tgtEl>
                                      </p:cBhvr>
                                    </p:animEffect>
                                    <p:set>
                                      <p:cBhvr>
                                        <p:cTn id="62" dur="1" fill="hold">
                                          <p:stCondLst>
                                            <p:cond delay="499"/>
                                          </p:stCondLst>
                                        </p:cTn>
                                        <p:tgtEl>
                                          <p:spTgt spid="3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P spid="2074" grpId="0" animBg="1"/>
      <p:bldP spid="2075" grpId="0" animBg="1"/>
      <p:bldP spid="2076" grpId="0" animBg="1"/>
      <p:bldP spid="2077" grpId="0" animBg="1"/>
      <p:bldP spid="2078" grpId="0" animBg="1"/>
      <p:bldP spid="2079" grpId="0" animBg="1"/>
      <p:bldP spid="317" grpId="0" animBg="1"/>
      <p:bldP spid="318" grpId="0" animBg="1"/>
      <p:bldP spid="17" grpId="0" animBg="1"/>
      <p:bldP spid="319" grpId="0"/>
      <p:bldP spid="321" grpId="0"/>
      <p:bldP spid="322" grpId="0" animBg="1"/>
      <p:bldP spid="322" grpId="1"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2" name="四角形: 角を丸くする 1111">
            <a:extLst>
              <a:ext uri="{FF2B5EF4-FFF2-40B4-BE49-F238E27FC236}">
                <a16:creationId xmlns:a16="http://schemas.microsoft.com/office/drawing/2014/main" id="{492788A8-A052-9566-4503-8698F24679AB}"/>
              </a:ext>
            </a:extLst>
          </p:cNvPr>
          <p:cNvSpPr/>
          <p:nvPr/>
        </p:nvSpPr>
        <p:spPr>
          <a:xfrm>
            <a:off x="324618" y="559361"/>
            <a:ext cx="11734261" cy="2191287"/>
          </a:xfrm>
          <a:prstGeom prst="roundRect">
            <a:avLst>
              <a:gd name="adj" fmla="val 6756"/>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25B7B2DD-AE52-0997-878C-98AAD9FFDB17}"/>
              </a:ext>
            </a:extLst>
          </p:cNvPr>
          <p:cNvGrpSpPr/>
          <p:nvPr/>
        </p:nvGrpSpPr>
        <p:grpSpPr>
          <a:xfrm>
            <a:off x="216660" y="3287899"/>
            <a:ext cx="5797423" cy="1624995"/>
            <a:chOff x="80331" y="3285182"/>
            <a:chExt cx="6006368" cy="1515776"/>
          </a:xfrm>
        </p:grpSpPr>
        <p:sp>
          <p:nvSpPr>
            <p:cNvPr id="5" name="正方形/長方形 4">
              <a:extLst>
                <a:ext uri="{FF2B5EF4-FFF2-40B4-BE49-F238E27FC236}">
                  <a16:creationId xmlns:a16="http://schemas.microsoft.com/office/drawing/2014/main" id="{AD6145CB-5214-214A-87AD-309B348C4BFF}"/>
                </a:ext>
              </a:extLst>
            </p:cNvPr>
            <p:cNvSpPr/>
            <p:nvPr/>
          </p:nvSpPr>
          <p:spPr>
            <a:xfrm>
              <a:off x="80331" y="3285182"/>
              <a:ext cx="6006368" cy="1515776"/>
            </a:xfrm>
            <a:prstGeom prst="rect">
              <a:avLst/>
            </a:prstGeom>
            <a:solidFill>
              <a:srgbClr val="E1E4E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 name="テキスト ボックス 5">
              <a:extLst>
                <a:ext uri="{FF2B5EF4-FFF2-40B4-BE49-F238E27FC236}">
                  <a16:creationId xmlns:a16="http://schemas.microsoft.com/office/drawing/2014/main" id="{FDE0E4AC-A667-5706-3E85-CDB701F940E0}"/>
                </a:ext>
              </a:extLst>
            </p:cNvPr>
            <p:cNvSpPr txBox="1"/>
            <p:nvPr/>
          </p:nvSpPr>
          <p:spPr>
            <a:xfrm>
              <a:off x="913307" y="4340066"/>
              <a:ext cx="656815" cy="338554"/>
            </a:xfrm>
            <a:prstGeom prst="rect">
              <a:avLst/>
            </a:prstGeom>
            <a:solidFill>
              <a:schemeClr val="accent6">
                <a:lumMod val="60000"/>
                <a:lumOff val="40000"/>
              </a:schemeClr>
            </a:solidFill>
            <a:ln>
              <a:solidFill>
                <a:schemeClr val="tx1"/>
              </a:solidFill>
            </a:ln>
          </p:spPr>
          <p:txBody>
            <a:bodyPr wrap="square" rtlCol="0" anchor="ctr">
              <a:spAutoFit/>
            </a:bodyPr>
            <a:lstStyle/>
            <a:p>
              <a:pPr algn="ctr"/>
              <a:r>
                <a:rPr lang="en-US" altLang="ja-JP" sz="1600" b="1" i="1" dirty="0">
                  <a:solidFill>
                    <a:srgbClr val="FFFF00"/>
                  </a:solidFill>
                  <a:latin typeface="+mn-ea"/>
                </a:rPr>
                <a:t>ON</a:t>
              </a:r>
              <a:endParaRPr lang="ja-JP" altLang="en-US" sz="1600" b="1" i="1" dirty="0">
                <a:solidFill>
                  <a:srgbClr val="FFFF00"/>
                </a:solidFill>
                <a:latin typeface="+mn-ea"/>
              </a:endParaRPr>
            </a:p>
          </p:txBody>
        </p:sp>
        <p:grpSp>
          <p:nvGrpSpPr>
            <p:cNvPr id="7" name="グループ化 6">
              <a:extLst>
                <a:ext uri="{FF2B5EF4-FFF2-40B4-BE49-F238E27FC236}">
                  <a16:creationId xmlns:a16="http://schemas.microsoft.com/office/drawing/2014/main" id="{51EBDC5B-23E1-46C3-58C5-EE8E863D0BD4}"/>
                </a:ext>
              </a:extLst>
            </p:cNvPr>
            <p:cNvGrpSpPr/>
            <p:nvPr/>
          </p:nvGrpSpPr>
          <p:grpSpPr>
            <a:xfrm>
              <a:off x="1011673" y="3664265"/>
              <a:ext cx="527604" cy="575273"/>
              <a:chOff x="1930833" y="959233"/>
              <a:chExt cx="608674" cy="782251"/>
            </a:xfrm>
          </p:grpSpPr>
          <p:sp>
            <p:nvSpPr>
              <p:cNvPr id="1031" name="正方形/長方形 1030">
                <a:extLst>
                  <a:ext uri="{FF2B5EF4-FFF2-40B4-BE49-F238E27FC236}">
                    <a16:creationId xmlns:a16="http://schemas.microsoft.com/office/drawing/2014/main" id="{9353D6CA-E830-5F43-CB6B-E13D5596043B}"/>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1032" name="Picture 4" descr="クーラントバルブ VNC31 SMC">
                <a:extLst>
                  <a:ext uri="{FF2B5EF4-FFF2-40B4-BE49-F238E27FC236}">
                    <a16:creationId xmlns:a16="http://schemas.microsoft.com/office/drawing/2014/main" id="{EA1B7C8E-1D68-905C-4033-BAD5C5772B14}"/>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0833" y="1129621"/>
                <a:ext cx="608674" cy="608674"/>
              </a:xfrm>
              <a:prstGeom prst="rect">
                <a:avLst/>
              </a:prstGeom>
              <a:noFill/>
              <a:extLst>
                <a:ext uri="{909E8E84-426E-40DD-AFC4-6F175D3DCCD1}">
                  <a14:hiddenFill xmlns:a14="http://schemas.microsoft.com/office/drawing/2010/main">
                    <a:solidFill>
                      <a:srgbClr val="FFFFFF"/>
                    </a:solidFill>
                  </a14:hiddenFill>
                </a:ext>
              </a:extLst>
            </p:spPr>
          </p:pic>
        </p:grpSp>
        <p:sp>
          <p:nvSpPr>
            <p:cNvPr id="9" name="正方形/長方形 8">
              <a:extLst>
                <a:ext uri="{FF2B5EF4-FFF2-40B4-BE49-F238E27FC236}">
                  <a16:creationId xmlns:a16="http://schemas.microsoft.com/office/drawing/2014/main" id="{9F6DF883-022F-9EE9-1A6E-56265C72101C}"/>
                </a:ext>
              </a:extLst>
            </p:cNvPr>
            <p:cNvSpPr/>
            <p:nvPr/>
          </p:nvSpPr>
          <p:spPr>
            <a:xfrm>
              <a:off x="889515" y="3353273"/>
              <a:ext cx="659823" cy="503018"/>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400" b="1" dirty="0">
                  <a:solidFill>
                    <a:sysClr val="windowText" lastClr="000000"/>
                  </a:solidFill>
                  <a:latin typeface="+mn-ea"/>
                </a:rPr>
                <a:t>36R</a:t>
              </a:r>
              <a:endParaRPr lang="ja-JP" altLang="en-US" sz="1400" b="1" dirty="0">
                <a:solidFill>
                  <a:sysClr val="windowText" lastClr="000000"/>
                </a:solidFill>
                <a:latin typeface="+mn-ea"/>
              </a:endParaRPr>
            </a:p>
          </p:txBody>
        </p:sp>
        <p:grpSp>
          <p:nvGrpSpPr>
            <p:cNvPr id="11" name="グループ化 10">
              <a:extLst>
                <a:ext uri="{FF2B5EF4-FFF2-40B4-BE49-F238E27FC236}">
                  <a16:creationId xmlns:a16="http://schemas.microsoft.com/office/drawing/2014/main" id="{01D13FD6-46BE-9F3E-4340-92714EFE3DAC}"/>
                </a:ext>
              </a:extLst>
            </p:cNvPr>
            <p:cNvGrpSpPr/>
            <p:nvPr/>
          </p:nvGrpSpPr>
          <p:grpSpPr>
            <a:xfrm>
              <a:off x="2070534" y="3664264"/>
              <a:ext cx="3530688" cy="593738"/>
              <a:chOff x="-1897771" y="943553"/>
              <a:chExt cx="4073206" cy="807361"/>
            </a:xfrm>
          </p:grpSpPr>
          <p:sp>
            <p:nvSpPr>
              <p:cNvPr id="1025" name="正方形/長方形 1024">
                <a:extLst>
                  <a:ext uri="{FF2B5EF4-FFF2-40B4-BE49-F238E27FC236}">
                    <a16:creationId xmlns:a16="http://schemas.microsoft.com/office/drawing/2014/main" id="{5B78F29D-9D9B-E35D-AE18-F1311F4F8D19}"/>
                  </a:ext>
                </a:extLst>
              </p:cNvPr>
              <p:cNvSpPr/>
              <p:nvPr/>
            </p:nvSpPr>
            <p:spPr>
              <a:xfrm rot="5400000" flipV="1">
                <a:off x="1268525" y="1317283"/>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1026" name="Picture 4" descr="クーラントバルブ VNC31 SMC">
                <a:extLst>
                  <a:ext uri="{FF2B5EF4-FFF2-40B4-BE49-F238E27FC236}">
                    <a16:creationId xmlns:a16="http://schemas.microsoft.com/office/drawing/2014/main" id="{61243DA4-7105-59A1-F7C1-A4DF2A333FE4}"/>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566761" y="1123133"/>
                <a:ext cx="608674" cy="608674"/>
              </a:xfrm>
              <a:prstGeom prst="rect">
                <a:avLst/>
              </a:prstGeom>
              <a:noFill/>
              <a:extLst>
                <a:ext uri="{909E8E84-426E-40DD-AFC4-6F175D3DCCD1}">
                  <a14:hiddenFill xmlns:a14="http://schemas.microsoft.com/office/drawing/2010/main">
                    <a:solidFill>
                      <a:srgbClr val="FFFFFF"/>
                    </a:solidFill>
                  </a14:hiddenFill>
                </a:ext>
              </a:extLst>
            </p:spPr>
          </p:pic>
          <p:sp>
            <p:nvSpPr>
              <p:cNvPr id="1027" name="正方形/長方形 1026">
                <a:extLst>
                  <a:ext uri="{FF2B5EF4-FFF2-40B4-BE49-F238E27FC236}">
                    <a16:creationId xmlns:a16="http://schemas.microsoft.com/office/drawing/2014/main" id="{87CFE249-461D-9F07-D27F-9F9CD4068F97}"/>
                  </a:ext>
                </a:extLst>
              </p:cNvPr>
              <p:cNvSpPr/>
              <p:nvPr/>
            </p:nvSpPr>
            <p:spPr>
              <a:xfrm rot="5400000" flipV="1">
                <a:off x="151237" y="133692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028" name="正方形/長方形 1027">
                <a:extLst>
                  <a:ext uri="{FF2B5EF4-FFF2-40B4-BE49-F238E27FC236}">
                    <a16:creationId xmlns:a16="http://schemas.microsoft.com/office/drawing/2014/main" id="{3A2C62C8-F2F4-984E-BC3B-148DC6F6428F}"/>
                  </a:ext>
                </a:extLst>
              </p:cNvPr>
              <p:cNvSpPr/>
              <p:nvPr/>
            </p:nvSpPr>
            <p:spPr>
              <a:xfrm rot="5400000" flipV="1">
                <a:off x="-1122042" y="1317283"/>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029" name="正方形/長方形 1028">
                <a:extLst>
                  <a:ext uri="{FF2B5EF4-FFF2-40B4-BE49-F238E27FC236}">
                    <a16:creationId xmlns:a16="http://schemas.microsoft.com/office/drawing/2014/main" id="{6D6F83CE-E242-8DA6-D0F8-BB070DC51C7E}"/>
                  </a:ext>
                </a:extLst>
              </p:cNvPr>
              <p:cNvSpPr/>
              <p:nvPr/>
            </p:nvSpPr>
            <p:spPr>
              <a:xfrm rot="5400000" flipV="1">
                <a:off x="-2266037" y="131181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pic>
          <p:nvPicPr>
            <p:cNvPr id="12" name="Picture 4" descr="クーラントバルブ VNC31 SMC">
              <a:extLst>
                <a:ext uri="{FF2B5EF4-FFF2-40B4-BE49-F238E27FC236}">
                  <a16:creationId xmlns:a16="http://schemas.microsoft.com/office/drawing/2014/main" id="{DAC2FC17-45CE-76A0-8B79-2D2EF2753F70}"/>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4140709" y="3773133"/>
              <a:ext cx="447624" cy="52760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クーラントバルブ VNC31 SMC">
              <a:extLst>
                <a:ext uri="{FF2B5EF4-FFF2-40B4-BE49-F238E27FC236}">
                  <a16:creationId xmlns:a16="http://schemas.microsoft.com/office/drawing/2014/main" id="{3B9C4682-94E1-C80F-BC08-3C2BA1B8FD91}"/>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2056972" y="3745973"/>
              <a:ext cx="447624" cy="5276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クーラントバルブ VNC31 SMC">
              <a:extLst>
                <a:ext uri="{FF2B5EF4-FFF2-40B4-BE49-F238E27FC236}">
                  <a16:creationId xmlns:a16="http://schemas.microsoft.com/office/drawing/2014/main" id="{459A97ED-0F9C-5225-D246-DADCB4C3AF22}"/>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3045537" y="3757728"/>
              <a:ext cx="447623" cy="527604"/>
            </a:xfrm>
            <a:prstGeom prst="rect">
              <a:avLst/>
            </a:prstGeom>
            <a:noFill/>
            <a:extLst>
              <a:ext uri="{909E8E84-426E-40DD-AFC4-6F175D3DCCD1}">
                <a14:hiddenFill xmlns:a14="http://schemas.microsoft.com/office/drawing/2010/main">
                  <a:solidFill>
                    <a:srgbClr val="FFFFFF"/>
                  </a:solidFill>
                </a14:hiddenFill>
              </a:ext>
            </a:extLst>
          </p:spPr>
        </p:pic>
        <p:sp>
          <p:nvSpPr>
            <p:cNvPr id="19" name="正方形/長方形 18">
              <a:extLst>
                <a:ext uri="{FF2B5EF4-FFF2-40B4-BE49-F238E27FC236}">
                  <a16:creationId xmlns:a16="http://schemas.microsoft.com/office/drawing/2014/main" id="{F51811C5-145C-D595-42B1-7D298DF58525}"/>
                </a:ext>
              </a:extLst>
            </p:cNvPr>
            <p:cNvSpPr/>
            <p:nvPr/>
          </p:nvSpPr>
          <p:spPr>
            <a:xfrm>
              <a:off x="1932337" y="3353273"/>
              <a:ext cx="644895" cy="503018"/>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400" b="1" dirty="0">
                  <a:solidFill>
                    <a:sysClr val="windowText" lastClr="000000"/>
                  </a:solidFill>
                  <a:latin typeface="+mn-ea"/>
                </a:rPr>
                <a:t>34R</a:t>
              </a:r>
              <a:endParaRPr lang="ja-JP" altLang="en-US" sz="1400" b="1" dirty="0">
                <a:solidFill>
                  <a:sysClr val="windowText" lastClr="000000"/>
                </a:solidFill>
                <a:latin typeface="+mn-ea"/>
              </a:endParaRPr>
            </a:p>
          </p:txBody>
        </p:sp>
        <p:sp>
          <p:nvSpPr>
            <p:cNvPr id="20" name="正方形/長方形 19">
              <a:extLst>
                <a:ext uri="{FF2B5EF4-FFF2-40B4-BE49-F238E27FC236}">
                  <a16:creationId xmlns:a16="http://schemas.microsoft.com/office/drawing/2014/main" id="{BAF0E058-AE7D-A907-80B6-AC5B89C2F319}"/>
                </a:ext>
              </a:extLst>
            </p:cNvPr>
            <p:cNvSpPr/>
            <p:nvPr/>
          </p:nvSpPr>
          <p:spPr>
            <a:xfrm>
              <a:off x="2897478" y="3353273"/>
              <a:ext cx="633063" cy="503018"/>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400" b="1" dirty="0">
                  <a:solidFill>
                    <a:sysClr val="windowText" lastClr="000000"/>
                  </a:solidFill>
                  <a:latin typeface="+mn-ea"/>
                </a:rPr>
                <a:t>28R</a:t>
              </a:r>
              <a:endParaRPr lang="ja-JP" altLang="en-US" sz="1400" b="1" dirty="0">
                <a:solidFill>
                  <a:sysClr val="windowText" lastClr="000000"/>
                </a:solidFill>
                <a:latin typeface="+mn-ea"/>
              </a:endParaRPr>
            </a:p>
          </p:txBody>
        </p:sp>
        <p:sp>
          <p:nvSpPr>
            <p:cNvPr id="21" name="正方形/長方形 20">
              <a:extLst>
                <a:ext uri="{FF2B5EF4-FFF2-40B4-BE49-F238E27FC236}">
                  <a16:creationId xmlns:a16="http://schemas.microsoft.com/office/drawing/2014/main" id="{FCA9E478-31F7-9CB2-5A1A-BFC98E614767}"/>
                </a:ext>
              </a:extLst>
            </p:cNvPr>
            <p:cNvSpPr/>
            <p:nvPr/>
          </p:nvSpPr>
          <p:spPr>
            <a:xfrm>
              <a:off x="4045779" y="3353273"/>
              <a:ext cx="592896" cy="503018"/>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400" b="1" dirty="0">
                  <a:solidFill>
                    <a:sysClr val="windowText" lastClr="000000"/>
                  </a:solidFill>
                  <a:latin typeface="+mn-ea"/>
                </a:rPr>
                <a:t>26L</a:t>
              </a:r>
              <a:endParaRPr lang="ja-JP" altLang="en-US" sz="1400" b="1" dirty="0">
                <a:solidFill>
                  <a:sysClr val="windowText" lastClr="000000"/>
                </a:solidFill>
                <a:latin typeface="+mn-ea"/>
              </a:endParaRPr>
            </a:p>
          </p:txBody>
        </p:sp>
        <p:sp>
          <p:nvSpPr>
            <p:cNvPr id="22" name="正方形/長方形 21">
              <a:extLst>
                <a:ext uri="{FF2B5EF4-FFF2-40B4-BE49-F238E27FC236}">
                  <a16:creationId xmlns:a16="http://schemas.microsoft.com/office/drawing/2014/main" id="{6BA65517-4AA2-D040-31E3-C2C5B6F5AFDA}"/>
                </a:ext>
              </a:extLst>
            </p:cNvPr>
            <p:cNvSpPr/>
            <p:nvPr/>
          </p:nvSpPr>
          <p:spPr>
            <a:xfrm>
              <a:off x="4998658" y="3353273"/>
              <a:ext cx="697882" cy="503018"/>
            </a:xfrm>
            <a:prstGeom prst="rect">
              <a:avLst/>
            </a:prstGeom>
            <a:solidFill>
              <a:schemeClr val="tx2">
                <a:lumMod val="10000"/>
                <a:lumOff val="9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400" b="1" dirty="0">
                  <a:solidFill>
                    <a:sysClr val="windowText" lastClr="000000"/>
                  </a:solidFill>
                  <a:latin typeface="+mn-ea"/>
                </a:rPr>
                <a:t>26R</a:t>
              </a:r>
              <a:endParaRPr lang="ja-JP" altLang="en-US" sz="1400" b="1" dirty="0">
                <a:solidFill>
                  <a:sysClr val="windowText" lastClr="000000"/>
                </a:solidFill>
                <a:latin typeface="+mn-ea"/>
              </a:endParaRPr>
            </a:p>
          </p:txBody>
        </p:sp>
        <p:sp>
          <p:nvSpPr>
            <p:cNvPr id="23" name="正方形/長方形 22">
              <a:extLst>
                <a:ext uri="{FF2B5EF4-FFF2-40B4-BE49-F238E27FC236}">
                  <a16:creationId xmlns:a16="http://schemas.microsoft.com/office/drawing/2014/main" id="{FBFA532F-2AEF-ACB8-E141-C324224B7BC0}"/>
                </a:ext>
              </a:extLst>
            </p:cNvPr>
            <p:cNvSpPr/>
            <p:nvPr/>
          </p:nvSpPr>
          <p:spPr>
            <a:xfrm>
              <a:off x="681174" y="4189732"/>
              <a:ext cx="4988606" cy="68271"/>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5" name="テキスト ボックス 24">
              <a:extLst>
                <a:ext uri="{FF2B5EF4-FFF2-40B4-BE49-F238E27FC236}">
                  <a16:creationId xmlns:a16="http://schemas.microsoft.com/office/drawing/2014/main" id="{6AE147F4-3F17-CD6F-BAF5-DFC956A25485}"/>
                </a:ext>
              </a:extLst>
            </p:cNvPr>
            <p:cNvSpPr txBox="1"/>
            <p:nvPr/>
          </p:nvSpPr>
          <p:spPr>
            <a:xfrm>
              <a:off x="4970573" y="4331043"/>
              <a:ext cx="656815" cy="338554"/>
            </a:xfrm>
            <a:prstGeom prst="rect">
              <a:avLst/>
            </a:prstGeom>
            <a:solidFill>
              <a:schemeClr val="accent6">
                <a:lumMod val="60000"/>
                <a:lumOff val="40000"/>
              </a:schemeClr>
            </a:solidFill>
            <a:ln>
              <a:solidFill>
                <a:schemeClr val="tx1"/>
              </a:solidFill>
            </a:ln>
          </p:spPr>
          <p:txBody>
            <a:bodyPr wrap="square" rtlCol="0" anchor="ctr">
              <a:spAutoFit/>
            </a:bodyPr>
            <a:lstStyle/>
            <a:p>
              <a:pPr algn="ctr"/>
              <a:r>
                <a:rPr lang="en-US" altLang="ja-JP" sz="1600" b="1" i="1" dirty="0">
                  <a:solidFill>
                    <a:srgbClr val="FFFF00"/>
                  </a:solidFill>
                  <a:latin typeface="+mn-ea"/>
                </a:rPr>
                <a:t>ON</a:t>
              </a:r>
              <a:endParaRPr lang="ja-JP" altLang="en-US" sz="1600" b="1" i="1" dirty="0">
                <a:solidFill>
                  <a:srgbClr val="FFFF00"/>
                </a:solidFill>
                <a:latin typeface="+mn-ea"/>
              </a:endParaRPr>
            </a:p>
          </p:txBody>
        </p:sp>
        <p:sp>
          <p:nvSpPr>
            <p:cNvPr id="26" name="テキスト ボックス 25">
              <a:extLst>
                <a:ext uri="{FF2B5EF4-FFF2-40B4-BE49-F238E27FC236}">
                  <a16:creationId xmlns:a16="http://schemas.microsoft.com/office/drawing/2014/main" id="{CCDBC951-449A-A063-75E7-727BF0520C69}"/>
                </a:ext>
              </a:extLst>
            </p:cNvPr>
            <p:cNvSpPr txBox="1"/>
            <p:nvPr/>
          </p:nvSpPr>
          <p:spPr>
            <a:xfrm>
              <a:off x="1866186" y="4337231"/>
              <a:ext cx="656815" cy="338554"/>
            </a:xfrm>
            <a:prstGeom prst="rect">
              <a:avLst/>
            </a:prstGeom>
            <a:solidFill>
              <a:schemeClr val="accent6">
                <a:lumMod val="60000"/>
                <a:lumOff val="40000"/>
              </a:schemeClr>
            </a:solidFill>
            <a:ln>
              <a:solidFill>
                <a:schemeClr val="tx1"/>
              </a:solidFill>
            </a:ln>
          </p:spPr>
          <p:txBody>
            <a:bodyPr wrap="square" rtlCol="0" anchor="ctr">
              <a:spAutoFit/>
            </a:bodyPr>
            <a:lstStyle/>
            <a:p>
              <a:pPr algn="ctr"/>
              <a:r>
                <a:rPr lang="en-US" altLang="ja-JP" sz="1600" b="1" i="1" dirty="0">
                  <a:solidFill>
                    <a:srgbClr val="FFFF00"/>
                  </a:solidFill>
                  <a:latin typeface="+mn-ea"/>
                </a:rPr>
                <a:t>ON</a:t>
              </a:r>
              <a:endParaRPr lang="ja-JP" altLang="en-US" sz="1600" b="1" i="1" dirty="0">
                <a:solidFill>
                  <a:srgbClr val="FFFF00"/>
                </a:solidFill>
                <a:latin typeface="+mn-ea"/>
              </a:endParaRPr>
            </a:p>
          </p:txBody>
        </p:sp>
        <p:sp>
          <p:nvSpPr>
            <p:cNvPr id="27" name="テキスト ボックス 26">
              <a:extLst>
                <a:ext uri="{FF2B5EF4-FFF2-40B4-BE49-F238E27FC236}">
                  <a16:creationId xmlns:a16="http://schemas.microsoft.com/office/drawing/2014/main" id="{6A40CDB2-3531-E12C-3F3F-0EF7E9831350}"/>
                </a:ext>
              </a:extLst>
            </p:cNvPr>
            <p:cNvSpPr txBox="1"/>
            <p:nvPr/>
          </p:nvSpPr>
          <p:spPr>
            <a:xfrm>
              <a:off x="2847070" y="4342412"/>
              <a:ext cx="656815" cy="338554"/>
            </a:xfrm>
            <a:prstGeom prst="rect">
              <a:avLst/>
            </a:prstGeom>
            <a:solidFill>
              <a:schemeClr val="accent6">
                <a:lumMod val="60000"/>
                <a:lumOff val="40000"/>
              </a:schemeClr>
            </a:solidFill>
            <a:ln>
              <a:solidFill>
                <a:schemeClr val="tx1"/>
              </a:solidFill>
            </a:ln>
          </p:spPr>
          <p:txBody>
            <a:bodyPr wrap="square" rtlCol="0" anchor="ctr">
              <a:spAutoFit/>
            </a:bodyPr>
            <a:lstStyle/>
            <a:p>
              <a:pPr algn="ctr"/>
              <a:r>
                <a:rPr lang="en-US" altLang="ja-JP" sz="1600" b="1" i="1" dirty="0">
                  <a:solidFill>
                    <a:srgbClr val="FFFF00"/>
                  </a:solidFill>
                  <a:latin typeface="+mn-ea"/>
                </a:rPr>
                <a:t>ON</a:t>
              </a:r>
              <a:endParaRPr lang="ja-JP" altLang="en-US" sz="1600" b="1" i="1" dirty="0">
                <a:solidFill>
                  <a:srgbClr val="FFFF00"/>
                </a:solidFill>
                <a:latin typeface="+mn-ea"/>
              </a:endParaRPr>
            </a:p>
          </p:txBody>
        </p:sp>
        <p:grpSp>
          <p:nvGrpSpPr>
            <p:cNvPr id="28" name="グループ化 27">
              <a:extLst>
                <a:ext uri="{FF2B5EF4-FFF2-40B4-BE49-F238E27FC236}">
                  <a16:creationId xmlns:a16="http://schemas.microsoft.com/office/drawing/2014/main" id="{6906A706-793B-5607-0428-FBC42C1CC061}"/>
                </a:ext>
              </a:extLst>
            </p:cNvPr>
            <p:cNvGrpSpPr/>
            <p:nvPr/>
          </p:nvGrpSpPr>
          <p:grpSpPr>
            <a:xfrm>
              <a:off x="138501" y="3800381"/>
              <a:ext cx="662260" cy="886355"/>
              <a:chOff x="137664" y="718972"/>
              <a:chExt cx="662260" cy="886355"/>
            </a:xfrm>
          </p:grpSpPr>
          <p:sp>
            <p:nvSpPr>
              <p:cNvPr id="30" name="正方形/長方形 29">
                <a:extLst>
                  <a:ext uri="{FF2B5EF4-FFF2-40B4-BE49-F238E27FC236}">
                    <a16:creationId xmlns:a16="http://schemas.microsoft.com/office/drawing/2014/main" id="{6C7C9074-0872-3826-8712-6A7E0067EAD2}"/>
                  </a:ext>
                </a:extLst>
              </p:cNvPr>
              <p:cNvSpPr/>
              <p:nvPr/>
            </p:nvSpPr>
            <p:spPr>
              <a:xfrm>
                <a:off x="191344" y="1186025"/>
                <a:ext cx="608580" cy="419302"/>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path path="circle">
                  <a:fillToRect l="100000" t="100000"/>
                </a:path>
                <a:tileRect r="-100000" b="-100000"/>
              </a:gra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4" name="図 1023">
                <a:extLst>
                  <a:ext uri="{FF2B5EF4-FFF2-40B4-BE49-F238E27FC236}">
                    <a16:creationId xmlns:a16="http://schemas.microsoft.com/office/drawing/2014/main" id="{052AA5EE-3C5A-6532-697A-0ECD8160FCE3}"/>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36852" b="71667" l="40416" r="51146">
                            <a14:foregroundMark x1="44323" y1="37778" x2="42708" y2="37315"/>
                            <a14:foregroundMark x1="41667" y1="36852" x2="41458" y2="41759"/>
                            <a14:foregroundMark x1="50729" y1="54722" x2="50729" y2="54722"/>
                            <a14:foregroundMark x1="44115" y1="71667" x2="43333" y2="71296"/>
                            <a14:foregroundMark x1="51146" y1="56943" x2="50312" y2="63241"/>
                          </a14:backgroundRemoval>
                        </a14:imgEffect>
                      </a14:imgLayer>
                    </a14:imgProps>
                  </a:ext>
                </a:extLst>
              </a:blip>
              <a:srcRect l="39138" t="35080" r="47992" b="25917"/>
              <a:stretch/>
            </p:blipFill>
            <p:spPr>
              <a:xfrm>
                <a:off x="137664" y="718972"/>
                <a:ext cx="636380" cy="886355"/>
              </a:xfrm>
              <a:prstGeom prst="rect">
                <a:avLst/>
              </a:prstGeom>
              <a:ln>
                <a:noFill/>
              </a:ln>
            </p:spPr>
          </p:pic>
        </p:grpSp>
        <p:sp>
          <p:nvSpPr>
            <p:cNvPr id="29" name="テキスト ボックス 28">
              <a:extLst>
                <a:ext uri="{FF2B5EF4-FFF2-40B4-BE49-F238E27FC236}">
                  <a16:creationId xmlns:a16="http://schemas.microsoft.com/office/drawing/2014/main" id="{A94B9983-8B02-8C4E-75ED-AB1FF45CA4AC}"/>
                </a:ext>
              </a:extLst>
            </p:cNvPr>
            <p:cNvSpPr txBox="1"/>
            <p:nvPr/>
          </p:nvSpPr>
          <p:spPr>
            <a:xfrm>
              <a:off x="3986950" y="4344642"/>
              <a:ext cx="656815" cy="338554"/>
            </a:xfrm>
            <a:prstGeom prst="rect">
              <a:avLst/>
            </a:prstGeom>
            <a:solidFill>
              <a:schemeClr val="accent6">
                <a:lumMod val="60000"/>
                <a:lumOff val="40000"/>
              </a:schemeClr>
            </a:solidFill>
            <a:ln>
              <a:solidFill>
                <a:schemeClr val="tx1"/>
              </a:solidFill>
            </a:ln>
          </p:spPr>
          <p:txBody>
            <a:bodyPr wrap="square" rtlCol="0" anchor="ctr">
              <a:spAutoFit/>
            </a:bodyPr>
            <a:lstStyle/>
            <a:p>
              <a:pPr algn="ctr"/>
              <a:r>
                <a:rPr lang="en-US" altLang="ja-JP" sz="1600" b="1" i="1" dirty="0">
                  <a:solidFill>
                    <a:srgbClr val="FFFF00"/>
                  </a:solidFill>
                  <a:latin typeface="+mn-ea"/>
                </a:rPr>
                <a:t>ON</a:t>
              </a:r>
              <a:endParaRPr lang="ja-JP" altLang="en-US" sz="1600" b="1" i="1" dirty="0">
                <a:solidFill>
                  <a:srgbClr val="FFFF00"/>
                </a:solidFill>
                <a:latin typeface="+mn-ea"/>
              </a:endParaRPr>
            </a:p>
          </p:txBody>
        </p:sp>
      </p:grpSp>
      <p:grpSp>
        <p:nvGrpSpPr>
          <p:cNvPr id="1034" name="グループ化 1033">
            <a:extLst>
              <a:ext uri="{FF2B5EF4-FFF2-40B4-BE49-F238E27FC236}">
                <a16:creationId xmlns:a16="http://schemas.microsoft.com/office/drawing/2014/main" id="{923B764D-235A-B460-3F27-0D0D70BDA519}"/>
              </a:ext>
            </a:extLst>
          </p:cNvPr>
          <p:cNvGrpSpPr/>
          <p:nvPr/>
        </p:nvGrpSpPr>
        <p:grpSpPr>
          <a:xfrm>
            <a:off x="6275406" y="3297000"/>
            <a:ext cx="5673545" cy="1624995"/>
            <a:chOff x="16549" y="87601"/>
            <a:chExt cx="6006368" cy="1648634"/>
          </a:xfrm>
        </p:grpSpPr>
        <p:sp>
          <p:nvSpPr>
            <p:cNvPr id="1035" name="正方形/長方形 1034">
              <a:extLst>
                <a:ext uri="{FF2B5EF4-FFF2-40B4-BE49-F238E27FC236}">
                  <a16:creationId xmlns:a16="http://schemas.microsoft.com/office/drawing/2014/main" id="{E0AADD52-00C0-8188-0504-F0A7D00EA904}"/>
                </a:ext>
              </a:extLst>
            </p:cNvPr>
            <p:cNvSpPr/>
            <p:nvPr/>
          </p:nvSpPr>
          <p:spPr>
            <a:xfrm>
              <a:off x="16549" y="87601"/>
              <a:ext cx="6006368" cy="1648634"/>
            </a:xfrm>
            <a:prstGeom prst="rect">
              <a:avLst/>
            </a:prstGeom>
            <a:solidFill>
              <a:srgbClr val="E1E4E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sp>
          <p:nvSpPr>
            <p:cNvPr id="1036" name="テキスト ボックス 1035">
              <a:extLst>
                <a:ext uri="{FF2B5EF4-FFF2-40B4-BE49-F238E27FC236}">
                  <a16:creationId xmlns:a16="http://schemas.microsoft.com/office/drawing/2014/main" id="{EF185081-0613-41BD-B402-9E738100FD1F}"/>
                </a:ext>
              </a:extLst>
            </p:cNvPr>
            <p:cNvSpPr txBox="1"/>
            <p:nvPr/>
          </p:nvSpPr>
          <p:spPr>
            <a:xfrm>
              <a:off x="917038" y="1295535"/>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grpSp>
          <p:nvGrpSpPr>
            <p:cNvPr id="1037" name="グループ化 1036">
              <a:extLst>
                <a:ext uri="{FF2B5EF4-FFF2-40B4-BE49-F238E27FC236}">
                  <a16:creationId xmlns:a16="http://schemas.microsoft.com/office/drawing/2014/main" id="{D006058B-410E-DDBE-7E8C-6A5CD514A164}"/>
                </a:ext>
              </a:extLst>
            </p:cNvPr>
            <p:cNvGrpSpPr/>
            <p:nvPr/>
          </p:nvGrpSpPr>
          <p:grpSpPr>
            <a:xfrm>
              <a:off x="1024225" y="596810"/>
              <a:ext cx="510057" cy="577635"/>
              <a:chOff x="1934539" y="959234"/>
              <a:chExt cx="608674" cy="782251"/>
            </a:xfrm>
          </p:grpSpPr>
          <p:sp>
            <p:nvSpPr>
              <p:cNvPr id="1073" name="正方形/長方形 1072">
                <a:extLst>
                  <a:ext uri="{FF2B5EF4-FFF2-40B4-BE49-F238E27FC236}">
                    <a16:creationId xmlns:a16="http://schemas.microsoft.com/office/drawing/2014/main" id="{8285D3F9-B084-0D6F-D477-252DFE0C672E}"/>
                  </a:ext>
                </a:extLst>
              </p:cNvPr>
              <p:cNvSpPr/>
              <p:nvPr/>
            </p:nvSpPr>
            <p:spPr>
              <a:xfrm rot="5400000" flipV="1">
                <a:off x="1621850" y="1327500"/>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74" name="Picture 4" descr="クーラントバルブ VNC31 SMC">
                <a:extLst>
                  <a:ext uri="{FF2B5EF4-FFF2-40B4-BE49-F238E27FC236}">
                    <a16:creationId xmlns:a16="http://schemas.microsoft.com/office/drawing/2014/main" id="{A349FD72-AE33-D4BD-3CFC-162A4076C76E}"/>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sp>
          <p:nvSpPr>
            <p:cNvPr id="1038" name="正方形/長方形 1037">
              <a:extLst>
                <a:ext uri="{FF2B5EF4-FFF2-40B4-BE49-F238E27FC236}">
                  <a16:creationId xmlns:a16="http://schemas.microsoft.com/office/drawing/2014/main" id="{3EE49B1B-BC23-1696-EBF5-91951F859424}"/>
                </a:ext>
              </a:extLst>
            </p:cNvPr>
            <p:cNvSpPr/>
            <p:nvPr/>
          </p:nvSpPr>
          <p:spPr>
            <a:xfrm>
              <a:off x="967724" y="284540"/>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36R</a:t>
              </a:r>
              <a:endParaRPr lang="ja-JP" altLang="en-US" sz="1200" b="1" dirty="0">
                <a:solidFill>
                  <a:sysClr val="windowText" lastClr="000000"/>
                </a:solidFill>
                <a:latin typeface="+mn-ea"/>
              </a:endParaRPr>
            </a:p>
          </p:txBody>
        </p:sp>
        <p:grpSp>
          <p:nvGrpSpPr>
            <p:cNvPr id="1039" name="グループ化 1038">
              <a:extLst>
                <a:ext uri="{FF2B5EF4-FFF2-40B4-BE49-F238E27FC236}">
                  <a16:creationId xmlns:a16="http://schemas.microsoft.com/office/drawing/2014/main" id="{865CCADD-1424-04B7-098C-9FFBF8A61BD7}"/>
                </a:ext>
              </a:extLst>
            </p:cNvPr>
            <p:cNvGrpSpPr/>
            <p:nvPr/>
          </p:nvGrpSpPr>
          <p:grpSpPr>
            <a:xfrm>
              <a:off x="1706627" y="608389"/>
              <a:ext cx="510057" cy="577635"/>
              <a:chOff x="1934539" y="959233"/>
              <a:chExt cx="608674" cy="782251"/>
            </a:xfrm>
          </p:grpSpPr>
          <p:sp>
            <p:nvSpPr>
              <p:cNvPr id="1071" name="正方形/長方形 1070">
                <a:extLst>
                  <a:ext uri="{FF2B5EF4-FFF2-40B4-BE49-F238E27FC236}">
                    <a16:creationId xmlns:a16="http://schemas.microsoft.com/office/drawing/2014/main" id="{401775B5-0E0D-B94F-8EA8-725C26BED7AF}"/>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72" name="Picture 4" descr="クーラントバルブ VNC31 SMC">
                <a:extLst>
                  <a:ext uri="{FF2B5EF4-FFF2-40B4-BE49-F238E27FC236}">
                    <a16:creationId xmlns:a16="http://schemas.microsoft.com/office/drawing/2014/main" id="{886421C2-9AFC-98E1-6B13-6E6CF962A48D}"/>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1040" name="グループ化 1039">
              <a:extLst>
                <a:ext uri="{FF2B5EF4-FFF2-40B4-BE49-F238E27FC236}">
                  <a16:creationId xmlns:a16="http://schemas.microsoft.com/office/drawing/2014/main" id="{D4F9A85C-574A-9F0E-BCE3-9FB480246265}"/>
                </a:ext>
              </a:extLst>
            </p:cNvPr>
            <p:cNvGrpSpPr/>
            <p:nvPr/>
          </p:nvGrpSpPr>
          <p:grpSpPr>
            <a:xfrm>
              <a:off x="5242725" y="608390"/>
              <a:ext cx="510057" cy="577635"/>
              <a:chOff x="1918493" y="959233"/>
              <a:chExt cx="608674" cy="782251"/>
            </a:xfrm>
          </p:grpSpPr>
          <p:sp>
            <p:nvSpPr>
              <p:cNvPr id="1069" name="正方形/長方形 1068">
                <a:extLst>
                  <a:ext uri="{FF2B5EF4-FFF2-40B4-BE49-F238E27FC236}">
                    <a16:creationId xmlns:a16="http://schemas.microsoft.com/office/drawing/2014/main" id="{9B0792C3-3FF3-8D6B-A7CC-8467D26DB4CF}"/>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dirty="0"/>
              </a:p>
            </p:txBody>
          </p:sp>
          <p:pic>
            <p:nvPicPr>
              <p:cNvPr id="1070" name="Picture 4" descr="クーラントバルブ VNC31 SMC">
                <a:extLst>
                  <a:ext uri="{FF2B5EF4-FFF2-40B4-BE49-F238E27FC236}">
                    <a16:creationId xmlns:a16="http://schemas.microsoft.com/office/drawing/2014/main" id="{AC172251-E652-7A45-EAD2-4670A32F4A1A}"/>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18493" y="1131714"/>
                <a:ext cx="608674"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1041" name="グループ化 1040">
              <a:extLst>
                <a:ext uri="{FF2B5EF4-FFF2-40B4-BE49-F238E27FC236}">
                  <a16:creationId xmlns:a16="http://schemas.microsoft.com/office/drawing/2014/main" id="{C0ACA040-D701-C499-D55B-46EAE8378E0F}"/>
                </a:ext>
              </a:extLst>
            </p:cNvPr>
            <p:cNvGrpSpPr/>
            <p:nvPr/>
          </p:nvGrpSpPr>
          <p:grpSpPr>
            <a:xfrm>
              <a:off x="4539595" y="608389"/>
              <a:ext cx="510057" cy="577635"/>
              <a:chOff x="1913141" y="959233"/>
              <a:chExt cx="608674" cy="782251"/>
            </a:xfrm>
          </p:grpSpPr>
          <p:sp>
            <p:nvSpPr>
              <p:cNvPr id="1067" name="正方形/長方形 1066">
                <a:extLst>
                  <a:ext uri="{FF2B5EF4-FFF2-40B4-BE49-F238E27FC236}">
                    <a16:creationId xmlns:a16="http://schemas.microsoft.com/office/drawing/2014/main" id="{099F3033-0F5B-CCC9-D614-766D02C4D054}"/>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68" name="Picture 4" descr="クーラントバルブ VNC31 SMC">
                <a:extLst>
                  <a:ext uri="{FF2B5EF4-FFF2-40B4-BE49-F238E27FC236}">
                    <a16:creationId xmlns:a16="http://schemas.microsoft.com/office/drawing/2014/main" id="{95F739B1-C223-EF36-8B25-C7BF7B252817}"/>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13140" y="1130584"/>
                <a:ext cx="608675"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1042" name="グループ化 1041">
              <a:extLst>
                <a:ext uri="{FF2B5EF4-FFF2-40B4-BE49-F238E27FC236}">
                  <a16:creationId xmlns:a16="http://schemas.microsoft.com/office/drawing/2014/main" id="{08AE2FCB-3CD9-CB30-B7CB-EACE76D9BDA4}"/>
                </a:ext>
              </a:extLst>
            </p:cNvPr>
            <p:cNvGrpSpPr/>
            <p:nvPr/>
          </p:nvGrpSpPr>
          <p:grpSpPr>
            <a:xfrm>
              <a:off x="3146486" y="608389"/>
              <a:ext cx="510057" cy="577635"/>
              <a:chOff x="1934539" y="959233"/>
              <a:chExt cx="608674" cy="782251"/>
            </a:xfrm>
          </p:grpSpPr>
          <p:sp>
            <p:nvSpPr>
              <p:cNvPr id="1065" name="正方形/長方形 1064">
                <a:extLst>
                  <a:ext uri="{FF2B5EF4-FFF2-40B4-BE49-F238E27FC236}">
                    <a16:creationId xmlns:a16="http://schemas.microsoft.com/office/drawing/2014/main" id="{01609410-A4C0-2047-3D12-25A9A20F07CA}"/>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66" name="Picture 4" descr="クーラントバルブ VNC31 SMC">
                <a:extLst>
                  <a:ext uri="{FF2B5EF4-FFF2-40B4-BE49-F238E27FC236}">
                    <a16:creationId xmlns:a16="http://schemas.microsoft.com/office/drawing/2014/main" id="{044A4A68-C721-3A39-18FD-40C55909E67E}"/>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1043" name="グループ化 1042">
              <a:extLst>
                <a:ext uri="{FF2B5EF4-FFF2-40B4-BE49-F238E27FC236}">
                  <a16:creationId xmlns:a16="http://schemas.microsoft.com/office/drawing/2014/main" id="{14F30510-B577-DD81-A7CB-E9C5D1434E7C}"/>
                </a:ext>
              </a:extLst>
            </p:cNvPr>
            <p:cNvGrpSpPr/>
            <p:nvPr/>
          </p:nvGrpSpPr>
          <p:grpSpPr>
            <a:xfrm>
              <a:off x="3929386" y="611789"/>
              <a:ext cx="510057" cy="577635"/>
              <a:chOff x="1934539" y="959233"/>
              <a:chExt cx="608674" cy="782251"/>
            </a:xfrm>
          </p:grpSpPr>
          <p:sp>
            <p:nvSpPr>
              <p:cNvPr id="1063" name="正方形/長方形 1062">
                <a:extLst>
                  <a:ext uri="{FF2B5EF4-FFF2-40B4-BE49-F238E27FC236}">
                    <a16:creationId xmlns:a16="http://schemas.microsoft.com/office/drawing/2014/main" id="{C22DE048-3FC6-BB5B-DF6B-8E8E33A2D4B6}"/>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64" name="Picture 4" descr="クーラントバルブ VNC31 SMC">
                <a:extLst>
                  <a:ext uri="{FF2B5EF4-FFF2-40B4-BE49-F238E27FC236}">
                    <a16:creationId xmlns:a16="http://schemas.microsoft.com/office/drawing/2014/main" id="{0E1BE8B4-0183-4AFE-6CFD-2C0DB0ABACF5}"/>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1044" name="グループ化 1043">
              <a:extLst>
                <a:ext uri="{FF2B5EF4-FFF2-40B4-BE49-F238E27FC236}">
                  <a16:creationId xmlns:a16="http://schemas.microsoft.com/office/drawing/2014/main" id="{B31C927F-EF84-C8E2-00AD-07FB05B1CD7D}"/>
                </a:ext>
              </a:extLst>
            </p:cNvPr>
            <p:cNvGrpSpPr/>
            <p:nvPr/>
          </p:nvGrpSpPr>
          <p:grpSpPr>
            <a:xfrm>
              <a:off x="2413540" y="608389"/>
              <a:ext cx="510057" cy="577635"/>
              <a:chOff x="1934539" y="959233"/>
              <a:chExt cx="608674" cy="782251"/>
            </a:xfrm>
          </p:grpSpPr>
          <p:sp>
            <p:nvSpPr>
              <p:cNvPr id="1061" name="正方形/長方形 1060">
                <a:extLst>
                  <a:ext uri="{FF2B5EF4-FFF2-40B4-BE49-F238E27FC236}">
                    <a16:creationId xmlns:a16="http://schemas.microsoft.com/office/drawing/2014/main" id="{1877055E-4954-63BD-8659-552A86A63226}"/>
                  </a:ext>
                </a:extLst>
              </p:cNvPr>
              <p:cNvSpPr/>
              <p:nvPr/>
            </p:nvSpPr>
            <p:spPr>
              <a:xfrm rot="5400000" flipV="1">
                <a:off x="1621850" y="1327499"/>
                <a:ext cx="782251" cy="45719"/>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pic>
            <p:nvPicPr>
              <p:cNvPr id="1062" name="Picture 4" descr="クーラントバルブ VNC31 SMC">
                <a:extLst>
                  <a:ext uri="{FF2B5EF4-FFF2-40B4-BE49-F238E27FC236}">
                    <a16:creationId xmlns:a16="http://schemas.microsoft.com/office/drawing/2014/main" id="{C16E61E0-8302-5DA4-A3DB-D7A9AC65E06B}"/>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5429" b="96000" l="10000" r="90000">
                            <a14:foregroundMark x1="28284" y1="8571" x2="46286" y2="5429"/>
                            <a14:foregroundMark x1="38286" y1="90286" x2="51429" y2="91714"/>
                            <a14:foregroundMark x1="34571" y1="95143" x2="38855" y2="96000"/>
                          </a14:backgroundRemoval>
                        </a14:imgEffect>
                      </a14:imgLayer>
                    </a14:imgProps>
                  </a:ext>
                  <a:ext uri="{28A0092B-C50C-407E-A947-70E740481C1C}">
                    <a14:useLocalDpi xmlns:a14="http://schemas.microsoft.com/office/drawing/2010/main" val="0"/>
                  </a:ext>
                </a:extLst>
              </a:blip>
              <a:srcRect/>
              <a:stretch>
                <a:fillRect/>
              </a:stretch>
            </p:blipFill>
            <p:spPr bwMode="auto">
              <a:xfrm rot="5130443" flipH="1">
                <a:off x="1934540" y="1131442"/>
                <a:ext cx="608672" cy="608674"/>
              </a:xfrm>
              <a:prstGeom prst="rect">
                <a:avLst/>
              </a:prstGeom>
              <a:noFill/>
              <a:ln>
                <a:noFill/>
              </a:ln>
              <a:extLst>
                <a:ext uri="{909E8E84-426E-40DD-AFC4-6F175D3DCCD1}">
                  <a14:hiddenFill xmlns:a14="http://schemas.microsoft.com/office/drawing/2010/main">
                    <a:solidFill>
                      <a:srgbClr val="FFFFFF"/>
                    </a:solidFill>
                  </a14:hiddenFill>
                </a:ext>
              </a:extLst>
            </p:spPr>
          </p:pic>
        </p:grpSp>
        <p:sp>
          <p:nvSpPr>
            <p:cNvPr id="1045" name="正方形/長方形 1044">
              <a:extLst>
                <a:ext uri="{FF2B5EF4-FFF2-40B4-BE49-F238E27FC236}">
                  <a16:creationId xmlns:a16="http://schemas.microsoft.com/office/drawing/2014/main" id="{530B85B9-EE10-D12C-C524-18FFA9C8E90E}"/>
                </a:ext>
              </a:extLst>
            </p:cNvPr>
            <p:cNvSpPr/>
            <p:nvPr/>
          </p:nvSpPr>
          <p:spPr>
            <a:xfrm>
              <a:off x="1656266" y="284540"/>
              <a:ext cx="573178" cy="505084"/>
            </a:xfrm>
            <a:prstGeom prst="rect">
              <a:avLst/>
            </a:prstGeom>
            <a:solidFill>
              <a:srgbClr val="FF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chemeClr val="bg1"/>
                  </a:solidFill>
                  <a:latin typeface="+mn-ea"/>
                </a:rPr>
                <a:t>35R</a:t>
              </a:r>
              <a:endParaRPr lang="ja-JP" altLang="en-US" sz="1200" b="1" dirty="0">
                <a:solidFill>
                  <a:schemeClr val="bg1"/>
                </a:solidFill>
                <a:latin typeface="+mn-ea"/>
              </a:endParaRPr>
            </a:p>
          </p:txBody>
        </p:sp>
        <p:sp>
          <p:nvSpPr>
            <p:cNvPr id="1046" name="正方形/長方形 1045">
              <a:extLst>
                <a:ext uri="{FF2B5EF4-FFF2-40B4-BE49-F238E27FC236}">
                  <a16:creationId xmlns:a16="http://schemas.microsoft.com/office/drawing/2014/main" id="{C5E7FB02-8767-D99D-2698-A5E7770FC2A7}"/>
                </a:ext>
              </a:extLst>
            </p:cNvPr>
            <p:cNvSpPr/>
            <p:nvPr/>
          </p:nvSpPr>
          <p:spPr>
            <a:xfrm>
              <a:off x="2372881" y="280659"/>
              <a:ext cx="573178" cy="505084"/>
            </a:xfrm>
            <a:prstGeom prst="rect">
              <a:avLst/>
            </a:prstGeom>
            <a:solidFill>
              <a:srgbClr val="FF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chemeClr val="bg1"/>
                  </a:solidFill>
                  <a:latin typeface="+mn-ea"/>
                </a:rPr>
                <a:t>34L</a:t>
              </a:r>
              <a:endParaRPr lang="ja-JP" altLang="en-US" sz="1200" b="1" dirty="0">
                <a:solidFill>
                  <a:schemeClr val="bg1"/>
                </a:solidFill>
                <a:latin typeface="+mn-ea"/>
              </a:endParaRPr>
            </a:p>
          </p:txBody>
        </p:sp>
        <p:sp>
          <p:nvSpPr>
            <p:cNvPr id="1047" name="正方形/長方形 1046">
              <a:extLst>
                <a:ext uri="{FF2B5EF4-FFF2-40B4-BE49-F238E27FC236}">
                  <a16:creationId xmlns:a16="http://schemas.microsoft.com/office/drawing/2014/main" id="{A94B6FE6-A3C8-5197-9773-C432BDF58C30}"/>
                </a:ext>
              </a:extLst>
            </p:cNvPr>
            <p:cNvSpPr/>
            <p:nvPr/>
          </p:nvSpPr>
          <p:spPr>
            <a:xfrm>
              <a:off x="3112962" y="280659"/>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34R</a:t>
              </a:r>
              <a:endParaRPr lang="ja-JP" altLang="en-US" sz="1200" b="1" dirty="0">
                <a:solidFill>
                  <a:sysClr val="windowText" lastClr="000000"/>
                </a:solidFill>
                <a:latin typeface="+mn-ea"/>
              </a:endParaRPr>
            </a:p>
          </p:txBody>
        </p:sp>
        <p:sp>
          <p:nvSpPr>
            <p:cNvPr id="1048" name="正方形/長方形 1047">
              <a:extLst>
                <a:ext uri="{FF2B5EF4-FFF2-40B4-BE49-F238E27FC236}">
                  <a16:creationId xmlns:a16="http://schemas.microsoft.com/office/drawing/2014/main" id="{73B0931D-37BC-C07F-605E-E4B7E329F7D0}"/>
                </a:ext>
              </a:extLst>
            </p:cNvPr>
            <p:cNvSpPr/>
            <p:nvPr/>
          </p:nvSpPr>
          <p:spPr>
            <a:xfrm>
              <a:off x="3851618" y="280659"/>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28R</a:t>
              </a:r>
              <a:endParaRPr lang="ja-JP" altLang="en-US" sz="1200" b="1" dirty="0">
                <a:solidFill>
                  <a:sysClr val="windowText" lastClr="000000"/>
                </a:solidFill>
                <a:latin typeface="+mn-ea"/>
              </a:endParaRPr>
            </a:p>
          </p:txBody>
        </p:sp>
        <p:sp>
          <p:nvSpPr>
            <p:cNvPr id="1049" name="正方形/長方形 1048">
              <a:extLst>
                <a:ext uri="{FF2B5EF4-FFF2-40B4-BE49-F238E27FC236}">
                  <a16:creationId xmlns:a16="http://schemas.microsoft.com/office/drawing/2014/main" id="{15DA8726-4DCA-583F-93E9-A3E63DAF0D00}"/>
                </a:ext>
              </a:extLst>
            </p:cNvPr>
            <p:cNvSpPr/>
            <p:nvPr/>
          </p:nvSpPr>
          <p:spPr>
            <a:xfrm>
              <a:off x="4550772" y="280659"/>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26L</a:t>
              </a:r>
              <a:endParaRPr lang="ja-JP" altLang="en-US" sz="1200" b="1" dirty="0">
                <a:solidFill>
                  <a:sysClr val="windowText" lastClr="000000"/>
                </a:solidFill>
                <a:latin typeface="+mn-ea"/>
              </a:endParaRPr>
            </a:p>
          </p:txBody>
        </p:sp>
        <p:sp>
          <p:nvSpPr>
            <p:cNvPr id="1050" name="正方形/長方形 1049">
              <a:extLst>
                <a:ext uri="{FF2B5EF4-FFF2-40B4-BE49-F238E27FC236}">
                  <a16:creationId xmlns:a16="http://schemas.microsoft.com/office/drawing/2014/main" id="{40E79D31-F059-F14A-CB16-F0F62393E06A}"/>
                </a:ext>
              </a:extLst>
            </p:cNvPr>
            <p:cNvSpPr/>
            <p:nvPr/>
          </p:nvSpPr>
          <p:spPr>
            <a:xfrm>
              <a:off x="5250474" y="280659"/>
              <a:ext cx="573178" cy="505084"/>
            </a:xfrm>
            <a:prstGeom prst="rect">
              <a:avLst/>
            </a:prstGeom>
            <a:solidFill>
              <a:schemeClr val="tx2">
                <a:lumMod val="10000"/>
                <a:lumOff val="9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1200" b="1" dirty="0">
                  <a:solidFill>
                    <a:sysClr val="windowText" lastClr="000000"/>
                  </a:solidFill>
                  <a:latin typeface="+mn-ea"/>
                </a:rPr>
                <a:t>26R</a:t>
              </a:r>
              <a:endParaRPr lang="ja-JP" altLang="en-US" sz="1200" b="1" dirty="0">
                <a:solidFill>
                  <a:sysClr val="windowText" lastClr="000000"/>
                </a:solidFill>
                <a:latin typeface="+mn-ea"/>
              </a:endParaRPr>
            </a:p>
          </p:txBody>
        </p:sp>
        <p:sp>
          <p:nvSpPr>
            <p:cNvPr id="1051" name="正方形/長方形 1050">
              <a:extLst>
                <a:ext uri="{FF2B5EF4-FFF2-40B4-BE49-F238E27FC236}">
                  <a16:creationId xmlns:a16="http://schemas.microsoft.com/office/drawing/2014/main" id="{1FEB409D-612F-1E9B-612B-F84842B2B739}"/>
                </a:ext>
              </a:extLst>
            </p:cNvPr>
            <p:cNvSpPr/>
            <p:nvPr/>
          </p:nvSpPr>
          <p:spPr>
            <a:xfrm>
              <a:off x="701611" y="1124434"/>
              <a:ext cx="4822702" cy="61591"/>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200"/>
            </a:p>
          </p:txBody>
        </p:sp>
        <p:sp>
          <p:nvSpPr>
            <p:cNvPr id="1052" name="テキスト ボックス 1051">
              <a:extLst>
                <a:ext uri="{FF2B5EF4-FFF2-40B4-BE49-F238E27FC236}">
                  <a16:creationId xmlns:a16="http://schemas.microsoft.com/office/drawing/2014/main" id="{A9EB9410-F137-CE9D-0F34-C734D3D289F4}"/>
                </a:ext>
              </a:extLst>
            </p:cNvPr>
            <p:cNvSpPr txBox="1"/>
            <p:nvPr/>
          </p:nvSpPr>
          <p:spPr>
            <a:xfrm>
              <a:off x="3104189" y="1309970"/>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53" name="テキスト ボックス 1052">
              <a:extLst>
                <a:ext uri="{FF2B5EF4-FFF2-40B4-BE49-F238E27FC236}">
                  <a16:creationId xmlns:a16="http://schemas.microsoft.com/office/drawing/2014/main" id="{9B47930D-CAA0-34D1-5A4D-E792422BA83B}"/>
                </a:ext>
              </a:extLst>
            </p:cNvPr>
            <p:cNvSpPr txBox="1"/>
            <p:nvPr/>
          </p:nvSpPr>
          <p:spPr>
            <a:xfrm>
              <a:off x="3835282" y="1311801"/>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54" name="テキスト ボックス 1053">
              <a:extLst>
                <a:ext uri="{FF2B5EF4-FFF2-40B4-BE49-F238E27FC236}">
                  <a16:creationId xmlns:a16="http://schemas.microsoft.com/office/drawing/2014/main" id="{FB0BE796-EEEC-B88F-4F63-881FF7C3CB56}"/>
                </a:ext>
              </a:extLst>
            </p:cNvPr>
            <p:cNvSpPr txBox="1"/>
            <p:nvPr/>
          </p:nvSpPr>
          <p:spPr>
            <a:xfrm>
              <a:off x="4570295" y="1309970"/>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55" name="テキスト ボックス 1054">
              <a:extLst>
                <a:ext uri="{FF2B5EF4-FFF2-40B4-BE49-F238E27FC236}">
                  <a16:creationId xmlns:a16="http://schemas.microsoft.com/office/drawing/2014/main" id="{A6B235DD-22E3-F79C-8835-08CF5DA115A5}"/>
                </a:ext>
              </a:extLst>
            </p:cNvPr>
            <p:cNvSpPr txBox="1"/>
            <p:nvPr/>
          </p:nvSpPr>
          <p:spPr>
            <a:xfrm>
              <a:off x="5301388" y="1311801"/>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56" name="テキスト ボックス 1055">
              <a:extLst>
                <a:ext uri="{FF2B5EF4-FFF2-40B4-BE49-F238E27FC236}">
                  <a16:creationId xmlns:a16="http://schemas.microsoft.com/office/drawing/2014/main" id="{1F456419-4035-2E26-279B-750709FC41F1}"/>
                </a:ext>
              </a:extLst>
            </p:cNvPr>
            <p:cNvSpPr txBox="1"/>
            <p:nvPr/>
          </p:nvSpPr>
          <p:spPr>
            <a:xfrm>
              <a:off x="1662589" y="1304841"/>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sp>
          <p:nvSpPr>
            <p:cNvPr id="1057" name="テキスト ボックス 1056">
              <a:extLst>
                <a:ext uri="{FF2B5EF4-FFF2-40B4-BE49-F238E27FC236}">
                  <a16:creationId xmlns:a16="http://schemas.microsoft.com/office/drawing/2014/main" id="{FE132CDE-AEF7-4386-B9EE-9A98E74FB9F9}"/>
                </a:ext>
              </a:extLst>
            </p:cNvPr>
            <p:cNvSpPr txBox="1"/>
            <p:nvPr/>
          </p:nvSpPr>
          <p:spPr>
            <a:xfrm>
              <a:off x="2367624" y="1304841"/>
              <a:ext cx="634971" cy="281029"/>
            </a:xfrm>
            <a:prstGeom prst="rect">
              <a:avLst/>
            </a:prstGeom>
            <a:solidFill>
              <a:schemeClr val="accent6">
                <a:lumMod val="60000"/>
                <a:lumOff val="40000"/>
              </a:schemeClr>
            </a:solidFill>
            <a:ln>
              <a:noFill/>
            </a:ln>
          </p:spPr>
          <p:txBody>
            <a:bodyPr wrap="square" rtlCol="0" anchor="ctr">
              <a:spAutoFit/>
            </a:bodyPr>
            <a:lstStyle/>
            <a:p>
              <a:pPr algn="ctr"/>
              <a:r>
                <a:rPr lang="en-US" altLang="ja-JP" sz="1200" b="1" i="1" dirty="0">
                  <a:solidFill>
                    <a:srgbClr val="FFFF00"/>
                  </a:solidFill>
                  <a:latin typeface="+mn-ea"/>
                </a:rPr>
                <a:t>ON</a:t>
              </a:r>
              <a:endParaRPr lang="ja-JP" altLang="en-US" sz="1200" b="1" i="1" dirty="0">
                <a:solidFill>
                  <a:srgbClr val="FFFF00"/>
                </a:solidFill>
                <a:latin typeface="+mn-ea"/>
              </a:endParaRPr>
            </a:p>
          </p:txBody>
        </p:sp>
        <p:grpSp>
          <p:nvGrpSpPr>
            <p:cNvPr id="1058" name="グループ化 1057">
              <a:extLst>
                <a:ext uri="{FF2B5EF4-FFF2-40B4-BE49-F238E27FC236}">
                  <a16:creationId xmlns:a16="http://schemas.microsoft.com/office/drawing/2014/main" id="{9A3EB951-1EC5-8D92-92EB-002DBC8B0B0E}"/>
                </a:ext>
              </a:extLst>
            </p:cNvPr>
            <p:cNvGrpSpPr/>
            <p:nvPr/>
          </p:nvGrpSpPr>
          <p:grpSpPr>
            <a:xfrm>
              <a:off x="137664" y="718972"/>
              <a:ext cx="662260" cy="886355"/>
              <a:chOff x="137664" y="718972"/>
              <a:chExt cx="662260" cy="886355"/>
            </a:xfrm>
          </p:grpSpPr>
          <p:sp>
            <p:nvSpPr>
              <p:cNvPr id="1059" name="正方形/長方形 1058">
                <a:extLst>
                  <a:ext uri="{FF2B5EF4-FFF2-40B4-BE49-F238E27FC236}">
                    <a16:creationId xmlns:a16="http://schemas.microsoft.com/office/drawing/2014/main" id="{717AEE28-2027-9976-1E65-F588E5EEC639}"/>
                  </a:ext>
                </a:extLst>
              </p:cNvPr>
              <p:cNvSpPr/>
              <p:nvPr/>
            </p:nvSpPr>
            <p:spPr>
              <a:xfrm>
                <a:off x="191344" y="1186025"/>
                <a:ext cx="608580" cy="419302"/>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path path="circle">
                  <a:fillToRect l="100000" t="100000"/>
                </a:path>
                <a:tileRect r="-100000" b="-100000"/>
              </a:gra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1060" name="図 1059">
                <a:extLst>
                  <a:ext uri="{FF2B5EF4-FFF2-40B4-BE49-F238E27FC236}">
                    <a16:creationId xmlns:a16="http://schemas.microsoft.com/office/drawing/2014/main" id="{34ABF453-0FF1-393E-66D1-A2B02237820D}"/>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36852" b="71667" l="40416" r="51146">
                            <a14:foregroundMark x1="44323" y1="37778" x2="42708" y2="37315"/>
                            <a14:foregroundMark x1="41667" y1="36852" x2="41458" y2="41759"/>
                            <a14:foregroundMark x1="50729" y1="54722" x2="50729" y2="54722"/>
                            <a14:foregroundMark x1="44115" y1="71667" x2="43333" y2="71296"/>
                            <a14:foregroundMark x1="51146" y1="56943" x2="50312" y2="63241"/>
                          </a14:backgroundRemoval>
                        </a14:imgEffect>
                      </a14:imgLayer>
                    </a14:imgProps>
                  </a:ext>
                </a:extLst>
              </a:blip>
              <a:srcRect l="39138" t="35080" r="47992" b="25917"/>
              <a:stretch/>
            </p:blipFill>
            <p:spPr>
              <a:xfrm>
                <a:off x="137664" y="718972"/>
                <a:ext cx="636380" cy="886355"/>
              </a:xfrm>
              <a:prstGeom prst="rect">
                <a:avLst/>
              </a:prstGeom>
              <a:ln>
                <a:noFill/>
              </a:ln>
            </p:spPr>
          </p:pic>
        </p:grpSp>
      </p:grpSp>
      <p:grpSp>
        <p:nvGrpSpPr>
          <p:cNvPr id="1081" name="グループ化 1080">
            <a:extLst>
              <a:ext uri="{FF2B5EF4-FFF2-40B4-BE49-F238E27FC236}">
                <a16:creationId xmlns:a16="http://schemas.microsoft.com/office/drawing/2014/main" id="{C83BDC8E-A2D7-59C3-894D-720B5C6BC3D5}"/>
              </a:ext>
            </a:extLst>
          </p:cNvPr>
          <p:cNvGrpSpPr/>
          <p:nvPr/>
        </p:nvGrpSpPr>
        <p:grpSpPr>
          <a:xfrm>
            <a:off x="67921" y="4999676"/>
            <a:ext cx="6376713" cy="769441"/>
            <a:chOff x="85445" y="3243804"/>
            <a:chExt cx="6376713" cy="769441"/>
          </a:xfrm>
        </p:grpSpPr>
        <p:sp>
          <p:nvSpPr>
            <p:cNvPr id="1033" name="テキスト ボックス 1032">
              <a:extLst>
                <a:ext uri="{FF2B5EF4-FFF2-40B4-BE49-F238E27FC236}">
                  <a16:creationId xmlns:a16="http://schemas.microsoft.com/office/drawing/2014/main" id="{C97CC1A1-8152-214D-BA0D-14EB678B1972}"/>
                </a:ext>
              </a:extLst>
            </p:cNvPr>
            <p:cNvSpPr txBox="1"/>
            <p:nvPr/>
          </p:nvSpPr>
          <p:spPr>
            <a:xfrm>
              <a:off x="3940552" y="3243804"/>
              <a:ext cx="2521606" cy="769441"/>
            </a:xfrm>
            <a:prstGeom prst="rect">
              <a:avLst/>
            </a:prstGeom>
            <a:noFill/>
          </p:spPr>
          <p:txBody>
            <a:bodyPr wrap="square" rtlCol="0">
              <a:spAutoFit/>
            </a:bodyPr>
            <a:lstStyle/>
            <a:p>
              <a:r>
                <a:rPr lang="ja-JP" altLang="en-US" sz="4400" b="1" dirty="0">
                  <a:effectLst>
                    <a:glow rad="228600">
                      <a:srgbClr val="FFC000">
                        <a:alpha val="90000"/>
                      </a:srgbClr>
                    </a:glow>
                  </a:effectLst>
                </a:rPr>
                <a:t>問題なし</a:t>
              </a:r>
              <a:endParaRPr kumimoji="1" lang="ja-JP" altLang="en-US" sz="4400" b="1" dirty="0">
                <a:effectLst>
                  <a:glow rad="228600">
                    <a:srgbClr val="FFC000">
                      <a:alpha val="90000"/>
                    </a:srgbClr>
                  </a:glow>
                </a:effectLst>
              </a:endParaRPr>
            </a:p>
          </p:txBody>
        </p:sp>
        <p:sp>
          <p:nvSpPr>
            <p:cNvPr id="8" name="テキスト ボックス 7">
              <a:extLst>
                <a:ext uri="{FF2B5EF4-FFF2-40B4-BE49-F238E27FC236}">
                  <a16:creationId xmlns:a16="http://schemas.microsoft.com/office/drawing/2014/main" id="{3173B0C5-2DE5-2133-5E0E-C2C3B390A44D}"/>
                </a:ext>
              </a:extLst>
            </p:cNvPr>
            <p:cNvSpPr txBox="1"/>
            <p:nvPr/>
          </p:nvSpPr>
          <p:spPr>
            <a:xfrm>
              <a:off x="85445" y="3396894"/>
              <a:ext cx="1840569" cy="461665"/>
            </a:xfrm>
            <a:prstGeom prst="rect">
              <a:avLst/>
            </a:prstGeom>
            <a:noFill/>
          </p:spPr>
          <p:txBody>
            <a:bodyPr wrap="square" rtlCol="0">
              <a:spAutoFit/>
            </a:bodyPr>
            <a:lstStyle/>
            <a:p>
              <a:pPr algn="ctr"/>
              <a:r>
                <a:rPr kumimoji="1" lang="en-US" altLang="ja-JP" sz="2400" dirty="0"/>
                <a:t>310L/min</a:t>
              </a:r>
              <a:endParaRPr kumimoji="1" lang="ja-JP" altLang="en-US" sz="2400" dirty="0"/>
            </a:p>
          </p:txBody>
        </p:sp>
        <p:sp>
          <p:nvSpPr>
            <p:cNvPr id="13" name="テキスト ボックス 12">
              <a:extLst>
                <a:ext uri="{FF2B5EF4-FFF2-40B4-BE49-F238E27FC236}">
                  <a16:creationId xmlns:a16="http://schemas.microsoft.com/office/drawing/2014/main" id="{F6A4BCD6-56F5-D19D-9752-944CA4420078}"/>
                </a:ext>
              </a:extLst>
            </p:cNvPr>
            <p:cNvSpPr txBox="1"/>
            <p:nvPr/>
          </p:nvSpPr>
          <p:spPr>
            <a:xfrm>
              <a:off x="2012885" y="3396893"/>
              <a:ext cx="1930774" cy="461665"/>
            </a:xfrm>
            <a:prstGeom prst="rect">
              <a:avLst/>
            </a:prstGeom>
            <a:noFill/>
          </p:spPr>
          <p:txBody>
            <a:bodyPr wrap="square" rtlCol="0">
              <a:spAutoFit/>
            </a:bodyPr>
            <a:lstStyle/>
            <a:p>
              <a:pPr algn="ctr"/>
              <a:r>
                <a:rPr lang="en-US" altLang="ja-JP" sz="2400" dirty="0">
                  <a:solidFill>
                    <a:schemeClr val="tx2">
                      <a:lumMod val="75000"/>
                      <a:lumOff val="25000"/>
                    </a:schemeClr>
                  </a:solidFill>
                </a:rPr>
                <a:t>270L</a:t>
              </a:r>
              <a:r>
                <a:rPr kumimoji="1" lang="en-US" altLang="ja-JP" sz="2400" dirty="0">
                  <a:solidFill>
                    <a:schemeClr val="tx2">
                      <a:lumMod val="75000"/>
                      <a:lumOff val="25000"/>
                    </a:schemeClr>
                  </a:solidFill>
                </a:rPr>
                <a:t>/min</a:t>
              </a:r>
              <a:endParaRPr kumimoji="1" lang="ja-JP" altLang="en-US" sz="2400" dirty="0">
                <a:solidFill>
                  <a:schemeClr val="tx2">
                    <a:lumMod val="75000"/>
                    <a:lumOff val="25000"/>
                  </a:schemeClr>
                </a:solidFill>
              </a:endParaRPr>
            </a:p>
          </p:txBody>
        </p:sp>
      </p:grpSp>
      <p:grpSp>
        <p:nvGrpSpPr>
          <p:cNvPr id="1082" name="グループ化 1081">
            <a:extLst>
              <a:ext uri="{FF2B5EF4-FFF2-40B4-BE49-F238E27FC236}">
                <a16:creationId xmlns:a16="http://schemas.microsoft.com/office/drawing/2014/main" id="{5F9EB33C-B75F-C5A8-66FF-AC608D42AE2D}"/>
              </a:ext>
            </a:extLst>
          </p:cNvPr>
          <p:cNvGrpSpPr/>
          <p:nvPr/>
        </p:nvGrpSpPr>
        <p:grpSpPr>
          <a:xfrm>
            <a:off x="6252706" y="4871557"/>
            <a:ext cx="6364233" cy="830997"/>
            <a:chOff x="6490403" y="3153372"/>
            <a:chExt cx="6168912" cy="830997"/>
          </a:xfrm>
        </p:grpSpPr>
        <p:sp>
          <p:nvSpPr>
            <p:cNvPr id="1075" name="テキスト ボックス 1074">
              <a:extLst>
                <a:ext uri="{FF2B5EF4-FFF2-40B4-BE49-F238E27FC236}">
                  <a16:creationId xmlns:a16="http://schemas.microsoft.com/office/drawing/2014/main" id="{32968756-75E7-4880-E3FF-BF1982A1BE30}"/>
                </a:ext>
              </a:extLst>
            </p:cNvPr>
            <p:cNvSpPr txBox="1"/>
            <p:nvPr/>
          </p:nvSpPr>
          <p:spPr>
            <a:xfrm>
              <a:off x="9975692" y="3153372"/>
              <a:ext cx="2683623" cy="830997"/>
            </a:xfrm>
            <a:prstGeom prst="rect">
              <a:avLst/>
            </a:prstGeom>
            <a:noFill/>
          </p:spPr>
          <p:txBody>
            <a:bodyPr wrap="square" rtlCol="0">
              <a:spAutoFit/>
            </a:bodyPr>
            <a:lstStyle/>
            <a:p>
              <a:r>
                <a:rPr lang="ja-JP" altLang="en-US" sz="4800" b="1" spc="50" dirty="0">
                  <a:ln w="9525" cmpd="sng">
                    <a:solidFill>
                      <a:schemeClr val="accent1"/>
                    </a:solidFill>
                    <a:prstDash val="solid"/>
                  </a:ln>
                  <a:solidFill>
                    <a:srgbClr val="FF0000"/>
                  </a:solidFill>
                  <a:effectLst>
                    <a:glow rad="152400">
                      <a:srgbClr val="FFFF00">
                        <a:alpha val="40000"/>
                      </a:srgbClr>
                    </a:glow>
                  </a:effectLst>
                </a:rPr>
                <a:t>問題あり</a:t>
              </a:r>
              <a:endParaRPr kumimoji="1" lang="ja-JP" altLang="en-US" sz="4800" b="1" spc="50" dirty="0">
                <a:ln w="9525" cmpd="sng">
                  <a:solidFill>
                    <a:schemeClr val="accent1"/>
                  </a:solidFill>
                  <a:prstDash val="solid"/>
                </a:ln>
                <a:solidFill>
                  <a:srgbClr val="FF0000"/>
                </a:solidFill>
                <a:effectLst>
                  <a:glow rad="152400">
                    <a:srgbClr val="FFFF00">
                      <a:alpha val="40000"/>
                    </a:srgbClr>
                  </a:glow>
                </a:effectLst>
              </a:endParaRPr>
            </a:p>
          </p:txBody>
        </p:sp>
        <p:sp>
          <p:nvSpPr>
            <p:cNvPr id="15" name="テキスト ボックス 14">
              <a:extLst>
                <a:ext uri="{FF2B5EF4-FFF2-40B4-BE49-F238E27FC236}">
                  <a16:creationId xmlns:a16="http://schemas.microsoft.com/office/drawing/2014/main" id="{FA50C704-9F79-0DCE-E2E4-163456869D19}"/>
                </a:ext>
              </a:extLst>
            </p:cNvPr>
            <p:cNvSpPr txBox="1"/>
            <p:nvPr/>
          </p:nvSpPr>
          <p:spPr>
            <a:xfrm>
              <a:off x="6490403" y="3405197"/>
              <a:ext cx="1737170" cy="461665"/>
            </a:xfrm>
            <a:prstGeom prst="rect">
              <a:avLst/>
            </a:prstGeom>
            <a:noFill/>
          </p:spPr>
          <p:txBody>
            <a:bodyPr wrap="square" rtlCol="0">
              <a:spAutoFit/>
            </a:bodyPr>
            <a:lstStyle/>
            <a:p>
              <a:pPr algn="ctr"/>
              <a:r>
                <a:rPr kumimoji="1" lang="en-US" altLang="ja-JP" sz="2400" dirty="0"/>
                <a:t>310L/min</a:t>
              </a:r>
              <a:endParaRPr kumimoji="1" lang="ja-JP" altLang="en-US" sz="2400" dirty="0"/>
            </a:p>
          </p:txBody>
        </p:sp>
        <p:sp>
          <p:nvSpPr>
            <p:cNvPr id="24" name="テキスト ボックス 23">
              <a:extLst>
                <a:ext uri="{FF2B5EF4-FFF2-40B4-BE49-F238E27FC236}">
                  <a16:creationId xmlns:a16="http://schemas.microsoft.com/office/drawing/2014/main" id="{FE6A10D4-B273-BC5B-667D-098B2535B31C}"/>
                </a:ext>
              </a:extLst>
            </p:cNvPr>
            <p:cNvSpPr txBox="1"/>
            <p:nvPr/>
          </p:nvSpPr>
          <p:spPr>
            <a:xfrm>
              <a:off x="7711789" y="3412262"/>
              <a:ext cx="1195648" cy="461665"/>
            </a:xfrm>
            <a:prstGeom prst="rect">
              <a:avLst/>
            </a:prstGeom>
            <a:noFill/>
          </p:spPr>
          <p:txBody>
            <a:bodyPr wrap="square" rtlCol="0">
              <a:spAutoFit/>
            </a:bodyPr>
            <a:lstStyle/>
            <a:p>
              <a:pPr algn="ctr"/>
              <a:r>
                <a:rPr kumimoji="1" lang="en-US" altLang="ja-JP" sz="2400" dirty="0">
                  <a:solidFill>
                    <a:srgbClr val="FF0000"/>
                  </a:solidFill>
                </a:rPr>
                <a:t>&lt;</a:t>
              </a:r>
              <a:endParaRPr kumimoji="1" lang="ja-JP" altLang="en-US" sz="2400" dirty="0">
                <a:solidFill>
                  <a:srgbClr val="FF0000"/>
                </a:solidFill>
              </a:endParaRPr>
            </a:p>
          </p:txBody>
        </p:sp>
        <p:sp>
          <p:nvSpPr>
            <p:cNvPr id="31" name="テキスト ボックス 30">
              <a:extLst>
                <a:ext uri="{FF2B5EF4-FFF2-40B4-BE49-F238E27FC236}">
                  <a16:creationId xmlns:a16="http://schemas.microsoft.com/office/drawing/2014/main" id="{8FB0D696-ACF7-A76A-6ECD-5AFCDAECCD06}"/>
                </a:ext>
              </a:extLst>
            </p:cNvPr>
            <p:cNvSpPr txBox="1"/>
            <p:nvPr/>
          </p:nvSpPr>
          <p:spPr>
            <a:xfrm>
              <a:off x="8342519" y="3406511"/>
              <a:ext cx="1848385" cy="461665"/>
            </a:xfrm>
            <a:prstGeom prst="rect">
              <a:avLst/>
            </a:prstGeom>
            <a:noFill/>
          </p:spPr>
          <p:txBody>
            <a:bodyPr wrap="square" rtlCol="0">
              <a:spAutoFit/>
            </a:bodyPr>
            <a:lstStyle/>
            <a:p>
              <a:pPr algn="ctr"/>
              <a:r>
                <a:rPr kumimoji="1" lang="en-US" altLang="ja-JP" sz="2400" dirty="0">
                  <a:solidFill>
                    <a:srgbClr val="FF0000"/>
                  </a:solidFill>
                </a:rPr>
                <a:t>330L/min</a:t>
              </a:r>
              <a:endParaRPr kumimoji="1" lang="ja-JP" altLang="en-US" sz="2400" dirty="0">
                <a:solidFill>
                  <a:srgbClr val="FF0000"/>
                </a:solidFill>
              </a:endParaRPr>
            </a:p>
          </p:txBody>
        </p:sp>
      </p:grpSp>
      <p:grpSp>
        <p:nvGrpSpPr>
          <p:cNvPr id="1114" name="グループ化 1113">
            <a:extLst>
              <a:ext uri="{FF2B5EF4-FFF2-40B4-BE49-F238E27FC236}">
                <a16:creationId xmlns:a16="http://schemas.microsoft.com/office/drawing/2014/main" id="{B71EA098-001A-3FCD-EF90-9B4F5E5B5837}"/>
              </a:ext>
            </a:extLst>
          </p:cNvPr>
          <p:cNvGrpSpPr/>
          <p:nvPr/>
        </p:nvGrpSpPr>
        <p:grpSpPr>
          <a:xfrm>
            <a:off x="3320931" y="1102777"/>
            <a:ext cx="8435246" cy="1647872"/>
            <a:chOff x="3320931" y="1102777"/>
            <a:chExt cx="8435246" cy="1647872"/>
          </a:xfrm>
        </p:grpSpPr>
        <p:sp>
          <p:nvSpPr>
            <p:cNvPr id="1078" name="吹き出し: 四角形 1077">
              <a:extLst>
                <a:ext uri="{FF2B5EF4-FFF2-40B4-BE49-F238E27FC236}">
                  <a16:creationId xmlns:a16="http://schemas.microsoft.com/office/drawing/2014/main" id="{7BD43FCE-CFBF-B11D-155D-354D5DD7C019}"/>
                </a:ext>
              </a:extLst>
            </p:cNvPr>
            <p:cNvSpPr/>
            <p:nvPr/>
          </p:nvSpPr>
          <p:spPr>
            <a:xfrm>
              <a:off x="3320931" y="1612509"/>
              <a:ext cx="5797423" cy="1052634"/>
            </a:xfrm>
            <a:prstGeom prst="wedgeRectCallout">
              <a:avLst>
                <a:gd name="adj1" fmla="val 70934"/>
                <a:gd name="adj2" fmla="val -34212"/>
              </a:avLst>
            </a:prstGeom>
            <a:solidFill>
              <a:schemeClr val="bg1">
                <a:lumMod val="95000"/>
              </a:schemeClr>
            </a:solidFill>
            <a:ln w="92075" cmpd="dbl">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ja-JP" sz="3200" b="1" dirty="0">
                  <a:solidFill>
                    <a:schemeClr val="tx1"/>
                  </a:solidFill>
                </a:rPr>
                <a:t>5</a:t>
              </a:r>
              <a:r>
                <a:rPr lang="ja-JP" altLang="en-US" sz="3200" b="1" dirty="0">
                  <a:solidFill>
                    <a:schemeClr val="tx1"/>
                  </a:solidFill>
                </a:rPr>
                <a:t>ステーション→</a:t>
              </a:r>
              <a:r>
                <a:rPr lang="en-US" altLang="ja-JP" sz="3200" b="1" dirty="0">
                  <a:solidFill>
                    <a:schemeClr val="tx1"/>
                  </a:solidFill>
                </a:rPr>
                <a:t>270L/min</a:t>
              </a:r>
            </a:p>
            <a:p>
              <a:pPr algn="ctr"/>
              <a:r>
                <a:rPr lang="en-US" altLang="ja-JP" sz="3200" b="1" dirty="0">
                  <a:solidFill>
                    <a:schemeClr val="tx1"/>
                  </a:solidFill>
                </a:rPr>
                <a:t>7</a:t>
              </a:r>
              <a:r>
                <a:rPr lang="ja-JP" altLang="en-US" sz="3200" b="1" dirty="0">
                  <a:solidFill>
                    <a:schemeClr val="tx1"/>
                  </a:solidFill>
                </a:rPr>
                <a:t>ステーション→</a:t>
              </a:r>
              <a:r>
                <a:rPr lang="en-US" altLang="ja-JP" sz="3200" b="1" dirty="0">
                  <a:solidFill>
                    <a:schemeClr val="tx1"/>
                  </a:solidFill>
                </a:rPr>
                <a:t>330L/min</a:t>
              </a:r>
            </a:p>
          </p:txBody>
        </p:sp>
        <p:grpSp>
          <p:nvGrpSpPr>
            <p:cNvPr id="1077" name="グループ化 1076">
              <a:extLst>
                <a:ext uri="{FF2B5EF4-FFF2-40B4-BE49-F238E27FC236}">
                  <a16:creationId xmlns:a16="http://schemas.microsoft.com/office/drawing/2014/main" id="{E23F6773-89A7-8421-75E2-3DFA1D5AF244}"/>
                </a:ext>
              </a:extLst>
            </p:cNvPr>
            <p:cNvGrpSpPr/>
            <p:nvPr/>
          </p:nvGrpSpPr>
          <p:grpSpPr>
            <a:xfrm>
              <a:off x="10494752" y="1102777"/>
              <a:ext cx="1261425" cy="1647872"/>
              <a:chOff x="1180636" y="3390092"/>
              <a:chExt cx="1562974" cy="2286355"/>
            </a:xfrm>
          </p:grpSpPr>
          <p:pic>
            <p:nvPicPr>
              <p:cNvPr id="16" name="Picture 2">
                <a:extLst>
                  <a:ext uri="{FF2B5EF4-FFF2-40B4-BE49-F238E27FC236}">
                    <a16:creationId xmlns:a16="http://schemas.microsoft.com/office/drawing/2014/main" id="{D8364BA1-D647-7D35-B3CB-2EC095FF8F7F}"/>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265970" y="3390092"/>
                <a:ext cx="1316260" cy="1830729"/>
              </a:xfrm>
              <a:prstGeom prst="rect">
                <a:avLst/>
              </a:prstGeom>
              <a:noFill/>
              <a:extLst>
                <a:ext uri="{909E8E84-426E-40DD-AFC4-6F175D3DCCD1}">
                  <a14:hiddenFill xmlns:a14="http://schemas.microsoft.com/office/drawing/2010/main">
                    <a:solidFill>
                      <a:srgbClr val="FFFFFF"/>
                    </a:solidFill>
                  </a14:hiddenFill>
                </a:ext>
              </a:extLst>
            </p:spPr>
          </p:pic>
          <p:sp>
            <p:nvSpPr>
              <p:cNvPr id="1076" name="テキスト ボックス 1075">
                <a:extLst>
                  <a:ext uri="{FF2B5EF4-FFF2-40B4-BE49-F238E27FC236}">
                    <a16:creationId xmlns:a16="http://schemas.microsoft.com/office/drawing/2014/main" id="{EEB31A35-339A-D071-9D0B-0AAAEA6B649B}"/>
                  </a:ext>
                </a:extLst>
              </p:cNvPr>
              <p:cNvSpPr txBox="1"/>
              <p:nvPr/>
            </p:nvSpPr>
            <p:spPr>
              <a:xfrm>
                <a:off x="1180636" y="5164014"/>
                <a:ext cx="1562974" cy="512433"/>
              </a:xfrm>
              <a:prstGeom prst="rect">
                <a:avLst/>
              </a:prstGeom>
              <a:noFill/>
            </p:spPr>
            <p:txBody>
              <a:bodyPr wrap="square" rtlCol="0">
                <a:spAutoFit/>
              </a:bodyPr>
              <a:lstStyle/>
              <a:p>
                <a:pPr algn="ctr"/>
                <a:r>
                  <a:rPr kumimoji="1" lang="ja-JP" altLang="en-US" dirty="0"/>
                  <a:t>設備</a:t>
                </a:r>
                <a:r>
                  <a:rPr kumimoji="1" lang="ja-JP" altLang="en-US" sz="1400" dirty="0"/>
                  <a:t>メーカー</a:t>
                </a:r>
              </a:p>
            </p:txBody>
          </p:sp>
        </p:grpSp>
      </p:grpSp>
      <p:sp>
        <p:nvSpPr>
          <p:cNvPr id="1079" name="テキスト ボックス 1078">
            <a:extLst>
              <a:ext uri="{FF2B5EF4-FFF2-40B4-BE49-F238E27FC236}">
                <a16:creationId xmlns:a16="http://schemas.microsoft.com/office/drawing/2014/main" id="{84771585-2768-BF01-0FA4-9BBE9D994094}"/>
              </a:ext>
            </a:extLst>
          </p:cNvPr>
          <p:cNvSpPr txBox="1"/>
          <p:nvPr/>
        </p:nvSpPr>
        <p:spPr>
          <a:xfrm>
            <a:off x="216660" y="2792637"/>
            <a:ext cx="1445822" cy="461665"/>
          </a:xfrm>
          <a:prstGeom prst="rect">
            <a:avLst/>
          </a:prstGeom>
          <a:solidFill>
            <a:srgbClr val="FFFF00"/>
          </a:solidFill>
        </p:spPr>
        <p:txBody>
          <a:bodyPr wrap="square" rtlCol="0">
            <a:spAutoFit/>
          </a:bodyPr>
          <a:lstStyle/>
          <a:p>
            <a:pPr algn="ctr"/>
            <a:r>
              <a:rPr kumimoji="1" lang="ja-JP" altLang="en-US" sz="2400" b="1" dirty="0"/>
              <a:t>改造前</a:t>
            </a:r>
          </a:p>
        </p:txBody>
      </p:sp>
      <p:sp>
        <p:nvSpPr>
          <p:cNvPr id="1080" name="テキスト ボックス 1079">
            <a:extLst>
              <a:ext uri="{FF2B5EF4-FFF2-40B4-BE49-F238E27FC236}">
                <a16:creationId xmlns:a16="http://schemas.microsoft.com/office/drawing/2014/main" id="{5A5E3D71-2D97-D08F-FC46-5610FF0A0FBE}"/>
              </a:ext>
            </a:extLst>
          </p:cNvPr>
          <p:cNvSpPr txBox="1"/>
          <p:nvPr/>
        </p:nvSpPr>
        <p:spPr>
          <a:xfrm>
            <a:off x="6293073" y="2805775"/>
            <a:ext cx="1445822" cy="461665"/>
          </a:xfrm>
          <a:prstGeom prst="rect">
            <a:avLst/>
          </a:prstGeom>
          <a:solidFill>
            <a:schemeClr val="accent5"/>
          </a:solidFill>
        </p:spPr>
        <p:txBody>
          <a:bodyPr wrap="square" rtlCol="0">
            <a:spAutoFit/>
          </a:bodyPr>
          <a:lstStyle/>
          <a:p>
            <a:pPr algn="ctr"/>
            <a:r>
              <a:rPr kumimoji="1" lang="ja-JP" altLang="en-US" sz="2400" b="1" dirty="0"/>
              <a:t>改造後</a:t>
            </a:r>
          </a:p>
        </p:txBody>
      </p:sp>
      <p:sp>
        <p:nvSpPr>
          <p:cNvPr id="14" name="テキスト ボックス 13">
            <a:extLst>
              <a:ext uri="{FF2B5EF4-FFF2-40B4-BE49-F238E27FC236}">
                <a16:creationId xmlns:a16="http://schemas.microsoft.com/office/drawing/2014/main" id="{93CFA33E-0093-FBD7-C140-D71FCCFAFE1B}"/>
              </a:ext>
            </a:extLst>
          </p:cNvPr>
          <p:cNvSpPr txBox="1"/>
          <p:nvPr/>
        </p:nvSpPr>
        <p:spPr>
          <a:xfrm>
            <a:off x="1387008" y="5733256"/>
            <a:ext cx="9899540" cy="646331"/>
          </a:xfrm>
          <a:prstGeom prst="rect">
            <a:avLst/>
          </a:prstGeom>
          <a:solidFill>
            <a:schemeClr val="tx2">
              <a:lumMod val="10000"/>
              <a:lumOff val="90000"/>
            </a:schemeClr>
          </a:solidFill>
          <a:ln>
            <a:solidFill>
              <a:schemeClr val="tx1"/>
            </a:solidFill>
          </a:ln>
        </p:spPr>
        <p:txBody>
          <a:bodyPr wrap="square" rtlCol="0">
            <a:spAutoFit/>
          </a:bodyPr>
          <a:lstStyle/>
          <a:p>
            <a:pPr algn="ctr"/>
            <a:r>
              <a:rPr lang="en-US" altLang="ja-JP" sz="3600" b="1" dirty="0"/>
              <a:t>7</a:t>
            </a:r>
            <a:r>
              <a:rPr lang="ja-JP" altLang="en-US" sz="3600" b="1" dirty="0"/>
              <a:t>ステーションだとポンプの吐出流量が不足する</a:t>
            </a:r>
            <a:endParaRPr lang="en-US" altLang="ja-JP" sz="3600" b="1" dirty="0"/>
          </a:p>
        </p:txBody>
      </p:sp>
      <p:sp>
        <p:nvSpPr>
          <p:cNvPr id="1111" name="吹き出し: 四角形 1110">
            <a:extLst>
              <a:ext uri="{FF2B5EF4-FFF2-40B4-BE49-F238E27FC236}">
                <a16:creationId xmlns:a16="http://schemas.microsoft.com/office/drawing/2014/main" id="{2217F69C-D15C-FC3E-9134-85B1D7CD7FA6}"/>
              </a:ext>
            </a:extLst>
          </p:cNvPr>
          <p:cNvSpPr/>
          <p:nvPr/>
        </p:nvSpPr>
        <p:spPr>
          <a:xfrm>
            <a:off x="3377892" y="730762"/>
            <a:ext cx="5740462" cy="563554"/>
          </a:xfrm>
          <a:prstGeom prst="wedgeRectCallout">
            <a:avLst>
              <a:gd name="adj1" fmla="val -71173"/>
              <a:gd name="adj2" fmla="val 82505"/>
            </a:avLst>
          </a:prstGeom>
          <a:solidFill>
            <a:schemeClr val="bg1"/>
          </a:solidFill>
          <a:ln w="92075" cmpd="dbl">
            <a:solidFill>
              <a:schemeClr val="accent6">
                <a:lumMod val="60000"/>
                <a:lumOff val="40000"/>
              </a:schemeClr>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800" b="1" dirty="0">
                <a:solidFill>
                  <a:schemeClr val="tx1"/>
                </a:solidFill>
              </a:rPr>
              <a:t>吐出流量はどれくらい必要ですか？</a:t>
            </a:r>
            <a:endParaRPr lang="en-US" altLang="ja-JP" sz="2800" b="1" dirty="0">
              <a:solidFill>
                <a:schemeClr val="tx1"/>
              </a:solidFill>
            </a:endParaRPr>
          </a:p>
        </p:txBody>
      </p:sp>
      <p:sp>
        <p:nvSpPr>
          <p:cNvPr id="10" name="テキスト ボックス 9">
            <a:extLst>
              <a:ext uri="{FF2B5EF4-FFF2-40B4-BE49-F238E27FC236}">
                <a16:creationId xmlns:a16="http://schemas.microsoft.com/office/drawing/2014/main" id="{4BC2D662-95FD-1C9A-9F42-731B85A75D40}"/>
              </a:ext>
            </a:extLst>
          </p:cNvPr>
          <p:cNvSpPr txBox="1"/>
          <p:nvPr/>
        </p:nvSpPr>
        <p:spPr>
          <a:xfrm>
            <a:off x="1764892" y="5152765"/>
            <a:ext cx="730812" cy="461665"/>
          </a:xfrm>
          <a:prstGeom prst="rect">
            <a:avLst/>
          </a:prstGeom>
          <a:noFill/>
        </p:spPr>
        <p:txBody>
          <a:bodyPr wrap="square" rtlCol="0">
            <a:spAutoFit/>
          </a:bodyPr>
          <a:lstStyle/>
          <a:p>
            <a:r>
              <a:rPr kumimoji="1" lang="en-US" altLang="ja-JP" sz="2400" dirty="0">
                <a:solidFill>
                  <a:schemeClr val="tx2">
                    <a:lumMod val="75000"/>
                    <a:lumOff val="25000"/>
                  </a:schemeClr>
                </a:solidFill>
              </a:rPr>
              <a:t>&gt;</a:t>
            </a:r>
            <a:endParaRPr kumimoji="1" lang="ja-JP" altLang="en-US" sz="2400" dirty="0">
              <a:solidFill>
                <a:schemeClr val="tx2">
                  <a:lumMod val="75000"/>
                  <a:lumOff val="25000"/>
                </a:schemeClr>
              </a:solidFill>
            </a:endParaRPr>
          </a:p>
        </p:txBody>
      </p:sp>
      <p:grpSp>
        <p:nvGrpSpPr>
          <p:cNvPr id="1084" name="グループ化 1083">
            <a:extLst>
              <a:ext uri="{FF2B5EF4-FFF2-40B4-BE49-F238E27FC236}">
                <a16:creationId xmlns:a16="http://schemas.microsoft.com/office/drawing/2014/main" id="{56B3B892-EDE2-EFC9-9D97-5A7E51D00941}"/>
              </a:ext>
            </a:extLst>
          </p:cNvPr>
          <p:cNvGrpSpPr/>
          <p:nvPr/>
        </p:nvGrpSpPr>
        <p:grpSpPr>
          <a:xfrm>
            <a:off x="610508" y="611918"/>
            <a:ext cx="1397444" cy="2047472"/>
            <a:chOff x="610508" y="611918"/>
            <a:chExt cx="1397444" cy="2047472"/>
          </a:xfrm>
        </p:grpSpPr>
        <p:grpSp>
          <p:nvGrpSpPr>
            <p:cNvPr id="1030" name="グループ化 1029">
              <a:extLst>
                <a:ext uri="{FF2B5EF4-FFF2-40B4-BE49-F238E27FC236}">
                  <a16:creationId xmlns:a16="http://schemas.microsoft.com/office/drawing/2014/main" id="{CE8F80F7-ABD9-4BB3-01F4-3261B1DC72CA}"/>
                </a:ext>
              </a:extLst>
            </p:cNvPr>
            <p:cNvGrpSpPr/>
            <p:nvPr/>
          </p:nvGrpSpPr>
          <p:grpSpPr>
            <a:xfrm>
              <a:off x="806558" y="1176183"/>
              <a:ext cx="1037184" cy="1250857"/>
              <a:chOff x="0" y="0"/>
              <a:chExt cx="2386011" cy="2963865"/>
            </a:xfrm>
          </p:grpSpPr>
          <p:grpSp>
            <p:nvGrpSpPr>
              <p:cNvPr id="1085" name="グループ化 1084">
                <a:extLst>
                  <a:ext uri="{FF2B5EF4-FFF2-40B4-BE49-F238E27FC236}">
                    <a16:creationId xmlns:a16="http://schemas.microsoft.com/office/drawing/2014/main" id="{AA1E2506-6B09-6591-E9F8-3394D3F74AB2}"/>
                  </a:ext>
                </a:extLst>
              </p:cNvPr>
              <p:cNvGrpSpPr/>
              <p:nvPr/>
            </p:nvGrpSpPr>
            <p:grpSpPr>
              <a:xfrm>
                <a:off x="335035" y="0"/>
                <a:ext cx="1690687" cy="1952625"/>
                <a:chOff x="335035" y="0"/>
                <a:chExt cx="1690687" cy="1952625"/>
              </a:xfrm>
            </p:grpSpPr>
            <p:sp>
              <p:nvSpPr>
                <p:cNvPr id="1103" name="フリーフォーム 151">
                  <a:extLst>
                    <a:ext uri="{FF2B5EF4-FFF2-40B4-BE49-F238E27FC236}">
                      <a16:creationId xmlns:a16="http://schemas.microsoft.com/office/drawing/2014/main" id="{7CF42593-D6A5-F0E9-39B1-33DD5478C5B7}"/>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1104" name="フリーフォーム 152">
                  <a:extLst>
                    <a:ext uri="{FF2B5EF4-FFF2-40B4-BE49-F238E27FC236}">
                      <a16:creationId xmlns:a16="http://schemas.microsoft.com/office/drawing/2014/main" id="{B0CECCAC-8AAA-4372-B6EF-7D4405141DB5}"/>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1086" name="グループ化 1085">
                <a:extLst>
                  <a:ext uri="{FF2B5EF4-FFF2-40B4-BE49-F238E27FC236}">
                    <a16:creationId xmlns:a16="http://schemas.microsoft.com/office/drawing/2014/main" id="{24F6C09C-82F8-F66E-7E70-88B8F6A2FD39}"/>
                  </a:ext>
                </a:extLst>
              </p:cNvPr>
              <p:cNvGrpSpPr>
                <a:grpSpLocks/>
              </p:cNvGrpSpPr>
              <p:nvPr/>
            </p:nvGrpSpPr>
            <p:grpSpPr bwMode="auto">
              <a:xfrm>
                <a:off x="0" y="1895475"/>
                <a:ext cx="2386011" cy="1068390"/>
                <a:chOff x="0" y="1895475"/>
                <a:chExt cx="3381375" cy="1514475"/>
              </a:xfrm>
            </p:grpSpPr>
            <p:sp>
              <p:nvSpPr>
                <p:cNvPr id="1088" name="フリーフォーム 136">
                  <a:extLst>
                    <a:ext uri="{FF2B5EF4-FFF2-40B4-BE49-F238E27FC236}">
                      <a16:creationId xmlns:a16="http://schemas.microsoft.com/office/drawing/2014/main" id="{E2EB57EF-787C-8682-6505-40D46CFDBE05}"/>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89" name="フリーフォーム 137">
                  <a:extLst>
                    <a:ext uri="{FF2B5EF4-FFF2-40B4-BE49-F238E27FC236}">
                      <a16:creationId xmlns:a16="http://schemas.microsoft.com/office/drawing/2014/main" id="{04E29258-1AEB-2F76-06D9-C8EFC9C716F4}"/>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90" name="フリーフォーム 138">
                  <a:extLst>
                    <a:ext uri="{FF2B5EF4-FFF2-40B4-BE49-F238E27FC236}">
                      <a16:creationId xmlns:a16="http://schemas.microsoft.com/office/drawing/2014/main" id="{3CA95CD4-37DE-26BE-DD5B-62E63E2F0B5B}"/>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91" name="フリーフォーム 139">
                  <a:extLst>
                    <a:ext uri="{FF2B5EF4-FFF2-40B4-BE49-F238E27FC236}">
                      <a16:creationId xmlns:a16="http://schemas.microsoft.com/office/drawing/2014/main" id="{CFE14F05-3D9F-CAD0-1143-AA9421E35D8B}"/>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92" name="フリーフォーム 140">
                  <a:extLst>
                    <a:ext uri="{FF2B5EF4-FFF2-40B4-BE49-F238E27FC236}">
                      <a16:creationId xmlns:a16="http://schemas.microsoft.com/office/drawing/2014/main" id="{2FD75CF9-8D87-3CD1-7D23-7F01C20E6063}"/>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93" name="フリーフォーム 141">
                  <a:extLst>
                    <a:ext uri="{FF2B5EF4-FFF2-40B4-BE49-F238E27FC236}">
                      <a16:creationId xmlns:a16="http://schemas.microsoft.com/office/drawing/2014/main" id="{46CF2BF6-95A7-9D7F-91C9-EB9E119F738D}"/>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94" name="フリーフォーム 142">
                  <a:extLst>
                    <a:ext uri="{FF2B5EF4-FFF2-40B4-BE49-F238E27FC236}">
                      <a16:creationId xmlns:a16="http://schemas.microsoft.com/office/drawing/2014/main" id="{DEBA88E0-5A14-5D4D-C7FA-C2D26F349D86}"/>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95" name="フリーフォーム 143">
                  <a:extLst>
                    <a:ext uri="{FF2B5EF4-FFF2-40B4-BE49-F238E27FC236}">
                      <a16:creationId xmlns:a16="http://schemas.microsoft.com/office/drawing/2014/main" id="{C293DECF-37A3-D9C1-58AF-6BBFE9979603}"/>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96" name="フリーフォーム 144">
                  <a:extLst>
                    <a:ext uri="{FF2B5EF4-FFF2-40B4-BE49-F238E27FC236}">
                      <a16:creationId xmlns:a16="http://schemas.microsoft.com/office/drawing/2014/main" id="{384F07D0-A6F1-1A40-7D59-3AF55837548D}"/>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97" name="フリーフォーム 145">
                  <a:extLst>
                    <a:ext uri="{FF2B5EF4-FFF2-40B4-BE49-F238E27FC236}">
                      <a16:creationId xmlns:a16="http://schemas.microsoft.com/office/drawing/2014/main" id="{DBFE46CF-893C-5EA7-037E-E365FA677FD2}"/>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98" name="フリーフォーム 146">
                  <a:extLst>
                    <a:ext uri="{FF2B5EF4-FFF2-40B4-BE49-F238E27FC236}">
                      <a16:creationId xmlns:a16="http://schemas.microsoft.com/office/drawing/2014/main" id="{AACC2CFD-6A92-A206-F172-3F829F80E70B}"/>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99" name="フリーフォーム 147">
                  <a:extLst>
                    <a:ext uri="{FF2B5EF4-FFF2-40B4-BE49-F238E27FC236}">
                      <a16:creationId xmlns:a16="http://schemas.microsoft.com/office/drawing/2014/main" id="{9413AE6B-37CC-2368-3DB6-401C3A62CA9A}"/>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00" name="フリーフォーム 148">
                  <a:extLst>
                    <a:ext uri="{FF2B5EF4-FFF2-40B4-BE49-F238E27FC236}">
                      <a16:creationId xmlns:a16="http://schemas.microsoft.com/office/drawing/2014/main" id="{45629D36-4C6A-0FF3-DA1A-8FDEF9494FDB}"/>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01" name="フリーフォーム 149">
                  <a:extLst>
                    <a:ext uri="{FF2B5EF4-FFF2-40B4-BE49-F238E27FC236}">
                      <a16:creationId xmlns:a16="http://schemas.microsoft.com/office/drawing/2014/main" id="{03773050-20E2-D9AA-75BF-A8D1217D6C76}"/>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102" name="フリーフォーム 150">
                  <a:extLst>
                    <a:ext uri="{FF2B5EF4-FFF2-40B4-BE49-F238E27FC236}">
                      <a16:creationId xmlns:a16="http://schemas.microsoft.com/office/drawing/2014/main" id="{FA97B444-72B4-4336-F6DF-CCE79D7E17FD}"/>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087" name="フリーフォーム 135">
                <a:extLst>
                  <a:ext uri="{FF2B5EF4-FFF2-40B4-BE49-F238E27FC236}">
                    <a16:creationId xmlns:a16="http://schemas.microsoft.com/office/drawing/2014/main" id="{31756D60-D0F2-DBF6-47B4-9D2D2E229BB8}"/>
                  </a:ext>
                </a:extLst>
              </p:cNvPr>
              <p:cNvSpPr/>
              <p:nvPr/>
            </p:nvSpPr>
            <p:spPr bwMode="auto">
              <a:xfrm>
                <a:off x="850898" y="1806550"/>
                <a:ext cx="685800"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1108" name="Picture 2">
              <a:extLst>
                <a:ext uri="{FF2B5EF4-FFF2-40B4-BE49-F238E27FC236}">
                  <a16:creationId xmlns:a16="http://schemas.microsoft.com/office/drawing/2014/main" id="{3189FD62-D55E-B216-42B9-15EFC345EE62}"/>
                </a:ext>
              </a:extLst>
            </p:cNvPr>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10000" b="90000" l="10000" r="90000">
                          <a14:foregroundMark x1="12658" y1="44773" x2="22467" y2="87955"/>
                          <a14:foregroundMark x1="24794" y1="70754" x2="26984" y2="54572"/>
                          <a14:foregroundMark x1="22467" y1="87955" x2="23669" y2="79077"/>
                          <a14:foregroundMark x1="26518" y1="46805" x2="21376" y2="41482"/>
                          <a14:backgroundMark x1="44937" y1="29091" x2="55696" y2="43864"/>
                          <a14:backgroundMark x1="26581" y1="16136" x2="40823" y2="55682"/>
                          <a14:backgroundMark x1="40823" y1="55682" x2="92089" y2="53409"/>
                          <a14:backgroundMark x1="92089" y1="53409" x2="75000" y2="27500"/>
                          <a14:backgroundMark x1="36392" y1="44773" x2="56329" y2="86818"/>
                          <a14:backgroundMark x1="56329" y1="86818" x2="78164" y2="52045"/>
                          <a14:backgroundMark x1="78164" y1="52045" x2="39556" y2="44773"/>
                          <a14:backgroundMark x1="23418" y1="23182" x2="24684" y2="41364"/>
                          <a14:backgroundMark x1="65506" y1="66364" x2="74051" y2="79318"/>
                          <a14:backgroundMark x1="66456" y1="76818" x2="74051" y2="89773"/>
                          <a14:backgroundMark x1="35443" y1="74318" x2="37342" y2="85455"/>
                          <a14:backgroundMark x1="33228" y1="94091" x2="49367" y2="91591"/>
                          <a14:backgroundMark x1="30063" y1="45682" x2="40823" y2="62045"/>
                          <a14:backgroundMark x1="38608" y1="76818" x2="31961" y2="89773"/>
                          <a14:backgroundMark x1="27848" y1="88864" x2="31961" y2="79318"/>
                          <a14:backgroundMark x1="31961" y1="73409" x2="39556" y2="68181"/>
                          <a14:backgroundMark x1="37342" y1="69773" x2="37342" y2="64771"/>
                          <a14:backgroundMark x1="65506" y1="37727" x2="69619" y2="30000"/>
                          <a14:backgroundMark x1="43352" y1="64771" x2="43352" y2="72500"/>
                          <a14:backgroundMark x1="35443" y1="62500" x2="35443" y2="68864"/>
                          <a14:backgroundMark x1="29114" y1="70227" x2="31013" y2="78181"/>
                        </a14:backgroundRemoval>
                      </a14:imgEffect>
                    </a14:imgLayer>
                  </a14:imgProps>
                </a:ext>
                <a:ext uri="{28A0092B-C50C-407E-A947-70E740481C1C}">
                  <a14:useLocalDpi xmlns:a14="http://schemas.microsoft.com/office/drawing/2010/main" val="0"/>
                </a:ext>
              </a:extLst>
            </a:blip>
            <a:srcRect/>
            <a:stretch>
              <a:fillRect/>
            </a:stretch>
          </p:blipFill>
          <p:spPr bwMode="auto">
            <a:xfrm>
              <a:off x="610508" y="946387"/>
              <a:ext cx="1299231" cy="1713003"/>
            </a:xfrm>
            <a:prstGeom prst="rect">
              <a:avLst/>
            </a:prstGeom>
            <a:noFill/>
            <a:extLst>
              <a:ext uri="{909E8E84-426E-40DD-AFC4-6F175D3DCCD1}">
                <a14:hiddenFill xmlns:a14="http://schemas.microsoft.com/office/drawing/2010/main">
                  <a:solidFill>
                    <a:srgbClr val="FFFFFF"/>
                  </a:solidFill>
                </a14:hiddenFill>
              </a:ext>
            </a:extLst>
          </p:spPr>
        </p:pic>
        <p:sp>
          <p:nvSpPr>
            <p:cNvPr id="1115" name="テキスト ボックス 1114">
              <a:extLst>
                <a:ext uri="{FF2B5EF4-FFF2-40B4-BE49-F238E27FC236}">
                  <a16:creationId xmlns:a16="http://schemas.microsoft.com/office/drawing/2014/main" id="{FE33D95C-B954-FAE3-27B7-B19662A13660}"/>
                </a:ext>
              </a:extLst>
            </p:cNvPr>
            <p:cNvSpPr txBox="1"/>
            <p:nvPr/>
          </p:nvSpPr>
          <p:spPr>
            <a:xfrm>
              <a:off x="755686" y="611918"/>
              <a:ext cx="1252266" cy="369332"/>
            </a:xfrm>
            <a:prstGeom prst="rect">
              <a:avLst/>
            </a:prstGeom>
            <a:noFill/>
          </p:spPr>
          <p:txBody>
            <a:bodyPr wrap="none" rtlCol="0">
              <a:spAutoFit/>
            </a:bodyPr>
            <a:lstStyle/>
            <a:p>
              <a:r>
                <a:rPr kumimoji="1" lang="ja-JP" altLang="en-US" dirty="0"/>
                <a:t>ﾒｰｶｰへ</a:t>
              </a:r>
              <a:r>
                <a:rPr kumimoji="1" lang="en-US" altLang="ja-JP" dirty="0"/>
                <a:t>TEL</a:t>
              </a:r>
              <a:endParaRPr kumimoji="1" lang="ja-JP" altLang="en-US" dirty="0"/>
            </a:p>
          </p:txBody>
        </p:sp>
        <p:pic>
          <p:nvPicPr>
            <p:cNvPr id="1083" name="id-120725F3-1AA5-4EFB-8FD8-75D9273A1AAE" descr="IMG_2629.jpeg">
              <a:extLst>
                <a:ext uri="{FF2B5EF4-FFF2-40B4-BE49-F238E27FC236}">
                  <a16:creationId xmlns:a16="http://schemas.microsoft.com/office/drawing/2014/main" id="{45CD183F-3BCA-BFD1-065A-7C41210F45E4}"/>
                </a:ext>
              </a:extLst>
            </p:cNvPr>
            <p:cNvPicPr>
              <a:picLocks noChangeAspect="1" noChangeArrowheads="1"/>
            </p:cNvPicPr>
            <p:nvPr/>
          </p:nvPicPr>
          <p:blipFill rotWithShape="1">
            <a:blip r:embed="rId10" cstate="hqprint">
              <a:extLst>
                <a:ext uri="{BEBA8EAE-BF5A-486C-A8C5-ECC9F3942E4B}">
                  <a14:imgProps xmlns:a14="http://schemas.microsoft.com/office/drawing/2010/main">
                    <a14:imgLayer r:embed="rId11">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718636" y="837657"/>
              <a:ext cx="1170071" cy="141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06" name="スライド番号プレースホルダー 3">
            <a:extLst>
              <a:ext uri="{FF2B5EF4-FFF2-40B4-BE49-F238E27FC236}">
                <a16:creationId xmlns:a16="http://schemas.microsoft.com/office/drawing/2014/main" id="{1F594127-601F-014D-556B-A0A3B473AD3D}"/>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66</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451E4FBB-FDD2-2554-E529-C8D25250FB3F}"/>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要因の解析  </a:t>
            </a:r>
            <a:r>
              <a:rPr lang="ja-JP" altLang="en-US" sz="2400" b="1" u="sng" dirty="0">
                <a:solidFill>
                  <a:schemeClr val="bg1"/>
                </a:solidFill>
              </a:rPr>
              <a:t>検証</a:t>
            </a:r>
            <a:r>
              <a:rPr lang="en-US" altLang="ja-JP" sz="2400" b="1" u="sng" dirty="0">
                <a:solidFill>
                  <a:schemeClr val="bg1"/>
                </a:solidFill>
              </a:rPr>
              <a:t>3</a:t>
            </a:r>
            <a:r>
              <a:rPr lang="ja-JP" altLang="en-US" sz="2400" b="1" u="sng" dirty="0">
                <a:solidFill>
                  <a:schemeClr val="bg1"/>
                </a:solidFill>
              </a:rPr>
              <a:t>  ポンプの吐出流量は不足してないか？</a:t>
            </a:r>
            <a:endParaRPr lang="en-US" altLang="ja-JP" sz="2400" b="1" u="sng" dirty="0">
              <a:solidFill>
                <a:schemeClr val="bg1"/>
              </a:solidFill>
            </a:endParaRPr>
          </a:p>
        </p:txBody>
      </p:sp>
    </p:spTree>
    <p:extLst>
      <p:ext uri="{BB962C8B-B14F-4D97-AF65-F5344CB8AC3E}">
        <p14:creationId xmlns:p14="http://schemas.microsoft.com/office/powerpoint/2010/main" val="863718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14"/>
                                        </p:tgtEl>
                                        <p:attrNameLst>
                                          <p:attrName>style.visibility</p:attrName>
                                        </p:attrNameLst>
                                      </p:cBhvr>
                                      <p:to>
                                        <p:strVal val="visible"/>
                                      </p:to>
                                    </p:set>
                                    <p:animEffect transition="in" filter="fade">
                                      <p:cBhvr>
                                        <p:cTn id="7" dur="500"/>
                                        <p:tgtEl>
                                          <p:spTgt spid="1114"/>
                                        </p:tgtEl>
                                      </p:cBhvr>
                                    </p:animEffect>
                                  </p:childTnLst>
                                </p:cTn>
                              </p:par>
                              <p:par>
                                <p:cTn id="8" presetID="42" presetClass="entr" presetSubtype="0" fill="hold" nodeType="withEffect">
                                  <p:stCondLst>
                                    <p:cond delay="0"/>
                                  </p:stCondLst>
                                  <p:childTnLst>
                                    <p:set>
                                      <p:cBhvr>
                                        <p:cTn id="9" dur="1" fill="hold">
                                          <p:stCondLst>
                                            <p:cond delay="0"/>
                                          </p:stCondLst>
                                        </p:cTn>
                                        <p:tgtEl>
                                          <p:spTgt spid="1081"/>
                                        </p:tgtEl>
                                        <p:attrNameLst>
                                          <p:attrName>style.visibility</p:attrName>
                                        </p:attrNameLst>
                                      </p:cBhvr>
                                      <p:to>
                                        <p:strVal val="visible"/>
                                      </p:to>
                                    </p:set>
                                    <p:animEffect transition="in" filter="fade">
                                      <p:cBhvr>
                                        <p:cTn id="10" dur="1000"/>
                                        <p:tgtEl>
                                          <p:spTgt spid="1081"/>
                                        </p:tgtEl>
                                      </p:cBhvr>
                                    </p:animEffect>
                                    <p:anim calcmode="lin" valueType="num">
                                      <p:cBhvr>
                                        <p:cTn id="11" dur="1000" fill="hold"/>
                                        <p:tgtEl>
                                          <p:spTgt spid="1081"/>
                                        </p:tgtEl>
                                        <p:attrNameLst>
                                          <p:attrName>ppt_x</p:attrName>
                                        </p:attrNameLst>
                                      </p:cBhvr>
                                      <p:tavLst>
                                        <p:tav tm="0">
                                          <p:val>
                                            <p:strVal val="#ppt_x"/>
                                          </p:val>
                                        </p:tav>
                                        <p:tav tm="100000">
                                          <p:val>
                                            <p:strVal val="#ppt_x"/>
                                          </p:val>
                                        </p:tav>
                                      </p:tavLst>
                                    </p:anim>
                                    <p:anim calcmode="lin" valueType="num">
                                      <p:cBhvr>
                                        <p:cTn id="12" dur="1000" fill="hold"/>
                                        <p:tgtEl>
                                          <p:spTgt spid="1081"/>
                                        </p:tgtEl>
                                        <p:attrNameLst>
                                          <p:attrName>ppt_y</p:attrName>
                                        </p:attrNameLst>
                                      </p:cBhvr>
                                      <p:tavLst>
                                        <p:tav tm="0">
                                          <p:val>
                                            <p:strVal val="#ppt_y+.1"/>
                                          </p:val>
                                        </p:tav>
                                        <p:tav tm="100000">
                                          <p:val>
                                            <p:strVal val="#ppt_y"/>
                                          </p:val>
                                        </p:tav>
                                      </p:tavLst>
                                    </p:anim>
                                  </p:childTnLst>
                                </p:cTn>
                              </p:par>
                              <p:par>
                                <p:cTn id="13" presetID="42"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1082"/>
                                        </p:tgtEl>
                                        <p:attrNameLst>
                                          <p:attrName>style.visibility</p:attrName>
                                        </p:attrNameLst>
                                      </p:cBhvr>
                                      <p:to>
                                        <p:strVal val="visible"/>
                                      </p:to>
                                    </p:set>
                                    <p:animEffect transition="in" filter="fade">
                                      <p:cBhvr>
                                        <p:cTn id="22" dur="1000"/>
                                        <p:tgtEl>
                                          <p:spTgt spid="1082"/>
                                        </p:tgtEl>
                                      </p:cBhvr>
                                    </p:animEffect>
                                    <p:anim calcmode="lin" valueType="num">
                                      <p:cBhvr>
                                        <p:cTn id="23" dur="1000" fill="hold"/>
                                        <p:tgtEl>
                                          <p:spTgt spid="1082"/>
                                        </p:tgtEl>
                                        <p:attrNameLst>
                                          <p:attrName>ppt_x</p:attrName>
                                        </p:attrNameLst>
                                      </p:cBhvr>
                                      <p:tavLst>
                                        <p:tav tm="0">
                                          <p:val>
                                            <p:strVal val="#ppt_x"/>
                                          </p:val>
                                        </p:tav>
                                        <p:tav tm="100000">
                                          <p:val>
                                            <p:strVal val="#ppt_x"/>
                                          </p:val>
                                        </p:tav>
                                      </p:tavLst>
                                    </p:anim>
                                    <p:anim calcmode="lin" valueType="num">
                                      <p:cBhvr>
                                        <p:cTn id="24" dur="1000" fill="hold"/>
                                        <p:tgtEl>
                                          <p:spTgt spid="1082"/>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000"/>
                                        <p:tgtEl>
                                          <p:spTgt spid="14"/>
                                        </p:tgtEl>
                                      </p:cBhvr>
                                    </p:animEffect>
                                    <p:anim calcmode="lin" valueType="num">
                                      <p:cBhvr>
                                        <p:cTn id="30" dur="1000" fill="hold"/>
                                        <p:tgtEl>
                                          <p:spTgt spid="14"/>
                                        </p:tgtEl>
                                        <p:attrNameLst>
                                          <p:attrName>ppt_x</p:attrName>
                                        </p:attrNameLst>
                                      </p:cBhvr>
                                      <p:tavLst>
                                        <p:tav tm="0">
                                          <p:val>
                                            <p:strVal val="#ppt_x"/>
                                          </p:val>
                                        </p:tav>
                                        <p:tav tm="100000">
                                          <p:val>
                                            <p:strVal val="#ppt_x"/>
                                          </p:val>
                                        </p:tav>
                                      </p:tavLst>
                                    </p:anim>
                                    <p:anim calcmode="lin" valueType="num">
                                      <p:cBhvr>
                                        <p:cTn id="31"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0"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 name="表 70">
            <a:extLst>
              <a:ext uri="{FF2B5EF4-FFF2-40B4-BE49-F238E27FC236}">
                <a16:creationId xmlns:a16="http://schemas.microsoft.com/office/drawing/2014/main" id="{AEF1CC67-E359-A841-9AFA-423EA3F167C3}"/>
              </a:ext>
            </a:extLst>
          </p:cNvPr>
          <p:cNvGraphicFramePr>
            <a:graphicFrameLocks noGrp="1"/>
          </p:cNvGraphicFramePr>
          <p:nvPr/>
        </p:nvGraphicFramePr>
        <p:xfrm>
          <a:off x="5061048" y="3421363"/>
          <a:ext cx="6505840" cy="2560320"/>
        </p:xfrm>
        <a:graphic>
          <a:graphicData uri="http://schemas.openxmlformats.org/drawingml/2006/table">
            <a:tbl>
              <a:tblPr firstRow="1" bandRow="1">
                <a:tableStyleId>{5C22544A-7EE6-4342-B048-85BDC9FD1C3A}</a:tableStyleId>
              </a:tblPr>
              <a:tblGrid>
                <a:gridCol w="3405805">
                  <a:extLst>
                    <a:ext uri="{9D8B030D-6E8A-4147-A177-3AD203B41FA5}">
                      <a16:colId xmlns:a16="http://schemas.microsoft.com/office/drawing/2014/main" val="3484246037"/>
                    </a:ext>
                  </a:extLst>
                </a:gridCol>
                <a:gridCol w="506335">
                  <a:extLst>
                    <a:ext uri="{9D8B030D-6E8A-4147-A177-3AD203B41FA5}">
                      <a16:colId xmlns:a16="http://schemas.microsoft.com/office/drawing/2014/main" val="457267600"/>
                    </a:ext>
                  </a:extLst>
                </a:gridCol>
                <a:gridCol w="506335">
                  <a:extLst>
                    <a:ext uri="{9D8B030D-6E8A-4147-A177-3AD203B41FA5}">
                      <a16:colId xmlns:a16="http://schemas.microsoft.com/office/drawing/2014/main" val="2737638418"/>
                    </a:ext>
                  </a:extLst>
                </a:gridCol>
                <a:gridCol w="506335">
                  <a:extLst>
                    <a:ext uri="{9D8B030D-6E8A-4147-A177-3AD203B41FA5}">
                      <a16:colId xmlns:a16="http://schemas.microsoft.com/office/drawing/2014/main" val="124773522"/>
                    </a:ext>
                  </a:extLst>
                </a:gridCol>
                <a:gridCol w="506335">
                  <a:extLst>
                    <a:ext uri="{9D8B030D-6E8A-4147-A177-3AD203B41FA5}">
                      <a16:colId xmlns:a16="http://schemas.microsoft.com/office/drawing/2014/main" val="1309506656"/>
                    </a:ext>
                  </a:extLst>
                </a:gridCol>
                <a:gridCol w="571625">
                  <a:extLst>
                    <a:ext uri="{9D8B030D-6E8A-4147-A177-3AD203B41FA5}">
                      <a16:colId xmlns:a16="http://schemas.microsoft.com/office/drawing/2014/main" val="3448448707"/>
                    </a:ext>
                  </a:extLst>
                </a:gridCol>
                <a:gridCol w="503070">
                  <a:extLst>
                    <a:ext uri="{9D8B030D-6E8A-4147-A177-3AD203B41FA5}">
                      <a16:colId xmlns:a16="http://schemas.microsoft.com/office/drawing/2014/main" val="1252693840"/>
                    </a:ext>
                  </a:extLst>
                </a:gridCol>
              </a:tblGrid>
              <a:tr h="717044">
                <a:tc>
                  <a:txBody>
                    <a:bodyPr/>
                    <a:lstStyle/>
                    <a:p>
                      <a:pPr algn="ctr"/>
                      <a:endParaRPr kumimoji="1" lang="ja-JP" altLang="en-US" sz="1400" dirty="0"/>
                    </a:p>
                  </a:txBody>
                  <a:tcPr>
                    <a:solidFill>
                      <a:schemeClr val="tx2"/>
                    </a:solidFill>
                  </a:tcPr>
                </a:tc>
                <a:tc>
                  <a:txBody>
                    <a:bodyPr/>
                    <a:lstStyle/>
                    <a:p>
                      <a:pPr algn="ctr"/>
                      <a:r>
                        <a:rPr kumimoji="1" lang="ja-JP" altLang="en-US" sz="1400" dirty="0"/>
                        <a:t>効</a:t>
                      </a:r>
                      <a:endParaRPr kumimoji="1" lang="en-US" altLang="ja-JP" sz="1400" dirty="0"/>
                    </a:p>
                    <a:p>
                      <a:pPr algn="ctr"/>
                      <a:r>
                        <a:rPr kumimoji="1" lang="ja-JP" altLang="en-US" sz="1400" dirty="0"/>
                        <a:t>果</a:t>
                      </a:r>
                      <a:endParaRPr kumimoji="1" lang="en-US" altLang="ja-JP" sz="1400" dirty="0"/>
                    </a:p>
                  </a:txBody>
                  <a:tcPr/>
                </a:tc>
                <a:tc>
                  <a:txBody>
                    <a:bodyPr/>
                    <a:lstStyle/>
                    <a:p>
                      <a:pPr algn="ctr"/>
                      <a:r>
                        <a:rPr kumimoji="1" lang="ja-JP" altLang="en-US" sz="1400" dirty="0"/>
                        <a:t>実</a:t>
                      </a:r>
                      <a:endParaRPr kumimoji="1" lang="en-US" altLang="ja-JP" sz="1400" dirty="0"/>
                    </a:p>
                    <a:p>
                      <a:pPr algn="ctr"/>
                      <a:r>
                        <a:rPr kumimoji="1" lang="ja-JP" altLang="en-US" sz="1400" dirty="0"/>
                        <a:t>現</a:t>
                      </a:r>
                      <a:endParaRPr kumimoji="1" lang="en-US" altLang="ja-JP" sz="1400" dirty="0"/>
                    </a:p>
                    <a:p>
                      <a:pPr algn="ctr"/>
                      <a:r>
                        <a:rPr kumimoji="1" lang="ja-JP" altLang="en-US" sz="1400" dirty="0"/>
                        <a:t>性</a:t>
                      </a:r>
                    </a:p>
                  </a:txBody>
                  <a:tcPr/>
                </a:tc>
                <a:tc>
                  <a:txBody>
                    <a:bodyPr/>
                    <a:lstStyle/>
                    <a:p>
                      <a:pPr algn="ctr"/>
                      <a:r>
                        <a:rPr kumimoji="1" lang="ja-JP" altLang="en-US" sz="1400" dirty="0"/>
                        <a:t>コ</a:t>
                      </a:r>
                      <a:endParaRPr kumimoji="1" lang="en-US" altLang="ja-JP" sz="1400" dirty="0"/>
                    </a:p>
                    <a:p>
                      <a:pPr algn="ctr"/>
                      <a:r>
                        <a:rPr kumimoji="1" lang="ja-JP" altLang="en-US" sz="1400" dirty="0"/>
                        <a:t>ス</a:t>
                      </a:r>
                      <a:endParaRPr kumimoji="1" lang="en-US" altLang="ja-JP" sz="1400" dirty="0"/>
                    </a:p>
                    <a:p>
                      <a:pPr algn="ctr"/>
                      <a:r>
                        <a:rPr kumimoji="1" lang="ja-JP" altLang="en-US" sz="1400" dirty="0"/>
                        <a:t>ト</a:t>
                      </a:r>
                    </a:p>
                  </a:txBody>
                  <a:tcPr/>
                </a:tc>
                <a:tc>
                  <a:txBody>
                    <a:bodyPr/>
                    <a:lstStyle/>
                    <a:p>
                      <a:pPr algn="ctr"/>
                      <a:r>
                        <a:rPr kumimoji="1" lang="ja-JP" altLang="en-US" sz="1400" dirty="0"/>
                        <a:t>納</a:t>
                      </a:r>
                      <a:endParaRPr kumimoji="1" lang="en-US" altLang="ja-JP" sz="1400" dirty="0"/>
                    </a:p>
                    <a:p>
                      <a:pPr algn="ctr"/>
                      <a:r>
                        <a:rPr kumimoji="1" lang="ja-JP" altLang="en-US" sz="1400" dirty="0"/>
                        <a:t>期</a:t>
                      </a:r>
                    </a:p>
                  </a:txBody>
                  <a:tcPr/>
                </a:tc>
                <a:tc>
                  <a:txBody>
                    <a:bodyPr/>
                    <a:lstStyle/>
                    <a:p>
                      <a:pPr algn="ctr"/>
                      <a:r>
                        <a:rPr kumimoji="1" lang="ja-JP" altLang="en-US" sz="1400" dirty="0"/>
                        <a:t>得</a:t>
                      </a:r>
                      <a:endParaRPr kumimoji="1" lang="en-US" altLang="ja-JP" sz="1400" dirty="0"/>
                    </a:p>
                    <a:p>
                      <a:pPr algn="ctr"/>
                      <a:r>
                        <a:rPr kumimoji="1" lang="ja-JP" altLang="en-US" sz="1400" dirty="0"/>
                        <a:t>点</a:t>
                      </a:r>
                    </a:p>
                  </a:txBody>
                  <a:tcPr/>
                </a:tc>
                <a:tc>
                  <a:txBody>
                    <a:bodyPr/>
                    <a:lstStyle/>
                    <a:p>
                      <a:pPr algn="ctr"/>
                      <a:r>
                        <a:rPr kumimoji="1" lang="ja-JP" altLang="en-US" sz="1400" dirty="0"/>
                        <a:t>順</a:t>
                      </a:r>
                      <a:endParaRPr kumimoji="1" lang="en-US" altLang="ja-JP" sz="1400" dirty="0"/>
                    </a:p>
                    <a:p>
                      <a:pPr algn="ctr"/>
                      <a:r>
                        <a:rPr kumimoji="1" lang="ja-JP" altLang="en-US" sz="1400" dirty="0"/>
                        <a:t>位</a:t>
                      </a:r>
                    </a:p>
                  </a:txBody>
                  <a:tcPr/>
                </a:tc>
                <a:extLst>
                  <a:ext uri="{0D108BD9-81ED-4DB2-BD59-A6C34878D82A}">
                    <a16:rowId xmlns:a16="http://schemas.microsoft.com/office/drawing/2014/main" val="3290570510"/>
                  </a:ext>
                </a:extLst>
              </a:tr>
              <a:tr h="2868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bg1"/>
                          </a:solidFill>
                        </a:rPr>
                        <a:t>ポンプを大流量タイプにする</a:t>
                      </a:r>
                    </a:p>
                  </a:txBody>
                  <a:tcPr>
                    <a:solidFill>
                      <a:schemeClr val="tx2"/>
                    </a:solidFill>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en-US" altLang="ja-JP" sz="1400" dirty="0"/>
                        <a:t>8</a:t>
                      </a:r>
                      <a:endParaRPr kumimoji="1" lang="ja-JP" altLang="en-US" sz="1400" dirty="0"/>
                    </a:p>
                  </a:txBody>
                  <a:tcPr/>
                </a:tc>
                <a:tc>
                  <a:txBody>
                    <a:bodyPr/>
                    <a:lstStyle/>
                    <a:p>
                      <a:pPr algn="ctr"/>
                      <a:r>
                        <a:rPr kumimoji="1" lang="en-US" altLang="ja-JP" sz="1400" dirty="0"/>
                        <a:t>2</a:t>
                      </a:r>
                      <a:endParaRPr kumimoji="1" lang="ja-JP" altLang="en-US" sz="1400" dirty="0"/>
                    </a:p>
                  </a:txBody>
                  <a:tcPr/>
                </a:tc>
                <a:extLst>
                  <a:ext uri="{0D108BD9-81ED-4DB2-BD59-A6C34878D82A}">
                    <a16:rowId xmlns:a16="http://schemas.microsoft.com/office/drawing/2014/main" val="3236710284"/>
                  </a:ext>
                </a:extLst>
              </a:tr>
              <a:tr h="290801">
                <a:tc>
                  <a:txBody>
                    <a:bodyPr/>
                    <a:lstStyle/>
                    <a:p>
                      <a:pPr algn="l"/>
                      <a:r>
                        <a:rPr kumimoji="1" lang="ja-JP" altLang="en-US" sz="1400" dirty="0">
                          <a:solidFill>
                            <a:schemeClr val="bg1"/>
                          </a:solidFill>
                        </a:rPr>
                        <a:t>配管径を大きくする</a:t>
                      </a:r>
                    </a:p>
                  </a:txBody>
                  <a:tcPr>
                    <a:solidFill>
                      <a:schemeClr val="tx2"/>
                    </a:solidFill>
                  </a:tcPr>
                </a:tc>
                <a:tc>
                  <a:txBody>
                    <a:bodyPr/>
                    <a:lstStyle/>
                    <a:p>
                      <a:pPr algn="ctr"/>
                      <a:r>
                        <a:rPr kumimoji="1" lang="ja-JP" altLang="en-US" sz="1400" dirty="0"/>
                        <a:t>〇</a:t>
                      </a:r>
                    </a:p>
                  </a:txBody>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en-US" altLang="ja-JP" sz="1400" dirty="0"/>
                        <a:t>5</a:t>
                      </a:r>
                      <a:endParaRPr kumimoji="1" lang="ja-JP" altLang="en-US" sz="1400" dirty="0"/>
                    </a:p>
                  </a:txBody>
                  <a:tcPr/>
                </a:tc>
                <a:tc>
                  <a:txBody>
                    <a:bodyPr/>
                    <a:lstStyle/>
                    <a:p>
                      <a:pPr algn="ctr"/>
                      <a:r>
                        <a:rPr kumimoji="1" lang="en-US" altLang="ja-JP" sz="1400" dirty="0"/>
                        <a:t>6</a:t>
                      </a:r>
                      <a:endParaRPr kumimoji="1" lang="ja-JP" altLang="en-US" sz="1400" dirty="0"/>
                    </a:p>
                  </a:txBody>
                  <a:tcPr/>
                </a:tc>
                <a:extLst>
                  <a:ext uri="{0D108BD9-81ED-4DB2-BD59-A6C34878D82A}">
                    <a16:rowId xmlns:a16="http://schemas.microsoft.com/office/drawing/2014/main" val="1494002472"/>
                  </a:ext>
                </a:extLst>
              </a:tr>
              <a:tr h="290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bg1"/>
                          </a:solidFill>
                        </a:rPr>
                        <a:t>センタースルー穴を大きくする</a:t>
                      </a:r>
                    </a:p>
                  </a:txBody>
                  <a:tcPr>
                    <a:solidFill>
                      <a:schemeClr val="tx2"/>
                    </a:solidFill>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ja-JP" altLang="en-US" sz="1400" dirty="0"/>
                        <a:t>〇</a:t>
                      </a:r>
                    </a:p>
                  </a:txBody>
                  <a:tcPr/>
                </a:tc>
                <a:tc>
                  <a:txBody>
                    <a:bodyPr/>
                    <a:lstStyle/>
                    <a:p>
                      <a:pPr algn="ctr"/>
                      <a:r>
                        <a:rPr kumimoji="1" lang="ja-JP" altLang="en-US" sz="1400" dirty="0"/>
                        <a:t>〇</a:t>
                      </a:r>
                    </a:p>
                  </a:txBody>
                  <a:tcPr/>
                </a:tc>
                <a:tc>
                  <a:txBody>
                    <a:bodyPr/>
                    <a:lstStyle/>
                    <a:p>
                      <a:pPr algn="ctr"/>
                      <a:r>
                        <a:rPr kumimoji="1" lang="en-US" altLang="ja-JP" sz="1400" dirty="0"/>
                        <a:t>6</a:t>
                      </a:r>
                      <a:endParaRPr kumimoji="1" lang="ja-JP" altLang="en-US" sz="1400" dirty="0"/>
                    </a:p>
                  </a:txBody>
                  <a:tcPr/>
                </a:tc>
                <a:tc>
                  <a:txBody>
                    <a:bodyPr/>
                    <a:lstStyle/>
                    <a:p>
                      <a:pPr algn="ctr"/>
                      <a:r>
                        <a:rPr kumimoji="1" lang="en-US" altLang="ja-JP" sz="1400" dirty="0"/>
                        <a:t>5</a:t>
                      </a:r>
                      <a:endParaRPr kumimoji="1" lang="ja-JP" altLang="en-US" sz="1400" dirty="0"/>
                    </a:p>
                  </a:txBody>
                  <a:tcPr/>
                </a:tc>
                <a:extLst>
                  <a:ext uri="{0D108BD9-81ED-4DB2-BD59-A6C34878D82A}">
                    <a16:rowId xmlns:a16="http://schemas.microsoft.com/office/drawing/2014/main" val="4222756891"/>
                  </a:ext>
                </a:extLst>
              </a:tr>
              <a:tr h="290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bg1"/>
                          </a:solidFill>
                        </a:rPr>
                        <a:t>ポンプの数を増やす</a:t>
                      </a:r>
                      <a:endParaRPr lang="en-US" altLang="ja-JP" sz="1400" dirty="0">
                        <a:solidFill>
                          <a:schemeClr val="bg1"/>
                        </a:solidFill>
                      </a:endParaRPr>
                    </a:p>
                  </a:txBody>
                  <a:tcPr>
                    <a:solidFill>
                      <a:schemeClr val="tx2"/>
                    </a:solidFill>
                  </a:tcPr>
                </a:tc>
                <a:tc>
                  <a:txBody>
                    <a:bodyPr/>
                    <a:lstStyle/>
                    <a:p>
                      <a:pPr algn="ctr"/>
                      <a:r>
                        <a:rPr kumimoji="1" lang="ja-JP" altLang="en-US" sz="1400" dirty="0"/>
                        <a:t>◎</a:t>
                      </a:r>
                    </a:p>
                  </a:txBody>
                  <a:tcPr/>
                </a:tc>
                <a:tc>
                  <a:txBody>
                    <a:bodyPr/>
                    <a:lstStyle/>
                    <a:p>
                      <a:pPr algn="ctr"/>
                      <a:r>
                        <a:rPr kumimoji="1" lang="ja-JP" altLang="en-US" sz="1400" dirty="0"/>
                        <a:t>〇</a:t>
                      </a:r>
                    </a:p>
                  </a:txBody>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en-US" altLang="ja-JP" sz="1400" dirty="0"/>
                        <a:t>7</a:t>
                      </a:r>
                      <a:endParaRPr kumimoji="1" lang="ja-JP" altLang="en-US" sz="1400" dirty="0"/>
                    </a:p>
                  </a:txBody>
                  <a:tcPr/>
                </a:tc>
                <a:tc>
                  <a:txBody>
                    <a:bodyPr/>
                    <a:lstStyle/>
                    <a:p>
                      <a:pPr algn="ctr"/>
                      <a:r>
                        <a:rPr kumimoji="1" lang="en-US" altLang="ja-JP" sz="1400" dirty="0"/>
                        <a:t>3</a:t>
                      </a:r>
                      <a:endParaRPr kumimoji="1" lang="ja-JP" altLang="en-US" sz="1400" dirty="0"/>
                    </a:p>
                  </a:txBody>
                  <a:tcPr/>
                </a:tc>
                <a:extLst>
                  <a:ext uri="{0D108BD9-81ED-4DB2-BD59-A6C34878D82A}">
                    <a16:rowId xmlns:a16="http://schemas.microsoft.com/office/drawing/2014/main" val="2346292447"/>
                  </a:ext>
                </a:extLst>
              </a:tr>
              <a:tr h="290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bg1"/>
                          </a:solidFill>
                        </a:rPr>
                        <a:t>ポンプを各ステーションに設置する</a:t>
                      </a:r>
                    </a:p>
                  </a:txBody>
                  <a:tcPr>
                    <a:solidFill>
                      <a:schemeClr val="tx2"/>
                    </a:solidFill>
                  </a:tcPr>
                </a:tc>
                <a:tc>
                  <a:txBody>
                    <a:bodyPr/>
                    <a:lstStyle/>
                    <a:p>
                      <a:pPr algn="ctr"/>
                      <a:r>
                        <a:rPr kumimoji="1" lang="ja-JP" altLang="en-US" sz="1400" dirty="0"/>
                        <a:t>◎</a:t>
                      </a:r>
                    </a:p>
                  </a:txBody>
                  <a:tcPr/>
                </a:tc>
                <a:tc>
                  <a:txBody>
                    <a:bodyPr/>
                    <a:lstStyle/>
                    <a:p>
                      <a:pPr algn="ctr"/>
                      <a:r>
                        <a:rPr kumimoji="1" lang="ja-JP" altLang="en-US" sz="1400" dirty="0"/>
                        <a:t>〇</a:t>
                      </a:r>
                    </a:p>
                  </a:txBody>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en-US" altLang="ja-JP" sz="1400" dirty="0"/>
                        <a:t>7</a:t>
                      </a:r>
                      <a:endParaRPr kumimoji="1" lang="ja-JP" altLang="en-US" sz="1400" dirty="0"/>
                    </a:p>
                  </a:txBody>
                  <a:tcPr/>
                </a:tc>
                <a:tc>
                  <a:txBody>
                    <a:bodyPr/>
                    <a:lstStyle/>
                    <a:p>
                      <a:pPr algn="ctr"/>
                      <a:r>
                        <a:rPr kumimoji="1" lang="en-US" altLang="ja-JP" sz="1400" dirty="0"/>
                        <a:t>3</a:t>
                      </a:r>
                      <a:endParaRPr kumimoji="1" lang="ja-JP" altLang="en-US" sz="1400" dirty="0"/>
                    </a:p>
                  </a:txBody>
                  <a:tcPr/>
                </a:tc>
                <a:extLst>
                  <a:ext uri="{0D108BD9-81ED-4DB2-BD59-A6C34878D82A}">
                    <a16:rowId xmlns:a16="http://schemas.microsoft.com/office/drawing/2014/main" val="3681864867"/>
                  </a:ext>
                </a:extLst>
              </a:tr>
              <a:tr h="290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bg1"/>
                          </a:solidFill>
                        </a:rPr>
                        <a:t>軸芯クーラント吐出指令を早くする</a:t>
                      </a:r>
                      <a:endParaRPr lang="en-US" altLang="ja-JP" sz="1400" dirty="0">
                        <a:solidFill>
                          <a:schemeClr val="bg1"/>
                        </a:solidFill>
                      </a:endParaRPr>
                    </a:p>
                  </a:txBody>
                  <a:tcPr>
                    <a:solidFill>
                      <a:schemeClr val="tx2"/>
                    </a:solidFill>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ja-JP" altLang="en-US" sz="1400" dirty="0"/>
                        <a:t>◎</a:t>
                      </a:r>
                    </a:p>
                  </a:txBody>
                  <a:tcPr/>
                </a:tc>
                <a:tc>
                  <a:txBody>
                    <a:bodyPr/>
                    <a:lstStyle/>
                    <a:p>
                      <a:pPr algn="ctr"/>
                      <a:r>
                        <a:rPr kumimoji="1" lang="en-US" altLang="ja-JP" sz="1400" dirty="0"/>
                        <a:t>12</a:t>
                      </a:r>
                      <a:endParaRPr kumimoji="1" lang="ja-JP" altLang="en-US" sz="1400" dirty="0"/>
                    </a:p>
                  </a:txBody>
                  <a:tcPr/>
                </a:tc>
                <a:tc>
                  <a:txBody>
                    <a:bodyPr/>
                    <a:lstStyle/>
                    <a:p>
                      <a:pPr algn="ctr"/>
                      <a:r>
                        <a:rPr kumimoji="1" lang="en-US" altLang="ja-JP" sz="1400" dirty="0"/>
                        <a:t>1</a:t>
                      </a:r>
                      <a:endParaRPr kumimoji="1" lang="ja-JP" altLang="en-US" sz="1400" dirty="0"/>
                    </a:p>
                  </a:txBody>
                  <a:tcPr/>
                </a:tc>
                <a:extLst>
                  <a:ext uri="{0D108BD9-81ED-4DB2-BD59-A6C34878D82A}">
                    <a16:rowId xmlns:a16="http://schemas.microsoft.com/office/drawing/2014/main" val="1205624500"/>
                  </a:ext>
                </a:extLst>
              </a:tr>
            </a:tbl>
          </a:graphicData>
        </a:graphic>
      </p:graphicFrame>
      <p:graphicFrame>
        <p:nvGraphicFramePr>
          <p:cNvPr id="4" name="表 9">
            <a:extLst>
              <a:ext uri="{FF2B5EF4-FFF2-40B4-BE49-F238E27FC236}">
                <a16:creationId xmlns:a16="http://schemas.microsoft.com/office/drawing/2014/main" id="{286E4967-4E2C-39C6-E056-A57B2FBE5CB7}"/>
              </a:ext>
            </a:extLst>
          </p:cNvPr>
          <p:cNvGraphicFramePr>
            <a:graphicFrameLocks noGrp="1"/>
          </p:cNvGraphicFramePr>
          <p:nvPr/>
        </p:nvGraphicFramePr>
        <p:xfrm>
          <a:off x="479376" y="593717"/>
          <a:ext cx="10657184" cy="2143899"/>
        </p:xfrm>
        <a:graphic>
          <a:graphicData uri="http://schemas.openxmlformats.org/drawingml/2006/table">
            <a:tbl>
              <a:tblPr firstRow="1" bandRow="1">
                <a:tableStyleId>{5C22544A-7EE6-4342-B048-85BDC9FD1C3A}</a:tableStyleId>
              </a:tblPr>
              <a:tblGrid>
                <a:gridCol w="4427873">
                  <a:extLst>
                    <a:ext uri="{9D8B030D-6E8A-4147-A177-3AD203B41FA5}">
                      <a16:colId xmlns:a16="http://schemas.microsoft.com/office/drawing/2014/main" val="1621969564"/>
                    </a:ext>
                  </a:extLst>
                </a:gridCol>
                <a:gridCol w="5099330">
                  <a:extLst>
                    <a:ext uri="{9D8B030D-6E8A-4147-A177-3AD203B41FA5}">
                      <a16:colId xmlns:a16="http://schemas.microsoft.com/office/drawing/2014/main" val="949087429"/>
                    </a:ext>
                  </a:extLst>
                </a:gridCol>
                <a:gridCol w="1129981">
                  <a:extLst>
                    <a:ext uri="{9D8B030D-6E8A-4147-A177-3AD203B41FA5}">
                      <a16:colId xmlns:a16="http://schemas.microsoft.com/office/drawing/2014/main" val="2141331789"/>
                    </a:ext>
                  </a:extLst>
                </a:gridCol>
              </a:tblGrid>
              <a:tr h="481625">
                <a:tc>
                  <a:txBody>
                    <a:bodyPr/>
                    <a:lstStyle/>
                    <a:p>
                      <a:pPr algn="ctr"/>
                      <a:r>
                        <a:rPr kumimoji="1" lang="ja-JP" altLang="en-US" sz="1800" b="1" dirty="0"/>
                        <a:t>要因</a:t>
                      </a:r>
                    </a:p>
                  </a:txBody>
                  <a:tcPr anchor="ctr"/>
                </a:tc>
                <a:tc>
                  <a:txBody>
                    <a:bodyPr/>
                    <a:lstStyle/>
                    <a:p>
                      <a:pPr algn="ctr"/>
                      <a:r>
                        <a:rPr kumimoji="1" lang="ja-JP" altLang="en-US" sz="1800" b="1" dirty="0"/>
                        <a:t>調査結果</a:t>
                      </a:r>
                      <a:endParaRPr kumimoji="1" lang="en-US" altLang="ja-JP" sz="1800" b="1" dirty="0"/>
                    </a:p>
                  </a:txBody>
                  <a:tcPr anchor="ctr"/>
                </a:tc>
                <a:tc>
                  <a:txBody>
                    <a:bodyPr/>
                    <a:lstStyle/>
                    <a:p>
                      <a:pPr algn="ctr"/>
                      <a:r>
                        <a:rPr kumimoji="1" lang="ja-JP" altLang="en-US" sz="1800" b="1" dirty="0"/>
                        <a:t>結果</a:t>
                      </a:r>
                    </a:p>
                  </a:txBody>
                  <a:tcPr anchor="ctr"/>
                </a:tc>
                <a:extLst>
                  <a:ext uri="{0D108BD9-81ED-4DB2-BD59-A6C34878D82A}">
                    <a16:rowId xmlns:a16="http://schemas.microsoft.com/office/drawing/2014/main" val="1061156882"/>
                  </a:ext>
                </a:extLst>
              </a:tr>
              <a:tr h="511097">
                <a:tc>
                  <a:txBody>
                    <a:bodyPr/>
                    <a:lstStyle/>
                    <a:p>
                      <a:pPr algn="ctr"/>
                      <a:r>
                        <a:rPr kumimoji="1" lang="ja-JP" altLang="en-US" sz="1800" b="1" dirty="0"/>
                        <a:t>バルブの内部リークはないか</a:t>
                      </a:r>
                    </a:p>
                  </a:txBody>
                  <a:tcPr anchor="ct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800" b="1" dirty="0"/>
                        <a:t>バルブ内部リークなし</a:t>
                      </a:r>
                    </a:p>
                  </a:txBody>
                  <a:tcPr anchor="ctr"/>
                </a:tc>
                <a:tc>
                  <a:txBody>
                    <a:bodyPr/>
                    <a:lstStyle/>
                    <a:p>
                      <a:pPr algn="ctr"/>
                      <a:r>
                        <a:rPr kumimoji="1" lang="ja-JP" altLang="en-US" sz="2400" b="1" dirty="0"/>
                        <a:t>○</a:t>
                      </a:r>
                    </a:p>
                  </a:txBody>
                  <a:tcPr anchor="ctr"/>
                </a:tc>
                <a:extLst>
                  <a:ext uri="{0D108BD9-81ED-4DB2-BD59-A6C34878D82A}">
                    <a16:rowId xmlns:a16="http://schemas.microsoft.com/office/drawing/2014/main" val="1195126629"/>
                  </a:ext>
                </a:extLst>
              </a:tr>
              <a:tr h="511097">
                <a:tc>
                  <a:txBody>
                    <a:bodyPr/>
                    <a:lstStyle/>
                    <a:p>
                      <a:pPr algn="ctr"/>
                      <a:r>
                        <a:rPr kumimoji="1" lang="ja-JP" altLang="en-US" sz="1800" b="1" dirty="0"/>
                        <a:t>クーラント配管に漏れはないか</a:t>
                      </a:r>
                    </a:p>
                  </a:txBody>
                  <a:tcPr anchor="ct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800" b="1" dirty="0"/>
                        <a:t>クーラント配管に漏れはなし</a:t>
                      </a:r>
                      <a:endParaRPr kumimoji="1" lang="en-US" altLang="ja-JP" sz="1800" b="1" dirty="0"/>
                    </a:p>
                  </a:txBody>
                  <a:tcPr anchor="ctr"/>
                </a:tc>
                <a:tc>
                  <a:txBody>
                    <a:bodyPr/>
                    <a:lstStyle/>
                    <a:p>
                      <a:pPr algn="ctr"/>
                      <a:r>
                        <a:rPr kumimoji="1" lang="ja-JP" altLang="en-US" sz="2400" b="1" dirty="0"/>
                        <a:t>○</a:t>
                      </a:r>
                    </a:p>
                  </a:txBody>
                  <a:tcPr anchor="ctr"/>
                </a:tc>
                <a:extLst>
                  <a:ext uri="{0D108BD9-81ED-4DB2-BD59-A6C34878D82A}">
                    <a16:rowId xmlns:a16="http://schemas.microsoft.com/office/drawing/2014/main" val="1511537076"/>
                  </a:ext>
                </a:extLst>
              </a:tr>
              <a:tr h="579243">
                <a:tc>
                  <a:txBody>
                    <a:bodyPr/>
                    <a:lstStyle/>
                    <a:p>
                      <a:pPr algn="ctr"/>
                      <a:r>
                        <a:rPr kumimoji="1" lang="ja-JP" altLang="en-US" sz="1800" b="1" dirty="0"/>
                        <a:t>クーラント流量に不足はないか</a:t>
                      </a:r>
                      <a:endParaRPr kumimoji="1" lang="en-US" altLang="ja-JP" sz="1800" b="1" dirty="0"/>
                    </a:p>
                  </a:txBody>
                  <a:tcPr anchor="ct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800" b="1" dirty="0"/>
                        <a:t>ステーション追加によりポンプの能力が足りず</a:t>
                      </a:r>
                      <a:endParaRPr kumimoji="1" lang="en-US" altLang="ja-JP" sz="1800" b="1" dirty="0"/>
                    </a:p>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800" b="1" dirty="0"/>
                        <a:t>軸芯クーラント吐出のタイミングが遅れる</a:t>
                      </a:r>
                      <a:endParaRPr kumimoji="1" lang="en-US" altLang="ja-JP" sz="1800" b="1" dirty="0"/>
                    </a:p>
                  </a:txBody>
                  <a:tcPr anchor="ctr"/>
                </a:tc>
                <a:tc>
                  <a:txBody>
                    <a:bodyPr/>
                    <a:lstStyle/>
                    <a:p>
                      <a:pPr algn="ctr"/>
                      <a:r>
                        <a:rPr kumimoji="1" lang="en-US" altLang="ja-JP" sz="2400" b="1" dirty="0">
                          <a:solidFill>
                            <a:srgbClr val="FF0000"/>
                          </a:solidFill>
                        </a:rPr>
                        <a:t>×</a:t>
                      </a:r>
                      <a:endParaRPr kumimoji="1" lang="ja-JP" altLang="en-US" sz="2400" b="1" dirty="0">
                        <a:solidFill>
                          <a:srgbClr val="FF0000"/>
                        </a:solidFill>
                      </a:endParaRPr>
                    </a:p>
                  </a:txBody>
                  <a:tcPr anchor="ctr"/>
                </a:tc>
                <a:extLst>
                  <a:ext uri="{0D108BD9-81ED-4DB2-BD59-A6C34878D82A}">
                    <a16:rowId xmlns:a16="http://schemas.microsoft.com/office/drawing/2014/main" val="3738967514"/>
                  </a:ext>
                </a:extLst>
              </a:tr>
            </a:tbl>
          </a:graphicData>
        </a:graphic>
      </p:graphicFrame>
      <p:sp>
        <p:nvSpPr>
          <p:cNvPr id="10" name="正方形/長方形 9">
            <a:extLst>
              <a:ext uri="{FF2B5EF4-FFF2-40B4-BE49-F238E27FC236}">
                <a16:creationId xmlns:a16="http://schemas.microsoft.com/office/drawing/2014/main" id="{463B7103-0A99-A377-08EF-565A90CC8645}"/>
              </a:ext>
            </a:extLst>
          </p:cNvPr>
          <p:cNvSpPr/>
          <p:nvPr/>
        </p:nvSpPr>
        <p:spPr>
          <a:xfrm>
            <a:off x="-3190" y="2826678"/>
            <a:ext cx="5951984" cy="563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tx1"/>
                </a:solidFill>
              </a:rPr>
              <a:t>対策の検討と実施　</a:t>
            </a:r>
            <a:r>
              <a:rPr lang="ja-JP" altLang="en-US" sz="2400" dirty="0">
                <a:solidFill>
                  <a:schemeClr val="tx1"/>
                </a:solidFill>
              </a:rPr>
              <a:t>　</a:t>
            </a:r>
          </a:p>
        </p:txBody>
      </p:sp>
      <p:sp>
        <p:nvSpPr>
          <p:cNvPr id="69" name="正方形/長方形 68">
            <a:extLst>
              <a:ext uri="{FF2B5EF4-FFF2-40B4-BE49-F238E27FC236}">
                <a16:creationId xmlns:a16="http://schemas.microsoft.com/office/drawing/2014/main" id="{B772F31B-D8F8-EA20-C87A-B72C9AE5CF0F}"/>
              </a:ext>
            </a:extLst>
          </p:cNvPr>
          <p:cNvSpPr/>
          <p:nvPr/>
        </p:nvSpPr>
        <p:spPr>
          <a:xfrm>
            <a:off x="479376" y="2088423"/>
            <a:ext cx="10657184" cy="61083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 name="テキスト ボックス 2">
            <a:extLst>
              <a:ext uri="{FF2B5EF4-FFF2-40B4-BE49-F238E27FC236}">
                <a16:creationId xmlns:a16="http://schemas.microsoft.com/office/drawing/2014/main" id="{65FD6F0B-44CB-596F-41B2-6DF3136AB0E7}"/>
              </a:ext>
            </a:extLst>
          </p:cNvPr>
          <p:cNvSpPr txBox="1"/>
          <p:nvPr/>
        </p:nvSpPr>
        <p:spPr>
          <a:xfrm>
            <a:off x="5025305" y="3083574"/>
            <a:ext cx="3815468" cy="369332"/>
          </a:xfrm>
          <a:prstGeom prst="rect">
            <a:avLst/>
          </a:prstGeom>
          <a:noFill/>
        </p:spPr>
        <p:txBody>
          <a:bodyPr wrap="none" rtlCol="0">
            <a:spAutoFit/>
          </a:bodyPr>
          <a:lstStyle/>
          <a:p>
            <a:r>
              <a:rPr kumimoji="1" lang="ja-JP" altLang="en-US" b="1" dirty="0">
                <a:solidFill>
                  <a:sysClr val="windowText" lastClr="000000"/>
                </a:solidFill>
                <a:latin typeface="+mn-ea"/>
              </a:rPr>
              <a:t>評価点　△</a:t>
            </a:r>
            <a:r>
              <a:rPr kumimoji="1" lang="en-US" altLang="ja-JP" b="1" dirty="0">
                <a:solidFill>
                  <a:sysClr val="windowText" lastClr="000000"/>
                </a:solidFill>
                <a:latin typeface="+mn-ea"/>
              </a:rPr>
              <a:t>=1</a:t>
            </a:r>
            <a:r>
              <a:rPr kumimoji="1" lang="ja-JP" altLang="en-US" b="1" dirty="0">
                <a:solidFill>
                  <a:sysClr val="windowText" lastClr="000000"/>
                </a:solidFill>
                <a:latin typeface="+mn-ea"/>
              </a:rPr>
              <a:t>点　〇</a:t>
            </a:r>
            <a:r>
              <a:rPr kumimoji="1" lang="en-US" altLang="ja-JP" b="1" dirty="0">
                <a:solidFill>
                  <a:sysClr val="windowText" lastClr="000000"/>
                </a:solidFill>
                <a:latin typeface="+mn-ea"/>
              </a:rPr>
              <a:t>=2</a:t>
            </a:r>
            <a:r>
              <a:rPr kumimoji="1" lang="ja-JP" altLang="en-US" b="1" dirty="0">
                <a:solidFill>
                  <a:sysClr val="windowText" lastClr="000000"/>
                </a:solidFill>
                <a:latin typeface="+mn-ea"/>
              </a:rPr>
              <a:t>点　</a:t>
            </a:r>
            <a:r>
              <a:rPr lang="ja-JP" altLang="en-US" b="1" dirty="0">
                <a:solidFill>
                  <a:sysClr val="windowText" lastClr="000000"/>
                </a:solidFill>
                <a:latin typeface="+mn-ea"/>
              </a:rPr>
              <a:t>◎</a:t>
            </a:r>
            <a:r>
              <a:rPr lang="en-US" altLang="ja-JP" b="1" dirty="0">
                <a:solidFill>
                  <a:sysClr val="windowText" lastClr="000000"/>
                </a:solidFill>
                <a:latin typeface="+mn-ea"/>
              </a:rPr>
              <a:t>=3</a:t>
            </a:r>
            <a:r>
              <a:rPr lang="ja-JP" altLang="en-US" b="1" dirty="0">
                <a:solidFill>
                  <a:sysClr val="windowText" lastClr="000000"/>
                </a:solidFill>
                <a:latin typeface="+mn-ea"/>
              </a:rPr>
              <a:t>点</a:t>
            </a:r>
            <a:endParaRPr kumimoji="1" lang="ja-JP" altLang="en-US" b="1" dirty="0">
              <a:solidFill>
                <a:sysClr val="windowText" lastClr="000000"/>
              </a:solidFill>
              <a:latin typeface="+mn-ea"/>
            </a:endParaRPr>
          </a:p>
        </p:txBody>
      </p:sp>
      <p:grpSp>
        <p:nvGrpSpPr>
          <p:cNvPr id="121" name="グループ化 120">
            <a:extLst>
              <a:ext uri="{FF2B5EF4-FFF2-40B4-BE49-F238E27FC236}">
                <a16:creationId xmlns:a16="http://schemas.microsoft.com/office/drawing/2014/main" id="{0CF6118F-5DE5-8AD1-2992-4C2C47ADA38B}"/>
              </a:ext>
            </a:extLst>
          </p:cNvPr>
          <p:cNvGrpSpPr/>
          <p:nvPr/>
        </p:nvGrpSpPr>
        <p:grpSpPr>
          <a:xfrm>
            <a:off x="480394" y="3720289"/>
            <a:ext cx="4585244" cy="2560320"/>
            <a:chOff x="919748" y="3828908"/>
            <a:chExt cx="4585244" cy="2560320"/>
          </a:xfrm>
        </p:grpSpPr>
        <p:sp>
          <p:nvSpPr>
            <p:cNvPr id="91" name="テキスト ボックス 90">
              <a:extLst>
                <a:ext uri="{FF2B5EF4-FFF2-40B4-BE49-F238E27FC236}">
                  <a16:creationId xmlns:a16="http://schemas.microsoft.com/office/drawing/2014/main" id="{9D0E55D1-1398-49F2-0EF5-AA99A794E087}"/>
                </a:ext>
              </a:extLst>
            </p:cNvPr>
            <p:cNvSpPr txBox="1"/>
            <p:nvPr/>
          </p:nvSpPr>
          <p:spPr>
            <a:xfrm>
              <a:off x="919748" y="3828908"/>
              <a:ext cx="615553" cy="2560320"/>
            </a:xfrm>
            <a:prstGeom prst="rect">
              <a:avLst/>
            </a:prstGeom>
            <a:solidFill>
              <a:schemeClr val="accent1"/>
            </a:solidFill>
            <a:ln>
              <a:solidFill>
                <a:schemeClr val="tx1"/>
              </a:solidFill>
            </a:ln>
          </p:spPr>
          <p:txBody>
            <a:bodyPr vert="eaVert" wrap="square" rtlCol="0">
              <a:spAutoFit/>
            </a:bodyPr>
            <a:lstStyle/>
            <a:p>
              <a:pPr algn="ctr"/>
              <a:r>
                <a:rPr lang="ja-JP" altLang="en-US" sz="1400" dirty="0">
                  <a:solidFill>
                    <a:schemeClr val="bg1"/>
                  </a:solidFill>
                </a:rPr>
                <a:t>クーラント吐出タイミングを</a:t>
              </a:r>
              <a:endParaRPr lang="en-US" altLang="ja-JP" sz="1400" dirty="0">
                <a:solidFill>
                  <a:schemeClr val="bg1"/>
                </a:solidFill>
              </a:endParaRPr>
            </a:p>
            <a:p>
              <a:pPr algn="ctr"/>
              <a:r>
                <a:rPr lang="ja-JP" altLang="en-US" sz="1400" dirty="0">
                  <a:solidFill>
                    <a:schemeClr val="bg1"/>
                  </a:solidFill>
                </a:rPr>
                <a:t>早くする</a:t>
              </a:r>
            </a:p>
          </p:txBody>
        </p:sp>
        <p:sp>
          <p:nvSpPr>
            <p:cNvPr id="92" name="テキスト ボックス 91">
              <a:extLst>
                <a:ext uri="{FF2B5EF4-FFF2-40B4-BE49-F238E27FC236}">
                  <a16:creationId xmlns:a16="http://schemas.microsoft.com/office/drawing/2014/main" id="{FDB2CBA9-C41C-A9D1-1D03-3A2988ACF681}"/>
                </a:ext>
              </a:extLst>
            </p:cNvPr>
            <p:cNvSpPr txBox="1"/>
            <p:nvPr/>
          </p:nvSpPr>
          <p:spPr>
            <a:xfrm>
              <a:off x="2706160" y="4553983"/>
              <a:ext cx="1542791" cy="369332"/>
            </a:xfrm>
            <a:prstGeom prst="rect">
              <a:avLst/>
            </a:prstGeom>
            <a:solidFill>
              <a:schemeClr val="accent1"/>
            </a:solidFill>
            <a:ln>
              <a:solidFill>
                <a:schemeClr val="tx1"/>
              </a:solidFill>
            </a:ln>
          </p:spPr>
          <p:txBody>
            <a:bodyPr wrap="square" rtlCol="0">
              <a:spAutoFit/>
            </a:bodyPr>
            <a:lstStyle/>
            <a:p>
              <a:pPr algn="ctr"/>
              <a:r>
                <a:rPr lang="ja-JP" altLang="en-US" dirty="0">
                  <a:solidFill>
                    <a:schemeClr val="bg1"/>
                  </a:solidFill>
                </a:rPr>
                <a:t>流量を増やす</a:t>
              </a:r>
            </a:p>
          </p:txBody>
        </p:sp>
        <p:sp>
          <p:nvSpPr>
            <p:cNvPr id="94" name="テキスト ボックス 93">
              <a:extLst>
                <a:ext uri="{FF2B5EF4-FFF2-40B4-BE49-F238E27FC236}">
                  <a16:creationId xmlns:a16="http://schemas.microsoft.com/office/drawing/2014/main" id="{A5749E21-3FA5-75FD-C7C0-4C7FE734ED66}"/>
                </a:ext>
              </a:extLst>
            </p:cNvPr>
            <p:cNvSpPr txBox="1"/>
            <p:nvPr/>
          </p:nvSpPr>
          <p:spPr>
            <a:xfrm>
              <a:off x="2704065" y="5459705"/>
              <a:ext cx="1562386" cy="369332"/>
            </a:xfrm>
            <a:prstGeom prst="rect">
              <a:avLst/>
            </a:prstGeom>
            <a:solidFill>
              <a:schemeClr val="accent1"/>
            </a:solidFill>
            <a:ln>
              <a:solidFill>
                <a:schemeClr val="tx1"/>
              </a:solidFill>
            </a:ln>
          </p:spPr>
          <p:txBody>
            <a:bodyPr wrap="square" rtlCol="0">
              <a:spAutoFit/>
            </a:bodyPr>
            <a:lstStyle/>
            <a:p>
              <a:pPr algn="ctr"/>
              <a:r>
                <a:rPr lang="ja-JP" altLang="en-US" dirty="0">
                  <a:solidFill>
                    <a:schemeClr val="bg1"/>
                  </a:solidFill>
                </a:rPr>
                <a:t>吐出を早くする</a:t>
              </a:r>
            </a:p>
          </p:txBody>
        </p:sp>
        <p:cxnSp>
          <p:nvCxnSpPr>
            <p:cNvPr id="95" name="直線コネクタ 94">
              <a:extLst>
                <a:ext uri="{FF2B5EF4-FFF2-40B4-BE49-F238E27FC236}">
                  <a16:creationId xmlns:a16="http://schemas.microsoft.com/office/drawing/2014/main" id="{149267A3-582E-92DB-9579-EEA826428B6D}"/>
                </a:ext>
              </a:extLst>
            </p:cNvPr>
            <p:cNvCxnSpPr>
              <a:cxnSpLocks/>
            </p:cNvCxnSpPr>
            <p:nvPr/>
          </p:nvCxnSpPr>
          <p:spPr>
            <a:xfrm flipV="1">
              <a:off x="1538793" y="5199680"/>
              <a:ext cx="845408" cy="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7" name="直線コネクタ 96">
              <a:extLst>
                <a:ext uri="{FF2B5EF4-FFF2-40B4-BE49-F238E27FC236}">
                  <a16:creationId xmlns:a16="http://schemas.microsoft.com/office/drawing/2014/main" id="{8E8E98B4-625D-EE0F-BCB8-E8396098BA1D}"/>
                </a:ext>
              </a:extLst>
            </p:cNvPr>
            <p:cNvCxnSpPr>
              <a:cxnSpLocks/>
            </p:cNvCxnSpPr>
            <p:nvPr/>
          </p:nvCxnSpPr>
          <p:spPr>
            <a:xfrm>
              <a:off x="2387429" y="4738649"/>
              <a:ext cx="1844" cy="92233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0" name="直線コネクタ 99">
              <a:extLst>
                <a:ext uri="{FF2B5EF4-FFF2-40B4-BE49-F238E27FC236}">
                  <a16:creationId xmlns:a16="http://schemas.microsoft.com/office/drawing/2014/main" id="{EFB623BF-1782-40B1-CC4C-8CB8740F51BC}"/>
                </a:ext>
              </a:extLst>
            </p:cNvPr>
            <p:cNvCxnSpPr>
              <a:cxnSpLocks/>
              <a:endCxn id="92" idx="1"/>
            </p:cNvCxnSpPr>
            <p:nvPr/>
          </p:nvCxnSpPr>
          <p:spPr>
            <a:xfrm>
              <a:off x="2387429" y="4738649"/>
              <a:ext cx="318731"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1" name="直線コネクタ 100">
              <a:extLst>
                <a:ext uri="{FF2B5EF4-FFF2-40B4-BE49-F238E27FC236}">
                  <a16:creationId xmlns:a16="http://schemas.microsoft.com/office/drawing/2014/main" id="{4330D656-A024-DBD2-9545-CE094BEF814D}"/>
                </a:ext>
              </a:extLst>
            </p:cNvPr>
            <p:cNvCxnSpPr>
              <a:cxnSpLocks/>
            </p:cNvCxnSpPr>
            <p:nvPr/>
          </p:nvCxnSpPr>
          <p:spPr>
            <a:xfrm>
              <a:off x="2389273" y="5660981"/>
              <a:ext cx="318731"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6F3613C1-3AC7-2CA7-6DE8-4D9BC5197F09}"/>
                </a:ext>
              </a:extLst>
            </p:cNvPr>
            <p:cNvCxnSpPr>
              <a:cxnSpLocks/>
            </p:cNvCxnSpPr>
            <p:nvPr/>
          </p:nvCxnSpPr>
          <p:spPr>
            <a:xfrm>
              <a:off x="4266453" y="4716290"/>
              <a:ext cx="318731"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4" name="直線コネクタ 103">
              <a:extLst>
                <a:ext uri="{FF2B5EF4-FFF2-40B4-BE49-F238E27FC236}">
                  <a16:creationId xmlns:a16="http://schemas.microsoft.com/office/drawing/2014/main" id="{B2A14E61-3BE3-0386-7C61-5E46C18CABF1}"/>
                </a:ext>
              </a:extLst>
            </p:cNvPr>
            <p:cNvCxnSpPr>
              <a:cxnSpLocks/>
            </p:cNvCxnSpPr>
            <p:nvPr/>
          </p:nvCxnSpPr>
          <p:spPr>
            <a:xfrm>
              <a:off x="4266453" y="5604514"/>
              <a:ext cx="318731"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5" name="直線コネクタ 104">
              <a:extLst>
                <a:ext uri="{FF2B5EF4-FFF2-40B4-BE49-F238E27FC236}">
                  <a16:creationId xmlns:a16="http://schemas.microsoft.com/office/drawing/2014/main" id="{47E0143C-C104-87CC-B9A9-D15052587733}"/>
                </a:ext>
              </a:extLst>
            </p:cNvPr>
            <p:cNvCxnSpPr>
              <a:cxnSpLocks/>
            </p:cNvCxnSpPr>
            <p:nvPr/>
          </p:nvCxnSpPr>
          <p:spPr>
            <a:xfrm>
              <a:off x="4597455" y="4418718"/>
              <a:ext cx="0" cy="62113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974CD871-399B-BC95-9737-94DB1B1CD58D}"/>
                </a:ext>
              </a:extLst>
            </p:cNvPr>
            <p:cNvCxnSpPr>
              <a:cxnSpLocks/>
            </p:cNvCxnSpPr>
            <p:nvPr/>
          </p:nvCxnSpPr>
          <p:spPr>
            <a:xfrm>
              <a:off x="4585185" y="5322182"/>
              <a:ext cx="0" cy="564665"/>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A43CEEAC-08CB-40F5-6BD1-E54C87E2EB9C}"/>
                </a:ext>
              </a:extLst>
            </p:cNvPr>
            <p:cNvCxnSpPr>
              <a:cxnSpLocks/>
            </p:cNvCxnSpPr>
            <p:nvPr/>
          </p:nvCxnSpPr>
          <p:spPr>
            <a:xfrm>
              <a:off x="4606253" y="4418718"/>
              <a:ext cx="898739"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9B4D1217-6316-BE27-A53B-F1EB8C1AEA47}"/>
                </a:ext>
              </a:extLst>
            </p:cNvPr>
            <p:cNvCxnSpPr>
              <a:cxnSpLocks/>
            </p:cNvCxnSpPr>
            <p:nvPr/>
          </p:nvCxnSpPr>
          <p:spPr>
            <a:xfrm>
              <a:off x="4606253" y="4717990"/>
              <a:ext cx="898739"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EC1967C5-5888-D79A-51D0-CD18F24A9B66}"/>
                </a:ext>
              </a:extLst>
            </p:cNvPr>
            <p:cNvCxnSpPr>
              <a:cxnSpLocks/>
            </p:cNvCxnSpPr>
            <p:nvPr/>
          </p:nvCxnSpPr>
          <p:spPr>
            <a:xfrm>
              <a:off x="4597455" y="5031657"/>
              <a:ext cx="898739"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A7C4C634-0548-D52E-5AC7-C6EEFB53779F}"/>
                </a:ext>
              </a:extLst>
            </p:cNvPr>
            <p:cNvCxnSpPr>
              <a:cxnSpLocks/>
            </p:cNvCxnSpPr>
            <p:nvPr/>
          </p:nvCxnSpPr>
          <p:spPr>
            <a:xfrm>
              <a:off x="4606253" y="5322182"/>
              <a:ext cx="898739"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D81B201E-B6CD-FD39-3CEA-E3DE658C64C3}"/>
                </a:ext>
              </a:extLst>
            </p:cNvPr>
            <p:cNvCxnSpPr>
              <a:cxnSpLocks/>
            </p:cNvCxnSpPr>
            <p:nvPr/>
          </p:nvCxnSpPr>
          <p:spPr>
            <a:xfrm>
              <a:off x="4606253" y="5604514"/>
              <a:ext cx="898739"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6748ED3B-3717-989D-4978-CF9A20191C3C}"/>
                </a:ext>
              </a:extLst>
            </p:cNvPr>
            <p:cNvCxnSpPr>
              <a:cxnSpLocks/>
            </p:cNvCxnSpPr>
            <p:nvPr/>
          </p:nvCxnSpPr>
          <p:spPr>
            <a:xfrm>
              <a:off x="4606253" y="5886846"/>
              <a:ext cx="898739" cy="0"/>
            </a:xfrm>
            <a:prstGeom prst="line">
              <a:avLst/>
            </a:prstGeom>
            <a:ln w="38100"/>
          </p:spPr>
          <p:style>
            <a:lnRef idx="1">
              <a:schemeClr val="accent1"/>
            </a:lnRef>
            <a:fillRef idx="0">
              <a:schemeClr val="accent1"/>
            </a:fillRef>
            <a:effectRef idx="0">
              <a:schemeClr val="accent1"/>
            </a:effectRef>
            <a:fontRef idx="minor">
              <a:schemeClr val="tx1"/>
            </a:fontRef>
          </p:style>
        </p:cxnSp>
      </p:grpSp>
      <p:graphicFrame>
        <p:nvGraphicFramePr>
          <p:cNvPr id="123" name="表 122">
            <a:extLst>
              <a:ext uri="{FF2B5EF4-FFF2-40B4-BE49-F238E27FC236}">
                <a16:creationId xmlns:a16="http://schemas.microsoft.com/office/drawing/2014/main" id="{9E4B0579-812A-C0A2-B0CE-6C7A2C7B086F}"/>
              </a:ext>
            </a:extLst>
          </p:cNvPr>
          <p:cNvGraphicFramePr>
            <a:graphicFrameLocks noGrp="1"/>
          </p:cNvGraphicFramePr>
          <p:nvPr/>
        </p:nvGraphicFramePr>
        <p:xfrm>
          <a:off x="479376" y="5679948"/>
          <a:ext cx="11573502" cy="518160"/>
        </p:xfrm>
        <a:graphic>
          <a:graphicData uri="http://schemas.openxmlformats.org/drawingml/2006/table">
            <a:tbl>
              <a:tblPr firstRow="1" bandRow="1">
                <a:tableStyleId>{5C22544A-7EE6-4342-B048-85BDC9FD1C3A}</a:tableStyleId>
              </a:tblPr>
              <a:tblGrid>
                <a:gridCol w="3010365">
                  <a:extLst>
                    <a:ext uri="{9D8B030D-6E8A-4147-A177-3AD203B41FA5}">
                      <a16:colId xmlns:a16="http://schemas.microsoft.com/office/drawing/2014/main" val="476568229"/>
                    </a:ext>
                  </a:extLst>
                </a:gridCol>
                <a:gridCol w="1292937">
                  <a:extLst>
                    <a:ext uri="{9D8B030D-6E8A-4147-A177-3AD203B41FA5}">
                      <a16:colId xmlns:a16="http://schemas.microsoft.com/office/drawing/2014/main" val="3176651459"/>
                    </a:ext>
                  </a:extLst>
                </a:gridCol>
                <a:gridCol w="1454040">
                  <a:extLst>
                    <a:ext uri="{9D8B030D-6E8A-4147-A177-3AD203B41FA5}">
                      <a16:colId xmlns:a16="http://schemas.microsoft.com/office/drawing/2014/main" val="2323115618"/>
                    </a:ext>
                  </a:extLst>
                </a:gridCol>
                <a:gridCol w="1454040">
                  <a:extLst>
                    <a:ext uri="{9D8B030D-6E8A-4147-A177-3AD203B41FA5}">
                      <a16:colId xmlns:a16="http://schemas.microsoft.com/office/drawing/2014/main" val="1460658861"/>
                    </a:ext>
                  </a:extLst>
                </a:gridCol>
                <a:gridCol w="1454040">
                  <a:extLst>
                    <a:ext uri="{9D8B030D-6E8A-4147-A177-3AD203B41FA5}">
                      <a16:colId xmlns:a16="http://schemas.microsoft.com/office/drawing/2014/main" val="2841225389"/>
                    </a:ext>
                  </a:extLst>
                </a:gridCol>
                <a:gridCol w="1454040">
                  <a:extLst>
                    <a:ext uri="{9D8B030D-6E8A-4147-A177-3AD203B41FA5}">
                      <a16:colId xmlns:a16="http://schemas.microsoft.com/office/drawing/2014/main" val="1388165017"/>
                    </a:ext>
                  </a:extLst>
                </a:gridCol>
                <a:gridCol w="1454040">
                  <a:extLst>
                    <a:ext uri="{9D8B030D-6E8A-4147-A177-3AD203B41FA5}">
                      <a16:colId xmlns:a16="http://schemas.microsoft.com/office/drawing/2014/main" val="1266559148"/>
                    </a:ext>
                  </a:extLst>
                </a:gridCol>
              </a:tblGrid>
              <a:tr h="453435">
                <a:tc>
                  <a:txBody>
                    <a:bodyPr/>
                    <a:lstStyle/>
                    <a:p>
                      <a:r>
                        <a:rPr kumimoji="1" lang="ja-JP" altLang="en-US" dirty="0"/>
                        <a:t>クーラント吐出指令を早くする</a:t>
                      </a:r>
                    </a:p>
                  </a:txBody>
                  <a:tcPr anchor="ctr">
                    <a:solidFill>
                      <a:schemeClr val="tx2"/>
                    </a:solidFill>
                  </a:tcPr>
                </a:tc>
                <a:tc>
                  <a:txBody>
                    <a:bodyPr/>
                    <a:lstStyle/>
                    <a:p>
                      <a:pPr algn="ctr"/>
                      <a:r>
                        <a:rPr kumimoji="1" lang="ja-JP" altLang="en-US" sz="2800" dirty="0">
                          <a:solidFill>
                            <a:schemeClr val="tx1"/>
                          </a:solidFill>
                        </a:rPr>
                        <a:t>◎</a:t>
                      </a:r>
                    </a:p>
                  </a:txBody>
                  <a:tcPr anchor="ctr">
                    <a:solidFill>
                      <a:schemeClr val="bg1">
                        <a:lumMod val="75000"/>
                      </a:schemeClr>
                    </a:solidFill>
                  </a:tcPr>
                </a:tc>
                <a:tc>
                  <a:txBody>
                    <a:bodyPr/>
                    <a:lstStyle/>
                    <a:p>
                      <a:pPr algn="ctr"/>
                      <a:r>
                        <a:rPr kumimoji="1" lang="ja-JP" altLang="en-US" sz="2800" dirty="0">
                          <a:solidFill>
                            <a:schemeClr val="tx1"/>
                          </a:solidFill>
                        </a:rPr>
                        <a:t>◎</a:t>
                      </a:r>
                    </a:p>
                  </a:txBody>
                  <a:tcPr anchor="ctr">
                    <a:solidFill>
                      <a:schemeClr val="bg1">
                        <a:lumMod val="75000"/>
                      </a:schemeClr>
                    </a:solidFill>
                  </a:tcPr>
                </a:tc>
                <a:tc>
                  <a:txBody>
                    <a:bodyPr/>
                    <a:lstStyle/>
                    <a:p>
                      <a:pPr algn="ctr"/>
                      <a:r>
                        <a:rPr kumimoji="1" lang="ja-JP" altLang="en-US" sz="2800" dirty="0">
                          <a:solidFill>
                            <a:schemeClr val="tx1"/>
                          </a:solidFill>
                        </a:rPr>
                        <a:t>◎</a:t>
                      </a:r>
                    </a:p>
                  </a:txBody>
                  <a:tcPr anchor="ctr">
                    <a:solidFill>
                      <a:schemeClr val="bg1">
                        <a:lumMod val="75000"/>
                      </a:schemeClr>
                    </a:solidFill>
                  </a:tcPr>
                </a:tc>
                <a:tc>
                  <a:txBody>
                    <a:bodyPr/>
                    <a:lstStyle/>
                    <a:p>
                      <a:pPr algn="ctr"/>
                      <a:r>
                        <a:rPr kumimoji="1" lang="ja-JP" altLang="en-US" sz="2800" dirty="0">
                          <a:solidFill>
                            <a:schemeClr val="tx1"/>
                          </a:solidFill>
                        </a:rPr>
                        <a:t>◎</a:t>
                      </a:r>
                    </a:p>
                  </a:txBody>
                  <a:tcPr anchor="ctr">
                    <a:solidFill>
                      <a:schemeClr val="bg1">
                        <a:lumMod val="75000"/>
                      </a:schemeClr>
                    </a:solidFill>
                  </a:tcPr>
                </a:tc>
                <a:tc>
                  <a:txBody>
                    <a:bodyPr/>
                    <a:lstStyle/>
                    <a:p>
                      <a:pPr algn="ctr"/>
                      <a:r>
                        <a:rPr kumimoji="1" lang="en-US" altLang="ja-JP" sz="2800" dirty="0">
                          <a:solidFill>
                            <a:schemeClr val="tx1"/>
                          </a:solidFill>
                        </a:rPr>
                        <a:t>12</a:t>
                      </a:r>
                      <a:endParaRPr kumimoji="1" lang="ja-JP" altLang="en-US" sz="2800" dirty="0">
                        <a:solidFill>
                          <a:schemeClr val="tx1"/>
                        </a:solidFill>
                      </a:endParaRPr>
                    </a:p>
                  </a:txBody>
                  <a:tcPr anchor="ctr">
                    <a:solidFill>
                      <a:schemeClr val="bg1">
                        <a:lumMod val="75000"/>
                      </a:schemeClr>
                    </a:solidFill>
                  </a:tcPr>
                </a:tc>
                <a:tc>
                  <a:txBody>
                    <a:bodyPr/>
                    <a:lstStyle/>
                    <a:p>
                      <a:pPr algn="ctr"/>
                      <a:r>
                        <a:rPr kumimoji="1" lang="en-US" altLang="ja-JP" sz="2800" dirty="0">
                          <a:solidFill>
                            <a:schemeClr val="tx1"/>
                          </a:solidFill>
                        </a:rPr>
                        <a:t>1</a:t>
                      </a:r>
                      <a:endParaRPr kumimoji="1" lang="ja-JP" altLang="en-US" sz="2800" dirty="0">
                        <a:solidFill>
                          <a:schemeClr val="tx1"/>
                        </a:solidFill>
                      </a:endParaRPr>
                    </a:p>
                  </a:txBody>
                  <a:tcPr anchor="ctr">
                    <a:solidFill>
                      <a:schemeClr val="bg1">
                        <a:lumMod val="75000"/>
                      </a:schemeClr>
                    </a:solidFill>
                  </a:tcPr>
                </a:tc>
                <a:extLst>
                  <a:ext uri="{0D108BD9-81ED-4DB2-BD59-A6C34878D82A}">
                    <a16:rowId xmlns:a16="http://schemas.microsoft.com/office/drawing/2014/main" val="2346408202"/>
                  </a:ext>
                </a:extLst>
              </a:tr>
            </a:tbl>
          </a:graphicData>
        </a:graphic>
      </p:graphicFrame>
      <p:sp>
        <p:nvSpPr>
          <p:cNvPr id="125" name="正方形/長方形 124">
            <a:extLst>
              <a:ext uri="{FF2B5EF4-FFF2-40B4-BE49-F238E27FC236}">
                <a16:creationId xmlns:a16="http://schemas.microsoft.com/office/drawing/2014/main" id="{409F2808-434A-F095-B7B5-4D25E35E2290}"/>
              </a:ext>
            </a:extLst>
          </p:cNvPr>
          <p:cNvSpPr/>
          <p:nvPr/>
        </p:nvSpPr>
        <p:spPr>
          <a:xfrm>
            <a:off x="479379" y="5710875"/>
            <a:ext cx="11573499" cy="504597"/>
          </a:xfrm>
          <a:prstGeom prst="rect">
            <a:avLst/>
          </a:prstGeom>
          <a:noFill/>
          <a:ln w="76200">
            <a:solidFill>
              <a:srgbClr val="FEE00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2" name="直線コネクタ 131">
            <a:extLst>
              <a:ext uri="{FF2B5EF4-FFF2-40B4-BE49-F238E27FC236}">
                <a16:creationId xmlns:a16="http://schemas.microsoft.com/office/drawing/2014/main" id="{AAF9A74C-847E-4F87-DE85-F16C9E3D1383}"/>
              </a:ext>
            </a:extLst>
          </p:cNvPr>
          <p:cNvCxnSpPr>
            <a:cxnSpLocks/>
          </p:cNvCxnSpPr>
          <p:nvPr/>
        </p:nvCxnSpPr>
        <p:spPr>
          <a:xfrm>
            <a:off x="5055899" y="3422912"/>
            <a:ext cx="3421151" cy="701257"/>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pic>
        <p:nvPicPr>
          <p:cNvPr id="130" name="図 129" descr="若い男性の顔&#10;&#10;AI によって生成されたコンテンツは間違っている可能性があります。">
            <a:extLst>
              <a:ext uri="{FF2B5EF4-FFF2-40B4-BE49-F238E27FC236}">
                <a16:creationId xmlns:a16="http://schemas.microsoft.com/office/drawing/2014/main" id="{24D97BC9-F321-5DD7-3BF4-E2EBF818541C}"/>
              </a:ext>
            </a:extLst>
          </p:cNvPr>
          <p:cNvPicPr>
            <a:picLocks noChangeAspect="1"/>
          </p:cNvPicPr>
          <p:nvPr/>
        </p:nvPicPr>
        <p:blipFill>
          <a:blip r:embed="rId3" cstate="hqprint">
            <a:extLst>
              <a:ext uri="{BEBA8EAE-BF5A-486C-A8C5-ECC9F3942E4B}">
                <a14:imgProps xmlns:a14="http://schemas.microsoft.com/office/drawing/2010/main">
                  <a14:imgLayer r:embed="rId4">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3702989" y="3210644"/>
            <a:ext cx="879828" cy="917994"/>
          </a:xfrm>
          <a:prstGeom prst="rect">
            <a:avLst/>
          </a:prstGeom>
        </p:spPr>
      </p:pic>
      <p:graphicFrame>
        <p:nvGraphicFramePr>
          <p:cNvPr id="122" name="表 121">
            <a:extLst>
              <a:ext uri="{FF2B5EF4-FFF2-40B4-BE49-F238E27FC236}">
                <a16:creationId xmlns:a16="http://schemas.microsoft.com/office/drawing/2014/main" id="{2FDBB99C-5653-5ACA-62C7-0EF2BC861972}"/>
              </a:ext>
            </a:extLst>
          </p:cNvPr>
          <p:cNvGraphicFramePr>
            <a:graphicFrameLocks noGrp="1"/>
          </p:cNvGraphicFramePr>
          <p:nvPr/>
        </p:nvGraphicFramePr>
        <p:xfrm>
          <a:off x="498059" y="4147420"/>
          <a:ext cx="11575343" cy="518160"/>
        </p:xfrm>
        <a:graphic>
          <a:graphicData uri="http://schemas.openxmlformats.org/drawingml/2006/table">
            <a:tbl>
              <a:tblPr firstRow="1" bandRow="1">
                <a:tableStyleId>{5C22544A-7EE6-4342-B048-85BDC9FD1C3A}</a:tableStyleId>
              </a:tblPr>
              <a:tblGrid>
                <a:gridCol w="2857638">
                  <a:extLst>
                    <a:ext uri="{9D8B030D-6E8A-4147-A177-3AD203B41FA5}">
                      <a16:colId xmlns:a16="http://schemas.microsoft.com/office/drawing/2014/main" val="476568229"/>
                    </a:ext>
                  </a:extLst>
                </a:gridCol>
                <a:gridCol w="1316275">
                  <a:extLst>
                    <a:ext uri="{9D8B030D-6E8A-4147-A177-3AD203B41FA5}">
                      <a16:colId xmlns:a16="http://schemas.microsoft.com/office/drawing/2014/main" val="3176651459"/>
                    </a:ext>
                  </a:extLst>
                </a:gridCol>
                <a:gridCol w="1480286">
                  <a:extLst>
                    <a:ext uri="{9D8B030D-6E8A-4147-A177-3AD203B41FA5}">
                      <a16:colId xmlns:a16="http://schemas.microsoft.com/office/drawing/2014/main" val="2323115618"/>
                    </a:ext>
                  </a:extLst>
                </a:gridCol>
                <a:gridCol w="1480286">
                  <a:extLst>
                    <a:ext uri="{9D8B030D-6E8A-4147-A177-3AD203B41FA5}">
                      <a16:colId xmlns:a16="http://schemas.microsoft.com/office/drawing/2014/main" val="1460658861"/>
                    </a:ext>
                  </a:extLst>
                </a:gridCol>
                <a:gridCol w="1480286">
                  <a:extLst>
                    <a:ext uri="{9D8B030D-6E8A-4147-A177-3AD203B41FA5}">
                      <a16:colId xmlns:a16="http://schemas.microsoft.com/office/drawing/2014/main" val="2841225389"/>
                    </a:ext>
                  </a:extLst>
                </a:gridCol>
                <a:gridCol w="1480286">
                  <a:extLst>
                    <a:ext uri="{9D8B030D-6E8A-4147-A177-3AD203B41FA5}">
                      <a16:colId xmlns:a16="http://schemas.microsoft.com/office/drawing/2014/main" val="1388165017"/>
                    </a:ext>
                  </a:extLst>
                </a:gridCol>
                <a:gridCol w="1480286">
                  <a:extLst>
                    <a:ext uri="{9D8B030D-6E8A-4147-A177-3AD203B41FA5}">
                      <a16:colId xmlns:a16="http://schemas.microsoft.com/office/drawing/2014/main" val="1266559148"/>
                    </a:ext>
                  </a:extLst>
                </a:gridCol>
              </a:tblGrid>
              <a:tr h="453435">
                <a:tc>
                  <a:txBody>
                    <a:bodyPr/>
                    <a:lstStyle/>
                    <a:p>
                      <a:r>
                        <a:rPr kumimoji="1" lang="ja-JP" altLang="en-US" dirty="0"/>
                        <a:t>ポンプを大流量タイプにする</a:t>
                      </a:r>
                    </a:p>
                  </a:txBody>
                  <a:tcPr anchor="ctr">
                    <a:solidFill>
                      <a:schemeClr val="tx2"/>
                    </a:solidFill>
                  </a:tcPr>
                </a:tc>
                <a:tc>
                  <a:txBody>
                    <a:bodyPr/>
                    <a:lstStyle/>
                    <a:p>
                      <a:pPr algn="ctr"/>
                      <a:r>
                        <a:rPr kumimoji="1" lang="ja-JP" altLang="en-US" sz="2800" dirty="0">
                          <a:solidFill>
                            <a:schemeClr val="tx1"/>
                          </a:solidFill>
                        </a:rPr>
                        <a:t>◎</a:t>
                      </a:r>
                    </a:p>
                  </a:txBody>
                  <a:tcPr anchor="ctr">
                    <a:solidFill>
                      <a:schemeClr val="bg1">
                        <a:lumMod val="75000"/>
                      </a:schemeClr>
                    </a:solidFill>
                  </a:tcPr>
                </a:tc>
                <a:tc>
                  <a:txBody>
                    <a:bodyPr/>
                    <a:lstStyle/>
                    <a:p>
                      <a:pPr algn="ctr"/>
                      <a:r>
                        <a:rPr kumimoji="1" lang="ja-JP" altLang="en-US" sz="2800" dirty="0">
                          <a:solidFill>
                            <a:schemeClr val="tx1"/>
                          </a:solidFill>
                        </a:rPr>
                        <a:t>◎</a:t>
                      </a:r>
                    </a:p>
                  </a:txBody>
                  <a:tcPr anchor="ctr">
                    <a:solidFill>
                      <a:schemeClr val="bg1">
                        <a:lumMod val="75000"/>
                      </a:schemeClr>
                    </a:solidFill>
                  </a:tcPr>
                </a:tc>
                <a:tc>
                  <a:txBody>
                    <a:bodyPr/>
                    <a:lstStyle/>
                    <a:p>
                      <a:pPr algn="ctr"/>
                      <a:r>
                        <a:rPr kumimoji="1" lang="ja-JP" altLang="en-US" sz="2800" dirty="0">
                          <a:solidFill>
                            <a:schemeClr val="tx1"/>
                          </a:solidFill>
                        </a:rPr>
                        <a:t>△</a:t>
                      </a:r>
                    </a:p>
                  </a:txBody>
                  <a:tcPr anchor="ctr">
                    <a:solidFill>
                      <a:schemeClr val="bg1">
                        <a:lumMod val="75000"/>
                      </a:schemeClr>
                    </a:solidFill>
                  </a:tcPr>
                </a:tc>
                <a:tc>
                  <a:txBody>
                    <a:bodyPr/>
                    <a:lstStyle/>
                    <a:p>
                      <a:pPr algn="ctr"/>
                      <a:r>
                        <a:rPr kumimoji="1" lang="ja-JP" altLang="en-US" sz="2800" dirty="0">
                          <a:solidFill>
                            <a:schemeClr val="tx1"/>
                          </a:solidFill>
                        </a:rPr>
                        <a:t>△</a:t>
                      </a:r>
                    </a:p>
                  </a:txBody>
                  <a:tcPr anchor="ctr">
                    <a:solidFill>
                      <a:schemeClr val="bg1">
                        <a:lumMod val="75000"/>
                      </a:schemeClr>
                    </a:solidFill>
                  </a:tcPr>
                </a:tc>
                <a:tc>
                  <a:txBody>
                    <a:bodyPr/>
                    <a:lstStyle/>
                    <a:p>
                      <a:pPr algn="ctr"/>
                      <a:r>
                        <a:rPr kumimoji="1" lang="en-US" altLang="ja-JP" sz="2800" dirty="0">
                          <a:solidFill>
                            <a:schemeClr val="tx1"/>
                          </a:solidFill>
                        </a:rPr>
                        <a:t>8</a:t>
                      </a:r>
                      <a:endParaRPr kumimoji="1" lang="ja-JP" altLang="en-US" sz="2800" dirty="0">
                        <a:solidFill>
                          <a:schemeClr val="tx1"/>
                        </a:solidFill>
                      </a:endParaRPr>
                    </a:p>
                  </a:txBody>
                  <a:tcPr anchor="ctr">
                    <a:solidFill>
                      <a:schemeClr val="bg1">
                        <a:lumMod val="75000"/>
                      </a:schemeClr>
                    </a:solidFill>
                  </a:tcPr>
                </a:tc>
                <a:tc>
                  <a:txBody>
                    <a:bodyPr/>
                    <a:lstStyle/>
                    <a:p>
                      <a:pPr algn="ctr"/>
                      <a:r>
                        <a:rPr kumimoji="1" lang="en-US" altLang="ja-JP" sz="2800" dirty="0">
                          <a:solidFill>
                            <a:schemeClr val="tx1"/>
                          </a:solidFill>
                        </a:rPr>
                        <a:t>2</a:t>
                      </a:r>
                      <a:endParaRPr kumimoji="1" lang="ja-JP" altLang="en-US" sz="2800" dirty="0">
                        <a:solidFill>
                          <a:schemeClr val="tx1"/>
                        </a:solidFill>
                      </a:endParaRPr>
                    </a:p>
                  </a:txBody>
                  <a:tcPr anchor="ctr">
                    <a:solidFill>
                      <a:schemeClr val="bg1">
                        <a:lumMod val="75000"/>
                      </a:schemeClr>
                    </a:solidFill>
                  </a:tcPr>
                </a:tc>
                <a:extLst>
                  <a:ext uri="{0D108BD9-81ED-4DB2-BD59-A6C34878D82A}">
                    <a16:rowId xmlns:a16="http://schemas.microsoft.com/office/drawing/2014/main" val="2346408202"/>
                  </a:ext>
                </a:extLst>
              </a:tr>
            </a:tbl>
          </a:graphicData>
        </a:graphic>
      </p:graphicFrame>
      <p:sp>
        <p:nvSpPr>
          <p:cNvPr id="124" name="正方形/長方形 123">
            <a:extLst>
              <a:ext uri="{FF2B5EF4-FFF2-40B4-BE49-F238E27FC236}">
                <a16:creationId xmlns:a16="http://schemas.microsoft.com/office/drawing/2014/main" id="{44EBAA49-AADC-83D3-481D-E1D64BAAD5F9}"/>
              </a:ext>
            </a:extLst>
          </p:cNvPr>
          <p:cNvSpPr/>
          <p:nvPr/>
        </p:nvSpPr>
        <p:spPr>
          <a:xfrm>
            <a:off x="494367" y="4149084"/>
            <a:ext cx="11579035" cy="511440"/>
          </a:xfrm>
          <a:prstGeom prst="rect">
            <a:avLst/>
          </a:prstGeom>
          <a:noFill/>
          <a:ln w="762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吹き出し: 四角形 135">
            <a:extLst>
              <a:ext uri="{FF2B5EF4-FFF2-40B4-BE49-F238E27FC236}">
                <a16:creationId xmlns:a16="http://schemas.microsoft.com/office/drawing/2014/main" id="{81516DC8-F04A-67A2-5AE9-E193B5DE64B7}"/>
              </a:ext>
            </a:extLst>
          </p:cNvPr>
          <p:cNvSpPr/>
          <p:nvPr/>
        </p:nvSpPr>
        <p:spPr>
          <a:xfrm>
            <a:off x="5086728" y="3532435"/>
            <a:ext cx="4206262" cy="499742"/>
          </a:xfrm>
          <a:prstGeom prst="wedgeRectCallout">
            <a:avLst>
              <a:gd name="adj1" fmla="val -58282"/>
              <a:gd name="adj2" fmla="val 20986"/>
            </a:avLst>
          </a:prstGeom>
          <a:solidFill>
            <a:schemeClr val="bg1">
              <a:lumMod val="95000"/>
            </a:schemeClr>
          </a:solidFill>
          <a:ln w="92075" cmpd="dbl">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400" b="1" dirty="0">
                <a:solidFill>
                  <a:schemeClr val="tx1"/>
                </a:solidFill>
              </a:rPr>
              <a:t>活動後に恒久対策で実施します</a:t>
            </a:r>
            <a:endParaRPr lang="en-US" altLang="ja-JP" sz="2400" b="1" dirty="0">
              <a:solidFill>
                <a:schemeClr val="tx1"/>
              </a:solidFill>
            </a:endParaRPr>
          </a:p>
        </p:txBody>
      </p:sp>
      <p:sp>
        <p:nvSpPr>
          <p:cNvPr id="137" name="吹き出し: 四角形 136">
            <a:extLst>
              <a:ext uri="{FF2B5EF4-FFF2-40B4-BE49-F238E27FC236}">
                <a16:creationId xmlns:a16="http://schemas.microsoft.com/office/drawing/2014/main" id="{B2084331-92A7-8548-4E07-D23773698CFD}"/>
              </a:ext>
            </a:extLst>
          </p:cNvPr>
          <p:cNvSpPr/>
          <p:nvPr/>
        </p:nvSpPr>
        <p:spPr>
          <a:xfrm>
            <a:off x="5147803" y="5079964"/>
            <a:ext cx="4145187" cy="533328"/>
          </a:xfrm>
          <a:prstGeom prst="wedgeRectCallout">
            <a:avLst>
              <a:gd name="adj1" fmla="val -59529"/>
              <a:gd name="adj2" fmla="val 17297"/>
            </a:avLst>
          </a:prstGeom>
          <a:solidFill>
            <a:schemeClr val="bg1">
              <a:lumMod val="95000"/>
            </a:schemeClr>
          </a:solidFill>
          <a:ln w="92075" cmpd="dbl">
            <a:solidFill>
              <a:srgbClr val="FFCC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800" b="1" dirty="0">
                <a:solidFill>
                  <a:schemeClr val="tx1"/>
                </a:solidFill>
              </a:rPr>
              <a:t>早く対策してあげたい</a:t>
            </a:r>
            <a:endParaRPr lang="en-US" altLang="ja-JP" sz="2800" b="1" dirty="0">
              <a:solidFill>
                <a:schemeClr val="tx1"/>
              </a:solidFill>
            </a:endParaRPr>
          </a:p>
        </p:txBody>
      </p:sp>
      <p:pic>
        <p:nvPicPr>
          <p:cNvPr id="5" name="id-120725F3-1AA5-4EFB-8FD8-75D9273A1AAE" descr="IMG_2629.jpeg">
            <a:extLst>
              <a:ext uri="{FF2B5EF4-FFF2-40B4-BE49-F238E27FC236}">
                <a16:creationId xmlns:a16="http://schemas.microsoft.com/office/drawing/2014/main" id="{6F51CBD3-2BE5-BFE3-8A2F-86ACB13C5046}"/>
              </a:ext>
            </a:extLst>
          </p:cNvPr>
          <p:cNvPicPr>
            <a:picLocks noChangeAspect="1" noChangeArrowheads="1"/>
          </p:cNvPicPr>
          <p:nvPr/>
        </p:nvPicPr>
        <p:blipFill rotWithShape="1">
          <a:blip r:embed="rId5" cstate="hqprint">
            <a:extLst>
              <a:ext uri="{BEBA8EAE-BF5A-486C-A8C5-ECC9F3942E4B}">
                <a14:imgProps xmlns:a14="http://schemas.microsoft.com/office/drawing/2010/main">
                  <a14:imgLayer r:embed="rId6">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3767082" y="4816852"/>
            <a:ext cx="733139" cy="914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スライド番号プレースホルダー 3">
            <a:extLst>
              <a:ext uri="{FF2B5EF4-FFF2-40B4-BE49-F238E27FC236}">
                <a16:creationId xmlns:a16="http://schemas.microsoft.com/office/drawing/2014/main" id="{AB5E8938-7D73-D149-7870-2772AD43ED31}"/>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67</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76357829-B264-6B86-AD17-B963CFAA1106}"/>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要因の解析  </a:t>
            </a:r>
            <a:r>
              <a:rPr lang="ja-JP" altLang="en-US" sz="2400" b="1" u="sng" dirty="0">
                <a:solidFill>
                  <a:schemeClr val="bg1"/>
                </a:solidFill>
              </a:rPr>
              <a:t>検証結果のまとめ</a:t>
            </a:r>
            <a:endParaRPr lang="en-US" altLang="ja-JP" sz="2400" b="1" u="sng" dirty="0">
              <a:solidFill>
                <a:schemeClr val="bg1"/>
              </a:solidFill>
            </a:endParaRPr>
          </a:p>
        </p:txBody>
      </p:sp>
    </p:spTree>
    <p:extLst>
      <p:ext uri="{BB962C8B-B14F-4D97-AF65-F5344CB8AC3E}">
        <p14:creationId xmlns:p14="http://schemas.microsoft.com/office/powerpoint/2010/main" val="2781361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p:cTn id="7" dur="500" fill="hold"/>
                                        <p:tgtEl>
                                          <p:spTgt spid="124"/>
                                        </p:tgtEl>
                                        <p:attrNameLst>
                                          <p:attrName>ppt_w</p:attrName>
                                        </p:attrNameLst>
                                      </p:cBhvr>
                                      <p:tavLst>
                                        <p:tav tm="0">
                                          <p:val>
                                            <p:fltVal val="0"/>
                                          </p:val>
                                        </p:tav>
                                        <p:tav tm="100000">
                                          <p:val>
                                            <p:strVal val="#ppt_w"/>
                                          </p:val>
                                        </p:tav>
                                      </p:tavLst>
                                    </p:anim>
                                    <p:anim calcmode="lin" valueType="num">
                                      <p:cBhvr>
                                        <p:cTn id="8" dur="500" fill="hold"/>
                                        <p:tgtEl>
                                          <p:spTgt spid="124"/>
                                        </p:tgtEl>
                                        <p:attrNameLst>
                                          <p:attrName>ppt_h</p:attrName>
                                        </p:attrNameLst>
                                      </p:cBhvr>
                                      <p:tavLst>
                                        <p:tav tm="0">
                                          <p:val>
                                            <p:fltVal val="0"/>
                                          </p:val>
                                        </p:tav>
                                        <p:tav tm="100000">
                                          <p:val>
                                            <p:strVal val="#ppt_h"/>
                                          </p:val>
                                        </p:tav>
                                      </p:tavLst>
                                    </p:anim>
                                    <p:animEffect transition="in" filter="fade">
                                      <p:cBhvr>
                                        <p:cTn id="9" dur="500"/>
                                        <p:tgtEl>
                                          <p:spTgt spid="124"/>
                                        </p:tgtEl>
                                      </p:cBhvr>
                                    </p:animEffect>
                                  </p:childTnLst>
                                </p:cTn>
                              </p:par>
                              <p:par>
                                <p:cTn id="10" presetID="53" presetClass="entr" presetSubtype="16" fill="hold" nodeType="withEffect">
                                  <p:stCondLst>
                                    <p:cond delay="0"/>
                                  </p:stCondLst>
                                  <p:childTnLst>
                                    <p:set>
                                      <p:cBhvr>
                                        <p:cTn id="11" dur="1" fill="hold">
                                          <p:stCondLst>
                                            <p:cond delay="0"/>
                                          </p:stCondLst>
                                        </p:cTn>
                                        <p:tgtEl>
                                          <p:spTgt spid="122"/>
                                        </p:tgtEl>
                                        <p:attrNameLst>
                                          <p:attrName>style.visibility</p:attrName>
                                        </p:attrNameLst>
                                      </p:cBhvr>
                                      <p:to>
                                        <p:strVal val="visible"/>
                                      </p:to>
                                    </p:set>
                                    <p:anim calcmode="lin" valueType="num">
                                      <p:cBhvr>
                                        <p:cTn id="12" dur="500" fill="hold"/>
                                        <p:tgtEl>
                                          <p:spTgt spid="122"/>
                                        </p:tgtEl>
                                        <p:attrNameLst>
                                          <p:attrName>ppt_w</p:attrName>
                                        </p:attrNameLst>
                                      </p:cBhvr>
                                      <p:tavLst>
                                        <p:tav tm="0">
                                          <p:val>
                                            <p:fltVal val="0"/>
                                          </p:val>
                                        </p:tav>
                                        <p:tav tm="100000">
                                          <p:val>
                                            <p:strVal val="#ppt_w"/>
                                          </p:val>
                                        </p:tav>
                                      </p:tavLst>
                                    </p:anim>
                                    <p:anim calcmode="lin" valueType="num">
                                      <p:cBhvr>
                                        <p:cTn id="13" dur="500" fill="hold"/>
                                        <p:tgtEl>
                                          <p:spTgt spid="122"/>
                                        </p:tgtEl>
                                        <p:attrNameLst>
                                          <p:attrName>ppt_h</p:attrName>
                                        </p:attrNameLst>
                                      </p:cBhvr>
                                      <p:tavLst>
                                        <p:tav tm="0">
                                          <p:val>
                                            <p:fltVal val="0"/>
                                          </p:val>
                                        </p:tav>
                                        <p:tav tm="100000">
                                          <p:val>
                                            <p:strVal val="#ppt_h"/>
                                          </p:val>
                                        </p:tav>
                                      </p:tavLst>
                                    </p:anim>
                                    <p:animEffect transition="in" filter="fade">
                                      <p:cBhvr>
                                        <p:cTn id="14" dur="500"/>
                                        <p:tgtEl>
                                          <p:spTgt spid="12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5"/>
                                        </p:tgtEl>
                                        <p:attrNameLst>
                                          <p:attrName>style.visibility</p:attrName>
                                        </p:attrNameLst>
                                      </p:cBhvr>
                                      <p:to>
                                        <p:strVal val="visible"/>
                                      </p:to>
                                    </p:set>
                                    <p:anim calcmode="lin" valueType="num">
                                      <p:cBhvr>
                                        <p:cTn id="17" dur="500" fill="hold"/>
                                        <p:tgtEl>
                                          <p:spTgt spid="125"/>
                                        </p:tgtEl>
                                        <p:attrNameLst>
                                          <p:attrName>ppt_w</p:attrName>
                                        </p:attrNameLst>
                                      </p:cBhvr>
                                      <p:tavLst>
                                        <p:tav tm="0">
                                          <p:val>
                                            <p:fltVal val="0"/>
                                          </p:val>
                                        </p:tav>
                                        <p:tav tm="100000">
                                          <p:val>
                                            <p:strVal val="#ppt_w"/>
                                          </p:val>
                                        </p:tav>
                                      </p:tavLst>
                                    </p:anim>
                                    <p:anim calcmode="lin" valueType="num">
                                      <p:cBhvr>
                                        <p:cTn id="18" dur="500" fill="hold"/>
                                        <p:tgtEl>
                                          <p:spTgt spid="125"/>
                                        </p:tgtEl>
                                        <p:attrNameLst>
                                          <p:attrName>ppt_h</p:attrName>
                                        </p:attrNameLst>
                                      </p:cBhvr>
                                      <p:tavLst>
                                        <p:tav tm="0">
                                          <p:val>
                                            <p:fltVal val="0"/>
                                          </p:val>
                                        </p:tav>
                                        <p:tav tm="100000">
                                          <p:val>
                                            <p:strVal val="#ppt_h"/>
                                          </p:val>
                                        </p:tav>
                                      </p:tavLst>
                                    </p:anim>
                                    <p:animEffect transition="in" filter="fade">
                                      <p:cBhvr>
                                        <p:cTn id="19" dur="500"/>
                                        <p:tgtEl>
                                          <p:spTgt spid="125"/>
                                        </p:tgtEl>
                                      </p:cBhvr>
                                    </p:animEffect>
                                  </p:childTnLst>
                                </p:cTn>
                              </p:par>
                              <p:par>
                                <p:cTn id="20" presetID="53" presetClass="entr" presetSubtype="16" fill="hold" nodeType="withEffect">
                                  <p:stCondLst>
                                    <p:cond delay="0"/>
                                  </p:stCondLst>
                                  <p:childTnLst>
                                    <p:set>
                                      <p:cBhvr>
                                        <p:cTn id="21" dur="1" fill="hold">
                                          <p:stCondLst>
                                            <p:cond delay="0"/>
                                          </p:stCondLst>
                                        </p:cTn>
                                        <p:tgtEl>
                                          <p:spTgt spid="123"/>
                                        </p:tgtEl>
                                        <p:attrNameLst>
                                          <p:attrName>style.visibility</p:attrName>
                                        </p:attrNameLst>
                                      </p:cBhvr>
                                      <p:to>
                                        <p:strVal val="visible"/>
                                      </p:to>
                                    </p:set>
                                    <p:anim calcmode="lin" valueType="num">
                                      <p:cBhvr>
                                        <p:cTn id="22" dur="500" fill="hold"/>
                                        <p:tgtEl>
                                          <p:spTgt spid="123"/>
                                        </p:tgtEl>
                                        <p:attrNameLst>
                                          <p:attrName>ppt_w</p:attrName>
                                        </p:attrNameLst>
                                      </p:cBhvr>
                                      <p:tavLst>
                                        <p:tav tm="0">
                                          <p:val>
                                            <p:fltVal val="0"/>
                                          </p:val>
                                        </p:tav>
                                        <p:tav tm="100000">
                                          <p:val>
                                            <p:strVal val="#ppt_w"/>
                                          </p:val>
                                        </p:tav>
                                      </p:tavLst>
                                    </p:anim>
                                    <p:anim calcmode="lin" valueType="num">
                                      <p:cBhvr>
                                        <p:cTn id="23" dur="500" fill="hold"/>
                                        <p:tgtEl>
                                          <p:spTgt spid="123"/>
                                        </p:tgtEl>
                                        <p:attrNameLst>
                                          <p:attrName>ppt_h</p:attrName>
                                        </p:attrNameLst>
                                      </p:cBhvr>
                                      <p:tavLst>
                                        <p:tav tm="0">
                                          <p:val>
                                            <p:fltVal val="0"/>
                                          </p:val>
                                        </p:tav>
                                        <p:tav tm="100000">
                                          <p:val>
                                            <p:strVal val="#ppt_h"/>
                                          </p:val>
                                        </p:tav>
                                      </p:tavLst>
                                    </p:anim>
                                    <p:animEffect transition="in" filter="fade">
                                      <p:cBhvr>
                                        <p:cTn id="24" dur="500"/>
                                        <p:tgtEl>
                                          <p:spTgt spid="123"/>
                                        </p:tgtEl>
                                      </p:cBhvr>
                                    </p:animEffect>
                                  </p:childTnLst>
                                </p:cTn>
                              </p:par>
                              <p:par>
                                <p:cTn id="25" presetID="53" presetClass="entr" presetSubtype="16" fill="hold" nodeType="withEffect">
                                  <p:stCondLst>
                                    <p:cond delay="0"/>
                                  </p:stCondLst>
                                  <p:childTnLst>
                                    <p:set>
                                      <p:cBhvr>
                                        <p:cTn id="26" dur="1" fill="hold">
                                          <p:stCondLst>
                                            <p:cond delay="0"/>
                                          </p:stCondLst>
                                        </p:cTn>
                                        <p:tgtEl>
                                          <p:spTgt spid="130"/>
                                        </p:tgtEl>
                                        <p:attrNameLst>
                                          <p:attrName>style.visibility</p:attrName>
                                        </p:attrNameLst>
                                      </p:cBhvr>
                                      <p:to>
                                        <p:strVal val="visible"/>
                                      </p:to>
                                    </p:set>
                                    <p:anim calcmode="lin" valueType="num">
                                      <p:cBhvr>
                                        <p:cTn id="27" dur="500" fill="hold"/>
                                        <p:tgtEl>
                                          <p:spTgt spid="130"/>
                                        </p:tgtEl>
                                        <p:attrNameLst>
                                          <p:attrName>ppt_w</p:attrName>
                                        </p:attrNameLst>
                                      </p:cBhvr>
                                      <p:tavLst>
                                        <p:tav tm="0">
                                          <p:val>
                                            <p:fltVal val="0"/>
                                          </p:val>
                                        </p:tav>
                                        <p:tav tm="100000">
                                          <p:val>
                                            <p:strVal val="#ppt_w"/>
                                          </p:val>
                                        </p:tav>
                                      </p:tavLst>
                                    </p:anim>
                                    <p:anim calcmode="lin" valueType="num">
                                      <p:cBhvr>
                                        <p:cTn id="28" dur="500" fill="hold"/>
                                        <p:tgtEl>
                                          <p:spTgt spid="130"/>
                                        </p:tgtEl>
                                        <p:attrNameLst>
                                          <p:attrName>ppt_h</p:attrName>
                                        </p:attrNameLst>
                                      </p:cBhvr>
                                      <p:tavLst>
                                        <p:tav tm="0">
                                          <p:val>
                                            <p:fltVal val="0"/>
                                          </p:val>
                                        </p:tav>
                                        <p:tav tm="100000">
                                          <p:val>
                                            <p:strVal val="#ppt_h"/>
                                          </p:val>
                                        </p:tav>
                                      </p:tavLst>
                                    </p:anim>
                                    <p:animEffect transition="in" filter="fade">
                                      <p:cBhvr>
                                        <p:cTn id="29" dur="500"/>
                                        <p:tgtEl>
                                          <p:spTgt spid="13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6"/>
                                        </p:tgtEl>
                                        <p:attrNameLst>
                                          <p:attrName>style.visibility</p:attrName>
                                        </p:attrNameLst>
                                      </p:cBhvr>
                                      <p:to>
                                        <p:strVal val="visible"/>
                                      </p:to>
                                    </p:set>
                                    <p:anim calcmode="lin" valueType="num">
                                      <p:cBhvr>
                                        <p:cTn id="32" dur="500" fill="hold"/>
                                        <p:tgtEl>
                                          <p:spTgt spid="136"/>
                                        </p:tgtEl>
                                        <p:attrNameLst>
                                          <p:attrName>ppt_w</p:attrName>
                                        </p:attrNameLst>
                                      </p:cBhvr>
                                      <p:tavLst>
                                        <p:tav tm="0">
                                          <p:val>
                                            <p:fltVal val="0"/>
                                          </p:val>
                                        </p:tav>
                                        <p:tav tm="100000">
                                          <p:val>
                                            <p:strVal val="#ppt_w"/>
                                          </p:val>
                                        </p:tav>
                                      </p:tavLst>
                                    </p:anim>
                                    <p:anim calcmode="lin" valueType="num">
                                      <p:cBhvr>
                                        <p:cTn id="33" dur="500" fill="hold"/>
                                        <p:tgtEl>
                                          <p:spTgt spid="136"/>
                                        </p:tgtEl>
                                        <p:attrNameLst>
                                          <p:attrName>ppt_h</p:attrName>
                                        </p:attrNameLst>
                                      </p:cBhvr>
                                      <p:tavLst>
                                        <p:tav tm="0">
                                          <p:val>
                                            <p:fltVal val="0"/>
                                          </p:val>
                                        </p:tav>
                                        <p:tav tm="100000">
                                          <p:val>
                                            <p:strVal val="#ppt_h"/>
                                          </p:val>
                                        </p:tav>
                                      </p:tavLst>
                                    </p:anim>
                                    <p:animEffect transition="in" filter="fade">
                                      <p:cBhvr>
                                        <p:cTn id="34" dur="500"/>
                                        <p:tgtEl>
                                          <p:spTgt spid="13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37"/>
                                        </p:tgtEl>
                                        <p:attrNameLst>
                                          <p:attrName>style.visibility</p:attrName>
                                        </p:attrNameLst>
                                      </p:cBhvr>
                                      <p:to>
                                        <p:strVal val="visible"/>
                                      </p:to>
                                    </p:set>
                                    <p:anim calcmode="lin" valueType="num">
                                      <p:cBhvr>
                                        <p:cTn id="37" dur="500" fill="hold"/>
                                        <p:tgtEl>
                                          <p:spTgt spid="137"/>
                                        </p:tgtEl>
                                        <p:attrNameLst>
                                          <p:attrName>ppt_w</p:attrName>
                                        </p:attrNameLst>
                                      </p:cBhvr>
                                      <p:tavLst>
                                        <p:tav tm="0">
                                          <p:val>
                                            <p:fltVal val="0"/>
                                          </p:val>
                                        </p:tav>
                                        <p:tav tm="100000">
                                          <p:val>
                                            <p:strVal val="#ppt_w"/>
                                          </p:val>
                                        </p:tav>
                                      </p:tavLst>
                                    </p:anim>
                                    <p:anim calcmode="lin" valueType="num">
                                      <p:cBhvr>
                                        <p:cTn id="38" dur="500" fill="hold"/>
                                        <p:tgtEl>
                                          <p:spTgt spid="137"/>
                                        </p:tgtEl>
                                        <p:attrNameLst>
                                          <p:attrName>ppt_h</p:attrName>
                                        </p:attrNameLst>
                                      </p:cBhvr>
                                      <p:tavLst>
                                        <p:tav tm="0">
                                          <p:val>
                                            <p:fltVal val="0"/>
                                          </p:val>
                                        </p:tav>
                                        <p:tav tm="100000">
                                          <p:val>
                                            <p:strVal val="#ppt_h"/>
                                          </p:val>
                                        </p:tav>
                                      </p:tavLst>
                                    </p:anim>
                                    <p:animEffect transition="in" filter="fade">
                                      <p:cBhvr>
                                        <p:cTn id="39" dur="500"/>
                                        <p:tgtEl>
                                          <p:spTgt spid="137"/>
                                        </p:tgtEl>
                                      </p:cBhvr>
                                    </p:animEffect>
                                  </p:childTnLst>
                                </p:cTn>
                              </p:par>
                              <p:par>
                                <p:cTn id="40" presetID="53" presetClass="entr" presetSubtype="16" fill="hold" nodeType="with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p:cTn id="42" dur="500" fill="hold"/>
                                        <p:tgtEl>
                                          <p:spTgt spid="5"/>
                                        </p:tgtEl>
                                        <p:attrNameLst>
                                          <p:attrName>ppt_w</p:attrName>
                                        </p:attrNameLst>
                                      </p:cBhvr>
                                      <p:tavLst>
                                        <p:tav tm="0">
                                          <p:val>
                                            <p:fltVal val="0"/>
                                          </p:val>
                                        </p:tav>
                                        <p:tav tm="100000">
                                          <p:val>
                                            <p:strVal val="#ppt_w"/>
                                          </p:val>
                                        </p:tav>
                                      </p:tavLst>
                                    </p:anim>
                                    <p:anim calcmode="lin" valueType="num">
                                      <p:cBhvr>
                                        <p:cTn id="43" dur="500" fill="hold"/>
                                        <p:tgtEl>
                                          <p:spTgt spid="5"/>
                                        </p:tgtEl>
                                        <p:attrNameLst>
                                          <p:attrName>ppt_h</p:attrName>
                                        </p:attrNameLst>
                                      </p:cBhvr>
                                      <p:tavLst>
                                        <p:tav tm="0">
                                          <p:val>
                                            <p:fltVal val="0"/>
                                          </p:val>
                                        </p:tav>
                                        <p:tav tm="100000">
                                          <p:val>
                                            <p:strVal val="#ppt_h"/>
                                          </p:val>
                                        </p:tav>
                                      </p:tavLst>
                                    </p:anim>
                                    <p:animEffect transition="in" filter="fade">
                                      <p:cBhvr>
                                        <p:cTn id="4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36" grpId="0" animBg="1"/>
      <p:bldP spid="1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000AB8-0539-5897-F772-11AE7EBD7DC5}"/>
            </a:ext>
          </a:extLst>
        </p:cNvPr>
        <p:cNvGrpSpPr/>
        <p:nvPr/>
      </p:nvGrpSpPr>
      <p:grpSpPr>
        <a:xfrm>
          <a:off x="0" y="0"/>
          <a:ext cx="0" cy="0"/>
          <a:chOff x="0" y="0"/>
          <a:chExt cx="0" cy="0"/>
        </a:xfrm>
      </p:grpSpPr>
      <p:sp>
        <p:nvSpPr>
          <p:cNvPr id="1027" name="正方形/長方形 1026">
            <a:extLst>
              <a:ext uri="{FF2B5EF4-FFF2-40B4-BE49-F238E27FC236}">
                <a16:creationId xmlns:a16="http://schemas.microsoft.com/office/drawing/2014/main" id="{8D8B3FEB-DA9C-F133-FB4B-97D3910DA829}"/>
              </a:ext>
            </a:extLst>
          </p:cNvPr>
          <p:cNvSpPr/>
          <p:nvPr/>
        </p:nvSpPr>
        <p:spPr>
          <a:xfrm>
            <a:off x="11332627" y="5306952"/>
            <a:ext cx="373047" cy="296254"/>
          </a:xfrm>
          <a:prstGeom prst="rect">
            <a:avLst/>
          </a:prstGeom>
          <a:solidFill>
            <a:srgbClr val="11111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8" name="Picture 2">
            <a:extLst>
              <a:ext uri="{FF2B5EF4-FFF2-40B4-BE49-F238E27FC236}">
                <a16:creationId xmlns:a16="http://schemas.microsoft.com/office/drawing/2014/main" id="{6085AF10-D890-C4F9-0D44-90F0D4B0545A}"/>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11211999" y="4509120"/>
            <a:ext cx="635810" cy="821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78" name="グループ化 1577">
            <a:extLst>
              <a:ext uri="{FF2B5EF4-FFF2-40B4-BE49-F238E27FC236}">
                <a16:creationId xmlns:a16="http://schemas.microsoft.com/office/drawing/2014/main" id="{27C604DE-C908-8D24-3FFF-330651E4CE98}"/>
              </a:ext>
            </a:extLst>
          </p:cNvPr>
          <p:cNvGrpSpPr/>
          <p:nvPr/>
        </p:nvGrpSpPr>
        <p:grpSpPr>
          <a:xfrm>
            <a:off x="8295737" y="5567335"/>
            <a:ext cx="3272869" cy="477939"/>
            <a:chOff x="2644379" y="4593585"/>
            <a:chExt cx="3864187" cy="756058"/>
          </a:xfrm>
        </p:grpSpPr>
        <p:grpSp>
          <p:nvGrpSpPr>
            <p:cNvPr id="1579" name="Group 20157">
              <a:extLst>
                <a:ext uri="{FF2B5EF4-FFF2-40B4-BE49-F238E27FC236}">
                  <a16:creationId xmlns:a16="http://schemas.microsoft.com/office/drawing/2014/main" id="{7BB053CF-0E04-AFAB-97DF-C7E062B2904E}"/>
                </a:ext>
              </a:extLst>
            </p:cNvPr>
            <p:cNvGrpSpPr>
              <a:grpSpLocks/>
            </p:cNvGrpSpPr>
            <p:nvPr/>
          </p:nvGrpSpPr>
          <p:grpSpPr bwMode="auto">
            <a:xfrm rot="10800000">
              <a:off x="2644379" y="4593585"/>
              <a:ext cx="1115980" cy="756058"/>
              <a:chOff x="0" y="0"/>
              <a:chExt cx="312" cy="209"/>
            </a:xfrm>
          </p:grpSpPr>
          <p:grpSp>
            <p:nvGrpSpPr>
              <p:cNvPr id="1624" name="Group 20158">
                <a:extLst>
                  <a:ext uri="{FF2B5EF4-FFF2-40B4-BE49-F238E27FC236}">
                    <a16:creationId xmlns:a16="http://schemas.microsoft.com/office/drawing/2014/main" id="{B64D9455-E987-1F18-83BA-E9031B15903F}"/>
                  </a:ext>
                </a:extLst>
              </p:cNvPr>
              <p:cNvGrpSpPr>
                <a:grpSpLocks/>
              </p:cNvGrpSpPr>
              <p:nvPr/>
            </p:nvGrpSpPr>
            <p:grpSpPr bwMode="auto">
              <a:xfrm>
                <a:off x="0" y="0"/>
                <a:ext cx="307" cy="209"/>
                <a:chOff x="0" y="0"/>
                <a:chExt cx="307" cy="209"/>
              </a:xfrm>
            </p:grpSpPr>
            <p:sp>
              <p:nvSpPr>
                <p:cNvPr id="1654" name="Rectangle 20159">
                  <a:extLst>
                    <a:ext uri="{FF2B5EF4-FFF2-40B4-BE49-F238E27FC236}">
                      <a16:creationId xmlns:a16="http://schemas.microsoft.com/office/drawing/2014/main" id="{3B7A26DF-ECF8-D3DF-A422-ADC471C2E2AD}"/>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55" name="Rectangle 20160">
                  <a:extLst>
                    <a:ext uri="{FF2B5EF4-FFF2-40B4-BE49-F238E27FC236}">
                      <a16:creationId xmlns:a16="http://schemas.microsoft.com/office/drawing/2014/main" id="{0D44E89A-09D8-D928-B835-043C37015500}"/>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56" name="Rectangle 20161">
                  <a:extLst>
                    <a:ext uri="{FF2B5EF4-FFF2-40B4-BE49-F238E27FC236}">
                      <a16:creationId xmlns:a16="http://schemas.microsoft.com/office/drawing/2014/main" id="{D4890D9B-1F7B-F757-7113-AB1E199C7D2A}"/>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57" name="Rectangle 20162">
                  <a:extLst>
                    <a:ext uri="{FF2B5EF4-FFF2-40B4-BE49-F238E27FC236}">
                      <a16:creationId xmlns:a16="http://schemas.microsoft.com/office/drawing/2014/main" id="{AA2D2A2A-3B51-67E7-893F-51950FCA5C0F}"/>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58" name="Rectangle 20163">
                  <a:extLst>
                    <a:ext uri="{FF2B5EF4-FFF2-40B4-BE49-F238E27FC236}">
                      <a16:creationId xmlns:a16="http://schemas.microsoft.com/office/drawing/2014/main" id="{EA1989F2-D013-F922-6CF2-D7C55F582231}"/>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59" name="Rectangle 20164">
                  <a:extLst>
                    <a:ext uri="{FF2B5EF4-FFF2-40B4-BE49-F238E27FC236}">
                      <a16:creationId xmlns:a16="http://schemas.microsoft.com/office/drawing/2014/main" id="{24915C3D-1331-5370-FB38-86471A7F9A9D}"/>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0" name="Rectangle 20165">
                  <a:extLst>
                    <a:ext uri="{FF2B5EF4-FFF2-40B4-BE49-F238E27FC236}">
                      <a16:creationId xmlns:a16="http://schemas.microsoft.com/office/drawing/2014/main" id="{20B837ED-E322-CA40-9E44-D05DAB77E4DB}"/>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1" name="Rectangle 20166">
                  <a:extLst>
                    <a:ext uri="{FF2B5EF4-FFF2-40B4-BE49-F238E27FC236}">
                      <a16:creationId xmlns:a16="http://schemas.microsoft.com/office/drawing/2014/main" id="{3ED5FF24-D507-5A65-3F93-80ADF1959C80}"/>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2" name="Rectangle 20167">
                  <a:extLst>
                    <a:ext uri="{FF2B5EF4-FFF2-40B4-BE49-F238E27FC236}">
                      <a16:creationId xmlns:a16="http://schemas.microsoft.com/office/drawing/2014/main" id="{C61F0C65-1B64-4521-F812-05DBDFDAB6B1}"/>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3" name="Rectangle 20168">
                  <a:extLst>
                    <a:ext uri="{FF2B5EF4-FFF2-40B4-BE49-F238E27FC236}">
                      <a16:creationId xmlns:a16="http://schemas.microsoft.com/office/drawing/2014/main" id="{85C3732C-34C7-B8E2-3DB3-4CE5440DEA40}"/>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4" name="Rectangle 20169">
                  <a:extLst>
                    <a:ext uri="{FF2B5EF4-FFF2-40B4-BE49-F238E27FC236}">
                      <a16:creationId xmlns:a16="http://schemas.microsoft.com/office/drawing/2014/main" id="{2D3D0E81-57EB-0C38-2EFC-DCF1CDE84512}"/>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5" name="Line 20170">
                  <a:extLst>
                    <a:ext uri="{FF2B5EF4-FFF2-40B4-BE49-F238E27FC236}">
                      <a16:creationId xmlns:a16="http://schemas.microsoft.com/office/drawing/2014/main" id="{464C7BD0-FDE7-AA34-438C-E1172BACE5DD}"/>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6" name="Line 20171">
                  <a:extLst>
                    <a:ext uri="{FF2B5EF4-FFF2-40B4-BE49-F238E27FC236}">
                      <a16:creationId xmlns:a16="http://schemas.microsoft.com/office/drawing/2014/main" id="{4976268A-68EC-1E15-B6AE-7F984A22F7DD}"/>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7" name="Line 20172">
                  <a:extLst>
                    <a:ext uri="{FF2B5EF4-FFF2-40B4-BE49-F238E27FC236}">
                      <a16:creationId xmlns:a16="http://schemas.microsoft.com/office/drawing/2014/main" id="{C5278143-3457-F7F2-2D51-E6100879E6F4}"/>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8" name="Line 20173">
                  <a:extLst>
                    <a:ext uri="{FF2B5EF4-FFF2-40B4-BE49-F238E27FC236}">
                      <a16:creationId xmlns:a16="http://schemas.microsoft.com/office/drawing/2014/main" id="{4B8C4DBE-1C38-7708-EB87-D62B883F6E60}"/>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9" name="Line 20174">
                  <a:extLst>
                    <a:ext uri="{FF2B5EF4-FFF2-40B4-BE49-F238E27FC236}">
                      <a16:creationId xmlns:a16="http://schemas.microsoft.com/office/drawing/2014/main" id="{76369523-09B3-FB2E-08E9-06C66AA8C4CB}"/>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70" name="Line 20175">
                  <a:extLst>
                    <a:ext uri="{FF2B5EF4-FFF2-40B4-BE49-F238E27FC236}">
                      <a16:creationId xmlns:a16="http://schemas.microsoft.com/office/drawing/2014/main" id="{A615004E-87B3-F26C-4985-8EA9F3E410B4}"/>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71" name="Line 20176">
                  <a:extLst>
                    <a:ext uri="{FF2B5EF4-FFF2-40B4-BE49-F238E27FC236}">
                      <a16:creationId xmlns:a16="http://schemas.microsoft.com/office/drawing/2014/main" id="{E7A87ECF-74C8-AECB-DC28-DE0AF25597AF}"/>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72" name="Line 20177">
                  <a:extLst>
                    <a:ext uri="{FF2B5EF4-FFF2-40B4-BE49-F238E27FC236}">
                      <a16:creationId xmlns:a16="http://schemas.microsoft.com/office/drawing/2014/main" id="{7E7689CA-3313-E6FC-708F-42CBE459C835}"/>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673" name="Group 20178">
                  <a:extLst>
                    <a:ext uri="{FF2B5EF4-FFF2-40B4-BE49-F238E27FC236}">
                      <a16:creationId xmlns:a16="http://schemas.microsoft.com/office/drawing/2014/main" id="{8977F883-99B5-10A3-99E2-31D7D71CE49B}"/>
                    </a:ext>
                  </a:extLst>
                </p:cNvPr>
                <p:cNvGrpSpPr>
                  <a:grpSpLocks/>
                </p:cNvGrpSpPr>
                <p:nvPr/>
              </p:nvGrpSpPr>
              <p:grpSpPr bwMode="auto">
                <a:xfrm rot="16200000" flipV="1">
                  <a:off x="191" y="98"/>
                  <a:ext cx="23" cy="13"/>
                  <a:chOff x="231" y="162"/>
                  <a:chExt cx="45" cy="25"/>
                </a:xfrm>
              </p:grpSpPr>
              <p:sp>
                <p:nvSpPr>
                  <p:cNvPr id="1689" name="Line 20179">
                    <a:extLst>
                      <a:ext uri="{FF2B5EF4-FFF2-40B4-BE49-F238E27FC236}">
                        <a16:creationId xmlns:a16="http://schemas.microsoft.com/office/drawing/2014/main" id="{1E1E2AB8-97FD-E1F6-EDF6-0D3CB4969864}"/>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90" name="Line 20180">
                    <a:extLst>
                      <a:ext uri="{FF2B5EF4-FFF2-40B4-BE49-F238E27FC236}">
                        <a16:creationId xmlns:a16="http://schemas.microsoft.com/office/drawing/2014/main" id="{5089B550-C298-B8C2-1C20-E9F28E8B96A3}"/>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91" name="Line 20181">
                    <a:extLst>
                      <a:ext uri="{FF2B5EF4-FFF2-40B4-BE49-F238E27FC236}">
                        <a16:creationId xmlns:a16="http://schemas.microsoft.com/office/drawing/2014/main" id="{11F3EE76-A448-AED0-9783-8139D1DA3A56}"/>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92" name="Line 20182">
                    <a:extLst>
                      <a:ext uri="{FF2B5EF4-FFF2-40B4-BE49-F238E27FC236}">
                        <a16:creationId xmlns:a16="http://schemas.microsoft.com/office/drawing/2014/main" id="{DD81C3D0-44C1-577F-BF36-0199F2171B78}"/>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93" name="Line 20183">
                    <a:extLst>
                      <a:ext uri="{FF2B5EF4-FFF2-40B4-BE49-F238E27FC236}">
                        <a16:creationId xmlns:a16="http://schemas.microsoft.com/office/drawing/2014/main" id="{2DD1D987-0230-B1C1-996E-80882B614437}"/>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94" name="Line 20184">
                    <a:extLst>
                      <a:ext uri="{FF2B5EF4-FFF2-40B4-BE49-F238E27FC236}">
                        <a16:creationId xmlns:a16="http://schemas.microsoft.com/office/drawing/2014/main" id="{3EC8FA5D-1B06-6C7F-80C1-CFFE5D1B0439}"/>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674" name="Line 20192">
                  <a:extLst>
                    <a:ext uri="{FF2B5EF4-FFF2-40B4-BE49-F238E27FC236}">
                      <a16:creationId xmlns:a16="http://schemas.microsoft.com/office/drawing/2014/main" id="{33B029C1-7F94-FACA-D2F6-CCC538F0302A}"/>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75" name="Line 20193">
                  <a:extLst>
                    <a:ext uri="{FF2B5EF4-FFF2-40B4-BE49-F238E27FC236}">
                      <a16:creationId xmlns:a16="http://schemas.microsoft.com/office/drawing/2014/main" id="{0E8D5BF7-134F-4F1D-E2FB-F866A336E2C8}"/>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76" name="Line 20194">
                  <a:extLst>
                    <a:ext uri="{FF2B5EF4-FFF2-40B4-BE49-F238E27FC236}">
                      <a16:creationId xmlns:a16="http://schemas.microsoft.com/office/drawing/2014/main" id="{4045E22B-801E-EE14-771F-1BE7C892C57E}"/>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77" name="AutoShape 20195">
                  <a:extLst>
                    <a:ext uri="{FF2B5EF4-FFF2-40B4-BE49-F238E27FC236}">
                      <a16:creationId xmlns:a16="http://schemas.microsoft.com/office/drawing/2014/main" id="{3CD9B814-DEFB-D925-1195-411090EED621}"/>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78" name="AutoShape 20196">
                  <a:extLst>
                    <a:ext uri="{FF2B5EF4-FFF2-40B4-BE49-F238E27FC236}">
                      <a16:creationId xmlns:a16="http://schemas.microsoft.com/office/drawing/2014/main" id="{D3538FAD-A85F-D92C-2F61-BB569C37E40B}"/>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79" name="Line 20197">
                  <a:extLst>
                    <a:ext uri="{FF2B5EF4-FFF2-40B4-BE49-F238E27FC236}">
                      <a16:creationId xmlns:a16="http://schemas.microsoft.com/office/drawing/2014/main" id="{43B5DA9B-D92B-3E12-3832-4CF3FB8C3F4C}"/>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80" name="Line 20198">
                  <a:extLst>
                    <a:ext uri="{FF2B5EF4-FFF2-40B4-BE49-F238E27FC236}">
                      <a16:creationId xmlns:a16="http://schemas.microsoft.com/office/drawing/2014/main" id="{23EEE8AE-DF17-FFE7-A069-8A20EFC60FE6}"/>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681" name="Group 20199">
                  <a:extLst>
                    <a:ext uri="{FF2B5EF4-FFF2-40B4-BE49-F238E27FC236}">
                      <a16:creationId xmlns:a16="http://schemas.microsoft.com/office/drawing/2014/main" id="{16BF6579-CA3C-6DF4-60F8-38D8093ED980}"/>
                    </a:ext>
                  </a:extLst>
                </p:cNvPr>
                <p:cNvGrpSpPr>
                  <a:grpSpLocks/>
                </p:cNvGrpSpPr>
                <p:nvPr/>
              </p:nvGrpSpPr>
              <p:grpSpPr bwMode="auto">
                <a:xfrm flipV="1">
                  <a:off x="290" y="133"/>
                  <a:ext cx="17" cy="13"/>
                  <a:chOff x="290" y="139"/>
                  <a:chExt cx="44" cy="26"/>
                </a:xfrm>
              </p:grpSpPr>
              <p:sp>
                <p:nvSpPr>
                  <p:cNvPr id="1682" name="Rectangle 20200">
                    <a:extLst>
                      <a:ext uri="{FF2B5EF4-FFF2-40B4-BE49-F238E27FC236}">
                        <a16:creationId xmlns:a16="http://schemas.microsoft.com/office/drawing/2014/main" id="{1BE5A224-ED90-A287-06FA-921CD0545596}"/>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83" name="Rectangle 20201">
                    <a:extLst>
                      <a:ext uri="{FF2B5EF4-FFF2-40B4-BE49-F238E27FC236}">
                        <a16:creationId xmlns:a16="http://schemas.microsoft.com/office/drawing/2014/main" id="{20CD07EE-1E3E-C96B-1103-BAD3A836C000}"/>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84" name="Rectangle 20202">
                    <a:extLst>
                      <a:ext uri="{FF2B5EF4-FFF2-40B4-BE49-F238E27FC236}">
                        <a16:creationId xmlns:a16="http://schemas.microsoft.com/office/drawing/2014/main" id="{BE97F7E1-B4AC-F0C6-2FB8-28F9AFFECFF4}"/>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85" name="AutoShape 20203">
                    <a:extLst>
                      <a:ext uri="{FF2B5EF4-FFF2-40B4-BE49-F238E27FC236}">
                        <a16:creationId xmlns:a16="http://schemas.microsoft.com/office/drawing/2014/main" id="{FB4941AC-4808-8E58-9F15-C38B28FBECF6}"/>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86" name="AutoShape 20204">
                    <a:extLst>
                      <a:ext uri="{FF2B5EF4-FFF2-40B4-BE49-F238E27FC236}">
                        <a16:creationId xmlns:a16="http://schemas.microsoft.com/office/drawing/2014/main" id="{58283B58-A483-75BE-D1DB-400637585E9B}"/>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87" name="Line 20205">
                    <a:extLst>
                      <a:ext uri="{FF2B5EF4-FFF2-40B4-BE49-F238E27FC236}">
                        <a16:creationId xmlns:a16="http://schemas.microsoft.com/office/drawing/2014/main" id="{70EDEDBA-D0A0-72EE-B901-D44F2A231B57}"/>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88" name="Line 20206">
                    <a:extLst>
                      <a:ext uri="{FF2B5EF4-FFF2-40B4-BE49-F238E27FC236}">
                        <a16:creationId xmlns:a16="http://schemas.microsoft.com/office/drawing/2014/main" id="{ADD19784-996F-E335-DAB9-922599169F02}"/>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1625" name="Group 20207">
                <a:extLst>
                  <a:ext uri="{FF2B5EF4-FFF2-40B4-BE49-F238E27FC236}">
                    <a16:creationId xmlns:a16="http://schemas.microsoft.com/office/drawing/2014/main" id="{F1A42901-758D-D983-3AE8-CC40A8D324B7}"/>
                  </a:ext>
                </a:extLst>
              </p:cNvPr>
              <p:cNvGrpSpPr>
                <a:grpSpLocks/>
              </p:cNvGrpSpPr>
              <p:nvPr/>
            </p:nvGrpSpPr>
            <p:grpSpPr bwMode="auto">
              <a:xfrm>
                <a:off x="273" y="1"/>
                <a:ext cx="39" cy="170"/>
                <a:chOff x="273" y="1"/>
                <a:chExt cx="39" cy="170"/>
              </a:xfrm>
            </p:grpSpPr>
            <p:grpSp>
              <p:nvGrpSpPr>
                <p:cNvPr id="1626" name="Group 20208">
                  <a:extLst>
                    <a:ext uri="{FF2B5EF4-FFF2-40B4-BE49-F238E27FC236}">
                      <a16:creationId xmlns:a16="http://schemas.microsoft.com/office/drawing/2014/main" id="{0C4770EF-D9E9-AE67-A11A-5247D083D46C}"/>
                    </a:ext>
                  </a:extLst>
                </p:cNvPr>
                <p:cNvGrpSpPr>
                  <a:grpSpLocks/>
                </p:cNvGrpSpPr>
                <p:nvPr/>
              </p:nvGrpSpPr>
              <p:grpSpPr bwMode="auto">
                <a:xfrm>
                  <a:off x="273" y="1"/>
                  <a:ext cx="16" cy="170"/>
                  <a:chOff x="273" y="1"/>
                  <a:chExt cx="59" cy="170"/>
                </a:xfrm>
              </p:grpSpPr>
              <p:sp>
                <p:nvSpPr>
                  <p:cNvPr id="1628" name="Rectangle 20209">
                    <a:extLst>
                      <a:ext uri="{FF2B5EF4-FFF2-40B4-BE49-F238E27FC236}">
                        <a16:creationId xmlns:a16="http://schemas.microsoft.com/office/drawing/2014/main" id="{2BA1BA06-3BDA-AF01-6113-AEDD7EB0ECFB}"/>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629" name="Group 20210">
                    <a:extLst>
                      <a:ext uri="{FF2B5EF4-FFF2-40B4-BE49-F238E27FC236}">
                        <a16:creationId xmlns:a16="http://schemas.microsoft.com/office/drawing/2014/main" id="{D845F32A-8B98-639A-1195-43C5DD76A0CA}"/>
                      </a:ext>
                    </a:extLst>
                  </p:cNvPr>
                  <p:cNvGrpSpPr>
                    <a:grpSpLocks/>
                  </p:cNvGrpSpPr>
                  <p:nvPr/>
                </p:nvGrpSpPr>
                <p:grpSpPr bwMode="auto">
                  <a:xfrm>
                    <a:off x="273" y="7"/>
                    <a:ext cx="55" cy="164"/>
                    <a:chOff x="273" y="7"/>
                    <a:chExt cx="55" cy="164"/>
                  </a:xfrm>
                </p:grpSpPr>
                <p:grpSp>
                  <p:nvGrpSpPr>
                    <p:cNvPr id="1630" name="Group 20211">
                      <a:extLst>
                        <a:ext uri="{FF2B5EF4-FFF2-40B4-BE49-F238E27FC236}">
                          <a16:creationId xmlns:a16="http://schemas.microsoft.com/office/drawing/2014/main" id="{6156A98F-BBC3-9E36-D9F2-910CBFAEB409}"/>
                        </a:ext>
                      </a:extLst>
                    </p:cNvPr>
                    <p:cNvGrpSpPr>
                      <a:grpSpLocks/>
                    </p:cNvGrpSpPr>
                    <p:nvPr/>
                  </p:nvGrpSpPr>
                  <p:grpSpPr bwMode="auto">
                    <a:xfrm flipV="1">
                      <a:off x="273" y="142"/>
                      <a:ext cx="4" cy="11"/>
                      <a:chOff x="273" y="157"/>
                      <a:chExt cx="4" cy="11"/>
                    </a:xfrm>
                  </p:grpSpPr>
                  <p:sp>
                    <p:nvSpPr>
                      <p:cNvPr id="1651" name="Line 20212">
                        <a:extLst>
                          <a:ext uri="{FF2B5EF4-FFF2-40B4-BE49-F238E27FC236}">
                            <a16:creationId xmlns:a16="http://schemas.microsoft.com/office/drawing/2014/main" id="{01577284-5BDF-06DB-11CC-E502CF3908FB}"/>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52" name="Line 20213">
                        <a:extLst>
                          <a:ext uri="{FF2B5EF4-FFF2-40B4-BE49-F238E27FC236}">
                            <a16:creationId xmlns:a16="http://schemas.microsoft.com/office/drawing/2014/main" id="{5F9D5930-1C63-B526-0019-1C38D17861BF}"/>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53" name="Line 20214">
                        <a:extLst>
                          <a:ext uri="{FF2B5EF4-FFF2-40B4-BE49-F238E27FC236}">
                            <a16:creationId xmlns:a16="http://schemas.microsoft.com/office/drawing/2014/main" id="{73BFFB89-C3B0-DEA9-9C29-DCC0D6CDDED9}"/>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631" name="Line 20215">
                      <a:extLst>
                        <a:ext uri="{FF2B5EF4-FFF2-40B4-BE49-F238E27FC236}">
                          <a16:creationId xmlns:a16="http://schemas.microsoft.com/office/drawing/2014/main" id="{DD72AB87-889A-1D44-02D4-0230DCD67470}"/>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32" name="Line 20216">
                      <a:extLst>
                        <a:ext uri="{FF2B5EF4-FFF2-40B4-BE49-F238E27FC236}">
                          <a16:creationId xmlns:a16="http://schemas.microsoft.com/office/drawing/2014/main" id="{D185C7D8-0F58-A278-8D58-5F5A6BCAD878}"/>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633" name="Group 20217">
                      <a:extLst>
                        <a:ext uri="{FF2B5EF4-FFF2-40B4-BE49-F238E27FC236}">
                          <a16:creationId xmlns:a16="http://schemas.microsoft.com/office/drawing/2014/main" id="{AEC5065D-D46A-7295-0DFF-E887018D2347}"/>
                        </a:ext>
                      </a:extLst>
                    </p:cNvPr>
                    <p:cNvGrpSpPr>
                      <a:grpSpLocks/>
                    </p:cNvGrpSpPr>
                    <p:nvPr/>
                  </p:nvGrpSpPr>
                  <p:grpSpPr bwMode="auto">
                    <a:xfrm flipV="1">
                      <a:off x="273" y="48"/>
                      <a:ext cx="4" cy="11"/>
                      <a:chOff x="273" y="39"/>
                      <a:chExt cx="4" cy="11"/>
                    </a:xfrm>
                  </p:grpSpPr>
                  <p:sp>
                    <p:nvSpPr>
                      <p:cNvPr id="1648" name="Line 20218">
                        <a:extLst>
                          <a:ext uri="{FF2B5EF4-FFF2-40B4-BE49-F238E27FC236}">
                            <a16:creationId xmlns:a16="http://schemas.microsoft.com/office/drawing/2014/main" id="{D2B802D6-E53C-4188-C506-FDCDF22B01A5}"/>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49" name="Line 20219">
                        <a:extLst>
                          <a:ext uri="{FF2B5EF4-FFF2-40B4-BE49-F238E27FC236}">
                            <a16:creationId xmlns:a16="http://schemas.microsoft.com/office/drawing/2014/main" id="{15E1301F-6D70-AE9D-2500-9DD756F99694}"/>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50" name="Line 20220">
                        <a:extLst>
                          <a:ext uri="{FF2B5EF4-FFF2-40B4-BE49-F238E27FC236}">
                            <a16:creationId xmlns:a16="http://schemas.microsoft.com/office/drawing/2014/main" id="{53A72DC4-3F57-5187-27CE-A4B88182027F}"/>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634" name="Line 20221">
                      <a:extLst>
                        <a:ext uri="{FF2B5EF4-FFF2-40B4-BE49-F238E27FC236}">
                          <a16:creationId xmlns:a16="http://schemas.microsoft.com/office/drawing/2014/main" id="{A507AC7B-9CFD-52FD-F3A3-673B267D3ED7}"/>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35" name="Line 20222">
                      <a:extLst>
                        <a:ext uri="{FF2B5EF4-FFF2-40B4-BE49-F238E27FC236}">
                          <a16:creationId xmlns:a16="http://schemas.microsoft.com/office/drawing/2014/main" id="{EBC873E4-841C-E79E-E905-E751278D521B}"/>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636" name="Group 20223">
                      <a:extLst>
                        <a:ext uri="{FF2B5EF4-FFF2-40B4-BE49-F238E27FC236}">
                          <a16:creationId xmlns:a16="http://schemas.microsoft.com/office/drawing/2014/main" id="{28557670-3C9B-7F49-4B29-7B2B8939DF5C}"/>
                        </a:ext>
                      </a:extLst>
                    </p:cNvPr>
                    <p:cNvGrpSpPr>
                      <a:grpSpLocks/>
                    </p:cNvGrpSpPr>
                    <p:nvPr/>
                  </p:nvGrpSpPr>
                  <p:grpSpPr bwMode="auto">
                    <a:xfrm flipV="1">
                      <a:off x="273" y="160"/>
                      <a:ext cx="4" cy="11"/>
                      <a:chOff x="273" y="123"/>
                      <a:chExt cx="4" cy="11"/>
                    </a:xfrm>
                  </p:grpSpPr>
                  <p:sp>
                    <p:nvSpPr>
                      <p:cNvPr id="1645" name="Line 20224">
                        <a:extLst>
                          <a:ext uri="{FF2B5EF4-FFF2-40B4-BE49-F238E27FC236}">
                            <a16:creationId xmlns:a16="http://schemas.microsoft.com/office/drawing/2014/main" id="{E5200CC8-302E-23C0-A8D9-C8BC9DA2C78A}"/>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46" name="Line 20225">
                        <a:extLst>
                          <a:ext uri="{FF2B5EF4-FFF2-40B4-BE49-F238E27FC236}">
                            <a16:creationId xmlns:a16="http://schemas.microsoft.com/office/drawing/2014/main" id="{2413F7A3-A769-5894-2366-32685034DA47}"/>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47" name="Line 20226">
                        <a:extLst>
                          <a:ext uri="{FF2B5EF4-FFF2-40B4-BE49-F238E27FC236}">
                            <a16:creationId xmlns:a16="http://schemas.microsoft.com/office/drawing/2014/main" id="{3DC5A2F5-69BB-127E-AF12-1416F6EAABC8}"/>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637" name="Line 20227">
                      <a:extLst>
                        <a:ext uri="{FF2B5EF4-FFF2-40B4-BE49-F238E27FC236}">
                          <a16:creationId xmlns:a16="http://schemas.microsoft.com/office/drawing/2014/main" id="{7F7577BC-98BA-2B1E-7F1B-58FD16F603C0}"/>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38" name="Line 20228">
                      <a:extLst>
                        <a:ext uri="{FF2B5EF4-FFF2-40B4-BE49-F238E27FC236}">
                          <a16:creationId xmlns:a16="http://schemas.microsoft.com/office/drawing/2014/main" id="{D1CB37BF-7794-B1B9-58FF-A56C8389D931}"/>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639" name="Group 20229">
                      <a:extLst>
                        <a:ext uri="{FF2B5EF4-FFF2-40B4-BE49-F238E27FC236}">
                          <a16:creationId xmlns:a16="http://schemas.microsoft.com/office/drawing/2014/main" id="{A753B7B1-85B4-27C7-BBDA-4506D71593CE}"/>
                        </a:ext>
                      </a:extLst>
                    </p:cNvPr>
                    <p:cNvGrpSpPr>
                      <a:grpSpLocks/>
                    </p:cNvGrpSpPr>
                    <p:nvPr/>
                  </p:nvGrpSpPr>
                  <p:grpSpPr bwMode="auto">
                    <a:xfrm flipV="1">
                      <a:off x="274" y="7"/>
                      <a:ext cx="4" cy="11"/>
                      <a:chOff x="274" y="9"/>
                      <a:chExt cx="4" cy="11"/>
                    </a:xfrm>
                  </p:grpSpPr>
                  <p:sp>
                    <p:nvSpPr>
                      <p:cNvPr id="1642" name="Line 20230">
                        <a:extLst>
                          <a:ext uri="{FF2B5EF4-FFF2-40B4-BE49-F238E27FC236}">
                            <a16:creationId xmlns:a16="http://schemas.microsoft.com/office/drawing/2014/main" id="{4F50F9B3-96D9-FBEA-11EF-D5AFBCF63507}"/>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43" name="Line 20231">
                        <a:extLst>
                          <a:ext uri="{FF2B5EF4-FFF2-40B4-BE49-F238E27FC236}">
                            <a16:creationId xmlns:a16="http://schemas.microsoft.com/office/drawing/2014/main" id="{3386C44C-0E6D-7708-2834-D79F3CA74EAC}"/>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44" name="Line 20232">
                        <a:extLst>
                          <a:ext uri="{FF2B5EF4-FFF2-40B4-BE49-F238E27FC236}">
                            <a16:creationId xmlns:a16="http://schemas.microsoft.com/office/drawing/2014/main" id="{13ECE92F-ED5C-6947-008F-C66837ADECE3}"/>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640" name="Line 20233">
                      <a:extLst>
                        <a:ext uri="{FF2B5EF4-FFF2-40B4-BE49-F238E27FC236}">
                          <a16:creationId xmlns:a16="http://schemas.microsoft.com/office/drawing/2014/main" id="{2D0DD3D4-71B7-D845-8772-B5BE3F45036E}"/>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41" name="Line 20234">
                      <a:extLst>
                        <a:ext uri="{FF2B5EF4-FFF2-40B4-BE49-F238E27FC236}">
                          <a16:creationId xmlns:a16="http://schemas.microsoft.com/office/drawing/2014/main" id="{3613201E-8BAC-0F23-32E0-3D8CAAB616DE}"/>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1627" name="AutoShape 20235">
                  <a:extLst>
                    <a:ext uri="{FF2B5EF4-FFF2-40B4-BE49-F238E27FC236}">
                      <a16:creationId xmlns:a16="http://schemas.microsoft.com/office/drawing/2014/main" id="{6076C013-B0D5-D515-A7B5-2B9C4491FD79}"/>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1580" name="グループ化 1579">
              <a:extLst>
                <a:ext uri="{FF2B5EF4-FFF2-40B4-BE49-F238E27FC236}">
                  <a16:creationId xmlns:a16="http://schemas.microsoft.com/office/drawing/2014/main" id="{1DF3C04E-C11E-0CF0-5E8F-6E65818B79D9}"/>
                </a:ext>
              </a:extLst>
            </p:cNvPr>
            <p:cNvGrpSpPr/>
            <p:nvPr/>
          </p:nvGrpSpPr>
          <p:grpSpPr>
            <a:xfrm>
              <a:off x="3575720" y="4900969"/>
              <a:ext cx="2932846" cy="263154"/>
              <a:chOff x="5272221" y="4222352"/>
              <a:chExt cx="5453284" cy="515215"/>
            </a:xfrm>
          </p:grpSpPr>
          <p:grpSp>
            <p:nvGrpSpPr>
              <p:cNvPr id="1581" name="グループ化 1580">
                <a:extLst>
                  <a:ext uri="{FF2B5EF4-FFF2-40B4-BE49-F238E27FC236}">
                    <a16:creationId xmlns:a16="http://schemas.microsoft.com/office/drawing/2014/main" id="{AD6C0506-BC21-5206-C2E0-DB64F6D847DC}"/>
                  </a:ext>
                </a:extLst>
              </p:cNvPr>
              <p:cNvGrpSpPr/>
              <p:nvPr/>
            </p:nvGrpSpPr>
            <p:grpSpPr>
              <a:xfrm>
                <a:off x="5272221" y="4226272"/>
                <a:ext cx="5453284" cy="504056"/>
                <a:chOff x="5306852" y="3284984"/>
                <a:chExt cx="5453284" cy="504056"/>
              </a:xfrm>
            </p:grpSpPr>
            <p:sp>
              <p:nvSpPr>
                <p:cNvPr id="1619" name="四角形: 角を丸くする 1618">
                  <a:extLst>
                    <a:ext uri="{FF2B5EF4-FFF2-40B4-BE49-F238E27FC236}">
                      <a16:creationId xmlns:a16="http://schemas.microsoft.com/office/drawing/2014/main" id="{8D294B66-FC42-782B-73EF-5DC6112ECA4C}"/>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0" name="四角形: 角を丸くする 1619">
                  <a:extLst>
                    <a:ext uri="{FF2B5EF4-FFF2-40B4-BE49-F238E27FC236}">
                      <a16:creationId xmlns:a16="http://schemas.microsoft.com/office/drawing/2014/main" id="{4730A255-B8AD-0D0B-09F1-A792ED8835D5}"/>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1" name="四角形: 角を丸くする 1620">
                  <a:extLst>
                    <a:ext uri="{FF2B5EF4-FFF2-40B4-BE49-F238E27FC236}">
                      <a16:creationId xmlns:a16="http://schemas.microsoft.com/office/drawing/2014/main" id="{86B13B15-1075-9B7A-AE04-2409AF2C4543}"/>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2" name="四角形: 角を丸くする 1621">
                  <a:extLst>
                    <a:ext uri="{FF2B5EF4-FFF2-40B4-BE49-F238E27FC236}">
                      <a16:creationId xmlns:a16="http://schemas.microsoft.com/office/drawing/2014/main" id="{6EF62B33-7673-D346-E114-F9F83CF2A544}"/>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3" name="四角形: 角を丸くする 1622">
                  <a:extLst>
                    <a:ext uri="{FF2B5EF4-FFF2-40B4-BE49-F238E27FC236}">
                      <a16:creationId xmlns:a16="http://schemas.microsoft.com/office/drawing/2014/main" id="{709E4AF6-CD18-8EAB-B28C-1D406BAEF988}"/>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582" name="フローチャート: 端子 1581">
                <a:extLst>
                  <a:ext uri="{FF2B5EF4-FFF2-40B4-BE49-F238E27FC236}">
                    <a16:creationId xmlns:a16="http://schemas.microsoft.com/office/drawing/2014/main" id="{57F1C192-C44E-309E-C6FE-A976D9CAE0D1}"/>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3" name="フローチャート: 端子 1582">
                <a:extLst>
                  <a:ext uri="{FF2B5EF4-FFF2-40B4-BE49-F238E27FC236}">
                    <a16:creationId xmlns:a16="http://schemas.microsoft.com/office/drawing/2014/main" id="{AFB5BE62-1920-DC1F-FD59-4DB17EB08A24}"/>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4" name="フローチャート: 端子 1583">
                <a:extLst>
                  <a:ext uri="{FF2B5EF4-FFF2-40B4-BE49-F238E27FC236}">
                    <a16:creationId xmlns:a16="http://schemas.microsoft.com/office/drawing/2014/main" id="{3E90246C-3BC2-6F93-B58F-BBE0330D023F}"/>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5" name="フローチャート: 端子 1584">
                <a:extLst>
                  <a:ext uri="{FF2B5EF4-FFF2-40B4-BE49-F238E27FC236}">
                    <a16:creationId xmlns:a16="http://schemas.microsoft.com/office/drawing/2014/main" id="{BD774523-EB1F-BC5B-95AE-C5121F22EE32}"/>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6" name="フローチャート: 端子 1585">
                <a:extLst>
                  <a:ext uri="{FF2B5EF4-FFF2-40B4-BE49-F238E27FC236}">
                    <a16:creationId xmlns:a16="http://schemas.microsoft.com/office/drawing/2014/main" id="{45AC1FEB-D0B9-88B1-9BDF-1974E728BAD7}"/>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7" name="フローチャート: 端子 1586">
                <a:extLst>
                  <a:ext uri="{FF2B5EF4-FFF2-40B4-BE49-F238E27FC236}">
                    <a16:creationId xmlns:a16="http://schemas.microsoft.com/office/drawing/2014/main" id="{B1C54B4E-7F34-D641-A12B-BA8BCC11254F}"/>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8" name="フローチャート: 端子 1587">
                <a:extLst>
                  <a:ext uri="{FF2B5EF4-FFF2-40B4-BE49-F238E27FC236}">
                    <a16:creationId xmlns:a16="http://schemas.microsoft.com/office/drawing/2014/main" id="{8700F9ED-2867-931A-5E4D-126991FEBD27}"/>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9" name="フローチャート: 端子 1588">
                <a:extLst>
                  <a:ext uri="{FF2B5EF4-FFF2-40B4-BE49-F238E27FC236}">
                    <a16:creationId xmlns:a16="http://schemas.microsoft.com/office/drawing/2014/main" id="{8ABEAAB6-7278-21F0-7B5D-D936EBF27F93}"/>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0" name="フローチャート: 端子 1589">
                <a:extLst>
                  <a:ext uri="{FF2B5EF4-FFF2-40B4-BE49-F238E27FC236}">
                    <a16:creationId xmlns:a16="http://schemas.microsoft.com/office/drawing/2014/main" id="{58438605-B250-1591-2364-47325176FD0F}"/>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1" name="フローチャート: 端子 1590">
                <a:extLst>
                  <a:ext uri="{FF2B5EF4-FFF2-40B4-BE49-F238E27FC236}">
                    <a16:creationId xmlns:a16="http://schemas.microsoft.com/office/drawing/2014/main" id="{A2A5558B-F9C6-6D52-E28B-9BA16601B5EA}"/>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2" name="フローチャート: 端子 1591">
                <a:extLst>
                  <a:ext uri="{FF2B5EF4-FFF2-40B4-BE49-F238E27FC236}">
                    <a16:creationId xmlns:a16="http://schemas.microsoft.com/office/drawing/2014/main" id="{329786F3-993C-D753-93DA-F1827C03DF88}"/>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3" name="フローチャート: 端子 1592">
                <a:extLst>
                  <a:ext uri="{FF2B5EF4-FFF2-40B4-BE49-F238E27FC236}">
                    <a16:creationId xmlns:a16="http://schemas.microsoft.com/office/drawing/2014/main" id="{FF2FDDAB-1EA1-141C-9052-249B8F94BE25}"/>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4" name="フローチャート: 端子 1593">
                <a:extLst>
                  <a:ext uri="{FF2B5EF4-FFF2-40B4-BE49-F238E27FC236}">
                    <a16:creationId xmlns:a16="http://schemas.microsoft.com/office/drawing/2014/main" id="{82EA863F-9964-BB40-ABC7-69E2E5F5FED7}"/>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5" name="フローチャート: 端子 1594">
                <a:extLst>
                  <a:ext uri="{FF2B5EF4-FFF2-40B4-BE49-F238E27FC236}">
                    <a16:creationId xmlns:a16="http://schemas.microsoft.com/office/drawing/2014/main" id="{07CE39DA-54D2-1EF0-8361-8833C30EF669}"/>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6" name="フローチャート: 端子 1595">
                <a:extLst>
                  <a:ext uri="{FF2B5EF4-FFF2-40B4-BE49-F238E27FC236}">
                    <a16:creationId xmlns:a16="http://schemas.microsoft.com/office/drawing/2014/main" id="{C6C03DDD-3C6B-CEC4-63C5-FF26478DFB29}"/>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7" name="フローチャート: 端子 1596">
                <a:extLst>
                  <a:ext uri="{FF2B5EF4-FFF2-40B4-BE49-F238E27FC236}">
                    <a16:creationId xmlns:a16="http://schemas.microsoft.com/office/drawing/2014/main" id="{01E1CD90-18EF-6634-54E9-E12EFC8A5070}"/>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8" name="フローチャート: 端子 1597">
                <a:extLst>
                  <a:ext uri="{FF2B5EF4-FFF2-40B4-BE49-F238E27FC236}">
                    <a16:creationId xmlns:a16="http://schemas.microsoft.com/office/drawing/2014/main" id="{7FC31A34-5C60-73A6-0AC6-1534F6D0755D}"/>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9" name="フローチャート: 端子 1598">
                <a:extLst>
                  <a:ext uri="{FF2B5EF4-FFF2-40B4-BE49-F238E27FC236}">
                    <a16:creationId xmlns:a16="http://schemas.microsoft.com/office/drawing/2014/main" id="{842886D1-8399-4849-CDE6-65E60E418439}"/>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0" name="フローチャート: 端子 1599">
                <a:extLst>
                  <a:ext uri="{FF2B5EF4-FFF2-40B4-BE49-F238E27FC236}">
                    <a16:creationId xmlns:a16="http://schemas.microsoft.com/office/drawing/2014/main" id="{913AA940-6001-EFCD-9CAF-F0B136AA25EC}"/>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1" name="フローチャート: 端子 1600">
                <a:extLst>
                  <a:ext uri="{FF2B5EF4-FFF2-40B4-BE49-F238E27FC236}">
                    <a16:creationId xmlns:a16="http://schemas.microsoft.com/office/drawing/2014/main" id="{B3B38274-720F-264E-3F52-D73A1809DBB5}"/>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2" name="フローチャート: 端子 1601">
                <a:extLst>
                  <a:ext uri="{FF2B5EF4-FFF2-40B4-BE49-F238E27FC236}">
                    <a16:creationId xmlns:a16="http://schemas.microsoft.com/office/drawing/2014/main" id="{5DF38E41-B822-9995-AC31-29BE1E9969D8}"/>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3" name="フローチャート: 端子 1602">
                <a:extLst>
                  <a:ext uri="{FF2B5EF4-FFF2-40B4-BE49-F238E27FC236}">
                    <a16:creationId xmlns:a16="http://schemas.microsoft.com/office/drawing/2014/main" id="{9AC373E9-7385-848C-6EE6-FD30FA16035D}"/>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4" name="フローチャート: 端子 1603">
                <a:extLst>
                  <a:ext uri="{FF2B5EF4-FFF2-40B4-BE49-F238E27FC236}">
                    <a16:creationId xmlns:a16="http://schemas.microsoft.com/office/drawing/2014/main" id="{E0362CB1-89B5-89FE-D69A-3719F1949797}"/>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5" name="フローチャート: 端子 1604">
                <a:extLst>
                  <a:ext uri="{FF2B5EF4-FFF2-40B4-BE49-F238E27FC236}">
                    <a16:creationId xmlns:a16="http://schemas.microsoft.com/office/drawing/2014/main" id="{45611F88-9574-A092-8D16-2C15AB69B04B}"/>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6" name="フローチャート: 端子 1605">
                <a:extLst>
                  <a:ext uri="{FF2B5EF4-FFF2-40B4-BE49-F238E27FC236}">
                    <a16:creationId xmlns:a16="http://schemas.microsoft.com/office/drawing/2014/main" id="{BD3EEF5C-8AC3-957E-C6FC-3166586F6F57}"/>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7" name="フローチャート: 端子 1606">
                <a:extLst>
                  <a:ext uri="{FF2B5EF4-FFF2-40B4-BE49-F238E27FC236}">
                    <a16:creationId xmlns:a16="http://schemas.microsoft.com/office/drawing/2014/main" id="{C41F10DA-19BC-D47A-11EB-31DF8156F2AD}"/>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8" name="フローチャート: 端子 1607">
                <a:extLst>
                  <a:ext uri="{FF2B5EF4-FFF2-40B4-BE49-F238E27FC236}">
                    <a16:creationId xmlns:a16="http://schemas.microsoft.com/office/drawing/2014/main" id="{E61C2AEF-E99B-F30B-E669-7D7282AED11D}"/>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9" name="フローチャート: 端子 1608">
                <a:extLst>
                  <a:ext uri="{FF2B5EF4-FFF2-40B4-BE49-F238E27FC236}">
                    <a16:creationId xmlns:a16="http://schemas.microsoft.com/office/drawing/2014/main" id="{F1A95DCC-B14C-AFDE-9591-EF8A31C39FC1}"/>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0" name="フローチャート: 端子 1609">
                <a:extLst>
                  <a:ext uri="{FF2B5EF4-FFF2-40B4-BE49-F238E27FC236}">
                    <a16:creationId xmlns:a16="http://schemas.microsoft.com/office/drawing/2014/main" id="{9887D878-A9F4-B054-776B-7B9EDAEC28F0}"/>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1" name="フローチャート: 端子 1610">
                <a:extLst>
                  <a:ext uri="{FF2B5EF4-FFF2-40B4-BE49-F238E27FC236}">
                    <a16:creationId xmlns:a16="http://schemas.microsoft.com/office/drawing/2014/main" id="{9E6FC12D-D7E8-D591-177B-4CECE7CD957D}"/>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2" name="フローチャート: 端子 1611">
                <a:extLst>
                  <a:ext uri="{FF2B5EF4-FFF2-40B4-BE49-F238E27FC236}">
                    <a16:creationId xmlns:a16="http://schemas.microsoft.com/office/drawing/2014/main" id="{B2DAFFAD-F59F-CF52-40B4-1DF3CABD26A9}"/>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3" name="フローチャート: 端子 1612">
                <a:extLst>
                  <a:ext uri="{FF2B5EF4-FFF2-40B4-BE49-F238E27FC236}">
                    <a16:creationId xmlns:a16="http://schemas.microsoft.com/office/drawing/2014/main" id="{B8CDFEFE-CB48-CFA1-6146-82CD67456E13}"/>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4" name="フローチャート: 端子 1613">
                <a:extLst>
                  <a:ext uri="{FF2B5EF4-FFF2-40B4-BE49-F238E27FC236}">
                    <a16:creationId xmlns:a16="http://schemas.microsoft.com/office/drawing/2014/main" id="{BACE1B05-2E69-A9A2-19E1-37F4C7557193}"/>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5" name="フローチャート: 端子 1614">
                <a:extLst>
                  <a:ext uri="{FF2B5EF4-FFF2-40B4-BE49-F238E27FC236}">
                    <a16:creationId xmlns:a16="http://schemas.microsoft.com/office/drawing/2014/main" id="{A40BA567-249B-75BF-D435-2314434FA34D}"/>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6" name="フローチャート: 端子 1615">
                <a:extLst>
                  <a:ext uri="{FF2B5EF4-FFF2-40B4-BE49-F238E27FC236}">
                    <a16:creationId xmlns:a16="http://schemas.microsoft.com/office/drawing/2014/main" id="{44D67908-44B2-5363-060D-E4CBD7F3C0B3}"/>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7" name="フローチャート: 端子 1616">
                <a:extLst>
                  <a:ext uri="{FF2B5EF4-FFF2-40B4-BE49-F238E27FC236}">
                    <a16:creationId xmlns:a16="http://schemas.microsoft.com/office/drawing/2014/main" id="{3E6E71FB-F3E6-9A81-C76B-331E76E54FD9}"/>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8" name="フローチャート: 端子 1617">
                <a:extLst>
                  <a:ext uri="{FF2B5EF4-FFF2-40B4-BE49-F238E27FC236}">
                    <a16:creationId xmlns:a16="http://schemas.microsoft.com/office/drawing/2014/main" id="{89C14BEF-26B4-8BC3-0AB9-CB97F0811C22}"/>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2366" name="グループ化 2365">
            <a:extLst>
              <a:ext uri="{FF2B5EF4-FFF2-40B4-BE49-F238E27FC236}">
                <a16:creationId xmlns:a16="http://schemas.microsoft.com/office/drawing/2014/main" id="{FAFE19DE-BEA5-7987-D12F-3DC9E74B0C6C}"/>
              </a:ext>
            </a:extLst>
          </p:cNvPr>
          <p:cNvGrpSpPr/>
          <p:nvPr/>
        </p:nvGrpSpPr>
        <p:grpSpPr>
          <a:xfrm>
            <a:off x="9235682" y="3247622"/>
            <a:ext cx="641727" cy="2779507"/>
            <a:chOff x="3046932" y="3247622"/>
            <a:chExt cx="641727" cy="2779507"/>
          </a:xfrm>
        </p:grpSpPr>
        <p:grpSp>
          <p:nvGrpSpPr>
            <p:cNvPr id="2367" name="グループ化 2366">
              <a:extLst>
                <a:ext uri="{FF2B5EF4-FFF2-40B4-BE49-F238E27FC236}">
                  <a16:creationId xmlns:a16="http://schemas.microsoft.com/office/drawing/2014/main" id="{A691C8F0-5F3C-4FC2-9355-1FDC551ED7EC}"/>
                </a:ext>
              </a:extLst>
            </p:cNvPr>
            <p:cNvGrpSpPr/>
            <p:nvPr/>
          </p:nvGrpSpPr>
          <p:grpSpPr>
            <a:xfrm rot="5400000">
              <a:off x="2010265" y="4383421"/>
              <a:ext cx="2745487" cy="473890"/>
              <a:chOff x="2644379" y="4593585"/>
              <a:chExt cx="3864187" cy="756058"/>
            </a:xfrm>
          </p:grpSpPr>
          <p:grpSp>
            <p:nvGrpSpPr>
              <p:cNvPr id="2369" name="Group 20157">
                <a:extLst>
                  <a:ext uri="{FF2B5EF4-FFF2-40B4-BE49-F238E27FC236}">
                    <a16:creationId xmlns:a16="http://schemas.microsoft.com/office/drawing/2014/main" id="{2DD4285A-0A91-1751-9DD6-EEC59DE970D2}"/>
                  </a:ext>
                </a:extLst>
              </p:cNvPr>
              <p:cNvGrpSpPr>
                <a:grpSpLocks/>
              </p:cNvGrpSpPr>
              <p:nvPr/>
            </p:nvGrpSpPr>
            <p:grpSpPr bwMode="auto">
              <a:xfrm rot="10800000">
                <a:off x="2644379" y="4593585"/>
                <a:ext cx="1115980" cy="756058"/>
                <a:chOff x="0" y="0"/>
                <a:chExt cx="312" cy="209"/>
              </a:xfrm>
            </p:grpSpPr>
            <p:grpSp>
              <p:nvGrpSpPr>
                <p:cNvPr id="2414" name="Group 20158">
                  <a:extLst>
                    <a:ext uri="{FF2B5EF4-FFF2-40B4-BE49-F238E27FC236}">
                      <a16:creationId xmlns:a16="http://schemas.microsoft.com/office/drawing/2014/main" id="{BB81F8E5-470E-1560-06C0-A55E613D4E06}"/>
                    </a:ext>
                  </a:extLst>
                </p:cNvPr>
                <p:cNvGrpSpPr>
                  <a:grpSpLocks/>
                </p:cNvGrpSpPr>
                <p:nvPr/>
              </p:nvGrpSpPr>
              <p:grpSpPr bwMode="auto">
                <a:xfrm>
                  <a:off x="0" y="0"/>
                  <a:ext cx="307" cy="209"/>
                  <a:chOff x="0" y="0"/>
                  <a:chExt cx="307" cy="209"/>
                </a:xfrm>
              </p:grpSpPr>
              <p:sp>
                <p:nvSpPr>
                  <p:cNvPr id="2444" name="Rectangle 20159">
                    <a:extLst>
                      <a:ext uri="{FF2B5EF4-FFF2-40B4-BE49-F238E27FC236}">
                        <a16:creationId xmlns:a16="http://schemas.microsoft.com/office/drawing/2014/main" id="{6EAB3DC8-87E2-8175-C635-B96E21BE19F0}"/>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45" name="Rectangle 20160">
                    <a:extLst>
                      <a:ext uri="{FF2B5EF4-FFF2-40B4-BE49-F238E27FC236}">
                        <a16:creationId xmlns:a16="http://schemas.microsoft.com/office/drawing/2014/main" id="{5680B43D-C1CB-23A3-EDEC-B4A713B0CCF1}"/>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46" name="Rectangle 20161">
                    <a:extLst>
                      <a:ext uri="{FF2B5EF4-FFF2-40B4-BE49-F238E27FC236}">
                        <a16:creationId xmlns:a16="http://schemas.microsoft.com/office/drawing/2014/main" id="{4E2051A8-6BCE-9EB4-746C-CF0AD9C806C6}"/>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47" name="Rectangle 20162">
                    <a:extLst>
                      <a:ext uri="{FF2B5EF4-FFF2-40B4-BE49-F238E27FC236}">
                        <a16:creationId xmlns:a16="http://schemas.microsoft.com/office/drawing/2014/main" id="{E7206982-9BED-B5B3-8179-41EDBF53CDE2}"/>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48" name="Rectangle 20163">
                    <a:extLst>
                      <a:ext uri="{FF2B5EF4-FFF2-40B4-BE49-F238E27FC236}">
                        <a16:creationId xmlns:a16="http://schemas.microsoft.com/office/drawing/2014/main" id="{B22DF776-924E-2E9D-D486-E19456D36F74}"/>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49" name="Rectangle 20164">
                    <a:extLst>
                      <a:ext uri="{FF2B5EF4-FFF2-40B4-BE49-F238E27FC236}">
                        <a16:creationId xmlns:a16="http://schemas.microsoft.com/office/drawing/2014/main" id="{A5B44613-5FD4-99EC-483E-6A4B4867E564}"/>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0" name="Rectangle 20165">
                    <a:extLst>
                      <a:ext uri="{FF2B5EF4-FFF2-40B4-BE49-F238E27FC236}">
                        <a16:creationId xmlns:a16="http://schemas.microsoft.com/office/drawing/2014/main" id="{83610ABB-FE52-EC0D-68B0-04457CF19FED}"/>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1" name="Rectangle 20166">
                    <a:extLst>
                      <a:ext uri="{FF2B5EF4-FFF2-40B4-BE49-F238E27FC236}">
                        <a16:creationId xmlns:a16="http://schemas.microsoft.com/office/drawing/2014/main" id="{470D579C-8AF7-FC6D-B684-815597DF05E4}"/>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2" name="Rectangle 20167">
                    <a:extLst>
                      <a:ext uri="{FF2B5EF4-FFF2-40B4-BE49-F238E27FC236}">
                        <a16:creationId xmlns:a16="http://schemas.microsoft.com/office/drawing/2014/main" id="{1E82D705-5EAB-19B0-6498-61585B8B5F21}"/>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3" name="Rectangle 20168">
                    <a:extLst>
                      <a:ext uri="{FF2B5EF4-FFF2-40B4-BE49-F238E27FC236}">
                        <a16:creationId xmlns:a16="http://schemas.microsoft.com/office/drawing/2014/main" id="{22060B36-B6AC-29FB-0104-AFBD4FB68D09}"/>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4" name="Rectangle 20169">
                    <a:extLst>
                      <a:ext uri="{FF2B5EF4-FFF2-40B4-BE49-F238E27FC236}">
                        <a16:creationId xmlns:a16="http://schemas.microsoft.com/office/drawing/2014/main" id="{C52445E4-E165-A68B-8C0A-69A8234DECA6}"/>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5" name="Line 20170">
                    <a:extLst>
                      <a:ext uri="{FF2B5EF4-FFF2-40B4-BE49-F238E27FC236}">
                        <a16:creationId xmlns:a16="http://schemas.microsoft.com/office/drawing/2014/main" id="{C4077567-37AB-53CF-1DD9-6F2565EB774F}"/>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6" name="Line 20171">
                    <a:extLst>
                      <a:ext uri="{FF2B5EF4-FFF2-40B4-BE49-F238E27FC236}">
                        <a16:creationId xmlns:a16="http://schemas.microsoft.com/office/drawing/2014/main" id="{89366302-787C-1AE5-CFE5-E1B554EE5B9D}"/>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7" name="Line 20172">
                    <a:extLst>
                      <a:ext uri="{FF2B5EF4-FFF2-40B4-BE49-F238E27FC236}">
                        <a16:creationId xmlns:a16="http://schemas.microsoft.com/office/drawing/2014/main" id="{DE97A3E1-050E-9874-1BF2-7F18949642C9}"/>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8" name="Line 20173">
                    <a:extLst>
                      <a:ext uri="{FF2B5EF4-FFF2-40B4-BE49-F238E27FC236}">
                        <a16:creationId xmlns:a16="http://schemas.microsoft.com/office/drawing/2014/main" id="{14514488-423F-C23A-301A-34434915B7F3}"/>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59" name="Line 20174">
                    <a:extLst>
                      <a:ext uri="{FF2B5EF4-FFF2-40B4-BE49-F238E27FC236}">
                        <a16:creationId xmlns:a16="http://schemas.microsoft.com/office/drawing/2014/main" id="{50EF1DA4-F02C-6758-ABE9-40991FCBE118}"/>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60" name="Line 20175">
                    <a:extLst>
                      <a:ext uri="{FF2B5EF4-FFF2-40B4-BE49-F238E27FC236}">
                        <a16:creationId xmlns:a16="http://schemas.microsoft.com/office/drawing/2014/main" id="{471CDF60-8ACB-F727-A7E4-0C9C2D42CE54}"/>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61" name="Line 20176">
                    <a:extLst>
                      <a:ext uri="{FF2B5EF4-FFF2-40B4-BE49-F238E27FC236}">
                        <a16:creationId xmlns:a16="http://schemas.microsoft.com/office/drawing/2014/main" id="{9D9CFE19-73DE-A2F0-1F6F-3994C79D7232}"/>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62" name="Line 20177">
                    <a:extLst>
                      <a:ext uri="{FF2B5EF4-FFF2-40B4-BE49-F238E27FC236}">
                        <a16:creationId xmlns:a16="http://schemas.microsoft.com/office/drawing/2014/main" id="{F253C590-80DE-3464-F9CD-BBACD7ECFA74}"/>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463" name="Group 20178">
                    <a:extLst>
                      <a:ext uri="{FF2B5EF4-FFF2-40B4-BE49-F238E27FC236}">
                        <a16:creationId xmlns:a16="http://schemas.microsoft.com/office/drawing/2014/main" id="{1D24C884-3B74-CBE4-E103-2091476CD2B1}"/>
                      </a:ext>
                    </a:extLst>
                  </p:cNvPr>
                  <p:cNvGrpSpPr>
                    <a:grpSpLocks/>
                  </p:cNvGrpSpPr>
                  <p:nvPr/>
                </p:nvGrpSpPr>
                <p:grpSpPr bwMode="auto">
                  <a:xfrm rot="16200000" flipV="1">
                    <a:off x="191" y="98"/>
                    <a:ext cx="23" cy="13"/>
                    <a:chOff x="231" y="162"/>
                    <a:chExt cx="45" cy="25"/>
                  </a:xfrm>
                </p:grpSpPr>
                <p:sp>
                  <p:nvSpPr>
                    <p:cNvPr id="2479" name="Line 20179">
                      <a:extLst>
                        <a:ext uri="{FF2B5EF4-FFF2-40B4-BE49-F238E27FC236}">
                          <a16:creationId xmlns:a16="http://schemas.microsoft.com/office/drawing/2014/main" id="{C37C2A1A-ACD4-E3C4-2032-D9AD7A22D3BA}"/>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480" name="Line 20180">
                      <a:extLst>
                        <a:ext uri="{FF2B5EF4-FFF2-40B4-BE49-F238E27FC236}">
                          <a16:creationId xmlns:a16="http://schemas.microsoft.com/office/drawing/2014/main" id="{ACF3B89E-1113-2383-0581-4A8A9D2758E5}"/>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481" name="Line 20181">
                      <a:extLst>
                        <a:ext uri="{FF2B5EF4-FFF2-40B4-BE49-F238E27FC236}">
                          <a16:creationId xmlns:a16="http://schemas.microsoft.com/office/drawing/2014/main" id="{BD5155B9-4038-BF5F-0D7C-9C50818EADE5}"/>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482" name="Line 20182">
                      <a:extLst>
                        <a:ext uri="{FF2B5EF4-FFF2-40B4-BE49-F238E27FC236}">
                          <a16:creationId xmlns:a16="http://schemas.microsoft.com/office/drawing/2014/main" id="{80743AA4-8750-DB5F-4DA2-EDCCFF91EF85}"/>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483" name="Line 20183">
                      <a:extLst>
                        <a:ext uri="{FF2B5EF4-FFF2-40B4-BE49-F238E27FC236}">
                          <a16:creationId xmlns:a16="http://schemas.microsoft.com/office/drawing/2014/main" id="{05083741-E147-DDA5-D5E1-1AE55815EBAC}"/>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484" name="Line 20184">
                      <a:extLst>
                        <a:ext uri="{FF2B5EF4-FFF2-40B4-BE49-F238E27FC236}">
                          <a16:creationId xmlns:a16="http://schemas.microsoft.com/office/drawing/2014/main" id="{1DD514F6-3FC4-20C9-16CF-78C92F8E8E10}"/>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2464" name="Line 20192">
                    <a:extLst>
                      <a:ext uri="{FF2B5EF4-FFF2-40B4-BE49-F238E27FC236}">
                        <a16:creationId xmlns:a16="http://schemas.microsoft.com/office/drawing/2014/main" id="{3C654503-5900-E58F-7FE7-642CEDA1A5D2}"/>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65" name="Line 20193">
                    <a:extLst>
                      <a:ext uri="{FF2B5EF4-FFF2-40B4-BE49-F238E27FC236}">
                        <a16:creationId xmlns:a16="http://schemas.microsoft.com/office/drawing/2014/main" id="{1136BF92-9D9F-5135-CFC9-8540EC17CB9E}"/>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66" name="Line 20194">
                    <a:extLst>
                      <a:ext uri="{FF2B5EF4-FFF2-40B4-BE49-F238E27FC236}">
                        <a16:creationId xmlns:a16="http://schemas.microsoft.com/office/drawing/2014/main" id="{AC2BC7BC-8549-CDA4-54AA-90EE8336415B}"/>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67" name="AutoShape 20195">
                    <a:extLst>
                      <a:ext uri="{FF2B5EF4-FFF2-40B4-BE49-F238E27FC236}">
                        <a16:creationId xmlns:a16="http://schemas.microsoft.com/office/drawing/2014/main" id="{A66428A2-77B9-44A6-8BE4-880E83841505}"/>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68" name="AutoShape 20196">
                    <a:extLst>
                      <a:ext uri="{FF2B5EF4-FFF2-40B4-BE49-F238E27FC236}">
                        <a16:creationId xmlns:a16="http://schemas.microsoft.com/office/drawing/2014/main" id="{25B89038-2AEE-21C3-D447-2E4F53C87218}"/>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69" name="Line 20197">
                    <a:extLst>
                      <a:ext uri="{FF2B5EF4-FFF2-40B4-BE49-F238E27FC236}">
                        <a16:creationId xmlns:a16="http://schemas.microsoft.com/office/drawing/2014/main" id="{0E6E70C6-9494-25F1-F54C-A2A82EBD41D8}"/>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70" name="Line 20198">
                    <a:extLst>
                      <a:ext uri="{FF2B5EF4-FFF2-40B4-BE49-F238E27FC236}">
                        <a16:creationId xmlns:a16="http://schemas.microsoft.com/office/drawing/2014/main" id="{178DDB67-7E94-11BB-42D3-1C8ADF3C3308}"/>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471" name="Group 20199">
                    <a:extLst>
                      <a:ext uri="{FF2B5EF4-FFF2-40B4-BE49-F238E27FC236}">
                        <a16:creationId xmlns:a16="http://schemas.microsoft.com/office/drawing/2014/main" id="{1312C374-15B0-05E3-1F84-C78FA381FF4F}"/>
                      </a:ext>
                    </a:extLst>
                  </p:cNvPr>
                  <p:cNvGrpSpPr>
                    <a:grpSpLocks/>
                  </p:cNvGrpSpPr>
                  <p:nvPr/>
                </p:nvGrpSpPr>
                <p:grpSpPr bwMode="auto">
                  <a:xfrm flipV="1">
                    <a:off x="290" y="133"/>
                    <a:ext cx="17" cy="13"/>
                    <a:chOff x="290" y="139"/>
                    <a:chExt cx="44" cy="26"/>
                  </a:xfrm>
                </p:grpSpPr>
                <p:sp>
                  <p:nvSpPr>
                    <p:cNvPr id="2472" name="Rectangle 20200">
                      <a:extLst>
                        <a:ext uri="{FF2B5EF4-FFF2-40B4-BE49-F238E27FC236}">
                          <a16:creationId xmlns:a16="http://schemas.microsoft.com/office/drawing/2014/main" id="{BD084DD6-469E-FA5C-5A14-4209B95D4126}"/>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73" name="Rectangle 20201">
                      <a:extLst>
                        <a:ext uri="{FF2B5EF4-FFF2-40B4-BE49-F238E27FC236}">
                          <a16:creationId xmlns:a16="http://schemas.microsoft.com/office/drawing/2014/main" id="{E46F2A0B-000A-DC19-9ED5-69DDD7453C45}"/>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74" name="Rectangle 20202">
                      <a:extLst>
                        <a:ext uri="{FF2B5EF4-FFF2-40B4-BE49-F238E27FC236}">
                          <a16:creationId xmlns:a16="http://schemas.microsoft.com/office/drawing/2014/main" id="{BBBE1877-EB27-B9F1-32B3-2F34F3CB4347}"/>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75" name="AutoShape 20203">
                      <a:extLst>
                        <a:ext uri="{FF2B5EF4-FFF2-40B4-BE49-F238E27FC236}">
                          <a16:creationId xmlns:a16="http://schemas.microsoft.com/office/drawing/2014/main" id="{94322301-25EB-FBA9-68A9-B8EA5318B6DC}"/>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76" name="AutoShape 20204">
                      <a:extLst>
                        <a:ext uri="{FF2B5EF4-FFF2-40B4-BE49-F238E27FC236}">
                          <a16:creationId xmlns:a16="http://schemas.microsoft.com/office/drawing/2014/main" id="{550DB5FB-906B-71AC-F203-F9239B9A484C}"/>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77" name="Line 20205">
                      <a:extLst>
                        <a:ext uri="{FF2B5EF4-FFF2-40B4-BE49-F238E27FC236}">
                          <a16:creationId xmlns:a16="http://schemas.microsoft.com/office/drawing/2014/main" id="{1165C8FC-8E3C-B205-008F-AA615379C38D}"/>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78" name="Line 20206">
                      <a:extLst>
                        <a:ext uri="{FF2B5EF4-FFF2-40B4-BE49-F238E27FC236}">
                          <a16:creationId xmlns:a16="http://schemas.microsoft.com/office/drawing/2014/main" id="{1B457B01-33D2-33A5-E088-17B6F611964F}"/>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2415" name="Group 20207">
                  <a:extLst>
                    <a:ext uri="{FF2B5EF4-FFF2-40B4-BE49-F238E27FC236}">
                      <a16:creationId xmlns:a16="http://schemas.microsoft.com/office/drawing/2014/main" id="{C6994E22-8799-A8F4-F404-55473B9CC461}"/>
                    </a:ext>
                  </a:extLst>
                </p:cNvPr>
                <p:cNvGrpSpPr>
                  <a:grpSpLocks/>
                </p:cNvGrpSpPr>
                <p:nvPr/>
              </p:nvGrpSpPr>
              <p:grpSpPr bwMode="auto">
                <a:xfrm>
                  <a:off x="273" y="1"/>
                  <a:ext cx="39" cy="170"/>
                  <a:chOff x="273" y="1"/>
                  <a:chExt cx="39" cy="170"/>
                </a:xfrm>
              </p:grpSpPr>
              <p:grpSp>
                <p:nvGrpSpPr>
                  <p:cNvPr id="2416" name="Group 20208">
                    <a:extLst>
                      <a:ext uri="{FF2B5EF4-FFF2-40B4-BE49-F238E27FC236}">
                        <a16:creationId xmlns:a16="http://schemas.microsoft.com/office/drawing/2014/main" id="{D020F7BB-7130-91D4-D471-8D2643D590A3}"/>
                      </a:ext>
                    </a:extLst>
                  </p:cNvPr>
                  <p:cNvGrpSpPr>
                    <a:grpSpLocks/>
                  </p:cNvGrpSpPr>
                  <p:nvPr/>
                </p:nvGrpSpPr>
                <p:grpSpPr bwMode="auto">
                  <a:xfrm>
                    <a:off x="273" y="1"/>
                    <a:ext cx="16" cy="170"/>
                    <a:chOff x="273" y="1"/>
                    <a:chExt cx="59" cy="170"/>
                  </a:xfrm>
                </p:grpSpPr>
                <p:sp>
                  <p:nvSpPr>
                    <p:cNvPr id="2418" name="Rectangle 20209">
                      <a:extLst>
                        <a:ext uri="{FF2B5EF4-FFF2-40B4-BE49-F238E27FC236}">
                          <a16:creationId xmlns:a16="http://schemas.microsoft.com/office/drawing/2014/main" id="{1992DCF1-1950-EBC8-64C5-323D99ACA47E}"/>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419" name="Group 20210">
                      <a:extLst>
                        <a:ext uri="{FF2B5EF4-FFF2-40B4-BE49-F238E27FC236}">
                          <a16:creationId xmlns:a16="http://schemas.microsoft.com/office/drawing/2014/main" id="{B2CDDABA-A5FC-89F8-49B3-5FD2BCBCA7BE}"/>
                        </a:ext>
                      </a:extLst>
                    </p:cNvPr>
                    <p:cNvGrpSpPr>
                      <a:grpSpLocks/>
                    </p:cNvGrpSpPr>
                    <p:nvPr/>
                  </p:nvGrpSpPr>
                  <p:grpSpPr bwMode="auto">
                    <a:xfrm>
                      <a:off x="273" y="7"/>
                      <a:ext cx="55" cy="164"/>
                      <a:chOff x="273" y="7"/>
                      <a:chExt cx="55" cy="164"/>
                    </a:xfrm>
                  </p:grpSpPr>
                  <p:grpSp>
                    <p:nvGrpSpPr>
                      <p:cNvPr id="2420" name="Group 20211">
                        <a:extLst>
                          <a:ext uri="{FF2B5EF4-FFF2-40B4-BE49-F238E27FC236}">
                            <a16:creationId xmlns:a16="http://schemas.microsoft.com/office/drawing/2014/main" id="{3816540A-10A6-9197-7F20-A6EB69027947}"/>
                          </a:ext>
                        </a:extLst>
                      </p:cNvPr>
                      <p:cNvGrpSpPr>
                        <a:grpSpLocks/>
                      </p:cNvGrpSpPr>
                      <p:nvPr/>
                    </p:nvGrpSpPr>
                    <p:grpSpPr bwMode="auto">
                      <a:xfrm flipV="1">
                        <a:off x="273" y="142"/>
                        <a:ext cx="4" cy="11"/>
                        <a:chOff x="273" y="157"/>
                        <a:chExt cx="4" cy="11"/>
                      </a:xfrm>
                    </p:grpSpPr>
                    <p:sp>
                      <p:nvSpPr>
                        <p:cNvPr id="2441" name="Line 20212">
                          <a:extLst>
                            <a:ext uri="{FF2B5EF4-FFF2-40B4-BE49-F238E27FC236}">
                              <a16:creationId xmlns:a16="http://schemas.microsoft.com/office/drawing/2014/main" id="{5AD1B3FB-BE0A-BC2B-A2B5-8E06B607E782}"/>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42" name="Line 20213">
                          <a:extLst>
                            <a:ext uri="{FF2B5EF4-FFF2-40B4-BE49-F238E27FC236}">
                              <a16:creationId xmlns:a16="http://schemas.microsoft.com/office/drawing/2014/main" id="{B82E163F-5D96-1F48-FC50-C125C431FF1A}"/>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43" name="Line 20214">
                          <a:extLst>
                            <a:ext uri="{FF2B5EF4-FFF2-40B4-BE49-F238E27FC236}">
                              <a16:creationId xmlns:a16="http://schemas.microsoft.com/office/drawing/2014/main" id="{83ED83F7-2207-E0EF-EBF3-6040DA4F4E2A}"/>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421" name="Line 20215">
                        <a:extLst>
                          <a:ext uri="{FF2B5EF4-FFF2-40B4-BE49-F238E27FC236}">
                            <a16:creationId xmlns:a16="http://schemas.microsoft.com/office/drawing/2014/main" id="{31B4753D-D0C6-A9DC-3E70-A4AC8497CD92}"/>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22" name="Line 20216">
                        <a:extLst>
                          <a:ext uri="{FF2B5EF4-FFF2-40B4-BE49-F238E27FC236}">
                            <a16:creationId xmlns:a16="http://schemas.microsoft.com/office/drawing/2014/main" id="{4277555A-796C-F5C2-87E9-284B4DD20A66}"/>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423" name="Group 20217">
                        <a:extLst>
                          <a:ext uri="{FF2B5EF4-FFF2-40B4-BE49-F238E27FC236}">
                            <a16:creationId xmlns:a16="http://schemas.microsoft.com/office/drawing/2014/main" id="{7C4A8D4A-7D70-8683-A672-02BE76772EBE}"/>
                          </a:ext>
                        </a:extLst>
                      </p:cNvPr>
                      <p:cNvGrpSpPr>
                        <a:grpSpLocks/>
                      </p:cNvGrpSpPr>
                      <p:nvPr/>
                    </p:nvGrpSpPr>
                    <p:grpSpPr bwMode="auto">
                      <a:xfrm flipV="1">
                        <a:off x="273" y="48"/>
                        <a:ext cx="4" cy="11"/>
                        <a:chOff x="273" y="39"/>
                        <a:chExt cx="4" cy="11"/>
                      </a:xfrm>
                    </p:grpSpPr>
                    <p:sp>
                      <p:nvSpPr>
                        <p:cNvPr id="2438" name="Line 20218">
                          <a:extLst>
                            <a:ext uri="{FF2B5EF4-FFF2-40B4-BE49-F238E27FC236}">
                              <a16:creationId xmlns:a16="http://schemas.microsoft.com/office/drawing/2014/main" id="{14DA522E-3CDC-D40F-AC10-4A3EDC238511}"/>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39" name="Line 20219">
                          <a:extLst>
                            <a:ext uri="{FF2B5EF4-FFF2-40B4-BE49-F238E27FC236}">
                              <a16:creationId xmlns:a16="http://schemas.microsoft.com/office/drawing/2014/main" id="{CEE67BFC-914F-3FD4-7702-11F265548286}"/>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40" name="Line 20220">
                          <a:extLst>
                            <a:ext uri="{FF2B5EF4-FFF2-40B4-BE49-F238E27FC236}">
                              <a16:creationId xmlns:a16="http://schemas.microsoft.com/office/drawing/2014/main" id="{6CB2FBFB-3876-57BD-B4B4-10C021F51E98}"/>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424" name="Line 20221">
                        <a:extLst>
                          <a:ext uri="{FF2B5EF4-FFF2-40B4-BE49-F238E27FC236}">
                            <a16:creationId xmlns:a16="http://schemas.microsoft.com/office/drawing/2014/main" id="{C4AB9E70-CD29-079B-FD54-D058334B6727}"/>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25" name="Line 20222">
                        <a:extLst>
                          <a:ext uri="{FF2B5EF4-FFF2-40B4-BE49-F238E27FC236}">
                            <a16:creationId xmlns:a16="http://schemas.microsoft.com/office/drawing/2014/main" id="{3D4A175E-0742-ACD7-D9DE-9B99E9458E1F}"/>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426" name="Group 20223">
                        <a:extLst>
                          <a:ext uri="{FF2B5EF4-FFF2-40B4-BE49-F238E27FC236}">
                            <a16:creationId xmlns:a16="http://schemas.microsoft.com/office/drawing/2014/main" id="{787E2CC4-6F70-C098-D52D-1B3E997D0061}"/>
                          </a:ext>
                        </a:extLst>
                      </p:cNvPr>
                      <p:cNvGrpSpPr>
                        <a:grpSpLocks/>
                      </p:cNvGrpSpPr>
                      <p:nvPr/>
                    </p:nvGrpSpPr>
                    <p:grpSpPr bwMode="auto">
                      <a:xfrm flipV="1">
                        <a:off x="273" y="160"/>
                        <a:ext cx="4" cy="11"/>
                        <a:chOff x="273" y="123"/>
                        <a:chExt cx="4" cy="11"/>
                      </a:xfrm>
                    </p:grpSpPr>
                    <p:sp>
                      <p:nvSpPr>
                        <p:cNvPr id="2435" name="Line 20224">
                          <a:extLst>
                            <a:ext uri="{FF2B5EF4-FFF2-40B4-BE49-F238E27FC236}">
                              <a16:creationId xmlns:a16="http://schemas.microsoft.com/office/drawing/2014/main" id="{EBECA05F-7472-350F-80B3-84E12722748F}"/>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36" name="Line 20225">
                          <a:extLst>
                            <a:ext uri="{FF2B5EF4-FFF2-40B4-BE49-F238E27FC236}">
                              <a16:creationId xmlns:a16="http://schemas.microsoft.com/office/drawing/2014/main" id="{7CD2828E-B0F3-9729-0681-2ED3D4CA159E}"/>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37" name="Line 20226">
                          <a:extLst>
                            <a:ext uri="{FF2B5EF4-FFF2-40B4-BE49-F238E27FC236}">
                              <a16:creationId xmlns:a16="http://schemas.microsoft.com/office/drawing/2014/main" id="{17571B13-292B-4929-A3EE-8A1DF8AC1D49}"/>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427" name="Line 20227">
                        <a:extLst>
                          <a:ext uri="{FF2B5EF4-FFF2-40B4-BE49-F238E27FC236}">
                            <a16:creationId xmlns:a16="http://schemas.microsoft.com/office/drawing/2014/main" id="{3F144B9A-4562-F266-D79A-58AD5BBACA55}"/>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28" name="Line 20228">
                        <a:extLst>
                          <a:ext uri="{FF2B5EF4-FFF2-40B4-BE49-F238E27FC236}">
                            <a16:creationId xmlns:a16="http://schemas.microsoft.com/office/drawing/2014/main" id="{2E26591C-32F0-7A37-6595-7D55F0D514F0}"/>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429" name="Group 20229">
                        <a:extLst>
                          <a:ext uri="{FF2B5EF4-FFF2-40B4-BE49-F238E27FC236}">
                            <a16:creationId xmlns:a16="http://schemas.microsoft.com/office/drawing/2014/main" id="{F3955064-3532-65A5-3050-B0DEEFA6A489}"/>
                          </a:ext>
                        </a:extLst>
                      </p:cNvPr>
                      <p:cNvGrpSpPr>
                        <a:grpSpLocks/>
                      </p:cNvGrpSpPr>
                      <p:nvPr/>
                    </p:nvGrpSpPr>
                    <p:grpSpPr bwMode="auto">
                      <a:xfrm flipV="1">
                        <a:off x="274" y="7"/>
                        <a:ext cx="4" cy="11"/>
                        <a:chOff x="274" y="9"/>
                        <a:chExt cx="4" cy="11"/>
                      </a:xfrm>
                    </p:grpSpPr>
                    <p:sp>
                      <p:nvSpPr>
                        <p:cNvPr id="2432" name="Line 20230">
                          <a:extLst>
                            <a:ext uri="{FF2B5EF4-FFF2-40B4-BE49-F238E27FC236}">
                              <a16:creationId xmlns:a16="http://schemas.microsoft.com/office/drawing/2014/main" id="{0215B9D0-90FB-C84E-FF42-01F273DC5BB9}"/>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33" name="Line 20231">
                          <a:extLst>
                            <a:ext uri="{FF2B5EF4-FFF2-40B4-BE49-F238E27FC236}">
                              <a16:creationId xmlns:a16="http://schemas.microsoft.com/office/drawing/2014/main" id="{BDF0A14E-02BC-6971-D383-185601DD5F30}"/>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34" name="Line 20232">
                          <a:extLst>
                            <a:ext uri="{FF2B5EF4-FFF2-40B4-BE49-F238E27FC236}">
                              <a16:creationId xmlns:a16="http://schemas.microsoft.com/office/drawing/2014/main" id="{CDB2561A-D202-E784-5CA6-9933E454143C}"/>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430" name="Line 20233">
                        <a:extLst>
                          <a:ext uri="{FF2B5EF4-FFF2-40B4-BE49-F238E27FC236}">
                            <a16:creationId xmlns:a16="http://schemas.microsoft.com/office/drawing/2014/main" id="{4816B170-6743-8284-01D2-44B7BDB41B0E}"/>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431" name="Line 20234">
                        <a:extLst>
                          <a:ext uri="{FF2B5EF4-FFF2-40B4-BE49-F238E27FC236}">
                            <a16:creationId xmlns:a16="http://schemas.microsoft.com/office/drawing/2014/main" id="{265DE9F0-DD81-8FC4-77B8-44A5775AA27E}"/>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2417" name="AutoShape 20235">
                    <a:extLst>
                      <a:ext uri="{FF2B5EF4-FFF2-40B4-BE49-F238E27FC236}">
                        <a16:creationId xmlns:a16="http://schemas.microsoft.com/office/drawing/2014/main" id="{B9879248-E1D7-608E-40C2-3CBDE40ABEF4}"/>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2370" name="グループ化 2369">
                <a:extLst>
                  <a:ext uri="{FF2B5EF4-FFF2-40B4-BE49-F238E27FC236}">
                    <a16:creationId xmlns:a16="http://schemas.microsoft.com/office/drawing/2014/main" id="{4127B95B-BA29-3800-C0B2-1B79927F36E2}"/>
                  </a:ext>
                </a:extLst>
              </p:cNvPr>
              <p:cNvGrpSpPr/>
              <p:nvPr/>
            </p:nvGrpSpPr>
            <p:grpSpPr>
              <a:xfrm>
                <a:off x="3575720" y="4900969"/>
                <a:ext cx="2932846" cy="263154"/>
                <a:chOff x="5272221" y="4222352"/>
                <a:chExt cx="5453284" cy="515215"/>
              </a:xfrm>
            </p:grpSpPr>
            <p:grpSp>
              <p:nvGrpSpPr>
                <p:cNvPr id="2371" name="グループ化 2370">
                  <a:extLst>
                    <a:ext uri="{FF2B5EF4-FFF2-40B4-BE49-F238E27FC236}">
                      <a16:creationId xmlns:a16="http://schemas.microsoft.com/office/drawing/2014/main" id="{EF9E8BA8-7703-F1FA-00A3-DCC39B1B7F50}"/>
                    </a:ext>
                  </a:extLst>
                </p:cNvPr>
                <p:cNvGrpSpPr/>
                <p:nvPr/>
              </p:nvGrpSpPr>
              <p:grpSpPr>
                <a:xfrm>
                  <a:off x="5272221" y="4226272"/>
                  <a:ext cx="5453284" cy="504056"/>
                  <a:chOff x="5306852" y="3284984"/>
                  <a:chExt cx="5453284" cy="504056"/>
                </a:xfrm>
              </p:grpSpPr>
              <p:sp>
                <p:nvSpPr>
                  <p:cNvPr id="2409" name="四角形: 角を丸くする 2408">
                    <a:extLst>
                      <a:ext uri="{FF2B5EF4-FFF2-40B4-BE49-F238E27FC236}">
                        <a16:creationId xmlns:a16="http://schemas.microsoft.com/office/drawing/2014/main" id="{6EB24230-43B8-FF5C-A0F4-325C427AA262}"/>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0" name="四角形: 角を丸くする 2409">
                    <a:extLst>
                      <a:ext uri="{FF2B5EF4-FFF2-40B4-BE49-F238E27FC236}">
                        <a16:creationId xmlns:a16="http://schemas.microsoft.com/office/drawing/2014/main" id="{105D3BC3-3AD9-FB28-E1D8-C62F62D05932}"/>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1" name="四角形: 角を丸くする 2410">
                    <a:extLst>
                      <a:ext uri="{FF2B5EF4-FFF2-40B4-BE49-F238E27FC236}">
                        <a16:creationId xmlns:a16="http://schemas.microsoft.com/office/drawing/2014/main" id="{479547CD-C0A6-D633-F55B-5633EE7FA21B}"/>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2" name="四角形: 角を丸くする 2411">
                    <a:extLst>
                      <a:ext uri="{FF2B5EF4-FFF2-40B4-BE49-F238E27FC236}">
                        <a16:creationId xmlns:a16="http://schemas.microsoft.com/office/drawing/2014/main" id="{2A39C1CD-4815-0D84-33AB-5C96C3E700BC}"/>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3" name="四角形: 角を丸くする 2412">
                    <a:extLst>
                      <a:ext uri="{FF2B5EF4-FFF2-40B4-BE49-F238E27FC236}">
                        <a16:creationId xmlns:a16="http://schemas.microsoft.com/office/drawing/2014/main" id="{3328FE55-4089-8CA5-7A15-60DAFAD3A27E}"/>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372" name="フローチャート: 端子 2371">
                  <a:extLst>
                    <a:ext uri="{FF2B5EF4-FFF2-40B4-BE49-F238E27FC236}">
                      <a16:creationId xmlns:a16="http://schemas.microsoft.com/office/drawing/2014/main" id="{4B12EFE4-0E8D-2BF6-470D-AB9E4AB88B6A}"/>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3" name="フローチャート: 端子 2372">
                  <a:extLst>
                    <a:ext uri="{FF2B5EF4-FFF2-40B4-BE49-F238E27FC236}">
                      <a16:creationId xmlns:a16="http://schemas.microsoft.com/office/drawing/2014/main" id="{3BB78660-7D60-869F-DDAF-1426307EBCAC}"/>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4" name="フローチャート: 端子 2373">
                  <a:extLst>
                    <a:ext uri="{FF2B5EF4-FFF2-40B4-BE49-F238E27FC236}">
                      <a16:creationId xmlns:a16="http://schemas.microsoft.com/office/drawing/2014/main" id="{F3B0A28B-4AC0-D61B-2A66-DF453CBF32B5}"/>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5" name="フローチャート: 端子 2374">
                  <a:extLst>
                    <a:ext uri="{FF2B5EF4-FFF2-40B4-BE49-F238E27FC236}">
                      <a16:creationId xmlns:a16="http://schemas.microsoft.com/office/drawing/2014/main" id="{173D0ED3-8E21-79CB-0AFD-213BC4145493}"/>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6" name="フローチャート: 端子 2375">
                  <a:extLst>
                    <a:ext uri="{FF2B5EF4-FFF2-40B4-BE49-F238E27FC236}">
                      <a16:creationId xmlns:a16="http://schemas.microsoft.com/office/drawing/2014/main" id="{F1F17876-1A9A-38F8-C43F-BAC348677458}"/>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7" name="フローチャート: 端子 2376">
                  <a:extLst>
                    <a:ext uri="{FF2B5EF4-FFF2-40B4-BE49-F238E27FC236}">
                      <a16:creationId xmlns:a16="http://schemas.microsoft.com/office/drawing/2014/main" id="{9739110E-3A92-5532-EC92-2ADFA8447DF6}"/>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8" name="フローチャート: 端子 2377">
                  <a:extLst>
                    <a:ext uri="{FF2B5EF4-FFF2-40B4-BE49-F238E27FC236}">
                      <a16:creationId xmlns:a16="http://schemas.microsoft.com/office/drawing/2014/main" id="{2BE7B184-A0EE-964A-48FC-7B88A71EA1C0}"/>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9" name="フローチャート: 端子 2378">
                  <a:extLst>
                    <a:ext uri="{FF2B5EF4-FFF2-40B4-BE49-F238E27FC236}">
                      <a16:creationId xmlns:a16="http://schemas.microsoft.com/office/drawing/2014/main" id="{98C36636-2538-21F2-C308-94B1AEF43A2A}"/>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0" name="フローチャート: 端子 2379">
                  <a:extLst>
                    <a:ext uri="{FF2B5EF4-FFF2-40B4-BE49-F238E27FC236}">
                      <a16:creationId xmlns:a16="http://schemas.microsoft.com/office/drawing/2014/main" id="{B2D5D172-24A4-1650-743F-7A7C3947D560}"/>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1" name="フローチャート: 端子 2380">
                  <a:extLst>
                    <a:ext uri="{FF2B5EF4-FFF2-40B4-BE49-F238E27FC236}">
                      <a16:creationId xmlns:a16="http://schemas.microsoft.com/office/drawing/2014/main" id="{C1D92AA0-1920-BA3C-8297-8ED93AC7785A}"/>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2" name="フローチャート: 端子 2381">
                  <a:extLst>
                    <a:ext uri="{FF2B5EF4-FFF2-40B4-BE49-F238E27FC236}">
                      <a16:creationId xmlns:a16="http://schemas.microsoft.com/office/drawing/2014/main" id="{1EA6CC51-FFF5-6AEA-2AD0-31F13FF924C1}"/>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3" name="フローチャート: 端子 2382">
                  <a:extLst>
                    <a:ext uri="{FF2B5EF4-FFF2-40B4-BE49-F238E27FC236}">
                      <a16:creationId xmlns:a16="http://schemas.microsoft.com/office/drawing/2014/main" id="{DF065AD6-843B-FFA9-4197-F071A94A2838}"/>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4" name="フローチャート: 端子 2383">
                  <a:extLst>
                    <a:ext uri="{FF2B5EF4-FFF2-40B4-BE49-F238E27FC236}">
                      <a16:creationId xmlns:a16="http://schemas.microsoft.com/office/drawing/2014/main" id="{22F17EFA-8F09-B6C7-589E-86ECA8663FCC}"/>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5" name="フローチャート: 端子 2384">
                  <a:extLst>
                    <a:ext uri="{FF2B5EF4-FFF2-40B4-BE49-F238E27FC236}">
                      <a16:creationId xmlns:a16="http://schemas.microsoft.com/office/drawing/2014/main" id="{1BF61676-0010-5489-DAE3-0661581F6371}"/>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6" name="フローチャート: 端子 2385">
                  <a:extLst>
                    <a:ext uri="{FF2B5EF4-FFF2-40B4-BE49-F238E27FC236}">
                      <a16:creationId xmlns:a16="http://schemas.microsoft.com/office/drawing/2014/main" id="{81E880D8-B0DB-BE13-92F2-366CFF5016EA}"/>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7" name="フローチャート: 端子 2386">
                  <a:extLst>
                    <a:ext uri="{FF2B5EF4-FFF2-40B4-BE49-F238E27FC236}">
                      <a16:creationId xmlns:a16="http://schemas.microsoft.com/office/drawing/2014/main" id="{1C77AE91-33F3-2BE3-EC74-7911DA3CE873}"/>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8" name="フローチャート: 端子 2387">
                  <a:extLst>
                    <a:ext uri="{FF2B5EF4-FFF2-40B4-BE49-F238E27FC236}">
                      <a16:creationId xmlns:a16="http://schemas.microsoft.com/office/drawing/2014/main" id="{61353050-05DE-0800-1D5E-C6B4E560CA39}"/>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9" name="フローチャート: 端子 2388">
                  <a:extLst>
                    <a:ext uri="{FF2B5EF4-FFF2-40B4-BE49-F238E27FC236}">
                      <a16:creationId xmlns:a16="http://schemas.microsoft.com/office/drawing/2014/main" id="{5E46F087-AFAD-DE0D-1F00-B24148997AA6}"/>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0" name="フローチャート: 端子 2389">
                  <a:extLst>
                    <a:ext uri="{FF2B5EF4-FFF2-40B4-BE49-F238E27FC236}">
                      <a16:creationId xmlns:a16="http://schemas.microsoft.com/office/drawing/2014/main" id="{6EA90829-FBA0-A92F-BD60-94717DE7F9BF}"/>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1" name="フローチャート: 端子 2390">
                  <a:extLst>
                    <a:ext uri="{FF2B5EF4-FFF2-40B4-BE49-F238E27FC236}">
                      <a16:creationId xmlns:a16="http://schemas.microsoft.com/office/drawing/2014/main" id="{2106291E-4C19-B329-03D9-2C719225E111}"/>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2" name="フローチャート: 端子 2391">
                  <a:extLst>
                    <a:ext uri="{FF2B5EF4-FFF2-40B4-BE49-F238E27FC236}">
                      <a16:creationId xmlns:a16="http://schemas.microsoft.com/office/drawing/2014/main" id="{A6417A82-CDB2-E95B-F60A-85A6BE6DCF59}"/>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3" name="フローチャート: 端子 2392">
                  <a:extLst>
                    <a:ext uri="{FF2B5EF4-FFF2-40B4-BE49-F238E27FC236}">
                      <a16:creationId xmlns:a16="http://schemas.microsoft.com/office/drawing/2014/main" id="{3868F16E-32A9-FB37-909C-ACEE0502DCCF}"/>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4" name="フローチャート: 端子 2393">
                  <a:extLst>
                    <a:ext uri="{FF2B5EF4-FFF2-40B4-BE49-F238E27FC236}">
                      <a16:creationId xmlns:a16="http://schemas.microsoft.com/office/drawing/2014/main" id="{4B4C71E6-0730-6F5E-3664-EC45D42D54D1}"/>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5" name="フローチャート: 端子 2394">
                  <a:extLst>
                    <a:ext uri="{FF2B5EF4-FFF2-40B4-BE49-F238E27FC236}">
                      <a16:creationId xmlns:a16="http://schemas.microsoft.com/office/drawing/2014/main" id="{81E7215A-8C7A-CA78-B710-C7039F9A81F7}"/>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6" name="フローチャート: 端子 2395">
                  <a:extLst>
                    <a:ext uri="{FF2B5EF4-FFF2-40B4-BE49-F238E27FC236}">
                      <a16:creationId xmlns:a16="http://schemas.microsoft.com/office/drawing/2014/main" id="{4E48AC60-5BB9-8318-C0F1-314B99B3D607}"/>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7" name="フローチャート: 端子 2396">
                  <a:extLst>
                    <a:ext uri="{FF2B5EF4-FFF2-40B4-BE49-F238E27FC236}">
                      <a16:creationId xmlns:a16="http://schemas.microsoft.com/office/drawing/2014/main" id="{0383498F-2B29-4BE9-6610-BB1F56CF8B85}"/>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8" name="フローチャート: 端子 2397">
                  <a:extLst>
                    <a:ext uri="{FF2B5EF4-FFF2-40B4-BE49-F238E27FC236}">
                      <a16:creationId xmlns:a16="http://schemas.microsoft.com/office/drawing/2014/main" id="{BF88BF94-913D-6039-F396-67DA654A40C0}"/>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9" name="フローチャート: 端子 2398">
                  <a:extLst>
                    <a:ext uri="{FF2B5EF4-FFF2-40B4-BE49-F238E27FC236}">
                      <a16:creationId xmlns:a16="http://schemas.microsoft.com/office/drawing/2014/main" id="{52F4AF97-CA72-9BBE-348C-DA22DCE877F0}"/>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0" name="フローチャート: 端子 2399">
                  <a:extLst>
                    <a:ext uri="{FF2B5EF4-FFF2-40B4-BE49-F238E27FC236}">
                      <a16:creationId xmlns:a16="http://schemas.microsoft.com/office/drawing/2014/main" id="{C0E0DB76-A94A-BA9D-1BC1-575C4F8B398D}"/>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1" name="フローチャート: 端子 2400">
                  <a:extLst>
                    <a:ext uri="{FF2B5EF4-FFF2-40B4-BE49-F238E27FC236}">
                      <a16:creationId xmlns:a16="http://schemas.microsoft.com/office/drawing/2014/main" id="{9C12AAE1-9770-3731-661B-38040542B7ED}"/>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2" name="フローチャート: 端子 2401">
                  <a:extLst>
                    <a:ext uri="{FF2B5EF4-FFF2-40B4-BE49-F238E27FC236}">
                      <a16:creationId xmlns:a16="http://schemas.microsoft.com/office/drawing/2014/main" id="{FD0C7127-6570-68E5-9631-311D9C0568E5}"/>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3" name="フローチャート: 端子 2402">
                  <a:extLst>
                    <a:ext uri="{FF2B5EF4-FFF2-40B4-BE49-F238E27FC236}">
                      <a16:creationId xmlns:a16="http://schemas.microsoft.com/office/drawing/2014/main" id="{68F0C367-DCA3-1606-D6F4-4C80DF48E27D}"/>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4" name="フローチャート: 端子 2403">
                  <a:extLst>
                    <a:ext uri="{FF2B5EF4-FFF2-40B4-BE49-F238E27FC236}">
                      <a16:creationId xmlns:a16="http://schemas.microsoft.com/office/drawing/2014/main" id="{FBF7CCDF-4E9F-66B8-B2C5-1B7F075C2202}"/>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5" name="フローチャート: 端子 2404">
                  <a:extLst>
                    <a:ext uri="{FF2B5EF4-FFF2-40B4-BE49-F238E27FC236}">
                      <a16:creationId xmlns:a16="http://schemas.microsoft.com/office/drawing/2014/main" id="{DE3CA34E-34C0-2020-DD93-1134D38B514A}"/>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6" name="フローチャート: 端子 2405">
                  <a:extLst>
                    <a:ext uri="{FF2B5EF4-FFF2-40B4-BE49-F238E27FC236}">
                      <a16:creationId xmlns:a16="http://schemas.microsoft.com/office/drawing/2014/main" id="{8AAC3981-623E-90F6-9FEF-2903978450C7}"/>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7" name="フローチャート: 端子 2406">
                  <a:extLst>
                    <a:ext uri="{FF2B5EF4-FFF2-40B4-BE49-F238E27FC236}">
                      <a16:creationId xmlns:a16="http://schemas.microsoft.com/office/drawing/2014/main" id="{58C60223-8B39-ECA4-B460-3D16070FB934}"/>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8" name="フローチャート: 端子 2407">
                  <a:extLst>
                    <a:ext uri="{FF2B5EF4-FFF2-40B4-BE49-F238E27FC236}">
                      <a16:creationId xmlns:a16="http://schemas.microsoft.com/office/drawing/2014/main" id="{87AD177A-2A3B-B321-BD51-BE90CE8E060D}"/>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2368" name="正方形/長方形 2367">
              <a:extLst>
                <a:ext uri="{FF2B5EF4-FFF2-40B4-BE49-F238E27FC236}">
                  <a16:creationId xmlns:a16="http://schemas.microsoft.com/office/drawing/2014/main" id="{7C4F1A4E-C2D8-0243-5353-2D41CD674DF8}"/>
                </a:ext>
              </a:extLst>
            </p:cNvPr>
            <p:cNvSpPr/>
            <p:nvPr/>
          </p:nvSpPr>
          <p:spPr>
            <a:xfrm>
              <a:off x="3046932" y="5636437"/>
              <a:ext cx="641727" cy="390692"/>
            </a:xfrm>
            <a:prstGeom prst="rect">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065" name="正方形/長方形 1064">
            <a:extLst>
              <a:ext uri="{FF2B5EF4-FFF2-40B4-BE49-F238E27FC236}">
                <a16:creationId xmlns:a16="http://schemas.microsoft.com/office/drawing/2014/main" id="{0C74879C-996C-2493-BF19-7973DEF58FE0}"/>
              </a:ext>
            </a:extLst>
          </p:cNvPr>
          <p:cNvSpPr/>
          <p:nvPr/>
        </p:nvSpPr>
        <p:spPr>
          <a:xfrm>
            <a:off x="5330563" y="5410166"/>
            <a:ext cx="373047" cy="296254"/>
          </a:xfrm>
          <a:prstGeom prst="rect">
            <a:avLst/>
          </a:prstGeom>
          <a:solidFill>
            <a:srgbClr val="11111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66" name="Picture 2">
            <a:extLst>
              <a:ext uri="{FF2B5EF4-FFF2-40B4-BE49-F238E27FC236}">
                <a16:creationId xmlns:a16="http://schemas.microsoft.com/office/drawing/2014/main" id="{76C3A474-23DD-9073-0E7A-597213B09DC8}"/>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5199182" y="4588435"/>
            <a:ext cx="635810" cy="821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グループ化 2">
            <a:extLst>
              <a:ext uri="{FF2B5EF4-FFF2-40B4-BE49-F238E27FC236}">
                <a16:creationId xmlns:a16="http://schemas.microsoft.com/office/drawing/2014/main" id="{570FF417-3B17-BB43-6757-5A3CDA5369C9}"/>
              </a:ext>
            </a:extLst>
          </p:cNvPr>
          <p:cNvGrpSpPr/>
          <p:nvPr/>
        </p:nvGrpSpPr>
        <p:grpSpPr>
          <a:xfrm>
            <a:off x="2187672" y="5570629"/>
            <a:ext cx="3260256" cy="477939"/>
            <a:chOff x="2644379" y="4593585"/>
            <a:chExt cx="3864187" cy="756058"/>
          </a:xfrm>
        </p:grpSpPr>
        <p:grpSp>
          <p:nvGrpSpPr>
            <p:cNvPr id="4" name="Group 20157">
              <a:extLst>
                <a:ext uri="{FF2B5EF4-FFF2-40B4-BE49-F238E27FC236}">
                  <a16:creationId xmlns:a16="http://schemas.microsoft.com/office/drawing/2014/main" id="{AA5051DE-5256-2CE6-C6B2-91E09DC2593E}"/>
                </a:ext>
              </a:extLst>
            </p:cNvPr>
            <p:cNvGrpSpPr>
              <a:grpSpLocks/>
            </p:cNvGrpSpPr>
            <p:nvPr/>
          </p:nvGrpSpPr>
          <p:grpSpPr bwMode="auto">
            <a:xfrm rot="10800000">
              <a:off x="2644379" y="4593585"/>
              <a:ext cx="1115980" cy="756058"/>
              <a:chOff x="0" y="0"/>
              <a:chExt cx="312" cy="209"/>
            </a:xfrm>
          </p:grpSpPr>
          <p:grpSp>
            <p:nvGrpSpPr>
              <p:cNvPr id="253" name="Group 20158">
                <a:extLst>
                  <a:ext uri="{FF2B5EF4-FFF2-40B4-BE49-F238E27FC236}">
                    <a16:creationId xmlns:a16="http://schemas.microsoft.com/office/drawing/2014/main" id="{F01EB79C-C237-A92A-0340-BBFEA7E143A6}"/>
                  </a:ext>
                </a:extLst>
              </p:cNvPr>
              <p:cNvGrpSpPr>
                <a:grpSpLocks/>
              </p:cNvGrpSpPr>
              <p:nvPr/>
            </p:nvGrpSpPr>
            <p:grpSpPr bwMode="auto">
              <a:xfrm>
                <a:off x="0" y="0"/>
                <a:ext cx="307" cy="209"/>
                <a:chOff x="0" y="0"/>
                <a:chExt cx="307" cy="209"/>
              </a:xfrm>
            </p:grpSpPr>
            <p:sp>
              <p:nvSpPr>
                <p:cNvPr id="285" name="Rectangle 20159">
                  <a:extLst>
                    <a:ext uri="{FF2B5EF4-FFF2-40B4-BE49-F238E27FC236}">
                      <a16:creationId xmlns:a16="http://schemas.microsoft.com/office/drawing/2014/main" id="{82988083-51CC-39E9-1E46-1FDC617276CC}"/>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86" name="Rectangle 20160">
                  <a:extLst>
                    <a:ext uri="{FF2B5EF4-FFF2-40B4-BE49-F238E27FC236}">
                      <a16:creationId xmlns:a16="http://schemas.microsoft.com/office/drawing/2014/main" id="{4D9B34EB-59CE-C5A6-A4A8-37574DA3B982}"/>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87" name="Rectangle 20161">
                  <a:extLst>
                    <a:ext uri="{FF2B5EF4-FFF2-40B4-BE49-F238E27FC236}">
                      <a16:creationId xmlns:a16="http://schemas.microsoft.com/office/drawing/2014/main" id="{D4D390BE-298F-A12C-4E8E-8B8F23886E58}"/>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25" name="Rectangle 20162">
                  <a:extLst>
                    <a:ext uri="{FF2B5EF4-FFF2-40B4-BE49-F238E27FC236}">
                      <a16:creationId xmlns:a16="http://schemas.microsoft.com/office/drawing/2014/main" id="{FCCEE326-9EE9-EE9C-E013-0C5F20DBA984}"/>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26" name="Rectangle 20163">
                  <a:extLst>
                    <a:ext uri="{FF2B5EF4-FFF2-40B4-BE49-F238E27FC236}">
                      <a16:creationId xmlns:a16="http://schemas.microsoft.com/office/drawing/2014/main" id="{FBC9837E-C779-A548-08DE-44B7540ADA54}"/>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30" name="Rectangle 20164">
                  <a:extLst>
                    <a:ext uri="{FF2B5EF4-FFF2-40B4-BE49-F238E27FC236}">
                      <a16:creationId xmlns:a16="http://schemas.microsoft.com/office/drawing/2014/main" id="{12549804-8494-16A5-A14B-764AA216C3AE}"/>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31" name="Rectangle 20165">
                  <a:extLst>
                    <a:ext uri="{FF2B5EF4-FFF2-40B4-BE49-F238E27FC236}">
                      <a16:creationId xmlns:a16="http://schemas.microsoft.com/office/drawing/2014/main" id="{334373B3-A197-FAB0-2891-6410BB9A6C4D}"/>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32" name="Rectangle 20166">
                  <a:extLst>
                    <a:ext uri="{FF2B5EF4-FFF2-40B4-BE49-F238E27FC236}">
                      <a16:creationId xmlns:a16="http://schemas.microsoft.com/office/drawing/2014/main" id="{7F5B9E51-B467-1542-E5DA-2EA77F91F6B4}"/>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33" name="Rectangle 20167">
                  <a:extLst>
                    <a:ext uri="{FF2B5EF4-FFF2-40B4-BE49-F238E27FC236}">
                      <a16:creationId xmlns:a16="http://schemas.microsoft.com/office/drawing/2014/main" id="{061CAA97-AADF-64E5-771D-A1263B8DBBBE}"/>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36" name="Rectangle 20168">
                  <a:extLst>
                    <a:ext uri="{FF2B5EF4-FFF2-40B4-BE49-F238E27FC236}">
                      <a16:creationId xmlns:a16="http://schemas.microsoft.com/office/drawing/2014/main" id="{32DA2319-3E08-DBDC-B5A7-EBC234BBCB3C}"/>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47" name="Rectangle 20169">
                  <a:extLst>
                    <a:ext uri="{FF2B5EF4-FFF2-40B4-BE49-F238E27FC236}">
                      <a16:creationId xmlns:a16="http://schemas.microsoft.com/office/drawing/2014/main" id="{3E4E5F56-99E5-22B7-3DCC-0E7F42B361B1}"/>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97" name="Line 20170">
                  <a:extLst>
                    <a:ext uri="{FF2B5EF4-FFF2-40B4-BE49-F238E27FC236}">
                      <a16:creationId xmlns:a16="http://schemas.microsoft.com/office/drawing/2014/main" id="{736FC9DC-230F-8D95-4681-A0E15BA970CB}"/>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98" name="Line 20171">
                  <a:extLst>
                    <a:ext uri="{FF2B5EF4-FFF2-40B4-BE49-F238E27FC236}">
                      <a16:creationId xmlns:a16="http://schemas.microsoft.com/office/drawing/2014/main" id="{0408A5D2-26C1-16B9-0471-28C0B305302A}"/>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99" name="Line 20172">
                  <a:extLst>
                    <a:ext uri="{FF2B5EF4-FFF2-40B4-BE49-F238E27FC236}">
                      <a16:creationId xmlns:a16="http://schemas.microsoft.com/office/drawing/2014/main" id="{31C3E4E0-87F0-B1FA-3BAF-55414BC6A1CB}"/>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00" name="Line 20173">
                  <a:extLst>
                    <a:ext uri="{FF2B5EF4-FFF2-40B4-BE49-F238E27FC236}">
                      <a16:creationId xmlns:a16="http://schemas.microsoft.com/office/drawing/2014/main" id="{2740CE34-71B0-2071-30F4-C7481A94E878}"/>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01" name="Line 20174">
                  <a:extLst>
                    <a:ext uri="{FF2B5EF4-FFF2-40B4-BE49-F238E27FC236}">
                      <a16:creationId xmlns:a16="http://schemas.microsoft.com/office/drawing/2014/main" id="{892E239E-1AA1-0E9D-6590-C11505632C78}"/>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02" name="Line 20175">
                  <a:extLst>
                    <a:ext uri="{FF2B5EF4-FFF2-40B4-BE49-F238E27FC236}">
                      <a16:creationId xmlns:a16="http://schemas.microsoft.com/office/drawing/2014/main" id="{A4764DFF-E252-AB18-6A5C-00BEF8F87E4A}"/>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03" name="Line 20176">
                  <a:extLst>
                    <a:ext uri="{FF2B5EF4-FFF2-40B4-BE49-F238E27FC236}">
                      <a16:creationId xmlns:a16="http://schemas.microsoft.com/office/drawing/2014/main" id="{2C23EC24-4393-B00B-733B-630CD8AC9EBC}"/>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04" name="Line 20177">
                  <a:extLst>
                    <a:ext uri="{FF2B5EF4-FFF2-40B4-BE49-F238E27FC236}">
                      <a16:creationId xmlns:a16="http://schemas.microsoft.com/office/drawing/2014/main" id="{9EBEF79B-428F-9B07-9361-010287AC8EFB}"/>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305" name="Group 20178">
                  <a:extLst>
                    <a:ext uri="{FF2B5EF4-FFF2-40B4-BE49-F238E27FC236}">
                      <a16:creationId xmlns:a16="http://schemas.microsoft.com/office/drawing/2014/main" id="{CF6A016C-F6BD-674D-5DC1-F5318803335B}"/>
                    </a:ext>
                  </a:extLst>
                </p:cNvPr>
                <p:cNvGrpSpPr>
                  <a:grpSpLocks/>
                </p:cNvGrpSpPr>
                <p:nvPr/>
              </p:nvGrpSpPr>
              <p:grpSpPr bwMode="auto">
                <a:xfrm rot="16200000" flipV="1">
                  <a:off x="191" y="98"/>
                  <a:ext cx="23" cy="13"/>
                  <a:chOff x="231" y="162"/>
                  <a:chExt cx="45" cy="25"/>
                </a:xfrm>
              </p:grpSpPr>
              <p:sp>
                <p:nvSpPr>
                  <p:cNvPr id="1353" name="Line 20179">
                    <a:extLst>
                      <a:ext uri="{FF2B5EF4-FFF2-40B4-BE49-F238E27FC236}">
                        <a16:creationId xmlns:a16="http://schemas.microsoft.com/office/drawing/2014/main" id="{F325B976-768D-2256-F21F-8415EB7E29E0}"/>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4" name="Line 20180">
                    <a:extLst>
                      <a:ext uri="{FF2B5EF4-FFF2-40B4-BE49-F238E27FC236}">
                        <a16:creationId xmlns:a16="http://schemas.microsoft.com/office/drawing/2014/main" id="{35E1EEE7-B93C-3532-BC57-8C1D5DCF6DF4}"/>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5" name="Line 20181">
                    <a:extLst>
                      <a:ext uri="{FF2B5EF4-FFF2-40B4-BE49-F238E27FC236}">
                        <a16:creationId xmlns:a16="http://schemas.microsoft.com/office/drawing/2014/main" id="{31144751-2F51-D05E-13B8-4FBFB6B99BFC}"/>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6" name="Line 20182">
                    <a:extLst>
                      <a:ext uri="{FF2B5EF4-FFF2-40B4-BE49-F238E27FC236}">
                        <a16:creationId xmlns:a16="http://schemas.microsoft.com/office/drawing/2014/main" id="{2E69C740-BF23-5A61-9D43-F40D75CE5288}"/>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7" name="Line 20183">
                    <a:extLst>
                      <a:ext uri="{FF2B5EF4-FFF2-40B4-BE49-F238E27FC236}">
                        <a16:creationId xmlns:a16="http://schemas.microsoft.com/office/drawing/2014/main" id="{35B04136-929B-016C-8E17-33FF8DC7FE22}"/>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9" name="Line 20184">
                    <a:extLst>
                      <a:ext uri="{FF2B5EF4-FFF2-40B4-BE49-F238E27FC236}">
                        <a16:creationId xmlns:a16="http://schemas.microsoft.com/office/drawing/2014/main" id="{BEF79CC6-7B22-C6DD-43BF-29EA4A67ED53}"/>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306" name="Line 20192">
                  <a:extLst>
                    <a:ext uri="{FF2B5EF4-FFF2-40B4-BE49-F238E27FC236}">
                      <a16:creationId xmlns:a16="http://schemas.microsoft.com/office/drawing/2014/main" id="{A21D241A-4989-B189-F033-D1868C2A7615}"/>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07" name="Line 20193">
                  <a:extLst>
                    <a:ext uri="{FF2B5EF4-FFF2-40B4-BE49-F238E27FC236}">
                      <a16:creationId xmlns:a16="http://schemas.microsoft.com/office/drawing/2014/main" id="{036D72F1-08E8-ECF3-3233-0D677BB05CA0}"/>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08" name="Line 20194">
                  <a:extLst>
                    <a:ext uri="{FF2B5EF4-FFF2-40B4-BE49-F238E27FC236}">
                      <a16:creationId xmlns:a16="http://schemas.microsoft.com/office/drawing/2014/main" id="{7175AA39-6403-EDE1-4644-0002C67FFF8C}"/>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09" name="AutoShape 20195">
                  <a:extLst>
                    <a:ext uri="{FF2B5EF4-FFF2-40B4-BE49-F238E27FC236}">
                      <a16:creationId xmlns:a16="http://schemas.microsoft.com/office/drawing/2014/main" id="{6D38BF5D-7DEC-7A2C-3758-D7BEAB148204}"/>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10" name="AutoShape 20196">
                  <a:extLst>
                    <a:ext uri="{FF2B5EF4-FFF2-40B4-BE49-F238E27FC236}">
                      <a16:creationId xmlns:a16="http://schemas.microsoft.com/office/drawing/2014/main" id="{86BC03D1-28A3-2DAB-153C-E72456322E1E}"/>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11" name="Line 20197">
                  <a:extLst>
                    <a:ext uri="{FF2B5EF4-FFF2-40B4-BE49-F238E27FC236}">
                      <a16:creationId xmlns:a16="http://schemas.microsoft.com/office/drawing/2014/main" id="{46140BCA-083C-EC4B-D47A-1473ABBA31DD}"/>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44" name="Line 20198">
                  <a:extLst>
                    <a:ext uri="{FF2B5EF4-FFF2-40B4-BE49-F238E27FC236}">
                      <a16:creationId xmlns:a16="http://schemas.microsoft.com/office/drawing/2014/main" id="{F0DC1830-3D71-94F1-A2BB-B6C2BAD3683C}"/>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345" name="Group 20199">
                  <a:extLst>
                    <a:ext uri="{FF2B5EF4-FFF2-40B4-BE49-F238E27FC236}">
                      <a16:creationId xmlns:a16="http://schemas.microsoft.com/office/drawing/2014/main" id="{C4B42436-8A74-B766-8791-D1CC1AE5263C}"/>
                    </a:ext>
                  </a:extLst>
                </p:cNvPr>
                <p:cNvGrpSpPr>
                  <a:grpSpLocks/>
                </p:cNvGrpSpPr>
                <p:nvPr/>
              </p:nvGrpSpPr>
              <p:grpSpPr bwMode="auto">
                <a:xfrm flipV="1">
                  <a:off x="290" y="133"/>
                  <a:ext cx="17" cy="13"/>
                  <a:chOff x="290" y="139"/>
                  <a:chExt cx="44" cy="26"/>
                </a:xfrm>
              </p:grpSpPr>
              <p:sp>
                <p:nvSpPr>
                  <p:cNvPr id="1346" name="Rectangle 20200">
                    <a:extLst>
                      <a:ext uri="{FF2B5EF4-FFF2-40B4-BE49-F238E27FC236}">
                        <a16:creationId xmlns:a16="http://schemas.microsoft.com/office/drawing/2014/main" id="{6207452C-67F3-825A-1D07-42BB68F3FDEC}"/>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47" name="Rectangle 20201">
                    <a:extLst>
                      <a:ext uri="{FF2B5EF4-FFF2-40B4-BE49-F238E27FC236}">
                        <a16:creationId xmlns:a16="http://schemas.microsoft.com/office/drawing/2014/main" id="{DD46EC8B-6125-26E7-0762-FF105B294A53}"/>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48" name="Rectangle 20202">
                    <a:extLst>
                      <a:ext uri="{FF2B5EF4-FFF2-40B4-BE49-F238E27FC236}">
                        <a16:creationId xmlns:a16="http://schemas.microsoft.com/office/drawing/2014/main" id="{A1960CFE-EE6C-047D-BBBB-1ACAFFFF69F2}"/>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49" name="AutoShape 20203">
                    <a:extLst>
                      <a:ext uri="{FF2B5EF4-FFF2-40B4-BE49-F238E27FC236}">
                        <a16:creationId xmlns:a16="http://schemas.microsoft.com/office/drawing/2014/main" id="{DE128CF2-4B5E-96B6-5E19-D0EA13A0A494}"/>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50" name="AutoShape 20204">
                    <a:extLst>
                      <a:ext uri="{FF2B5EF4-FFF2-40B4-BE49-F238E27FC236}">
                        <a16:creationId xmlns:a16="http://schemas.microsoft.com/office/drawing/2014/main" id="{63745E23-E17E-E746-B3F7-5BCA182F0F0E}"/>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51" name="Line 20205">
                    <a:extLst>
                      <a:ext uri="{FF2B5EF4-FFF2-40B4-BE49-F238E27FC236}">
                        <a16:creationId xmlns:a16="http://schemas.microsoft.com/office/drawing/2014/main" id="{3BA0A75D-A54F-0483-B6E3-CB1AF9FEFE9B}"/>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52" name="Line 20206">
                    <a:extLst>
                      <a:ext uri="{FF2B5EF4-FFF2-40B4-BE49-F238E27FC236}">
                        <a16:creationId xmlns:a16="http://schemas.microsoft.com/office/drawing/2014/main" id="{E14AFBA0-5339-674D-9EF3-4618BBAC66D4}"/>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254" name="Group 20207">
                <a:extLst>
                  <a:ext uri="{FF2B5EF4-FFF2-40B4-BE49-F238E27FC236}">
                    <a16:creationId xmlns:a16="http://schemas.microsoft.com/office/drawing/2014/main" id="{46B8CB66-B06E-4783-2FBE-3B936D8592F5}"/>
                  </a:ext>
                </a:extLst>
              </p:cNvPr>
              <p:cNvGrpSpPr>
                <a:grpSpLocks/>
              </p:cNvGrpSpPr>
              <p:nvPr/>
            </p:nvGrpSpPr>
            <p:grpSpPr bwMode="auto">
              <a:xfrm>
                <a:off x="273" y="1"/>
                <a:ext cx="39" cy="170"/>
                <a:chOff x="273" y="1"/>
                <a:chExt cx="39" cy="170"/>
              </a:xfrm>
            </p:grpSpPr>
            <p:grpSp>
              <p:nvGrpSpPr>
                <p:cNvPr id="255" name="Group 20208">
                  <a:extLst>
                    <a:ext uri="{FF2B5EF4-FFF2-40B4-BE49-F238E27FC236}">
                      <a16:creationId xmlns:a16="http://schemas.microsoft.com/office/drawing/2014/main" id="{41188AD9-26A0-C51A-D7AA-45B3AE2C9192}"/>
                    </a:ext>
                  </a:extLst>
                </p:cNvPr>
                <p:cNvGrpSpPr>
                  <a:grpSpLocks/>
                </p:cNvGrpSpPr>
                <p:nvPr/>
              </p:nvGrpSpPr>
              <p:grpSpPr bwMode="auto">
                <a:xfrm>
                  <a:off x="273" y="1"/>
                  <a:ext cx="16" cy="170"/>
                  <a:chOff x="273" y="1"/>
                  <a:chExt cx="59" cy="170"/>
                </a:xfrm>
              </p:grpSpPr>
              <p:sp>
                <p:nvSpPr>
                  <p:cNvPr id="259" name="Rectangle 20209">
                    <a:extLst>
                      <a:ext uri="{FF2B5EF4-FFF2-40B4-BE49-F238E27FC236}">
                        <a16:creationId xmlns:a16="http://schemas.microsoft.com/office/drawing/2014/main" id="{E82D4F1F-F391-5E98-BDB2-81C1CB5B9769}"/>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60" name="Group 20210">
                    <a:extLst>
                      <a:ext uri="{FF2B5EF4-FFF2-40B4-BE49-F238E27FC236}">
                        <a16:creationId xmlns:a16="http://schemas.microsoft.com/office/drawing/2014/main" id="{CA8F0EF6-16D1-7402-A37B-714828CADF29}"/>
                      </a:ext>
                    </a:extLst>
                  </p:cNvPr>
                  <p:cNvGrpSpPr>
                    <a:grpSpLocks/>
                  </p:cNvGrpSpPr>
                  <p:nvPr/>
                </p:nvGrpSpPr>
                <p:grpSpPr bwMode="auto">
                  <a:xfrm>
                    <a:off x="273" y="7"/>
                    <a:ext cx="55" cy="164"/>
                    <a:chOff x="273" y="7"/>
                    <a:chExt cx="55" cy="164"/>
                  </a:xfrm>
                </p:grpSpPr>
                <p:grpSp>
                  <p:nvGrpSpPr>
                    <p:cNvPr id="261" name="Group 20211">
                      <a:extLst>
                        <a:ext uri="{FF2B5EF4-FFF2-40B4-BE49-F238E27FC236}">
                          <a16:creationId xmlns:a16="http://schemas.microsoft.com/office/drawing/2014/main" id="{2482979C-9D30-6DF9-0647-993E85A81596}"/>
                        </a:ext>
                      </a:extLst>
                    </p:cNvPr>
                    <p:cNvGrpSpPr>
                      <a:grpSpLocks/>
                    </p:cNvGrpSpPr>
                    <p:nvPr/>
                  </p:nvGrpSpPr>
                  <p:grpSpPr bwMode="auto">
                    <a:xfrm flipV="1">
                      <a:off x="273" y="142"/>
                      <a:ext cx="4" cy="11"/>
                      <a:chOff x="273" y="157"/>
                      <a:chExt cx="4" cy="11"/>
                    </a:xfrm>
                  </p:grpSpPr>
                  <p:sp>
                    <p:nvSpPr>
                      <p:cNvPr id="282" name="Line 20212">
                        <a:extLst>
                          <a:ext uri="{FF2B5EF4-FFF2-40B4-BE49-F238E27FC236}">
                            <a16:creationId xmlns:a16="http://schemas.microsoft.com/office/drawing/2014/main" id="{2B2D7134-220D-8048-373B-903FD0D28A1A}"/>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83" name="Line 20213">
                        <a:extLst>
                          <a:ext uri="{FF2B5EF4-FFF2-40B4-BE49-F238E27FC236}">
                            <a16:creationId xmlns:a16="http://schemas.microsoft.com/office/drawing/2014/main" id="{92E17913-B169-DF63-606C-99A64E5869BD}"/>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84" name="Line 20214">
                        <a:extLst>
                          <a:ext uri="{FF2B5EF4-FFF2-40B4-BE49-F238E27FC236}">
                            <a16:creationId xmlns:a16="http://schemas.microsoft.com/office/drawing/2014/main" id="{A32EF412-18CA-E0F7-76CB-A612DED2CFC7}"/>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62" name="Line 20215">
                      <a:extLst>
                        <a:ext uri="{FF2B5EF4-FFF2-40B4-BE49-F238E27FC236}">
                          <a16:creationId xmlns:a16="http://schemas.microsoft.com/office/drawing/2014/main" id="{825C6700-35AB-DE4C-6F45-ABDEF6102260}"/>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63" name="Line 20216">
                      <a:extLst>
                        <a:ext uri="{FF2B5EF4-FFF2-40B4-BE49-F238E27FC236}">
                          <a16:creationId xmlns:a16="http://schemas.microsoft.com/office/drawing/2014/main" id="{75E9AEC1-A005-CC10-07FC-E32E4FDBE83F}"/>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64" name="Group 20217">
                      <a:extLst>
                        <a:ext uri="{FF2B5EF4-FFF2-40B4-BE49-F238E27FC236}">
                          <a16:creationId xmlns:a16="http://schemas.microsoft.com/office/drawing/2014/main" id="{439B657D-6CDC-CC9A-AEBC-76A6A896C123}"/>
                        </a:ext>
                      </a:extLst>
                    </p:cNvPr>
                    <p:cNvGrpSpPr>
                      <a:grpSpLocks/>
                    </p:cNvGrpSpPr>
                    <p:nvPr/>
                  </p:nvGrpSpPr>
                  <p:grpSpPr bwMode="auto">
                    <a:xfrm flipV="1">
                      <a:off x="273" y="48"/>
                      <a:ext cx="4" cy="11"/>
                      <a:chOff x="273" y="39"/>
                      <a:chExt cx="4" cy="11"/>
                    </a:xfrm>
                  </p:grpSpPr>
                  <p:sp>
                    <p:nvSpPr>
                      <p:cNvPr id="279" name="Line 20218">
                        <a:extLst>
                          <a:ext uri="{FF2B5EF4-FFF2-40B4-BE49-F238E27FC236}">
                            <a16:creationId xmlns:a16="http://schemas.microsoft.com/office/drawing/2014/main" id="{A3280B9E-093E-EA5B-CA8E-9068C974394C}"/>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80" name="Line 20219">
                        <a:extLst>
                          <a:ext uri="{FF2B5EF4-FFF2-40B4-BE49-F238E27FC236}">
                            <a16:creationId xmlns:a16="http://schemas.microsoft.com/office/drawing/2014/main" id="{E799389A-E0BA-4BA6-3F6A-E58CDA94EC30}"/>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81" name="Line 20220">
                        <a:extLst>
                          <a:ext uri="{FF2B5EF4-FFF2-40B4-BE49-F238E27FC236}">
                            <a16:creationId xmlns:a16="http://schemas.microsoft.com/office/drawing/2014/main" id="{A46EF976-D797-8666-3132-49C9F33C022D}"/>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65" name="Line 20221">
                      <a:extLst>
                        <a:ext uri="{FF2B5EF4-FFF2-40B4-BE49-F238E27FC236}">
                          <a16:creationId xmlns:a16="http://schemas.microsoft.com/office/drawing/2014/main" id="{8E32BB5F-B780-FC2A-883F-B73DA8D89F66}"/>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66" name="Line 20222">
                      <a:extLst>
                        <a:ext uri="{FF2B5EF4-FFF2-40B4-BE49-F238E27FC236}">
                          <a16:creationId xmlns:a16="http://schemas.microsoft.com/office/drawing/2014/main" id="{74C9E0A7-9BDE-2373-F05F-790D4EB2D5F7}"/>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67" name="Group 20223">
                      <a:extLst>
                        <a:ext uri="{FF2B5EF4-FFF2-40B4-BE49-F238E27FC236}">
                          <a16:creationId xmlns:a16="http://schemas.microsoft.com/office/drawing/2014/main" id="{0E9D10D6-BF21-C5FA-C5D8-980CB5BF15D2}"/>
                        </a:ext>
                      </a:extLst>
                    </p:cNvPr>
                    <p:cNvGrpSpPr>
                      <a:grpSpLocks/>
                    </p:cNvGrpSpPr>
                    <p:nvPr/>
                  </p:nvGrpSpPr>
                  <p:grpSpPr bwMode="auto">
                    <a:xfrm flipV="1">
                      <a:off x="273" y="160"/>
                      <a:ext cx="4" cy="11"/>
                      <a:chOff x="273" y="123"/>
                      <a:chExt cx="4" cy="11"/>
                    </a:xfrm>
                  </p:grpSpPr>
                  <p:sp>
                    <p:nvSpPr>
                      <p:cNvPr id="276" name="Line 20224">
                        <a:extLst>
                          <a:ext uri="{FF2B5EF4-FFF2-40B4-BE49-F238E27FC236}">
                            <a16:creationId xmlns:a16="http://schemas.microsoft.com/office/drawing/2014/main" id="{4010DD18-EFBA-EDB6-D03D-49E49950BF16}"/>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 name="Line 20225">
                        <a:extLst>
                          <a:ext uri="{FF2B5EF4-FFF2-40B4-BE49-F238E27FC236}">
                            <a16:creationId xmlns:a16="http://schemas.microsoft.com/office/drawing/2014/main" id="{9AD4A27C-835E-700B-B8AB-F36A177BC297}"/>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8" name="Line 20226">
                        <a:extLst>
                          <a:ext uri="{FF2B5EF4-FFF2-40B4-BE49-F238E27FC236}">
                            <a16:creationId xmlns:a16="http://schemas.microsoft.com/office/drawing/2014/main" id="{002CF916-5A96-32F4-22D2-47BDB58A5027}"/>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68" name="Line 20227">
                      <a:extLst>
                        <a:ext uri="{FF2B5EF4-FFF2-40B4-BE49-F238E27FC236}">
                          <a16:creationId xmlns:a16="http://schemas.microsoft.com/office/drawing/2014/main" id="{344A55A3-D5CD-96EF-BD37-5072CC8320A6}"/>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69" name="Line 20228">
                      <a:extLst>
                        <a:ext uri="{FF2B5EF4-FFF2-40B4-BE49-F238E27FC236}">
                          <a16:creationId xmlns:a16="http://schemas.microsoft.com/office/drawing/2014/main" id="{140E2DC3-E62C-156A-3F8D-D230D2183249}"/>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70" name="Group 20229">
                      <a:extLst>
                        <a:ext uri="{FF2B5EF4-FFF2-40B4-BE49-F238E27FC236}">
                          <a16:creationId xmlns:a16="http://schemas.microsoft.com/office/drawing/2014/main" id="{C9765985-4673-6EAF-DEC4-FDCA23EA3647}"/>
                        </a:ext>
                      </a:extLst>
                    </p:cNvPr>
                    <p:cNvGrpSpPr>
                      <a:grpSpLocks/>
                    </p:cNvGrpSpPr>
                    <p:nvPr/>
                  </p:nvGrpSpPr>
                  <p:grpSpPr bwMode="auto">
                    <a:xfrm flipV="1">
                      <a:off x="274" y="7"/>
                      <a:ext cx="4" cy="11"/>
                      <a:chOff x="274" y="9"/>
                      <a:chExt cx="4" cy="11"/>
                    </a:xfrm>
                  </p:grpSpPr>
                  <p:sp>
                    <p:nvSpPr>
                      <p:cNvPr id="273" name="Line 20230">
                        <a:extLst>
                          <a:ext uri="{FF2B5EF4-FFF2-40B4-BE49-F238E27FC236}">
                            <a16:creationId xmlns:a16="http://schemas.microsoft.com/office/drawing/2014/main" id="{327722AA-69F8-1CAB-568D-65A398D33DC6}"/>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4" name="Line 20231">
                        <a:extLst>
                          <a:ext uri="{FF2B5EF4-FFF2-40B4-BE49-F238E27FC236}">
                            <a16:creationId xmlns:a16="http://schemas.microsoft.com/office/drawing/2014/main" id="{9A533105-608D-D8BF-F97B-8622EC0F6D6E}"/>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5" name="Line 20232">
                        <a:extLst>
                          <a:ext uri="{FF2B5EF4-FFF2-40B4-BE49-F238E27FC236}">
                            <a16:creationId xmlns:a16="http://schemas.microsoft.com/office/drawing/2014/main" id="{14F761D4-B8EE-6034-EF7D-0119E1847DFC}"/>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71" name="Line 20233">
                      <a:extLst>
                        <a:ext uri="{FF2B5EF4-FFF2-40B4-BE49-F238E27FC236}">
                          <a16:creationId xmlns:a16="http://schemas.microsoft.com/office/drawing/2014/main" id="{619DF417-0878-4B60-735F-10F7742F964F}"/>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2" name="Line 20234">
                      <a:extLst>
                        <a:ext uri="{FF2B5EF4-FFF2-40B4-BE49-F238E27FC236}">
                          <a16:creationId xmlns:a16="http://schemas.microsoft.com/office/drawing/2014/main" id="{B91D53A9-060B-9A2E-4228-C53DB90273C0}"/>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256" name="AutoShape 20235">
                  <a:extLst>
                    <a:ext uri="{FF2B5EF4-FFF2-40B4-BE49-F238E27FC236}">
                      <a16:creationId xmlns:a16="http://schemas.microsoft.com/office/drawing/2014/main" id="{405822AD-73CD-68C8-3F9B-9F8DA4053B36}"/>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5" name="グループ化 4">
              <a:extLst>
                <a:ext uri="{FF2B5EF4-FFF2-40B4-BE49-F238E27FC236}">
                  <a16:creationId xmlns:a16="http://schemas.microsoft.com/office/drawing/2014/main" id="{350670CF-3ADF-F4FC-9D5C-3A2E7DB0C218}"/>
                </a:ext>
              </a:extLst>
            </p:cNvPr>
            <p:cNvGrpSpPr/>
            <p:nvPr/>
          </p:nvGrpSpPr>
          <p:grpSpPr>
            <a:xfrm>
              <a:off x="3575720" y="4900969"/>
              <a:ext cx="2932846" cy="263154"/>
              <a:chOff x="5272221" y="4222352"/>
              <a:chExt cx="5453284" cy="515215"/>
            </a:xfrm>
          </p:grpSpPr>
          <p:grpSp>
            <p:nvGrpSpPr>
              <p:cNvPr id="6" name="グループ化 5">
                <a:extLst>
                  <a:ext uri="{FF2B5EF4-FFF2-40B4-BE49-F238E27FC236}">
                    <a16:creationId xmlns:a16="http://schemas.microsoft.com/office/drawing/2014/main" id="{548D57E9-A4D2-8080-7B27-CFF4F074A573}"/>
                  </a:ext>
                </a:extLst>
              </p:cNvPr>
              <p:cNvGrpSpPr/>
              <p:nvPr/>
            </p:nvGrpSpPr>
            <p:grpSpPr>
              <a:xfrm>
                <a:off x="5272221" y="4226272"/>
                <a:ext cx="5453284" cy="504056"/>
                <a:chOff x="5306852" y="3284984"/>
                <a:chExt cx="5453284" cy="504056"/>
              </a:xfrm>
            </p:grpSpPr>
            <p:sp>
              <p:nvSpPr>
                <p:cNvPr id="99" name="四角形: 角を丸くする 98">
                  <a:extLst>
                    <a:ext uri="{FF2B5EF4-FFF2-40B4-BE49-F238E27FC236}">
                      <a16:creationId xmlns:a16="http://schemas.microsoft.com/office/drawing/2014/main" id="{1128CFF9-FE35-8A44-5971-A847B15BD8D3}"/>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四角形: 角を丸くする 100">
                  <a:extLst>
                    <a:ext uri="{FF2B5EF4-FFF2-40B4-BE49-F238E27FC236}">
                      <a16:creationId xmlns:a16="http://schemas.microsoft.com/office/drawing/2014/main" id="{121EA73B-D306-BBB0-ECF4-66E369E59EA2}"/>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0" name="四角形: 角を丸くする 249">
                  <a:extLst>
                    <a:ext uri="{FF2B5EF4-FFF2-40B4-BE49-F238E27FC236}">
                      <a16:creationId xmlns:a16="http://schemas.microsoft.com/office/drawing/2014/main" id="{01D73F06-3398-869B-6821-65D592C32212}"/>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1" name="四角形: 角を丸くする 250">
                  <a:extLst>
                    <a:ext uri="{FF2B5EF4-FFF2-40B4-BE49-F238E27FC236}">
                      <a16:creationId xmlns:a16="http://schemas.microsoft.com/office/drawing/2014/main" id="{53B403C0-C056-DCFB-BDC9-536D8C68A881}"/>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2" name="四角形: 角を丸くする 251">
                  <a:extLst>
                    <a:ext uri="{FF2B5EF4-FFF2-40B4-BE49-F238E27FC236}">
                      <a16:creationId xmlns:a16="http://schemas.microsoft.com/office/drawing/2014/main" id="{1AB7DCE6-AEDC-4E45-0CFA-3DCEF10EB5E9}"/>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 name="フローチャート: 端子 7">
                <a:extLst>
                  <a:ext uri="{FF2B5EF4-FFF2-40B4-BE49-F238E27FC236}">
                    <a16:creationId xmlns:a16="http://schemas.microsoft.com/office/drawing/2014/main" id="{464D2730-56BE-DC2F-FC7D-32F2C29769D3}"/>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ローチャート: 端子 8">
                <a:extLst>
                  <a:ext uri="{FF2B5EF4-FFF2-40B4-BE49-F238E27FC236}">
                    <a16:creationId xmlns:a16="http://schemas.microsoft.com/office/drawing/2014/main" id="{B1B3104B-43C3-3E86-855A-7124C8B5854A}"/>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ローチャート: 端子 11">
                <a:extLst>
                  <a:ext uri="{FF2B5EF4-FFF2-40B4-BE49-F238E27FC236}">
                    <a16:creationId xmlns:a16="http://schemas.microsoft.com/office/drawing/2014/main" id="{E7540C9D-9F71-03D1-D4A8-087BC7233C7A}"/>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ローチャート: 端子 12">
                <a:extLst>
                  <a:ext uri="{FF2B5EF4-FFF2-40B4-BE49-F238E27FC236}">
                    <a16:creationId xmlns:a16="http://schemas.microsoft.com/office/drawing/2014/main" id="{3217A07D-9287-1427-6322-51D07870932C}"/>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ローチャート: 端子 14">
                <a:extLst>
                  <a:ext uri="{FF2B5EF4-FFF2-40B4-BE49-F238E27FC236}">
                    <a16:creationId xmlns:a16="http://schemas.microsoft.com/office/drawing/2014/main" id="{1860306B-51A5-8CC6-94E3-51D0DE5257FC}"/>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8" name="フローチャート: 端子 1407">
                <a:extLst>
                  <a:ext uri="{FF2B5EF4-FFF2-40B4-BE49-F238E27FC236}">
                    <a16:creationId xmlns:a16="http://schemas.microsoft.com/office/drawing/2014/main" id="{0AFFDDB0-91EA-6F7E-A095-AB314614D53B}"/>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9" name="フローチャート: 端子 1408">
                <a:extLst>
                  <a:ext uri="{FF2B5EF4-FFF2-40B4-BE49-F238E27FC236}">
                    <a16:creationId xmlns:a16="http://schemas.microsoft.com/office/drawing/2014/main" id="{C3F593AE-027D-A527-BCA6-90A40071E15F}"/>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0" name="フローチャート: 端子 1409">
                <a:extLst>
                  <a:ext uri="{FF2B5EF4-FFF2-40B4-BE49-F238E27FC236}">
                    <a16:creationId xmlns:a16="http://schemas.microsoft.com/office/drawing/2014/main" id="{A9F8852C-B57D-F263-090E-E1FCF62A8CAB}"/>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1" name="フローチャート: 端子 1410">
                <a:extLst>
                  <a:ext uri="{FF2B5EF4-FFF2-40B4-BE49-F238E27FC236}">
                    <a16:creationId xmlns:a16="http://schemas.microsoft.com/office/drawing/2014/main" id="{DC8E1FCF-ADA5-BFB1-C9F6-7799F54370E6}"/>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2" name="フローチャート: 端子 1411">
                <a:extLst>
                  <a:ext uri="{FF2B5EF4-FFF2-40B4-BE49-F238E27FC236}">
                    <a16:creationId xmlns:a16="http://schemas.microsoft.com/office/drawing/2014/main" id="{73B75B4E-C462-1E9F-7806-4F2153CBB253}"/>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3" name="フローチャート: 端子 1412">
                <a:extLst>
                  <a:ext uri="{FF2B5EF4-FFF2-40B4-BE49-F238E27FC236}">
                    <a16:creationId xmlns:a16="http://schemas.microsoft.com/office/drawing/2014/main" id="{2D874166-535D-B141-7164-6870BEE3D6E2}"/>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4" name="フローチャート: 端子 1413">
                <a:extLst>
                  <a:ext uri="{FF2B5EF4-FFF2-40B4-BE49-F238E27FC236}">
                    <a16:creationId xmlns:a16="http://schemas.microsoft.com/office/drawing/2014/main" id="{C18FDC70-7E9C-7D35-09CD-E754AC9D531B}"/>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5" name="フローチャート: 端子 1414">
                <a:extLst>
                  <a:ext uri="{FF2B5EF4-FFF2-40B4-BE49-F238E27FC236}">
                    <a16:creationId xmlns:a16="http://schemas.microsoft.com/office/drawing/2014/main" id="{71D2083D-D393-F381-3839-79BCB8B26501}"/>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6" name="フローチャート: 端子 1415">
                <a:extLst>
                  <a:ext uri="{FF2B5EF4-FFF2-40B4-BE49-F238E27FC236}">
                    <a16:creationId xmlns:a16="http://schemas.microsoft.com/office/drawing/2014/main" id="{B9224FE4-CD57-C95A-A6C9-82D200D81ABA}"/>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7" name="フローチャート: 端子 1416">
                <a:extLst>
                  <a:ext uri="{FF2B5EF4-FFF2-40B4-BE49-F238E27FC236}">
                    <a16:creationId xmlns:a16="http://schemas.microsoft.com/office/drawing/2014/main" id="{B218094D-7467-1418-6FB8-20A0C4510772}"/>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8" name="フローチャート: 端子 1417">
                <a:extLst>
                  <a:ext uri="{FF2B5EF4-FFF2-40B4-BE49-F238E27FC236}">
                    <a16:creationId xmlns:a16="http://schemas.microsoft.com/office/drawing/2014/main" id="{580B0BA8-31B8-CD41-130C-F44F4CDBE331}"/>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9" name="フローチャート: 端子 1418">
                <a:extLst>
                  <a:ext uri="{FF2B5EF4-FFF2-40B4-BE49-F238E27FC236}">
                    <a16:creationId xmlns:a16="http://schemas.microsoft.com/office/drawing/2014/main" id="{8F8FCC1F-DEC3-11F8-7946-80BAFD2EA8E4}"/>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0" name="フローチャート: 端子 1419">
                <a:extLst>
                  <a:ext uri="{FF2B5EF4-FFF2-40B4-BE49-F238E27FC236}">
                    <a16:creationId xmlns:a16="http://schemas.microsoft.com/office/drawing/2014/main" id="{EB51E364-AD58-1DEE-B486-5919EA999438}"/>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1" name="フローチャート: 端子 1420">
                <a:extLst>
                  <a:ext uri="{FF2B5EF4-FFF2-40B4-BE49-F238E27FC236}">
                    <a16:creationId xmlns:a16="http://schemas.microsoft.com/office/drawing/2014/main" id="{8D2CB573-EBC8-D46C-20CA-BF96BF2884A7}"/>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2" name="フローチャート: 端子 1421">
                <a:extLst>
                  <a:ext uri="{FF2B5EF4-FFF2-40B4-BE49-F238E27FC236}">
                    <a16:creationId xmlns:a16="http://schemas.microsoft.com/office/drawing/2014/main" id="{37E2E2FB-F8AD-7754-C7A0-FF869EB623B9}"/>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3" name="フローチャート: 端子 1422">
                <a:extLst>
                  <a:ext uri="{FF2B5EF4-FFF2-40B4-BE49-F238E27FC236}">
                    <a16:creationId xmlns:a16="http://schemas.microsoft.com/office/drawing/2014/main" id="{DF037260-6C01-5848-ABE0-A60957C9A4FD}"/>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4" name="フローチャート: 端子 1423">
                <a:extLst>
                  <a:ext uri="{FF2B5EF4-FFF2-40B4-BE49-F238E27FC236}">
                    <a16:creationId xmlns:a16="http://schemas.microsoft.com/office/drawing/2014/main" id="{F4BFD4F2-8DDB-73FA-41D3-DBBBCB68FEA5}"/>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5" name="フローチャート: 端子 1424">
                <a:extLst>
                  <a:ext uri="{FF2B5EF4-FFF2-40B4-BE49-F238E27FC236}">
                    <a16:creationId xmlns:a16="http://schemas.microsoft.com/office/drawing/2014/main" id="{BFA901A7-EFE8-7FDE-1FF9-7E9241976B40}"/>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6" name="フローチャート: 端子 1425">
                <a:extLst>
                  <a:ext uri="{FF2B5EF4-FFF2-40B4-BE49-F238E27FC236}">
                    <a16:creationId xmlns:a16="http://schemas.microsoft.com/office/drawing/2014/main" id="{302BD03B-6F87-8889-56F7-EF428D864C81}"/>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7" name="フローチャート: 端子 1426">
                <a:extLst>
                  <a:ext uri="{FF2B5EF4-FFF2-40B4-BE49-F238E27FC236}">
                    <a16:creationId xmlns:a16="http://schemas.microsoft.com/office/drawing/2014/main" id="{4867BD36-595D-404C-AC1C-82355E54080E}"/>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8" name="フローチャート: 端子 1427">
                <a:extLst>
                  <a:ext uri="{FF2B5EF4-FFF2-40B4-BE49-F238E27FC236}">
                    <a16:creationId xmlns:a16="http://schemas.microsoft.com/office/drawing/2014/main" id="{3AED6CB0-F17C-7F73-4184-54D89C145E71}"/>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9" name="フローチャート: 端子 1428">
                <a:extLst>
                  <a:ext uri="{FF2B5EF4-FFF2-40B4-BE49-F238E27FC236}">
                    <a16:creationId xmlns:a16="http://schemas.microsoft.com/office/drawing/2014/main" id="{CFB59E55-4662-E4CA-765D-DC5628E9DBEA}"/>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0" name="フローチャート: 端子 1429">
                <a:extLst>
                  <a:ext uri="{FF2B5EF4-FFF2-40B4-BE49-F238E27FC236}">
                    <a16:creationId xmlns:a16="http://schemas.microsoft.com/office/drawing/2014/main" id="{C37FAB16-DD71-6637-5FED-073F24C05E2F}"/>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1" name="フローチャート: 端子 1430">
                <a:extLst>
                  <a:ext uri="{FF2B5EF4-FFF2-40B4-BE49-F238E27FC236}">
                    <a16:creationId xmlns:a16="http://schemas.microsoft.com/office/drawing/2014/main" id="{27620FDE-E1AE-A80F-DC90-09B11F2BE8AA}"/>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2" name="フローチャート: 端子 1431">
                <a:extLst>
                  <a:ext uri="{FF2B5EF4-FFF2-40B4-BE49-F238E27FC236}">
                    <a16:creationId xmlns:a16="http://schemas.microsoft.com/office/drawing/2014/main" id="{FE19D0D0-BA0A-F530-C04E-7745FD748B57}"/>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9" name="フローチャート: 端子 1438">
                <a:extLst>
                  <a:ext uri="{FF2B5EF4-FFF2-40B4-BE49-F238E27FC236}">
                    <a16:creationId xmlns:a16="http://schemas.microsoft.com/office/drawing/2014/main" id="{FD3AEED2-F477-87E2-6179-81554F3AA716}"/>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ローチャート: 端子 92">
                <a:extLst>
                  <a:ext uri="{FF2B5EF4-FFF2-40B4-BE49-F238E27FC236}">
                    <a16:creationId xmlns:a16="http://schemas.microsoft.com/office/drawing/2014/main" id="{671AFCFA-59BB-DE88-A84B-85572B6B7B22}"/>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ローチャート: 端子 93">
                <a:extLst>
                  <a:ext uri="{FF2B5EF4-FFF2-40B4-BE49-F238E27FC236}">
                    <a16:creationId xmlns:a16="http://schemas.microsoft.com/office/drawing/2014/main" id="{939DB54D-4580-8873-6CA2-426B8D3C1C58}"/>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ローチャート: 端子 94">
                <a:extLst>
                  <a:ext uri="{FF2B5EF4-FFF2-40B4-BE49-F238E27FC236}">
                    <a16:creationId xmlns:a16="http://schemas.microsoft.com/office/drawing/2014/main" id="{BAC4202E-10FE-DABE-5B36-CF4649835B3F}"/>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ローチャート: 端子 95">
                <a:extLst>
                  <a:ext uri="{FF2B5EF4-FFF2-40B4-BE49-F238E27FC236}">
                    <a16:creationId xmlns:a16="http://schemas.microsoft.com/office/drawing/2014/main" id="{5766E68B-7EC1-6739-9BC6-E445BDEDC5C9}"/>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ローチャート: 端子 96">
                <a:extLst>
                  <a:ext uri="{FF2B5EF4-FFF2-40B4-BE49-F238E27FC236}">
                    <a16:creationId xmlns:a16="http://schemas.microsoft.com/office/drawing/2014/main" id="{D5757ADD-BEEF-BC26-42E6-B34DF20A42A3}"/>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ローチャート: 端子 97">
                <a:extLst>
                  <a:ext uri="{FF2B5EF4-FFF2-40B4-BE49-F238E27FC236}">
                    <a16:creationId xmlns:a16="http://schemas.microsoft.com/office/drawing/2014/main" id="{DBB0D479-8D8E-EE32-DE6C-F835EC890017}"/>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2305" name="グループ化 2304">
            <a:extLst>
              <a:ext uri="{FF2B5EF4-FFF2-40B4-BE49-F238E27FC236}">
                <a16:creationId xmlns:a16="http://schemas.microsoft.com/office/drawing/2014/main" id="{A0CC5437-2E87-B9D0-5655-EB8A9F597E4C}"/>
              </a:ext>
            </a:extLst>
          </p:cNvPr>
          <p:cNvGrpSpPr/>
          <p:nvPr/>
        </p:nvGrpSpPr>
        <p:grpSpPr>
          <a:xfrm>
            <a:off x="3088658" y="3247622"/>
            <a:ext cx="641727" cy="2779507"/>
            <a:chOff x="3046932" y="3247622"/>
            <a:chExt cx="641727" cy="2779507"/>
          </a:xfrm>
        </p:grpSpPr>
        <p:grpSp>
          <p:nvGrpSpPr>
            <p:cNvPr id="14" name="グループ化 13">
              <a:extLst>
                <a:ext uri="{FF2B5EF4-FFF2-40B4-BE49-F238E27FC236}">
                  <a16:creationId xmlns:a16="http://schemas.microsoft.com/office/drawing/2014/main" id="{79B1EA06-BD0D-845E-DC45-42AA063534B4}"/>
                </a:ext>
              </a:extLst>
            </p:cNvPr>
            <p:cNvGrpSpPr/>
            <p:nvPr/>
          </p:nvGrpSpPr>
          <p:grpSpPr>
            <a:xfrm rot="5400000">
              <a:off x="2010265" y="4383421"/>
              <a:ext cx="2745487" cy="473890"/>
              <a:chOff x="2644379" y="4593585"/>
              <a:chExt cx="3864187" cy="756058"/>
            </a:xfrm>
          </p:grpSpPr>
          <p:grpSp>
            <p:nvGrpSpPr>
              <p:cNvPr id="16" name="Group 20157">
                <a:extLst>
                  <a:ext uri="{FF2B5EF4-FFF2-40B4-BE49-F238E27FC236}">
                    <a16:creationId xmlns:a16="http://schemas.microsoft.com/office/drawing/2014/main" id="{D415D4B2-F5A3-50F4-DBBD-99775A44867C}"/>
                  </a:ext>
                </a:extLst>
              </p:cNvPr>
              <p:cNvGrpSpPr>
                <a:grpSpLocks/>
              </p:cNvGrpSpPr>
              <p:nvPr/>
            </p:nvGrpSpPr>
            <p:grpSpPr bwMode="auto">
              <a:xfrm rot="10800000">
                <a:off x="2644379" y="4593585"/>
                <a:ext cx="1115980" cy="756058"/>
                <a:chOff x="0" y="0"/>
                <a:chExt cx="312" cy="209"/>
              </a:xfrm>
            </p:grpSpPr>
            <p:grpSp>
              <p:nvGrpSpPr>
                <p:cNvPr id="113" name="Group 20158">
                  <a:extLst>
                    <a:ext uri="{FF2B5EF4-FFF2-40B4-BE49-F238E27FC236}">
                      <a16:creationId xmlns:a16="http://schemas.microsoft.com/office/drawing/2014/main" id="{C6709135-43BD-36FC-7DD6-91A99D52A320}"/>
                    </a:ext>
                  </a:extLst>
                </p:cNvPr>
                <p:cNvGrpSpPr>
                  <a:grpSpLocks/>
                </p:cNvGrpSpPr>
                <p:nvPr/>
              </p:nvGrpSpPr>
              <p:grpSpPr bwMode="auto">
                <a:xfrm>
                  <a:off x="0" y="0"/>
                  <a:ext cx="307" cy="209"/>
                  <a:chOff x="0" y="0"/>
                  <a:chExt cx="307" cy="209"/>
                </a:xfrm>
              </p:grpSpPr>
              <p:sp>
                <p:nvSpPr>
                  <p:cNvPr id="2264" name="Rectangle 20159">
                    <a:extLst>
                      <a:ext uri="{FF2B5EF4-FFF2-40B4-BE49-F238E27FC236}">
                        <a16:creationId xmlns:a16="http://schemas.microsoft.com/office/drawing/2014/main" id="{7227AFCC-CAAB-E338-780F-609FC986D716}"/>
                      </a:ext>
                    </a:extLst>
                  </p:cNvPr>
                  <p:cNvSpPr>
                    <a:spLocks noChangeArrowheads="1"/>
                  </p:cNvSpPr>
                  <p:nvPr/>
                </p:nvSpPr>
                <p:spPr bwMode="auto">
                  <a:xfrm flipV="1">
                    <a:off x="229" y="202"/>
                    <a:ext cx="26" cy="7"/>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65" name="Rectangle 20160">
                    <a:extLst>
                      <a:ext uri="{FF2B5EF4-FFF2-40B4-BE49-F238E27FC236}">
                        <a16:creationId xmlns:a16="http://schemas.microsoft.com/office/drawing/2014/main" id="{121EA57B-E482-2602-57A7-B50CB0548216}"/>
                      </a:ext>
                    </a:extLst>
                  </p:cNvPr>
                  <p:cNvSpPr>
                    <a:spLocks noChangeArrowheads="1"/>
                  </p:cNvSpPr>
                  <p:nvPr/>
                </p:nvSpPr>
                <p:spPr bwMode="auto">
                  <a:xfrm flipV="1">
                    <a:off x="225" y="187"/>
                    <a:ext cx="35" cy="21"/>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66" name="Rectangle 20161">
                    <a:extLst>
                      <a:ext uri="{FF2B5EF4-FFF2-40B4-BE49-F238E27FC236}">
                        <a16:creationId xmlns:a16="http://schemas.microsoft.com/office/drawing/2014/main" id="{F848AC50-4BD5-7136-14A6-52C5C740A08B}"/>
                      </a:ext>
                    </a:extLst>
                  </p:cNvPr>
                  <p:cNvSpPr>
                    <a:spLocks noChangeArrowheads="1"/>
                  </p:cNvSpPr>
                  <p:nvPr/>
                </p:nvSpPr>
                <p:spPr bwMode="auto">
                  <a:xfrm rot="16200000" flipV="1">
                    <a:off x="19" y="53"/>
                    <a:ext cx="29" cy="6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67" name="Rectangle 20162">
                    <a:extLst>
                      <a:ext uri="{FF2B5EF4-FFF2-40B4-BE49-F238E27FC236}">
                        <a16:creationId xmlns:a16="http://schemas.microsoft.com/office/drawing/2014/main" id="{9CCBF0AF-9631-0B1A-0F9A-A0B3231D8DDC}"/>
                      </a:ext>
                    </a:extLst>
                  </p:cNvPr>
                  <p:cNvSpPr>
                    <a:spLocks noChangeArrowheads="1"/>
                  </p:cNvSpPr>
                  <p:nvPr/>
                </p:nvSpPr>
                <p:spPr bwMode="auto">
                  <a:xfrm flipV="1">
                    <a:off x="62" y="29"/>
                    <a:ext cx="8" cy="117"/>
                  </a:xfrm>
                  <a:prstGeom prst="rect">
                    <a:avLst/>
                  </a:prstGeom>
                  <a:solidFill>
                    <a:srgbClr xmlns:mc="http://schemas.openxmlformats.org/markup-compatibility/2006" xmlns:a14="http://schemas.microsoft.com/office/drawing/2010/main" val="FFFFFF" mc:Ignorable="a14" a14:legacySpreadsheetColorIndex="6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68" name="Rectangle 20163">
                    <a:extLst>
                      <a:ext uri="{FF2B5EF4-FFF2-40B4-BE49-F238E27FC236}">
                        <a16:creationId xmlns:a16="http://schemas.microsoft.com/office/drawing/2014/main" id="{A60408E8-7837-5BD9-90AF-A8BEBF877CCF}"/>
                      </a:ext>
                    </a:extLst>
                  </p:cNvPr>
                  <p:cNvSpPr>
                    <a:spLocks noChangeArrowheads="1"/>
                  </p:cNvSpPr>
                  <p:nvPr/>
                </p:nvSpPr>
                <p:spPr bwMode="auto">
                  <a:xfrm rot="16200000" flipV="1">
                    <a:off x="-7" y="76"/>
                    <a:ext cx="171" cy="22"/>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69" name="Rectangle 20164">
                    <a:extLst>
                      <a:ext uri="{FF2B5EF4-FFF2-40B4-BE49-F238E27FC236}">
                        <a16:creationId xmlns:a16="http://schemas.microsoft.com/office/drawing/2014/main" id="{113ACA55-8596-3A06-8308-C471E0AE220A}"/>
                      </a:ext>
                    </a:extLst>
                  </p:cNvPr>
                  <p:cNvSpPr>
                    <a:spLocks noChangeArrowheads="1"/>
                  </p:cNvSpPr>
                  <p:nvPr/>
                </p:nvSpPr>
                <p:spPr bwMode="auto">
                  <a:xfrm rot="16200000" flipV="1">
                    <a:off x="183" y="82"/>
                    <a:ext cx="171" cy="9"/>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0" name="Rectangle 20165">
                    <a:extLst>
                      <a:ext uri="{FF2B5EF4-FFF2-40B4-BE49-F238E27FC236}">
                        <a16:creationId xmlns:a16="http://schemas.microsoft.com/office/drawing/2014/main" id="{601CE222-A13E-BFE9-BA96-6D943D567BBC}"/>
                      </a:ext>
                    </a:extLst>
                  </p:cNvPr>
                  <p:cNvSpPr>
                    <a:spLocks noChangeArrowheads="1"/>
                  </p:cNvSpPr>
                  <p:nvPr/>
                </p:nvSpPr>
                <p:spPr bwMode="auto">
                  <a:xfrm rot="16200000" flipV="1">
                    <a:off x="91" y="0"/>
                    <a:ext cx="171" cy="174"/>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1" name="Rectangle 20166">
                    <a:extLst>
                      <a:ext uri="{FF2B5EF4-FFF2-40B4-BE49-F238E27FC236}">
                        <a16:creationId xmlns:a16="http://schemas.microsoft.com/office/drawing/2014/main" id="{279A6F10-0121-F2BF-B73A-B496CE548E03}"/>
                      </a:ext>
                    </a:extLst>
                  </p:cNvPr>
                  <p:cNvSpPr>
                    <a:spLocks noChangeArrowheads="1"/>
                  </p:cNvSpPr>
                  <p:nvPr/>
                </p:nvSpPr>
                <p:spPr bwMode="auto">
                  <a:xfrm rot="16200000" flipV="1">
                    <a:off x="-17" y="83"/>
                    <a:ext cx="171" cy="7"/>
                  </a:xfrm>
                  <a:prstGeom prst="rect">
                    <a:avLst/>
                  </a:prstGeom>
                  <a:solidFill>
                    <a:srgbClr xmlns:mc="http://schemas.openxmlformats.org/markup-compatibility/2006" xmlns:a14="http://schemas.microsoft.com/office/drawing/2010/main" val="C0C0C0" mc:Ignorable="a14" a14:legacySpreadsheetColorIndex="22"/>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052" name="Rectangle 20167">
                    <a:extLst>
                      <a:ext uri="{FF2B5EF4-FFF2-40B4-BE49-F238E27FC236}">
                        <a16:creationId xmlns:a16="http://schemas.microsoft.com/office/drawing/2014/main" id="{A181D352-06CD-AFDD-F383-6B43715EF394}"/>
                      </a:ext>
                    </a:extLst>
                  </p:cNvPr>
                  <p:cNvSpPr>
                    <a:spLocks noChangeArrowheads="1"/>
                  </p:cNvSpPr>
                  <p:nvPr/>
                </p:nvSpPr>
                <p:spPr bwMode="auto">
                  <a:xfrm flipV="1">
                    <a:off x="232" y="160"/>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2" name="Rectangle 20168">
                    <a:extLst>
                      <a:ext uri="{FF2B5EF4-FFF2-40B4-BE49-F238E27FC236}">
                        <a16:creationId xmlns:a16="http://schemas.microsoft.com/office/drawing/2014/main" id="{D08229D9-C94E-BBF6-B788-11D002D41846}"/>
                      </a:ext>
                    </a:extLst>
                  </p:cNvPr>
                  <p:cNvSpPr>
                    <a:spLocks noChangeArrowheads="1"/>
                  </p:cNvSpPr>
                  <p:nvPr/>
                </p:nvSpPr>
                <p:spPr bwMode="auto">
                  <a:xfrm flipV="1">
                    <a:off x="232" y="1"/>
                    <a:ext cx="32" cy="12"/>
                  </a:xfrm>
                  <a:prstGeom prst="rect">
                    <a:avLst/>
                  </a:prstGeom>
                  <a:solidFill>
                    <a:srgbClr xmlns:mc="http://schemas.openxmlformats.org/markup-compatibility/2006" xmlns:a14="http://schemas.microsoft.com/office/drawing/2010/main" val="969696" mc:Ignorable="a14" a14:legacySpreadsheetColorIndex="55"/>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3" name="Rectangle 20169">
                    <a:extLst>
                      <a:ext uri="{FF2B5EF4-FFF2-40B4-BE49-F238E27FC236}">
                        <a16:creationId xmlns:a16="http://schemas.microsoft.com/office/drawing/2014/main" id="{A6F4FDD1-1A1B-1BA5-69BC-0A1E5754B230}"/>
                      </a:ext>
                    </a:extLst>
                  </p:cNvPr>
                  <p:cNvSpPr>
                    <a:spLocks noChangeArrowheads="1"/>
                  </p:cNvSpPr>
                  <p:nvPr/>
                </p:nvSpPr>
                <p:spPr bwMode="auto">
                  <a:xfrm flipV="1">
                    <a:off x="220" y="172"/>
                    <a:ext cx="44" cy="15"/>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4" name="Line 20170">
                    <a:extLst>
                      <a:ext uri="{FF2B5EF4-FFF2-40B4-BE49-F238E27FC236}">
                        <a16:creationId xmlns:a16="http://schemas.microsoft.com/office/drawing/2014/main" id="{9C156F2D-A808-6416-EBB0-C49BEAE66B1D}"/>
                      </a:ext>
                    </a:extLst>
                  </p:cNvPr>
                  <p:cNvSpPr>
                    <a:spLocks noChangeShapeType="1"/>
                  </p:cNvSpPr>
                  <p:nvPr/>
                </p:nvSpPr>
                <p:spPr bwMode="auto">
                  <a:xfrm flipV="1">
                    <a:off x="90" y="0"/>
                    <a:ext cx="0" cy="2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5" name="Line 20171">
                    <a:extLst>
                      <a:ext uri="{FF2B5EF4-FFF2-40B4-BE49-F238E27FC236}">
                        <a16:creationId xmlns:a16="http://schemas.microsoft.com/office/drawing/2014/main" id="{D2B06F6F-BE7F-F91A-A872-CEDD6D6006EF}"/>
                      </a:ext>
                    </a:extLst>
                  </p:cNvPr>
                  <p:cNvSpPr>
                    <a:spLocks noChangeShapeType="1"/>
                  </p:cNvSpPr>
                  <p:nvPr/>
                </p:nvSpPr>
                <p:spPr bwMode="auto">
                  <a:xfrm flipV="1">
                    <a:off x="90" y="148"/>
                    <a:ext cx="0" cy="24"/>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6" name="Line 20172">
                    <a:extLst>
                      <a:ext uri="{FF2B5EF4-FFF2-40B4-BE49-F238E27FC236}">
                        <a16:creationId xmlns:a16="http://schemas.microsoft.com/office/drawing/2014/main" id="{BF0A81E1-EAEB-147A-1ED8-9087A355C9D7}"/>
                      </a:ext>
                    </a:extLst>
                  </p:cNvPr>
                  <p:cNvSpPr>
                    <a:spLocks noChangeShapeType="1"/>
                  </p:cNvSpPr>
                  <p:nvPr/>
                </p:nvSpPr>
                <p:spPr bwMode="auto">
                  <a:xfrm flipH="1" flipV="1">
                    <a:off x="80" y="25"/>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7" name="Line 20173">
                    <a:extLst>
                      <a:ext uri="{FF2B5EF4-FFF2-40B4-BE49-F238E27FC236}">
                        <a16:creationId xmlns:a16="http://schemas.microsoft.com/office/drawing/2014/main" id="{38724A37-1496-4F9A-CED8-42398663DBE1}"/>
                      </a:ext>
                    </a:extLst>
                  </p:cNvPr>
                  <p:cNvSpPr>
                    <a:spLocks noChangeShapeType="1"/>
                  </p:cNvSpPr>
                  <p:nvPr/>
                </p:nvSpPr>
                <p:spPr bwMode="auto">
                  <a:xfrm flipH="1" flipV="1">
                    <a:off x="80" y="148"/>
                    <a:ext cx="10"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8" name="Line 20174">
                    <a:extLst>
                      <a:ext uri="{FF2B5EF4-FFF2-40B4-BE49-F238E27FC236}">
                        <a16:creationId xmlns:a16="http://schemas.microsoft.com/office/drawing/2014/main" id="{31710BC4-6305-AF26-ADFD-E1A483DCD1AA}"/>
                      </a:ext>
                    </a:extLst>
                  </p:cNvPr>
                  <p:cNvSpPr>
                    <a:spLocks noChangeShapeType="1"/>
                  </p:cNvSpPr>
                  <p:nvPr/>
                </p:nvSpPr>
                <p:spPr bwMode="auto">
                  <a:xfrm flipV="1">
                    <a:off x="80" y="135"/>
                    <a:ext cx="0" cy="2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9" name="Line 20175">
                    <a:extLst>
                      <a:ext uri="{FF2B5EF4-FFF2-40B4-BE49-F238E27FC236}">
                        <a16:creationId xmlns:a16="http://schemas.microsoft.com/office/drawing/2014/main" id="{65974692-7FF2-7A85-AD65-FA1353F36A26}"/>
                      </a:ext>
                    </a:extLst>
                  </p:cNvPr>
                  <p:cNvSpPr>
                    <a:spLocks noChangeShapeType="1"/>
                  </p:cNvSpPr>
                  <p:nvPr/>
                </p:nvSpPr>
                <p:spPr bwMode="auto">
                  <a:xfrm flipV="1">
                    <a:off x="80" y="16"/>
                    <a:ext cx="0" cy="2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80" name="Line 20176">
                    <a:extLst>
                      <a:ext uri="{FF2B5EF4-FFF2-40B4-BE49-F238E27FC236}">
                        <a16:creationId xmlns:a16="http://schemas.microsoft.com/office/drawing/2014/main" id="{6AEC843B-870C-D690-BB74-12F8098A419E}"/>
                      </a:ext>
                    </a:extLst>
                  </p:cNvPr>
                  <p:cNvSpPr>
                    <a:spLocks noChangeShapeType="1"/>
                  </p:cNvSpPr>
                  <p:nvPr/>
                </p:nvSpPr>
                <p:spPr bwMode="auto">
                  <a:xfrm flipV="1">
                    <a:off x="81" y="135"/>
                    <a:ext cx="181"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81" name="Line 20177">
                    <a:extLst>
                      <a:ext uri="{FF2B5EF4-FFF2-40B4-BE49-F238E27FC236}">
                        <a16:creationId xmlns:a16="http://schemas.microsoft.com/office/drawing/2014/main" id="{293741EA-80E4-C25F-A341-EA4B647144A1}"/>
                      </a:ext>
                    </a:extLst>
                  </p:cNvPr>
                  <p:cNvSpPr>
                    <a:spLocks noChangeShapeType="1"/>
                  </p:cNvSpPr>
                  <p:nvPr/>
                </p:nvSpPr>
                <p:spPr bwMode="auto">
                  <a:xfrm flipV="1">
                    <a:off x="81" y="37"/>
                    <a:ext cx="18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282" name="Group 20178">
                    <a:extLst>
                      <a:ext uri="{FF2B5EF4-FFF2-40B4-BE49-F238E27FC236}">
                        <a16:creationId xmlns:a16="http://schemas.microsoft.com/office/drawing/2014/main" id="{1CE27D85-5878-0657-1705-2EDD374ECDEB}"/>
                      </a:ext>
                    </a:extLst>
                  </p:cNvPr>
                  <p:cNvGrpSpPr>
                    <a:grpSpLocks/>
                  </p:cNvGrpSpPr>
                  <p:nvPr/>
                </p:nvGrpSpPr>
                <p:grpSpPr bwMode="auto">
                  <a:xfrm rot="16200000" flipV="1">
                    <a:off x="191" y="98"/>
                    <a:ext cx="23" cy="13"/>
                    <a:chOff x="231" y="162"/>
                    <a:chExt cx="45" cy="25"/>
                  </a:xfrm>
                </p:grpSpPr>
                <p:sp>
                  <p:nvSpPr>
                    <p:cNvPr id="2298" name="Line 20179">
                      <a:extLst>
                        <a:ext uri="{FF2B5EF4-FFF2-40B4-BE49-F238E27FC236}">
                          <a16:creationId xmlns:a16="http://schemas.microsoft.com/office/drawing/2014/main" id="{FFA24B5E-4B3B-54C6-CC9B-387EC551F335}"/>
                        </a:ext>
                      </a:extLst>
                    </p:cNvPr>
                    <p:cNvSpPr>
                      <a:spLocks noChangeShapeType="1"/>
                    </p:cNvSpPr>
                    <p:nvPr/>
                  </p:nvSpPr>
                  <p:spPr bwMode="auto">
                    <a:xfrm rot="5400000" flipH="1">
                      <a:off x="274" y="162"/>
                      <a:ext cx="2" cy="2"/>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299" name="Line 20180">
                      <a:extLst>
                        <a:ext uri="{FF2B5EF4-FFF2-40B4-BE49-F238E27FC236}">
                          <a16:creationId xmlns:a16="http://schemas.microsoft.com/office/drawing/2014/main" id="{19980E3A-6EEB-738E-A6B6-2E26C24FED8F}"/>
                        </a:ext>
                      </a:extLst>
                    </p:cNvPr>
                    <p:cNvSpPr>
                      <a:spLocks noChangeShapeType="1"/>
                    </p:cNvSpPr>
                    <p:nvPr/>
                  </p:nvSpPr>
                  <p:spPr bwMode="auto">
                    <a:xfrm rot="5400000">
                      <a:off x="232" y="161"/>
                      <a:ext cx="2" cy="3"/>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00" name="Line 20181">
                      <a:extLst>
                        <a:ext uri="{FF2B5EF4-FFF2-40B4-BE49-F238E27FC236}">
                          <a16:creationId xmlns:a16="http://schemas.microsoft.com/office/drawing/2014/main" id="{AC741061-0D49-E77C-3907-6E854EC98978}"/>
                        </a:ext>
                      </a:extLst>
                    </p:cNvPr>
                    <p:cNvSpPr>
                      <a:spLocks noChangeShapeType="1"/>
                    </p:cNvSpPr>
                    <p:nvPr/>
                  </p:nvSpPr>
                  <p:spPr bwMode="auto">
                    <a:xfrm rot="5400000" flipV="1">
                      <a:off x="255" y="142"/>
                      <a:ext cx="0" cy="39"/>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01" name="Line 20182">
                      <a:extLst>
                        <a:ext uri="{FF2B5EF4-FFF2-40B4-BE49-F238E27FC236}">
                          <a16:creationId xmlns:a16="http://schemas.microsoft.com/office/drawing/2014/main" id="{95DBF420-B366-5818-55F2-254D24C1326F}"/>
                        </a:ext>
                      </a:extLst>
                    </p:cNvPr>
                    <p:cNvSpPr>
                      <a:spLocks noChangeShapeType="1"/>
                    </p:cNvSpPr>
                    <p:nvPr/>
                  </p:nvSpPr>
                  <p:spPr bwMode="auto">
                    <a:xfrm rot="5400000">
                      <a:off x="264"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02" name="Line 20183">
                      <a:extLst>
                        <a:ext uri="{FF2B5EF4-FFF2-40B4-BE49-F238E27FC236}">
                          <a16:creationId xmlns:a16="http://schemas.microsoft.com/office/drawing/2014/main" id="{57E2270E-F6A5-46E7-9589-7A1B60AA7CE7}"/>
                        </a:ext>
                      </a:extLst>
                    </p:cNvPr>
                    <p:cNvSpPr>
                      <a:spLocks noChangeShapeType="1"/>
                    </p:cNvSpPr>
                    <p:nvPr/>
                  </p:nvSpPr>
                  <p:spPr bwMode="auto">
                    <a:xfrm rot="5400000">
                      <a:off x="219" y="176"/>
                      <a:ext cx="2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03" name="Line 20184">
                      <a:extLst>
                        <a:ext uri="{FF2B5EF4-FFF2-40B4-BE49-F238E27FC236}">
                          <a16:creationId xmlns:a16="http://schemas.microsoft.com/office/drawing/2014/main" id="{3AAD060D-7510-70ED-7ACF-2409F93DA078}"/>
                        </a:ext>
                      </a:extLst>
                    </p:cNvPr>
                    <p:cNvSpPr>
                      <a:spLocks noChangeShapeType="1"/>
                    </p:cNvSpPr>
                    <p:nvPr/>
                  </p:nvSpPr>
                  <p:spPr bwMode="auto">
                    <a:xfrm rot="5400000">
                      <a:off x="254" y="164"/>
                      <a:ext cx="0" cy="4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2283" name="Line 20192">
                    <a:extLst>
                      <a:ext uri="{FF2B5EF4-FFF2-40B4-BE49-F238E27FC236}">
                        <a16:creationId xmlns:a16="http://schemas.microsoft.com/office/drawing/2014/main" id="{5E583C12-6CF4-E834-40CF-63607C460EC3}"/>
                      </a:ext>
                    </a:extLst>
                  </p:cNvPr>
                  <p:cNvSpPr>
                    <a:spLocks noChangeShapeType="1"/>
                  </p:cNvSpPr>
                  <p:nvPr/>
                </p:nvSpPr>
                <p:spPr bwMode="auto">
                  <a:xfrm flipV="1">
                    <a:off x="1" y="98"/>
                    <a:ext cx="53" cy="0"/>
                  </a:xfrm>
                  <a:prstGeom prst="line">
                    <a:avLst/>
                  </a:prstGeom>
                  <a:noFill/>
                  <a:ln w="6350">
                    <a:solidFill>
                      <a:srgbClr xmlns:mc="http://schemas.openxmlformats.org/markup-compatibility/2006" xmlns:a14="http://schemas.microsoft.com/office/drawing/2010/main" val="FFFFFF" mc:Ignorable="a14" a14:legacySpreadsheetColorIndex="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84" name="Line 20193">
                    <a:extLst>
                      <a:ext uri="{FF2B5EF4-FFF2-40B4-BE49-F238E27FC236}">
                        <a16:creationId xmlns:a16="http://schemas.microsoft.com/office/drawing/2014/main" id="{8E4E58DA-C400-3750-ED8E-3AE823BAEEC9}"/>
                      </a:ext>
                    </a:extLst>
                  </p:cNvPr>
                  <p:cNvSpPr>
                    <a:spLocks noChangeShapeType="1"/>
                  </p:cNvSpPr>
                  <p:nvPr/>
                </p:nvSpPr>
                <p:spPr bwMode="auto">
                  <a:xfrm flipV="1">
                    <a:off x="90" y="172"/>
                    <a:ext cx="17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85" name="Line 20194">
                    <a:extLst>
                      <a:ext uri="{FF2B5EF4-FFF2-40B4-BE49-F238E27FC236}">
                        <a16:creationId xmlns:a16="http://schemas.microsoft.com/office/drawing/2014/main" id="{95C43BAC-90CB-4ED1-D751-CB5D89AFAEDD}"/>
                      </a:ext>
                    </a:extLst>
                  </p:cNvPr>
                  <p:cNvSpPr>
                    <a:spLocks noChangeShapeType="1"/>
                  </p:cNvSpPr>
                  <p:nvPr/>
                </p:nvSpPr>
                <p:spPr bwMode="auto">
                  <a:xfrm flipV="1">
                    <a:off x="91" y="1"/>
                    <a:ext cx="173"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86" name="AutoShape 20195">
                    <a:extLst>
                      <a:ext uri="{FF2B5EF4-FFF2-40B4-BE49-F238E27FC236}">
                        <a16:creationId xmlns:a16="http://schemas.microsoft.com/office/drawing/2014/main" id="{B4B63DC2-166D-0B1E-19B7-7637AC95D5B5}"/>
                      </a:ext>
                    </a:extLst>
                  </p:cNvPr>
                  <p:cNvSpPr>
                    <a:spLocks noChangeArrowheads="1"/>
                  </p:cNvSpPr>
                  <p:nvPr/>
                </p:nvSpPr>
                <p:spPr bwMode="auto">
                  <a:xfrm rot="5400000" flipV="1">
                    <a:off x="224"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87" name="AutoShape 20196">
                    <a:extLst>
                      <a:ext uri="{FF2B5EF4-FFF2-40B4-BE49-F238E27FC236}">
                        <a16:creationId xmlns:a16="http://schemas.microsoft.com/office/drawing/2014/main" id="{478A00BB-3DD4-F332-AB15-8F6C8C06E666}"/>
                      </a:ext>
                    </a:extLst>
                  </p:cNvPr>
                  <p:cNvSpPr>
                    <a:spLocks noChangeArrowheads="1"/>
                  </p:cNvSpPr>
                  <p:nvPr/>
                </p:nvSpPr>
                <p:spPr bwMode="auto">
                  <a:xfrm rot="5400000" flipV="1">
                    <a:off x="257" y="185"/>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88" name="Line 20197">
                    <a:extLst>
                      <a:ext uri="{FF2B5EF4-FFF2-40B4-BE49-F238E27FC236}">
                        <a16:creationId xmlns:a16="http://schemas.microsoft.com/office/drawing/2014/main" id="{B14E2720-0B66-6760-92EE-8C359EE012BB}"/>
                      </a:ext>
                    </a:extLst>
                  </p:cNvPr>
                  <p:cNvSpPr>
                    <a:spLocks noChangeShapeType="1"/>
                  </p:cNvSpPr>
                  <p:nvPr/>
                </p:nvSpPr>
                <p:spPr bwMode="auto">
                  <a:xfrm flipV="1">
                    <a:off x="226" y="190"/>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89" name="Line 20198">
                    <a:extLst>
                      <a:ext uri="{FF2B5EF4-FFF2-40B4-BE49-F238E27FC236}">
                        <a16:creationId xmlns:a16="http://schemas.microsoft.com/office/drawing/2014/main" id="{6EBEC1FD-9E05-D607-8490-53C1F81B0978}"/>
                      </a:ext>
                    </a:extLst>
                  </p:cNvPr>
                  <p:cNvSpPr>
                    <a:spLocks noChangeShapeType="1"/>
                  </p:cNvSpPr>
                  <p:nvPr/>
                </p:nvSpPr>
                <p:spPr bwMode="auto">
                  <a:xfrm flipV="1">
                    <a:off x="258" y="190"/>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290" name="Group 20199">
                    <a:extLst>
                      <a:ext uri="{FF2B5EF4-FFF2-40B4-BE49-F238E27FC236}">
                        <a16:creationId xmlns:a16="http://schemas.microsoft.com/office/drawing/2014/main" id="{B44A7DCF-0536-4A6D-DFDD-0CB7E906D04C}"/>
                      </a:ext>
                    </a:extLst>
                  </p:cNvPr>
                  <p:cNvGrpSpPr>
                    <a:grpSpLocks/>
                  </p:cNvGrpSpPr>
                  <p:nvPr/>
                </p:nvGrpSpPr>
                <p:grpSpPr bwMode="auto">
                  <a:xfrm flipV="1">
                    <a:off x="290" y="133"/>
                    <a:ext cx="17" cy="13"/>
                    <a:chOff x="290" y="139"/>
                    <a:chExt cx="44" cy="26"/>
                  </a:xfrm>
                </p:grpSpPr>
                <p:sp>
                  <p:nvSpPr>
                    <p:cNvPr id="2291" name="Rectangle 20200">
                      <a:extLst>
                        <a:ext uri="{FF2B5EF4-FFF2-40B4-BE49-F238E27FC236}">
                          <a16:creationId xmlns:a16="http://schemas.microsoft.com/office/drawing/2014/main" id="{960EA030-1807-4BC1-7078-C84893BC38A3}"/>
                        </a:ext>
                      </a:extLst>
                    </p:cNvPr>
                    <p:cNvSpPr>
                      <a:spLocks noChangeArrowheads="1"/>
                    </p:cNvSpPr>
                    <p:nvPr/>
                  </p:nvSpPr>
                  <p:spPr bwMode="auto">
                    <a:xfrm>
                      <a:off x="298" y="139"/>
                      <a:ext cx="28" cy="8"/>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92" name="Rectangle 20201">
                      <a:extLst>
                        <a:ext uri="{FF2B5EF4-FFF2-40B4-BE49-F238E27FC236}">
                          <a16:creationId xmlns:a16="http://schemas.microsoft.com/office/drawing/2014/main" id="{C210EA2D-91DE-FF3A-15BA-410CEAB0F5F7}"/>
                        </a:ext>
                      </a:extLst>
                    </p:cNvPr>
                    <p:cNvSpPr>
                      <a:spLocks noChangeArrowheads="1"/>
                    </p:cNvSpPr>
                    <p:nvPr/>
                  </p:nvSpPr>
                  <p:spPr bwMode="auto">
                    <a:xfrm>
                      <a:off x="294" y="141"/>
                      <a:ext cx="36" cy="20"/>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93" name="Rectangle 20202">
                      <a:extLst>
                        <a:ext uri="{FF2B5EF4-FFF2-40B4-BE49-F238E27FC236}">
                          <a16:creationId xmlns:a16="http://schemas.microsoft.com/office/drawing/2014/main" id="{B5900068-5BAC-7D54-65C8-B558539541D6}"/>
                        </a:ext>
                      </a:extLst>
                    </p:cNvPr>
                    <p:cNvSpPr>
                      <a:spLocks noChangeArrowheads="1"/>
                    </p:cNvSpPr>
                    <p:nvPr/>
                  </p:nvSpPr>
                  <p:spPr bwMode="auto">
                    <a:xfrm>
                      <a:off x="290" y="161"/>
                      <a:ext cx="44" cy="4"/>
                    </a:xfrm>
                    <a:prstGeom prst="rect">
                      <a:avLst/>
                    </a:prstGeom>
                    <a:solidFill>
                      <a:srgbClr xmlns:mc="http://schemas.openxmlformats.org/markup-compatibility/2006" xmlns:a14="http://schemas.microsoft.com/office/drawing/2010/main" val="C0C0C0" mc:Ignorable="a14" a14:legacySpreadsheetColorIndex="22"/>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94" name="AutoShape 20203">
                      <a:extLst>
                        <a:ext uri="{FF2B5EF4-FFF2-40B4-BE49-F238E27FC236}">
                          <a16:creationId xmlns:a16="http://schemas.microsoft.com/office/drawing/2014/main" id="{FF8B2E89-8906-2A0B-013D-80FC9ED1F78B}"/>
                        </a:ext>
                      </a:extLst>
                    </p:cNvPr>
                    <p:cNvSpPr>
                      <a:spLocks noChangeArrowheads="1"/>
                    </p:cNvSpPr>
                    <p:nvPr/>
                  </p:nvSpPr>
                  <p:spPr bwMode="auto">
                    <a:xfrm rot="-5400000">
                      <a:off x="293"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95" name="AutoShape 20204">
                      <a:extLst>
                        <a:ext uri="{FF2B5EF4-FFF2-40B4-BE49-F238E27FC236}">
                          <a16:creationId xmlns:a16="http://schemas.microsoft.com/office/drawing/2014/main" id="{DDF23E5F-80EA-077A-7408-227417D96B87}"/>
                        </a:ext>
                      </a:extLst>
                    </p:cNvPr>
                    <p:cNvSpPr>
                      <a:spLocks noChangeArrowheads="1"/>
                    </p:cNvSpPr>
                    <p:nvPr/>
                  </p:nvSpPr>
                  <p:spPr bwMode="auto">
                    <a:xfrm rot="-5400000">
                      <a:off x="328" y="156"/>
                      <a:ext cx="3" cy="7"/>
                    </a:xfrm>
                    <a:prstGeom prst="flowChartDelay">
                      <a:avLst/>
                    </a:prstGeom>
                    <a:solidFill>
                      <a:srgbClr xmlns:mc="http://schemas.openxmlformats.org/markup-compatibility/2006" xmlns:a14="http://schemas.microsoft.com/office/drawing/2010/main" val="000000" mc:Ignorable="a14" a14:legacySpreadsheetColorIndex="8"/>
                    </a:solidFill>
                    <a:ln w="6350"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96" name="Line 20205">
                      <a:extLst>
                        <a:ext uri="{FF2B5EF4-FFF2-40B4-BE49-F238E27FC236}">
                          <a16:creationId xmlns:a16="http://schemas.microsoft.com/office/drawing/2014/main" id="{E391EE98-D1B7-0AD6-60ED-B012BA2B1A74}"/>
                        </a:ext>
                      </a:extLst>
                    </p:cNvPr>
                    <p:cNvSpPr>
                      <a:spLocks noChangeShapeType="1"/>
                    </p:cNvSpPr>
                    <p:nvPr/>
                  </p:nvSpPr>
                  <p:spPr bwMode="auto">
                    <a:xfrm>
                      <a:off x="295" y="143"/>
                      <a:ext cx="0" cy="15"/>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97" name="Line 20206">
                      <a:extLst>
                        <a:ext uri="{FF2B5EF4-FFF2-40B4-BE49-F238E27FC236}">
                          <a16:creationId xmlns:a16="http://schemas.microsoft.com/office/drawing/2014/main" id="{D9C10A79-96FA-6E03-C17F-1B08A196592F}"/>
                        </a:ext>
                      </a:extLst>
                    </p:cNvPr>
                    <p:cNvSpPr>
                      <a:spLocks noChangeShapeType="1"/>
                    </p:cNvSpPr>
                    <p:nvPr/>
                  </p:nvSpPr>
                  <p:spPr bwMode="auto">
                    <a:xfrm>
                      <a:off x="329" y="142"/>
                      <a:ext cx="0" cy="16"/>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114" name="Group 20207">
                  <a:extLst>
                    <a:ext uri="{FF2B5EF4-FFF2-40B4-BE49-F238E27FC236}">
                      <a16:creationId xmlns:a16="http://schemas.microsoft.com/office/drawing/2014/main" id="{97D25AA6-A120-12A2-2FE7-213FE7617C6C}"/>
                    </a:ext>
                  </a:extLst>
                </p:cNvPr>
                <p:cNvGrpSpPr>
                  <a:grpSpLocks/>
                </p:cNvGrpSpPr>
                <p:nvPr/>
              </p:nvGrpSpPr>
              <p:grpSpPr bwMode="auto">
                <a:xfrm>
                  <a:off x="273" y="1"/>
                  <a:ext cx="39" cy="170"/>
                  <a:chOff x="273" y="1"/>
                  <a:chExt cx="39" cy="170"/>
                </a:xfrm>
              </p:grpSpPr>
              <p:grpSp>
                <p:nvGrpSpPr>
                  <p:cNvPr id="115" name="Group 20208">
                    <a:extLst>
                      <a:ext uri="{FF2B5EF4-FFF2-40B4-BE49-F238E27FC236}">
                        <a16:creationId xmlns:a16="http://schemas.microsoft.com/office/drawing/2014/main" id="{21787777-E1AF-52CB-29B9-230CCD842F63}"/>
                      </a:ext>
                    </a:extLst>
                  </p:cNvPr>
                  <p:cNvGrpSpPr>
                    <a:grpSpLocks/>
                  </p:cNvGrpSpPr>
                  <p:nvPr/>
                </p:nvGrpSpPr>
                <p:grpSpPr bwMode="auto">
                  <a:xfrm>
                    <a:off x="273" y="1"/>
                    <a:ext cx="16" cy="170"/>
                    <a:chOff x="273" y="1"/>
                    <a:chExt cx="59" cy="170"/>
                  </a:xfrm>
                </p:grpSpPr>
                <p:sp>
                  <p:nvSpPr>
                    <p:cNvPr id="117" name="Rectangle 20209">
                      <a:extLst>
                        <a:ext uri="{FF2B5EF4-FFF2-40B4-BE49-F238E27FC236}">
                          <a16:creationId xmlns:a16="http://schemas.microsoft.com/office/drawing/2014/main" id="{4625103B-A91F-3D06-33F5-649BBE23EF9A}"/>
                        </a:ext>
                      </a:extLst>
                    </p:cNvPr>
                    <p:cNvSpPr>
                      <a:spLocks noChangeArrowheads="1"/>
                    </p:cNvSpPr>
                    <p:nvPr/>
                  </p:nvSpPr>
                  <p:spPr bwMode="auto">
                    <a:xfrm rot="16200000" flipV="1">
                      <a:off x="218" y="56"/>
                      <a:ext cx="169" cy="59"/>
                    </a:xfrm>
                    <a:prstGeom prst="rect">
                      <a:avLst/>
                    </a:prstGeom>
                    <a:solidFill>
                      <a:srgbClr val="FF6699"/>
                    </a:solidFill>
                    <a:ln w="6350">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18" name="Group 20210">
                      <a:extLst>
                        <a:ext uri="{FF2B5EF4-FFF2-40B4-BE49-F238E27FC236}">
                          <a16:creationId xmlns:a16="http://schemas.microsoft.com/office/drawing/2014/main" id="{3412D193-6000-9C89-03F7-3AF007226C9E}"/>
                        </a:ext>
                      </a:extLst>
                    </p:cNvPr>
                    <p:cNvGrpSpPr>
                      <a:grpSpLocks/>
                    </p:cNvGrpSpPr>
                    <p:nvPr/>
                  </p:nvGrpSpPr>
                  <p:grpSpPr bwMode="auto">
                    <a:xfrm>
                      <a:off x="273" y="7"/>
                      <a:ext cx="55" cy="164"/>
                      <a:chOff x="273" y="7"/>
                      <a:chExt cx="55" cy="164"/>
                    </a:xfrm>
                  </p:grpSpPr>
                  <p:grpSp>
                    <p:nvGrpSpPr>
                      <p:cNvPr id="119" name="Group 20211">
                        <a:extLst>
                          <a:ext uri="{FF2B5EF4-FFF2-40B4-BE49-F238E27FC236}">
                            <a16:creationId xmlns:a16="http://schemas.microsoft.com/office/drawing/2014/main" id="{F239FC1D-FD13-7357-E5FA-DE4EF011CEB4}"/>
                          </a:ext>
                        </a:extLst>
                      </p:cNvPr>
                      <p:cNvGrpSpPr>
                        <a:grpSpLocks/>
                      </p:cNvGrpSpPr>
                      <p:nvPr/>
                    </p:nvGrpSpPr>
                    <p:grpSpPr bwMode="auto">
                      <a:xfrm flipV="1">
                        <a:off x="273" y="142"/>
                        <a:ext cx="4" cy="11"/>
                        <a:chOff x="273" y="157"/>
                        <a:chExt cx="4" cy="11"/>
                      </a:xfrm>
                    </p:grpSpPr>
                    <p:sp>
                      <p:nvSpPr>
                        <p:cNvPr id="2261" name="Line 20212">
                          <a:extLst>
                            <a:ext uri="{FF2B5EF4-FFF2-40B4-BE49-F238E27FC236}">
                              <a16:creationId xmlns:a16="http://schemas.microsoft.com/office/drawing/2014/main" id="{BB8B7FC4-39BB-0714-5F45-6D32D8ED30CA}"/>
                            </a:ext>
                          </a:extLst>
                        </p:cNvPr>
                        <p:cNvSpPr>
                          <a:spLocks noChangeShapeType="1"/>
                        </p:cNvSpPr>
                        <p:nvPr/>
                      </p:nvSpPr>
                      <p:spPr bwMode="auto">
                        <a:xfrm>
                          <a:off x="273" y="157"/>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62" name="Line 20213">
                          <a:extLst>
                            <a:ext uri="{FF2B5EF4-FFF2-40B4-BE49-F238E27FC236}">
                              <a16:creationId xmlns:a16="http://schemas.microsoft.com/office/drawing/2014/main" id="{43AB7C3F-26E7-2220-4435-B58D9FC1554D}"/>
                            </a:ext>
                          </a:extLst>
                        </p:cNvPr>
                        <p:cNvSpPr>
                          <a:spLocks noChangeShapeType="1"/>
                        </p:cNvSpPr>
                        <p:nvPr/>
                      </p:nvSpPr>
                      <p:spPr bwMode="auto">
                        <a:xfrm>
                          <a:off x="273" y="168"/>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63" name="Line 20214">
                          <a:extLst>
                            <a:ext uri="{FF2B5EF4-FFF2-40B4-BE49-F238E27FC236}">
                              <a16:creationId xmlns:a16="http://schemas.microsoft.com/office/drawing/2014/main" id="{0A3658F3-1575-4B68-039E-4E6C408EB901}"/>
                            </a:ext>
                          </a:extLst>
                        </p:cNvPr>
                        <p:cNvSpPr>
                          <a:spLocks noChangeShapeType="1"/>
                        </p:cNvSpPr>
                        <p:nvPr/>
                      </p:nvSpPr>
                      <p:spPr bwMode="auto">
                        <a:xfrm flipV="1">
                          <a:off x="277" y="157"/>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23" name="Line 20215">
                        <a:extLst>
                          <a:ext uri="{FF2B5EF4-FFF2-40B4-BE49-F238E27FC236}">
                            <a16:creationId xmlns:a16="http://schemas.microsoft.com/office/drawing/2014/main" id="{0F218682-2D40-DF48-A972-48897EB18710}"/>
                          </a:ext>
                        </a:extLst>
                      </p:cNvPr>
                      <p:cNvSpPr>
                        <a:spLocks noChangeShapeType="1"/>
                      </p:cNvSpPr>
                      <p:nvPr/>
                    </p:nvSpPr>
                    <p:spPr bwMode="auto">
                      <a:xfrm flipV="1">
                        <a:off x="280" y="156"/>
                        <a:ext cx="46"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07" name="Line 20216">
                        <a:extLst>
                          <a:ext uri="{FF2B5EF4-FFF2-40B4-BE49-F238E27FC236}">
                            <a16:creationId xmlns:a16="http://schemas.microsoft.com/office/drawing/2014/main" id="{A0AA29F6-F86B-3CAE-19D1-9E96F0D7ACA8}"/>
                          </a:ext>
                        </a:extLst>
                      </p:cNvPr>
                      <p:cNvSpPr>
                        <a:spLocks noChangeShapeType="1"/>
                      </p:cNvSpPr>
                      <p:nvPr/>
                    </p:nvSpPr>
                    <p:spPr bwMode="auto">
                      <a:xfrm flipV="1">
                        <a:off x="280" y="167"/>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850" name="Group 20217">
                        <a:extLst>
                          <a:ext uri="{FF2B5EF4-FFF2-40B4-BE49-F238E27FC236}">
                            <a16:creationId xmlns:a16="http://schemas.microsoft.com/office/drawing/2014/main" id="{1A565789-92A2-4BF6-8660-563F06577CA6}"/>
                          </a:ext>
                        </a:extLst>
                      </p:cNvPr>
                      <p:cNvGrpSpPr>
                        <a:grpSpLocks/>
                      </p:cNvGrpSpPr>
                      <p:nvPr/>
                    </p:nvGrpSpPr>
                    <p:grpSpPr bwMode="auto">
                      <a:xfrm flipV="1">
                        <a:off x="273" y="48"/>
                        <a:ext cx="4" cy="11"/>
                        <a:chOff x="273" y="39"/>
                        <a:chExt cx="4" cy="11"/>
                      </a:xfrm>
                    </p:grpSpPr>
                    <p:sp>
                      <p:nvSpPr>
                        <p:cNvPr id="2256" name="Line 20218">
                          <a:extLst>
                            <a:ext uri="{FF2B5EF4-FFF2-40B4-BE49-F238E27FC236}">
                              <a16:creationId xmlns:a16="http://schemas.microsoft.com/office/drawing/2014/main" id="{296F9EB0-C243-EE0B-9914-1CE0C3B4DA0E}"/>
                            </a:ext>
                          </a:extLst>
                        </p:cNvPr>
                        <p:cNvSpPr>
                          <a:spLocks noChangeShapeType="1"/>
                        </p:cNvSpPr>
                        <p:nvPr/>
                      </p:nvSpPr>
                      <p:spPr bwMode="auto">
                        <a:xfrm>
                          <a:off x="273" y="3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59" name="Line 20219">
                          <a:extLst>
                            <a:ext uri="{FF2B5EF4-FFF2-40B4-BE49-F238E27FC236}">
                              <a16:creationId xmlns:a16="http://schemas.microsoft.com/office/drawing/2014/main" id="{011902E1-A86F-1007-A58C-C19E41DCB6C6}"/>
                            </a:ext>
                          </a:extLst>
                        </p:cNvPr>
                        <p:cNvSpPr>
                          <a:spLocks noChangeShapeType="1"/>
                        </p:cNvSpPr>
                        <p:nvPr/>
                      </p:nvSpPr>
                      <p:spPr bwMode="auto">
                        <a:xfrm>
                          <a:off x="273" y="5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60" name="Line 20220">
                          <a:extLst>
                            <a:ext uri="{FF2B5EF4-FFF2-40B4-BE49-F238E27FC236}">
                              <a16:creationId xmlns:a16="http://schemas.microsoft.com/office/drawing/2014/main" id="{170DCBDD-B098-BFFD-4580-D1207CF838C8}"/>
                            </a:ext>
                          </a:extLst>
                        </p:cNvPr>
                        <p:cNvSpPr>
                          <a:spLocks noChangeShapeType="1"/>
                        </p:cNvSpPr>
                        <p:nvPr/>
                      </p:nvSpPr>
                      <p:spPr bwMode="auto">
                        <a:xfrm flipV="1">
                          <a:off x="277" y="3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851" name="Line 20221">
                        <a:extLst>
                          <a:ext uri="{FF2B5EF4-FFF2-40B4-BE49-F238E27FC236}">
                            <a16:creationId xmlns:a16="http://schemas.microsoft.com/office/drawing/2014/main" id="{A4552D1F-AC34-1343-D190-B2B43F940A90}"/>
                          </a:ext>
                        </a:extLst>
                      </p:cNvPr>
                      <p:cNvSpPr>
                        <a:spLocks noChangeShapeType="1"/>
                      </p:cNvSpPr>
                      <p:nvPr/>
                    </p:nvSpPr>
                    <p:spPr bwMode="auto">
                      <a:xfrm flipV="1">
                        <a:off x="281" y="52"/>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852" name="Line 20222">
                        <a:extLst>
                          <a:ext uri="{FF2B5EF4-FFF2-40B4-BE49-F238E27FC236}">
                            <a16:creationId xmlns:a16="http://schemas.microsoft.com/office/drawing/2014/main" id="{BD9EE76A-C2EC-A4C8-62B8-BCABA9E4199A}"/>
                          </a:ext>
                        </a:extLst>
                      </p:cNvPr>
                      <p:cNvSpPr>
                        <a:spLocks noChangeShapeType="1"/>
                      </p:cNvSpPr>
                      <p:nvPr/>
                    </p:nvSpPr>
                    <p:spPr bwMode="auto">
                      <a:xfrm flipV="1">
                        <a:off x="280" y="3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977" name="Group 20223">
                        <a:extLst>
                          <a:ext uri="{FF2B5EF4-FFF2-40B4-BE49-F238E27FC236}">
                            <a16:creationId xmlns:a16="http://schemas.microsoft.com/office/drawing/2014/main" id="{5E20E9C9-A44D-6786-8576-B55CCEE7A697}"/>
                          </a:ext>
                        </a:extLst>
                      </p:cNvPr>
                      <p:cNvGrpSpPr>
                        <a:grpSpLocks/>
                      </p:cNvGrpSpPr>
                      <p:nvPr/>
                    </p:nvGrpSpPr>
                    <p:grpSpPr bwMode="auto">
                      <a:xfrm flipV="1">
                        <a:off x="273" y="160"/>
                        <a:ext cx="4" cy="11"/>
                        <a:chOff x="273" y="123"/>
                        <a:chExt cx="4" cy="11"/>
                      </a:xfrm>
                    </p:grpSpPr>
                    <p:sp>
                      <p:nvSpPr>
                        <p:cNvPr id="2116" name="Line 20224">
                          <a:extLst>
                            <a:ext uri="{FF2B5EF4-FFF2-40B4-BE49-F238E27FC236}">
                              <a16:creationId xmlns:a16="http://schemas.microsoft.com/office/drawing/2014/main" id="{4902D6FE-4E53-CBB8-BD97-1D2E5E997EBB}"/>
                            </a:ext>
                          </a:extLst>
                        </p:cNvPr>
                        <p:cNvSpPr>
                          <a:spLocks noChangeShapeType="1"/>
                        </p:cNvSpPr>
                        <p:nvPr/>
                      </p:nvSpPr>
                      <p:spPr bwMode="auto">
                        <a:xfrm>
                          <a:off x="273" y="123"/>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17" name="Line 20225">
                          <a:extLst>
                            <a:ext uri="{FF2B5EF4-FFF2-40B4-BE49-F238E27FC236}">
                              <a16:creationId xmlns:a16="http://schemas.microsoft.com/office/drawing/2014/main" id="{BB3F9E87-30E0-A368-0157-7B869455C033}"/>
                            </a:ext>
                          </a:extLst>
                        </p:cNvPr>
                        <p:cNvSpPr>
                          <a:spLocks noChangeShapeType="1"/>
                        </p:cNvSpPr>
                        <p:nvPr/>
                      </p:nvSpPr>
                      <p:spPr bwMode="auto">
                        <a:xfrm>
                          <a:off x="273" y="134"/>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18" name="Line 20226">
                          <a:extLst>
                            <a:ext uri="{FF2B5EF4-FFF2-40B4-BE49-F238E27FC236}">
                              <a16:creationId xmlns:a16="http://schemas.microsoft.com/office/drawing/2014/main" id="{BC2CDE8A-3C44-FE98-17B8-B055CD5AA22E}"/>
                            </a:ext>
                          </a:extLst>
                        </p:cNvPr>
                        <p:cNvSpPr>
                          <a:spLocks noChangeShapeType="1"/>
                        </p:cNvSpPr>
                        <p:nvPr/>
                      </p:nvSpPr>
                      <p:spPr bwMode="auto">
                        <a:xfrm flipV="1">
                          <a:off x="277" y="123"/>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980" name="Line 20227">
                        <a:extLst>
                          <a:ext uri="{FF2B5EF4-FFF2-40B4-BE49-F238E27FC236}">
                            <a16:creationId xmlns:a16="http://schemas.microsoft.com/office/drawing/2014/main" id="{16C08E9F-9684-BD4E-7EC6-1ADA36E2BA10}"/>
                          </a:ext>
                        </a:extLst>
                      </p:cNvPr>
                      <p:cNvSpPr>
                        <a:spLocks noChangeShapeType="1"/>
                      </p:cNvSpPr>
                      <p:nvPr/>
                    </p:nvSpPr>
                    <p:spPr bwMode="auto">
                      <a:xfrm flipV="1">
                        <a:off x="281" y="137"/>
                        <a:ext cx="45"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981" name="Line 20228">
                        <a:extLst>
                          <a:ext uri="{FF2B5EF4-FFF2-40B4-BE49-F238E27FC236}">
                            <a16:creationId xmlns:a16="http://schemas.microsoft.com/office/drawing/2014/main" id="{9143DB2C-4681-8579-F636-98CF718B1684}"/>
                          </a:ext>
                        </a:extLst>
                      </p:cNvPr>
                      <p:cNvSpPr>
                        <a:spLocks noChangeShapeType="1"/>
                      </p:cNvSpPr>
                      <p:nvPr/>
                    </p:nvSpPr>
                    <p:spPr bwMode="auto">
                      <a:xfrm flipV="1">
                        <a:off x="280" y="123"/>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982" name="Group 20229">
                        <a:extLst>
                          <a:ext uri="{FF2B5EF4-FFF2-40B4-BE49-F238E27FC236}">
                            <a16:creationId xmlns:a16="http://schemas.microsoft.com/office/drawing/2014/main" id="{445138F1-0FB8-3C2A-6777-6425AFD38B6C}"/>
                          </a:ext>
                        </a:extLst>
                      </p:cNvPr>
                      <p:cNvGrpSpPr>
                        <a:grpSpLocks/>
                      </p:cNvGrpSpPr>
                      <p:nvPr/>
                    </p:nvGrpSpPr>
                    <p:grpSpPr bwMode="auto">
                      <a:xfrm flipV="1">
                        <a:off x="274" y="7"/>
                        <a:ext cx="4" cy="11"/>
                        <a:chOff x="274" y="9"/>
                        <a:chExt cx="4" cy="11"/>
                      </a:xfrm>
                    </p:grpSpPr>
                    <p:sp>
                      <p:nvSpPr>
                        <p:cNvPr id="2113" name="Line 20230">
                          <a:extLst>
                            <a:ext uri="{FF2B5EF4-FFF2-40B4-BE49-F238E27FC236}">
                              <a16:creationId xmlns:a16="http://schemas.microsoft.com/office/drawing/2014/main" id="{8EA6492E-9205-63EA-2A50-9F496CA2946F}"/>
                            </a:ext>
                          </a:extLst>
                        </p:cNvPr>
                        <p:cNvSpPr>
                          <a:spLocks noChangeShapeType="1"/>
                        </p:cNvSpPr>
                        <p:nvPr/>
                      </p:nvSpPr>
                      <p:spPr bwMode="auto">
                        <a:xfrm>
                          <a:off x="274" y="9"/>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14" name="Line 20231">
                          <a:extLst>
                            <a:ext uri="{FF2B5EF4-FFF2-40B4-BE49-F238E27FC236}">
                              <a16:creationId xmlns:a16="http://schemas.microsoft.com/office/drawing/2014/main" id="{DF713F08-F736-1B66-1FD2-67107D76FF28}"/>
                            </a:ext>
                          </a:extLst>
                        </p:cNvPr>
                        <p:cNvSpPr>
                          <a:spLocks noChangeShapeType="1"/>
                        </p:cNvSpPr>
                        <p:nvPr/>
                      </p:nvSpPr>
                      <p:spPr bwMode="auto">
                        <a:xfrm>
                          <a:off x="274" y="20"/>
                          <a:ext cx="4"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15" name="Line 20232">
                          <a:extLst>
                            <a:ext uri="{FF2B5EF4-FFF2-40B4-BE49-F238E27FC236}">
                              <a16:creationId xmlns:a16="http://schemas.microsoft.com/office/drawing/2014/main" id="{38C8E5ED-0BCD-EBAB-44AB-99DFBB43FA2A}"/>
                            </a:ext>
                          </a:extLst>
                        </p:cNvPr>
                        <p:cNvSpPr>
                          <a:spLocks noChangeShapeType="1"/>
                        </p:cNvSpPr>
                        <p:nvPr/>
                      </p:nvSpPr>
                      <p:spPr bwMode="auto">
                        <a:xfrm flipV="1">
                          <a:off x="278" y="9"/>
                          <a:ext cx="0" cy="11"/>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983" name="Line 20233">
                        <a:extLst>
                          <a:ext uri="{FF2B5EF4-FFF2-40B4-BE49-F238E27FC236}">
                            <a16:creationId xmlns:a16="http://schemas.microsoft.com/office/drawing/2014/main" id="{E2CCA21E-EA69-F9A6-07EE-6403A0E21719}"/>
                          </a:ext>
                        </a:extLst>
                      </p:cNvPr>
                      <p:cNvSpPr>
                        <a:spLocks noChangeShapeType="1"/>
                      </p:cNvSpPr>
                      <p:nvPr/>
                    </p:nvSpPr>
                    <p:spPr bwMode="auto">
                      <a:xfrm flipV="1">
                        <a:off x="281" y="9"/>
                        <a:ext cx="47"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12" name="Line 20234">
                        <a:extLst>
                          <a:ext uri="{FF2B5EF4-FFF2-40B4-BE49-F238E27FC236}">
                            <a16:creationId xmlns:a16="http://schemas.microsoft.com/office/drawing/2014/main" id="{D6257FF7-E346-06C7-C810-34BB7F37BADE}"/>
                          </a:ext>
                        </a:extLst>
                      </p:cNvPr>
                      <p:cNvSpPr>
                        <a:spLocks noChangeShapeType="1"/>
                      </p:cNvSpPr>
                      <p:nvPr/>
                    </p:nvSpPr>
                    <p:spPr bwMode="auto">
                      <a:xfrm flipV="1">
                        <a:off x="280" y="19"/>
                        <a:ext cx="48" cy="0"/>
                      </a:xfrm>
                      <a:prstGeom prst="line">
                        <a:avLst/>
                      </a:prstGeom>
                      <a:noFill/>
                      <a:ln w="6350">
                        <a:solidFill>
                          <a:srgbClr xmlns:mc="http://schemas.openxmlformats.org/markup-compatibility/2006" xmlns:a14="http://schemas.microsoft.com/office/drawing/2010/main" val="000000" mc:Ignorable="a14" a14:legacySpreadsheetColorIndex="6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sp>
                <p:nvSpPr>
                  <p:cNvPr id="116" name="AutoShape 20235">
                    <a:extLst>
                      <a:ext uri="{FF2B5EF4-FFF2-40B4-BE49-F238E27FC236}">
                        <a16:creationId xmlns:a16="http://schemas.microsoft.com/office/drawing/2014/main" id="{A7714624-D470-8135-4BE2-664DBEDE39A0}"/>
                      </a:ext>
                    </a:extLst>
                  </p:cNvPr>
                  <p:cNvSpPr>
                    <a:spLocks noChangeArrowheads="1"/>
                  </p:cNvSpPr>
                  <p:nvPr/>
                </p:nvSpPr>
                <p:spPr bwMode="auto">
                  <a:xfrm rot="16200000" flipV="1">
                    <a:off x="248" y="75"/>
                    <a:ext cx="105" cy="23"/>
                  </a:xfrm>
                  <a:prstGeom prst="flowChartPunchedCard">
                    <a:avLst/>
                  </a:prstGeom>
                  <a:solidFill>
                    <a:srgbClr val="FF6699"/>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grpSp>
            <p:nvGrpSpPr>
              <p:cNvPr id="17" name="グループ化 16">
                <a:extLst>
                  <a:ext uri="{FF2B5EF4-FFF2-40B4-BE49-F238E27FC236}">
                    <a16:creationId xmlns:a16="http://schemas.microsoft.com/office/drawing/2014/main" id="{D9CA7DF7-0ECC-F0D4-1411-BC17AB9087A5}"/>
                  </a:ext>
                </a:extLst>
              </p:cNvPr>
              <p:cNvGrpSpPr/>
              <p:nvPr/>
            </p:nvGrpSpPr>
            <p:grpSpPr>
              <a:xfrm>
                <a:off x="3575720" y="4900969"/>
                <a:ext cx="2932846" cy="263154"/>
                <a:chOff x="5272221" y="4222352"/>
                <a:chExt cx="5453284" cy="515215"/>
              </a:xfrm>
            </p:grpSpPr>
            <p:grpSp>
              <p:nvGrpSpPr>
                <p:cNvPr id="18" name="グループ化 17">
                  <a:extLst>
                    <a:ext uri="{FF2B5EF4-FFF2-40B4-BE49-F238E27FC236}">
                      <a16:creationId xmlns:a16="http://schemas.microsoft.com/office/drawing/2014/main" id="{BF72044F-F727-7780-B886-E1CA45564FA1}"/>
                    </a:ext>
                  </a:extLst>
                </p:cNvPr>
                <p:cNvGrpSpPr/>
                <p:nvPr/>
              </p:nvGrpSpPr>
              <p:grpSpPr>
                <a:xfrm>
                  <a:off x="5272221" y="4226272"/>
                  <a:ext cx="5453284" cy="504056"/>
                  <a:chOff x="5306852" y="3284984"/>
                  <a:chExt cx="5453284" cy="504056"/>
                </a:xfrm>
              </p:grpSpPr>
              <p:sp>
                <p:nvSpPr>
                  <p:cNvPr id="108" name="四角形: 角を丸くする 107">
                    <a:extLst>
                      <a:ext uri="{FF2B5EF4-FFF2-40B4-BE49-F238E27FC236}">
                        <a16:creationId xmlns:a16="http://schemas.microsoft.com/office/drawing/2014/main" id="{B5D9237A-3DD5-7EF4-630B-BE43E69F9220}"/>
                      </a:ext>
                    </a:extLst>
                  </p:cNvPr>
                  <p:cNvSpPr/>
                  <p:nvPr/>
                </p:nvSpPr>
                <p:spPr>
                  <a:xfrm>
                    <a:off x="5447928" y="3284984"/>
                    <a:ext cx="4320480" cy="504056"/>
                  </a:xfrm>
                  <a:prstGeom prst="roundRect">
                    <a:avLst>
                      <a:gd name="adj" fmla="val 11533"/>
                    </a:avLst>
                  </a:prstGeom>
                  <a:solidFill>
                    <a:schemeClr val="bg1">
                      <a:lumMod val="85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四角形: 角を丸くする 108">
                    <a:extLst>
                      <a:ext uri="{FF2B5EF4-FFF2-40B4-BE49-F238E27FC236}">
                        <a16:creationId xmlns:a16="http://schemas.microsoft.com/office/drawing/2014/main" id="{95BE03FE-014A-451C-B0E7-93F176E36554}"/>
                      </a:ext>
                    </a:extLst>
                  </p:cNvPr>
                  <p:cNvSpPr/>
                  <p:nvPr/>
                </p:nvSpPr>
                <p:spPr>
                  <a:xfrm>
                    <a:off x="5306852" y="3346761"/>
                    <a:ext cx="141076" cy="377264"/>
                  </a:xfrm>
                  <a:prstGeom prst="round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四角形: 角を丸くする 109">
                    <a:extLst>
                      <a:ext uri="{FF2B5EF4-FFF2-40B4-BE49-F238E27FC236}">
                        <a16:creationId xmlns:a16="http://schemas.microsoft.com/office/drawing/2014/main" id="{0684D402-4A7D-6964-86D9-61C1B0163A72}"/>
                      </a:ext>
                    </a:extLst>
                  </p:cNvPr>
                  <p:cNvSpPr/>
                  <p:nvPr/>
                </p:nvSpPr>
                <p:spPr>
                  <a:xfrm>
                    <a:off x="9768408" y="3336818"/>
                    <a:ext cx="504056" cy="377264"/>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四角形: 角を丸くする 110">
                    <a:extLst>
                      <a:ext uri="{FF2B5EF4-FFF2-40B4-BE49-F238E27FC236}">
                        <a16:creationId xmlns:a16="http://schemas.microsoft.com/office/drawing/2014/main" id="{ACAE4B59-FD06-CD32-65B9-EA2DF6F62120}"/>
                      </a:ext>
                    </a:extLst>
                  </p:cNvPr>
                  <p:cNvSpPr/>
                  <p:nvPr/>
                </p:nvSpPr>
                <p:spPr>
                  <a:xfrm>
                    <a:off x="10266735" y="3348350"/>
                    <a:ext cx="144016" cy="35419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四角形: 角を丸くする 111">
                    <a:extLst>
                      <a:ext uri="{FF2B5EF4-FFF2-40B4-BE49-F238E27FC236}">
                        <a16:creationId xmlns:a16="http://schemas.microsoft.com/office/drawing/2014/main" id="{B71587F7-C100-9397-5218-336F92554D08}"/>
                      </a:ext>
                    </a:extLst>
                  </p:cNvPr>
                  <p:cNvSpPr/>
                  <p:nvPr/>
                </p:nvSpPr>
                <p:spPr>
                  <a:xfrm>
                    <a:off x="10410751" y="3368389"/>
                    <a:ext cx="349385" cy="314119"/>
                  </a:xfrm>
                  <a:prstGeom prst="roundRect">
                    <a:avLst>
                      <a:gd name="adj" fmla="val 2948"/>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9" name="フローチャート: 端子 18">
                  <a:extLst>
                    <a:ext uri="{FF2B5EF4-FFF2-40B4-BE49-F238E27FC236}">
                      <a16:creationId xmlns:a16="http://schemas.microsoft.com/office/drawing/2014/main" id="{6CD61DA8-9607-B8C2-87AA-E8C7C62355A3}"/>
                    </a:ext>
                  </a:extLst>
                </p:cNvPr>
                <p:cNvSpPr/>
                <p:nvPr/>
              </p:nvSpPr>
              <p:spPr>
                <a:xfrm rot="21340260">
                  <a:off x="554911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ローチャート: 端子 19">
                  <a:extLst>
                    <a:ext uri="{FF2B5EF4-FFF2-40B4-BE49-F238E27FC236}">
                      <a16:creationId xmlns:a16="http://schemas.microsoft.com/office/drawing/2014/main" id="{E28BF6B6-E097-58EA-3A55-F8790BF00F52}"/>
                    </a:ext>
                  </a:extLst>
                </p:cNvPr>
                <p:cNvSpPr/>
                <p:nvPr/>
              </p:nvSpPr>
              <p:spPr>
                <a:xfrm rot="21340260">
                  <a:off x="5678300"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ローチャート: 端子 20">
                  <a:extLst>
                    <a:ext uri="{FF2B5EF4-FFF2-40B4-BE49-F238E27FC236}">
                      <a16:creationId xmlns:a16="http://schemas.microsoft.com/office/drawing/2014/main" id="{94692048-4E0B-10E7-68B5-FAD57B79120E}"/>
                    </a:ext>
                  </a:extLst>
                </p:cNvPr>
                <p:cNvSpPr/>
                <p:nvPr/>
              </p:nvSpPr>
              <p:spPr>
                <a:xfrm rot="21340260">
                  <a:off x="5801862"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ローチャート: 端子 21">
                  <a:extLst>
                    <a:ext uri="{FF2B5EF4-FFF2-40B4-BE49-F238E27FC236}">
                      <a16:creationId xmlns:a16="http://schemas.microsoft.com/office/drawing/2014/main" id="{896367ED-0191-F221-00AD-536565D9CDB8}"/>
                    </a:ext>
                  </a:extLst>
                </p:cNvPr>
                <p:cNvSpPr/>
                <p:nvPr/>
              </p:nvSpPr>
              <p:spPr>
                <a:xfrm rot="21340260">
                  <a:off x="5927462"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ローチャート: 端子 22">
                  <a:extLst>
                    <a:ext uri="{FF2B5EF4-FFF2-40B4-BE49-F238E27FC236}">
                      <a16:creationId xmlns:a16="http://schemas.microsoft.com/office/drawing/2014/main" id="{F50AA5BC-92EE-D185-4E51-D252122EF741}"/>
                    </a:ext>
                  </a:extLst>
                </p:cNvPr>
                <p:cNvSpPr/>
                <p:nvPr/>
              </p:nvSpPr>
              <p:spPr>
                <a:xfrm rot="21340260">
                  <a:off x="6047438"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ローチャート: 端子 23">
                  <a:extLst>
                    <a:ext uri="{FF2B5EF4-FFF2-40B4-BE49-F238E27FC236}">
                      <a16:creationId xmlns:a16="http://schemas.microsoft.com/office/drawing/2014/main" id="{8912510F-F94E-C5D9-32BA-2FAB40508674}"/>
                    </a:ext>
                  </a:extLst>
                </p:cNvPr>
                <p:cNvSpPr/>
                <p:nvPr/>
              </p:nvSpPr>
              <p:spPr>
                <a:xfrm rot="21340260">
                  <a:off x="6167415"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ローチャート: 端子 24">
                  <a:extLst>
                    <a:ext uri="{FF2B5EF4-FFF2-40B4-BE49-F238E27FC236}">
                      <a16:creationId xmlns:a16="http://schemas.microsoft.com/office/drawing/2014/main" id="{C1EAC362-FC9E-B865-9498-447E2C97DD6E}"/>
                    </a:ext>
                  </a:extLst>
                </p:cNvPr>
                <p:cNvSpPr/>
                <p:nvPr/>
              </p:nvSpPr>
              <p:spPr>
                <a:xfrm rot="21340260">
                  <a:off x="6287391"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ローチャート: 端子 67">
                  <a:extLst>
                    <a:ext uri="{FF2B5EF4-FFF2-40B4-BE49-F238E27FC236}">
                      <a16:creationId xmlns:a16="http://schemas.microsoft.com/office/drawing/2014/main" id="{CBCD48FB-63D4-54EC-3664-7EF6538A4942}"/>
                    </a:ext>
                  </a:extLst>
                </p:cNvPr>
                <p:cNvSpPr/>
                <p:nvPr/>
              </p:nvSpPr>
              <p:spPr>
                <a:xfrm rot="21340260">
                  <a:off x="6395211" y="422859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ローチャート: 端子 70">
                  <a:extLst>
                    <a:ext uri="{FF2B5EF4-FFF2-40B4-BE49-F238E27FC236}">
                      <a16:creationId xmlns:a16="http://schemas.microsoft.com/office/drawing/2014/main" id="{D10E0E76-520F-FE9D-6DCB-E34A409AAD95}"/>
                    </a:ext>
                  </a:extLst>
                </p:cNvPr>
                <p:cNvSpPr/>
                <p:nvPr/>
              </p:nvSpPr>
              <p:spPr>
                <a:xfrm rot="21340260">
                  <a:off x="6509456"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ローチャート: 端子 71">
                  <a:extLst>
                    <a:ext uri="{FF2B5EF4-FFF2-40B4-BE49-F238E27FC236}">
                      <a16:creationId xmlns:a16="http://schemas.microsoft.com/office/drawing/2014/main" id="{BE6015EA-599F-5569-CDD4-61448FFD35B0}"/>
                    </a:ext>
                  </a:extLst>
                </p:cNvPr>
                <p:cNvSpPr/>
                <p:nvPr/>
              </p:nvSpPr>
              <p:spPr>
                <a:xfrm rot="21340260">
                  <a:off x="7193026" y="4233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ローチャート: 端子 72">
                  <a:extLst>
                    <a:ext uri="{FF2B5EF4-FFF2-40B4-BE49-F238E27FC236}">
                      <a16:creationId xmlns:a16="http://schemas.microsoft.com/office/drawing/2014/main" id="{532BB112-804E-8C8B-E3D7-CDFD40C6271C}"/>
                    </a:ext>
                  </a:extLst>
                </p:cNvPr>
                <p:cNvSpPr/>
                <p:nvPr/>
              </p:nvSpPr>
              <p:spPr>
                <a:xfrm rot="21340260">
                  <a:off x="7077803"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ローチャート: 端子 73">
                  <a:extLst>
                    <a:ext uri="{FF2B5EF4-FFF2-40B4-BE49-F238E27FC236}">
                      <a16:creationId xmlns:a16="http://schemas.microsoft.com/office/drawing/2014/main" id="{FA3E8936-2F89-76DF-0E77-68A42B4E8A48}"/>
                    </a:ext>
                  </a:extLst>
                </p:cNvPr>
                <p:cNvSpPr/>
                <p:nvPr/>
              </p:nvSpPr>
              <p:spPr>
                <a:xfrm rot="21340260">
                  <a:off x="6966262" y="422936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ローチャート: 端子 74">
                  <a:extLst>
                    <a:ext uri="{FF2B5EF4-FFF2-40B4-BE49-F238E27FC236}">
                      <a16:creationId xmlns:a16="http://schemas.microsoft.com/office/drawing/2014/main" id="{EFE0FE6C-5A31-B6B9-FBF7-BFB4114F6A88}"/>
                    </a:ext>
                  </a:extLst>
                </p:cNvPr>
                <p:cNvSpPr/>
                <p:nvPr/>
              </p:nvSpPr>
              <p:spPr>
                <a:xfrm rot="21340260">
                  <a:off x="6855971"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ローチャート: 端子 75">
                  <a:extLst>
                    <a:ext uri="{FF2B5EF4-FFF2-40B4-BE49-F238E27FC236}">
                      <a16:creationId xmlns:a16="http://schemas.microsoft.com/office/drawing/2014/main" id="{86B4086D-F06F-1131-5403-CF4A2C82C5AB}"/>
                    </a:ext>
                  </a:extLst>
                </p:cNvPr>
                <p:cNvSpPr/>
                <p:nvPr/>
              </p:nvSpPr>
              <p:spPr>
                <a:xfrm rot="21340260">
                  <a:off x="6736855" y="422753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ローチャート: 端子 76">
                  <a:extLst>
                    <a:ext uri="{FF2B5EF4-FFF2-40B4-BE49-F238E27FC236}">
                      <a16:creationId xmlns:a16="http://schemas.microsoft.com/office/drawing/2014/main" id="{50239197-4040-AF73-49D9-9E2ADEB69676}"/>
                    </a:ext>
                  </a:extLst>
                </p:cNvPr>
                <p:cNvSpPr/>
                <p:nvPr/>
              </p:nvSpPr>
              <p:spPr>
                <a:xfrm rot="21340260">
                  <a:off x="6623701" y="4225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ローチャート: 端子 77">
                  <a:extLst>
                    <a:ext uri="{FF2B5EF4-FFF2-40B4-BE49-F238E27FC236}">
                      <a16:creationId xmlns:a16="http://schemas.microsoft.com/office/drawing/2014/main" id="{75BD9909-6359-9252-C66A-5595C303E03F}"/>
                    </a:ext>
                  </a:extLst>
                </p:cNvPr>
                <p:cNvSpPr/>
                <p:nvPr/>
              </p:nvSpPr>
              <p:spPr>
                <a:xfrm rot="21340260">
                  <a:off x="7296754" y="422753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ローチャート: 端子 78">
                  <a:extLst>
                    <a:ext uri="{FF2B5EF4-FFF2-40B4-BE49-F238E27FC236}">
                      <a16:creationId xmlns:a16="http://schemas.microsoft.com/office/drawing/2014/main" id="{6CB0906E-E8B8-9EFC-9F93-CA43444F7F74}"/>
                    </a:ext>
                  </a:extLst>
                </p:cNvPr>
                <p:cNvSpPr/>
                <p:nvPr/>
              </p:nvSpPr>
              <p:spPr>
                <a:xfrm rot="21340260">
                  <a:off x="7405584" y="423338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ローチャート: 端子 79">
                  <a:extLst>
                    <a:ext uri="{FF2B5EF4-FFF2-40B4-BE49-F238E27FC236}">
                      <a16:creationId xmlns:a16="http://schemas.microsoft.com/office/drawing/2014/main" id="{46471A3C-C8EE-6BBB-51F5-E07850B33577}"/>
                    </a:ext>
                  </a:extLst>
                </p:cNvPr>
                <p:cNvSpPr/>
                <p:nvPr/>
              </p:nvSpPr>
              <p:spPr>
                <a:xfrm rot="21340260">
                  <a:off x="7739305" y="422538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ローチャート: 端子 80">
                  <a:extLst>
                    <a:ext uri="{FF2B5EF4-FFF2-40B4-BE49-F238E27FC236}">
                      <a16:creationId xmlns:a16="http://schemas.microsoft.com/office/drawing/2014/main" id="{375B38E8-2E2C-5EFE-7A58-0BCE2F13A1E9}"/>
                    </a:ext>
                  </a:extLst>
                </p:cNvPr>
                <p:cNvSpPr/>
                <p:nvPr/>
              </p:nvSpPr>
              <p:spPr>
                <a:xfrm rot="21340260">
                  <a:off x="7629932" y="4227531"/>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ローチャート: 端子 81">
                  <a:extLst>
                    <a:ext uri="{FF2B5EF4-FFF2-40B4-BE49-F238E27FC236}">
                      <a16:creationId xmlns:a16="http://schemas.microsoft.com/office/drawing/2014/main" id="{AB2AB022-EFD2-5884-8643-91716B3A370A}"/>
                    </a:ext>
                  </a:extLst>
                </p:cNvPr>
                <p:cNvSpPr/>
                <p:nvPr/>
              </p:nvSpPr>
              <p:spPr>
                <a:xfrm rot="21340260">
                  <a:off x="75200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ローチャート: 端子 82">
                  <a:extLst>
                    <a:ext uri="{FF2B5EF4-FFF2-40B4-BE49-F238E27FC236}">
                      <a16:creationId xmlns:a16="http://schemas.microsoft.com/office/drawing/2014/main" id="{6A7A62C9-135A-E702-37DD-4586445EF832}"/>
                    </a:ext>
                  </a:extLst>
                </p:cNvPr>
                <p:cNvSpPr/>
                <p:nvPr/>
              </p:nvSpPr>
              <p:spPr>
                <a:xfrm rot="21340260">
                  <a:off x="8493827"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ローチャート: 端子 83">
                  <a:extLst>
                    <a:ext uri="{FF2B5EF4-FFF2-40B4-BE49-F238E27FC236}">
                      <a16:creationId xmlns:a16="http://schemas.microsoft.com/office/drawing/2014/main" id="{E9FB6493-0664-AFC2-E8AF-C39280A806BF}"/>
                    </a:ext>
                  </a:extLst>
                </p:cNvPr>
                <p:cNvSpPr/>
                <p:nvPr/>
              </p:nvSpPr>
              <p:spPr>
                <a:xfrm rot="21340260">
                  <a:off x="8382234"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ローチャート: 端子 84">
                  <a:extLst>
                    <a:ext uri="{FF2B5EF4-FFF2-40B4-BE49-F238E27FC236}">
                      <a16:creationId xmlns:a16="http://schemas.microsoft.com/office/drawing/2014/main" id="{AF41E47F-D368-F8CF-D45D-1CCA4AE65349}"/>
                    </a:ext>
                  </a:extLst>
                </p:cNvPr>
                <p:cNvSpPr/>
                <p:nvPr/>
              </p:nvSpPr>
              <p:spPr>
                <a:xfrm rot="21340260">
                  <a:off x="8282735"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ローチャート: 端子 85">
                  <a:extLst>
                    <a:ext uri="{FF2B5EF4-FFF2-40B4-BE49-F238E27FC236}">
                      <a16:creationId xmlns:a16="http://schemas.microsoft.com/office/drawing/2014/main" id="{B4D0469F-8AE2-3CB6-8460-C5379261D03C}"/>
                    </a:ext>
                  </a:extLst>
                </p:cNvPr>
                <p:cNvSpPr/>
                <p:nvPr/>
              </p:nvSpPr>
              <p:spPr>
                <a:xfrm rot="21340260">
                  <a:off x="8173266"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ローチャート: 端子 86">
                  <a:extLst>
                    <a:ext uri="{FF2B5EF4-FFF2-40B4-BE49-F238E27FC236}">
                      <a16:creationId xmlns:a16="http://schemas.microsoft.com/office/drawing/2014/main" id="{E66E37DE-2529-7600-2EAC-8186B633AE44}"/>
                    </a:ext>
                  </a:extLst>
                </p:cNvPr>
                <p:cNvSpPr/>
                <p:nvPr/>
              </p:nvSpPr>
              <p:spPr>
                <a:xfrm rot="21340260">
                  <a:off x="8063545"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ローチャート: 端子 87">
                  <a:extLst>
                    <a:ext uri="{FF2B5EF4-FFF2-40B4-BE49-F238E27FC236}">
                      <a16:creationId xmlns:a16="http://schemas.microsoft.com/office/drawing/2014/main" id="{1E9FFCC7-FAF0-E8F2-4072-C590CCA4D45C}"/>
                    </a:ext>
                  </a:extLst>
                </p:cNvPr>
                <p:cNvSpPr/>
                <p:nvPr/>
              </p:nvSpPr>
              <p:spPr>
                <a:xfrm rot="21340260">
                  <a:off x="7957746" y="423165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ローチャート: 端子 88">
                  <a:extLst>
                    <a:ext uri="{FF2B5EF4-FFF2-40B4-BE49-F238E27FC236}">
                      <a16:creationId xmlns:a16="http://schemas.microsoft.com/office/drawing/2014/main" id="{E029BE68-83E5-8D00-1BBA-0E61B9D3EC0F}"/>
                    </a:ext>
                  </a:extLst>
                </p:cNvPr>
                <p:cNvSpPr/>
                <p:nvPr/>
              </p:nvSpPr>
              <p:spPr>
                <a:xfrm rot="21340260">
                  <a:off x="7844281" y="422473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ローチャート: 端子 89">
                  <a:extLst>
                    <a:ext uri="{FF2B5EF4-FFF2-40B4-BE49-F238E27FC236}">
                      <a16:creationId xmlns:a16="http://schemas.microsoft.com/office/drawing/2014/main" id="{5249D4C3-2237-61AA-3CF2-004D4CB2832B}"/>
                    </a:ext>
                  </a:extLst>
                </p:cNvPr>
                <p:cNvSpPr/>
                <p:nvPr/>
              </p:nvSpPr>
              <p:spPr>
                <a:xfrm rot="21340260">
                  <a:off x="8710306" y="4229065"/>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ローチャート: 端子 90">
                  <a:extLst>
                    <a:ext uri="{FF2B5EF4-FFF2-40B4-BE49-F238E27FC236}">
                      <a16:creationId xmlns:a16="http://schemas.microsoft.com/office/drawing/2014/main" id="{416E0B2A-C4AE-081A-C380-2EA4BD6082D2}"/>
                    </a:ext>
                  </a:extLst>
                </p:cNvPr>
                <p:cNvSpPr/>
                <p:nvPr/>
              </p:nvSpPr>
              <p:spPr>
                <a:xfrm rot="21340260">
                  <a:off x="8602509" y="4232539"/>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ローチャート: 端子 91">
                  <a:extLst>
                    <a:ext uri="{FF2B5EF4-FFF2-40B4-BE49-F238E27FC236}">
                      <a16:creationId xmlns:a16="http://schemas.microsoft.com/office/drawing/2014/main" id="{1E239FE5-03D5-A6E4-0776-A7DCD7B72188}"/>
                    </a:ext>
                  </a:extLst>
                </p:cNvPr>
                <p:cNvSpPr/>
                <p:nvPr/>
              </p:nvSpPr>
              <p:spPr>
                <a:xfrm rot="21340260">
                  <a:off x="8811783" y="423497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ローチャート: 端子 99">
                  <a:extLst>
                    <a:ext uri="{FF2B5EF4-FFF2-40B4-BE49-F238E27FC236}">
                      <a16:creationId xmlns:a16="http://schemas.microsoft.com/office/drawing/2014/main" id="{96BC5F67-36F7-A3DF-DC6E-7E299AE5BA04}"/>
                    </a:ext>
                  </a:extLst>
                </p:cNvPr>
                <p:cNvSpPr/>
                <p:nvPr/>
              </p:nvSpPr>
              <p:spPr>
                <a:xfrm rot="21340260">
                  <a:off x="8913260" y="4222352"/>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ローチャート: 端子 101">
                  <a:extLst>
                    <a:ext uri="{FF2B5EF4-FFF2-40B4-BE49-F238E27FC236}">
                      <a16:creationId xmlns:a16="http://schemas.microsoft.com/office/drawing/2014/main" id="{F73C45A2-9853-DEAF-4D6B-C5CE569DA6C5}"/>
                    </a:ext>
                  </a:extLst>
                </p:cNvPr>
                <p:cNvSpPr/>
                <p:nvPr/>
              </p:nvSpPr>
              <p:spPr>
                <a:xfrm rot="21340260">
                  <a:off x="9025268" y="4230416"/>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ローチャート: 端子 102">
                  <a:extLst>
                    <a:ext uri="{FF2B5EF4-FFF2-40B4-BE49-F238E27FC236}">
                      <a16:creationId xmlns:a16="http://schemas.microsoft.com/office/drawing/2014/main" id="{33993669-192E-3452-B023-16ACB189EE76}"/>
                    </a:ext>
                  </a:extLst>
                </p:cNvPr>
                <p:cNvSpPr/>
                <p:nvPr/>
              </p:nvSpPr>
              <p:spPr>
                <a:xfrm rot="21340260">
                  <a:off x="9120402" y="422906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ローチャート: 端子 103">
                  <a:extLst>
                    <a:ext uri="{FF2B5EF4-FFF2-40B4-BE49-F238E27FC236}">
                      <a16:creationId xmlns:a16="http://schemas.microsoft.com/office/drawing/2014/main" id="{493928F5-F6EA-BD3D-C770-5F32969CCA19}"/>
                    </a:ext>
                  </a:extLst>
                </p:cNvPr>
                <p:cNvSpPr/>
                <p:nvPr/>
              </p:nvSpPr>
              <p:spPr>
                <a:xfrm rot="21340260">
                  <a:off x="9573081" y="423231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ローチャート: 端子 104">
                  <a:extLst>
                    <a:ext uri="{FF2B5EF4-FFF2-40B4-BE49-F238E27FC236}">
                      <a16:creationId xmlns:a16="http://schemas.microsoft.com/office/drawing/2014/main" id="{DC5F1E52-95CF-7CA4-56B4-355DD889CC22}"/>
                    </a:ext>
                  </a:extLst>
                </p:cNvPr>
                <p:cNvSpPr/>
                <p:nvPr/>
              </p:nvSpPr>
              <p:spPr>
                <a:xfrm rot="21340260">
                  <a:off x="9447667" y="4226758"/>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ローチャート: 端子 105">
                  <a:extLst>
                    <a:ext uri="{FF2B5EF4-FFF2-40B4-BE49-F238E27FC236}">
                      <a16:creationId xmlns:a16="http://schemas.microsoft.com/office/drawing/2014/main" id="{E02695CC-591A-66DD-8139-AE1A9E3492F8}"/>
                    </a:ext>
                  </a:extLst>
                </p:cNvPr>
                <p:cNvSpPr/>
                <p:nvPr/>
              </p:nvSpPr>
              <p:spPr>
                <a:xfrm rot="21340260">
                  <a:off x="9345421" y="4225384"/>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ローチャート: 端子 106">
                  <a:extLst>
                    <a:ext uri="{FF2B5EF4-FFF2-40B4-BE49-F238E27FC236}">
                      <a16:creationId xmlns:a16="http://schemas.microsoft.com/office/drawing/2014/main" id="{E8B04159-3A4C-B63D-CDC9-6E8592A718C9}"/>
                    </a:ext>
                  </a:extLst>
                </p:cNvPr>
                <p:cNvSpPr/>
                <p:nvPr/>
              </p:nvSpPr>
              <p:spPr>
                <a:xfrm rot="21340260">
                  <a:off x="9228222" y="4223163"/>
                  <a:ext cx="52416" cy="502593"/>
                </a:xfrm>
                <a:prstGeom prst="flowChartTerminator">
                  <a:avLst/>
                </a:prstGeom>
                <a:solidFill>
                  <a:schemeClr val="bg1">
                    <a:lumMod val="65000"/>
                  </a:schemeClr>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2304" name="正方形/長方形 2303">
              <a:extLst>
                <a:ext uri="{FF2B5EF4-FFF2-40B4-BE49-F238E27FC236}">
                  <a16:creationId xmlns:a16="http://schemas.microsoft.com/office/drawing/2014/main" id="{E0AA75E6-3390-C767-E2F2-0A6D668F2DF2}"/>
                </a:ext>
              </a:extLst>
            </p:cNvPr>
            <p:cNvSpPr/>
            <p:nvPr/>
          </p:nvSpPr>
          <p:spPr>
            <a:xfrm>
              <a:off x="3046932" y="5636437"/>
              <a:ext cx="641727" cy="390692"/>
            </a:xfrm>
            <a:prstGeom prst="rect">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053" name="フローチャート: 処理 1052">
            <a:extLst>
              <a:ext uri="{FF2B5EF4-FFF2-40B4-BE49-F238E27FC236}">
                <a16:creationId xmlns:a16="http://schemas.microsoft.com/office/drawing/2014/main" id="{189FE7C4-DDAD-36F3-1FC8-86840C698A42}"/>
              </a:ext>
            </a:extLst>
          </p:cNvPr>
          <p:cNvSpPr/>
          <p:nvPr/>
        </p:nvSpPr>
        <p:spPr>
          <a:xfrm>
            <a:off x="8854942" y="4231186"/>
            <a:ext cx="511920" cy="149924"/>
          </a:xfrm>
          <a:prstGeom prst="flowChartProcess">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54" name="フローチャート: 処理 1053">
            <a:extLst>
              <a:ext uri="{FF2B5EF4-FFF2-40B4-BE49-F238E27FC236}">
                <a16:creationId xmlns:a16="http://schemas.microsoft.com/office/drawing/2014/main" id="{2214AF70-A635-FC24-A466-47F43BF260EC}"/>
              </a:ext>
            </a:extLst>
          </p:cNvPr>
          <p:cNvSpPr/>
          <p:nvPr/>
        </p:nvSpPr>
        <p:spPr>
          <a:xfrm>
            <a:off x="8672769" y="4231186"/>
            <a:ext cx="182172" cy="149925"/>
          </a:xfrm>
          <a:prstGeom prst="flowChartProcess">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0" name="正方形/長方形 69">
            <a:extLst>
              <a:ext uri="{FF2B5EF4-FFF2-40B4-BE49-F238E27FC236}">
                <a16:creationId xmlns:a16="http://schemas.microsoft.com/office/drawing/2014/main" id="{6E80BE0E-D131-A27E-3DB5-E36FF76830A4}"/>
              </a:ext>
            </a:extLst>
          </p:cNvPr>
          <p:cNvSpPr/>
          <p:nvPr/>
        </p:nvSpPr>
        <p:spPr>
          <a:xfrm>
            <a:off x="2629649" y="4332857"/>
            <a:ext cx="148577" cy="125427"/>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1" name="四角形: 角を丸くする 1290">
            <a:extLst>
              <a:ext uri="{FF2B5EF4-FFF2-40B4-BE49-F238E27FC236}">
                <a16:creationId xmlns:a16="http://schemas.microsoft.com/office/drawing/2014/main" id="{D100B7D1-9CE4-7CF3-B1F0-7BEA6D0C1BD3}"/>
              </a:ext>
            </a:extLst>
          </p:cNvPr>
          <p:cNvSpPr/>
          <p:nvPr/>
        </p:nvSpPr>
        <p:spPr>
          <a:xfrm>
            <a:off x="6266762" y="875478"/>
            <a:ext cx="5808602" cy="5472608"/>
          </a:xfrm>
          <a:prstGeom prst="roundRect">
            <a:avLst>
              <a:gd name="adj" fmla="val 1303"/>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34" name="四角形: 角を丸くする 1033">
            <a:extLst>
              <a:ext uri="{FF2B5EF4-FFF2-40B4-BE49-F238E27FC236}">
                <a16:creationId xmlns:a16="http://schemas.microsoft.com/office/drawing/2014/main" id="{0363F456-26E3-D96D-166A-159AB7B0E0B1}"/>
              </a:ext>
            </a:extLst>
          </p:cNvPr>
          <p:cNvSpPr/>
          <p:nvPr/>
        </p:nvSpPr>
        <p:spPr>
          <a:xfrm>
            <a:off x="1637861" y="1169935"/>
            <a:ext cx="2672968" cy="422686"/>
          </a:xfrm>
          <a:prstGeom prst="round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加工位置まで主軸軸移動</a:t>
            </a:r>
          </a:p>
        </p:txBody>
      </p:sp>
      <p:sp>
        <p:nvSpPr>
          <p:cNvPr id="1035" name="四角形: 角を丸くする 1034">
            <a:extLst>
              <a:ext uri="{FF2B5EF4-FFF2-40B4-BE49-F238E27FC236}">
                <a16:creationId xmlns:a16="http://schemas.microsoft.com/office/drawing/2014/main" id="{467CD750-0D7E-C79B-7635-648EE0E6E2CC}"/>
              </a:ext>
            </a:extLst>
          </p:cNvPr>
          <p:cNvSpPr/>
          <p:nvPr/>
        </p:nvSpPr>
        <p:spPr>
          <a:xfrm>
            <a:off x="1777145" y="1872547"/>
            <a:ext cx="2305985" cy="327271"/>
          </a:xfrm>
          <a:prstGeom prst="roundRect">
            <a:avLst/>
          </a:prstGeom>
          <a:solidFill>
            <a:schemeClr val="tx2">
              <a:lumMod val="25000"/>
              <a:lumOff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軸芯クーラント吐出</a:t>
            </a:r>
          </a:p>
        </p:txBody>
      </p:sp>
      <p:sp>
        <p:nvSpPr>
          <p:cNvPr id="1037" name="矢印: 下 1036">
            <a:extLst>
              <a:ext uri="{FF2B5EF4-FFF2-40B4-BE49-F238E27FC236}">
                <a16:creationId xmlns:a16="http://schemas.microsoft.com/office/drawing/2014/main" id="{BA49675C-B142-E01F-5728-00A8DF682DAF}"/>
              </a:ext>
            </a:extLst>
          </p:cNvPr>
          <p:cNvSpPr/>
          <p:nvPr/>
        </p:nvSpPr>
        <p:spPr>
          <a:xfrm>
            <a:off x="2750964" y="1620504"/>
            <a:ext cx="337694" cy="223824"/>
          </a:xfrm>
          <a:prstGeom prst="downArrow">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400"/>
          </a:p>
        </p:txBody>
      </p:sp>
      <p:sp>
        <p:nvSpPr>
          <p:cNvPr id="1040" name="コンテンツ プレースホルダー 3">
            <a:extLst>
              <a:ext uri="{FF2B5EF4-FFF2-40B4-BE49-F238E27FC236}">
                <a16:creationId xmlns:a16="http://schemas.microsoft.com/office/drawing/2014/main" id="{83C53FC4-E23C-26A5-2AE1-5BD76EC7A216}"/>
              </a:ext>
            </a:extLst>
          </p:cNvPr>
          <p:cNvSpPr txBox="1">
            <a:spLocks noGrp="1"/>
          </p:cNvSpPr>
          <p:nvPr>
            <p:ph type="title"/>
          </p:nvPr>
        </p:nvSpPr>
        <p:spPr>
          <a:xfrm>
            <a:off x="9877409" y="1149226"/>
            <a:ext cx="2891754" cy="471278"/>
          </a:xfrm>
          <a:prstGeom prst="rect">
            <a:avLst/>
          </a:prstGeom>
        </p:spPr>
        <p:txBody>
          <a:bodyP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lgn="ctr">
              <a:buNone/>
            </a:pPr>
            <a:r>
              <a:rPr lang="ja-JP" altLang="en-US" sz="1800" u="sng" dirty="0"/>
              <a:t>加工プログラム</a:t>
            </a:r>
            <a:br>
              <a:rPr lang="en-US" altLang="ja-JP" sz="1800" u="sng" dirty="0"/>
            </a:br>
            <a:r>
              <a:rPr lang="ja-JP" altLang="en-US" sz="1800" u="sng" dirty="0"/>
              <a:t>変更</a:t>
            </a:r>
          </a:p>
        </p:txBody>
      </p:sp>
      <p:sp>
        <p:nvSpPr>
          <p:cNvPr id="1285" name="四角形: 角を丸くする 1284">
            <a:extLst>
              <a:ext uri="{FF2B5EF4-FFF2-40B4-BE49-F238E27FC236}">
                <a16:creationId xmlns:a16="http://schemas.microsoft.com/office/drawing/2014/main" id="{C1EE3C4E-78C3-3ECC-DD07-F12893CE35E3}"/>
              </a:ext>
            </a:extLst>
          </p:cNvPr>
          <p:cNvSpPr/>
          <p:nvPr/>
        </p:nvSpPr>
        <p:spPr>
          <a:xfrm>
            <a:off x="7994926" y="1812208"/>
            <a:ext cx="2515112" cy="383662"/>
          </a:xfrm>
          <a:prstGeom prst="round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加工位置まで主軸移動</a:t>
            </a:r>
          </a:p>
        </p:txBody>
      </p:sp>
      <p:sp>
        <p:nvSpPr>
          <p:cNvPr id="1286" name="四角形: 角を丸くする 1285">
            <a:extLst>
              <a:ext uri="{FF2B5EF4-FFF2-40B4-BE49-F238E27FC236}">
                <a16:creationId xmlns:a16="http://schemas.microsoft.com/office/drawing/2014/main" id="{4EA8F61C-B13E-742E-95EF-D8100CFB17FC}"/>
              </a:ext>
            </a:extLst>
          </p:cNvPr>
          <p:cNvSpPr/>
          <p:nvPr/>
        </p:nvSpPr>
        <p:spPr>
          <a:xfrm>
            <a:off x="8139545" y="1200650"/>
            <a:ext cx="2192274" cy="358467"/>
          </a:xfrm>
          <a:prstGeom prst="roundRect">
            <a:avLst/>
          </a:prstGeom>
          <a:solidFill>
            <a:schemeClr val="tx2">
              <a:lumMod val="25000"/>
              <a:lumOff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軸芯クーラント吐出</a:t>
            </a:r>
          </a:p>
        </p:txBody>
      </p:sp>
      <p:sp>
        <p:nvSpPr>
          <p:cNvPr id="1287" name="四角形: 角を丸くする 1286">
            <a:extLst>
              <a:ext uri="{FF2B5EF4-FFF2-40B4-BE49-F238E27FC236}">
                <a16:creationId xmlns:a16="http://schemas.microsoft.com/office/drawing/2014/main" id="{C90F4F5E-5B4B-F19B-727A-1DF241215D11}"/>
              </a:ext>
            </a:extLst>
          </p:cNvPr>
          <p:cNvSpPr/>
          <p:nvPr/>
        </p:nvSpPr>
        <p:spPr>
          <a:xfrm>
            <a:off x="8216721" y="2484828"/>
            <a:ext cx="2132116" cy="358467"/>
          </a:xfrm>
          <a:prstGeom prst="round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タップ加工</a:t>
            </a:r>
          </a:p>
        </p:txBody>
      </p:sp>
      <p:sp>
        <p:nvSpPr>
          <p:cNvPr id="1288" name="矢印: 下 1287">
            <a:extLst>
              <a:ext uri="{FF2B5EF4-FFF2-40B4-BE49-F238E27FC236}">
                <a16:creationId xmlns:a16="http://schemas.microsoft.com/office/drawing/2014/main" id="{227560A5-2E71-FDFE-B1CA-8486046B3CA7}"/>
              </a:ext>
            </a:extLst>
          </p:cNvPr>
          <p:cNvSpPr/>
          <p:nvPr/>
        </p:nvSpPr>
        <p:spPr>
          <a:xfrm>
            <a:off x="9001694" y="1559117"/>
            <a:ext cx="358012" cy="271874"/>
          </a:xfrm>
          <a:prstGeom prst="downArrow">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289" name="矢印: 下 1288">
            <a:extLst>
              <a:ext uri="{FF2B5EF4-FFF2-40B4-BE49-F238E27FC236}">
                <a16:creationId xmlns:a16="http://schemas.microsoft.com/office/drawing/2014/main" id="{0C433F35-A4D4-F767-0DDA-A6A9A1E48C5B}"/>
              </a:ext>
            </a:extLst>
          </p:cNvPr>
          <p:cNvSpPr/>
          <p:nvPr/>
        </p:nvSpPr>
        <p:spPr>
          <a:xfrm>
            <a:off x="9001693" y="2228634"/>
            <a:ext cx="357599" cy="239414"/>
          </a:xfrm>
          <a:prstGeom prst="downArrow">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292" name="四角形: 角を丸くする 1291">
            <a:extLst>
              <a:ext uri="{FF2B5EF4-FFF2-40B4-BE49-F238E27FC236}">
                <a16:creationId xmlns:a16="http://schemas.microsoft.com/office/drawing/2014/main" id="{3D9EB2B4-72DD-966E-EA39-AAA32BE1EC9E}"/>
              </a:ext>
            </a:extLst>
          </p:cNvPr>
          <p:cNvSpPr/>
          <p:nvPr/>
        </p:nvSpPr>
        <p:spPr>
          <a:xfrm>
            <a:off x="1744827" y="2521766"/>
            <a:ext cx="2305984" cy="358467"/>
          </a:xfrm>
          <a:prstGeom prst="round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タップ加工</a:t>
            </a:r>
          </a:p>
        </p:txBody>
      </p:sp>
      <p:sp>
        <p:nvSpPr>
          <p:cNvPr id="1294" name="吹き出し: 四角形 1293">
            <a:extLst>
              <a:ext uri="{FF2B5EF4-FFF2-40B4-BE49-F238E27FC236}">
                <a16:creationId xmlns:a16="http://schemas.microsoft.com/office/drawing/2014/main" id="{395872B0-3E26-BEF8-A9BC-DEBC014F1460}"/>
              </a:ext>
            </a:extLst>
          </p:cNvPr>
          <p:cNvSpPr/>
          <p:nvPr/>
        </p:nvSpPr>
        <p:spPr>
          <a:xfrm>
            <a:off x="549475" y="2705618"/>
            <a:ext cx="637790" cy="358467"/>
          </a:xfrm>
          <a:prstGeom prst="wedgeRectCallout">
            <a:avLst>
              <a:gd name="adj1" fmla="val 131825"/>
              <a:gd name="adj2" fmla="val 161652"/>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ysClr val="windowText" lastClr="000000"/>
                </a:solidFill>
              </a:rPr>
              <a:t>ON</a:t>
            </a:r>
            <a:endParaRPr kumimoji="1" lang="ja-JP" altLang="en-US" dirty="0">
              <a:solidFill>
                <a:sysClr val="windowText" lastClr="000000"/>
              </a:solidFill>
            </a:endParaRPr>
          </a:p>
        </p:txBody>
      </p:sp>
      <p:grpSp>
        <p:nvGrpSpPr>
          <p:cNvPr id="1360" name="グループ化 1359">
            <a:extLst>
              <a:ext uri="{FF2B5EF4-FFF2-40B4-BE49-F238E27FC236}">
                <a16:creationId xmlns:a16="http://schemas.microsoft.com/office/drawing/2014/main" id="{EB392F55-A7E3-DAAC-FFFD-A486FF1E0C4C}"/>
              </a:ext>
            </a:extLst>
          </p:cNvPr>
          <p:cNvGrpSpPr/>
          <p:nvPr/>
        </p:nvGrpSpPr>
        <p:grpSpPr>
          <a:xfrm>
            <a:off x="370312" y="3547225"/>
            <a:ext cx="2244118" cy="2504680"/>
            <a:chOff x="151825" y="1389997"/>
            <a:chExt cx="4431071" cy="4214122"/>
          </a:xfrm>
        </p:grpSpPr>
        <p:grpSp>
          <p:nvGrpSpPr>
            <p:cNvPr id="1361" name="グループ化 1360">
              <a:extLst>
                <a:ext uri="{FF2B5EF4-FFF2-40B4-BE49-F238E27FC236}">
                  <a16:creationId xmlns:a16="http://schemas.microsoft.com/office/drawing/2014/main" id="{9EB24146-8A23-AF27-963A-0E3728B1A83E}"/>
                </a:ext>
              </a:extLst>
            </p:cNvPr>
            <p:cNvGrpSpPr/>
            <p:nvPr/>
          </p:nvGrpSpPr>
          <p:grpSpPr>
            <a:xfrm>
              <a:off x="2378157" y="1875251"/>
              <a:ext cx="437835" cy="3226114"/>
              <a:chOff x="2338673" y="2344339"/>
              <a:chExt cx="437835" cy="2819172"/>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1446" name="Rectangle 2750">
                <a:extLst>
                  <a:ext uri="{FF2B5EF4-FFF2-40B4-BE49-F238E27FC236}">
                    <a16:creationId xmlns:a16="http://schemas.microsoft.com/office/drawing/2014/main" id="{F4F1A79C-E2B2-B30D-EE4C-5756F0B7DD45}"/>
                  </a:ext>
                </a:extLst>
              </p:cNvPr>
              <p:cNvSpPr>
                <a:spLocks noChangeArrowheads="1"/>
              </p:cNvSpPr>
              <p:nvPr/>
            </p:nvSpPr>
            <p:spPr bwMode="auto">
              <a:xfrm>
                <a:off x="2406032" y="2360635"/>
                <a:ext cx="314343" cy="28028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447" name="Rectangle 2751">
                <a:extLst>
                  <a:ext uri="{FF2B5EF4-FFF2-40B4-BE49-F238E27FC236}">
                    <a16:creationId xmlns:a16="http://schemas.microsoft.com/office/drawing/2014/main" id="{293D76C4-372A-39F8-9DA7-D2FEF96A1F71}"/>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448" name="Rectangle 2752">
                <a:extLst>
                  <a:ext uri="{FF2B5EF4-FFF2-40B4-BE49-F238E27FC236}">
                    <a16:creationId xmlns:a16="http://schemas.microsoft.com/office/drawing/2014/main" id="{8A441E20-19B9-E039-ACB1-95BE38249132}"/>
                  </a:ext>
                </a:extLst>
              </p:cNvPr>
              <p:cNvSpPr>
                <a:spLocks noChangeArrowheads="1"/>
              </p:cNvSpPr>
              <p:nvPr/>
            </p:nvSpPr>
            <p:spPr bwMode="auto">
              <a:xfrm>
                <a:off x="2338673" y="5065736"/>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362" name="アーチ 1361">
              <a:extLst>
                <a:ext uri="{FF2B5EF4-FFF2-40B4-BE49-F238E27FC236}">
                  <a16:creationId xmlns:a16="http://schemas.microsoft.com/office/drawing/2014/main" id="{FCF469EA-A62C-8621-27AA-7527D83DD2E5}"/>
                </a:ext>
              </a:extLst>
            </p:cNvPr>
            <p:cNvSpPr/>
            <p:nvPr/>
          </p:nvSpPr>
          <p:spPr>
            <a:xfrm>
              <a:off x="2484499" y="1485016"/>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363" name="アーチ 1362">
              <a:extLst>
                <a:ext uri="{FF2B5EF4-FFF2-40B4-BE49-F238E27FC236}">
                  <a16:creationId xmlns:a16="http://schemas.microsoft.com/office/drawing/2014/main" id="{324E00F3-29FA-B979-D57B-5CBFB41A83FA}"/>
                </a:ext>
              </a:extLst>
            </p:cNvPr>
            <p:cNvSpPr/>
            <p:nvPr/>
          </p:nvSpPr>
          <p:spPr>
            <a:xfrm rot="10800000">
              <a:off x="2020192" y="4711130"/>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364" name="グループ化 1363">
              <a:extLst>
                <a:ext uri="{FF2B5EF4-FFF2-40B4-BE49-F238E27FC236}">
                  <a16:creationId xmlns:a16="http://schemas.microsoft.com/office/drawing/2014/main" id="{34F90531-B4A6-9A5A-FFA7-5E780DB08099}"/>
                </a:ext>
              </a:extLst>
            </p:cNvPr>
            <p:cNvGrpSpPr/>
            <p:nvPr/>
          </p:nvGrpSpPr>
          <p:grpSpPr>
            <a:xfrm rot="16200000">
              <a:off x="1033249" y="4284860"/>
              <a:ext cx="437835" cy="2200683"/>
              <a:chOff x="2338674" y="2344339"/>
              <a:chExt cx="437835" cy="2819170"/>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1443" name="Rectangle 2750">
                <a:extLst>
                  <a:ext uri="{FF2B5EF4-FFF2-40B4-BE49-F238E27FC236}">
                    <a16:creationId xmlns:a16="http://schemas.microsoft.com/office/drawing/2014/main" id="{3CF5CC1B-0B29-9D1F-82EA-D7B2EFDFA7F5}"/>
                  </a:ext>
                </a:extLst>
              </p:cNvPr>
              <p:cNvSpPr>
                <a:spLocks noChangeArrowheads="1"/>
              </p:cNvSpPr>
              <p:nvPr/>
            </p:nvSpPr>
            <p:spPr bwMode="auto">
              <a:xfrm>
                <a:off x="2406033" y="2360634"/>
                <a:ext cx="314343" cy="28028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444" name="Rectangle 2751">
                <a:extLst>
                  <a:ext uri="{FF2B5EF4-FFF2-40B4-BE49-F238E27FC236}">
                    <a16:creationId xmlns:a16="http://schemas.microsoft.com/office/drawing/2014/main" id="{896D1347-00C7-7676-90BB-99CAEA68F300}"/>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445" name="Rectangle 2752">
                <a:extLst>
                  <a:ext uri="{FF2B5EF4-FFF2-40B4-BE49-F238E27FC236}">
                    <a16:creationId xmlns:a16="http://schemas.microsoft.com/office/drawing/2014/main" id="{452BE730-509E-C9D6-4F88-37569F9FD1E6}"/>
                  </a:ext>
                </a:extLst>
              </p:cNvPr>
              <p:cNvSpPr>
                <a:spLocks noChangeArrowheads="1"/>
              </p:cNvSpPr>
              <p:nvPr/>
            </p:nvSpPr>
            <p:spPr bwMode="auto">
              <a:xfrm>
                <a:off x="2338674" y="5065733"/>
                <a:ext cx="437835" cy="977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nvGrpSpPr>
            <p:cNvPr id="1365" name="グループ化 1364">
              <a:extLst>
                <a:ext uri="{FF2B5EF4-FFF2-40B4-BE49-F238E27FC236}">
                  <a16:creationId xmlns:a16="http://schemas.microsoft.com/office/drawing/2014/main" id="{8A1B9647-BDA2-34AC-ADBF-79E9D1CBC521}"/>
                </a:ext>
              </a:extLst>
            </p:cNvPr>
            <p:cNvGrpSpPr/>
            <p:nvPr/>
          </p:nvGrpSpPr>
          <p:grpSpPr>
            <a:xfrm rot="16200000">
              <a:off x="3000883" y="1218680"/>
              <a:ext cx="437835" cy="780470"/>
              <a:chOff x="2338673" y="2344339"/>
              <a:chExt cx="437835" cy="2819172"/>
            </a:xfrm>
          </p:grpSpPr>
          <p:sp>
            <p:nvSpPr>
              <p:cNvPr id="1440" name="Rectangle 2750">
                <a:extLst>
                  <a:ext uri="{FF2B5EF4-FFF2-40B4-BE49-F238E27FC236}">
                    <a16:creationId xmlns:a16="http://schemas.microsoft.com/office/drawing/2014/main" id="{33A2BFF6-333A-52D2-960D-53F7318283D4}"/>
                  </a:ext>
                </a:extLst>
              </p:cNvPr>
              <p:cNvSpPr>
                <a:spLocks noChangeArrowheads="1"/>
              </p:cNvSpPr>
              <p:nvPr/>
            </p:nvSpPr>
            <p:spPr bwMode="auto">
              <a:xfrm>
                <a:off x="2406032" y="2360635"/>
                <a:ext cx="314343" cy="2802876"/>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441" name="Rectangle 2751">
                <a:extLst>
                  <a:ext uri="{FF2B5EF4-FFF2-40B4-BE49-F238E27FC236}">
                    <a16:creationId xmlns:a16="http://schemas.microsoft.com/office/drawing/2014/main" id="{D54BA8C6-0573-9D50-7853-7CB152DAA746}"/>
                  </a:ext>
                </a:extLst>
              </p:cNvPr>
              <p:cNvSpPr>
                <a:spLocks noChangeArrowheads="1"/>
              </p:cNvSpPr>
              <p:nvPr/>
            </p:nvSpPr>
            <p:spPr bwMode="auto">
              <a:xfrm>
                <a:off x="2344286" y="2344339"/>
                <a:ext cx="432222"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442" name="Rectangle 2752">
                <a:extLst>
                  <a:ext uri="{FF2B5EF4-FFF2-40B4-BE49-F238E27FC236}">
                    <a16:creationId xmlns:a16="http://schemas.microsoft.com/office/drawing/2014/main" id="{92E0341D-DA63-27CE-FC86-634D99CFFD59}"/>
                  </a:ext>
                </a:extLst>
              </p:cNvPr>
              <p:cNvSpPr>
                <a:spLocks noChangeArrowheads="1"/>
              </p:cNvSpPr>
              <p:nvPr/>
            </p:nvSpPr>
            <p:spPr bwMode="auto">
              <a:xfrm>
                <a:off x="2338673" y="5065736"/>
                <a:ext cx="437835"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366" name="アーチ 1365">
              <a:extLst>
                <a:ext uri="{FF2B5EF4-FFF2-40B4-BE49-F238E27FC236}">
                  <a16:creationId xmlns:a16="http://schemas.microsoft.com/office/drawing/2014/main" id="{5CB7FF9D-0A3C-4FE4-CAF6-196F1D26ECD9}"/>
                </a:ext>
              </a:extLst>
            </p:cNvPr>
            <p:cNvSpPr/>
            <p:nvPr/>
          </p:nvSpPr>
          <p:spPr>
            <a:xfrm rot="5400000">
              <a:off x="3267226" y="1458984"/>
              <a:ext cx="690130" cy="780470"/>
            </a:xfrm>
            <a:prstGeom prst="blockArc">
              <a:avLst>
                <a:gd name="adj1" fmla="val 10800000"/>
                <a:gd name="adj2" fmla="val 16288131"/>
                <a:gd name="adj3" fmla="val 29831"/>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path path="circle">
                <a:fillToRect l="50000" t="50000" r="50000" b="50000"/>
              </a:path>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367" name="グループ化 1366">
              <a:extLst>
                <a:ext uri="{FF2B5EF4-FFF2-40B4-BE49-F238E27FC236}">
                  <a16:creationId xmlns:a16="http://schemas.microsoft.com/office/drawing/2014/main" id="{409FD159-E8BA-313F-EE78-8873FE54913F}"/>
                </a:ext>
              </a:extLst>
            </p:cNvPr>
            <p:cNvGrpSpPr/>
            <p:nvPr/>
          </p:nvGrpSpPr>
          <p:grpSpPr>
            <a:xfrm>
              <a:off x="3717784" y="1849220"/>
              <a:ext cx="386579" cy="682205"/>
              <a:chOff x="2344286" y="2344339"/>
              <a:chExt cx="448486" cy="115481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1373" name="Rectangle 2750">
                <a:extLst>
                  <a:ext uri="{FF2B5EF4-FFF2-40B4-BE49-F238E27FC236}">
                    <a16:creationId xmlns:a16="http://schemas.microsoft.com/office/drawing/2014/main" id="{0512C842-C1B7-11E4-302C-957A7CCAE456}"/>
                  </a:ext>
                </a:extLst>
              </p:cNvPr>
              <p:cNvSpPr>
                <a:spLocks noChangeArrowheads="1"/>
              </p:cNvSpPr>
              <p:nvPr/>
            </p:nvSpPr>
            <p:spPr bwMode="auto">
              <a:xfrm>
                <a:off x="2406032" y="2360636"/>
                <a:ext cx="323617" cy="102094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74" name="Rectangle 2751">
                <a:extLst>
                  <a:ext uri="{FF2B5EF4-FFF2-40B4-BE49-F238E27FC236}">
                    <a16:creationId xmlns:a16="http://schemas.microsoft.com/office/drawing/2014/main" id="{DFD01F9E-F52B-0841-841A-96592B88E449}"/>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75" name="Rectangle 2752">
                <a:extLst>
                  <a:ext uri="{FF2B5EF4-FFF2-40B4-BE49-F238E27FC236}">
                    <a16:creationId xmlns:a16="http://schemas.microsoft.com/office/drawing/2014/main" id="{484C7B04-3648-6EC9-3C1F-FC65E58C8E19}"/>
                  </a:ext>
                </a:extLst>
              </p:cNvPr>
              <p:cNvSpPr>
                <a:spLocks noChangeArrowheads="1"/>
              </p:cNvSpPr>
              <p:nvPr/>
            </p:nvSpPr>
            <p:spPr bwMode="auto">
              <a:xfrm>
                <a:off x="2354937" y="3401381"/>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368" name="アーチ 1367">
              <a:extLst>
                <a:ext uri="{FF2B5EF4-FFF2-40B4-BE49-F238E27FC236}">
                  <a16:creationId xmlns:a16="http://schemas.microsoft.com/office/drawing/2014/main" id="{4C94434F-293B-FE2F-8AB2-74CC95345507}"/>
                </a:ext>
              </a:extLst>
            </p:cNvPr>
            <p:cNvSpPr/>
            <p:nvPr/>
          </p:nvSpPr>
          <p:spPr>
            <a:xfrm rot="16200000">
              <a:off x="3847594" y="2155256"/>
              <a:ext cx="690129" cy="780469"/>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369" name="グループ化 1368">
              <a:extLst>
                <a:ext uri="{FF2B5EF4-FFF2-40B4-BE49-F238E27FC236}">
                  <a16:creationId xmlns:a16="http://schemas.microsoft.com/office/drawing/2014/main" id="{D0476749-1571-EFD6-A175-EAAA21CEF867}"/>
                </a:ext>
              </a:extLst>
            </p:cNvPr>
            <p:cNvGrpSpPr/>
            <p:nvPr/>
          </p:nvGrpSpPr>
          <p:grpSpPr>
            <a:xfrm rot="16200000">
              <a:off x="4175228" y="2600866"/>
              <a:ext cx="364432" cy="450904"/>
              <a:chOff x="3508454" y="2284425"/>
              <a:chExt cx="438012" cy="137156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1370" name="Rectangle 2750">
                <a:extLst>
                  <a:ext uri="{FF2B5EF4-FFF2-40B4-BE49-F238E27FC236}">
                    <a16:creationId xmlns:a16="http://schemas.microsoft.com/office/drawing/2014/main" id="{35239591-47AC-7AFC-C082-EED04CA0401B}"/>
                  </a:ext>
                </a:extLst>
              </p:cNvPr>
              <p:cNvSpPr>
                <a:spLocks noChangeArrowheads="1"/>
              </p:cNvSpPr>
              <p:nvPr/>
            </p:nvSpPr>
            <p:spPr bwMode="auto">
              <a:xfrm>
                <a:off x="3588654" y="2360634"/>
                <a:ext cx="314343" cy="1295358"/>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71" name="Rectangle 2751">
                <a:extLst>
                  <a:ext uri="{FF2B5EF4-FFF2-40B4-BE49-F238E27FC236}">
                    <a16:creationId xmlns:a16="http://schemas.microsoft.com/office/drawing/2014/main" id="{DF6D2247-56F2-FB8D-6E94-B01CA29FE732}"/>
                  </a:ext>
                </a:extLst>
              </p:cNvPr>
              <p:cNvSpPr>
                <a:spLocks noChangeArrowheads="1"/>
              </p:cNvSpPr>
              <p:nvPr/>
            </p:nvSpPr>
            <p:spPr bwMode="auto">
              <a:xfrm>
                <a:off x="3508454" y="2284425"/>
                <a:ext cx="432221"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dirty="0"/>
              </a:p>
            </p:txBody>
          </p:sp>
          <p:sp>
            <p:nvSpPr>
              <p:cNvPr id="1372" name="Rectangle 2752">
                <a:extLst>
                  <a:ext uri="{FF2B5EF4-FFF2-40B4-BE49-F238E27FC236}">
                    <a16:creationId xmlns:a16="http://schemas.microsoft.com/office/drawing/2014/main" id="{5E3C718B-CA71-288A-A7CC-1E2B212281F9}"/>
                  </a:ext>
                </a:extLst>
              </p:cNvPr>
              <p:cNvSpPr>
                <a:spLocks noChangeArrowheads="1"/>
              </p:cNvSpPr>
              <p:nvPr/>
            </p:nvSpPr>
            <p:spPr bwMode="auto">
              <a:xfrm>
                <a:off x="3508629" y="3343174"/>
                <a:ext cx="437837"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pic>
        <p:nvPicPr>
          <p:cNvPr id="1574" name="Picture 2">
            <a:extLst>
              <a:ext uri="{FF2B5EF4-FFF2-40B4-BE49-F238E27FC236}">
                <a16:creationId xmlns:a16="http://schemas.microsoft.com/office/drawing/2014/main" id="{7C5CB4B2-4B58-0023-A518-622B488F8015}"/>
              </a:ext>
            </a:extLst>
          </p:cNvPr>
          <p:cNvPicPr>
            <a:picLocks noChangeAspect="1" noChangeArrowheads="1"/>
          </p:cNvPicPr>
          <p:nvPr/>
        </p:nvPicPr>
        <p:blipFill rotWithShape="1">
          <a:blip r:embed="rId4" cstate="hqprint">
            <a:extLst>
              <a:ext uri="{BEBA8EAE-BF5A-486C-A8C5-ECC9F3942E4B}">
                <a14:imgProps xmlns:a14="http://schemas.microsoft.com/office/drawing/2010/main">
                  <a14:imgLayer r:embed="rId5">
                    <a14:imgEffect>
                      <a14:backgroundRemoval t="25700" b="81500" l="71100" r="96700">
                        <a14:foregroundMark x1="85700" y1="81500" x2="85700" y2="81500"/>
                        <a14:foregroundMark x1="85700" y1="81500" x2="85700" y2="81500"/>
                        <a14:foregroundMark x1="88100" y1="25700" x2="88100" y2="25700"/>
                        <a14:foregroundMark x1="88100" y1="25700" x2="88100" y2="25700"/>
                      </a14:backgroundRemoval>
                    </a14:imgEffect>
                  </a14:imgLayer>
                </a14:imgProps>
              </a:ext>
              <a:ext uri="{28A0092B-C50C-407E-A947-70E740481C1C}">
                <a14:useLocalDpi xmlns:a14="http://schemas.microsoft.com/office/drawing/2010/main" val="0"/>
              </a:ext>
            </a:extLst>
          </a:blip>
          <a:srcRect l="67982" t="20081" b="12470"/>
          <a:stretch/>
        </p:blipFill>
        <p:spPr bwMode="auto">
          <a:xfrm>
            <a:off x="1691686" y="3201243"/>
            <a:ext cx="397014" cy="702176"/>
          </a:xfrm>
          <a:prstGeom prst="rect">
            <a:avLst/>
          </a:prstGeom>
          <a:noFill/>
          <a:extLst>
            <a:ext uri="{909E8E84-426E-40DD-AFC4-6F175D3DCCD1}">
              <a14:hiddenFill xmlns:a14="http://schemas.microsoft.com/office/drawing/2010/main">
                <a:solidFill>
                  <a:srgbClr val="FFFFFF"/>
                </a:solidFill>
              </a14:hiddenFill>
            </a:ext>
          </a:extLst>
        </p:spPr>
      </p:pic>
      <p:sp>
        <p:nvSpPr>
          <p:cNvPr id="1575" name="L 字 1574">
            <a:extLst>
              <a:ext uri="{FF2B5EF4-FFF2-40B4-BE49-F238E27FC236}">
                <a16:creationId xmlns:a16="http://schemas.microsoft.com/office/drawing/2014/main" id="{E24C1BC6-E99A-672C-BA5A-67DC0A6E8154}"/>
              </a:ext>
            </a:extLst>
          </p:cNvPr>
          <p:cNvSpPr/>
          <p:nvPr/>
        </p:nvSpPr>
        <p:spPr>
          <a:xfrm>
            <a:off x="1809345" y="3887253"/>
            <a:ext cx="3724002" cy="2274757"/>
          </a:xfrm>
          <a:prstGeom prst="corner">
            <a:avLst>
              <a:gd name="adj1" fmla="val 4012"/>
              <a:gd name="adj2" fmla="val 5318"/>
            </a:avLst>
          </a:prstGeom>
          <a:blipFill>
            <a:blip r:embed="rId6"/>
            <a:tile tx="0" ty="0" sx="100000" sy="100000" flip="none" algn="tl"/>
          </a:bli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7" name="吹き出し: 四角形 1576">
            <a:extLst>
              <a:ext uri="{FF2B5EF4-FFF2-40B4-BE49-F238E27FC236}">
                <a16:creationId xmlns:a16="http://schemas.microsoft.com/office/drawing/2014/main" id="{5460D6A5-E4A4-C22B-D70E-06E37FEF7F20}"/>
              </a:ext>
            </a:extLst>
          </p:cNvPr>
          <p:cNvSpPr/>
          <p:nvPr/>
        </p:nvSpPr>
        <p:spPr>
          <a:xfrm>
            <a:off x="6404562" y="3173804"/>
            <a:ext cx="637790" cy="358467"/>
          </a:xfrm>
          <a:prstGeom prst="wedgeRectCallout">
            <a:avLst>
              <a:gd name="adj1" fmla="val 162094"/>
              <a:gd name="adj2" fmla="val 47136"/>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ysClr val="windowText" lastClr="000000"/>
                </a:solidFill>
              </a:rPr>
              <a:t>ON</a:t>
            </a:r>
            <a:endParaRPr kumimoji="1" lang="ja-JP" altLang="en-US" dirty="0">
              <a:solidFill>
                <a:sysClr val="windowText" lastClr="000000"/>
              </a:solidFill>
            </a:endParaRPr>
          </a:p>
        </p:txBody>
      </p:sp>
      <p:grpSp>
        <p:nvGrpSpPr>
          <p:cNvPr id="1695" name="グループ化 1694">
            <a:extLst>
              <a:ext uri="{FF2B5EF4-FFF2-40B4-BE49-F238E27FC236}">
                <a16:creationId xmlns:a16="http://schemas.microsoft.com/office/drawing/2014/main" id="{394BD0F6-23D3-C51E-A194-E3D6179C46A7}"/>
              </a:ext>
            </a:extLst>
          </p:cNvPr>
          <p:cNvGrpSpPr/>
          <p:nvPr/>
        </p:nvGrpSpPr>
        <p:grpSpPr>
          <a:xfrm>
            <a:off x="6478378" y="3543931"/>
            <a:ext cx="2251303" cy="2504680"/>
            <a:chOff x="151825" y="1389997"/>
            <a:chExt cx="4445262" cy="4214122"/>
          </a:xfrm>
        </p:grpSpPr>
        <p:grpSp>
          <p:nvGrpSpPr>
            <p:cNvPr id="1696" name="グループ化 1695">
              <a:extLst>
                <a:ext uri="{FF2B5EF4-FFF2-40B4-BE49-F238E27FC236}">
                  <a16:creationId xmlns:a16="http://schemas.microsoft.com/office/drawing/2014/main" id="{37EDB5F4-E59C-B8EF-7F16-E290B39A90D5}"/>
                </a:ext>
              </a:extLst>
            </p:cNvPr>
            <p:cNvGrpSpPr/>
            <p:nvPr/>
          </p:nvGrpSpPr>
          <p:grpSpPr>
            <a:xfrm>
              <a:off x="2378157" y="1875251"/>
              <a:ext cx="437835" cy="3226114"/>
              <a:chOff x="2338673" y="2344339"/>
              <a:chExt cx="437835" cy="2819172"/>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1717" name="Rectangle 2750">
                <a:extLst>
                  <a:ext uri="{FF2B5EF4-FFF2-40B4-BE49-F238E27FC236}">
                    <a16:creationId xmlns:a16="http://schemas.microsoft.com/office/drawing/2014/main" id="{A9F97512-055C-3C8E-14B9-41D02EC8BA65}"/>
                  </a:ext>
                </a:extLst>
              </p:cNvPr>
              <p:cNvSpPr>
                <a:spLocks noChangeArrowheads="1"/>
              </p:cNvSpPr>
              <p:nvPr/>
            </p:nvSpPr>
            <p:spPr bwMode="auto">
              <a:xfrm>
                <a:off x="2406032" y="2360635"/>
                <a:ext cx="314343" cy="28028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18" name="Rectangle 2751">
                <a:extLst>
                  <a:ext uri="{FF2B5EF4-FFF2-40B4-BE49-F238E27FC236}">
                    <a16:creationId xmlns:a16="http://schemas.microsoft.com/office/drawing/2014/main" id="{E1ED5308-1BB9-1C64-A0F9-62FEFC0A2CBE}"/>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19" name="Rectangle 2752">
                <a:extLst>
                  <a:ext uri="{FF2B5EF4-FFF2-40B4-BE49-F238E27FC236}">
                    <a16:creationId xmlns:a16="http://schemas.microsoft.com/office/drawing/2014/main" id="{2B3FE1E4-416E-22D3-3964-5C25D09567AB}"/>
                  </a:ext>
                </a:extLst>
              </p:cNvPr>
              <p:cNvSpPr>
                <a:spLocks noChangeArrowheads="1"/>
              </p:cNvSpPr>
              <p:nvPr/>
            </p:nvSpPr>
            <p:spPr bwMode="auto">
              <a:xfrm>
                <a:off x="2338673" y="5065736"/>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697" name="アーチ 1696">
              <a:extLst>
                <a:ext uri="{FF2B5EF4-FFF2-40B4-BE49-F238E27FC236}">
                  <a16:creationId xmlns:a16="http://schemas.microsoft.com/office/drawing/2014/main" id="{236DA3C2-3DA7-9A38-9BF5-D9801D6F5D90}"/>
                </a:ext>
              </a:extLst>
            </p:cNvPr>
            <p:cNvSpPr/>
            <p:nvPr/>
          </p:nvSpPr>
          <p:spPr>
            <a:xfrm>
              <a:off x="2484499" y="1485016"/>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698" name="アーチ 1697">
              <a:extLst>
                <a:ext uri="{FF2B5EF4-FFF2-40B4-BE49-F238E27FC236}">
                  <a16:creationId xmlns:a16="http://schemas.microsoft.com/office/drawing/2014/main" id="{CD4A49CE-D9CE-5A40-327C-4223604B7EF3}"/>
                </a:ext>
              </a:extLst>
            </p:cNvPr>
            <p:cNvSpPr/>
            <p:nvPr/>
          </p:nvSpPr>
          <p:spPr>
            <a:xfrm rot="10800000">
              <a:off x="2020192" y="4711130"/>
              <a:ext cx="690130"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699" name="グループ化 1698">
              <a:extLst>
                <a:ext uri="{FF2B5EF4-FFF2-40B4-BE49-F238E27FC236}">
                  <a16:creationId xmlns:a16="http://schemas.microsoft.com/office/drawing/2014/main" id="{F7FE23FC-A4BC-14FF-780E-9058A0D1900A}"/>
                </a:ext>
              </a:extLst>
            </p:cNvPr>
            <p:cNvGrpSpPr/>
            <p:nvPr/>
          </p:nvGrpSpPr>
          <p:grpSpPr>
            <a:xfrm rot="16200000">
              <a:off x="1033249" y="4284860"/>
              <a:ext cx="437835" cy="2200684"/>
              <a:chOff x="2338673" y="2344339"/>
              <a:chExt cx="437835" cy="2819172"/>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50000" t="50000" r="50000" b="50000"/>
              </a:path>
              <a:tileRect/>
            </a:gradFill>
          </p:grpSpPr>
          <p:sp>
            <p:nvSpPr>
              <p:cNvPr id="1714" name="Rectangle 2750">
                <a:extLst>
                  <a:ext uri="{FF2B5EF4-FFF2-40B4-BE49-F238E27FC236}">
                    <a16:creationId xmlns:a16="http://schemas.microsoft.com/office/drawing/2014/main" id="{38D9B9D6-F3A1-C5B1-2462-9B6B78933740}"/>
                  </a:ext>
                </a:extLst>
              </p:cNvPr>
              <p:cNvSpPr>
                <a:spLocks noChangeArrowheads="1"/>
              </p:cNvSpPr>
              <p:nvPr/>
            </p:nvSpPr>
            <p:spPr bwMode="auto">
              <a:xfrm>
                <a:off x="2406032" y="2360635"/>
                <a:ext cx="314343" cy="2802876"/>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15" name="Rectangle 2751">
                <a:extLst>
                  <a:ext uri="{FF2B5EF4-FFF2-40B4-BE49-F238E27FC236}">
                    <a16:creationId xmlns:a16="http://schemas.microsoft.com/office/drawing/2014/main" id="{DC84495A-4669-FB3C-E2D8-762C70D9E42D}"/>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16" name="Rectangle 2752">
                <a:extLst>
                  <a:ext uri="{FF2B5EF4-FFF2-40B4-BE49-F238E27FC236}">
                    <a16:creationId xmlns:a16="http://schemas.microsoft.com/office/drawing/2014/main" id="{7B56486F-64D7-A03E-6CF4-CADFE679ABCC}"/>
                  </a:ext>
                </a:extLst>
              </p:cNvPr>
              <p:cNvSpPr>
                <a:spLocks noChangeArrowheads="1"/>
              </p:cNvSpPr>
              <p:nvPr/>
            </p:nvSpPr>
            <p:spPr bwMode="auto">
              <a:xfrm>
                <a:off x="2338673" y="5065736"/>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nvGrpSpPr>
            <p:cNvPr id="1700" name="グループ化 1699">
              <a:extLst>
                <a:ext uri="{FF2B5EF4-FFF2-40B4-BE49-F238E27FC236}">
                  <a16:creationId xmlns:a16="http://schemas.microsoft.com/office/drawing/2014/main" id="{49D3D5B5-17A0-5C67-0194-A2467C9565B4}"/>
                </a:ext>
              </a:extLst>
            </p:cNvPr>
            <p:cNvGrpSpPr/>
            <p:nvPr/>
          </p:nvGrpSpPr>
          <p:grpSpPr>
            <a:xfrm rot="16200000">
              <a:off x="3000883" y="1218680"/>
              <a:ext cx="437835" cy="780470"/>
              <a:chOff x="2338673" y="2344339"/>
              <a:chExt cx="437835" cy="2819172"/>
            </a:xfrm>
          </p:grpSpPr>
          <p:sp>
            <p:nvSpPr>
              <p:cNvPr id="1711" name="Rectangle 2750">
                <a:extLst>
                  <a:ext uri="{FF2B5EF4-FFF2-40B4-BE49-F238E27FC236}">
                    <a16:creationId xmlns:a16="http://schemas.microsoft.com/office/drawing/2014/main" id="{967DD257-9EA2-5505-0C9F-3537FDEF52AF}"/>
                  </a:ext>
                </a:extLst>
              </p:cNvPr>
              <p:cNvSpPr>
                <a:spLocks noChangeArrowheads="1"/>
              </p:cNvSpPr>
              <p:nvPr/>
            </p:nvSpPr>
            <p:spPr bwMode="auto">
              <a:xfrm>
                <a:off x="2406032" y="2360635"/>
                <a:ext cx="314343" cy="2802876"/>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12" name="Rectangle 2751">
                <a:extLst>
                  <a:ext uri="{FF2B5EF4-FFF2-40B4-BE49-F238E27FC236}">
                    <a16:creationId xmlns:a16="http://schemas.microsoft.com/office/drawing/2014/main" id="{DCD54F97-D7CC-F122-1723-4C1559A8C769}"/>
                  </a:ext>
                </a:extLst>
              </p:cNvPr>
              <p:cNvSpPr>
                <a:spLocks noChangeArrowheads="1"/>
              </p:cNvSpPr>
              <p:nvPr/>
            </p:nvSpPr>
            <p:spPr bwMode="auto">
              <a:xfrm>
                <a:off x="2344286" y="2344339"/>
                <a:ext cx="432222"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13" name="Rectangle 2752">
                <a:extLst>
                  <a:ext uri="{FF2B5EF4-FFF2-40B4-BE49-F238E27FC236}">
                    <a16:creationId xmlns:a16="http://schemas.microsoft.com/office/drawing/2014/main" id="{DE59700E-3B1F-D67E-F2E5-66AD6AB0521A}"/>
                  </a:ext>
                </a:extLst>
              </p:cNvPr>
              <p:cNvSpPr>
                <a:spLocks noChangeArrowheads="1"/>
              </p:cNvSpPr>
              <p:nvPr/>
            </p:nvSpPr>
            <p:spPr bwMode="auto">
              <a:xfrm>
                <a:off x="2338673" y="5065736"/>
                <a:ext cx="437835" cy="97775"/>
              </a:xfrm>
              <a:prstGeom prst="rect">
                <a:avLst/>
              </a:prstGeom>
              <a:solidFill>
                <a:schemeClr val="bg1">
                  <a:lumMod val="75000"/>
                </a:schemeClr>
              </a:solid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701" name="アーチ 1700">
              <a:extLst>
                <a:ext uri="{FF2B5EF4-FFF2-40B4-BE49-F238E27FC236}">
                  <a16:creationId xmlns:a16="http://schemas.microsoft.com/office/drawing/2014/main" id="{EBCA8D0A-0CA8-F9C6-C743-915D9D224E54}"/>
                </a:ext>
              </a:extLst>
            </p:cNvPr>
            <p:cNvSpPr/>
            <p:nvPr/>
          </p:nvSpPr>
          <p:spPr>
            <a:xfrm rot="5400000">
              <a:off x="3267226" y="1458984"/>
              <a:ext cx="690130" cy="780470"/>
            </a:xfrm>
            <a:prstGeom prst="blockArc">
              <a:avLst>
                <a:gd name="adj1" fmla="val 10800000"/>
                <a:gd name="adj2" fmla="val 16288131"/>
                <a:gd name="adj3" fmla="val 29831"/>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path path="circle">
                <a:fillToRect l="50000" t="50000" r="50000" b="50000"/>
              </a:path>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702" name="グループ化 1701">
              <a:extLst>
                <a:ext uri="{FF2B5EF4-FFF2-40B4-BE49-F238E27FC236}">
                  <a16:creationId xmlns:a16="http://schemas.microsoft.com/office/drawing/2014/main" id="{005C28F0-566E-36E8-DD02-4F896156183E}"/>
                </a:ext>
              </a:extLst>
            </p:cNvPr>
            <p:cNvGrpSpPr/>
            <p:nvPr/>
          </p:nvGrpSpPr>
          <p:grpSpPr>
            <a:xfrm>
              <a:off x="3711415" y="1849219"/>
              <a:ext cx="378930" cy="558942"/>
              <a:chOff x="2336896" y="2344339"/>
              <a:chExt cx="439612" cy="946162"/>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1708" name="Rectangle 2750">
                <a:extLst>
                  <a:ext uri="{FF2B5EF4-FFF2-40B4-BE49-F238E27FC236}">
                    <a16:creationId xmlns:a16="http://schemas.microsoft.com/office/drawing/2014/main" id="{9AF23D5C-8F09-A89C-1883-43F1A1D5756F}"/>
                  </a:ext>
                </a:extLst>
              </p:cNvPr>
              <p:cNvSpPr>
                <a:spLocks noChangeArrowheads="1"/>
              </p:cNvSpPr>
              <p:nvPr/>
            </p:nvSpPr>
            <p:spPr bwMode="auto">
              <a:xfrm>
                <a:off x="2406032" y="2360639"/>
                <a:ext cx="268596" cy="831460"/>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09" name="Rectangle 2751">
                <a:extLst>
                  <a:ext uri="{FF2B5EF4-FFF2-40B4-BE49-F238E27FC236}">
                    <a16:creationId xmlns:a16="http://schemas.microsoft.com/office/drawing/2014/main" id="{93D17290-0C8F-08E1-D7E0-2418F74EEDAC}"/>
                  </a:ext>
                </a:extLst>
              </p:cNvPr>
              <p:cNvSpPr>
                <a:spLocks noChangeArrowheads="1"/>
              </p:cNvSpPr>
              <p:nvPr/>
            </p:nvSpPr>
            <p:spPr bwMode="auto">
              <a:xfrm>
                <a:off x="2344286" y="2344339"/>
                <a:ext cx="432222"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10" name="Rectangle 2752">
                <a:extLst>
                  <a:ext uri="{FF2B5EF4-FFF2-40B4-BE49-F238E27FC236}">
                    <a16:creationId xmlns:a16="http://schemas.microsoft.com/office/drawing/2014/main" id="{364C36E7-5693-0283-A53B-12671FA919BC}"/>
                  </a:ext>
                </a:extLst>
              </p:cNvPr>
              <p:cNvSpPr>
                <a:spLocks noChangeArrowheads="1"/>
              </p:cNvSpPr>
              <p:nvPr/>
            </p:nvSpPr>
            <p:spPr bwMode="auto">
              <a:xfrm>
                <a:off x="2336896" y="3192726"/>
                <a:ext cx="437835" cy="97775"/>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1703" name="アーチ 1702">
              <a:extLst>
                <a:ext uri="{FF2B5EF4-FFF2-40B4-BE49-F238E27FC236}">
                  <a16:creationId xmlns:a16="http://schemas.microsoft.com/office/drawing/2014/main" id="{835FF2FA-035A-02F5-0EAE-33480EFDE0FB}"/>
                </a:ext>
              </a:extLst>
            </p:cNvPr>
            <p:cNvSpPr/>
            <p:nvPr/>
          </p:nvSpPr>
          <p:spPr>
            <a:xfrm rot="16200000">
              <a:off x="3826203" y="2034451"/>
              <a:ext cx="690129" cy="780470"/>
            </a:xfrm>
            <a:prstGeom prst="blockArc">
              <a:avLst>
                <a:gd name="adj1" fmla="val 10800000"/>
                <a:gd name="adj2" fmla="val 16288131"/>
                <a:gd name="adj3" fmla="val 29831"/>
              </a:avLst>
            </a:prstGeom>
            <a:solidFill>
              <a:schemeClr val="bg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1704" name="グループ化 1703">
              <a:extLst>
                <a:ext uri="{FF2B5EF4-FFF2-40B4-BE49-F238E27FC236}">
                  <a16:creationId xmlns:a16="http://schemas.microsoft.com/office/drawing/2014/main" id="{65042256-BF92-7988-AB45-E7ED03053997}"/>
                </a:ext>
              </a:extLst>
            </p:cNvPr>
            <p:cNvGrpSpPr/>
            <p:nvPr/>
          </p:nvGrpSpPr>
          <p:grpSpPr>
            <a:xfrm rot="16200000">
              <a:off x="4204370" y="2452145"/>
              <a:ext cx="359614" cy="425820"/>
              <a:chOff x="3705179" y="2403905"/>
              <a:chExt cx="432222" cy="1295267"/>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path path="circle">
                <a:fillToRect l="100000" b="100000"/>
              </a:path>
              <a:tileRect t="-100000" r="-100000"/>
            </a:gradFill>
          </p:grpSpPr>
          <p:sp>
            <p:nvSpPr>
              <p:cNvPr id="1705" name="Rectangle 2750">
                <a:extLst>
                  <a:ext uri="{FF2B5EF4-FFF2-40B4-BE49-F238E27FC236}">
                    <a16:creationId xmlns:a16="http://schemas.microsoft.com/office/drawing/2014/main" id="{C9009386-8956-88FE-3CE0-CD15E0323EE6}"/>
                  </a:ext>
                </a:extLst>
              </p:cNvPr>
              <p:cNvSpPr>
                <a:spLocks noChangeArrowheads="1"/>
              </p:cNvSpPr>
              <p:nvPr/>
            </p:nvSpPr>
            <p:spPr bwMode="auto">
              <a:xfrm>
                <a:off x="3764142" y="2403909"/>
                <a:ext cx="326196" cy="1295263"/>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706" name="Rectangle 2751">
                <a:extLst>
                  <a:ext uri="{FF2B5EF4-FFF2-40B4-BE49-F238E27FC236}">
                    <a16:creationId xmlns:a16="http://schemas.microsoft.com/office/drawing/2014/main" id="{C4B44803-348A-A20A-9F64-608D4ACFAB1D}"/>
                  </a:ext>
                </a:extLst>
              </p:cNvPr>
              <p:cNvSpPr>
                <a:spLocks noChangeArrowheads="1"/>
              </p:cNvSpPr>
              <p:nvPr/>
            </p:nvSpPr>
            <p:spPr bwMode="auto">
              <a:xfrm>
                <a:off x="3705179" y="2403905"/>
                <a:ext cx="432222" cy="97774"/>
              </a:xfrm>
              <a:prstGeom prst="rect">
                <a:avLst/>
              </a:prstGeom>
              <a:grpFill/>
              <a:ln w="3175" algn="ctr">
                <a:solidFill>
                  <a:srgbClr xmlns:mc="http://schemas.openxmlformats.org/markup-compatibility/2006" xmlns:a14="http://schemas.microsoft.com/office/drawing/2010/main" val="000000" mc:Ignorable="a14" a14:legacySpreadsheetColorIndex="64"/>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pic>
        <p:nvPicPr>
          <p:cNvPr id="1845" name="Picture 2">
            <a:extLst>
              <a:ext uri="{FF2B5EF4-FFF2-40B4-BE49-F238E27FC236}">
                <a16:creationId xmlns:a16="http://schemas.microsoft.com/office/drawing/2014/main" id="{A3FF8098-8095-40F9-BC15-D493E1520675}"/>
              </a:ext>
            </a:extLst>
          </p:cNvPr>
          <p:cNvPicPr>
            <a:picLocks noChangeAspect="1" noChangeArrowheads="1"/>
          </p:cNvPicPr>
          <p:nvPr/>
        </p:nvPicPr>
        <p:blipFill rotWithShape="1">
          <a:blip r:embed="rId4" cstate="hqprint">
            <a:extLst>
              <a:ext uri="{BEBA8EAE-BF5A-486C-A8C5-ECC9F3942E4B}">
                <a14:imgProps xmlns:a14="http://schemas.microsoft.com/office/drawing/2010/main">
                  <a14:imgLayer r:embed="rId5">
                    <a14:imgEffect>
                      <a14:backgroundRemoval t="25700" b="81500" l="71100" r="96700">
                        <a14:foregroundMark x1="85700" y1="81500" x2="85700" y2="81500"/>
                        <a14:foregroundMark x1="85700" y1="81500" x2="85700" y2="81500"/>
                        <a14:foregroundMark x1="88100" y1="25700" x2="88100" y2="25700"/>
                        <a14:foregroundMark x1="88100" y1="25700" x2="88100" y2="25700"/>
                      </a14:backgroundRemoval>
                    </a14:imgEffect>
                  </a14:imgLayer>
                </a14:imgProps>
              </a:ext>
              <a:ext uri="{28A0092B-C50C-407E-A947-70E740481C1C}">
                <a14:useLocalDpi xmlns:a14="http://schemas.microsoft.com/office/drawing/2010/main" val="0"/>
              </a:ext>
            </a:extLst>
          </a:blip>
          <a:srcRect l="67982" t="20081" b="12470"/>
          <a:stretch/>
        </p:blipFill>
        <p:spPr bwMode="auto">
          <a:xfrm>
            <a:off x="7799752" y="3197949"/>
            <a:ext cx="397014" cy="702176"/>
          </a:xfrm>
          <a:prstGeom prst="rect">
            <a:avLst/>
          </a:prstGeom>
          <a:noFill/>
          <a:extLst>
            <a:ext uri="{909E8E84-426E-40DD-AFC4-6F175D3DCCD1}">
              <a14:hiddenFill xmlns:a14="http://schemas.microsoft.com/office/drawing/2010/main">
                <a:solidFill>
                  <a:srgbClr val="FFFFFF"/>
                </a:solidFill>
              </a14:hiddenFill>
            </a:ext>
          </a:extLst>
        </p:spPr>
      </p:pic>
      <p:sp>
        <p:nvSpPr>
          <p:cNvPr id="1846" name="L 字 1845">
            <a:extLst>
              <a:ext uri="{FF2B5EF4-FFF2-40B4-BE49-F238E27FC236}">
                <a16:creationId xmlns:a16="http://schemas.microsoft.com/office/drawing/2014/main" id="{F7D908D9-E089-3195-E430-F474AA77874E}"/>
              </a:ext>
            </a:extLst>
          </p:cNvPr>
          <p:cNvSpPr/>
          <p:nvPr/>
        </p:nvSpPr>
        <p:spPr>
          <a:xfrm>
            <a:off x="7917410" y="3883959"/>
            <a:ext cx="3651197" cy="2278051"/>
          </a:xfrm>
          <a:prstGeom prst="corner">
            <a:avLst>
              <a:gd name="adj1" fmla="val 4012"/>
              <a:gd name="adj2" fmla="val 5318"/>
            </a:avLst>
          </a:prstGeom>
          <a:blipFill>
            <a:blip r:embed="rId6"/>
            <a:tile tx="0" ty="0" sx="100000" sy="100000" flip="none" algn="tl"/>
          </a:bli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4" name="テキスト ボックス 1853">
            <a:extLst>
              <a:ext uri="{FF2B5EF4-FFF2-40B4-BE49-F238E27FC236}">
                <a16:creationId xmlns:a16="http://schemas.microsoft.com/office/drawing/2014/main" id="{5BBC2542-5338-8C90-94D5-E423B059284E}"/>
              </a:ext>
            </a:extLst>
          </p:cNvPr>
          <p:cNvSpPr txBox="1"/>
          <p:nvPr/>
        </p:nvSpPr>
        <p:spPr>
          <a:xfrm>
            <a:off x="1615492" y="435143"/>
            <a:ext cx="2495007" cy="707886"/>
          </a:xfrm>
          <a:prstGeom prst="rect">
            <a:avLst/>
          </a:prstGeom>
          <a:noFill/>
          <a:ln>
            <a:noFill/>
          </a:ln>
        </p:spPr>
        <p:txBody>
          <a:bodyPr wrap="square" rtlCol="0">
            <a:spAutoFit/>
          </a:bodyPr>
          <a:lstStyle/>
          <a:p>
            <a:pPr algn="ctr"/>
            <a:r>
              <a:rPr lang="ja-JP" altLang="en-US" sz="4000" b="1" dirty="0">
                <a:effectLst>
                  <a:glow rad="228600">
                    <a:schemeClr val="tx2">
                      <a:lumMod val="50000"/>
                      <a:lumOff val="50000"/>
                      <a:alpha val="90000"/>
                    </a:schemeClr>
                  </a:glow>
                </a:effectLst>
              </a:rPr>
              <a:t>対策前</a:t>
            </a:r>
            <a:endParaRPr kumimoji="1" lang="ja-JP" altLang="en-US" sz="4000" b="1" dirty="0">
              <a:effectLst>
                <a:glow rad="228600">
                  <a:schemeClr val="tx2">
                    <a:lumMod val="50000"/>
                    <a:lumOff val="50000"/>
                    <a:alpha val="90000"/>
                  </a:schemeClr>
                </a:glow>
              </a:effectLst>
            </a:endParaRPr>
          </a:p>
        </p:txBody>
      </p:sp>
      <p:sp>
        <p:nvSpPr>
          <p:cNvPr id="1855" name="テキスト ボックス 1854">
            <a:extLst>
              <a:ext uri="{FF2B5EF4-FFF2-40B4-BE49-F238E27FC236}">
                <a16:creationId xmlns:a16="http://schemas.microsoft.com/office/drawing/2014/main" id="{5932F615-C67B-FF2E-845E-8AE5395BD5E6}"/>
              </a:ext>
            </a:extLst>
          </p:cNvPr>
          <p:cNvSpPr txBox="1"/>
          <p:nvPr/>
        </p:nvSpPr>
        <p:spPr>
          <a:xfrm>
            <a:off x="7113765" y="414850"/>
            <a:ext cx="4133454" cy="707886"/>
          </a:xfrm>
          <a:prstGeom prst="rect">
            <a:avLst/>
          </a:prstGeom>
          <a:noFill/>
        </p:spPr>
        <p:txBody>
          <a:bodyPr wrap="square" rtlCol="0">
            <a:spAutoFit/>
          </a:bodyPr>
          <a:lstStyle/>
          <a:p>
            <a:pPr algn="ctr"/>
            <a:r>
              <a:rPr lang="ja-JP" altLang="en-US" sz="4000" b="1" dirty="0">
                <a:effectLst>
                  <a:glow rad="228600">
                    <a:schemeClr val="accent5">
                      <a:lumMod val="75000"/>
                      <a:alpha val="90000"/>
                    </a:schemeClr>
                  </a:glow>
                </a:effectLst>
              </a:rPr>
              <a:t>対策後</a:t>
            </a:r>
            <a:endParaRPr kumimoji="1" lang="ja-JP" altLang="en-US" sz="4000" b="1" dirty="0">
              <a:effectLst>
                <a:glow rad="228600">
                  <a:schemeClr val="accent5">
                    <a:lumMod val="75000"/>
                    <a:alpha val="90000"/>
                  </a:schemeClr>
                </a:glow>
              </a:effectLst>
            </a:endParaRPr>
          </a:p>
        </p:txBody>
      </p:sp>
      <p:sp>
        <p:nvSpPr>
          <p:cNvPr id="1290" name="四角形: 角を丸くする 1289">
            <a:extLst>
              <a:ext uri="{FF2B5EF4-FFF2-40B4-BE49-F238E27FC236}">
                <a16:creationId xmlns:a16="http://schemas.microsoft.com/office/drawing/2014/main" id="{63CC5C80-1CA1-E765-81C0-E28BD7AD526E}"/>
              </a:ext>
            </a:extLst>
          </p:cNvPr>
          <p:cNvSpPr/>
          <p:nvPr/>
        </p:nvSpPr>
        <p:spPr>
          <a:xfrm>
            <a:off x="154438" y="875477"/>
            <a:ext cx="5990045" cy="5472608"/>
          </a:xfrm>
          <a:prstGeom prst="roundRect">
            <a:avLst>
              <a:gd name="adj" fmla="val 2071"/>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26" name="グループ化 25">
            <a:extLst>
              <a:ext uri="{FF2B5EF4-FFF2-40B4-BE49-F238E27FC236}">
                <a16:creationId xmlns:a16="http://schemas.microsoft.com/office/drawing/2014/main" id="{6B30B089-3FD6-ABB8-DB20-A1835E384CA0}"/>
              </a:ext>
            </a:extLst>
          </p:cNvPr>
          <p:cNvGrpSpPr/>
          <p:nvPr/>
        </p:nvGrpSpPr>
        <p:grpSpPr>
          <a:xfrm>
            <a:off x="2583263" y="4283217"/>
            <a:ext cx="75310" cy="210368"/>
            <a:chOff x="2236576" y="4792072"/>
            <a:chExt cx="114215" cy="310624"/>
          </a:xfrm>
        </p:grpSpPr>
        <p:sp>
          <p:nvSpPr>
            <p:cNvPr id="27" name="正方形/長方形 26">
              <a:extLst>
                <a:ext uri="{FF2B5EF4-FFF2-40B4-BE49-F238E27FC236}">
                  <a16:creationId xmlns:a16="http://schemas.microsoft.com/office/drawing/2014/main" id="{21DDD24A-C6E8-A0D3-897C-A130ED550A1F}"/>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楕円 27">
              <a:extLst>
                <a:ext uri="{FF2B5EF4-FFF2-40B4-BE49-F238E27FC236}">
                  <a16:creationId xmlns:a16="http://schemas.microsoft.com/office/drawing/2014/main" id="{6369AA7A-13E7-B998-8946-ADA85E9DFDEC}"/>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 name="フローチャート: 処理 9">
            <a:extLst>
              <a:ext uri="{FF2B5EF4-FFF2-40B4-BE49-F238E27FC236}">
                <a16:creationId xmlns:a16="http://schemas.microsoft.com/office/drawing/2014/main" id="{DF007113-6E06-DAE4-70C1-8FBEF92A54B9}"/>
              </a:ext>
            </a:extLst>
          </p:cNvPr>
          <p:cNvSpPr/>
          <p:nvPr/>
        </p:nvSpPr>
        <p:spPr>
          <a:xfrm>
            <a:off x="2785120" y="4330900"/>
            <a:ext cx="767576" cy="129343"/>
          </a:xfrm>
          <a:prstGeom prst="flowChartProcess">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 name="フローチャート: 処理 10">
            <a:extLst>
              <a:ext uri="{FF2B5EF4-FFF2-40B4-BE49-F238E27FC236}">
                <a16:creationId xmlns:a16="http://schemas.microsoft.com/office/drawing/2014/main" id="{3F244EB3-AB1A-E82A-D122-7DA64F25A823}"/>
              </a:ext>
            </a:extLst>
          </p:cNvPr>
          <p:cNvSpPr/>
          <p:nvPr/>
        </p:nvSpPr>
        <p:spPr>
          <a:xfrm rot="5400000">
            <a:off x="3068331" y="4702969"/>
            <a:ext cx="844341" cy="132585"/>
          </a:xfrm>
          <a:prstGeom prst="flowChartProcess">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nvGrpSpPr>
          <p:cNvPr id="124" name="グループ化 123">
            <a:extLst>
              <a:ext uri="{FF2B5EF4-FFF2-40B4-BE49-F238E27FC236}">
                <a16:creationId xmlns:a16="http://schemas.microsoft.com/office/drawing/2014/main" id="{F875ECC8-951F-1E35-3BEB-00E8010A14F2}"/>
              </a:ext>
            </a:extLst>
          </p:cNvPr>
          <p:cNvGrpSpPr/>
          <p:nvPr/>
        </p:nvGrpSpPr>
        <p:grpSpPr>
          <a:xfrm>
            <a:off x="8684986" y="4211004"/>
            <a:ext cx="75310" cy="210368"/>
            <a:chOff x="2236576" y="4792072"/>
            <a:chExt cx="114215" cy="310624"/>
          </a:xfrm>
        </p:grpSpPr>
        <p:sp>
          <p:nvSpPr>
            <p:cNvPr id="125" name="正方形/長方形 124">
              <a:extLst>
                <a:ext uri="{FF2B5EF4-FFF2-40B4-BE49-F238E27FC236}">
                  <a16:creationId xmlns:a16="http://schemas.microsoft.com/office/drawing/2014/main" id="{46D430F4-0D44-55EC-F15F-396CBB215EA8}"/>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楕円 125">
              <a:extLst>
                <a:ext uri="{FF2B5EF4-FFF2-40B4-BE49-F238E27FC236}">
                  <a16:creationId xmlns:a16="http://schemas.microsoft.com/office/drawing/2014/main" id="{B3C2352C-A2BE-5C48-63E4-03965F303844}"/>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365" name="二等辺三角形 2364">
            <a:extLst>
              <a:ext uri="{FF2B5EF4-FFF2-40B4-BE49-F238E27FC236}">
                <a16:creationId xmlns:a16="http://schemas.microsoft.com/office/drawing/2014/main" id="{8C144FF8-0CBB-BF81-0BAF-480BF6818200}"/>
              </a:ext>
            </a:extLst>
          </p:cNvPr>
          <p:cNvSpPr/>
          <p:nvPr/>
        </p:nvSpPr>
        <p:spPr>
          <a:xfrm rot="16200000">
            <a:off x="4988717" y="4863840"/>
            <a:ext cx="111579" cy="543600"/>
          </a:xfrm>
          <a:prstGeom prst="triangle">
            <a:avLst/>
          </a:prstGeom>
          <a:gradFill flip="none" rotWithShape="1">
            <a:gsLst>
              <a:gs pos="0">
                <a:srgbClr val="0000FF">
                  <a:tint val="66000"/>
                  <a:satMod val="160000"/>
                </a:srgbClr>
              </a:gs>
              <a:gs pos="50000">
                <a:srgbClr val="0000FF">
                  <a:tint val="44500"/>
                  <a:satMod val="160000"/>
                </a:srgbClr>
              </a:gs>
              <a:gs pos="100000">
                <a:srgbClr val="0000FF">
                  <a:tint val="23500"/>
                  <a:satMod val="16000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85" name="二等辺三角形 2484">
            <a:extLst>
              <a:ext uri="{FF2B5EF4-FFF2-40B4-BE49-F238E27FC236}">
                <a16:creationId xmlns:a16="http://schemas.microsoft.com/office/drawing/2014/main" id="{8BC6850D-5D01-BD0F-517B-731BA7D84DE7}"/>
              </a:ext>
            </a:extLst>
          </p:cNvPr>
          <p:cNvSpPr/>
          <p:nvPr/>
        </p:nvSpPr>
        <p:spPr>
          <a:xfrm rot="16200000">
            <a:off x="10333680" y="4038128"/>
            <a:ext cx="111579" cy="543600"/>
          </a:xfrm>
          <a:prstGeom prst="triangle">
            <a:avLst/>
          </a:prstGeom>
          <a:gradFill flip="none" rotWithShape="1">
            <a:gsLst>
              <a:gs pos="0">
                <a:srgbClr val="0000FF">
                  <a:tint val="66000"/>
                  <a:satMod val="160000"/>
                </a:srgbClr>
              </a:gs>
              <a:gs pos="50000">
                <a:srgbClr val="0000FF">
                  <a:tint val="44500"/>
                  <a:satMod val="160000"/>
                </a:srgbClr>
              </a:gs>
              <a:gs pos="100000">
                <a:srgbClr val="0000FF">
                  <a:tint val="23500"/>
                  <a:satMod val="16000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3" name="矢印: 下 1432">
            <a:extLst>
              <a:ext uri="{FF2B5EF4-FFF2-40B4-BE49-F238E27FC236}">
                <a16:creationId xmlns:a16="http://schemas.microsoft.com/office/drawing/2014/main" id="{B2983547-5231-2E53-65C1-C49D5C144175}"/>
              </a:ext>
            </a:extLst>
          </p:cNvPr>
          <p:cNvSpPr/>
          <p:nvPr/>
        </p:nvSpPr>
        <p:spPr>
          <a:xfrm>
            <a:off x="2750964" y="2261101"/>
            <a:ext cx="337694" cy="223824"/>
          </a:xfrm>
          <a:prstGeom prst="downArrow">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400"/>
          </a:p>
        </p:txBody>
      </p:sp>
      <p:grpSp>
        <p:nvGrpSpPr>
          <p:cNvPr id="1059" name="グループ化 1058">
            <a:extLst>
              <a:ext uri="{FF2B5EF4-FFF2-40B4-BE49-F238E27FC236}">
                <a16:creationId xmlns:a16="http://schemas.microsoft.com/office/drawing/2014/main" id="{90B3DF86-CA31-67C6-47D7-8F227D42D556}"/>
              </a:ext>
            </a:extLst>
          </p:cNvPr>
          <p:cNvGrpSpPr/>
          <p:nvPr/>
        </p:nvGrpSpPr>
        <p:grpSpPr>
          <a:xfrm>
            <a:off x="8854941" y="4037999"/>
            <a:ext cx="1251931" cy="549616"/>
            <a:chOff x="8849037" y="4041607"/>
            <a:chExt cx="1251931" cy="549616"/>
          </a:xfrm>
        </p:grpSpPr>
        <p:grpSp>
          <p:nvGrpSpPr>
            <p:cNvPr id="1060" name="グループ化 1059">
              <a:extLst>
                <a:ext uri="{FF2B5EF4-FFF2-40B4-BE49-F238E27FC236}">
                  <a16:creationId xmlns:a16="http://schemas.microsoft.com/office/drawing/2014/main" id="{7400B636-4495-A16D-5D73-368F75B10593}"/>
                </a:ext>
              </a:extLst>
            </p:cNvPr>
            <p:cNvGrpSpPr/>
            <p:nvPr/>
          </p:nvGrpSpPr>
          <p:grpSpPr>
            <a:xfrm rot="5400000">
              <a:off x="9277322" y="3767577"/>
              <a:ext cx="549616" cy="1097676"/>
              <a:chOff x="1241707" y="3972722"/>
              <a:chExt cx="824186" cy="1891740"/>
            </a:xfrm>
          </p:grpSpPr>
          <p:grpSp>
            <p:nvGrpSpPr>
              <p:cNvPr id="1070" name="グループ化 1069">
                <a:extLst>
                  <a:ext uri="{FF2B5EF4-FFF2-40B4-BE49-F238E27FC236}">
                    <a16:creationId xmlns:a16="http://schemas.microsoft.com/office/drawing/2014/main" id="{88041F86-FEC0-A35C-C0E6-DC8763560036}"/>
                  </a:ext>
                </a:extLst>
              </p:cNvPr>
              <p:cNvGrpSpPr/>
              <p:nvPr/>
            </p:nvGrpSpPr>
            <p:grpSpPr>
              <a:xfrm>
                <a:off x="1451487" y="3972722"/>
                <a:ext cx="371624" cy="773549"/>
                <a:chOff x="2918423" y="2645221"/>
                <a:chExt cx="371624" cy="773549"/>
              </a:xfrm>
            </p:grpSpPr>
            <p:grpSp>
              <p:nvGrpSpPr>
                <p:cNvPr id="1078" name="グループ化 1077">
                  <a:extLst>
                    <a:ext uri="{FF2B5EF4-FFF2-40B4-BE49-F238E27FC236}">
                      <a16:creationId xmlns:a16="http://schemas.microsoft.com/office/drawing/2014/main" id="{478D0AE3-0CF2-3A6D-2D47-B8BE2F567AD6}"/>
                    </a:ext>
                  </a:extLst>
                </p:cNvPr>
                <p:cNvGrpSpPr/>
                <p:nvPr/>
              </p:nvGrpSpPr>
              <p:grpSpPr>
                <a:xfrm>
                  <a:off x="2918423" y="3133605"/>
                  <a:ext cx="371624" cy="285165"/>
                  <a:chOff x="4140200" y="3203575"/>
                  <a:chExt cx="781050" cy="663575"/>
                </a:xfrm>
              </p:grpSpPr>
              <p:sp>
                <p:nvSpPr>
                  <p:cNvPr id="1281" name="フリーフォーム: 図形 1280">
                    <a:extLst>
                      <a:ext uri="{FF2B5EF4-FFF2-40B4-BE49-F238E27FC236}">
                        <a16:creationId xmlns:a16="http://schemas.microsoft.com/office/drawing/2014/main" id="{F1A08BCD-8FE7-2FC4-2B7C-CFC53D92710E}"/>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2" name="フリーフォーム: 図形 1281">
                    <a:extLst>
                      <a:ext uri="{FF2B5EF4-FFF2-40B4-BE49-F238E27FC236}">
                        <a16:creationId xmlns:a16="http://schemas.microsoft.com/office/drawing/2014/main" id="{EAAB1F72-99BD-9B4E-B2AE-510314AA6604}"/>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3" name="フリーフォーム: 図形 1282">
                    <a:extLst>
                      <a:ext uri="{FF2B5EF4-FFF2-40B4-BE49-F238E27FC236}">
                        <a16:creationId xmlns:a16="http://schemas.microsoft.com/office/drawing/2014/main" id="{DAB9089C-C8BA-88A5-0D44-EC56057C2970}"/>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79" name="グループ化 1078">
                  <a:extLst>
                    <a:ext uri="{FF2B5EF4-FFF2-40B4-BE49-F238E27FC236}">
                      <a16:creationId xmlns:a16="http://schemas.microsoft.com/office/drawing/2014/main" id="{8C4E6360-1104-ED1D-F0A0-9B8ACBF18ABE}"/>
                    </a:ext>
                  </a:extLst>
                </p:cNvPr>
                <p:cNvGrpSpPr/>
                <p:nvPr/>
              </p:nvGrpSpPr>
              <p:grpSpPr>
                <a:xfrm rot="10800000">
                  <a:off x="3003453" y="2645221"/>
                  <a:ext cx="235664" cy="495885"/>
                  <a:chOff x="973101" y="963274"/>
                  <a:chExt cx="923288" cy="1999932"/>
                </a:xfrm>
              </p:grpSpPr>
              <p:grpSp>
                <p:nvGrpSpPr>
                  <p:cNvPr id="1080" name="グループ化 1079">
                    <a:extLst>
                      <a:ext uri="{FF2B5EF4-FFF2-40B4-BE49-F238E27FC236}">
                        <a16:creationId xmlns:a16="http://schemas.microsoft.com/office/drawing/2014/main" id="{B1A185C7-397C-2B4A-14A8-ACF9521F8793}"/>
                      </a:ext>
                    </a:extLst>
                  </p:cNvPr>
                  <p:cNvGrpSpPr/>
                  <p:nvPr/>
                </p:nvGrpSpPr>
                <p:grpSpPr>
                  <a:xfrm>
                    <a:off x="973101" y="963274"/>
                    <a:ext cx="923288" cy="1999932"/>
                    <a:chOff x="926339" y="1781467"/>
                    <a:chExt cx="1547933" cy="2239998"/>
                  </a:xfrm>
                </p:grpSpPr>
                <p:cxnSp>
                  <p:nvCxnSpPr>
                    <p:cNvPr id="1085" name="直線コネクタ 1084">
                      <a:extLst>
                        <a:ext uri="{FF2B5EF4-FFF2-40B4-BE49-F238E27FC236}">
                          <a16:creationId xmlns:a16="http://schemas.microsoft.com/office/drawing/2014/main" id="{153DF2DE-AD46-FA2C-7001-30DFCBDF4B17}"/>
                        </a:ext>
                      </a:extLst>
                    </p:cNvPr>
                    <p:cNvCxnSpPr>
                      <a:cxnSpLocks/>
                    </p:cNvCxnSpPr>
                    <p:nvPr/>
                  </p:nvCxnSpPr>
                  <p:spPr>
                    <a:xfrm>
                      <a:off x="1295400" y="1791180"/>
                      <a:ext cx="100584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6" name="直線コネクタ 1085">
                      <a:extLst>
                        <a:ext uri="{FF2B5EF4-FFF2-40B4-BE49-F238E27FC236}">
                          <a16:creationId xmlns:a16="http://schemas.microsoft.com/office/drawing/2014/main" id="{F185158F-F849-8646-53B8-44F1479A28A8}"/>
                        </a:ext>
                      </a:extLst>
                    </p:cNvPr>
                    <p:cNvCxnSpPr>
                      <a:cxnSpLocks/>
                    </p:cNvCxnSpPr>
                    <p:nvPr/>
                  </p:nvCxnSpPr>
                  <p:spPr>
                    <a:xfrm>
                      <a:off x="1311571" y="1814945"/>
                      <a:ext cx="0" cy="8842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7" name="直線コネクタ 1086">
                      <a:extLst>
                        <a:ext uri="{FF2B5EF4-FFF2-40B4-BE49-F238E27FC236}">
                          <a16:creationId xmlns:a16="http://schemas.microsoft.com/office/drawing/2014/main" id="{947251E5-DE19-7804-6E25-3C76E0752237}"/>
                        </a:ext>
                      </a:extLst>
                    </p:cNvPr>
                    <p:cNvCxnSpPr>
                      <a:cxnSpLocks/>
                    </p:cNvCxnSpPr>
                    <p:nvPr/>
                  </p:nvCxnSpPr>
                  <p:spPr>
                    <a:xfrm flipH="1">
                      <a:off x="2286001" y="1781467"/>
                      <a:ext cx="10160" cy="9177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直線コネクタ 223">
                      <a:extLst>
                        <a:ext uri="{FF2B5EF4-FFF2-40B4-BE49-F238E27FC236}">
                          <a16:creationId xmlns:a16="http://schemas.microsoft.com/office/drawing/2014/main" id="{7A057A93-432B-89B6-6A52-D5930B93A88F}"/>
                        </a:ext>
                      </a:extLst>
                    </p:cNvPr>
                    <p:cNvCxnSpPr>
                      <a:cxnSpLocks/>
                    </p:cNvCxnSpPr>
                    <p:nvPr/>
                  </p:nvCxnSpPr>
                  <p:spPr>
                    <a:xfrm>
                      <a:off x="2287385" y="2699181"/>
                      <a:ext cx="186887" cy="74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直線コネクタ 224">
                      <a:extLst>
                        <a:ext uri="{FF2B5EF4-FFF2-40B4-BE49-F238E27FC236}">
                          <a16:creationId xmlns:a16="http://schemas.microsoft.com/office/drawing/2014/main" id="{B53717F2-B99F-3514-08EC-00E50790E799}"/>
                        </a:ext>
                      </a:extLst>
                    </p:cNvPr>
                    <p:cNvCxnSpPr>
                      <a:cxnSpLocks/>
                    </p:cNvCxnSpPr>
                    <p:nvPr/>
                  </p:nvCxnSpPr>
                  <p:spPr>
                    <a:xfrm flipH="1">
                      <a:off x="2274768" y="2676841"/>
                      <a:ext cx="6987" cy="13103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直線コネクタ 225">
                      <a:extLst>
                        <a:ext uri="{FF2B5EF4-FFF2-40B4-BE49-F238E27FC236}">
                          <a16:creationId xmlns:a16="http://schemas.microsoft.com/office/drawing/2014/main" id="{ABAA6FB4-CF2A-6BBF-A3BD-A7C96B0743DF}"/>
                        </a:ext>
                      </a:extLst>
                    </p:cNvPr>
                    <p:cNvCxnSpPr>
                      <a:cxnSpLocks/>
                    </p:cNvCxnSpPr>
                    <p:nvPr/>
                  </p:nvCxnSpPr>
                  <p:spPr>
                    <a:xfrm flipH="1">
                      <a:off x="1318048" y="2676841"/>
                      <a:ext cx="2183" cy="134462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直線コネクタ 226">
                      <a:extLst>
                        <a:ext uri="{FF2B5EF4-FFF2-40B4-BE49-F238E27FC236}">
                          <a16:creationId xmlns:a16="http://schemas.microsoft.com/office/drawing/2014/main" id="{20AA265C-7978-5700-EC91-317F4D2957E1}"/>
                        </a:ext>
                      </a:extLst>
                    </p:cNvPr>
                    <p:cNvCxnSpPr>
                      <a:cxnSpLocks/>
                    </p:cNvCxnSpPr>
                    <p:nvPr/>
                  </p:nvCxnSpPr>
                  <p:spPr>
                    <a:xfrm>
                      <a:off x="2454694" y="2753052"/>
                      <a:ext cx="0" cy="10467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線コネクタ 227">
                      <a:extLst>
                        <a:ext uri="{FF2B5EF4-FFF2-40B4-BE49-F238E27FC236}">
                          <a16:creationId xmlns:a16="http://schemas.microsoft.com/office/drawing/2014/main" id="{64D6813C-A91C-AC45-590F-BC31BC617F11}"/>
                        </a:ext>
                      </a:extLst>
                    </p:cNvPr>
                    <p:cNvCxnSpPr>
                      <a:cxnSpLocks/>
                    </p:cNvCxnSpPr>
                    <p:nvPr/>
                  </p:nvCxnSpPr>
                  <p:spPr>
                    <a:xfrm>
                      <a:off x="1151713" y="2737843"/>
                      <a:ext cx="0" cy="10467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直線コネクタ 228">
                      <a:extLst>
                        <a:ext uri="{FF2B5EF4-FFF2-40B4-BE49-F238E27FC236}">
                          <a16:creationId xmlns:a16="http://schemas.microsoft.com/office/drawing/2014/main" id="{CA026849-8894-3D91-1B50-3B54F09E0DCB}"/>
                        </a:ext>
                      </a:extLst>
                    </p:cNvPr>
                    <p:cNvCxnSpPr>
                      <a:cxnSpLocks/>
                    </p:cNvCxnSpPr>
                    <p:nvPr/>
                  </p:nvCxnSpPr>
                  <p:spPr>
                    <a:xfrm flipV="1">
                      <a:off x="1130226" y="2691427"/>
                      <a:ext cx="173711" cy="706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直線コネクタ 229">
                      <a:extLst>
                        <a:ext uri="{FF2B5EF4-FFF2-40B4-BE49-F238E27FC236}">
                          <a16:creationId xmlns:a16="http://schemas.microsoft.com/office/drawing/2014/main" id="{D5748A69-7DBA-E79D-2526-8E60F27248EA}"/>
                        </a:ext>
                      </a:extLst>
                    </p:cNvPr>
                    <p:cNvCxnSpPr>
                      <a:cxnSpLocks/>
                    </p:cNvCxnSpPr>
                    <p:nvPr/>
                  </p:nvCxnSpPr>
                  <p:spPr>
                    <a:xfrm>
                      <a:off x="1142284" y="3771019"/>
                      <a:ext cx="171973" cy="22015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線コネクタ 230">
                      <a:extLst>
                        <a:ext uri="{FF2B5EF4-FFF2-40B4-BE49-F238E27FC236}">
                          <a16:creationId xmlns:a16="http://schemas.microsoft.com/office/drawing/2014/main" id="{9403578E-3A83-29B1-7212-58699ECC0A2D}"/>
                        </a:ext>
                      </a:extLst>
                    </p:cNvPr>
                    <p:cNvCxnSpPr>
                      <a:cxnSpLocks/>
                    </p:cNvCxnSpPr>
                    <p:nvPr/>
                  </p:nvCxnSpPr>
                  <p:spPr>
                    <a:xfrm flipV="1">
                      <a:off x="2327970" y="3784600"/>
                      <a:ext cx="126724" cy="236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直線コネクタ 231">
                      <a:extLst>
                        <a:ext uri="{FF2B5EF4-FFF2-40B4-BE49-F238E27FC236}">
                          <a16:creationId xmlns:a16="http://schemas.microsoft.com/office/drawing/2014/main" id="{C6CB39AA-6F26-5AAB-13CB-CDB5C84FFDF2}"/>
                        </a:ext>
                      </a:extLst>
                    </p:cNvPr>
                    <p:cNvCxnSpPr>
                      <a:cxnSpLocks/>
                    </p:cNvCxnSpPr>
                    <p:nvPr/>
                  </p:nvCxnSpPr>
                  <p:spPr>
                    <a:xfrm>
                      <a:off x="1322120" y="4012797"/>
                      <a:ext cx="99968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直線コネクタ 232">
                      <a:extLst>
                        <a:ext uri="{FF2B5EF4-FFF2-40B4-BE49-F238E27FC236}">
                          <a16:creationId xmlns:a16="http://schemas.microsoft.com/office/drawing/2014/main" id="{61C05D03-0293-865B-6FE4-BB183C1E3482}"/>
                        </a:ext>
                      </a:extLst>
                    </p:cNvPr>
                    <p:cNvCxnSpPr>
                      <a:cxnSpLocks/>
                      <a:stCxn id="235" idx="0"/>
                    </p:cNvCxnSpPr>
                    <p:nvPr/>
                  </p:nvCxnSpPr>
                  <p:spPr>
                    <a:xfrm>
                      <a:off x="2105316" y="2760748"/>
                      <a:ext cx="3350" cy="12304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直線コネクタ 233">
                      <a:extLst>
                        <a:ext uri="{FF2B5EF4-FFF2-40B4-BE49-F238E27FC236}">
                          <a16:creationId xmlns:a16="http://schemas.microsoft.com/office/drawing/2014/main" id="{69D0E578-2101-A615-C48F-C833A455B806}"/>
                        </a:ext>
                      </a:extLst>
                    </p:cNvPr>
                    <p:cNvCxnSpPr>
                      <a:cxnSpLocks/>
                    </p:cNvCxnSpPr>
                    <p:nvPr/>
                  </p:nvCxnSpPr>
                  <p:spPr>
                    <a:xfrm flipH="1">
                      <a:off x="1483779" y="2691427"/>
                      <a:ext cx="10017" cy="132766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円弧 234">
                      <a:extLst>
                        <a:ext uri="{FF2B5EF4-FFF2-40B4-BE49-F238E27FC236}">
                          <a16:creationId xmlns:a16="http://schemas.microsoft.com/office/drawing/2014/main" id="{A99D9839-788E-BA48-BFA0-5CAA41FBB24D}"/>
                        </a:ext>
                      </a:extLst>
                    </p:cNvPr>
                    <p:cNvSpPr/>
                    <p:nvPr/>
                  </p:nvSpPr>
                  <p:spPr>
                    <a:xfrm rot="16499957">
                      <a:off x="1972423" y="2599190"/>
                      <a:ext cx="618400" cy="353961"/>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236" name="円弧 235">
                      <a:extLst>
                        <a:ext uri="{FF2B5EF4-FFF2-40B4-BE49-F238E27FC236}">
                          <a16:creationId xmlns:a16="http://schemas.microsoft.com/office/drawing/2014/main" id="{5082CFB3-1A48-0035-54EE-1899BAFC7ECA}"/>
                        </a:ext>
                      </a:extLst>
                    </p:cNvPr>
                    <p:cNvSpPr/>
                    <p:nvPr/>
                  </p:nvSpPr>
                  <p:spPr>
                    <a:xfrm rot="1579888">
                      <a:off x="926339" y="2460443"/>
                      <a:ext cx="590140" cy="365289"/>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237" name="直線コネクタ 236">
                      <a:extLst>
                        <a:ext uri="{FF2B5EF4-FFF2-40B4-BE49-F238E27FC236}">
                          <a16:creationId xmlns:a16="http://schemas.microsoft.com/office/drawing/2014/main" id="{6EAFADD9-6E00-7FB5-07C1-477F708A0C14}"/>
                        </a:ext>
                      </a:extLst>
                    </p:cNvPr>
                    <p:cNvCxnSpPr>
                      <a:cxnSpLocks/>
                    </p:cNvCxnSpPr>
                    <p:nvPr/>
                  </p:nvCxnSpPr>
                  <p:spPr>
                    <a:xfrm>
                      <a:off x="1479849" y="276487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直線コネクタ 237">
                      <a:extLst>
                        <a:ext uri="{FF2B5EF4-FFF2-40B4-BE49-F238E27FC236}">
                          <a16:creationId xmlns:a16="http://schemas.microsoft.com/office/drawing/2014/main" id="{CF0AB4E3-CC30-425D-A203-4898592C1D91}"/>
                        </a:ext>
                      </a:extLst>
                    </p:cNvPr>
                    <p:cNvCxnSpPr>
                      <a:cxnSpLocks/>
                    </p:cNvCxnSpPr>
                    <p:nvPr/>
                  </p:nvCxnSpPr>
                  <p:spPr>
                    <a:xfrm>
                      <a:off x="1484404" y="28468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直線コネクタ 238">
                      <a:extLst>
                        <a:ext uri="{FF2B5EF4-FFF2-40B4-BE49-F238E27FC236}">
                          <a16:creationId xmlns:a16="http://schemas.microsoft.com/office/drawing/2014/main" id="{9251A70F-382A-B5B5-CF75-070DA2A22617}"/>
                        </a:ext>
                      </a:extLst>
                    </p:cNvPr>
                    <p:cNvCxnSpPr>
                      <a:cxnSpLocks/>
                    </p:cNvCxnSpPr>
                    <p:nvPr/>
                  </p:nvCxnSpPr>
                  <p:spPr>
                    <a:xfrm>
                      <a:off x="1488787" y="2937664"/>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直線コネクタ 239">
                      <a:extLst>
                        <a:ext uri="{FF2B5EF4-FFF2-40B4-BE49-F238E27FC236}">
                          <a16:creationId xmlns:a16="http://schemas.microsoft.com/office/drawing/2014/main" id="{0E6080EE-BC59-26E9-C4F2-6BA1F9F92B0E}"/>
                        </a:ext>
                      </a:extLst>
                    </p:cNvPr>
                    <p:cNvCxnSpPr>
                      <a:cxnSpLocks/>
                    </p:cNvCxnSpPr>
                    <p:nvPr/>
                  </p:nvCxnSpPr>
                  <p:spPr>
                    <a:xfrm>
                      <a:off x="1498758" y="30186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直線コネクタ 240">
                      <a:extLst>
                        <a:ext uri="{FF2B5EF4-FFF2-40B4-BE49-F238E27FC236}">
                          <a16:creationId xmlns:a16="http://schemas.microsoft.com/office/drawing/2014/main" id="{7A550F64-893E-D8C5-76A2-D0C0312F7AEB}"/>
                        </a:ext>
                      </a:extLst>
                    </p:cNvPr>
                    <p:cNvCxnSpPr>
                      <a:cxnSpLocks/>
                    </p:cNvCxnSpPr>
                    <p:nvPr/>
                  </p:nvCxnSpPr>
                  <p:spPr>
                    <a:xfrm>
                      <a:off x="1503969" y="309539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直線コネクタ 241">
                      <a:extLst>
                        <a:ext uri="{FF2B5EF4-FFF2-40B4-BE49-F238E27FC236}">
                          <a16:creationId xmlns:a16="http://schemas.microsoft.com/office/drawing/2014/main" id="{6BF2D794-8F0E-27AC-DB65-667985351DCD}"/>
                        </a:ext>
                      </a:extLst>
                    </p:cNvPr>
                    <p:cNvCxnSpPr>
                      <a:cxnSpLocks/>
                    </p:cNvCxnSpPr>
                    <p:nvPr/>
                  </p:nvCxnSpPr>
                  <p:spPr>
                    <a:xfrm>
                      <a:off x="1503969" y="318108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直線コネクタ 242">
                      <a:extLst>
                        <a:ext uri="{FF2B5EF4-FFF2-40B4-BE49-F238E27FC236}">
                          <a16:creationId xmlns:a16="http://schemas.microsoft.com/office/drawing/2014/main" id="{9E0B6D8B-FABE-0571-BBC2-466C14A2A275}"/>
                        </a:ext>
                      </a:extLst>
                    </p:cNvPr>
                    <p:cNvCxnSpPr>
                      <a:cxnSpLocks/>
                    </p:cNvCxnSpPr>
                    <p:nvPr/>
                  </p:nvCxnSpPr>
                  <p:spPr>
                    <a:xfrm>
                      <a:off x="1498757" y="3263467"/>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直線コネクタ 243">
                      <a:extLst>
                        <a:ext uri="{FF2B5EF4-FFF2-40B4-BE49-F238E27FC236}">
                          <a16:creationId xmlns:a16="http://schemas.microsoft.com/office/drawing/2014/main" id="{A99CF674-FF39-CDFD-FBED-B851BC01A4D7}"/>
                        </a:ext>
                      </a:extLst>
                    </p:cNvPr>
                    <p:cNvCxnSpPr>
                      <a:cxnSpLocks/>
                    </p:cNvCxnSpPr>
                    <p:nvPr/>
                  </p:nvCxnSpPr>
                  <p:spPr>
                    <a:xfrm>
                      <a:off x="1498757" y="334462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直線コネクタ 244">
                      <a:extLst>
                        <a:ext uri="{FF2B5EF4-FFF2-40B4-BE49-F238E27FC236}">
                          <a16:creationId xmlns:a16="http://schemas.microsoft.com/office/drawing/2014/main" id="{9E3E6D3A-13B3-CDF4-E4E7-9EC5097B8727}"/>
                        </a:ext>
                      </a:extLst>
                    </p:cNvPr>
                    <p:cNvCxnSpPr>
                      <a:cxnSpLocks/>
                    </p:cNvCxnSpPr>
                    <p:nvPr/>
                  </p:nvCxnSpPr>
                  <p:spPr>
                    <a:xfrm>
                      <a:off x="1498757" y="34160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直線コネクタ 245">
                      <a:extLst>
                        <a:ext uri="{FF2B5EF4-FFF2-40B4-BE49-F238E27FC236}">
                          <a16:creationId xmlns:a16="http://schemas.microsoft.com/office/drawing/2014/main" id="{3FF1BE7C-1153-20D0-5FFF-A6014E99547F}"/>
                        </a:ext>
                      </a:extLst>
                    </p:cNvPr>
                    <p:cNvCxnSpPr>
                      <a:cxnSpLocks/>
                    </p:cNvCxnSpPr>
                    <p:nvPr/>
                  </p:nvCxnSpPr>
                  <p:spPr>
                    <a:xfrm>
                      <a:off x="1488422" y="349170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直線コネクタ 246">
                      <a:extLst>
                        <a:ext uri="{FF2B5EF4-FFF2-40B4-BE49-F238E27FC236}">
                          <a16:creationId xmlns:a16="http://schemas.microsoft.com/office/drawing/2014/main" id="{EC78B8D0-A6DE-7303-A922-E92E8A7665B9}"/>
                        </a:ext>
                      </a:extLst>
                    </p:cNvPr>
                    <p:cNvCxnSpPr>
                      <a:cxnSpLocks/>
                    </p:cNvCxnSpPr>
                    <p:nvPr/>
                  </p:nvCxnSpPr>
                  <p:spPr>
                    <a:xfrm>
                      <a:off x="1493819" y="35724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直線コネクタ 247">
                      <a:extLst>
                        <a:ext uri="{FF2B5EF4-FFF2-40B4-BE49-F238E27FC236}">
                          <a16:creationId xmlns:a16="http://schemas.microsoft.com/office/drawing/2014/main" id="{097F0099-03D1-EDC3-CFF6-B6AD8D94546C}"/>
                        </a:ext>
                      </a:extLst>
                    </p:cNvPr>
                    <p:cNvCxnSpPr>
                      <a:cxnSpLocks/>
                    </p:cNvCxnSpPr>
                    <p:nvPr/>
                  </p:nvCxnSpPr>
                  <p:spPr>
                    <a:xfrm>
                      <a:off x="1498756" y="365360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直線コネクタ 248">
                      <a:extLst>
                        <a:ext uri="{FF2B5EF4-FFF2-40B4-BE49-F238E27FC236}">
                          <a16:creationId xmlns:a16="http://schemas.microsoft.com/office/drawing/2014/main" id="{05F50471-E1B3-2E59-2709-6FE606F06C09}"/>
                        </a:ext>
                      </a:extLst>
                    </p:cNvPr>
                    <p:cNvCxnSpPr>
                      <a:cxnSpLocks/>
                    </p:cNvCxnSpPr>
                    <p:nvPr/>
                  </p:nvCxnSpPr>
                  <p:spPr>
                    <a:xfrm>
                      <a:off x="1479385" y="3728685"/>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線コネクタ 256">
                      <a:extLst>
                        <a:ext uri="{FF2B5EF4-FFF2-40B4-BE49-F238E27FC236}">
                          <a16:creationId xmlns:a16="http://schemas.microsoft.com/office/drawing/2014/main" id="{061F6E5B-1738-8524-3E2E-E05D8FEDE6E3}"/>
                        </a:ext>
                      </a:extLst>
                    </p:cNvPr>
                    <p:cNvCxnSpPr>
                      <a:cxnSpLocks/>
                    </p:cNvCxnSpPr>
                    <p:nvPr/>
                  </p:nvCxnSpPr>
                  <p:spPr>
                    <a:xfrm>
                      <a:off x="1495773" y="379980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直線コネクタ 257">
                      <a:extLst>
                        <a:ext uri="{FF2B5EF4-FFF2-40B4-BE49-F238E27FC236}">
                          <a16:creationId xmlns:a16="http://schemas.microsoft.com/office/drawing/2014/main" id="{F08047A7-1FCC-33F8-2E18-2AF04CC50100}"/>
                        </a:ext>
                      </a:extLst>
                    </p:cNvPr>
                    <p:cNvCxnSpPr>
                      <a:cxnSpLocks/>
                    </p:cNvCxnSpPr>
                    <p:nvPr/>
                  </p:nvCxnSpPr>
                  <p:spPr>
                    <a:xfrm>
                      <a:off x="1495858" y="386071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0" name="直線コネクタ 1279">
                      <a:extLst>
                        <a:ext uri="{FF2B5EF4-FFF2-40B4-BE49-F238E27FC236}">
                          <a16:creationId xmlns:a16="http://schemas.microsoft.com/office/drawing/2014/main" id="{D3CFA4BD-5190-9192-0F28-D294009EB879}"/>
                        </a:ext>
                      </a:extLst>
                    </p:cNvPr>
                    <p:cNvCxnSpPr>
                      <a:cxnSpLocks/>
                    </p:cNvCxnSpPr>
                    <p:nvPr/>
                  </p:nvCxnSpPr>
                  <p:spPr>
                    <a:xfrm>
                      <a:off x="1490898" y="393503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81" name="正方形/長方形 1080">
                    <a:extLst>
                      <a:ext uri="{FF2B5EF4-FFF2-40B4-BE49-F238E27FC236}">
                        <a16:creationId xmlns:a16="http://schemas.microsoft.com/office/drawing/2014/main" id="{E742F05F-752E-B921-FB10-9CE04D5380D1}"/>
                      </a:ext>
                    </a:extLst>
                  </p:cNvPr>
                  <p:cNvSpPr/>
                  <p:nvPr/>
                </p:nvSpPr>
                <p:spPr>
                  <a:xfrm>
                    <a:off x="1228514" y="1762689"/>
                    <a:ext cx="72861" cy="1187160"/>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2" name="正方形/長方形 1081">
                    <a:extLst>
                      <a:ext uri="{FF2B5EF4-FFF2-40B4-BE49-F238E27FC236}">
                        <a16:creationId xmlns:a16="http://schemas.microsoft.com/office/drawing/2014/main" id="{5A864502-E9AD-F08C-4E75-4CD140908C94}"/>
                      </a:ext>
                    </a:extLst>
                  </p:cNvPr>
                  <p:cNvSpPr/>
                  <p:nvPr/>
                </p:nvSpPr>
                <p:spPr>
                  <a:xfrm>
                    <a:off x="1696292" y="1788084"/>
                    <a:ext cx="72226" cy="1151657"/>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3" name="フリーフォーム: 図形 1082">
                    <a:extLst>
                      <a:ext uri="{FF2B5EF4-FFF2-40B4-BE49-F238E27FC236}">
                        <a16:creationId xmlns:a16="http://schemas.microsoft.com/office/drawing/2014/main" id="{0D73EEE3-5194-3695-F528-6FB5DE2F7B8F}"/>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4" name="フリーフォーム: 図形 1083">
                    <a:extLst>
                      <a:ext uri="{FF2B5EF4-FFF2-40B4-BE49-F238E27FC236}">
                        <a16:creationId xmlns:a16="http://schemas.microsoft.com/office/drawing/2014/main" id="{F7E3D8FF-712D-5A61-5E71-D482B977C349}"/>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071" name="グループ化 1070">
                <a:extLst>
                  <a:ext uri="{FF2B5EF4-FFF2-40B4-BE49-F238E27FC236}">
                    <a16:creationId xmlns:a16="http://schemas.microsoft.com/office/drawing/2014/main" id="{BEDDD0E6-B006-87B6-3ECA-8F0A97B568B1}"/>
                  </a:ext>
                </a:extLst>
              </p:cNvPr>
              <p:cNvGrpSpPr/>
              <p:nvPr/>
            </p:nvGrpSpPr>
            <p:grpSpPr>
              <a:xfrm>
                <a:off x="1241707" y="4753421"/>
                <a:ext cx="824186" cy="1111041"/>
                <a:chOff x="1241707" y="4753421"/>
                <a:chExt cx="824186" cy="1111041"/>
              </a:xfrm>
            </p:grpSpPr>
            <p:grpSp>
              <p:nvGrpSpPr>
                <p:cNvPr id="1072" name="グループ化 1071">
                  <a:extLst>
                    <a:ext uri="{FF2B5EF4-FFF2-40B4-BE49-F238E27FC236}">
                      <a16:creationId xmlns:a16="http://schemas.microsoft.com/office/drawing/2014/main" id="{98DDF2F0-27F0-86E5-B9DE-01BE33F8F7DA}"/>
                    </a:ext>
                  </a:extLst>
                </p:cNvPr>
                <p:cNvGrpSpPr/>
                <p:nvPr/>
              </p:nvGrpSpPr>
              <p:grpSpPr>
                <a:xfrm rot="16200000">
                  <a:off x="1117930" y="4877198"/>
                  <a:ext cx="1071740" cy="824186"/>
                  <a:chOff x="2541622" y="3677632"/>
                  <a:chExt cx="1087653" cy="824186"/>
                </a:xfrm>
              </p:grpSpPr>
              <p:sp>
                <p:nvSpPr>
                  <p:cNvPr id="1074" name="正方形/長方形 1073">
                    <a:extLst>
                      <a:ext uri="{FF2B5EF4-FFF2-40B4-BE49-F238E27FC236}">
                        <a16:creationId xmlns:a16="http://schemas.microsoft.com/office/drawing/2014/main" id="{D046DFBA-FBDA-3F64-0AA5-EF072A420A7C}"/>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075" name="正方形/長方形 1074">
                    <a:extLst>
                      <a:ext uri="{FF2B5EF4-FFF2-40B4-BE49-F238E27FC236}">
                        <a16:creationId xmlns:a16="http://schemas.microsoft.com/office/drawing/2014/main" id="{B3330ED7-E88B-B07E-BB05-31B4C91CEC9E}"/>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1076" name="正方形/長方形 1075">
                    <a:extLst>
                      <a:ext uri="{FF2B5EF4-FFF2-40B4-BE49-F238E27FC236}">
                        <a16:creationId xmlns:a16="http://schemas.microsoft.com/office/drawing/2014/main" id="{105C9361-552D-2814-AFC2-CCD0EE2EB802}"/>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077" name="正方形/長方形 1076">
                    <a:extLst>
                      <a:ext uri="{FF2B5EF4-FFF2-40B4-BE49-F238E27FC236}">
                        <a16:creationId xmlns:a16="http://schemas.microsoft.com/office/drawing/2014/main" id="{29BE919A-51FD-4BA3-431D-33A9020108EA}"/>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1073" name="正方形/長方形 1072">
                  <a:extLst>
                    <a:ext uri="{FF2B5EF4-FFF2-40B4-BE49-F238E27FC236}">
                      <a16:creationId xmlns:a16="http://schemas.microsoft.com/office/drawing/2014/main" id="{1E9D589E-2EC9-852C-5CD5-787259DD35B6}"/>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061" name="台形 1060">
              <a:extLst>
                <a:ext uri="{FF2B5EF4-FFF2-40B4-BE49-F238E27FC236}">
                  <a16:creationId xmlns:a16="http://schemas.microsoft.com/office/drawing/2014/main" id="{FFF55945-5669-8C4C-3AD0-A77DCB0F6E22}"/>
                </a:ext>
              </a:extLst>
            </p:cNvPr>
            <p:cNvSpPr/>
            <p:nvPr/>
          </p:nvSpPr>
          <p:spPr>
            <a:xfrm rot="5400000">
              <a:off x="8887832" y="4283814"/>
              <a:ext cx="126202" cy="67142"/>
            </a:xfrm>
            <a:prstGeom prst="trapezoid">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62" name="グループ化 1061">
              <a:extLst>
                <a:ext uri="{FF2B5EF4-FFF2-40B4-BE49-F238E27FC236}">
                  <a16:creationId xmlns:a16="http://schemas.microsoft.com/office/drawing/2014/main" id="{CCABE8D9-37B5-641A-0CAA-E9B7D4C5B6E7}"/>
                </a:ext>
              </a:extLst>
            </p:cNvPr>
            <p:cNvGrpSpPr/>
            <p:nvPr/>
          </p:nvGrpSpPr>
          <p:grpSpPr>
            <a:xfrm>
              <a:off x="8942367" y="4210480"/>
              <a:ext cx="75310" cy="210368"/>
              <a:chOff x="2236576" y="4792072"/>
              <a:chExt cx="114215" cy="310624"/>
            </a:xfrm>
          </p:grpSpPr>
          <p:sp>
            <p:nvSpPr>
              <p:cNvPr id="1068" name="正方形/長方形 1067">
                <a:extLst>
                  <a:ext uri="{FF2B5EF4-FFF2-40B4-BE49-F238E27FC236}">
                    <a16:creationId xmlns:a16="http://schemas.microsoft.com/office/drawing/2014/main" id="{86A7E241-5BEF-8F95-7AE3-EB59555FC6FE}"/>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9" name="楕円 1068">
                <a:extLst>
                  <a:ext uri="{FF2B5EF4-FFF2-40B4-BE49-F238E27FC236}">
                    <a16:creationId xmlns:a16="http://schemas.microsoft.com/office/drawing/2014/main" id="{AD110687-1EAA-59FB-5CA9-123E20C42D27}"/>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63" name="グループ化 1062">
              <a:extLst>
                <a:ext uri="{FF2B5EF4-FFF2-40B4-BE49-F238E27FC236}">
                  <a16:creationId xmlns:a16="http://schemas.microsoft.com/office/drawing/2014/main" id="{00A29B35-225D-59BB-9D51-C2840238A707}"/>
                </a:ext>
              </a:extLst>
            </p:cNvPr>
            <p:cNvGrpSpPr/>
            <p:nvPr/>
          </p:nvGrpSpPr>
          <p:grpSpPr>
            <a:xfrm>
              <a:off x="8849037" y="4211004"/>
              <a:ext cx="75310" cy="210368"/>
              <a:chOff x="2236576" y="4792072"/>
              <a:chExt cx="114215" cy="310624"/>
            </a:xfrm>
          </p:grpSpPr>
          <p:sp>
            <p:nvSpPr>
              <p:cNvPr id="1064" name="正方形/長方形 1063">
                <a:extLst>
                  <a:ext uri="{FF2B5EF4-FFF2-40B4-BE49-F238E27FC236}">
                    <a16:creationId xmlns:a16="http://schemas.microsoft.com/office/drawing/2014/main" id="{0DDB7294-D245-7096-7B08-F35C320FB29D}"/>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7" name="楕円 1066">
                <a:extLst>
                  <a:ext uri="{FF2B5EF4-FFF2-40B4-BE49-F238E27FC236}">
                    <a16:creationId xmlns:a16="http://schemas.microsoft.com/office/drawing/2014/main" id="{8AC26197-353C-8BA3-8234-9DE8823ACA43}"/>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69" name="グループ化 68">
            <a:extLst>
              <a:ext uri="{FF2B5EF4-FFF2-40B4-BE49-F238E27FC236}">
                <a16:creationId xmlns:a16="http://schemas.microsoft.com/office/drawing/2014/main" id="{041EFA51-C502-7820-A823-35D0D79744DC}"/>
              </a:ext>
            </a:extLst>
          </p:cNvPr>
          <p:cNvGrpSpPr/>
          <p:nvPr/>
        </p:nvGrpSpPr>
        <p:grpSpPr>
          <a:xfrm>
            <a:off x="2794671" y="4136305"/>
            <a:ext cx="1208333" cy="549616"/>
            <a:chOff x="2763695" y="4130145"/>
            <a:chExt cx="1208333" cy="549616"/>
          </a:xfrm>
        </p:grpSpPr>
        <p:grpSp>
          <p:nvGrpSpPr>
            <p:cNvPr id="1449" name="グループ化 1448">
              <a:extLst>
                <a:ext uri="{FF2B5EF4-FFF2-40B4-BE49-F238E27FC236}">
                  <a16:creationId xmlns:a16="http://schemas.microsoft.com/office/drawing/2014/main" id="{C2E50223-3074-D5F3-0A0C-306897B9E1DE}"/>
                </a:ext>
              </a:extLst>
            </p:cNvPr>
            <p:cNvGrpSpPr/>
            <p:nvPr/>
          </p:nvGrpSpPr>
          <p:grpSpPr>
            <a:xfrm rot="5400000">
              <a:off x="3148382" y="3856115"/>
              <a:ext cx="549616" cy="1097676"/>
              <a:chOff x="1241707" y="3972722"/>
              <a:chExt cx="824186" cy="1891740"/>
            </a:xfrm>
          </p:grpSpPr>
          <p:grpSp>
            <p:nvGrpSpPr>
              <p:cNvPr id="1450" name="グループ化 1449">
                <a:extLst>
                  <a:ext uri="{FF2B5EF4-FFF2-40B4-BE49-F238E27FC236}">
                    <a16:creationId xmlns:a16="http://schemas.microsoft.com/office/drawing/2014/main" id="{6E6A94AA-BBA1-AE29-2628-EF960D89EDEC}"/>
                  </a:ext>
                </a:extLst>
              </p:cNvPr>
              <p:cNvGrpSpPr/>
              <p:nvPr/>
            </p:nvGrpSpPr>
            <p:grpSpPr>
              <a:xfrm>
                <a:off x="1451487" y="3972722"/>
                <a:ext cx="371624" cy="773549"/>
                <a:chOff x="2918423" y="2645221"/>
                <a:chExt cx="371624" cy="773549"/>
              </a:xfrm>
            </p:grpSpPr>
            <p:grpSp>
              <p:nvGrpSpPr>
                <p:cNvPr id="1458" name="グループ化 1457">
                  <a:extLst>
                    <a:ext uri="{FF2B5EF4-FFF2-40B4-BE49-F238E27FC236}">
                      <a16:creationId xmlns:a16="http://schemas.microsoft.com/office/drawing/2014/main" id="{AEBBDEA6-61F2-98A1-9352-F6FE06AA2798}"/>
                    </a:ext>
                  </a:extLst>
                </p:cNvPr>
                <p:cNvGrpSpPr/>
                <p:nvPr/>
              </p:nvGrpSpPr>
              <p:grpSpPr>
                <a:xfrm>
                  <a:off x="2918423" y="3133605"/>
                  <a:ext cx="371624" cy="285165"/>
                  <a:chOff x="4140200" y="3203575"/>
                  <a:chExt cx="781050" cy="663575"/>
                </a:xfrm>
              </p:grpSpPr>
              <p:sp>
                <p:nvSpPr>
                  <p:cNvPr id="1497" name="フリーフォーム: 図形 1496">
                    <a:extLst>
                      <a:ext uri="{FF2B5EF4-FFF2-40B4-BE49-F238E27FC236}">
                        <a16:creationId xmlns:a16="http://schemas.microsoft.com/office/drawing/2014/main" id="{756CDDB6-57C7-4777-9A11-93DFE8D70908}"/>
                      </a:ext>
                    </a:extLst>
                  </p:cNvPr>
                  <p:cNvSpPr/>
                  <p:nvPr/>
                </p:nvSpPr>
                <p:spPr>
                  <a:xfrm>
                    <a:off x="4140200" y="3365500"/>
                    <a:ext cx="781050" cy="501650"/>
                  </a:xfrm>
                  <a:custGeom>
                    <a:avLst/>
                    <a:gdLst>
                      <a:gd name="connsiteX0" fmla="*/ 3175 w 781050"/>
                      <a:gd name="connsiteY0" fmla="*/ 9525 h 501650"/>
                      <a:gd name="connsiteX1" fmla="*/ 0 w 781050"/>
                      <a:gd name="connsiteY1" fmla="*/ 501650 h 501650"/>
                      <a:gd name="connsiteX2" fmla="*/ 781050 w 781050"/>
                      <a:gd name="connsiteY2" fmla="*/ 492125 h 501650"/>
                      <a:gd name="connsiteX3" fmla="*/ 781050 w 781050"/>
                      <a:gd name="connsiteY3" fmla="*/ 0 h 501650"/>
                      <a:gd name="connsiteX4" fmla="*/ 3175 w 781050"/>
                      <a:gd name="connsiteY4" fmla="*/ 9525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501650">
                        <a:moveTo>
                          <a:pt x="3175" y="9525"/>
                        </a:moveTo>
                        <a:cubicBezTo>
                          <a:pt x="2117" y="173567"/>
                          <a:pt x="1058" y="337608"/>
                          <a:pt x="0" y="501650"/>
                        </a:cubicBezTo>
                        <a:lnTo>
                          <a:pt x="781050" y="492125"/>
                        </a:lnTo>
                        <a:lnTo>
                          <a:pt x="781050" y="0"/>
                        </a:lnTo>
                        <a:lnTo>
                          <a:pt x="3175" y="9525"/>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8" name="フリーフォーム: 図形 1497">
                    <a:extLst>
                      <a:ext uri="{FF2B5EF4-FFF2-40B4-BE49-F238E27FC236}">
                        <a16:creationId xmlns:a16="http://schemas.microsoft.com/office/drawing/2014/main" id="{E6B9EC92-C020-60A2-09E7-1FC7539B37DB}"/>
                      </a:ext>
                    </a:extLst>
                  </p:cNvPr>
                  <p:cNvSpPr/>
                  <p:nvPr/>
                </p:nvSpPr>
                <p:spPr>
                  <a:xfrm>
                    <a:off x="4148981" y="3263900"/>
                    <a:ext cx="771525" cy="101600"/>
                  </a:xfrm>
                  <a:custGeom>
                    <a:avLst/>
                    <a:gdLst>
                      <a:gd name="connsiteX0" fmla="*/ 0 w 771525"/>
                      <a:gd name="connsiteY0" fmla="*/ 101600 h 101600"/>
                      <a:gd name="connsiteX1" fmla="*/ 146050 w 771525"/>
                      <a:gd name="connsiteY1" fmla="*/ 6350 h 101600"/>
                      <a:gd name="connsiteX2" fmla="*/ 609600 w 771525"/>
                      <a:gd name="connsiteY2" fmla="*/ 0 h 101600"/>
                      <a:gd name="connsiteX3" fmla="*/ 771525 w 771525"/>
                      <a:gd name="connsiteY3" fmla="*/ 95250 h 101600"/>
                      <a:gd name="connsiteX4" fmla="*/ 0 w 771525"/>
                      <a:gd name="connsiteY4" fmla="*/ 101600 h 1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25" h="101600">
                        <a:moveTo>
                          <a:pt x="0" y="101600"/>
                        </a:moveTo>
                        <a:lnTo>
                          <a:pt x="146050" y="6350"/>
                        </a:lnTo>
                        <a:lnTo>
                          <a:pt x="609600" y="0"/>
                        </a:lnTo>
                        <a:lnTo>
                          <a:pt x="771525" y="95250"/>
                        </a:lnTo>
                        <a:lnTo>
                          <a:pt x="0" y="10160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9" name="フリーフォーム: 図形 1498">
                    <a:extLst>
                      <a:ext uri="{FF2B5EF4-FFF2-40B4-BE49-F238E27FC236}">
                        <a16:creationId xmlns:a16="http://schemas.microsoft.com/office/drawing/2014/main" id="{7A0FD2F9-CF5F-2AEE-0587-A7276CEBF32B}"/>
                      </a:ext>
                    </a:extLst>
                  </p:cNvPr>
                  <p:cNvSpPr/>
                  <p:nvPr/>
                </p:nvSpPr>
                <p:spPr>
                  <a:xfrm>
                    <a:off x="4286250" y="3203575"/>
                    <a:ext cx="495300" cy="57150"/>
                  </a:xfrm>
                  <a:custGeom>
                    <a:avLst/>
                    <a:gdLst>
                      <a:gd name="connsiteX0" fmla="*/ 0 w 495300"/>
                      <a:gd name="connsiteY0" fmla="*/ 57150 h 57150"/>
                      <a:gd name="connsiteX1" fmla="*/ 19050 w 495300"/>
                      <a:gd name="connsiteY1" fmla="*/ 9525 h 57150"/>
                      <a:gd name="connsiteX2" fmla="*/ 476250 w 495300"/>
                      <a:gd name="connsiteY2" fmla="*/ 0 h 57150"/>
                      <a:gd name="connsiteX3" fmla="*/ 495300 w 495300"/>
                      <a:gd name="connsiteY3" fmla="*/ 57150 h 57150"/>
                      <a:gd name="connsiteX4" fmla="*/ 0 w 4953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57150">
                        <a:moveTo>
                          <a:pt x="0" y="57150"/>
                        </a:moveTo>
                        <a:lnTo>
                          <a:pt x="19050" y="9525"/>
                        </a:lnTo>
                        <a:lnTo>
                          <a:pt x="476250" y="0"/>
                        </a:lnTo>
                        <a:lnTo>
                          <a:pt x="495300" y="57150"/>
                        </a:lnTo>
                        <a:lnTo>
                          <a:pt x="0" y="57150"/>
                        </a:lnTo>
                        <a:close/>
                      </a:path>
                    </a:pathLst>
                  </a:cu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459" name="グループ化 1458">
                  <a:extLst>
                    <a:ext uri="{FF2B5EF4-FFF2-40B4-BE49-F238E27FC236}">
                      <a16:creationId xmlns:a16="http://schemas.microsoft.com/office/drawing/2014/main" id="{0999E921-1A37-D104-24F3-D13004E94F8B}"/>
                    </a:ext>
                  </a:extLst>
                </p:cNvPr>
                <p:cNvGrpSpPr/>
                <p:nvPr/>
              </p:nvGrpSpPr>
              <p:grpSpPr>
                <a:xfrm rot="10800000">
                  <a:off x="3003453" y="2645221"/>
                  <a:ext cx="235664" cy="495885"/>
                  <a:chOff x="973101" y="963274"/>
                  <a:chExt cx="923288" cy="1999932"/>
                </a:xfrm>
              </p:grpSpPr>
              <p:grpSp>
                <p:nvGrpSpPr>
                  <p:cNvPr id="1460" name="グループ化 1459">
                    <a:extLst>
                      <a:ext uri="{FF2B5EF4-FFF2-40B4-BE49-F238E27FC236}">
                        <a16:creationId xmlns:a16="http://schemas.microsoft.com/office/drawing/2014/main" id="{7C31F84A-160B-718F-AE27-5089FF8CE12A}"/>
                      </a:ext>
                    </a:extLst>
                  </p:cNvPr>
                  <p:cNvGrpSpPr/>
                  <p:nvPr/>
                </p:nvGrpSpPr>
                <p:grpSpPr>
                  <a:xfrm>
                    <a:off x="973101" y="963274"/>
                    <a:ext cx="923288" cy="1999932"/>
                    <a:chOff x="926339" y="1781467"/>
                    <a:chExt cx="1547933" cy="2239998"/>
                  </a:xfrm>
                </p:grpSpPr>
                <p:cxnSp>
                  <p:nvCxnSpPr>
                    <p:cNvPr id="1465" name="直線コネクタ 1464">
                      <a:extLst>
                        <a:ext uri="{FF2B5EF4-FFF2-40B4-BE49-F238E27FC236}">
                          <a16:creationId xmlns:a16="http://schemas.microsoft.com/office/drawing/2014/main" id="{1702135C-4C40-4772-3CDA-894D5C33448A}"/>
                        </a:ext>
                      </a:extLst>
                    </p:cNvPr>
                    <p:cNvCxnSpPr>
                      <a:cxnSpLocks/>
                    </p:cNvCxnSpPr>
                    <p:nvPr/>
                  </p:nvCxnSpPr>
                  <p:spPr>
                    <a:xfrm>
                      <a:off x="1295400" y="1791180"/>
                      <a:ext cx="100584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6" name="直線コネクタ 1465">
                      <a:extLst>
                        <a:ext uri="{FF2B5EF4-FFF2-40B4-BE49-F238E27FC236}">
                          <a16:creationId xmlns:a16="http://schemas.microsoft.com/office/drawing/2014/main" id="{A1BDEFAF-3607-1631-1AB5-0ABD469D3825}"/>
                        </a:ext>
                      </a:extLst>
                    </p:cNvPr>
                    <p:cNvCxnSpPr>
                      <a:cxnSpLocks/>
                    </p:cNvCxnSpPr>
                    <p:nvPr/>
                  </p:nvCxnSpPr>
                  <p:spPr>
                    <a:xfrm>
                      <a:off x="1311571" y="1814945"/>
                      <a:ext cx="0" cy="8842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7" name="直線コネクタ 1466">
                      <a:extLst>
                        <a:ext uri="{FF2B5EF4-FFF2-40B4-BE49-F238E27FC236}">
                          <a16:creationId xmlns:a16="http://schemas.microsoft.com/office/drawing/2014/main" id="{4C9AE52D-3D05-917F-727B-8EACC40DABF2}"/>
                        </a:ext>
                      </a:extLst>
                    </p:cNvPr>
                    <p:cNvCxnSpPr>
                      <a:cxnSpLocks/>
                    </p:cNvCxnSpPr>
                    <p:nvPr/>
                  </p:nvCxnSpPr>
                  <p:spPr>
                    <a:xfrm flipH="1">
                      <a:off x="2286001" y="1781467"/>
                      <a:ext cx="10160" cy="91771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8" name="直線コネクタ 1467">
                      <a:extLst>
                        <a:ext uri="{FF2B5EF4-FFF2-40B4-BE49-F238E27FC236}">
                          <a16:creationId xmlns:a16="http://schemas.microsoft.com/office/drawing/2014/main" id="{485FF66A-5D4C-6CC5-98F5-EE812FD8D229}"/>
                        </a:ext>
                      </a:extLst>
                    </p:cNvPr>
                    <p:cNvCxnSpPr>
                      <a:cxnSpLocks/>
                    </p:cNvCxnSpPr>
                    <p:nvPr/>
                  </p:nvCxnSpPr>
                  <p:spPr>
                    <a:xfrm>
                      <a:off x="2287385" y="2699181"/>
                      <a:ext cx="186887" cy="74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9" name="直線コネクタ 1468">
                      <a:extLst>
                        <a:ext uri="{FF2B5EF4-FFF2-40B4-BE49-F238E27FC236}">
                          <a16:creationId xmlns:a16="http://schemas.microsoft.com/office/drawing/2014/main" id="{A34E58F0-CCC7-F20F-75A7-BD7C8933693F}"/>
                        </a:ext>
                      </a:extLst>
                    </p:cNvPr>
                    <p:cNvCxnSpPr>
                      <a:cxnSpLocks/>
                    </p:cNvCxnSpPr>
                    <p:nvPr/>
                  </p:nvCxnSpPr>
                  <p:spPr>
                    <a:xfrm flipH="1">
                      <a:off x="2274768" y="2676841"/>
                      <a:ext cx="6987" cy="13103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0" name="直線コネクタ 1469">
                      <a:extLst>
                        <a:ext uri="{FF2B5EF4-FFF2-40B4-BE49-F238E27FC236}">
                          <a16:creationId xmlns:a16="http://schemas.microsoft.com/office/drawing/2014/main" id="{091EDAE1-33CF-D6A8-E78C-C0B8A8743DC4}"/>
                        </a:ext>
                      </a:extLst>
                    </p:cNvPr>
                    <p:cNvCxnSpPr>
                      <a:cxnSpLocks/>
                    </p:cNvCxnSpPr>
                    <p:nvPr/>
                  </p:nvCxnSpPr>
                  <p:spPr>
                    <a:xfrm flipH="1">
                      <a:off x="1318048" y="2676841"/>
                      <a:ext cx="2183" cy="134462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1" name="直線コネクタ 1470">
                      <a:extLst>
                        <a:ext uri="{FF2B5EF4-FFF2-40B4-BE49-F238E27FC236}">
                          <a16:creationId xmlns:a16="http://schemas.microsoft.com/office/drawing/2014/main" id="{B839CE63-E47D-55CB-3AB4-2701C382D546}"/>
                        </a:ext>
                      </a:extLst>
                    </p:cNvPr>
                    <p:cNvCxnSpPr>
                      <a:cxnSpLocks/>
                    </p:cNvCxnSpPr>
                    <p:nvPr/>
                  </p:nvCxnSpPr>
                  <p:spPr>
                    <a:xfrm>
                      <a:off x="2454694" y="2753052"/>
                      <a:ext cx="0" cy="10467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直線コネクタ 1471">
                      <a:extLst>
                        <a:ext uri="{FF2B5EF4-FFF2-40B4-BE49-F238E27FC236}">
                          <a16:creationId xmlns:a16="http://schemas.microsoft.com/office/drawing/2014/main" id="{96A37E21-6C37-F0B3-7CB8-A9B8562951A4}"/>
                        </a:ext>
                      </a:extLst>
                    </p:cNvPr>
                    <p:cNvCxnSpPr>
                      <a:cxnSpLocks/>
                    </p:cNvCxnSpPr>
                    <p:nvPr/>
                  </p:nvCxnSpPr>
                  <p:spPr>
                    <a:xfrm>
                      <a:off x="1151713" y="2737843"/>
                      <a:ext cx="0" cy="10467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3" name="直線コネクタ 1472">
                      <a:extLst>
                        <a:ext uri="{FF2B5EF4-FFF2-40B4-BE49-F238E27FC236}">
                          <a16:creationId xmlns:a16="http://schemas.microsoft.com/office/drawing/2014/main" id="{C595151D-C001-3318-74A2-DD474DB001D2}"/>
                        </a:ext>
                      </a:extLst>
                    </p:cNvPr>
                    <p:cNvCxnSpPr>
                      <a:cxnSpLocks/>
                    </p:cNvCxnSpPr>
                    <p:nvPr/>
                  </p:nvCxnSpPr>
                  <p:spPr>
                    <a:xfrm flipV="1">
                      <a:off x="1130226" y="2691427"/>
                      <a:ext cx="173711" cy="706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4" name="直線コネクタ 1473">
                      <a:extLst>
                        <a:ext uri="{FF2B5EF4-FFF2-40B4-BE49-F238E27FC236}">
                          <a16:creationId xmlns:a16="http://schemas.microsoft.com/office/drawing/2014/main" id="{436FE38C-3E64-7935-5823-2EE8A0324343}"/>
                        </a:ext>
                      </a:extLst>
                    </p:cNvPr>
                    <p:cNvCxnSpPr>
                      <a:cxnSpLocks/>
                    </p:cNvCxnSpPr>
                    <p:nvPr/>
                  </p:nvCxnSpPr>
                  <p:spPr>
                    <a:xfrm>
                      <a:off x="1142284" y="3771019"/>
                      <a:ext cx="171973" cy="22015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5" name="直線コネクタ 1474">
                      <a:extLst>
                        <a:ext uri="{FF2B5EF4-FFF2-40B4-BE49-F238E27FC236}">
                          <a16:creationId xmlns:a16="http://schemas.microsoft.com/office/drawing/2014/main" id="{CE73AA6D-BA3E-37CF-D4DC-069BA9EFEF76}"/>
                        </a:ext>
                      </a:extLst>
                    </p:cNvPr>
                    <p:cNvCxnSpPr>
                      <a:cxnSpLocks/>
                    </p:cNvCxnSpPr>
                    <p:nvPr/>
                  </p:nvCxnSpPr>
                  <p:spPr>
                    <a:xfrm flipV="1">
                      <a:off x="2327970" y="3784600"/>
                      <a:ext cx="126724" cy="236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6" name="直線コネクタ 1475">
                      <a:extLst>
                        <a:ext uri="{FF2B5EF4-FFF2-40B4-BE49-F238E27FC236}">
                          <a16:creationId xmlns:a16="http://schemas.microsoft.com/office/drawing/2014/main" id="{3BA746EF-492D-BB10-E29F-2618C2BA1B6F}"/>
                        </a:ext>
                      </a:extLst>
                    </p:cNvPr>
                    <p:cNvCxnSpPr>
                      <a:cxnSpLocks/>
                    </p:cNvCxnSpPr>
                    <p:nvPr/>
                  </p:nvCxnSpPr>
                  <p:spPr>
                    <a:xfrm>
                      <a:off x="1322120" y="4012797"/>
                      <a:ext cx="99968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7" name="直線コネクタ 1476">
                      <a:extLst>
                        <a:ext uri="{FF2B5EF4-FFF2-40B4-BE49-F238E27FC236}">
                          <a16:creationId xmlns:a16="http://schemas.microsoft.com/office/drawing/2014/main" id="{C8E50DF7-16CA-CDC5-61BD-A12C12934CF1}"/>
                        </a:ext>
                      </a:extLst>
                    </p:cNvPr>
                    <p:cNvCxnSpPr>
                      <a:cxnSpLocks/>
                      <a:stCxn id="1479" idx="0"/>
                    </p:cNvCxnSpPr>
                    <p:nvPr/>
                  </p:nvCxnSpPr>
                  <p:spPr>
                    <a:xfrm>
                      <a:off x="2105316" y="2760748"/>
                      <a:ext cx="3350" cy="12304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8" name="直線コネクタ 1477">
                      <a:extLst>
                        <a:ext uri="{FF2B5EF4-FFF2-40B4-BE49-F238E27FC236}">
                          <a16:creationId xmlns:a16="http://schemas.microsoft.com/office/drawing/2014/main" id="{1297543B-510B-A8B2-E266-463CFF6C954A}"/>
                        </a:ext>
                      </a:extLst>
                    </p:cNvPr>
                    <p:cNvCxnSpPr>
                      <a:cxnSpLocks/>
                    </p:cNvCxnSpPr>
                    <p:nvPr/>
                  </p:nvCxnSpPr>
                  <p:spPr>
                    <a:xfrm flipH="1">
                      <a:off x="1483779" y="2691427"/>
                      <a:ext cx="10017" cy="132766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79" name="円弧 1478">
                      <a:extLst>
                        <a:ext uri="{FF2B5EF4-FFF2-40B4-BE49-F238E27FC236}">
                          <a16:creationId xmlns:a16="http://schemas.microsoft.com/office/drawing/2014/main" id="{D14A2222-75F0-304A-7B2C-05CE872352AA}"/>
                        </a:ext>
                      </a:extLst>
                    </p:cNvPr>
                    <p:cNvSpPr/>
                    <p:nvPr/>
                  </p:nvSpPr>
                  <p:spPr>
                    <a:xfrm rot="16499957">
                      <a:off x="1972423" y="2599190"/>
                      <a:ext cx="618400" cy="353961"/>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sp>
                  <p:nvSpPr>
                    <p:cNvPr id="1480" name="円弧 1479">
                      <a:extLst>
                        <a:ext uri="{FF2B5EF4-FFF2-40B4-BE49-F238E27FC236}">
                          <a16:creationId xmlns:a16="http://schemas.microsoft.com/office/drawing/2014/main" id="{02F66A77-5951-F27C-F65B-51BA9F0D8A46}"/>
                        </a:ext>
                      </a:extLst>
                    </p:cNvPr>
                    <p:cNvSpPr/>
                    <p:nvPr/>
                  </p:nvSpPr>
                  <p:spPr>
                    <a:xfrm rot="1579888">
                      <a:off x="926339" y="2460443"/>
                      <a:ext cx="590140" cy="365289"/>
                    </a:xfrm>
                    <a:prstGeom prst="arc">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p>
                  </p:txBody>
                </p:sp>
                <p:cxnSp>
                  <p:nvCxnSpPr>
                    <p:cNvPr id="1481" name="直線コネクタ 1480">
                      <a:extLst>
                        <a:ext uri="{FF2B5EF4-FFF2-40B4-BE49-F238E27FC236}">
                          <a16:creationId xmlns:a16="http://schemas.microsoft.com/office/drawing/2014/main" id="{80C0A5F8-7962-104F-AF83-E6242E4C8948}"/>
                        </a:ext>
                      </a:extLst>
                    </p:cNvPr>
                    <p:cNvCxnSpPr>
                      <a:cxnSpLocks/>
                    </p:cNvCxnSpPr>
                    <p:nvPr/>
                  </p:nvCxnSpPr>
                  <p:spPr>
                    <a:xfrm>
                      <a:off x="1479849" y="276487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2" name="直線コネクタ 1481">
                      <a:extLst>
                        <a:ext uri="{FF2B5EF4-FFF2-40B4-BE49-F238E27FC236}">
                          <a16:creationId xmlns:a16="http://schemas.microsoft.com/office/drawing/2014/main" id="{1EF5939D-89DD-5894-ED12-AF87FF1F64CA}"/>
                        </a:ext>
                      </a:extLst>
                    </p:cNvPr>
                    <p:cNvCxnSpPr>
                      <a:cxnSpLocks/>
                    </p:cNvCxnSpPr>
                    <p:nvPr/>
                  </p:nvCxnSpPr>
                  <p:spPr>
                    <a:xfrm>
                      <a:off x="1484404" y="28468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3" name="直線コネクタ 1482">
                      <a:extLst>
                        <a:ext uri="{FF2B5EF4-FFF2-40B4-BE49-F238E27FC236}">
                          <a16:creationId xmlns:a16="http://schemas.microsoft.com/office/drawing/2014/main" id="{FF4B5040-6F2D-ECC2-656A-DCD1DB0806C5}"/>
                        </a:ext>
                      </a:extLst>
                    </p:cNvPr>
                    <p:cNvCxnSpPr>
                      <a:cxnSpLocks/>
                    </p:cNvCxnSpPr>
                    <p:nvPr/>
                  </p:nvCxnSpPr>
                  <p:spPr>
                    <a:xfrm>
                      <a:off x="1488787" y="2937664"/>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4" name="直線コネクタ 1483">
                      <a:extLst>
                        <a:ext uri="{FF2B5EF4-FFF2-40B4-BE49-F238E27FC236}">
                          <a16:creationId xmlns:a16="http://schemas.microsoft.com/office/drawing/2014/main" id="{10893FF6-438E-99B3-CB81-F5884F5CD425}"/>
                        </a:ext>
                      </a:extLst>
                    </p:cNvPr>
                    <p:cNvCxnSpPr>
                      <a:cxnSpLocks/>
                    </p:cNvCxnSpPr>
                    <p:nvPr/>
                  </p:nvCxnSpPr>
                  <p:spPr>
                    <a:xfrm>
                      <a:off x="1498758" y="30186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5" name="直線コネクタ 1484">
                      <a:extLst>
                        <a:ext uri="{FF2B5EF4-FFF2-40B4-BE49-F238E27FC236}">
                          <a16:creationId xmlns:a16="http://schemas.microsoft.com/office/drawing/2014/main" id="{9C32892D-F1A1-1056-C903-A2AAB46E1963}"/>
                        </a:ext>
                      </a:extLst>
                    </p:cNvPr>
                    <p:cNvCxnSpPr>
                      <a:cxnSpLocks/>
                    </p:cNvCxnSpPr>
                    <p:nvPr/>
                  </p:nvCxnSpPr>
                  <p:spPr>
                    <a:xfrm>
                      <a:off x="1503969" y="309539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6" name="直線コネクタ 1485">
                      <a:extLst>
                        <a:ext uri="{FF2B5EF4-FFF2-40B4-BE49-F238E27FC236}">
                          <a16:creationId xmlns:a16="http://schemas.microsoft.com/office/drawing/2014/main" id="{075233DE-CCE3-AAED-21A5-46FADD7D69D0}"/>
                        </a:ext>
                      </a:extLst>
                    </p:cNvPr>
                    <p:cNvCxnSpPr>
                      <a:cxnSpLocks/>
                    </p:cNvCxnSpPr>
                    <p:nvPr/>
                  </p:nvCxnSpPr>
                  <p:spPr>
                    <a:xfrm>
                      <a:off x="1503969" y="318108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7" name="直線コネクタ 1486">
                      <a:extLst>
                        <a:ext uri="{FF2B5EF4-FFF2-40B4-BE49-F238E27FC236}">
                          <a16:creationId xmlns:a16="http://schemas.microsoft.com/office/drawing/2014/main" id="{117C6553-AE61-DE4E-79C8-E0F6FC4FEFA7}"/>
                        </a:ext>
                      </a:extLst>
                    </p:cNvPr>
                    <p:cNvCxnSpPr>
                      <a:cxnSpLocks/>
                    </p:cNvCxnSpPr>
                    <p:nvPr/>
                  </p:nvCxnSpPr>
                  <p:spPr>
                    <a:xfrm>
                      <a:off x="1498757" y="3263467"/>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8" name="直線コネクタ 1487">
                      <a:extLst>
                        <a:ext uri="{FF2B5EF4-FFF2-40B4-BE49-F238E27FC236}">
                          <a16:creationId xmlns:a16="http://schemas.microsoft.com/office/drawing/2014/main" id="{3870957E-671F-B4D8-AE5C-637BF73D0792}"/>
                        </a:ext>
                      </a:extLst>
                    </p:cNvPr>
                    <p:cNvCxnSpPr>
                      <a:cxnSpLocks/>
                    </p:cNvCxnSpPr>
                    <p:nvPr/>
                  </p:nvCxnSpPr>
                  <p:spPr>
                    <a:xfrm>
                      <a:off x="1498757" y="334462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9" name="直線コネクタ 1488">
                      <a:extLst>
                        <a:ext uri="{FF2B5EF4-FFF2-40B4-BE49-F238E27FC236}">
                          <a16:creationId xmlns:a16="http://schemas.microsoft.com/office/drawing/2014/main" id="{DAC2CA4C-7CC5-F781-AD71-30833EBBDB23}"/>
                        </a:ext>
                      </a:extLst>
                    </p:cNvPr>
                    <p:cNvCxnSpPr>
                      <a:cxnSpLocks/>
                    </p:cNvCxnSpPr>
                    <p:nvPr/>
                  </p:nvCxnSpPr>
                  <p:spPr>
                    <a:xfrm>
                      <a:off x="1498757" y="3416002"/>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0" name="直線コネクタ 1489">
                      <a:extLst>
                        <a:ext uri="{FF2B5EF4-FFF2-40B4-BE49-F238E27FC236}">
                          <a16:creationId xmlns:a16="http://schemas.microsoft.com/office/drawing/2014/main" id="{AE9F67A8-D085-45E3-E710-8FFB2C16FEB0}"/>
                        </a:ext>
                      </a:extLst>
                    </p:cNvPr>
                    <p:cNvCxnSpPr>
                      <a:cxnSpLocks/>
                    </p:cNvCxnSpPr>
                    <p:nvPr/>
                  </p:nvCxnSpPr>
                  <p:spPr>
                    <a:xfrm>
                      <a:off x="1488422" y="349170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1" name="直線コネクタ 1490">
                      <a:extLst>
                        <a:ext uri="{FF2B5EF4-FFF2-40B4-BE49-F238E27FC236}">
                          <a16:creationId xmlns:a16="http://schemas.microsoft.com/office/drawing/2014/main" id="{1F692E14-EF09-347D-23AC-355BB5EC4698}"/>
                        </a:ext>
                      </a:extLst>
                    </p:cNvPr>
                    <p:cNvCxnSpPr>
                      <a:cxnSpLocks/>
                    </p:cNvCxnSpPr>
                    <p:nvPr/>
                  </p:nvCxnSpPr>
                  <p:spPr>
                    <a:xfrm>
                      <a:off x="1493819" y="3572440"/>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直線コネクタ 1491">
                      <a:extLst>
                        <a:ext uri="{FF2B5EF4-FFF2-40B4-BE49-F238E27FC236}">
                          <a16:creationId xmlns:a16="http://schemas.microsoft.com/office/drawing/2014/main" id="{349A91EF-56DC-0E00-FEA6-57AFB8E93C99}"/>
                        </a:ext>
                      </a:extLst>
                    </p:cNvPr>
                    <p:cNvCxnSpPr>
                      <a:cxnSpLocks/>
                    </p:cNvCxnSpPr>
                    <p:nvPr/>
                  </p:nvCxnSpPr>
                  <p:spPr>
                    <a:xfrm>
                      <a:off x="1498756" y="365360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直線コネクタ 1492">
                      <a:extLst>
                        <a:ext uri="{FF2B5EF4-FFF2-40B4-BE49-F238E27FC236}">
                          <a16:creationId xmlns:a16="http://schemas.microsoft.com/office/drawing/2014/main" id="{23719FFB-3A27-7AD4-4600-CE51EE3398E6}"/>
                        </a:ext>
                      </a:extLst>
                    </p:cNvPr>
                    <p:cNvCxnSpPr>
                      <a:cxnSpLocks/>
                    </p:cNvCxnSpPr>
                    <p:nvPr/>
                  </p:nvCxnSpPr>
                  <p:spPr>
                    <a:xfrm>
                      <a:off x="1479385" y="3728685"/>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4" name="直線コネクタ 1493">
                      <a:extLst>
                        <a:ext uri="{FF2B5EF4-FFF2-40B4-BE49-F238E27FC236}">
                          <a16:creationId xmlns:a16="http://schemas.microsoft.com/office/drawing/2014/main" id="{0574FD6A-8E4F-BF7B-68B1-A8B4BCE1133D}"/>
                        </a:ext>
                      </a:extLst>
                    </p:cNvPr>
                    <p:cNvCxnSpPr>
                      <a:cxnSpLocks/>
                    </p:cNvCxnSpPr>
                    <p:nvPr/>
                  </p:nvCxnSpPr>
                  <p:spPr>
                    <a:xfrm>
                      <a:off x="1495773" y="3799808"/>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直線コネクタ 1494">
                      <a:extLst>
                        <a:ext uri="{FF2B5EF4-FFF2-40B4-BE49-F238E27FC236}">
                          <a16:creationId xmlns:a16="http://schemas.microsoft.com/office/drawing/2014/main" id="{BE458C71-9079-41E8-CF06-0E67C88BA7D6}"/>
                        </a:ext>
                      </a:extLst>
                    </p:cNvPr>
                    <p:cNvCxnSpPr>
                      <a:cxnSpLocks/>
                    </p:cNvCxnSpPr>
                    <p:nvPr/>
                  </p:nvCxnSpPr>
                  <p:spPr>
                    <a:xfrm>
                      <a:off x="1495858" y="3860719"/>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6" name="直線コネクタ 1495">
                      <a:extLst>
                        <a:ext uri="{FF2B5EF4-FFF2-40B4-BE49-F238E27FC236}">
                          <a16:creationId xmlns:a16="http://schemas.microsoft.com/office/drawing/2014/main" id="{3A2C40F8-D03A-FC40-D636-DD236C8331DF}"/>
                        </a:ext>
                      </a:extLst>
                    </p:cNvPr>
                    <p:cNvCxnSpPr>
                      <a:cxnSpLocks/>
                    </p:cNvCxnSpPr>
                    <p:nvPr/>
                  </p:nvCxnSpPr>
                  <p:spPr>
                    <a:xfrm>
                      <a:off x="1490898" y="3935031"/>
                      <a:ext cx="607567" cy="32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61" name="正方形/長方形 1460">
                    <a:extLst>
                      <a:ext uri="{FF2B5EF4-FFF2-40B4-BE49-F238E27FC236}">
                        <a16:creationId xmlns:a16="http://schemas.microsoft.com/office/drawing/2014/main" id="{38197F98-4642-4B71-DC72-A4CBFC72F5CD}"/>
                      </a:ext>
                    </a:extLst>
                  </p:cNvPr>
                  <p:cNvSpPr/>
                  <p:nvPr/>
                </p:nvSpPr>
                <p:spPr>
                  <a:xfrm>
                    <a:off x="1228514" y="1762689"/>
                    <a:ext cx="72861" cy="1187160"/>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2" name="正方形/長方形 1461">
                    <a:extLst>
                      <a:ext uri="{FF2B5EF4-FFF2-40B4-BE49-F238E27FC236}">
                        <a16:creationId xmlns:a16="http://schemas.microsoft.com/office/drawing/2014/main" id="{E8712E2D-5C42-E579-7C55-FA5933771F03}"/>
                      </a:ext>
                    </a:extLst>
                  </p:cNvPr>
                  <p:cNvSpPr/>
                  <p:nvPr/>
                </p:nvSpPr>
                <p:spPr>
                  <a:xfrm>
                    <a:off x="1696292" y="1788084"/>
                    <a:ext cx="72226" cy="1151657"/>
                  </a:xfrm>
                  <a:prstGeom prst="rect">
                    <a:avLst/>
                  </a:pr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3" name="フリーフォーム: 図形 1462">
                    <a:extLst>
                      <a:ext uri="{FF2B5EF4-FFF2-40B4-BE49-F238E27FC236}">
                        <a16:creationId xmlns:a16="http://schemas.microsoft.com/office/drawing/2014/main" id="{64D072DD-F438-752F-5517-3FE4AEA85002}"/>
                      </a:ext>
                    </a:extLst>
                  </p:cNvPr>
                  <p:cNvSpPr/>
                  <p:nvPr/>
                </p:nvSpPr>
                <p:spPr>
                  <a:xfrm>
                    <a:off x="1695450" y="1615017"/>
                    <a:ext cx="80433" cy="177800"/>
                  </a:xfrm>
                  <a:custGeom>
                    <a:avLst/>
                    <a:gdLst>
                      <a:gd name="connsiteX0" fmla="*/ 69850 w 80433"/>
                      <a:gd name="connsiteY0" fmla="*/ 0 h 177800"/>
                      <a:gd name="connsiteX1" fmla="*/ 29633 w 80433"/>
                      <a:gd name="connsiteY1" fmla="*/ 67733 h 177800"/>
                      <a:gd name="connsiteX2" fmla="*/ 12700 w 80433"/>
                      <a:gd name="connsiteY2" fmla="*/ 120650 h 177800"/>
                      <a:gd name="connsiteX3" fmla="*/ 8467 w 80433"/>
                      <a:gd name="connsiteY3" fmla="*/ 158750 h 177800"/>
                      <a:gd name="connsiteX4" fmla="*/ 0 w 80433"/>
                      <a:gd name="connsiteY4" fmla="*/ 177800 h 177800"/>
                      <a:gd name="connsiteX5" fmla="*/ 35983 w 80433"/>
                      <a:gd name="connsiteY5" fmla="*/ 175683 h 177800"/>
                      <a:gd name="connsiteX6" fmla="*/ 80433 w 80433"/>
                      <a:gd name="connsiteY6" fmla="*/ 177800 h 177800"/>
                      <a:gd name="connsiteX7" fmla="*/ 74083 w 80433"/>
                      <a:gd name="connsiteY7" fmla="*/ 129116 h 177800"/>
                      <a:gd name="connsiteX8" fmla="*/ 71967 w 80433"/>
                      <a:gd name="connsiteY8" fmla="*/ 55033 h 177800"/>
                      <a:gd name="connsiteX9" fmla="*/ 69850 w 80433"/>
                      <a:gd name="connsiteY9"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3" h="177800">
                        <a:moveTo>
                          <a:pt x="69850" y="0"/>
                        </a:moveTo>
                        <a:lnTo>
                          <a:pt x="29633" y="67733"/>
                        </a:lnTo>
                        <a:lnTo>
                          <a:pt x="12700" y="120650"/>
                        </a:lnTo>
                        <a:lnTo>
                          <a:pt x="8467" y="158750"/>
                        </a:lnTo>
                        <a:lnTo>
                          <a:pt x="0" y="177800"/>
                        </a:lnTo>
                        <a:lnTo>
                          <a:pt x="35983" y="175683"/>
                        </a:lnTo>
                        <a:lnTo>
                          <a:pt x="80433" y="177800"/>
                        </a:lnTo>
                        <a:lnTo>
                          <a:pt x="74083" y="129116"/>
                        </a:lnTo>
                        <a:cubicBezTo>
                          <a:pt x="73378" y="104422"/>
                          <a:pt x="72672" y="79727"/>
                          <a:pt x="71967" y="55033"/>
                        </a:cubicBezTo>
                        <a:cubicBezTo>
                          <a:pt x="71261" y="36689"/>
                          <a:pt x="70556" y="18344"/>
                          <a:pt x="69850" y="0"/>
                        </a:cubicBez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4" name="フリーフォーム: 図形 1463">
                    <a:extLst>
                      <a:ext uri="{FF2B5EF4-FFF2-40B4-BE49-F238E27FC236}">
                        <a16:creationId xmlns:a16="http://schemas.microsoft.com/office/drawing/2014/main" id="{4A066091-ECCC-D925-7312-E3A317875068}"/>
                      </a:ext>
                    </a:extLst>
                  </p:cNvPr>
                  <p:cNvSpPr/>
                  <p:nvPr/>
                </p:nvSpPr>
                <p:spPr>
                  <a:xfrm>
                    <a:off x="1219200" y="1615017"/>
                    <a:ext cx="88900" cy="182033"/>
                  </a:xfrm>
                  <a:custGeom>
                    <a:avLst/>
                    <a:gdLst>
                      <a:gd name="connsiteX0" fmla="*/ 0 w 88900"/>
                      <a:gd name="connsiteY0" fmla="*/ 0 h 182033"/>
                      <a:gd name="connsiteX1" fmla="*/ 55033 w 88900"/>
                      <a:gd name="connsiteY1" fmla="*/ 25400 h 182033"/>
                      <a:gd name="connsiteX2" fmla="*/ 74083 w 88900"/>
                      <a:gd name="connsiteY2" fmla="*/ 78316 h 182033"/>
                      <a:gd name="connsiteX3" fmla="*/ 88900 w 88900"/>
                      <a:gd name="connsiteY3" fmla="*/ 143933 h 182033"/>
                      <a:gd name="connsiteX4" fmla="*/ 71967 w 88900"/>
                      <a:gd name="connsiteY4" fmla="*/ 182033 h 182033"/>
                      <a:gd name="connsiteX5" fmla="*/ 8467 w 88900"/>
                      <a:gd name="connsiteY5" fmla="*/ 175683 h 182033"/>
                      <a:gd name="connsiteX6" fmla="*/ 0 w 88900"/>
                      <a:gd name="connsiteY6" fmla="*/ 105833 h 182033"/>
                      <a:gd name="connsiteX7" fmla="*/ 0 w 88900"/>
                      <a:gd name="connsiteY7" fmla="*/ 0 h 18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00" h="182033">
                        <a:moveTo>
                          <a:pt x="0" y="0"/>
                        </a:moveTo>
                        <a:lnTo>
                          <a:pt x="55033" y="25400"/>
                        </a:lnTo>
                        <a:lnTo>
                          <a:pt x="74083" y="78316"/>
                        </a:lnTo>
                        <a:lnTo>
                          <a:pt x="88900" y="143933"/>
                        </a:lnTo>
                        <a:lnTo>
                          <a:pt x="71967" y="182033"/>
                        </a:lnTo>
                        <a:lnTo>
                          <a:pt x="8467" y="175683"/>
                        </a:lnTo>
                        <a:lnTo>
                          <a:pt x="0" y="105833"/>
                        </a:lnTo>
                        <a:lnTo>
                          <a:pt x="0" y="0"/>
                        </a:lnTo>
                        <a:close/>
                      </a:path>
                    </a:pathLst>
                  </a:custGeom>
                  <a:solidFill>
                    <a:schemeClr val="bg2">
                      <a:lumMod val="75000"/>
                    </a:schemeClr>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451" name="グループ化 1450">
                <a:extLst>
                  <a:ext uri="{FF2B5EF4-FFF2-40B4-BE49-F238E27FC236}">
                    <a16:creationId xmlns:a16="http://schemas.microsoft.com/office/drawing/2014/main" id="{1541D543-F002-58E8-A616-C49F2461F63D}"/>
                  </a:ext>
                </a:extLst>
              </p:cNvPr>
              <p:cNvGrpSpPr/>
              <p:nvPr/>
            </p:nvGrpSpPr>
            <p:grpSpPr>
              <a:xfrm>
                <a:off x="1241707" y="4753421"/>
                <a:ext cx="824186" cy="1111041"/>
                <a:chOff x="1241707" y="4753421"/>
                <a:chExt cx="824186" cy="1111041"/>
              </a:xfrm>
            </p:grpSpPr>
            <p:grpSp>
              <p:nvGrpSpPr>
                <p:cNvPr id="1452" name="グループ化 1451">
                  <a:extLst>
                    <a:ext uri="{FF2B5EF4-FFF2-40B4-BE49-F238E27FC236}">
                      <a16:creationId xmlns:a16="http://schemas.microsoft.com/office/drawing/2014/main" id="{F677B844-10E3-1EF1-5779-1FF211E59EAE}"/>
                    </a:ext>
                  </a:extLst>
                </p:cNvPr>
                <p:cNvGrpSpPr/>
                <p:nvPr/>
              </p:nvGrpSpPr>
              <p:grpSpPr>
                <a:xfrm rot="16200000">
                  <a:off x="1117930" y="4877198"/>
                  <a:ext cx="1071740" cy="824186"/>
                  <a:chOff x="2541622" y="3677632"/>
                  <a:chExt cx="1087653" cy="824186"/>
                </a:xfrm>
              </p:grpSpPr>
              <p:sp>
                <p:nvSpPr>
                  <p:cNvPr id="1454" name="正方形/長方形 1453">
                    <a:extLst>
                      <a:ext uri="{FF2B5EF4-FFF2-40B4-BE49-F238E27FC236}">
                        <a16:creationId xmlns:a16="http://schemas.microsoft.com/office/drawing/2014/main" id="{A5ECC89C-5580-EC0A-844B-3D693221715A}"/>
                      </a:ext>
                    </a:extLst>
                  </p:cNvPr>
                  <p:cNvSpPr/>
                  <p:nvPr/>
                </p:nvSpPr>
                <p:spPr>
                  <a:xfrm flipH="1">
                    <a:off x="2541622" y="3838374"/>
                    <a:ext cx="436865" cy="469704"/>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455" name="正方形/長方形 1454">
                    <a:extLst>
                      <a:ext uri="{FF2B5EF4-FFF2-40B4-BE49-F238E27FC236}">
                        <a16:creationId xmlns:a16="http://schemas.microsoft.com/office/drawing/2014/main" id="{460E1EDF-6EFA-328F-E001-D9A36006F644}"/>
                      </a:ext>
                    </a:extLst>
                  </p:cNvPr>
                  <p:cNvSpPr/>
                  <p:nvPr/>
                </p:nvSpPr>
                <p:spPr>
                  <a:xfrm flipH="1">
                    <a:off x="2541623" y="3935267"/>
                    <a:ext cx="1034364" cy="27591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p>
                </p:txBody>
              </p:sp>
              <p:sp>
                <p:nvSpPr>
                  <p:cNvPr id="1456" name="正方形/長方形 1455">
                    <a:extLst>
                      <a:ext uri="{FF2B5EF4-FFF2-40B4-BE49-F238E27FC236}">
                        <a16:creationId xmlns:a16="http://schemas.microsoft.com/office/drawing/2014/main" id="{5C6D76EF-4907-341D-E1E1-514F8934E662}"/>
                      </a:ext>
                    </a:extLst>
                  </p:cNvPr>
                  <p:cNvSpPr/>
                  <p:nvPr/>
                </p:nvSpPr>
                <p:spPr>
                  <a:xfrm flipH="1">
                    <a:off x="3549733" y="3677632"/>
                    <a:ext cx="79542" cy="824186"/>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sp>
                <p:nvSpPr>
                  <p:cNvPr id="1457" name="正方形/長方形 1456">
                    <a:extLst>
                      <a:ext uri="{FF2B5EF4-FFF2-40B4-BE49-F238E27FC236}">
                        <a16:creationId xmlns:a16="http://schemas.microsoft.com/office/drawing/2014/main" id="{DA0774E9-668C-14D5-348A-33585CA4049B}"/>
                      </a:ext>
                    </a:extLst>
                  </p:cNvPr>
                  <p:cNvSpPr/>
                  <p:nvPr/>
                </p:nvSpPr>
                <p:spPr>
                  <a:xfrm flipH="1">
                    <a:off x="3112868" y="3769208"/>
                    <a:ext cx="436865" cy="610508"/>
                  </a:xfrm>
                  <a:prstGeom prst="rect">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800"/>
                  </a:p>
                </p:txBody>
              </p:sp>
            </p:grpSp>
            <p:sp>
              <p:nvSpPr>
                <p:cNvPr id="1453" name="正方形/長方形 1452">
                  <a:extLst>
                    <a:ext uri="{FF2B5EF4-FFF2-40B4-BE49-F238E27FC236}">
                      <a16:creationId xmlns:a16="http://schemas.microsoft.com/office/drawing/2014/main" id="{C4BAA3F2-2D25-8B1F-02E1-60A977E20926}"/>
                    </a:ext>
                  </a:extLst>
                </p:cNvPr>
                <p:cNvSpPr/>
                <p:nvPr/>
              </p:nvSpPr>
              <p:spPr>
                <a:xfrm>
                  <a:off x="1500413" y="5818743"/>
                  <a:ext cx="275918" cy="45719"/>
                </a:xfrm>
                <a:prstGeom prst="rect">
                  <a:avLst/>
                </a:prstGeom>
                <a:solidFill>
                  <a:schemeClr val="bg1">
                    <a:lumMod val="6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29" name="台形 28">
              <a:extLst>
                <a:ext uri="{FF2B5EF4-FFF2-40B4-BE49-F238E27FC236}">
                  <a16:creationId xmlns:a16="http://schemas.microsoft.com/office/drawing/2014/main" id="{087C488E-BABA-E44A-4650-634EBC293EF5}"/>
                </a:ext>
              </a:extLst>
            </p:cNvPr>
            <p:cNvSpPr/>
            <p:nvPr/>
          </p:nvSpPr>
          <p:spPr>
            <a:xfrm rot="5400000">
              <a:off x="2802490" y="4353111"/>
              <a:ext cx="126202" cy="67142"/>
            </a:xfrm>
            <a:prstGeom prst="trapezoid">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0" name="グループ化 29">
              <a:extLst>
                <a:ext uri="{FF2B5EF4-FFF2-40B4-BE49-F238E27FC236}">
                  <a16:creationId xmlns:a16="http://schemas.microsoft.com/office/drawing/2014/main" id="{A544C933-DF73-5EFF-E5DA-42F8F964A494}"/>
                </a:ext>
              </a:extLst>
            </p:cNvPr>
            <p:cNvGrpSpPr/>
            <p:nvPr/>
          </p:nvGrpSpPr>
          <p:grpSpPr>
            <a:xfrm>
              <a:off x="2857025" y="4279777"/>
              <a:ext cx="75310" cy="210368"/>
              <a:chOff x="2236576" y="4792072"/>
              <a:chExt cx="114215" cy="310624"/>
            </a:xfrm>
          </p:grpSpPr>
          <p:sp>
            <p:nvSpPr>
              <p:cNvPr id="31" name="正方形/長方形 30">
                <a:extLst>
                  <a:ext uri="{FF2B5EF4-FFF2-40B4-BE49-F238E27FC236}">
                    <a16:creationId xmlns:a16="http://schemas.microsoft.com/office/drawing/2014/main" id="{247EB9C0-25CD-798E-0800-D97159D33150}"/>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4" name="楕円 63">
                <a:extLst>
                  <a:ext uri="{FF2B5EF4-FFF2-40B4-BE49-F238E27FC236}">
                    <a16:creationId xmlns:a16="http://schemas.microsoft.com/office/drawing/2014/main" id="{B7AF4558-4BD9-272E-CFDC-F6F02F7BF4F2}"/>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5" name="グループ化 64">
              <a:extLst>
                <a:ext uri="{FF2B5EF4-FFF2-40B4-BE49-F238E27FC236}">
                  <a16:creationId xmlns:a16="http://schemas.microsoft.com/office/drawing/2014/main" id="{2A06EA16-5A27-1182-74DE-98AF6033D783}"/>
                </a:ext>
              </a:extLst>
            </p:cNvPr>
            <p:cNvGrpSpPr/>
            <p:nvPr/>
          </p:nvGrpSpPr>
          <p:grpSpPr>
            <a:xfrm>
              <a:off x="2763695" y="4280301"/>
              <a:ext cx="75310" cy="210368"/>
              <a:chOff x="2236576" y="4792072"/>
              <a:chExt cx="114215" cy="310624"/>
            </a:xfrm>
          </p:grpSpPr>
          <p:sp>
            <p:nvSpPr>
              <p:cNvPr id="66" name="正方形/長方形 65">
                <a:extLst>
                  <a:ext uri="{FF2B5EF4-FFF2-40B4-BE49-F238E27FC236}">
                    <a16:creationId xmlns:a16="http://schemas.microsoft.com/office/drawing/2014/main" id="{70B1E7BB-AAAE-1008-0376-B104622DD24A}"/>
                  </a:ext>
                </a:extLst>
              </p:cNvPr>
              <p:cNvSpPr/>
              <p:nvPr/>
            </p:nvSpPr>
            <p:spPr>
              <a:xfrm>
                <a:off x="2236576" y="4797152"/>
                <a:ext cx="114215" cy="305544"/>
              </a:xfrm>
              <a:prstGeom prst="rect">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楕円 66">
                <a:extLst>
                  <a:ext uri="{FF2B5EF4-FFF2-40B4-BE49-F238E27FC236}">
                    <a16:creationId xmlns:a16="http://schemas.microsoft.com/office/drawing/2014/main" id="{45E3C65A-2617-AB48-7856-EA347A09AD79}"/>
                  </a:ext>
                </a:extLst>
              </p:cNvPr>
              <p:cNvSpPr/>
              <p:nvPr/>
            </p:nvSpPr>
            <p:spPr>
              <a:xfrm>
                <a:off x="2242986" y="4792072"/>
                <a:ext cx="107805" cy="305544"/>
              </a:xfrm>
              <a:prstGeom prst="ellipse">
                <a:avLst/>
              </a:prstGeom>
              <a:solidFill>
                <a:schemeClr val="bg1">
                  <a:lumMod val="8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436" name="スライド番号プレースホルダー 3">
            <a:extLst>
              <a:ext uri="{FF2B5EF4-FFF2-40B4-BE49-F238E27FC236}">
                <a16:creationId xmlns:a16="http://schemas.microsoft.com/office/drawing/2014/main" id="{F0AC6605-E2FB-8FA9-FE31-824CC40DCB1C}"/>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68</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D47EDB6D-C6BB-5C63-889F-E63287230B67}"/>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対策の検討と実施  </a:t>
            </a:r>
            <a:r>
              <a:rPr lang="ja-JP" altLang="en-US" sz="2400" b="1" u="sng" dirty="0">
                <a:solidFill>
                  <a:schemeClr val="bg1"/>
                </a:solidFill>
              </a:rPr>
              <a:t>軸芯クーラント吐出指令を早くする</a:t>
            </a:r>
            <a:endParaRPr lang="en-US" altLang="ja-JP" sz="2400" b="1" u="sng" dirty="0">
              <a:solidFill>
                <a:schemeClr val="bg1"/>
              </a:solidFill>
            </a:endParaRPr>
          </a:p>
        </p:txBody>
      </p:sp>
    </p:spTree>
    <p:extLst>
      <p:ext uri="{BB962C8B-B14F-4D97-AF65-F5344CB8AC3E}">
        <p14:creationId xmlns:p14="http://schemas.microsoft.com/office/powerpoint/2010/main" val="1830706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3.95833E-6 2.96296E-6 L 0.06132 2.96296E-6 " pathEditMode="relative" rAng="0" ptsTypes="AA">
                                      <p:cBhvr>
                                        <p:cTn id="6" dur="750" fill="hold"/>
                                        <p:tgtEl>
                                          <p:spTgt spid="69"/>
                                        </p:tgtEl>
                                        <p:attrNameLst>
                                          <p:attrName>ppt_x</p:attrName>
                                          <p:attrName>ppt_y</p:attrName>
                                        </p:attrNameLst>
                                      </p:cBhvr>
                                      <p:rCtr x="3060" y="0"/>
                                    </p:animMotion>
                                  </p:childTnLst>
                                </p:cTn>
                              </p:par>
                              <p:par>
                                <p:cTn id="7" presetID="63" presetClass="path" presetSubtype="0" accel="50000" decel="50000" fill="hold" nodeType="withEffect">
                                  <p:stCondLst>
                                    <p:cond delay="0"/>
                                  </p:stCondLst>
                                  <p:childTnLst>
                                    <p:animMotion origin="layout" path="M 2.5E-6 2.59259E-6 L 0.0608 2.59259E-6 " pathEditMode="relative" rAng="0" ptsTypes="AA">
                                      <p:cBhvr>
                                        <p:cTn id="8" dur="750" fill="hold"/>
                                        <p:tgtEl>
                                          <p:spTgt spid="2305"/>
                                        </p:tgtEl>
                                        <p:attrNameLst>
                                          <p:attrName>ppt_x</p:attrName>
                                          <p:attrName>ppt_y</p:attrName>
                                        </p:attrNameLst>
                                      </p:cBhvr>
                                      <p:rCtr x="3034" y="0"/>
                                    </p:animMotion>
                                  </p:childTnLst>
                                </p:cTn>
                              </p:par>
                              <p:par>
                                <p:cTn id="9" presetID="22" presetClass="entr" presetSubtype="8" fill="hold" grpId="0" nodeType="withEffect">
                                  <p:stCondLst>
                                    <p:cond delay="1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30"/>
                                        <p:tgtEl>
                                          <p:spTgt spid="10"/>
                                        </p:tgtEl>
                                      </p:cBhvr>
                                    </p:animEffect>
                                  </p:childTnLst>
                                </p:cTn>
                              </p:par>
                            </p:childTnLst>
                          </p:cTn>
                        </p:par>
                        <p:par>
                          <p:cTn id="12" fill="hold">
                            <p:stCondLst>
                              <p:cond delay="750"/>
                            </p:stCondLst>
                            <p:childTnLst>
                              <p:par>
                                <p:cTn id="13" presetID="42" presetClass="path" presetSubtype="0" accel="50000" decel="50000" fill="hold" nodeType="afterEffect">
                                  <p:stCondLst>
                                    <p:cond delay="0"/>
                                  </p:stCondLst>
                                  <p:childTnLst>
                                    <p:animMotion origin="layout" path="M 0.06132 2.96296E-6 L 0.06132 0.10879 " pathEditMode="relative" rAng="0" ptsTypes="AA">
                                      <p:cBhvr>
                                        <p:cTn id="14" dur="500" fill="hold"/>
                                        <p:tgtEl>
                                          <p:spTgt spid="69"/>
                                        </p:tgtEl>
                                        <p:attrNameLst>
                                          <p:attrName>ppt_x</p:attrName>
                                          <p:attrName>ppt_y</p:attrName>
                                        </p:attrNameLst>
                                      </p:cBhvr>
                                      <p:rCtr x="0" y="5440"/>
                                    </p:animMotion>
                                  </p:childTnLst>
                                </p:cTn>
                              </p:par>
                              <p:par>
                                <p:cTn id="15" presetID="22" presetClass="entr" presetSubtype="1"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500"/>
                                        <p:tgtEl>
                                          <p:spTgt spid="11"/>
                                        </p:tgtEl>
                                      </p:cBhvr>
                                    </p:animEffect>
                                  </p:childTnLst>
                                </p:cTn>
                              </p:par>
                            </p:childTnLst>
                          </p:cTn>
                        </p:par>
                        <p:par>
                          <p:cTn id="18" fill="hold">
                            <p:stCondLst>
                              <p:cond delay="1250"/>
                            </p:stCondLst>
                            <p:childTnLst>
                              <p:par>
                                <p:cTn id="19" presetID="26" presetClass="emph" presetSubtype="0" repeatCount="indefinite" fill="hold" grpId="0" nodeType="afterEffect">
                                  <p:stCondLst>
                                    <p:cond delay="50"/>
                                  </p:stCondLst>
                                  <p:childTnLst>
                                    <p:animEffect transition="out" filter="fade">
                                      <p:cBhvr>
                                        <p:cTn id="20" dur="500" tmFilter="0, 0; .2, .5; .8, .5; 1, 0"/>
                                        <p:tgtEl>
                                          <p:spTgt spid="1035"/>
                                        </p:tgtEl>
                                      </p:cBhvr>
                                    </p:animEffect>
                                    <p:animScale>
                                      <p:cBhvr>
                                        <p:cTn id="21" dur="250" autoRev="1" fill="hold"/>
                                        <p:tgtEl>
                                          <p:spTgt spid="1035"/>
                                        </p:tgtEl>
                                      </p:cBhvr>
                                      <p:by x="105000" y="105000"/>
                                    </p:animScale>
                                  </p:childTnLst>
                                </p:cTn>
                              </p:par>
                              <p:par>
                                <p:cTn id="22" presetID="1" presetClass="entr" presetSubtype="0" fill="hold" grpId="0" nodeType="withEffect">
                                  <p:stCondLst>
                                    <p:cond delay="0"/>
                                  </p:stCondLst>
                                  <p:childTnLst>
                                    <p:set>
                                      <p:cBhvr>
                                        <p:cTn id="23" dur="1" fill="hold">
                                          <p:stCondLst>
                                            <p:cond delay="0"/>
                                          </p:stCondLst>
                                        </p:cTn>
                                        <p:tgtEl>
                                          <p:spTgt spid="2365"/>
                                        </p:tgtEl>
                                        <p:attrNameLst>
                                          <p:attrName>style.visibility</p:attrName>
                                        </p:attrNameLst>
                                      </p:cBhvr>
                                      <p:to>
                                        <p:strVal val="visible"/>
                                      </p:to>
                                    </p:set>
                                  </p:childTnLst>
                                </p:cTn>
                              </p:par>
                              <p:par>
                                <p:cTn id="24" presetID="26" presetClass="emph" presetSubtype="0" repeatCount="indefinite" fill="hold" grpId="0" nodeType="withEffect">
                                  <p:stCondLst>
                                    <p:cond delay="0"/>
                                  </p:stCondLst>
                                  <p:childTnLst>
                                    <p:animEffect transition="out" filter="fade">
                                      <p:cBhvr>
                                        <p:cTn id="25" dur="500" tmFilter="0, 0; .2, .5; .8, .5; 1, 0"/>
                                        <p:tgtEl>
                                          <p:spTgt spid="1294"/>
                                        </p:tgtEl>
                                      </p:cBhvr>
                                    </p:animEffect>
                                    <p:animScale>
                                      <p:cBhvr>
                                        <p:cTn id="26" dur="250" autoRev="1" fill="hold"/>
                                        <p:tgtEl>
                                          <p:spTgt spid="1294"/>
                                        </p:tgtEl>
                                      </p:cBhvr>
                                      <p:by x="105000" y="105000"/>
                                    </p:animScale>
                                  </p:childTnLst>
                                </p:cTn>
                              </p:par>
                            </p:childTnLst>
                          </p:cTn>
                        </p:par>
                      </p:childTnLst>
                    </p:cTn>
                  </p:par>
                  <p:par>
                    <p:cTn id="27" fill="hold">
                      <p:stCondLst>
                        <p:cond delay="indefinite"/>
                      </p:stCondLst>
                      <p:childTnLst>
                        <p:par>
                          <p:cTn id="28" fill="hold">
                            <p:stCondLst>
                              <p:cond delay="0"/>
                            </p:stCondLst>
                            <p:childTnLst>
                              <p:par>
                                <p:cTn id="29" presetID="26" presetClass="emph" presetSubtype="0" repeatCount="indefinite" fill="hold" grpId="0" nodeType="clickEffect">
                                  <p:stCondLst>
                                    <p:cond delay="0"/>
                                  </p:stCondLst>
                                  <p:endCondLst>
                                    <p:cond evt="onNext" delay="0">
                                      <p:tgtEl>
                                        <p:sldTgt/>
                                      </p:tgtEl>
                                    </p:cond>
                                  </p:endCondLst>
                                  <p:childTnLst>
                                    <p:animEffect transition="out" filter="fade">
                                      <p:cBhvr>
                                        <p:cTn id="30" dur="500" tmFilter="0, 0; .2, .5; .8, .5; 1, 0"/>
                                        <p:tgtEl>
                                          <p:spTgt spid="1286"/>
                                        </p:tgtEl>
                                      </p:cBhvr>
                                    </p:animEffect>
                                    <p:animScale>
                                      <p:cBhvr>
                                        <p:cTn id="31" dur="250" autoRev="1" fill="hold"/>
                                        <p:tgtEl>
                                          <p:spTgt spid="1286"/>
                                        </p:tgtEl>
                                      </p:cBhvr>
                                      <p:by x="105000" y="105000"/>
                                    </p:animScale>
                                  </p:childTnLst>
                                </p:cTn>
                              </p:par>
                              <p:par>
                                <p:cTn id="32" presetID="1" presetClass="entr" presetSubtype="0" fill="hold" grpId="0" nodeType="withEffect">
                                  <p:stCondLst>
                                    <p:cond delay="0"/>
                                  </p:stCondLst>
                                  <p:childTnLst>
                                    <p:set>
                                      <p:cBhvr>
                                        <p:cTn id="33" dur="1" fill="hold">
                                          <p:stCondLst>
                                            <p:cond delay="0"/>
                                          </p:stCondLst>
                                        </p:cTn>
                                        <p:tgtEl>
                                          <p:spTgt spid="2485"/>
                                        </p:tgtEl>
                                        <p:attrNameLst>
                                          <p:attrName>style.visibility</p:attrName>
                                        </p:attrNameLst>
                                      </p:cBhvr>
                                      <p:to>
                                        <p:strVal val="visible"/>
                                      </p:to>
                                    </p:set>
                                  </p:childTnLst>
                                </p:cTn>
                              </p:par>
                              <p:par>
                                <p:cTn id="34" presetID="26" presetClass="emph" presetSubtype="0" repeatCount="indefinite" fill="hold" grpId="0" nodeType="withEffect">
                                  <p:stCondLst>
                                    <p:cond delay="0"/>
                                  </p:stCondLst>
                                  <p:childTnLst>
                                    <p:animEffect transition="out" filter="fade">
                                      <p:cBhvr>
                                        <p:cTn id="35" dur="500" tmFilter="0, 0; .2, .5; .8, .5; 1, 0"/>
                                        <p:tgtEl>
                                          <p:spTgt spid="1577"/>
                                        </p:tgtEl>
                                      </p:cBhvr>
                                    </p:animEffect>
                                    <p:animScale>
                                      <p:cBhvr>
                                        <p:cTn id="36" dur="250" autoRev="1" fill="hold"/>
                                        <p:tgtEl>
                                          <p:spTgt spid="157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5" grpId="0" animBg="1"/>
      <p:bldP spid="1286" grpId="0" animBg="1"/>
      <p:bldP spid="1294" grpId="0" animBg="1"/>
      <p:bldP spid="1577" grpId="0" animBg="1"/>
      <p:bldP spid="10" grpId="0" animBg="1"/>
      <p:bldP spid="11" grpId="0" animBg="1"/>
      <p:bldP spid="2365" grpId="0" animBg="1"/>
      <p:bldP spid="248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四角形: 角を丸くする 28">
            <a:extLst>
              <a:ext uri="{FF2B5EF4-FFF2-40B4-BE49-F238E27FC236}">
                <a16:creationId xmlns:a16="http://schemas.microsoft.com/office/drawing/2014/main" id="{FF363C48-A73F-26EB-12AD-0FF8D1D21407}"/>
              </a:ext>
            </a:extLst>
          </p:cNvPr>
          <p:cNvSpPr/>
          <p:nvPr/>
        </p:nvSpPr>
        <p:spPr>
          <a:xfrm>
            <a:off x="7737502" y="4261941"/>
            <a:ext cx="4191145" cy="1532356"/>
          </a:xfrm>
          <a:prstGeom prst="roundRect">
            <a:avLst>
              <a:gd name="adj" fmla="val 5242"/>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四角形: 角を丸くする 3">
            <a:extLst>
              <a:ext uri="{FF2B5EF4-FFF2-40B4-BE49-F238E27FC236}">
                <a16:creationId xmlns:a16="http://schemas.microsoft.com/office/drawing/2014/main" id="{C0E4F548-A31C-864B-09B9-EABE0E1F9E8F}"/>
              </a:ext>
            </a:extLst>
          </p:cNvPr>
          <p:cNvSpPr/>
          <p:nvPr/>
        </p:nvSpPr>
        <p:spPr>
          <a:xfrm>
            <a:off x="83282" y="1079618"/>
            <a:ext cx="11989381" cy="2572206"/>
          </a:xfrm>
          <a:prstGeom prst="roundRect">
            <a:avLst>
              <a:gd name="adj" fmla="val 7760"/>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 name="四角形: 角を丸くする 4">
            <a:extLst>
              <a:ext uri="{FF2B5EF4-FFF2-40B4-BE49-F238E27FC236}">
                <a16:creationId xmlns:a16="http://schemas.microsoft.com/office/drawing/2014/main" id="{8F6B0513-4215-E3BD-8ADC-B45242539123}"/>
              </a:ext>
            </a:extLst>
          </p:cNvPr>
          <p:cNvSpPr/>
          <p:nvPr/>
        </p:nvSpPr>
        <p:spPr>
          <a:xfrm>
            <a:off x="52456" y="4272309"/>
            <a:ext cx="7423227" cy="1532356"/>
          </a:xfrm>
          <a:prstGeom prst="roundRect">
            <a:avLst>
              <a:gd name="adj" fmla="val 5242"/>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コンテンツ プレースホルダー 3">
            <a:extLst>
              <a:ext uri="{FF2B5EF4-FFF2-40B4-BE49-F238E27FC236}">
                <a16:creationId xmlns:a16="http://schemas.microsoft.com/office/drawing/2014/main" id="{F73BCD6C-68D9-F784-FE4C-9E3D9EB96700}"/>
              </a:ext>
            </a:extLst>
          </p:cNvPr>
          <p:cNvSpPr txBox="1">
            <a:spLocks noGrp="1"/>
          </p:cNvSpPr>
          <p:nvPr>
            <p:ph type="title"/>
          </p:nvPr>
        </p:nvSpPr>
        <p:spPr>
          <a:xfrm>
            <a:off x="141440" y="620688"/>
            <a:ext cx="7831068" cy="581025"/>
          </a:xfrm>
          <a:prstGeom prst="rect">
            <a:avLst/>
          </a:prstGeom>
        </p:spPr>
        <p:txBody>
          <a:bodyP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buNone/>
            </a:pPr>
            <a:r>
              <a:rPr lang="ja-JP" altLang="en-US" sz="2000" b="1" u="sng" dirty="0"/>
              <a:t>流量センサーが</a:t>
            </a:r>
            <a:r>
              <a:rPr lang="en-US" altLang="ja-JP" sz="2000" b="1" u="sng" dirty="0"/>
              <a:t>ON</a:t>
            </a:r>
            <a:r>
              <a:rPr lang="ja-JP" altLang="en-US" sz="2000" b="1" u="sng" dirty="0"/>
              <a:t>してから加工するよう回路変更をする</a:t>
            </a:r>
          </a:p>
        </p:txBody>
      </p:sp>
      <p:sp>
        <p:nvSpPr>
          <p:cNvPr id="3" name="コンテンツ プレースホルダー 11">
            <a:extLst>
              <a:ext uri="{FF2B5EF4-FFF2-40B4-BE49-F238E27FC236}">
                <a16:creationId xmlns:a16="http://schemas.microsoft.com/office/drawing/2014/main" id="{F73E6971-E64C-EC67-5C3B-F8AD875026EF}"/>
              </a:ext>
            </a:extLst>
          </p:cNvPr>
          <p:cNvSpPr txBox="1">
            <a:spLocks/>
          </p:cNvSpPr>
          <p:nvPr/>
        </p:nvSpPr>
        <p:spPr>
          <a:xfrm>
            <a:off x="1695449" y="5853219"/>
            <a:ext cx="8801100" cy="575662"/>
          </a:xfrm>
          <a:prstGeom prst="rect">
            <a:avLst/>
          </a:prstGeom>
          <a:solidFill>
            <a:schemeClr val="tx2">
              <a:lumMod val="10000"/>
              <a:lumOff val="90000"/>
            </a:schemeClr>
          </a:solidFill>
          <a:ln>
            <a:solidFill>
              <a:schemeClr val="tx1"/>
            </a:solidFill>
          </a:ln>
        </p:spPr>
        <p:txBody>
          <a:bodyPr vert="horz" lIns="91440" tIns="45720" rIns="91440" bIns="45720" rtlCol="0" anchor="ctr" anchorCtr="1">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a:solidFill>
                  <a:schemeClr val="tx1"/>
                </a:solidFill>
                <a:latin typeface="+mn-lt"/>
                <a:ea typeface="HGPｺﾞｼｯｸE" pitchFamily="50" charset="-128"/>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a:solidFill>
                  <a:schemeClr val="tx1"/>
                </a:solidFill>
                <a:latin typeface="+mn-lt"/>
                <a:ea typeface="HGPｺﾞｼｯｸE" pitchFamily="50" charset="-128"/>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a:solidFill>
                  <a:schemeClr val="tx1"/>
                </a:solidFill>
                <a:latin typeface="+mn-lt"/>
                <a:ea typeface="HGPｺﾞｼｯｸE" pitchFamily="50" charset="-128"/>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a:solidFill>
                  <a:schemeClr val="tx1"/>
                </a:solidFill>
                <a:latin typeface="+mn-lt"/>
                <a:ea typeface="HGPｺﾞｼｯｸE" pitchFamily="50" charset="-128"/>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a:solidFill>
                  <a:schemeClr val="tx1"/>
                </a:solidFill>
                <a:latin typeface="+mn-lt"/>
                <a:ea typeface="HGPｺﾞｼｯｸE" pitchFamily="50" charset="-128"/>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lgn="ctr">
              <a:buNone/>
            </a:pPr>
            <a:r>
              <a:rPr lang="ja-JP" altLang="en-US" sz="3600" b="1" dirty="0">
                <a:latin typeface="Meiryo UI" panose="020B0604030504040204" pitchFamily="50" charset="-128"/>
                <a:ea typeface="Meiryo UI" panose="020B0604030504040204" pitchFamily="50" charset="-128"/>
                <a:cs typeface="Meiryo UI" panose="020B0604030504040204" pitchFamily="50" charset="-128"/>
              </a:rPr>
              <a:t>回路変更による副作用は無し</a:t>
            </a:r>
          </a:p>
        </p:txBody>
      </p:sp>
      <p:graphicFrame>
        <p:nvGraphicFramePr>
          <p:cNvPr id="23" name="表 7">
            <a:extLst>
              <a:ext uri="{FF2B5EF4-FFF2-40B4-BE49-F238E27FC236}">
                <a16:creationId xmlns:a16="http://schemas.microsoft.com/office/drawing/2014/main" id="{F3666A99-FE45-2F26-04EE-83323185CDEA}"/>
              </a:ext>
            </a:extLst>
          </p:cNvPr>
          <p:cNvGraphicFramePr>
            <a:graphicFrameLocks noGrp="1"/>
          </p:cNvGraphicFramePr>
          <p:nvPr/>
        </p:nvGraphicFramePr>
        <p:xfrm>
          <a:off x="412795" y="4590889"/>
          <a:ext cx="6781659" cy="1097280"/>
        </p:xfrm>
        <a:graphic>
          <a:graphicData uri="http://schemas.openxmlformats.org/drawingml/2006/table">
            <a:tbl>
              <a:tblPr firstRow="1" bandRow="1">
                <a:tableStyleId>{5C22544A-7EE6-4342-B048-85BDC9FD1C3A}</a:tableStyleId>
              </a:tblPr>
              <a:tblGrid>
                <a:gridCol w="1147360">
                  <a:extLst>
                    <a:ext uri="{9D8B030D-6E8A-4147-A177-3AD203B41FA5}">
                      <a16:colId xmlns:a16="http://schemas.microsoft.com/office/drawing/2014/main" val="554093611"/>
                    </a:ext>
                  </a:extLst>
                </a:gridCol>
                <a:gridCol w="512209">
                  <a:extLst>
                    <a:ext uri="{9D8B030D-6E8A-4147-A177-3AD203B41FA5}">
                      <a16:colId xmlns:a16="http://schemas.microsoft.com/office/drawing/2014/main" val="2541126668"/>
                    </a:ext>
                  </a:extLst>
                </a:gridCol>
                <a:gridCol w="512209">
                  <a:extLst>
                    <a:ext uri="{9D8B030D-6E8A-4147-A177-3AD203B41FA5}">
                      <a16:colId xmlns:a16="http://schemas.microsoft.com/office/drawing/2014/main" val="3301901651"/>
                    </a:ext>
                  </a:extLst>
                </a:gridCol>
                <a:gridCol w="512209">
                  <a:extLst>
                    <a:ext uri="{9D8B030D-6E8A-4147-A177-3AD203B41FA5}">
                      <a16:colId xmlns:a16="http://schemas.microsoft.com/office/drawing/2014/main" val="2596730334"/>
                    </a:ext>
                  </a:extLst>
                </a:gridCol>
                <a:gridCol w="512209">
                  <a:extLst>
                    <a:ext uri="{9D8B030D-6E8A-4147-A177-3AD203B41FA5}">
                      <a16:colId xmlns:a16="http://schemas.microsoft.com/office/drawing/2014/main" val="1918143819"/>
                    </a:ext>
                  </a:extLst>
                </a:gridCol>
                <a:gridCol w="512209">
                  <a:extLst>
                    <a:ext uri="{9D8B030D-6E8A-4147-A177-3AD203B41FA5}">
                      <a16:colId xmlns:a16="http://schemas.microsoft.com/office/drawing/2014/main" val="540946173"/>
                    </a:ext>
                  </a:extLst>
                </a:gridCol>
                <a:gridCol w="512209">
                  <a:extLst>
                    <a:ext uri="{9D8B030D-6E8A-4147-A177-3AD203B41FA5}">
                      <a16:colId xmlns:a16="http://schemas.microsoft.com/office/drawing/2014/main" val="2640282456"/>
                    </a:ext>
                  </a:extLst>
                </a:gridCol>
                <a:gridCol w="512209">
                  <a:extLst>
                    <a:ext uri="{9D8B030D-6E8A-4147-A177-3AD203B41FA5}">
                      <a16:colId xmlns:a16="http://schemas.microsoft.com/office/drawing/2014/main" val="2374822140"/>
                    </a:ext>
                  </a:extLst>
                </a:gridCol>
                <a:gridCol w="512209">
                  <a:extLst>
                    <a:ext uri="{9D8B030D-6E8A-4147-A177-3AD203B41FA5}">
                      <a16:colId xmlns:a16="http://schemas.microsoft.com/office/drawing/2014/main" val="2478367931"/>
                    </a:ext>
                  </a:extLst>
                </a:gridCol>
                <a:gridCol w="512209">
                  <a:extLst>
                    <a:ext uri="{9D8B030D-6E8A-4147-A177-3AD203B41FA5}">
                      <a16:colId xmlns:a16="http://schemas.microsoft.com/office/drawing/2014/main" val="3138212478"/>
                    </a:ext>
                  </a:extLst>
                </a:gridCol>
                <a:gridCol w="512209">
                  <a:extLst>
                    <a:ext uri="{9D8B030D-6E8A-4147-A177-3AD203B41FA5}">
                      <a16:colId xmlns:a16="http://schemas.microsoft.com/office/drawing/2014/main" val="4215072579"/>
                    </a:ext>
                  </a:extLst>
                </a:gridCol>
                <a:gridCol w="512209">
                  <a:extLst>
                    <a:ext uri="{9D8B030D-6E8A-4147-A177-3AD203B41FA5}">
                      <a16:colId xmlns:a16="http://schemas.microsoft.com/office/drawing/2014/main" val="1594249418"/>
                    </a:ext>
                  </a:extLst>
                </a:gridCol>
              </a:tblGrid>
              <a:tr h="352289">
                <a:tc>
                  <a:txBody>
                    <a:bodyPr/>
                    <a:lstStyle/>
                    <a:p>
                      <a:r>
                        <a:rPr kumimoji="1" lang="en-US" altLang="ja-JP" b="1" dirty="0"/>
                        <a:t>ST</a:t>
                      </a:r>
                      <a:endParaRPr kumimoji="1" lang="ja-JP" altLang="en-US" b="1" dirty="0"/>
                    </a:p>
                  </a:txBody>
                  <a:tcPr/>
                </a:tc>
                <a:tc>
                  <a:txBody>
                    <a:bodyPr/>
                    <a:lstStyle/>
                    <a:p>
                      <a:pPr algn="ctr"/>
                      <a:r>
                        <a:rPr kumimoji="1" lang="en-US" altLang="ja-JP" dirty="0"/>
                        <a:t>26</a:t>
                      </a:r>
                      <a:endParaRPr kumimoji="1" lang="ja-JP" altLang="en-US" dirty="0"/>
                    </a:p>
                  </a:txBody>
                  <a:tcPr/>
                </a:tc>
                <a:tc>
                  <a:txBody>
                    <a:bodyPr/>
                    <a:lstStyle/>
                    <a:p>
                      <a:pPr algn="ctr"/>
                      <a:r>
                        <a:rPr kumimoji="1" lang="en-US" altLang="ja-JP" dirty="0"/>
                        <a:t>27</a:t>
                      </a:r>
                      <a:endParaRPr kumimoji="1" lang="ja-JP" altLang="en-US" dirty="0"/>
                    </a:p>
                  </a:txBody>
                  <a:tcPr/>
                </a:tc>
                <a:tc>
                  <a:txBody>
                    <a:bodyPr/>
                    <a:lstStyle/>
                    <a:p>
                      <a:pPr algn="ctr"/>
                      <a:r>
                        <a:rPr kumimoji="1" lang="en-US" altLang="ja-JP" dirty="0"/>
                        <a:t>28</a:t>
                      </a:r>
                      <a:endParaRPr kumimoji="1" lang="ja-JP" altLang="en-US" dirty="0"/>
                    </a:p>
                  </a:txBody>
                  <a:tcPr/>
                </a:tc>
                <a:tc>
                  <a:txBody>
                    <a:bodyPr/>
                    <a:lstStyle/>
                    <a:p>
                      <a:pPr algn="ctr"/>
                      <a:r>
                        <a:rPr kumimoji="1" lang="en-US" altLang="ja-JP" dirty="0"/>
                        <a:t>29</a:t>
                      </a:r>
                      <a:endParaRPr kumimoji="1" lang="ja-JP" altLang="en-US" dirty="0"/>
                    </a:p>
                  </a:txBody>
                  <a:tcPr/>
                </a:tc>
                <a:tc>
                  <a:txBody>
                    <a:bodyPr/>
                    <a:lstStyle/>
                    <a:p>
                      <a:pPr algn="ctr"/>
                      <a:r>
                        <a:rPr kumimoji="1" lang="en-US" altLang="ja-JP" dirty="0"/>
                        <a:t>30</a:t>
                      </a:r>
                      <a:endParaRPr kumimoji="1" lang="ja-JP" altLang="en-US" dirty="0"/>
                    </a:p>
                  </a:txBody>
                  <a:tcPr/>
                </a:tc>
                <a:tc>
                  <a:txBody>
                    <a:bodyPr/>
                    <a:lstStyle/>
                    <a:p>
                      <a:pPr algn="ctr"/>
                      <a:r>
                        <a:rPr kumimoji="1" lang="en-US" altLang="ja-JP" dirty="0"/>
                        <a:t>31</a:t>
                      </a:r>
                      <a:endParaRPr kumimoji="1" lang="ja-JP" altLang="en-US" dirty="0"/>
                    </a:p>
                  </a:txBody>
                  <a:tcPr/>
                </a:tc>
                <a:tc>
                  <a:txBody>
                    <a:bodyPr/>
                    <a:lstStyle/>
                    <a:p>
                      <a:pPr algn="ctr"/>
                      <a:r>
                        <a:rPr kumimoji="1" lang="en-US" altLang="ja-JP" dirty="0"/>
                        <a:t>32</a:t>
                      </a:r>
                      <a:endParaRPr kumimoji="1" lang="ja-JP" altLang="en-US" dirty="0"/>
                    </a:p>
                  </a:txBody>
                  <a:tcPr/>
                </a:tc>
                <a:tc>
                  <a:txBody>
                    <a:bodyPr/>
                    <a:lstStyle/>
                    <a:p>
                      <a:pPr algn="ctr"/>
                      <a:r>
                        <a:rPr kumimoji="1" lang="en-US" altLang="ja-JP" dirty="0"/>
                        <a:t>33</a:t>
                      </a:r>
                      <a:endParaRPr kumimoji="1" lang="ja-JP" altLang="en-US" dirty="0"/>
                    </a:p>
                  </a:txBody>
                  <a:tcPr/>
                </a:tc>
                <a:tc>
                  <a:txBody>
                    <a:bodyPr/>
                    <a:lstStyle/>
                    <a:p>
                      <a:pPr algn="ctr"/>
                      <a:r>
                        <a:rPr kumimoji="1" lang="en-US" altLang="ja-JP" dirty="0"/>
                        <a:t>34</a:t>
                      </a:r>
                      <a:endParaRPr kumimoji="1" lang="ja-JP" altLang="en-US" dirty="0"/>
                    </a:p>
                  </a:txBody>
                  <a:tcPr/>
                </a:tc>
                <a:tc>
                  <a:txBody>
                    <a:bodyPr/>
                    <a:lstStyle/>
                    <a:p>
                      <a:pPr algn="ctr"/>
                      <a:r>
                        <a:rPr kumimoji="1" lang="en-US" altLang="ja-JP" dirty="0"/>
                        <a:t>35</a:t>
                      </a:r>
                      <a:endParaRPr kumimoji="1" lang="ja-JP" altLang="en-US" dirty="0"/>
                    </a:p>
                  </a:txBody>
                  <a:tcPr/>
                </a:tc>
                <a:tc>
                  <a:txBody>
                    <a:bodyPr/>
                    <a:lstStyle/>
                    <a:p>
                      <a:pPr algn="ctr"/>
                      <a:r>
                        <a:rPr kumimoji="1" lang="en-US" altLang="ja-JP" dirty="0"/>
                        <a:t>36</a:t>
                      </a:r>
                      <a:endParaRPr kumimoji="1" lang="ja-JP" altLang="en-US" dirty="0"/>
                    </a:p>
                  </a:txBody>
                  <a:tcPr/>
                </a:tc>
                <a:extLst>
                  <a:ext uri="{0D108BD9-81ED-4DB2-BD59-A6C34878D82A}">
                    <a16:rowId xmlns:a16="http://schemas.microsoft.com/office/drawing/2014/main" val="3785311978"/>
                  </a:ext>
                </a:extLst>
              </a:tr>
              <a:tr h="352289">
                <a:tc>
                  <a:txBody>
                    <a:bodyPr/>
                    <a:lstStyle/>
                    <a:p>
                      <a:r>
                        <a:rPr kumimoji="1" lang="en-US" altLang="ja-JP" b="1" dirty="0"/>
                        <a:t>L</a:t>
                      </a:r>
                      <a:r>
                        <a:rPr kumimoji="1" lang="ja-JP" altLang="en-US" b="1" dirty="0"/>
                        <a:t>ユニット</a:t>
                      </a:r>
                      <a:endParaRPr kumimoji="1" lang="en-US" altLang="ja-JP" b="1" dirty="0"/>
                    </a:p>
                  </a:txBody>
                  <a:tcPr/>
                </a:tc>
                <a:tc>
                  <a:txBody>
                    <a:bodyPr/>
                    <a:lstStyle/>
                    <a:p>
                      <a:r>
                        <a:rPr kumimoji="1" lang="en-US" altLang="ja-JP" sz="1100" dirty="0"/>
                        <a:t>52.1</a:t>
                      </a:r>
                    </a:p>
                  </a:txBody>
                  <a:tcPr/>
                </a:tc>
                <a:tc>
                  <a:txBody>
                    <a:bodyPr/>
                    <a:lstStyle/>
                    <a:p>
                      <a:r>
                        <a:rPr kumimoji="1" lang="en-US" altLang="ja-JP" sz="1100" dirty="0"/>
                        <a:t>50.3</a:t>
                      </a:r>
                      <a:endParaRPr kumimoji="1" lang="ja-JP" altLang="en-US" sz="1100" dirty="0"/>
                    </a:p>
                  </a:txBody>
                  <a:tcPr/>
                </a:tc>
                <a:tc>
                  <a:txBody>
                    <a:bodyPr/>
                    <a:lstStyle/>
                    <a:p>
                      <a:r>
                        <a:rPr kumimoji="1" lang="en-US" altLang="ja-JP" sz="1100" dirty="0"/>
                        <a:t>40.7</a:t>
                      </a:r>
                      <a:endParaRPr kumimoji="1" lang="ja-JP" altLang="en-US" sz="1100" dirty="0"/>
                    </a:p>
                  </a:txBody>
                  <a:tcPr/>
                </a:tc>
                <a:tc>
                  <a:txBody>
                    <a:bodyPr/>
                    <a:lstStyle/>
                    <a:p>
                      <a:r>
                        <a:rPr kumimoji="1" lang="en-US" altLang="ja-JP" sz="1100" dirty="0"/>
                        <a:t>―</a:t>
                      </a:r>
                      <a:endParaRPr kumimoji="1" lang="ja-JP" altLang="en-US" sz="1100" dirty="0"/>
                    </a:p>
                  </a:txBody>
                  <a:tcPr/>
                </a:tc>
                <a:tc>
                  <a:txBody>
                    <a:bodyPr/>
                    <a:lstStyle/>
                    <a:p>
                      <a:r>
                        <a:rPr kumimoji="1" lang="en-US" altLang="ja-JP" sz="1100" dirty="0"/>
                        <a:t>―</a:t>
                      </a:r>
                      <a:endParaRPr kumimoji="1" lang="ja-JP" altLang="en-US" sz="1100" dirty="0"/>
                    </a:p>
                  </a:txBody>
                  <a:tcPr/>
                </a:tc>
                <a:tc>
                  <a:txBody>
                    <a:bodyPr/>
                    <a:lstStyle/>
                    <a:p>
                      <a:r>
                        <a:rPr kumimoji="1" lang="en-US" altLang="ja-JP" sz="1100" dirty="0"/>
                        <a:t>35.3</a:t>
                      </a:r>
                      <a:endParaRPr kumimoji="1" lang="ja-JP" altLang="en-US" sz="1100" dirty="0"/>
                    </a:p>
                  </a:txBody>
                  <a:tcPr/>
                </a:tc>
                <a:tc>
                  <a:txBody>
                    <a:bodyPr/>
                    <a:lstStyle/>
                    <a:p>
                      <a:r>
                        <a:rPr kumimoji="1" lang="en-US" altLang="ja-JP" sz="1100" dirty="0"/>
                        <a:t>―</a:t>
                      </a:r>
                      <a:endParaRPr kumimoji="1" lang="ja-JP" altLang="en-US" sz="1100" dirty="0"/>
                    </a:p>
                  </a:txBody>
                  <a:tcPr/>
                </a:tc>
                <a:tc>
                  <a:txBody>
                    <a:bodyPr/>
                    <a:lstStyle/>
                    <a:p>
                      <a:r>
                        <a:rPr kumimoji="1" lang="en-US" altLang="ja-JP" sz="1100" dirty="0"/>
                        <a:t>―</a:t>
                      </a:r>
                      <a:endParaRPr kumimoji="1" lang="ja-JP" altLang="en-US" sz="1100" dirty="0"/>
                    </a:p>
                  </a:txBody>
                  <a:tcPr/>
                </a:tc>
                <a:tc>
                  <a:txBody>
                    <a:bodyPr/>
                    <a:lstStyle/>
                    <a:p>
                      <a:r>
                        <a:rPr kumimoji="1" lang="en-US" altLang="ja-JP" sz="1100" dirty="0"/>
                        <a:t>60.1</a:t>
                      </a:r>
                      <a:endParaRPr kumimoji="1" lang="ja-JP" altLang="en-US" sz="1100" dirty="0"/>
                    </a:p>
                  </a:txBody>
                  <a:tcPr>
                    <a:solidFill>
                      <a:srgbClr val="CBD0CC"/>
                    </a:solidFill>
                  </a:tcPr>
                </a:tc>
                <a:tc>
                  <a:txBody>
                    <a:bodyPr/>
                    <a:lstStyle/>
                    <a:p>
                      <a:r>
                        <a:rPr kumimoji="1" lang="en-US" altLang="ja-JP" sz="1100" dirty="0"/>
                        <a:t>―</a:t>
                      </a:r>
                      <a:endParaRPr kumimoji="1" lang="ja-JP" altLang="en-US" sz="1100" dirty="0"/>
                    </a:p>
                  </a:txBody>
                  <a:tcPr/>
                </a:tc>
                <a:tc>
                  <a:txBody>
                    <a:bodyPr/>
                    <a:lstStyle/>
                    <a:p>
                      <a:r>
                        <a:rPr kumimoji="1" lang="en-US" altLang="ja-JP" sz="1100" dirty="0"/>
                        <a:t>―</a:t>
                      </a:r>
                      <a:endParaRPr kumimoji="1" lang="ja-JP" altLang="en-US" sz="1100" dirty="0"/>
                    </a:p>
                  </a:txBody>
                  <a:tcPr/>
                </a:tc>
                <a:extLst>
                  <a:ext uri="{0D108BD9-81ED-4DB2-BD59-A6C34878D82A}">
                    <a16:rowId xmlns:a16="http://schemas.microsoft.com/office/drawing/2014/main" val="3297444179"/>
                  </a:ext>
                </a:extLst>
              </a:tr>
              <a:tr h="352289">
                <a:tc>
                  <a:txBody>
                    <a:bodyPr/>
                    <a:lstStyle/>
                    <a:p>
                      <a:r>
                        <a:rPr kumimoji="1" lang="en-US" altLang="ja-JP" b="1" dirty="0"/>
                        <a:t>R</a:t>
                      </a:r>
                      <a:r>
                        <a:rPr kumimoji="1" lang="ja-JP" altLang="en-US" b="1" dirty="0"/>
                        <a:t>ユニット</a:t>
                      </a:r>
                    </a:p>
                  </a:txBody>
                  <a:tcPr/>
                </a:tc>
                <a:tc>
                  <a:txBody>
                    <a:bodyPr/>
                    <a:lstStyle/>
                    <a:p>
                      <a:r>
                        <a:rPr kumimoji="1" lang="en-US" altLang="ja-JP" sz="1100" dirty="0"/>
                        <a:t>58.4</a:t>
                      </a:r>
                      <a:endParaRPr kumimoji="1" lang="ja-JP" altLang="en-US" sz="1100" dirty="0"/>
                    </a:p>
                  </a:txBody>
                  <a:tcPr>
                    <a:solidFill>
                      <a:schemeClr val="bg1">
                        <a:lumMod val="85000"/>
                      </a:schemeClr>
                    </a:solidFill>
                  </a:tcPr>
                </a:tc>
                <a:tc>
                  <a:txBody>
                    <a:bodyPr/>
                    <a:lstStyle/>
                    <a:p>
                      <a:r>
                        <a:rPr kumimoji="1" lang="en-US" altLang="ja-JP" sz="1100" dirty="0"/>
                        <a:t>42.3</a:t>
                      </a:r>
                      <a:endParaRPr kumimoji="1" lang="ja-JP" altLang="en-US" sz="1100" dirty="0"/>
                    </a:p>
                  </a:txBody>
                  <a:tcPr/>
                </a:tc>
                <a:tc>
                  <a:txBody>
                    <a:bodyPr/>
                    <a:lstStyle/>
                    <a:p>
                      <a:r>
                        <a:rPr kumimoji="1" lang="en-US" altLang="ja-JP" sz="1100" dirty="0"/>
                        <a:t>53.0</a:t>
                      </a:r>
                      <a:endParaRPr kumimoji="1" lang="ja-JP" altLang="en-US" sz="1100" dirty="0"/>
                    </a:p>
                  </a:txBody>
                  <a:tcPr/>
                </a:tc>
                <a:tc>
                  <a:txBody>
                    <a:bodyPr/>
                    <a:lstStyle/>
                    <a:p>
                      <a:r>
                        <a:rPr kumimoji="1" lang="en-US" altLang="ja-JP" sz="1100" dirty="0"/>
                        <a:t>―</a:t>
                      </a:r>
                      <a:endParaRPr kumimoji="1" lang="ja-JP" altLang="en-US" sz="1100" dirty="0"/>
                    </a:p>
                  </a:txBody>
                  <a:tcPr/>
                </a:tc>
                <a:tc>
                  <a:txBody>
                    <a:bodyPr/>
                    <a:lstStyle/>
                    <a:p>
                      <a:r>
                        <a:rPr kumimoji="1" lang="en-US" altLang="ja-JP" sz="1100" dirty="0"/>
                        <a:t>34.4</a:t>
                      </a:r>
                      <a:endParaRPr kumimoji="1" lang="ja-JP" altLang="en-US" sz="1100" dirty="0"/>
                    </a:p>
                  </a:txBody>
                  <a:tcPr/>
                </a:tc>
                <a:tc>
                  <a:txBody>
                    <a:bodyPr/>
                    <a:lstStyle/>
                    <a:p>
                      <a:r>
                        <a:rPr kumimoji="1" lang="en-US" altLang="ja-JP" sz="1100" dirty="0"/>
                        <a:t>36.2</a:t>
                      </a:r>
                      <a:endParaRPr kumimoji="1" lang="ja-JP" altLang="en-US" sz="1100" dirty="0"/>
                    </a:p>
                  </a:txBody>
                  <a:tcPr/>
                </a:tc>
                <a:tc>
                  <a:txBody>
                    <a:bodyPr/>
                    <a:lstStyle/>
                    <a:p>
                      <a:r>
                        <a:rPr kumimoji="1" lang="en-US" altLang="ja-JP" sz="1100" dirty="0"/>
                        <a:t>52.9</a:t>
                      </a:r>
                      <a:endParaRPr kumimoji="1" lang="ja-JP" altLang="en-US" sz="1100" dirty="0"/>
                    </a:p>
                  </a:txBody>
                  <a:tcPr/>
                </a:tc>
                <a:tc>
                  <a:txBody>
                    <a:bodyPr/>
                    <a:lstStyle/>
                    <a:p>
                      <a:r>
                        <a:rPr kumimoji="1" lang="en-US" altLang="ja-JP" sz="1100" dirty="0"/>
                        <a:t>32.9</a:t>
                      </a:r>
                      <a:endParaRPr kumimoji="1" lang="ja-JP" altLang="en-US" sz="1100" dirty="0"/>
                    </a:p>
                  </a:txBody>
                  <a:tcPr/>
                </a:tc>
                <a:tc>
                  <a:txBody>
                    <a:bodyPr/>
                    <a:lstStyle/>
                    <a:p>
                      <a:r>
                        <a:rPr kumimoji="1" lang="en-US" altLang="ja-JP" sz="1100" dirty="0"/>
                        <a:t>59.4</a:t>
                      </a:r>
                      <a:endParaRPr kumimoji="1" lang="ja-JP" altLang="en-US" sz="1100" dirty="0"/>
                    </a:p>
                  </a:txBody>
                  <a:tcPr/>
                </a:tc>
                <a:tc>
                  <a:txBody>
                    <a:bodyPr/>
                    <a:lstStyle/>
                    <a:p>
                      <a:r>
                        <a:rPr kumimoji="1" lang="en-US" altLang="ja-JP" sz="1100" dirty="0"/>
                        <a:t>53.1</a:t>
                      </a:r>
                      <a:endParaRPr kumimoji="1" lang="ja-JP" altLang="en-US" sz="1100" dirty="0"/>
                    </a:p>
                  </a:txBody>
                  <a:tcPr/>
                </a:tc>
                <a:tc>
                  <a:txBody>
                    <a:bodyPr/>
                    <a:lstStyle/>
                    <a:p>
                      <a:r>
                        <a:rPr kumimoji="1" lang="en-US" altLang="ja-JP" sz="1100" dirty="0"/>
                        <a:t>57.7</a:t>
                      </a:r>
                      <a:endParaRPr kumimoji="1" lang="ja-JP" altLang="en-US" sz="1100" dirty="0"/>
                    </a:p>
                  </a:txBody>
                  <a:tcPr/>
                </a:tc>
                <a:extLst>
                  <a:ext uri="{0D108BD9-81ED-4DB2-BD59-A6C34878D82A}">
                    <a16:rowId xmlns:a16="http://schemas.microsoft.com/office/drawing/2014/main" val="4144096198"/>
                  </a:ext>
                </a:extLst>
              </a:tr>
            </a:tbl>
          </a:graphicData>
        </a:graphic>
      </p:graphicFrame>
      <p:pic>
        <p:nvPicPr>
          <p:cNvPr id="6" name="図 5" descr="グラフィカル ユーザー インターフェイス が含まれている画像&#10;&#10;自動的に生成された説明">
            <a:extLst>
              <a:ext uri="{FF2B5EF4-FFF2-40B4-BE49-F238E27FC236}">
                <a16:creationId xmlns:a16="http://schemas.microsoft.com/office/drawing/2014/main" id="{C446C874-3A88-0CAA-0D49-6773ED914F82}"/>
              </a:ext>
            </a:extLst>
          </p:cNvPr>
          <p:cNvPicPr>
            <a:picLocks noChangeAspect="1"/>
          </p:cNvPicPr>
          <p:nvPr/>
        </p:nvPicPr>
        <p:blipFill rotWithShape="1">
          <a:blip r:embed="rId3">
            <a:extLst>
              <a:ext uri="{28A0092B-C50C-407E-A947-70E740481C1C}">
                <a14:useLocalDpi xmlns:a14="http://schemas.microsoft.com/office/drawing/2010/main" val="0"/>
              </a:ext>
            </a:extLst>
          </a:blip>
          <a:srcRect r="18800" b="62343"/>
          <a:stretch/>
        </p:blipFill>
        <p:spPr>
          <a:xfrm>
            <a:off x="263352" y="1122185"/>
            <a:ext cx="11665295" cy="2376481"/>
          </a:xfrm>
          <a:prstGeom prst="rect">
            <a:avLst/>
          </a:prstGeom>
        </p:spPr>
      </p:pic>
      <p:sp>
        <p:nvSpPr>
          <p:cNvPr id="66" name="矢印: 下 65">
            <a:extLst>
              <a:ext uri="{FF2B5EF4-FFF2-40B4-BE49-F238E27FC236}">
                <a16:creationId xmlns:a16="http://schemas.microsoft.com/office/drawing/2014/main" id="{643110F3-1BA3-F44F-8B35-293718BFF577}"/>
              </a:ext>
            </a:extLst>
          </p:cNvPr>
          <p:cNvSpPr/>
          <p:nvPr/>
        </p:nvSpPr>
        <p:spPr>
          <a:xfrm>
            <a:off x="3764069" y="3712383"/>
            <a:ext cx="4804210" cy="497130"/>
          </a:xfrm>
          <a:prstGeom prst="downArrow">
            <a:avLst/>
          </a:prstGeom>
          <a:solidFill>
            <a:srgbClr val="CC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b="1" dirty="0">
                <a:solidFill>
                  <a:schemeClr val="tx1"/>
                </a:solidFill>
              </a:rPr>
              <a:t>副作用</a:t>
            </a:r>
            <a:r>
              <a:rPr lang="ja-JP" altLang="en-US" sz="2400" b="1" dirty="0">
                <a:solidFill>
                  <a:schemeClr val="tx1"/>
                </a:solidFill>
              </a:rPr>
              <a:t>の確認</a:t>
            </a:r>
            <a:endParaRPr kumimoji="1" lang="ja-JP" altLang="en-US" sz="2400" b="1" dirty="0">
              <a:solidFill>
                <a:schemeClr val="tx1"/>
              </a:solidFill>
            </a:endParaRPr>
          </a:p>
        </p:txBody>
      </p:sp>
      <p:pic>
        <p:nvPicPr>
          <p:cNvPr id="67" name="図 66">
            <a:extLst>
              <a:ext uri="{FF2B5EF4-FFF2-40B4-BE49-F238E27FC236}">
                <a16:creationId xmlns:a16="http://schemas.microsoft.com/office/drawing/2014/main" id="{02CE6AF2-8F81-C68E-BBB4-CEB5933B5552}"/>
              </a:ext>
            </a:extLst>
          </p:cNvPr>
          <p:cNvPicPr>
            <a:picLocks noChangeAspect="1"/>
          </p:cNvPicPr>
          <p:nvPr/>
        </p:nvPicPr>
        <p:blipFill rotWithShape="1">
          <a:blip r:embed="rId4"/>
          <a:srcRect l="24049" t="25147" r="45009" b="33119"/>
          <a:stretch/>
        </p:blipFill>
        <p:spPr>
          <a:xfrm>
            <a:off x="9466239" y="4327614"/>
            <a:ext cx="1983511" cy="1429619"/>
          </a:xfrm>
          <a:prstGeom prst="rect">
            <a:avLst/>
          </a:prstGeom>
        </p:spPr>
      </p:pic>
      <p:sp>
        <p:nvSpPr>
          <p:cNvPr id="24" name="テキスト ボックス 23">
            <a:extLst>
              <a:ext uri="{FF2B5EF4-FFF2-40B4-BE49-F238E27FC236}">
                <a16:creationId xmlns:a16="http://schemas.microsoft.com/office/drawing/2014/main" id="{1ADB1576-7A68-AD7C-179C-BBA8F949C8A2}"/>
              </a:ext>
            </a:extLst>
          </p:cNvPr>
          <p:cNvSpPr txBox="1"/>
          <p:nvPr/>
        </p:nvSpPr>
        <p:spPr>
          <a:xfrm>
            <a:off x="314275" y="4170935"/>
            <a:ext cx="1967205" cy="369332"/>
          </a:xfrm>
          <a:prstGeom prst="rect">
            <a:avLst/>
          </a:prstGeom>
          <a:noFill/>
        </p:spPr>
        <p:txBody>
          <a:bodyPr wrap="square" rtlCol="0">
            <a:spAutoFit/>
          </a:bodyPr>
          <a:lstStyle/>
          <a:p>
            <a:r>
              <a:rPr kumimoji="1" lang="ja-JP" altLang="en-US" b="1" dirty="0"/>
              <a:t>≪サイクルタイム≫</a:t>
            </a:r>
          </a:p>
        </p:txBody>
      </p:sp>
      <p:sp>
        <p:nvSpPr>
          <p:cNvPr id="25" name="テキスト ボックス 24">
            <a:extLst>
              <a:ext uri="{FF2B5EF4-FFF2-40B4-BE49-F238E27FC236}">
                <a16:creationId xmlns:a16="http://schemas.microsoft.com/office/drawing/2014/main" id="{EE711357-87E2-7FE2-64B2-D41291C1FC02}"/>
              </a:ext>
            </a:extLst>
          </p:cNvPr>
          <p:cNvSpPr txBox="1"/>
          <p:nvPr/>
        </p:nvSpPr>
        <p:spPr>
          <a:xfrm>
            <a:off x="7716241" y="4204902"/>
            <a:ext cx="1794081" cy="369332"/>
          </a:xfrm>
          <a:prstGeom prst="rect">
            <a:avLst/>
          </a:prstGeom>
          <a:noFill/>
        </p:spPr>
        <p:txBody>
          <a:bodyPr wrap="square" rtlCol="0">
            <a:spAutoFit/>
          </a:bodyPr>
          <a:lstStyle/>
          <a:p>
            <a:r>
              <a:rPr kumimoji="1" lang="ja-JP" altLang="en-US" b="1" dirty="0"/>
              <a:t>≪機能チェック≫</a:t>
            </a:r>
          </a:p>
        </p:txBody>
      </p:sp>
      <p:sp>
        <p:nvSpPr>
          <p:cNvPr id="10" name="テキスト ボックス 9">
            <a:extLst>
              <a:ext uri="{FF2B5EF4-FFF2-40B4-BE49-F238E27FC236}">
                <a16:creationId xmlns:a16="http://schemas.microsoft.com/office/drawing/2014/main" id="{A60DB738-53C9-8166-B234-A9F7BB1454A2}"/>
              </a:ext>
            </a:extLst>
          </p:cNvPr>
          <p:cNvSpPr txBox="1"/>
          <p:nvPr/>
        </p:nvSpPr>
        <p:spPr>
          <a:xfrm>
            <a:off x="1622309" y="4709899"/>
            <a:ext cx="4133454" cy="769441"/>
          </a:xfrm>
          <a:prstGeom prst="rect">
            <a:avLst/>
          </a:prstGeom>
          <a:noFill/>
        </p:spPr>
        <p:txBody>
          <a:bodyPr wrap="square" rtlCol="0">
            <a:spAutoFit/>
          </a:bodyPr>
          <a:lstStyle/>
          <a:p>
            <a:r>
              <a:rPr lang="ja-JP" altLang="en-US" sz="4400" b="1" dirty="0">
                <a:effectLst>
                  <a:glow rad="228600">
                    <a:srgbClr val="FFC000">
                      <a:alpha val="90000"/>
                    </a:srgbClr>
                  </a:glow>
                </a:effectLst>
              </a:rPr>
              <a:t>サイクル影響なし</a:t>
            </a:r>
            <a:endParaRPr kumimoji="1" lang="ja-JP" altLang="en-US" sz="4400" b="1" dirty="0">
              <a:effectLst>
                <a:glow rad="228600">
                  <a:srgbClr val="FFC000">
                    <a:alpha val="90000"/>
                  </a:srgbClr>
                </a:glow>
              </a:effectLst>
            </a:endParaRPr>
          </a:p>
        </p:txBody>
      </p:sp>
      <p:sp>
        <p:nvSpPr>
          <p:cNvPr id="11" name="テキスト ボックス 10">
            <a:extLst>
              <a:ext uri="{FF2B5EF4-FFF2-40B4-BE49-F238E27FC236}">
                <a16:creationId xmlns:a16="http://schemas.microsoft.com/office/drawing/2014/main" id="{3227C8B2-2746-056F-6B54-2851DBC61532}"/>
              </a:ext>
            </a:extLst>
          </p:cNvPr>
          <p:cNvSpPr txBox="1"/>
          <p:nvPr/>
        </p:nvSpPr>
        <p:spPr>
          <a:xfrm>
            <a:off x="8262256" y="4706660"/>
            <a:ext cx="3387613" cy="769441"/>
          </a:xfrm>
          <a:prstGeom prst="rect">
            <a:avLst/>
          </a:prstGeom>
          <a:noFill/>
        </p:spPr>
        <p:txBody>
          <a:bodyPr wrap="square" rtlCol="0">
            <a:spAutoFit/>
          </a:bodyPr>
          <a:lstStyle/>
          <a:p>
            <a:r>
              <a:rPr lang="ja-JP" altLang="en-US" sz="4400" b="1" dirty="0">
                <a:effectLst>
                  <a:glow rad="228600">
                    <a:srgbClr val="FFC000">
                      <a:alpha val="90000"/>
                    </a:srgbClr>
                  </a:glow>
                </a:effectLst>
              </a:rPr>
              <a:t>動作影響なし</a:t>
            </a:r>
            <a:endParaRPr kumimoji="1" lang="ja-JP" altLang="en-US" sz="4400" b="1" dirty="0">
              <a:effectLst>
                <a:glow rad="228600">
                  <a:srgbClr val="FFC000">
                    <a:alpha val="90000"/>
                  </a:srgbClr>
                </a:glow>
              </a:effectLst>
            </a:endParaRPr>
          </a:p>
        </p:txBody>
      </p:sp>
      <p:grpSp>
        <p:nvGrpSpPr>
          <p:cNvPr id="15" name="グループ化 14">
            <a:extLst>
              <a:ext uri="{FF2B5EF4-FFF2-40B4-BE49-F238E27FC236}">
                <a16:creationId xmlns:a16="http://schemas.microsoft.com/office/drawing/2014/main" id="{11FBF1A4-5C8E-E8F8-D67E-6F9A3C4FBF4B}"/>
              </a:ext>
            </a:extLst>
          </p:cNvPr>
          <p:cNvGrpSpPr/>
          <p:nvPr/>
        </p:nvGrpSpPr>
        <p:grpSpPr>
          <a:xfrm>
            <a:off x="3328117" y="1902364"/>
            <a:ext cx="1229134" cy="1010209"/>
            <a:chOff x="-1447656" y="1017352"/>
            <a:chExt cx="1229134" cy="1063405"/>
          </a:xfrm>
        </p:grpSpPr>
        <p:grpSp>
          <p:nvGrpSpPr>
            <p:cNvPr id="50" name="グループ化 49">
              <a:extLst>
                <a:ext uri="{FF2B5EF4-FFF2-40B4-BE49-F238E27FC236}">
                  <a16:creationId xmlns:a16="http://schemas.microsoft.com/office/drawing/2014/main" id="{009E9CEF-9125-B81B-CE87-76AAF31E8CDE}"/>
                </a:ext>
              </a:extLst>
            </p:cNvPr>
            <p:cNvGrpSpPr/>
            <p:nvPr/>
          </p:nvGrpSpPr>
          <p:grpSpPr>
            <a:xfrm>
              <a:off x="-1366028" y="1095825"/>
              <a:ext cx="1107476" cy="906461"/>
              <a:chOff x="1464977" y="1690188"/>
              <a:chExt cx="619548" cy="653310"/>
            </a:xfrm>
          </p:grpSpPr>
          <p:pic>
            <p:nvPicPr>
              <p:cNvPr id="52" name="図 51" descr="タイムライン&#10;&#10;中程度の精度で自動的に生成された説明">
                <a:extLst>
                  <a:ext uri="{FF2B5EF4-FFF2-40B4-BE49-F238E27FC236}">
                    <a16:creationId xmlns:a16="http://schemas.microsoft.com/office/drawing/2014/main" id="{729E4EDE-1317-9F0D-DC8A-795881D1956A}"/>
                  </a:ext>
                </a:extLst>
              </p:cNvPr>
              <p:cNvPicPr>
                <a:picLocks noChangeAspect="1"/>
              </p:cNvPicPr>
              <p:nvPr/>
            </p:nvPicPr>
            <p:blipFill rotWithShape="1">
              <a:blip r:embed="rId5">
                <a:extLst>
                  <a:ext uri="{28A0092B-C50C-407E-A947-70E740481C1C}">
                    <a14:useLocalDpi xmlns:a14="http://schemas.microsoft.com/office/drawing/2010/main" val="0"/>
                  </a:ext>
                </a:extLst>
              </a:blip>
              <a:srcRect l="1683" t="13783" r="89070" b="73216"/>
              <a:stretch/>
            </p:blipFill>
            <p:spPr>
              <a:xfrm>
                <a:off x="1464977" y="1690188"/>
                <a:ext cx="619548" cy="653310"/>
              </a:xfrm>
              <a:prstGeom prst="rect">
                <a:avLst/>
              </a:prstGeom>
            </p:spPr>
          </p:pic>
          <p:pic>
            <p:nvPicPr>
              <p:cNvPr id="53" name="図 52" descr="グラフィカル ユーザー インターフェイス が含まれている画像&#10;&#10;自動的に生成された説明">
                <a:extLst>
                  <a:ext uri="{FF2B5EF4-FFF2-40B4-BE49-F238E27FC236}">
                    <a16:creationId xmlns:a16="http://schemas.microsoft.com/office/drawing/2014/main" id="{39E333B1-18E8-DBDE-79B5-595526B37B16}"/>
                  </a:ext>
                </a:extLst>
              </p:cNvPr>
              <p:cNvPicPr>
                <a:picLocks noChangeAspect="1"/>
              </p:cNvPicPr>
              <p:nvPr/>
            </p:nvPicPr>
            <p:blipFill rotWithShape="1">
              <a:blip r:embed="rId3">
                <a:extLst>
                  <a:ext uri="{28A0092B-C50C-407E-A947-70E740481C1C}">
                    <a14:useLocalDpi xmlns:a14="http://schemas.microsoft.com/office/drawing/2010/main" val="0"/>
                  </a:ext>
                </a:extLst>
              </a:blip>
              <a:srcRect l="13996" t="16857" r="81586" b="79425"/>
              <a:stretch/>
            </p:blipFill>
            <p:spPr>
              <a:xfrm>
                <a:off x="1621219" y="1847837"/>
                <a:ext cx="283793" cy="179238"/>
              </a:xfrm>
              <a:prstGeom prst="rect">
                <a:avLst/>
              </a:prstGeom>
            </p:spPr>
          </p:pic>
        </p:grpSp>
        <p:sp>
          <p:nvSpPr>
            <p:cNvPr id="13" name="正方形/長方形 12">
              <a:extLst>
                <a:ext uri="{FF2B5EF4-FFF2-40B4-BE49-F238E27FC236}">
                  <a16:creationId xmlns:a16="http://schemas.microsoft.com/office/drawing/2014/main" id="{A06A2908-6286-3CAA-A31F-EC855B6F5947}"/>
                </a:ext>
              </a:extLst>
            </p:cNvPr>
            <p:cNvSpPr/>
            <p:nvPr/>
          </p:nvSpPr>
          <p:spPr>
            <a:xfrm>
              <a:off x="-1447656" y="1017352"/>
              <a:ext cx="1229134" cy="1063405"/>
            </a:xfrm>
            <a:prstGeom prst="rect">
              <a:avLst/>
            </a:prstGeom>
            <a:noFill/>
            <a:ln w="57150">
              <a:solidFill>
                <a:srgbClr val="FF000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8" name="テキスト ボックス 17">
            <a:extLst>
              <a:ext uri="{FF2B5EF4-FFF2-40B4-BE49-F238E27FC236}">
                <a16:creationId xmlns:a16="http://schemas.microsoft.com/office/drawing/2014/main" id="{BEADCB88-6F01-624A-4B4F-0FFAF602ABED}"/>
              </a:ext>
            </a:extLst>
          </p:cNvPr>
          <p:cNvSpPr txBox="1"/>
          <p:nvPr/>
        </p:nvSpPr>
        <p:spPr>
          <a:xfrm>
            <a:off x="6308765" y="2840403"/>
            <a:ext cx="3868367" cy="584775"/>
          </a:xfrm>
          <a:prstGeom prst="rect">
            <a:avLst/>
          </a:prstGeom>
          <a:solidFill>
            <a:srgbClr val="FFFF00"/>
          </a:solidFill>
        </p:spPr>
        <p:txBody>
          <a:bodyPr wrap="square" rtlCol="0">
            <a:spAutoFit/>
          </a:bodyPr>
          <a:lstStyle/>
          <a:p>
            <a:r>
              <a:rPr kumimoji="1" lang="ja-JP" altLang="en-US" sz="3200" b="1" dirty="0">
                <a:solidFill>
                  <a:srgbClr val="FF0000"/>
                </a:solidFill>
              </a:rPr>
              <a:t>圧力が</a:t>
            </a:r>
            <a:r>
              <a:rPr kumimoji="1" lang="en-US" altLang="ja-JP" sz="3200" b="1" dirty="0">
                <a:solidFill>
                  <a:srgbClr val="FF0000"/>
                </a:solidFill>
              </a:rPr>
              <a:t>ON</a:t>
            </a:r>
            <a:r>
              <a:rPr kumimoji="1" lang="ja-JP" altLang="en-US" sz="3200" b="1" dirty="0">
                <a:solidFill>
                  <a:srgbClr val="FF0000"/>
                </a:solidFill>
              </a:rPr>
              <a:t>したら加工</a:t>
            </a:r>
          </a:p>
        </p:txBody>
      </p:sp>
      <p:sp>
        <p:nvSpPr>
          <p:cNvPr id="19" name="テキスト ボックス 18">
            <a:extLst>
              <a:ext uri="{FF2B5EF4-FFF2-40B4-BE49-F238E27FC236}">
                <a16:creationId xmlns:a16="http://schemas.microsoft.com/office/drawing/2014/main" id="{11BB5F3E-C73B-91D1-AA18-489D0DA85A18}"/>
              </a:ext>
            </a:extLst>
          </p:cNvPr>
          <p:cNvSpPr txBox="1"/>
          <p:nvPr/>
        </p:nvSpPr>
        <p:spPr>
          <a:xfrm>
            <a:off x="5477144" y="2835498"/>
            <a:ext cx="4980851" cy="584775"/>
          </a:xfrm>
          <a:prstGeom prst="rect">
            <a:avLst/>
          </a:prstGeom>
          <a:solidFill>
            <a:srgbClr val="FFFF00"/>
          </a:solidFill>
        </p:spPr>
        <p:txBody>
          <a:bodyPr wrap="square" rtlCol="0">
            <a:spAutoFit/>
          </a:bodyPr>
          <a:lstStyle/>
          <a:p>
            <a:r>
              <a:rPr kumimoji="1" lang="ja-JP" altLang="en-US" sz="3200" b="1" dirty="0">
                <a:solidFill>
                  <a:srgbClr val="FF0000"/>
                </a:solidFill>
              </a:rPr>
              <a:t>圧力と流量が</a:t>
            </a:r>
            <a:r>
              <a:rPr kumimoji="1" lang="en-US" altLang="ja-JP" sz="3200" b="1" dirty="0">
                <a:solidFill>
                  <a:srgbClr val="FF0000"/>
                </a:solidFill>
              </a:rPr>
              <a:t>ON</a:t>
            </a:r>
            <a:r>
              <a:rPr kumimoji="1" lang="ja-JP" altLang="en-US" sz="3200" b="1" dirty="0">
                <a:solidFill>
                  <a:srgbClr val="FF0000"/>
                </a:solidFill>
              </a:rPr>
              <a:t>したら加工</a:t>
            </a:r>
          </a:p>
        </p:txBody>
      </p:sp>
      <p:sp>
        <p:nvSpPr>
          <p:cNvPr id="22" name="正方形/長方形 21">
            <a:extLst>
              <a:ext uri="{FF2B5EF4-FFF2-40B4-BE49-F238E27FC236}">
                <a16:creationId xmlns:a16="http://schemas.microsoft.com/office/drawing/2014/main" id="{CD35AAD5-EEBD-5DEC-3054-0C99B1CD2594}"/>
              </a:ext>
            </a:extLst>
          </p:cNvPr>
          <p:cNvSpPr/>
          <p:nvPr/>
        </p:nvSpPr>
        <p:spPr>
          <a:xfrm>
            <a:off x="9088154" y="508641"/>
            <a:ext cx="2082621" cy="707886"/>
          </a:xfrm>
          <a:prstGeom prst="rect">
            <a:avLst/>
          </a:prstGeom>
          <a:noFill/>
        </p:spPr>
        <p:txBody>
          <a:bodyPr wrap="none" lIns="91440" tIns="45720" rIns="91440" bIns="45720">
            <a:spAutoFit/>
          </a:bodyPr>
          <a:lstStyle/>
          <a:p>
            <a:pPr algn="ctr"/>
            <a:r>
              <a:rPr lang="en-US" altLang="ja-JP" sz="40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rPr>
              <a:t>Before</a:t>
            </a:r>
            <a:endParaRPr lang="ja-JP" altLang="en-US" sz="4000" b="1" cap="none" spc="0" dirty="0">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sp>
        <p:nvSpPr>
          <p:cNvPr id="28" name="正方形/長方形 27">
            <a:extLst>
              <a:ext uri="{FF2B5EF4-FFF2-40B4-BE49-F238E27FC236}">
                <a16:creationId xmlns:a16="http://schemas.microsoft.com/office/drawing/2014/main" id="{99FCB8A2-B500-70F9-372F-153C07777F98}"/>
              </a:ext>
            </a:extLst>
          </p:cNvPr>
          <p:cNvSpPr/>
          <p:nvPr/>
        </p:nvSpPr>
        <p:spPr>
          <a:xfrm>
            <a:off x="9262157" y="447086"/>
            <a:ext cx="1773242" cy="769441"/>
          </a:xfrm>
          <a:prstGeom prst="rect">
            <a:avLst/>
          </a:prstGeom>
          <a:noFill/>
        </p:spPr>
        <p:txBody>
          <a:bodyPr wrap="none" lIns="91440" tIns="45720" rIns="91440" bIns="45720">
            <a:spAutoFit/>
          </a:bodyPr>
          <a:lstStyle/>
          <a:p>
            <a:pPr algn="ctr"/>
            <a:r>
              <a:rPr lang="en-US" altLang="ja-JP" sz="4400" b="1" dirty="0">
                <a:ln w="9525">
                  <a:solidFill>
                    <a:schemeClr val="bg1"/>
                  </a:solidFill>
                  <a:prstDash val="solid"/>
                </a:ln>
                <a:solidFill>
                  <a:srgbClr val="FF0000"/>
                </a:solidFill>
                <a:effectLst>
                  <a:outerShdw blurRad="12700" dist="38100" dir="2700000" algn="tl" rotWithShape="0">
                    <a:schemeClr val="bg1">
                      <a:lumMod val="50000"/>
                    </a:schemeClr>
                  </a:outerShdw>
                </a:effectLst>
              </a:rPr>
              <a:t>After</a:t>
            </a:r>
            <a:endParaRPr lang="ja-JP" altLang="en-US" sz="44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endParaRPr>
          </a:p>
        </p:txBody>
      </p:sp>
      <p:sp>
        <p:nvSpPr>
          <p:cNvPr id="8" name="スライド番号プレースホルダー 3">
            <a:extLst>
              <a:ext uri="{FF2B5EF4-FFF2-40B4-BE49-F238E27FC236}">
                <a16:creationId xmlns:a16="http://schemas.microsoft.com/office/drawing/2014/main" id="{E6C8D44E-E1F7-C21F-45A5-7B2D9FA019F6}"/>
              </a:ext>
            </a:extLst>
          </p:cNvPr>
          <p:cNvSpPr txBox="1">
            <a:spLocks noGrp="1"/>
          </p:cNvSpPr>
          <p:nvPr>
            <p:ph type="sldNum" sz="quarter" idx="10"/>
          </p:nvPr>
        </p:nvSpPr>
        <p:spPr>
          <a:xfrm>
            <a:off x="11710988" y="6524625"/>
            <a:ext cx="481012" cy="33337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69</a:t>
            </a:fld>
            <a:endParaRPr lang="ja-JP" altLang="en-US" dirty="0">
              <a:solidFill>
                <a:schemeClr val="bg1"/>
              </a:solidFill>
            </a:endParaRPr>
          </a:p>
        </p:txBody>
      </p:sp>
      <p:sp>
        <p:nvSpPr>
          <p:cNvPr id="12" name="正方形/長方形 11">
            <a:extLst>
              <a:ext uri="{FF2B5EF4-FFF2-40B4-BE49-F238E27FC236}">
                <a16:creationId xmlns:a16="http://schemas.microsoft.com/office/drawing/2014/main" id="{48537416-EFB9-2EED-7FEE-84B6AFC8868D}"/>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対策の検討と実施  </a:t>
            </a:r>
            <a:r>
              <a:rPr lang="ja-JP" altLang="en-US" sz="2400" b="1" u="sng" dirty="0">
                <a:solidFill>
                  <a:schemeClr val="bg1"/>
                </a:solidFill>
              </a:rPr>
              <a:t>軸芯クーラント吐出指令を早くする</a:t>
            </a:r>
            <a:endParaRPr lang="en-US" altLang="ja-JP" sz="2400" b="1" u="sng" dirty="0">
              <a:solidFill>
                <a:schemeClr val="bg1"/>
              </a:solidFill>
            </a:endParaRPr>
          </a:p>
        </p:txBody>
      </p:sp>
    </p:spTree>
    <p:extLst>
      <p:ext uri="{BB962C8B-B14F-4D97-AF65-F5344CB8AC3E}">
        <p14:creationId xmlns:p14="http://schemas.microsoft.com/office/powerpoint/2010/main" val="1061328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inVertical)">
                                      <p:cBhvr>
                                        <p:cTn id="10" dur="500"/>
                                        <p:tgtEl>
                                          <p:spTgt spid="28"/>
                                        </p:tgtEl>
                                      </p:cBhvr>
                                    </p:animEffect>
                                  </p:childTnLst>
                                </p:cTn>
                              </p:par>
                              <p:par>
                                <p:cTn id="11" presetID="16" presetClass="entr" presetSubtype="21"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barn(inVertical)">
                                      <p:cBhvr>
                                        <p:cTn id="13" dur="500"/>
                                        <p:tgtEl>
                                          <p:spTgt spid="15"/>
                                        </p:tgtEl>
                                      </p:cBhvr>
                                    </p:animEffect>
                                  </p:childTnLst>
                                </p:cTn>
                              </p:par>
                              <p:par>
                                <p:cTn id="14" presetID="10" presetClass="exit" presetSubtype="0" fill="hold" grpId="0" nodeType="withEffect">
                                  <p:stCondLst>
                                    <p:cond delay="0"/>
                                  </p:stCondLst>
                                  <p:childTnLst>
                                    <p:animEffect transition="out" filter="fade">
                                      <p:cBhvr>
                                        <p:cTn id="15" dur="500"/>
                                        <p:tgtEl>
                                          <p:spTgt spid="22"/>
                                        </p:tgtEl>
                                      </p:cBhvr>
                                    </p:animEffect>
                                    <p:set>
                                      <p:cBhvr>
                                        <p:cTn id="16" dur="1" fill="hold">
                                          <p:stCondLst>
                                            <p:cond delay="499"/>
                                          </p:stCondLst>
                                        </p:cTn>
                                        <p:tgtEl>
                                          <p:spTgt spid="22"/>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500"/>
                                        <p:tgtEl>
                                          <p:spTgt spid="18"/>
                                        </p:tgtEl>
                                      </p:cBhvr>
                                    </p:animEffect>
                                    <p:set>
                                      <p:cBhvr>
                                        <p:cTn id="19" dur="1" fill="hold">
                                          <p:stCondLst>
                                            <p:cond delay="499"/>
                                          </p:stCondLst>
                                        </p:cTn>
                                        <p:tgtEl>
                                          <p:spTgt spid="1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P spid="18" grpId="0" animBg="1"/>
      <p:bldP spid="19" grpId="0" animBg="1"/>
      <p:bldP spid="22" grpId="0"/>
      <p:bldP spid="2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グループ化 33">
            <a:extLst>
              <a:ext uri="{FF2B5EF4-FFF2-40B4-BE49-F238E27FC236}">
                <a16:creationId xmlns:a16="http://schemas.microsoft.com/office/drawing/2014/main" id="{9A2C826C-387A-8589-B386-3E6EFFA1638A}"/>
              </a:ext>
            </a:extLst>
          </p:cNvPr>
          <p:cNvGrpSpPr/>
          <p:nvPr/>
        </p:nvGrpSpPr>
        <p:grpSpPr>
          <a:xfrm>
            <a:off x="1636568" y="338817"/>
            <a:ext cx="4649024" cy="3025283"/>
            <a:chOff x="1636568" y="338817"/>
            <a:chExt cx="4649024" cy="3025283"/>
          </a:xfrm>
        </p:grpSpPr>
        <p:grpSp>
          <p:nvGrpSpPr>
            <p:cNvPr id="56" name="グループ化 55">
              <a:extLst>
                <a:ext uri="{FF2B5EF4-FFF2-40B4-BE49-F238E27FC236}">
                  <a16:creationId xmlns:a16="http://schemas.microsoft.com/office/drawing/2014/main" id="{858CB8CB-1104-8743-D2E1-636008CD1E81}"/>
                </a:ext>
              </a:extLst>
            </p:cNvPr>
            <p:cNvGrpSpPr/>
            <p:nvPr/>
          </p:nvGrpSpPr>
          <p:grpSpPr>
            <a:xfrm>
              <a:off x="1636568" y="338817"/>
              <a:ext cx="4649024" cy="3025283"/>
              <a:chOff x="1636568" y="338817"/>
              <a:chExt cx="4649024" cy="3025283"/>
            </a:xfrm>
          </p:grpSpPr>
          <p:grpSp>
            <p:nvGrpSpPr>
              <p:cNvPr id="54" name="グループ化 53">
                <a:extLst>
                  <a:ext uri="{FF2B5EF4-FFF2-40B4-BE49-F238E27FC236}">
                    <a16:creationId xmlns:a16="http://schemas.microsoft.com/office/drawing/2014/main" id="{2B077B7C-AB9C-5B0C-9C8E-C07364C1DAD0}"/>
                  </a:ext>
                </a:extLst>
              </p:cNvPr>
              <p:cNvGrpSpPr/>
              <p:nvPr/>
            </p:nvGrpSpPr>
            <p:grpSpPr>
              <a:xfrm>
                <a:off x="1636568" y="338817"/>
                <a:ext cx="4649024" cy="3025283"/>
                <a:chOff x="1636568" y="338817"/>
                <a:chExt cx="4649024" cy="3025283"/>
              </a:xfrm>
            </p:grpSpPr>
            <p:pic>
              <p:nvPicPr>
                <p:cNvPr id="2050" name="Picture 2" descr="簡略化した北海道の地図のイラスト | 商用OKの無料イラスト素材サイト ツカッテ">
                  <a:extLst>
                    <a:ext uri="{FF2B5EF4-FFF2-40B4-BE49-F238E27FC236}">
                      <a16:creationId xmlns:a16="http://schemas.microsoft.com/office/drawing/2014/main" id="{E7A4559B-0A37-2EBC-B214-D41E46C48EC9}"/>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9778" b="89778" l="8444" r="89778">
                              <a14:foregroundMark x1="8444" y1="67556" x2="9778" y2="74667"/>
                            </a14:backgroundRemoval>
                          </a14:imgEffect>
                        </a14:imgLayer>
                      </a14:imgProps>
                    </a:ext>
                    <a:ext uri="{28A0092B-C50C-407E-A947-70E740481C1C}">
                      <a14:useLocalDpi xmlns:a14="http://schemas.microsoft.com/office/drawing/2010/main" val="0"/>
                    </a:ext>
                  </a:extLst>
                </a:blip>
                <a:srcRect/>
                <a:stretch>
                  <a:fillRect/>
                </a:stretch>
              </p:blipFill>
              <p:spPr bwMode="auto">
                <a:xfrm>
                  <a:off x="3279867" y="338817"/>
                  <a:ext cx="3005725" cy="3005725"/>
                </a:xfrm>
                <a:prstGeom prst="rect">
                  <a:avLst/>
                </a:prstGeom>
                <a:noFill/>
                <a:extLst>
                  <a:ext uri="{909E8E84-426E-40DD-AFC4-6F175D3DCCD1}">
                    <a14:hiddenFill xmlns:a14="http://schemas.microsoft.com/office/drawing/2010/main">
                      <a:solidFill>
                        <a:srgbClr val="FFFFFF"/>
                      </a:solidFill>
                    </a14:hiddenFill>
                  </a:ext>
                </a:extLst>
              </p:spPr>
            </p:pic>
            <p:sp>
              <p:nvSpPr>
                <p:cNvPr id="77" name="吹き出し: 角を丸めた四角形 76">
                  <a:extLst>
                    <a:ext uri="{FF2B5EF4-FFF2-40B4-BE49-F238E27FC236}">
                      <a16:creationId xmlns:a16="http://schemas.microsoft.com/office/drawing/2014/main" id="{F4D40F44-8409-ADD8-6CAD-45544D7FC668}"/>
                    </a:ext>
                  </a:extLst>
                </p:cNvPr>
                <p:cNvSpPr/>
                <p:nvPr/>
              </p:nvSpPr>
              <p:spPr>
                <a:xfrm>
                  <a:off x="1636568" y="1198942"/>
                  <a:ext cx="2975375" cy="897206"/>
                </a:xfrm>
                <a:prstGeom prst="wedgeRoundRectCallout">
                  <a:avLst>
                    <a:gd name="adj1" fmla="val 59132"/>
                    <a:gd name="adj2" fmla="val 36105"/>
                    <a:gd name="adj3" fmla="val 16667"/>
                  </a:avLst>
                </a:prstGeom>
                <a:solidFill>
                  <a:schemeClr val="accent4">
                    <a:lumMod val="60000"/>
                    <a:lumOff val="40000"/>
                  </a:schemeClr>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b="1" dirty="0">
                      <a:solidFill>
                        <a:srgbClr val="FF0000"/>
                      </a:solidFill>
                      <a:effectLst>
                        <a:outerShdw blurRad="38100" dist="38100" dir="2700000" algn="tl">
                          <a:srgbClr val="000000">
                            <a:alpha val="43137"/>
                          </a:srgbClr>
                        </a:outerShdw>
                      </a:effectLst>
                    </a:rPr>
                    <a:t>QC</a:t>
                  </a:r>
                  <a:r>
                    <a:rPr kumimoji="1" lang="ja-JP" altLang="en-US" b="1" dirty="0">
                      <a:solidFill>
                        <a:srgbClr val="FF0000"/>
                      </a:solidFill>
                      <a:effectLst>
                        <a:outerShdw blurRad="38100" dist="38100" dir="2700000" algn="tl">
                          <a:srgbClr val="000000">
                            <a:alpha val="43137"/>
                          </a:srgbClr>
                        </a:outerShdw>
                      </a:effectLst>
                    </a:rPr>
                    <a:t>全国大会</a:t>
                  </a:r>
                  <a:r>
                    <a:rPr kumimoji="1" lang="ja-JP" altLang="en-US" dirty="0">
                      <a:solidFill>
                        <a:schemeClr val="tx1"/>
                      </a:solidFill>
                    </a:rPr>
                    <a:t>のお土産</a:t>
                  </a:r>
                  <a:r>
                    <a:rPr lang="ja-JP" altLang="en-US" dirty="0">
                      <a:solidFill>
                        <a:schemeClr val="tx1"/>
                      </a:solidFill>
                    </a:rPr>
                    <a:t>だよー</a:t>
                  </a:r>
                  <a:endParaRPr kumimoji="1" lang="ja-JP" altLang="en-US" dirty="0">
                    <a:solidFill>
                      <a:schemeClr val="tx1"/>
                    </a:solidFill>
                  </a:endParaRPr>
                </a:p>
              </p:txBody>
            </p:sp>
            <p:pic>
              <p:nvPicPr>
                <p:cNvPr id="47" name="図 46">
                  <a:extLst>
                    <a:ext uri="{FF2B5EF4-FFF2-40B4-BE49-F238E27FC236}">
                      <a16:creationId xmlns:a16="http://schemas.microsoft.com/office/drawing/2014/main" id="{DA493682-4559-7FDD-4295-0F884C0F1123}"/>
                    </a:ext>
                  </a:extLst>
                </p:cNvPr>
                <p:cNvPicPr>
                  <a:picLocks noChangeAspect="1"/>
                </p:cNvPicPr>
                <p:nvPr/>
              </p:nvPicPr>
              <p:blipFill>
                <a:blip r:embed="rId5"/>
                <a:stretch>
                  <a:fillRect/>
                </a:stretch>
              </p:blipFill>
              <p:spPr>
                <a:xfrm>
                  <a:off x="3991786" y="2224084"/>
                  <a:ext cx="2166396" cy="1140016"/>
                </a:xfrm>
                <a:prstGeom prst="rect">
                  <a:avLst/>
                </a:prstGeom>
              </p:spPr>
            </p:pic>
          </p:grpSp>
          <p:grpSp>
            <p:nvGrpSpPr>
              <p:cNvPr id="58" name="グループ化 57">
                <a:extLst>
                  <a:ext uri="{FF2B5EF4-FFF2-40B4-BE49-F238E27FC236}">
                    <a16:creationId xmlns:a16="http://schemas.microsoft.com/office/drawing/2014/main" id="{BAB39110-52DC-8990-63A0-2B8B0F2B3E60}"/>
                  </a:ext>
                </a:extLst>
              </p:cNvPr>
              <p:cNvGrpSpPr/>
              <p:nvPr/>
            </p:nvGrpSpPr>
            <p:grpSpPr>
              <a:xfrm>
                <a:off x="4886865" y="2083833"/>
                <a:ext cx="959366" cy="427279"/>
                <a:chOff x="-1" y="1806550"/>
                <a:chExt cx="2386010" cy="1157315"/>
              </a:xfrm>
            </p:grpSpPr>
            <p:grpSp>
              <p:nvGrpSpPr>
                <p:cNvPr id="60" name="グループ化 59">
                  <a:extLst>
                    <a:ext uri="{FF2B5EF4-FFF2-40B4-BE49-F238E27FC236}">
                      <a16:creationId xmlns:a16="http://schemas.microsoft.com/office/drawing/2014/main" id="{D3C7700A-1CDA-05E5-DF00-0B516D7A2EE0}"/>
                    </a:ext>
                  </a:extLst>
                </p:cNvPr>
                <p:cNvGrpSpPr>
                  <a:grpSpLocks/>
                </p:cNvGrpSpPr>
                <p:nvPr/>
              </p:nvGrpSpPr>
              <p:grpSpPr bwMode="auto">
                <a:xfrm>
                  <a:off x="-1" y="1895475"/>
                  <a:ext cx="2386010" cy="1068390"/>
                  <a:chOff x="0" y="1895475"/>
                  <a:chExt cx="3381375" cy="1514475"/>
                </a:xfrm>
              </p:grpSpPr>
              <p:sp>
                <p:nvSpPr>
                  <p:cNvPr id="62" name="フリーフォーム 136">
                    <a:extLst>
                      <a:ext uri="{FF2B5EF4-FFF2-40B4-BE49-F238E27FC236}">
                        <a16:creationId xmlns:a16="http://schemas.microsoft.com/office/drawing/2014/main" id="{53989356-0C19-849F-98A5-925C406B17B0}"/>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63" name="フリーフォーム 137">
                    <a:extLst>
                      <a:ext uri="{FF2B5EF4-FFF2-40B4-BE49-F238E27FC236}">
                        <a16:creationId xmlns:a16="http://schemas.microsoft.com/office/drawing/2014/main" id="{971CAC0D-EBD2-DD61-067A-EE47CA70F662}"/>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64" name="フリーフォーム 138">
                    <a:extLst>
                      <a:ext uri="{FF2B5EF4-FFF2-40B4-BE49-F238E27FC236}">
                        <a16:creationId xmlns:a16="http://schemas.microsoft.com/office/drawing/2014/main" id="{760DD47B-0F50-FC1A-D896-9C846B4F2A1C}"/>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5" name="フリーフォーム 139">
                    <a:extLst>
                      <a:ext uri="{FF2B5EF4-FFF2-40B4-BE49-F238E27FC236}">
                        <a16:creationId xmlns:a16="http://schemas.microsoft.com/office/drawing/2014/main" id="{B5AC33C5-32E8-8061-8E24-04D069FE7665}"/>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6" name="フリーフォーム 140">
                    <a:extLst>
                      <a:ext uri="{FF2B5EF4-FFF2-40B4-BE49-F238E27FC236}">
                        <a16:creationId xmlns:a16="http://schemas.microsoft.com/office/drawing/2014/main" id="{76F3FB52-9733-76AB-FC58-77E6A16DB801}"/>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67" name="フリーフォーム 141">
                    <a:extLst>
                      <a:ext uri="{FF2B5EF4-FFF2-40B4-BE49-F238E27FC236}">
                        <a16:creationId xmlns:a16="http://schemas.microsoft.com/office/drawing/2014/main" id="{E674AC35-3E2B-7585-4E30-4E91A108CF3A}"/>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68" name="フリーフォーム 142">
                    <a:extLst>
                      <a:ext uri="{FF2B5EF4-FFF2-40B4-BE49-F238E27FC236}">
                        <a16:creationId xmlns:a16="http://schemas.microsoft.com/office/drawing/2014/main" id="{4624FE72-15CC-F456-7033-30F3A8B7688F}"/>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9" name="フリーフォーム 143">
                    <a:extLst>
                      <a:ext uri="{FF2B5EF4-FFF2-40B4-BE49-F238E27FC236}">
                        <a16:creationId xmlns:a16="http://schemas.microsoft.com/office/drawing/2014/main" id="{E39A3452-8C9B-229C-80AB-F73300CD927F}"/>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0" name="フリーフォーム 144">
                    <a:extLst>
                      <a:ext uri="{FF2B5EF4-FFF2-40B4-BE49-F238E27FC236}">
                        <a16:creationId xmlns:a16="http://schemas.microsoft.com/office/drawing/2014/main" id="{09641098-5283-1D4C-2AAA-ADDFAD4D0400}"/>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1" name="フリーフォーム 145">
                    <a:extLst>
                      <a:ext uri="{FF2B5EF4-FFF2-40B4-BE49-F238E27FC236}">
                        <a16:creationId xmlns:a16="http://schemas.microsoft.com/office/drawing/2014/main" id="{3C3A12FA-3934-56E9-E6B1-47950A784CE7}"/>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2" name="フリーフォーム 146">
                    <a:extLst>
                      <a:ext uri="{FF2B5EF4-FFF2-40B4-BE49-F238E27FC236}">
                        <a16:creationId xmlns:a16="http://schemas.microsoft.com/office/drawing/2014/main" id="{63B565C8-039F-AB42-56C4-A1E9FE5BC425}"/>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3" name="フリーフォーム 147">
                    <a:extLst>
                      <a:ext uri="{FF2B5EF4-FFF2-40B4-BE49-F238E27FC236}">
                        <a16:creationId xmlns:a16="http://schemas.microsoft.com/office/drawing/2014/main" id="{302C5813-472D-5AE9-A6C3-AFC1C8C34A8F}"/>
                      </a:ext>
                    </a:extLst>
                  </p:cNvPr>
                  <p:cNvSpPr/>
                  <p:nvPr/>
                </p:nvSpPr>
                <p:spPr bwMode="auto">
                  <a:xfrm>
                    <a:off x="1219851" y="2294543"/>
                    <a:ext cx="1438274" cy="1113630"/>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74" name="フリーフォーム 148">
                    <a:extLst>
                      <a:ext uri="{FF2B5EF4-FFF2-40B4-BE49-F238E27FC236}">
                        <a16:creationId xmlns:a16="http://schemas.microsoft.com/office/drawing/2014/main" id="{CB03F40E-E86A-80E8-45E9-762823203045}"/>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75" name="フリーフォーム 149">
                    <a:extLst>
                      <a:ext uri="{FF2B5EF4-FFF2-40B4-BE49-F238E27FC236}">
                        <a16:creationId xmlns:a16="http://schemas.microsoft.com/office/drawing/2014/main" id="{DC6FD4BE-99EC-01B3-60DB-DE5404811AE2}"/>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6" name="フリーフォーム 150">
                    <a:extLst>
                      <a:ext uri="{FF2B5EF4-FFF2-40B4-BE49-F238E27FC236}">
                        <a16:creationId xmlns:a16="http://schemas.microsoft.com/office/drawing/2014/main" id="{6256C930-7F52-7FB6-E058-5971928B8ED9}"/>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61" name="フリーフォーム 135">
                  <a:extLst>
                    <a:ext uri="{FF2B5EF4-FFF2-40B4-BE49-F238E27FC236}">
                      <a16:creationId xmlns:a16="http://schemas.microsoft.com/office/drawing/2014/main" id="{AA872D21-575E-5B54-9C90-D27A28873799}"/>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grpSp>
        <p:pic>
          <p:nvPicPr>
            <p:cNvPr id="30" name="図 29">
              <a:extLst>
                <a:ext uri="{FF2B5EF4-FFF2-40B4-BE49-F238E27FC236}">
                  <a16:creationId xmlns:a16="http://schemas.microsoft.com/office/drawing/2014/main" id="{B9865E66-39D4-D4BF-DD1A-558B17EC018E}"/>
                </a:ext>
              </a:extLst>
            </p:cNvPr>
            <p:cNvPicPr>
              <a:picLocks noChangeAspect="1"/>
            </p:cNvPicPr>
            <p:nvPr/>
          </p:nvPicPr>
          <p:blipFill>
            <a:blip r:embed="rId6"/>
            <a:stretch>
              <a:fillRect/>
            </a:stretch>
          </p:blipFill>
          <p:spPr>
            <a:xfrm>
              <a:off x="4812413" y="1019087"/>
              <a:ext cx="1234812" cy="1271352"/>
            </a:xfrm>
            <a:prstGeom prst="rect">
              <a:avLst/>
            </a:prstGeom>
          </p:spPr>
        </p:pic>
        <p:pic>
          <p:nvPicPr>
            <p:cNvPr id="31" name="図 30">
              <a:extLst>
                <a:ext uri="{FF2B5EF4-FFF2-40B4-BE49-F238E27FC236}">
                  <a16:creationId xmlns:a16="http://schemas.microsoft.com/office/drawing/2014/main" id="{0E918598-E36B-D523-4EF9-67037C400C41}"/>
                </a:ext>
              </a:extLst>
            </p:cNvPr>
            <p:cNvPicPr>
              <a:picLocks noChangeAspect="1"/>
            </p:cNvPicPr>
            <p:nvPr/>
          </p:nvPicPr>
          <p:blipFill>
            <a:blip r:embed="rId7"/>
            <a:stretch>
              <a:fillRect/>
            </a:stretch>
          </p:blipFill>
          <p:spPr>
            <a:xfrm rot="1124921">
              <a:off x="5118124" y="698074"/>
              <a:ext cx="971962" cy="543885"/>
            </a:xfrm>
            <a:prstGeom prst="rect">
              <a:avLst/>
            </a:prstGeom>
          </p:spPr>
        </p:pic>
      </p:grpSp>
      <p:pic>
        <p:nvPicPr>
          <p:cNvPr id="1076" name="Picture 4" descr="オフィスでの風景75 - No: 1413916｜写真素材なら「写真AC」無料（フリー）ダウンロードOK">
            <a:extLst>
              <a:ext uri="{FF2B5EF4-FFF2-40B4-BE49-F238E27FC236}">
                <a16:creationId xmlns:a16="http://schemas.microsoft.com/office/drawing/2014/main" id="{1C8DF4DF-E871-9BEA-7D7B-67B4ABC3711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0740" y="3465852"/>
            <a:ext cx="5623852" cy="2761192"/>
          </a:xfrm>
          <a:prstGeom prst="rect">
            <a:avLst/>
          </a:prstGeom>
          <a:noFill/>
          <a:effectLst>
            <a:softEdge rad="774700"/>
          </a:effectLst>
          <a:extLst>
            <a:ext uri="{909E8E84-426E-40DD-AFC4-6F175D3DCCD1}">
              <a14:hiddenFill xmlns:a14="http://schemas.microsoft.com/office/drawing/2010/main">
                <a:solidFill>
                  <a:srgbClr val="FFFFFF"/>
                </a:solidFill>
              </a14:hiddenFill>
            </a:ext>
          </a:extLst>
        </p:spPr>
      </p:pic>
      <p:pic>
        <p:nvPicPr>
          <p:cNvPr id="52" name="図 51">
            <a:extLst>
              <a:ext uri="{FF2B5EF4-FFF2-40B4-BE49-F238E27FC236}">
                <a16:creationId xmlns:a16="http://schemas.microsoft.com/office/drawing/2014/main" id="{5BF6CE8C-8699-8734-367A-C7992815C0C2}"/>
              </a:ext>
            </a:extLst>
          </p:cNvPr>
          <p:cNvPicPr>
            <a:picLocks noChangeAspect="1"/>
          </p:cNvPicPr>
          <p:nvPr/>
        </p:nvPicPr>
        <p:blipFill>
          <a:blip r:embed="rId9">
            <a:alphaModFix amt="35000"/>
          </a:blip>
          <a:stretch>
            <a:fillRect/>
          </a:stretch>
        </p:blipFill>
        <p:spPr>
          <a:xfrm flipH="1">
            <a:off x="10738610" y="508512"/>
            <a:ext cx="1565632" cy="2295247"/>
          </a:xfrm>
          <a:prstGeom prst="rect">
            <a:avLst/>
          </a:prstGeom>
        </p:spPr>
      </p:pic>
      <p:grpSp>
        <p:nvGrpSpPr>
          <p:cNvPr id="2049" name="グループ化 2048">
            <a:extLst>
              <a:ext uri="{FF2B5EF4-FFF2-40B4-BE49-F238E27FC236}">
                <a16:creationId xmlns:a16="http://schemas.microsoft.com/office/drawing/2014/main" id="{EE30D865-7AC7-9C3C-F93E-81E05A8F145D}"/>
              </a:ext>
            </a:extLst>
          </p:cNvPr>
          <p:cNvGrpSpPr/>
          <p:nvPr/>
        </p:nvGrpSpPr>
        <p:grpSpPr>
          <a:xfrm>
            <a:off x="7807938" y="1351800"/>
            <a:ext cx="3323775" cy="1737243"/>
            <a:chOff x="7807938" y="1351800"/>
            <a:chExt cx="3323775" cy="1737243"/>
          </a:xfrm>
        </p:grpSpPr>
        <p:sp>
          <p:nvSpPr>
            <p:cNvPr id="105" name="吹き出し: 角を丸めた四角形 104">
              <a:extLst>
                <a:ext uri="{FF2B5EF4-FFF2-40B4-BE49-F238E27FC236}">
                  <a16:creationId xmlns:a16="http://schemas.microsoft.com/office/drawing/2014/main" id="{7484DDF3-96E5-F547-175A-56448485973B}"/>
                </a:ext>
              </a:extLst>
            </p:cNvPr>
            <p:cNvSpPr/>
            <p:nvPr/>
          </p:nvSpPr>
          <p:spPr>
            <a:xfrm>
              <a:off x="7807938" y="1482024"/>
              <a:ext cx="3323775" cy="1607019"/>
            </a:xfrm>
            <a:prstGeom prst="wedgeRoundRectCallout">
              <a:avLst>
                <a:gd name="adj1" fmla="val -56839"/>
                <a:gd name="adj2" fmla="val -15974"/>
                <a:gd name="adj3" fmla="val 16667"/>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kumimoji="1" lang="en-US" altLang="ja-JP" dirty="0">
                <a:solidFill>
                  <a:schemeClr val="tx1"/>
                </a:solidFill>
              </a:endParaRPr>
            </a:p>
            <a:p>
              <a:r>
                <a:rPr kumimoji="1" lang="ja-JP" altLang="en-US" dirty="0">
                  <a:solidFill>
                    <a:schemeClr val="tx1"/>
                  </a:solidFill>
                </a:rPr>
                <a:t>つまり</a:t>
              </a:r>
              <a:r>
                <a:rPr lang="en-US" altLang="ja-JP" dirty="0">
                  <a:solidFill>
                    <a:schemeClr val="tx1"/>
                  </a:solidFill>
                </a:rPr>
                <a:t>…</a:t>
              </a:r>
              <a:r>
                <a:rPr lang="ja-JP" altLang="en-US" dirty="0">
                  <a:solidFill>
                    <a:schemeClr val="tx1"/>
                  </a:solidFill>
                </a:rPr>
                <a:t>合法的に</a:t>
              </a:r>
              <a:endParaRPr lang="en-US" altLang="ja-JP" dirty="0">
                <a:solidFill>
                  <a:schemeClr val="tx1"/>
                </a:solidFill>
              </a:endParaRPr>
            </a:p>
            <a:p>
              <a:r>
                <a:rPr kumimoji="1" lang="ja-JP" altLang="en-US" sz="2800" b="1" dirty="0">
                  <a:solidFill>
                    <a:schemeClr val="tx1"/>
                  </a:solidFill>
                </a:rPr>
                <a:t>会社のお金　　　　で　　　　　　</a:t>
              </a:r>
              <a:endParaRPr kumimoji="1" lang="en-US" altLang="ja-JP" sz="2800" b="1" dirty="0">
                <a:solidFill>
                  <a:schemeClr val="tx1"/>
                </a:solidFill>
              </a:endParaRPr>
            </a:p>
            <a:p>
              <a:r>
                <a:rPr kumimoji="1" lang="ja-JP" altLang="en-US" sz="4000" b="1" dirty="0">
                  <a:solidFill>
                    <a:schemeClr val="accent1">
                      <a:lumMod val="75000"/>
                      <a:lumOff val="25000"/>
                    </a:schemeClr>
                  </a:solidFill>
                </a:rPr>
                <a:t>旅行</a:t>
              </a:r>
              <a:r>
                <a:rPr kumimoji="1" lang="ja-JP" altLang="en-US" sz="2800" b="1" dirty="0">
                  <a:solidFill>
                    <a:schemeClr val="tx1"/>
                  </a:solidFill>
                </a:rPr>
                <a:t>ができる！？</a:t>
              </a:r>
              <a:endParaRPr kumimoji="1" lang="en-US" altLang="ja-JP" sz="2800" b="1" dirty="0">
                <a:solidFill>
                  <a:schemeClr val="tx1"/>
                </a:solidFill>
              </a:endParaRPr>
            </a:p>
            <a:p>
              <a:endParaRPr lang="en-US" altLang="ja-JP" dirty="0">
                <a:solidFill>
                  <a:schemeClr val="tx1"/>
                </a:solidFill>
              </a:endParaRPr>
            </a:p>
            <a:p>
              <a:endParaRPr kumimoji="1" lang="en-US" altLang="ja-JP" dirty="0">
                <a:solidFill>
                  <a:schemeClr val="tx1"/>
                </a:solidFill>
              </a:endParaRPr>
            </a:p>
          </p:txBody>
        </p:sp>
        <p:pic>
          <p:nvPicPr>
            <p:cNvPr id="1026" name="Picture 2" descr="お金の袋の無料フリーイラスト - イラストストック">
              <a:extLst>
                <a:ext uri="{FF2B5EF4-FFF2-40B4-BE49-F238E27FC236}">
                  <a16:creationId xmlns:a16="http://schemas.microsoft.com/office/drawing/2014/main" id="{310A1017-07F7-0252-3820-2074581761B1}"/>
                </a:ext>
              </a:extLst>
            </p:cNvPr>
            <p:cNvPicPr>
              <a:picLocks noChangeAspect="1" noChangeArrowheads="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a:off x="9642608" y="1351800"/>
              <a:ext cx="887547" cy="919245"/>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タイトル 1">
            <a:extLst>
              <a:ext uri="{FF2B5EF4-FFF2-40B4-BE49-F238E27FC236}">
                <a16:creationId xmlns:a16="http://schemas.microsoft.com/office/drawing/2014/main" id="{39329821-A59E-5235-733E-4CA8AEB1BAC1}"/>
              </a:ext>
            </a:extLst>
          </p:cNvPr>
          <p:cNvSpPr>
            <a:spLocks noGrp="1"/>
          </p:cNvSpPr>
          <p:nvPr>
            <p:ph type="title"/>
          </p:nvPr>
        </p:nvSpPr>
        <p:spPr/>
        <p:txBody>
          <a:bodyPr/>
          <a:lstStyle/>
          <a:p>
            <a:r>
              <a:rPr kumimoji="1" lang="en-US" altLang="ja-JP" dirty="0"/>
              <a:t>QC</a:t>
            </a:r>
            <a:r>
              <a:rPr kumimoji="1" lang="ja-JP" altLang="en-US" dirty="0"/>
              <a:t>で、ご褒美旅行ッテサイコウナンジャナイカ・・・？</a:t>
            </a:r>
          </a:p>
        </p:txBody>
      </p:sp>
      <p:sp>
        <p:nvSpPr>
          <p:cNvPr id="3" name="スライド番号プレースホルダー 2">
            <a:extLst>
              <a:ext uri="{FF2B5EF4-FFF2-40B4-BE49-F238E27FC236}">
                <a16:creationId xmlns:a16="http://schemas.microsoft.com/office/drawing/2014/main" id="{471DE481-1D2C-353D-ED6C-C536EE891897}"/>
              </a:ext>
            </a:extLst>
          </p:cNvPr>
          <p:cNvSpPr>
            <a:spLocks noGrp="1"/>
          </p:cNvSpPr>
          <p:nvPr>
            <p:ph type="sldNum" sz="quarter" idx="4"/>
          </p:nvPr>
        </p:nvSpPr>
        <p:spPr/>
        <p:txBody>
          <a:bodyPr/>
          <a:lstStyle/>
          <a:p>
            <a:fld id="{2A12437D-38F8-4D18-B693-32A1518CF28A}" type="slidenum">
              <a:rPr lang="ja-JP" altLang="en-US" smtClean="0"/>
              <a:pPr/>
              <a:t>7</a:t>
            </a:fld>
            <a:endParaRPr lang="ja-JP" altLang="en-US" dirty="0"/>
          </a:p>
        </p:txBody>
      </p:sp>
      <p:grpSp>
        <p:nvGrpSpPr>
          <p:cNvPr id="53" name="グループ化 52">
            <a:extLst>
              <a:ext uri="{FF2B5EF4-FFF2-40B4-BE49-F238E27FC236}">
                <a16:creationId xmlns:a16="http://schemas.microsoft.com/office/drawing/2014/main" id="{2B8FC0F9-A833-CFB5-9511-11838BA2343D}"/>
              </a:ext>
            </a:extLst>
          </p:cNvPr>
          <p:cNvGrpSpPr/>
          <p:nvPr/>
        </p:nvGrpSpPr>
        <p:grpSpPr>
          <a:xfrm>
            <a:off x="46186" y="740704"/>
            <a:ext cx="3166293" cy="2262541"/>
            <a:chOff x="46186" y="740704"/>
            <a:chExt cx="3166293" cy="2262541"/>
          </a:xfrm>
        </p:grpSpPr>
        <p:grpSp>
          <p:nvGrpSpPr>
            <p:cNvPr id="5" name="グループ化 4">
              <a:extLst>
                <a:ext uri="{FF2B5EF4-FFF2-40B4-BE49-F238E27FC236}">
                  <a16:creationId xmlns:a16="http://schemas.microsoft.com/office/drawing/2014/main" id="{DC067112-FE6B-25FF-5CC3-4355CC53A961}"/>
                </a:ext>
              </a:extLst>
            </p:cNvPr>
            <p:cNvGrpSpPr/>
            <p:nvPr/>
          </p:nvGrpSpPr>
          <p:grpSpPr>
            <a:xfrm>
              <a:off x="46186" y="1196740"/>
              <a:ext cx="1464480" cy="1806505"/>
              <a:chOff x="1235715" y="1545487"/>
              <a:chExt cx="1052028" cy="1475242"/>
            </a:xfrm>
          </p:grpSpPr>
          <p:grpSp>
            <p:nvGrpSpPr>
              <p:cNvPr id="6" name="グループ化 5">
                <a:extLst>
                  <a:ext uri="{FF2B5EF4-FFF2-40B4-BE49-F238E27FC236}">
                    <a16:creationId xmlns:a16="http://schemas.microsoft.com/office/drawing/2014/main" id="{C4D7A26D-EFDC-0164-E2F7-C9B412D000A7}"/>
                  </a:ext>
                </a:extLst>
              </p:cNvPr>
              <p:cNvGrpSpPr/>
              <p:nvPr/>
            </p:nvGrpSpPr>
            <p:grpSpPr>
              <a:xfrm>
                <a:off x="1295348" y="1926475"/>
                <a:ext cx="959366" cy="1094254"/>
                <a:chOff x="-1" y="0"/>
                <a:chExt cx="2386010" cy="2963865"/>
              </a:xfrm>
            </p:grpSpPr>
            <p:grpSp>
              <p:nvGrpSpPr>
                <p:cNvPr id="8" name="グループ化 7">
                  <a:extLst>
                    <a:ext uri="{FF2B5EF4-FFF2-40B4-BE49-F238E27FC236}">
                      <a16:creationId xmlns:a16="http://schemas.microsoft.com/office/drawing/2014/main" id="{B5A605E9-F515-ABDC-EFA2-B0FBCC963B8D}"/>
                    </a:ext>
                  </a:extLst>
                </p:cNvPr>
                <p:cNvGrpSpPr/>
                <p:nvPr/>
              </p:nvGrpSpPr>
              <p:grpSpPr>
                <a:xfrm>
                  <a:off x="335035" y="0"/>
                  <a:ext cx="1690686" cy="1952625"/>
                  <a:chOff x="335035" y="0"/>
                  <a:chExt cx="1690687" cy="1952625"/>
                </a:xfrm>
              </p:grpSpPr>
              <p:sp>
                <p:nvSpPr>
                  <p:cNvPr id="26" name="フリーフォーム 151">
                    <a:extLst>
                      <a:ext uri="{FF2B5EF4-FFF2-40B4-BE49-F238E27FC236}">
                        <a16:creationId xmlns:a16="http://schemas.microsoft.com/office/drawing/2014/main" id="{E10A1DC3-E475-1275-D141-69F7E8505DE6}"/>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27" name="フリーフォーム 152">
                    <a:extLst>
                      <a:ext uri="{FF2B5EF4-FFF2-40B4-BE49-F238E27FC236}">
                        <a16:creationId xmlns:a16="http://schemas.microsoft.com/office/drawing/2014/main" id="{E558D31D-3595-9991-B04F-34615AE65715}"/>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9" name="グループ化 8">
                  <a:extLst>
                    <a:ext uri="{FF2B5EF4-FFF2-40B4-BE49-F238E27FC236}">
                      <a16:creationId xmlns:a16="http://schemas.microsoft.com/office/drawing/2014/main" id="{DA9D5916-42A4-5A3E-0EA1-C8DADD9DB26A}"/>
                    </a:ext>
                  </a:extLst>
                </p:cNvPr>
                <p:cNvGrpSpPr>
                  <a:grpSpLocks/>
                </p:cNvGrpSpPr>
                <p:nvPr/>
              </p:nvGrpSpPr>
              <p:grpSpPr bwMode="auto">
                <a:xfrm>
                  <a:off x="-1" y="1895475"/>
                  <a:ext cx="2386010" cy="1068390"/>
                  <a:chOff x="0" y="1895475"/>
                  <a:chExt cx="3381375" cy="1514475"/>
                </a:xfrm>
              </p:grpSpPr>
              <p:sp>
                <p:nvSpPr>
                  <p:cNvPr id="11" name="フリーフォーム 136">
                    <a:extLst>
                      <a:ext uri="{FF2B5EF4-FFF2-40B4-BE49-F238E27FC236}">
                        <a16:creationId xmlns:a16="http://schemas.microsoft.com/office/drawing/2014/main" id="{F548035E-5EED-B304-214B-C12A32B551A3}"/>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2" name="フリーフォーム 137">
                    <a:extLst>
                      <a:ext uri="{FF2B5EF4-FFF2-40B4-BE49-F238E27FC236}">
                        <a16:creationId xmlns:a16="http://schemas.microsoft.com/office/drawing/2014/main" id="{590D1A12-F1B6-6FE2-7E05-8BA1C74E06C1}"/>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3" name="フリーフォーム 138">
                    <a:extLst>
                      <a:ext uri="{FF2B5EF4-FFF2-40B4-BE49-F238E27FC236}">
                        <a16:creationId xmlns:a16="http://schemas.microsoft.com/office/drawing/2014/main" id="{6ECF4622-2F71-CE50-925C-327043912ACF}"/>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4" name="フリーフォーム 139">
                    <a:extLst>
                      <a:ext uri="{FF2B5EF4-FFF2-40B4-BE49-F238E27FC236}">
                        <a16:creationId xmlns:a16="http://schemas.microsoft.com/office/drawing/2014/main" id="{B5CBD05C-8602-F240-3E96-24FDC7951F72}"/>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 name="フリーフォーム 140">
                    <a:extLst>
                      <a:ext uri="{FF2B5EF4-FFF2-40B4-BE49-F238E27FC236}">
                        <a16:creationId xmlns:a16="http://schemas.microsoft.com/office/drawing/2014/main" id="{0E748713-01F5-5E5E-D6CD-B344FEE0FAC2}"/>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6" name="フリーフォーム 141">
                    <a:extLst>
                      <a:ext uri="{FF2B5EF4-FFF2-40B4-BE49-F238E27FC236}">
                        <a16:creationId xmlns:a16="http://schemas.microsoft.com/office/drawing/2014/main" id="{553500C3-49E0-A102-C51F-3F53D151D537}"/>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7" name="フリーフォーム 142">
                    <a:extLst>
                      <a:ext uri="{FF2B5EF4-FFF2-40B4-BE49-F238E27FC236}">
                        <a16:creationId xmlns:a16="http://schemas.microsoft.com/office/drawing/2014/main" id="{66818DF7-FE64-D710-A1E1-7D2450B4E0A3}"/>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8" name="フリーフォーム 143">
                    <a:extLst>
                      <a:ext uri="{FF2B5EF4-FFF2-40B4-BE49-F238E27FC236}">
                        <a16:creationId xmlns:a16="http://schemas.microsoft.com/office/drawing/2014/main" id="{B686DF5B-75AF-61BC-2AD5-1F9B16D6F1CB}"/>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9" name="フリーフォーム 144">
                    <a:extLst>
                      <a:ext uri="{FF2B5EF4-FFF2-40B4-BE49-F238E27FC236}">
                        <a16:creationId xmlns:a16="http://schemas.microsoft.com/office/drawing/2014/main" id="{E7DDAAD6-705A-B9E1-89F5-A17651C6E0FA}"/>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 name="フリーフォーム 145">
                    <a:extLst>
                      <a:ext uri="{FF2B5EF4-FFF2-40B4-BE49-F238E27FC236}">
                        <a16:creationId xmlns:a16="http://schemas.microsoft.com/office/drawing/2014/main" id="{90F49BE1-126A-D5DA-C85C-006AE2B7B993}"/>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 name="フリーフォーム 146">
                    <a:extLst>
                      <a:ext uri="{FF2B5EF4-FFF2-40B4-BE49-F238E27FC236}">
                        <a16:creationId xmlns:a16="http://schemas.microsoft.com/office/drawing/2014/main" id="{DAB87E1D-E346-BDB1-A163-840991725895}"/>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 name="フリーフォーム 147">
                    <a:extLst>
                      <a:ext uri="{FF2B5EF4-FFF2-40B4-BE49-F238E27FC236}">
                        <a16:creationId xmlns:a16="http://schemas.microsoft.com/office/drawing/2014/main" id="{6B27FDC0-C755-40C5-72B1-FC5261C1AF5C}"/>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3" name="フリーフォーム 148">
                    <a:extLst>
                      <a:ext uri="{FF2B5EF4-FFF2-40B4-BE49-F238E27FC236}">
                        <a16:creationId xmlns:a16="http://schemas.microsoft.com/office/drawing/2014/main" id="{0FCD90C2-9146-5BDA-6759-2ACF9906BC0E}"/>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4" name="フリーフォーム 149">
                    <a:extLst>
                      <a:ext uri="{FF2B5EF4-FFF2-40B4-BE49-F238E27FC236}">
                        <a16:creationId xmlns:a16="http://schemas.microsoft.com/office/drawing/2014/main" id="{25AEF005-A2FC-EE4E-9D6E-9CD6E045449A}"/>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 name="フリーフォーム 150">
                    <a:extLst>
                      <a:ext uri="{FF2B5EF4-FFF2-40B4-BE49-F238E27FC236}">
                        <a16:creationId xmlns:a16="http://schemas.microsoft.com/office/drawing/2014/main" id="{D7BDB812-890A-6402-6CF5-81BCEC3FF2DB}"/>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0" name="フリーフォーム 135">
                  <a:extLst>
                    <a:ext uri="{FF2B5EF4-FFF2-40B4-BE49-F238E27FC236}">
                      <a16:creationId xmlns:a16="http://schemas.microsoft.com/office/drawing/2014/main" id="{160A8808-9B50-2F2A-4DCF-3FD74629D1D1}"/>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7" name="id-120725F3-1AA5-4EFB-8FD8-75D9273A1AAE" descr="IMG_2629.jpeg">
                <a:extLst>
                  <a:ext uri="{FF2B5EF4-FFF2-40B4-BE49-F238E27FC236}">
                    <a16:creationId xmlns:a16="http://schemas.microsoft.com/office/drawing/2014/main" id="{08C56FC8-0A9A-B699-D88F-7F20F46EABB3}"/>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235715" y="1545487"/>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5" name="吹き出し: 角を丸めた四角形 54">
              <a:extLst>
                <a:ext uri="{FF2B5EF4-FFF2-40B4-BE49-F238E27FC236}">
                  <a16:creationId xmlns:a16="http://schemas.microsoft.com/office/drawing/2014/main" id="{BCD753A9-144D-2180-32B3-A4EB933FB3FE}"/>
                </a:ext>
              </a:extLst>
            </p:cNvPr>
            <p:cNvSpPr/>
            <p:nvPr/>
          </p:nvSpPr>
          <p:spPr>
            <a:xfrm>
              <a:off x="119336" y="740704"/>
              <a:ext cx="3093143" cy="461665"/>
            </a:xfrm>
            <a:prstGeom prst="wedgeRoundRectCallout">
              <a:avLst>
                <a:gd name="adj1" fmla="val -20959"/>
                <a:gd name="adj2" fmla="val 109832"/>
                <a:gd name="adj3" fmla="val 16667"/>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最近旅行に行けてないなぁ</a:t>
              </a:r>
              <a:r>
                <a:rPr kumimoji="1" lang="en-US" altLang="ja-JP" dirty="0">
                  <a:solidFill>
                    <a:schemeClr val="tx1"/>
                  </a:solidFill>
                </a:rPr>
                <a:t>…</a:t>
              </a:r>
              <a:endParaRPr kumimoji="1" lang="ja-JP" altLang="en-US" dirty="0">
                <a:solidFill>
                  <a:schemeClr val="tx1"/>
                </a:solidFill>
              </a:endParaRPr>
            </a:p>
          </p:txBody>
        </p:sp>
      </p:grpSp>
      <p:grpSp>
        <p:nvGrpSpPr>
          <p:cNvPr id="2048" name="グループ化 2047">
            <a:extLst>
              <a:ext uri="{FF2B5EF4-FFF2-40B4-BE49-F238E27FC236}">
                <a16:creationId xmlns:a16="http://schemas.microsoft.com/office/drawing/2014/main" id="{95A130F1-BB58-A7F7-3633-3AE94A91F57A}"/>
              </a:ext>
            </a:extLst>
          </p:cNvPr>
          <p:cNvGrpSpPr/>
          <p:nvPr/>
        </p:nvGrpSpPr>
        <p:grpSpPr>
          <a:xfrm>
            <a:off x="6082541" y="850475"/>
            <a:ext cx="3962025" cy="1975117"/>
            <a:chOff x="6082541" y="850475"/>
            <a:chExt cx="3962025" cy="1975117"/>
          </a:xfrm>
        </p:grpSpPr>
        <p:grpSp>
          <p:nvGrpSpPr>
            <p:cNvPr id="80" name="グループ化 79">
              <a:extLst>
                <a:ext uri="{FF2B5EF4-FFF2-40B4-BE49-F238E27FC236}">
                  <a16:creationId xmlns:a16="http://schemas.microsoft.com/office/drawing/2014/main" id="{C447356A-BF5D-5144-3E86-E107F602C467}"/>
                </a:ext>
              </a:extLst>
            </p:cNvPr>
            <p:cNvGrpSpPr/>
            <p:nvPr/>
          </p:nvGrpSpPr>
          <p:grpSpPr>
            <a:xfrm>
              <a:off x="6082541" y="1019087"/>
              <a:ext cx="1464480" cy="1806505"/>
              <a:chOff x="1235715" y="1545487"/>
              <a:chExt cx="1052028" cy="1475242"/>
            </a:xfrm>
          </p:grpSpPr>
          <p:grpSp>
            <p:nvGrpSpPr>
              <p:cNvPr id="81" name="グループ化 80">
                <a:extLst>
                  <a:ext uri="{FF2B5EF4-FFF2-40B4-BE49-F238E27FC236}">
                    <a16:creationId xmlns:a16="http://schemas.microsoft.com/office/drawing/2014/main" id="{6C9AE32B-117E-BC87-E298-FEE9440098E3}"/>
                  </a:ext>
                </a:extLst>
              </p:cNvPr>
              <p:cNvGrpSpPr/>
              <p:nvPr/>
            </p:nvGrpSpPr>
            <p:grpSpPr>
              <a:xfrm>
                <a:off x="1295348" y="1926475"/>
                <a:ext cx="959366" cy="1094254"/>
                <a:chOff x="-1" y="0"/>
                <a:chExt cx="2386010" cy="2963865"/>
              </a:xfrm>
            </p:grpSpPr>
            <p:grpSp>
              <p:nvGrpSpPr>
                <p:cNvPr id="83" name="グループ化 82">
                  <a:extLst>
                    <a:ext uri="{FF2B5EF4-FFF2-40B4-BE49-F238E27FC236}">
                      <a16:creationId xmlns:a16="http://schemas.microsoft.com/office/drawing/2014/main" id="{C5FC0A76-F58A-BB97-B913-69FC00561986}"/>
                    </a:ext>
                  </a:extLst>
                </p:cNvPr>
                <p:cNvGrpSpPr/>
                <p:nvPr/>
              </p:nvGrpSpPr>
              <p:grpSpPr>
                <a:xfrm>
                  <a:off x="335035" y="0"/>
                  <a:ext cx="1690686" cy="1952625"/>
                  <a:chOff x="335035" y="0"/>
                  <a:chExt cx="1690687" cy="1952625"/>
                </a:xfrm>
              </p:grpSpPr>
              <p:sp>
                <p:nvSpPr>
                  <p:cNvPr id="101" name="フリーフォーム 151">
                    <a:extLst>
                      <a:ext uri="{FF2B5EF4-FFF2-40B4-BE49-F238E27FC236}">
                        <a16:creationId xmlns:a16="http://schemas.microsoft.com/office/drawing/2014/main" id="{EA3FF5A6-46EF-DA58-2660-2DC96010847A}"/>
                      </a:ext>
                    </a:extLst>
                  </p:cNvPr>
                  <p:cNvSpPr/>
                  <p:nvPr/>
                </p:nvSpPr>
                <p:spPr>
                  <a:xfrm>
                    <a:off x="482677" y="166687"/>
                    <a:ext cx="1333500" cy="1785938"/>
                  </a:xfrm>
                  <a:custGeom>
                    <a:avLst/>
                    <a:gdLst>
                      <a:gd name="connsiteX0" fmla="*/ 0 w 1333500"/>
                      <a:gd name="connsiteY0" fmla="*/ 857250 h 1785938"/>
                      <a:gd name="connsiteX1" fmla="*/ 28575 w 1333500"/>
                      <a:gd name="connsiteY1" fmla="*/ 1057275 h 1785938"/>
                      <a:gd name="connsiteX2" fmla="*/ 71437 w 1333500"/>
                      <a:gd name="connsiteY2" fmla="*/ 1295400 h 1785938"/>
                      <a:gd name="connsiteX3" fmla="*/ 147637 w 1333500"/>
                      <a:gd name="connsiteY3" fmla="*/ 1452563 h 1785938"/>
                      <a:gd name="connsiteX4" fmla="*/ 261937 w 1333500"/>
                      <a:gd name="connsiteY4" fmla="*/ 1614488 h 1785938"/>
                      <a:gd name="connsiteX5" fmla="*/ 414337 w 1333500"/>
                      <a:gd name="connsiteY5" fmla="*/ 1714500 h 1785938"/>
                      <a:gd name="connsiteX6" fmla="*/ 557212 w 1333500"/>
                      <a:gd name="connsiteY6" fmla="*/ 1781175 h 1785938"/>
                      <a:gd name="connsiteX7" fmla="*/ 781050 w 1333500"/>
                      <a:gd name="connsiteY7" fmla="*/ 1785938 h 1785938"/>
                      <a:gd name="connsiteX8" fmla="*/ 981075 w 1333500"/>
                      <a:gd name="connsiteY8" fmla="*/ 1681163 h 1785938"/>
                      <a:gd name="connsiteX9" fmla="*/ 1104900 w 1333500"/>
                      <a:gd name="connsiteY9" fmla="*/ 1566863 h 1785938"/>
                      <a:gd name="connsiteX10" fmla="*/ 1252537 w 1333500"/>
                      <a:gd name="connsiteY10" fmla="*/ 1357313 h 1785938"/>
                      <a:gd name="connsiteX11" fmla="*/ 1295400 w 1333500"/>
                      <a:gd name="connsiteY11" fmla="*/ 1162050 h 1785938"/>
                      <a:gd name="connsiteX12" fmla="*/ 1323975 w 1333500"/>
                      <a:gd name="connsiteY12" fmla="*/ 1042988 h 1785938"/>
                      <a:gd name="connsiteX13" fmla="*/ 1333500 w 1333500"/>
                      <a:gd name="connsiteY13" fmla="*/ 881063 h 1785938"/>
                      <a:gd name="connsiteX14" fmla="*/ 1233487 w 1333500"/>
                      <a:gd name="connsiteY14" fmla="*/ 619125 h 1785938"/>
                      <a:gd name="connsiteX15" fmla="*/ 1166812 w 1333500"/>
                      <a:gd name="connsiteY15" fmla="*/ 514350 h 1785938"/>
                      <a:gd name="connsiteX16" fmla="*/ 1047750 w 1333500"/>
                      <a:gd name="connsiteY16" fmla="*/ 285750 h 1785938"/>
                      <a:gd name="connsiteX17" fmla="*/ 942975 w 1333500"/>
                      <a:gd name="connsiteY17" fmla="*/ 119063 h 1785938"/>
                      <a:gd name="connsiteX18" fmla="*/ 838200 w 1333500"/>
                      <a:gd name="connsiteY18" fmla="*/ 0 h 1785938"/>
                      <a:gd name="connsiteX19" fmla="*/ 766762 w 1333500"/>
                      <a:gd name="connsiteY19" fmla="*/ 66675 h 1785938"/>
                      <a:gd name="connsiteX20" fmla="*/ 742950 w 1333500"/>
                      <a:gd name="connsiteY20" fmla="*/ 190500 h 1785938"/>
                      <a:gd name="connsiteX21" fmla="*/ 695325 w 1333500"/>
                      <a:gd name="connsiteY21" fmla="*/ 419100 h 1785938"/>
                      <a:gd name="connsiteX22" fmla="*/ 642937 w 1333500"/>
                      <a:gd name="connsiteY22" fmla="*/ 576263 h 1785938"/>
                      <a:gd name="connsiteX23" fmla="*/ 614362 w 1333500"/>
                      <a:gd name="connsiteY23" fmla="*/ 600075 h 1785938"/>
                      <a:gd name="connsiteX24" fmla="*/ 614362 w 1333500"/>
                      <a:gd name="connsiteY24" fmla="*/ 452438 h 1785938"/>
                      <a:gd name="connsiteX25" fmla="*/ 533400 w 1333500"/>
                      <a:gd name="connsiteY25" fmla="*/ 628650 h 1785938"/>
                      <a:gd name="connsiteX26" fmla="*/ 538162 w 1333500"/>
                      <a:gd name="connsiteY26" fmla="*/ 495300 h 1785938"/>
                      <a:gd name="connsiteX27" fmla="*/ 466725 w 1333500"/>
                      <a:gd name="connsiteY27" fmla="*/ 547688 h 1785938"/>
                      <a:gd name="connsiteX28" fmla="*/ 438150 w 1333500"/>
                      <a:gd name="connsiteY28" fmla="*/ 514350 h 1785938"/>
                      <a:gd name="connsiteX29" fmla="*/ 395287 w 1333500"/>
                      <a:gd name="connsiteY29" fmla="*/ 595313 h 1785938"/>
                      <a:gd name="connsiteX30" fmla="*/ 361950 w 1333500"/>
                      <a:gd name="connsiteY30" fmla="*/ 538163 h 1785938"/>
                      <a:gd name="connsiteX31" fmla="*/ 261937 w 1333500"/>
                      <a:gd name="connsiteY31" fmla="*/ 709613 h 1785938"/>
                      <a:gd name="connsiteX32" fmla="*/ 290512 w 1333500"/>
                      <a:gd name="connsiteY32" fmla="*/ 542925 h 1785938"/>
                      <a:gd name="connsiteX33" fmla="*/ 257175 w 1333500"/>
                      <a:gd name="connsiteY33" fmla="*/ 547688 h 1785938"/>
                      <a:gd name="connsiteX34" fmla="*/ 228600 w 1333500"/>
                      <a:gd name="connsiteY34" fmla="*/ 619125 h 1785938"/>
                      <a:gd name="connsiteX35" fmla="*/ 223837 w 1333500"/>
                      <a:gd name="connsiteY35" fmla="*/ 676275 h 1785938"/>
                      <a:gd name="connsiteX36" fmla="*/ 176212 w 1333500"/>
                      <a:gd name="connsiteY36" fmla="*/ 666750 h 1785938"/>
                      <a:gd name="connsiteX37" fmla="*/ 200025 w 1333500"/>
                      <a:gd name="connsiteY37" fmla="*/ 547688 h 1785938"/>
                      <a:gd name="connsiteX38" fmla="*/ 128587 w 1333500"/>
                      <a:gd name="connsiteY38" fmla="*/ 609600 h 1785938"/>
                      <a:gd name="connsiteX39" fmla="*/ 109537 w 1333500"/>
                      <a:gd name="connsiteY39" fmla="*/ 709613 h 1785938"/>
                      <a:gd name="connsiteX40" fmla="*/ 47625 w 1333500"/>
                      <a:gd name="connsiteY40" fmla="*/ 785813 h 1785938"/>
                      <a:gd name="connsiteX41" fmla="*/ 0 w 1333500"/>
                      <a:gd name="connsiteY41" fmla="*/ 857250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33500" h="1785938">
                        <a:moveTo>
                          <a:pt x="0" y="857250"/>
                        </a:moveTo>
                        <a:lnTo>
                          <a:pt x="28575" y="1057275"/>
                        </a:lnTo>
                        <a:lnTo>
                          <a:pt x="71437" y="1295400"/>
                        </a:lnTo>
                        <a:lnTo>
                          <a:pt x="147637" y="1452563"/>
                        </a:lnTo>
                        <a:lnTo>
                          <a:pt x="261937" y="1614488"/>
                        </a:lnTo>
                        <a:lnTo>
                          <a:pt x="414337" y="1714500"/>
                        </a:lnTo>
                        <a:lnTo>
                          <a:pt x="557212" y="1781175"/>
                        </a:lnTo>
                        <a:lnTo>
                          <a:pt x="781050" y="1785938"/>
                        </a:lnTo>
                        <a:lnTo>
                          <a:pt x="981075" y="1681163"/>
                        </a:lnTo>
                        <a:lnTo>
                          <a:pt x="1104900" y="1566863"/>
                        </a:lnTo>
                        <a:lnTo>
                          <a:pt x="1252537" y="1357313"/>
                        </a:lnTo>
                        <a:lnTo>
                          <a:pt x="1295400" y="1162050"/>
                        </a:lnTo>
                        <a:lnTo>
                          <a:pt x="1323975" y="1042988"/>
                        </a:lnTo>
                        <a:lnTo>
                          <a:pt x="1333500" y="881063"/>
                        </a:lnTo>
                        <a:lnTo>
                          <a:pt x="1233487" y="619125"/>
                        </a:lnTo>
                        <a:lnTo>
                          <a:pt x="1166812" y="514350"/>
                        </a:lnTo>
                        <a:lnTo>
                          <a:pt x="1047750" y="285750"/>
                        </a:lnTo>
                        <a:lnTo>
                          <a:pt x="942975" y="119063"/>
                        </a:lnTo>
                        <a:lnTo>
                          <a:pt x="838200" y="0"/>
                        </a:lnTo>
                        <a:lnTo>
                          <a:pt x="766762" y="66675"/>
                        </a:lnTo>
                        <a:lnTo>
                          <a:pt x="742950" y="190500"/>
                        </a:lnTo>
                        <a:lnTo>
                          <a:pt x="695325" y="419100"/>
                        </a:lnTo>
                        <a:lnTo>
                          <a:pt x="642937" y="576263"/>
                        </a:lnTo>
                        <a:lnTo>
                          <a:pt x="614362" y="600075"/>
                        </a:lnTo>
                        <a:lnTo>
                          <a:pt x="614362" y="452438"/>
                        </a:lnTo>
                        <a:lnTo>
                          <a:pt x="533400" y="628650"/>
                        </a:lnTo>
                        <a:lnTo>
                          <a:pt x="538162" y="495300"/>
                        </a:lnTo>
                        <a:lnTo>
                          <a:pt x="466725" y="547688"/>
                        </a:lnTo>
                        <a:lnTo>
                          <a:pt x="438150" y="514350"/>
                        </a:lnTo>
                        <a:lnTo>
                          <a:pt x="395287" y="595313"/>
                        </a:lnTo>
                        <a:lnTo>
                          <a:pt x="361950" y="538163"/>
                        </a:lnTo>
                        <a:lnTo>
                          <a:pt x="261937" y="709613"/>
                        </a:lnTo>
                        <a:lnTo>
                          <a:pt x="290512" y="542925"/>
                        </a:lnTo>
                        <a:lnTo>
                          <a:pt x="257175" y="547688"/>
                        </a:lnTo>
                        <a:lnTo>
                          <a:pt x="228600" y="619125"/>
                        </a:lnTo>
                        <a:lnTo>
                          <a:pt x="223837" y="676275"/>
                        </a:lnTo>
                        <a:lnTo>
                          <a:pt x="176212" y="666750"/>
                        </a:lnTo>
                        <a:lnTo>
                          <a:pt x="200025" y="547688"/>
                        </a:lnTo>
                        <a:lnTo>
                          <a:pt x="128587" y="609600"/>
                        </a:lnTo>
                        <a:lnTo>
                          <a:pt x="109537" y="709613"/>
                        </a:lnTo>
                        <a:lnTo>
                          <a:pt x="47625" y="785813"/>
                        </a:lnTo>
                        <a:lnTo>
                          <a:pt x="0" y="857250"/>
                        </a:lnTo>
                        <a:close/>
                      </a:path>
                    </a:pathLst>
                  </a:custGeom>
                  <a:solidFill>
                    <a:srgbClr val="FFCC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dirty="0"/>
                  </a:p>
                </p:txBody>
              </p:sp>
              <p:sp>
                <p:nvSpPr>
                  <p:cNvPr id="102" name="フリーフォーム 152">
                    <a:extLst>
                      <a:ext uri="{FF2B5EF4-FFF2-40B4-BE49-F238E27FC236}">
                        <a16:creationId xmlns:a16="http://schemas.microsoft.com/office/drawing/2014/main" id="{D434BBC4-EF3A-5949-D93F-E5F69093347F}"/>
                      </a:ext>
                    </a:extLst>
                  </p:cNvPr>
                  <p:cNvSpPr/>
                  <p:nvPr/>
                </p:nvSpPr>
                <p:spPr>
                  <a:xfrm>
                    <a:off x="335035" y="0"/>
                    <a:ext cx="1690687" cy="1809750"/>
                  </a:xfrm>
                  <a:custGeom>
                    <a:avLst/>
                    <a:gdLst>
                      <a:gd name="connsiteX0" fmla="*/ 361950 w 1690687"/>
                      <a:gd name="connsiteY0" fmla="*/ 1690687 h 1809750"/>
                      <a:gd name="connsiteX1" fmla="*/ 304800 w 1690687"/>
                      <a:gd name="connsiteY1" fmla="*/ 1790700 h 1809750"/>
                      <a:gd name="connsiteX2" fmla="*/ 233362 w 1690687"/>
                      <a:gd name="connsiteY2" fmla="*/ 1724025 h 1809750"/>
                      <a:gd name="connsiteX3" fmla="*/ 238125 w 1690687"/>
                      <a:gd name="connsiteY3" fmla="*/ 1576387 h 1809750"/>
                      <a:gd name="connsiteX4" fmla="*/ 242887 w 1690687"/>
                      <a:gd name="connsiteY4" fmla="*/ 1514475 h 1809750"/>
                      <a:gd name="connsiteX5" fmla="*/ 138112 w 1690687"/>
                      <a:gd name="connsiteY5" fmla="*/ 1409700 h 1809750"/>
                      <a:gd name="connsiteX6" fmla="*/ 61912 w 1690687"/>
                      <a:gd name="connsiteY6" fmla="*/ 1347787 h 1809750"/>
                      <a:gd name="connsiteX7" fmla="*/ 52387 w 1690687"/>
                      <a:gd name="connsiteY7" fmla="*/ 1190625 h 1809750"/>
                      <a:gd name="connsiteX8" fmla="*/ 66675 w 1690687"/>
                      <a:gd name="connsiteY8" fmla="*/ 1109662 h 1809750"/>
                      <a:gd name="connsiteX9" fmla="*/ 4762 w 1690687"/>
                      <a:gd name="connsiteY9" fmla="*/ 1033462 h 1809750"/>
                      <a:gd name="connsiteX10" fmla="*/ 47625 w 1690687"/>
                      <a:gd name="connsiteY10" fmla="*/ 952500 h 1809750"/>
                      <a:gd name="connsiteX11" fmla="*/ 0 w 1690687"/>
                      <a:gd name="connsiteY11" fmla="*/ 928687 h 1809750"/>
                      <a:gd name="connsiteX12" fmla="*/ 57150 w 1690687"/>
                      <a:gd name="connsiteY12" fmla="*/ 857250 h 1809750"/>
                      <a:gd name="connsiteX13" fmla="*/ 23812 w 1690687"/>
                      <a:gd name="connsiteY13" fmla="*/ 785812 h 1809750"/>
                      <a:gd name="connsiteX14" fmla="*/ 23812 w 1690687"/>
                      <a:gd name="connsiteY14" fmla="*/ 681037 h 1809750"/>
                      <a:gd name="connsiteX15" fmla="*/ 14287 w 1690687"/>
                      <a:gd name="connsiteY15" fmla="*/ 609600 h 1809750"/>
                      <a:gd name="connsiteX16" fmla="*/ 28575 w 1690687"/>
                      <a:gd name="connsiteY16" fmla="*/ 438150 h 1809750"/>
                      <a:gd name="connsiteX17" fmla="*/ 95250 w 1690687"/>
                      <a:gd name="connsiteY17" fmla="*/ 423862 h 1809750"/>
                      <a:gd name="connsiteX18" fmla="*/ 119062 w 1690687"/>
                      <a:gd name="connsiteY18" fmla="*/ 414337 h 1809750"/>
                      <a:gd name="connsiteX19" fmla="*/ 100012 w 1690687"/>
                      <a:gd name="connsiteY19" fmla="*/ 366712 h 1809750"/>
                      <a:gd name="connsiteX20" fmla="*/ 176212 w 1690687"/>
                      <a:gd name="connsiteY20" fmla="*/ 276225 h 1809750"/>
                      <a:gd name="connsiteX21" fmla="*/ 266700 w 1690687"/>
                      <a:gd name="connsiteY21" fmla="*/ 185737 h 1809750"/>
                      <a:gd name="connsiteX22" fmla="*/ 323850 w 1690687"/>
                      <a:gd name="connsiteY22" fmla="*/ 142875 h 1809750"/>
                      <a:gd name="connsiteX23" fmla="*/ 438150 w 1690687"/>
                      <a:gd name="connsiteY23" fmla="*/ 76200 h 1809750"/>
                      <a:gd name="connsiteX24" fmla="*/ 590550 w 1690687"/>
                      <a:gd name="connsiteY24" fmla="*/ 47625 h 1809750"/>
                      <a:gd name="connsiteX25" fmla="*/ 581025 w 1690687"/>
                      <a:gd name="connsiteY25" fmla="*/ 14287 h 1809750"/>
                      <a:gd name="connsiteX26" fmla="*/ 704850 w 1690687"/>
                      <a:gd name="connsiteY26" fmla="*/ 9525 h 1809750"/>
                      <a:gd name="connsiteX27" fmla="*/ 790575 w 1690687"/>
                      <a:gd name="connsiteY27" fmla="*/ 33337 h 1809750"/>
                      <a:gd name="connsiteX28" fmla="*/ 847725 w 1690687"/>
                      <a:gd name="connsiteY28" fmla="*/ 0 h 1809750"/>
                      <a:gd name="connsiteX29" fmla="*/ 919162 w 1690687"/>
                      <a:gd name="connsiteY29" fmla="*/ 38100 h 1809750"/>
                      <a:gd name="connsiteX30" fmla="*/ 1062037 w 1690687"/>
                      <a:gd name="connsiteY30" fmla="*/ 66675 h 1809750"/>
                      <a:gd name="connsiteX31" fmla="*/ 1176337 w 1690687"/>
                      <a:gd name="connsiteY31" fmla="*/ 100012 h 1809750"/>
                      <a:gd name="connsiteX32" fmla="*/ 1295400 w 1690687"/>
                      <a:gd name="connsiteY32" fmla="*/ 133350 h 1809750"/>
                      <a:gd name="connsiteX33" fmla="*/ 1300162 w 1690687"/>
                      <a:gd name="connsiteY33" fmla="*/ 166687 h 1809750"/>
                      <a:gd name="connsiteX34" fmla="*/ 1414462 w 1690687"/>
                      <a:gd name="connsiteY34" fmla="*/ 257175 h 1809750"/>
                      <a:gd name="connsiteX35" fmla="*/ 1509712 w 1690687"/>
                      <a:gd name="connsiteY35" fmla="*/ 376237 h 1809750"/>
                      <a:gd name="connsiteX36" fmla="*/ 1566862 w 1690687"/>
                      <a:gd name="connsiteY36" fmla="*/ 433387 h 1809750"/>
                      <a:gd name="connsiteX37" fmla="*/ 1557337 w 1690687"/>
                      <a:gd name="connsiteY37" fmla="*/ 476250 h 1809750"/>
                      <a:gd name="connsiteX38" fmla="*/ 1628775 w 1690687"/>
                      <a:gd name="connsiteY38" fmla="*/ 581025 h 1809750"/>
                      <a:gd name="connsiteX39" fmla="*/ 1676400 w 1690687"/>
                      <a:gd name="connsiteY39" fmla="*/ 723900 h 1809750"/>
                      <a:gd name="connsiteX40" fmla="*/ 1676400 w 1690687"/>
                      <a:gd name="connsiteY40" fmla="*/ 857250 h 1809750"/>
                      <a:gd name="connsiteX41" fmla="*/ 1690687 w 1690687"/>
                      <a:gd name="connsiteY41" fmla="*/ 981075 h 1809750"/>
                      <a:gd name="connsiteX42" fmla="*/ 1647825 w 1690687"/>
                      <a:gd name="connsiteY42" fmla="*/ 1033462 h 1809750"/>
                      <a:gd name="connsiteX43" fmla="*/ 1657350 w 1690687"/>
                      <a:gd name="connsiteY43" fmla="*/ 1076325 h 1809750"/>
                      <a:gd name="connsiteX44" fmla="*/ 1690687 w 1690687"/>
                      <a:gd name="connsiteY44" fmla="*/ 1119187 h 1809750"/>
                      <a:gd name="connsiteX45" fmla="*/ 1671637 w 1690687"/>
                      <a:gd name="connsiteY45" fmla="*/ 1228725 h 1809750"/>
                      <a:gd name="connsiteX46" fmla="*/ 1652587 w 1690687"/>
                      <a:gd name="connsiteY46" fmla="*/ 1257300 h 1809750"/>
                      <a:gd name="connsiteX47" fmla="*/ 1662112 w 1690687"/>
                      <a:gd name="connsiteY47" fmla="*/ 1371600 h 1809750"/>
                      <a:gd name="connsiteX48" fmla="*/ 1666875 w 1690687"/>
                      <a:gd name="connsiteY48" fmla="*/ 1414462 h 1809750"/>
                      <a:gd name="connsiteX49" fmla="*/ 1528762 w 1690687"/>
                      <a:gd name="connsiteY49" fmla="*/ 1490662 h 1809750"/>
                      <a:gd name="connsiteX50" fmla="*/ 1500187 w 1690687"/>
                      <a:gd name="connsiteY50" fmla="*/ 1576387 h 1809750"/>
                      <a:gd name="connsiteX51" fmla="*/ 1485900 w 1690687"/>
                      <a:gd name="connsiteY51" fmla="*/ 1666875 h 1809750"/>
                      <a:gd name="connsiteX52" fmla="*/ 1466850 w 1690687"/>
                      <a:gd name="connsiteY52" fmla="*/ 1733550 h 1809750"/>
                      <a:gd name="connsiteX53" fmla="*/ 1452562 w 1690687"/>
                      <a:gd name="connsiteY53" fmla="*/ 1809750 h 1809750"/>
                      <a:gd name="connsiteX54" fmla="*/ 1304925 w 1690687"/>
                      <a:gd name="connsiteY54" fmla="*/ 1781175 h 1809750"/>
                      <a:gd name="connsiteX55" fmla="*/ 1233487 w 1690687"/>
                      <a:gd name="connsiteY55" fmla="*/ 1752600 h 1809750"/>
                      <a:gd name="connsiteX56" fmla="*/ 1423987 w 1690687"/>
                      <a:gd name="connsiteY56" fmla="*/ 1514475 h 1809750"/>
                      <a:gd name="connsiteX57" fmla="*/ 1476375 w 1690687"/>
                      <a:gd name="connsiteY57" fmla="*/ 1219200 h 1809750"/>
                      <a:gd name="connsiteX58" fmla="*/ 1481137 w 1690687"/>
                      <a:gd name="connsiteY58" fmla="*/ 1052512 h 1809750"/>
                      <a:gd name="connsiteX59" fmla="*/ 1362075 w 1690687"/>
                      <a:gd name="connsiteY59" fmla="*/ 752475 h 1809750"/>
                      <a:gd name="connsiteX60" fmla="*/ 1262062 w 1690687"/>
                      <a:gd name="connsiteY60" fmla="*/ 576262 h 1809750"/>
                      <a:gd name="connsiteX61" fmla="*/ 1157287 w 1690687"/>
                      <a:gd name="connsiteY61" fmla="*/ 385762 h 1809750"/>
                      <a:gd name="connsiteX62" fmla="*/ 1057275 w 1690687"/>
                      <a:gd name="connsiteY62" fmla="*/ 247650 h 1809750"/>
                      <a:gd name="connsiteX63" fmla="*/ 981075 w 1690687"/>
                      <a:gd name="connsiteY63" fmla="*/ 161925 h 1809750"/>
                      <a:gd name="connsiteX64" fmla="*/ 895350 w 1690687"/>
                      <a:gd name="connsiteY64" fmla="*/ 228600 h 1809750"/>
                      <a:gd name="connsiteX65" fmla="*/ 876300 w 1690687"/>
                      <a:gd name="connsiteY65" fmla="*/ 461962 h 1809750"/>
                      <a:gd name="connsiteX66" fmla="*/ 857250 w 1690687"/>
                      <a:gd name="connsiteY66" fmla="*/ 557212 h 1809750"/>
                      <a:gd name="connsiteX67" fmla="*/ 823912 w 1690687"/>
                      <a:gd name="connsiteY67" fmla="*/ 666750 h 1809750"/>
                      <a:gd name="connsiteX68" fmla="*/ 766762 w 1690687"/>
                      <a:gd name="connsiteY68" fmla="*/ 776287 h 1809750"/>
                      <a:gd name="connsiteX69" fmla="*/ 762000 w 1690687"/>
                      <a:gd name="connsiteY69" fmla="*/ 623887 h 1809750"/>
                      <a:gd name="connsiteX70" fmla="*/ 690562 w 1690687"/>
                      <a:gd name="connsiteY70" fmla="*/ 804862 h 1809750"/>
                      <a:gd name="connsiteX71" fmla="*/ 695325 w 1690687"/>
                      <a:gd name="connsiteY71" fmla="*/ 657225 h 1809750"/>
                      <a:gd name="connsiteX72" fmla="*/ 633412 w 1690687"/>
                      <a:gd name="connsiteY72" fmla="*/ 728662 h 1809750"/>
                      <a:gd name="connsiteX73" fmla="*/ 600075 w 1690687"/>
                      <a:gd name="connsiteY73" fmla="*/ 700087 h 1809750"/>
                      <a:gd name="connsiteX74" fmla="*/ 571500 w 1690687"/>
                      <a:gd name="connsiteY74" fmla="*/ 785812 h 1809750"/>
                      <a:gd name="connsiteX75" fmla="*/ 519112 w 1690687"/>
                      <a:gd name="connsiteY75" fmla="*/ 714375 h 1809750"/>
                      <a:gd name="connsiteX76" fmla="*/ 409575 w 1690687"/>
                      <a:gd name="connsiteY76" fmla="*/ 900112 h 1809750"/>
                      <a:gd name="connsiteX77" fmla="*/ 433387 w 1690687"/>
                      <a:gd name="connsiteY77" fmla="*/ 738187 h 1809750"/>
                      <a:gd name="connsiteX78" fmla="*/ 452437 w 1690687"/>
                      <a:gd name="connsiteY78" fmla="*/ 709612 h 1809750"/>
                      <a:gd name="connsiteX79" fmla="*/ 414337 w 1690687"/>
                      <a:gd name="connsiteY79" fmla="*/ 709612 h 1809750"/>
                      <a:gd name="connsiteX80" fmla="*/ 390525 w 1690687"/>
                      <a:gd name="connsiteY80" fmla="*/ 857250 h 1809750"/>
                      <a:gd name="connsiteX81" fmla="*/ 323850 w 1690687"/>
                      <a:gd name="connsiteY81" fmla="*/ 838200 h 1809750"/>
                      <a:gd name="connsiteX82" fmla="*/ 361950 w 1690687"/>
                      <a:gd name="connsiteY82" fmla="*/ 704850 h 1809750"/>
                      <a:gd name="connsiteX83" fmla="*/ 290512 w 1690687"/>
                      <a:gd name="connsiteY83" fmla="*/ 771525 h 1809750"/>
                      <a:gd name="connsiteX84" fmla="*/ 280987 w 1690687"/>
                      <a:gd name="connsiteY84" fmla="*/ 876300 h 1809750"/>
                      <a:gd name="connsiteX85" fmla="*/ 152400 w 1690687"/>
                      <a:gd name="connsiteY85" fmla="*/ 1023937 h 1809750"/>
                      <a:gd name="connsiteX86" fmla="*/ 209550 w 1690687"/>
                      <a:gd name="connsiteY86" fmla="*/ 1404937 h 1809750"/>
                      <a:gd name="connsiteX87" fmla="*/ 271462 w 1690687"/>
                      <a:gd name="connsiteY87" fmla="*/ 1524000 h 1809750"/>
                      <a:gd name="connsiteX88" fmla="*/ 361950 w 1690687"/>
                      <a:gd name="connsiteY88" fmla="*/ 1690687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90687" h="1809750">
                        <a:moveTo>
                          <a:pt x="361950" y="1690687"/>
                        </a:moveTo>
                        <a:lnTo>
                          <a:pt x="304800" y="1790700"/>
                        </a:lnTo>
                        <a:lnTo>
                          <a:pt x="233362" y="1724025"/>
                        </a:lnTo>
                        <a:lnTo>
                          <a:pt x="238125" y="1576387"/>
                        </a:lnTo>
                        <a:lnTo>
                          <a:pt x="242887" y="1514475"/>
                        </a:lnTo>
                        <a:lnTo>
                          <a:pt x="138112" y="1409700"/>
                        </a:lnTo>
                        <a:lnTo>
                          <a:pt x="61912" y="1347787"/>
                        </a:lnTo>
                        <a:lnTo>
                          <a:pt x="52387" y="1190625"/>
                        </a:lnTo>
                        <a:lnTo>
                          <a:pt x="66675" y="1109662"/>
                        </a:lnTo>
                        <a:lnTo>
                          <a:pt x="4762" y="1033462"/>
                        </a:lnTo>
                        <a:lnTo>
                          <a:pt x="47625" y="952500"/>
                        </a:lnTo>
                        <a:lnTo>
                          <a:pt x="0" y="928687"/>
                        </a:lnTo>
                        <a:lnTo>
                          <a:pt x="57150" y="857250"/>
                        </a:lnTo>
                        <a:lnTo>
                          <a:pt x="23812" y="785812"/>
                        </a:lnTo>
                        <a:lnTo>
                          <a:pt x="23812" y="681037"/>
                        </a:lnTo>
                        <a:lnTo>
                          <a:pt x="14287" y="609600"/>
                        </a:lnTo>
                        <a:lnTo>
                          <a:pt x="28575" y="438150"/>
                        </a:lnTo>
                        <a:lnTo>
                          <a:pt x="95250" y="423862"/>
                        </a:lnTo>
                        <a:lnTo>
                          <a:pt x="119062" y="414337"/>
                        </a:lnTo>
                        <a:lnTo>
                          <a:pt x="100012" y="366712"/>
                        </a:lnTo>
                        <a:lnTo>
                          <a:pt x="176212" y="276225"/>
                        </a:lnTo>
                        <a:lnTo>
                          <a:pt x="266700" y="185737"/>
                        </a:lnTo>
                        <a:lnTo>
                          <a:pt x="323850" y="142875"/>
                        </a:lnTo>
                        <a:lnTo>
                          <a:pt x="438150" y="76200"/>
                        </a:lnTo>
                        <a:lnTo>
                          <a:pt x="590550" y="47625"/>
                        </a:lnTo>
                        <a:lnTo>
                          <a:pt x="581025" y="14287"/>
                        </a:lnTo>
                        <a:lnTo>
                          <a:pt x="704850" y="9525"/>
                        </a:lnTo>
                        <a:lnTo>
                          <a:pt x="790575" y="33337"/>
                        </a:lnTo>
                        <a:lnTo>
                          <a:pt x="847725" y="0"/>
                        </a:lnTo>
                        <a:lnTo>
                          <a:pt x="919162" y="38100"/>
                        </a:lnTo>
                        <a:lnTo>
                          <a:pt x="1062037" y="66675"/>
                        </a:lnTo>
                        <a:lnTo>
                          <a:pt x="1176337" y="100012"/>
                        </a:lnTo>
                        <a:lnTo>
                          <a:pt x="1295400" y="133350"/>
                        </a:lnTo>
                        <a:lnTo>
                          <a:pt x="1300162" y="166687"/>
                        </a:lnTo>
                        <a:lnTo>
                          <a:pt x="1414462" y="257175"/>
                        </a:lnTo>
                        <a:lnTo>
                          <a:pt x="1509712" y="376237"/>
                        </a:lnTo>
                        <a:lnTo>
                          <a:pt x="1566862" y="433387"/>
                        </a:lnTo>
                        <a:lnTo>
                          <a:pt x="1557337" y="476250"/>
                        </a:lnTo>
                        <a:lnTo>
                          <a:pt x="1628775" y="581025"/>
                        </a:lnTo>
                        <a:lnTo>
                          <a:pt x="1676400" y="723900"/>
                        </a:lnTo>
                        <a:lnTo>
                          <a:pt x="1676400" y="857250"/>
                        </a:lnTo>
                        <a:lnTo>
                          <a:pt x="1690687" y="981075"/>
                        </a:lnTo>
                        <a:lnTo>
                          <a:pt x="1647825" y="1033462"/>
                        </a:lnTo>
                        <a:lnTo>
                          <a:pt x="1657350" y="1076325"/>
                        </a:lnTo>
                        <a:lnTo>
                          <a:pt x="1690687" y="1119187"/>
                        </a:lnTo>
                        <a:lnTo>
                          <a:pt x="1671637" y="1228725"/>
                        </a:lnTo>
                        <a:lnTo>
                          <a:pt x="1652587" y="1257300"/>
                        </a:lnTo>
                        <a:lnTo>
                          <a:pt x="1662112" y="1371600"/>
                        </a:lnTo>
                        <a:lnTo>
                          <a:pt x="1666875" y="1414462"/>
                        </a:lnTo>
                        <a:lnTo>
                          <a:pt x="1528762" y="1490662"/>
                        </a:lnTo>
                        <a:lnTo>
                          <a:pt x="1500187" y="1576387"/>
                        </a:lnTo>
                        <a:lnTo>
                          <a:pt x="1485900" y="1666875"/>
                        </a:lnTo>
                        <a:lnTo>
                          <a:pt x="1466850" y="1733550"/>
                        </a:lnTo>
                        <a:lnTo>
                          <a:pt x="1452562" y="1809750"/>
                        </a:lnTo>
                        <a:lnTo>
                          <a:pt x="1304925" y="1781175"/>
                        </a:lnTo>
                        <a:lnTo>
                          <a:pt x="1233487" y="1752600"/>
                        </a:lnTo>
                        <a:lnTo>
                          <a:pt x="1423987" y="1514475"/>
                        </a:lnTo>
                        <a:lnTo>
                          <a:pt x="1476375" y="1219200"/>
                        </a:lnTo>
                        <a:lnTo>
                          <a:pt x="1481137" y="1052512"/>
                        </a:lnTo>
                        <a:lnTo>
                          <a:pt x="1362075" y="752475"/>
                        </a:lnTo>
                        <a:lnTo>
                          <a:pt x="1262062" y="576262"/>
                        </a:lnTo>
                        <a:lnTo>
                          <a:pt x="1157287" y="385762"/>
                        </a:lnTo>
                        <a:lnTo>
                          <a:pt x="1057275" y="247650"/>
                        </a:lnTo>
                        <a:lnTo>
                          <a:pt x="981075" y="161925"/>
                        </a:lnTo>
                        <a:lnTo>
                          <a:pt x="895350" y="228600"/>
                        </a:lnTo>
                        <a:lnTo>
                          <a:pt x="876300" y="461962"/>
                        </a:lnTo>
                        <a:lnTo>
                          <a:pt x="857250" y="557212"/>
                        </a:lnTo>
                        <a:lnTo>
                          <a:pt x="823912" y="666750"/>
                        </a:lnTo>
                        <a:lnTo>
                          <a:pt x="766762" y="776287"/>
                        </a:lnTo>
                        <a:lnTo>
                          <a:pt x="762000" y="623887"/>
                        </a:lnTo>
                        <a:lnTo>
                          <a:pt x="690562" y="804862"/>
                        </a:lnTo>
                        <a:lnTo>
                          <a:pt x="695325" y="657225"/>
                        </a:lnTo>
                        <a:lnTo>
                          <a:pt x="633412" y="728662"/>
                        </a:lnTo>
                        <a:lnTo>
                          <a:pt x="600075" y="700087"/>
                        </a:lnTo>
                        <a:lnTo>
                          <a:pt x="571500" y="785812"/>
                        </a:lnTo>
                        <a:lnTo>
                          <a:pt x="519112" y="714375"/>
                        </a:lnTo>
                        <a:lnTo>
                          <a:pt x="409575" y="900112"/>
                        </a:lnTo>
                        <a:lnTo>
                          <a:pt x="433387" y="738187"/>
                        </a:lnTo>
                        <a:lnTo>
                          <a:pt x="452437" y="709612"/>
                        </a:lnTo>
                        <a:lnTo>
                          <a:pt x="414337" y="709612"/>
                        </a:lnTo>
                        <a:lnTo>
                          <a:pt x="390525" y="857250"/>
                        </a:lnTo>
                        <a:lnTo>
                          <a:pt x="323850" y="838200"/>
                        </a:lnTo>
                        <a:lnTo>
                          <a:pt x="361950" y="704850"/>
                        </a:lnTo>
                        <a:lnTo>
                          <a:pt x="290512" y="771525"/>
                        </a:lnTo>
                        <a:lnTo>
                          <a:pt x="280987" y="876300"/>
                        </a:lnTo>
                        <a:lnTo>
                          <a:pt x="152400" y="1023937"/>
                        </a:lnTo>
                        <a:lnTo>
                          <a:pt x="209550" y="1404937"/>
                        </a:lnTo>
                        <a:lnTo>
                          <a:pt x="271462" y="1524000"/>
                        </a:lnTo>
                        <a:lnTo>
                          <a:pt x="361950" y="1690687"/>
                        </a:lnTo>
                        <a:close/>
                      </a:path>
                    </a:pathLst>
                  </a:custGeom>
                  <a:solidFill>
                    <a:schemeClr val="bg2">
                      <a:lumMod val="1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84" name="グループ化 83">
                  <a:extLst>
                    <a:ext uri="{FF2B5EF4-FFF2-40B4-BE49-F238E27FC236}">
                      <a16:creationId xmlns:a16="http://schemas.microsoft.com/office/drawing/2014/main" id="{E1A86006-FEC3-FD65-F45F-0F545469A3C1}"/>
                    </a:ext>
                  </a:extLst>
                </p:cNvPr>
                <p:cNvGrpSpPr>
                  <a:grpSpLocks/>
                </p:cNvGrpSpPr>
                <p:nvPr/>
              </p:nvGrpSpPr>
              <p:grpSpPr bwMode="auto">
                <a:xfrm>
                  <a:off x="-1" y="1895475"/>
                  <a:ext cx="2386010" cy="1068390"/>
                  <a:chOff x="0" y="1895475"/>
                  <a:chExt cx="3381375" cy="1514475"/>
                </a:xfrm>
              </p:grpSpPr>
              <p:sp>
                <p:nvSpPr>
                  <p:cNvPr id="86" name="フリーフォーム 136">
                    <a:extLst>
                      <a:ext uri="{FF2B5EF4-FFF2-40B4-BE49-F238E27FC236}">
                        <a16:creationId xmlns:a16="http://schemas.microsoft.com/office/drawing/2014/main" id="{6980DD5E-5C78-EE74-0D35-B73DB5AF07DF}"/>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87" name="フリーフォーム 137">
                    <a:extLst>
                      <a:ext uri="{FF2B5EF4-FFF2-40B4-BE49-F238E27FC236}">
                        <a16:creationId xmlns:a16="http://schemas.microsoft.com/office/drawing/2014/main" id="{05AA03DC-BDC0-3DC7-5008-694D516EAE43}"/>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88" name="フリーフォーム 138">
                    <a:extLst>
                      <a:ext uri="{FF2B5EF4-FFF2-40B4-BE49-F238E27FC236}">
                        <a16:creationId xmlns:a16="http://schemas.microsoft.com/office/drawing/2014/main" id="{1D985C15-C583-12AA-A525-7E0CD8703C48}"/>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89" name="フリーフォーム 139">
                    <a:extLst>
                      <a:ext uri="{FF2B5EF4-FFF2-40B4-BE49-F238E27FC236}">
                        <a16:creationId xmlns:a16="http://schemas.microsoft.com/office/drawing/2014/main" id="{C3641187-C8BC-7A56-1B65-F4F2AAE265A2}"/>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90" name="フリーフォーム 140">
                    <a:extLst>
                      <a:ext uri="{FF2B5EF4-FFF2-40B4-BE49-F238E27FC236}">
                        <a16:creationId xmlns:a16="http://schemas.microsoft.com/office/drawing/2014/main" id="{B9D83E7E-CEF7-4CCA-AAB8-98FC637F6CD9}"/>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91" name="フリーフォーム 141">
                    <a:extLst>
                      <a:ext uri="{FF2B5EF4-FFF2-40B4-BE49-F238E27FC236}">
                        <a16:creationId xmlns:a16="http://schemas.microsoft.com/office/drawing/2014/main" id="{7107697B-4F8A-B085-B24C-3060E924F3AE}"/>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92" name="フリーフォーム 142">
                    <a:extLst>
                      <a:ext uri="{FF2B5EF4-FFF2-40B4-BE49-F238E27FC236}">
                        <a16:creationId xmlns:a16="http://schemas.microsoft.com/office/drawing/2014/main" id="{E8F81EB2-1466-87D5-A30B-C49B7C3935C6}"/>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93" name="フリーフォーム 143">
                    <a:extLst>
                      <a:ext uri="{FF2B5EF4-FFF2-40B4-BE49-F238E27FC236}">
                        <a16:creationId xmlns:a16="http://schemas.microsoft.com/office/drawing/2014/main" id="{C7944EB8-63B5-EB59-A02D-076D7807C73A}"/>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94" name="フリーフォーム 144">
                    <a:extLst>
                      <a:ext uri="{FF2B5EF4-FFF2-40B4-BE49-F238E27FC236}">
                        <a16:creationId xmlns:a16="http://schemas.microsoft.com/office/drawing/2014/main" id="{BE1FD8F2-D035-99F1-26AD-EEDD44F03785}"/>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95" name="フリーフォーム 145">
                    <a:extLst>
                      <a:ext uri="{FF2B5EF4-FFF2-40B4-BE49-F238E27FC236}">
                        <a16:creationId xmlns:a16="http://schemas.microsoft.com/office/drawing/2014/main" id="{D824C0F0-1607-E1A0-25D8-859821409B72}"/>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96" name="フリーフォーム 146">
                    <a:extLst>
                      <a:ext uri="{FF2B5EF4-FFF2-40B4-BE49-F238E27FC236}">
                        <a16:creationId xmlns:a16="http://schemas.microsoft.com/office/drawing/2014/main" id="{89F9A324-5F41-AFEE-ED16-B8C1811CA9E5}"/>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97" name="フリーフォーム 147">
                    <a:extLst>
                      <a:ext uri="{FF2B5EF4-FFF2-40B4-BE49-F238E27FC236}">
                        <a16:creationId xmlns:a16="http://schemas.microsoft.com/office/drawing/2014/main" id="{A7CBE781-780F-D199-F13C-5561697C9B44}"/>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98" name="フリーフォーム 148">
                    <a:extLst>
                      <a:ext uri="{FF2B5EF4-FFF2-40B4-BE49-F238E27FC236}">
                        <a16:creationId xmlns:a16="http://schemas.microsoft.com/office/drawing/2014/main" id="{6E701017-C2BC-F15D-800F-0C4B4CD28E46}"/>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99" name="フリーフォーム 149">
                    <a:extLst>
                      <a:ext uri="{FF2B5EF4-FFF2-40B4-BE49-F238E27FC236}">
                        <a16:creationId xmlns:a16="http://schemas.microsoft.com/office/drawing/2014/main" id="{6B015EAC-8234-247C-FF2C-BFED9C7DAC52}"/>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0" name="フリーフォーム 150">
                    <a:extLst>
                      <a:ext uri="{FF2B5EF4-FFF2-40B4-BE49-F238E27FC236}">
                        <a16:creationId xmlns:a16="http://schemas.microsoft.com/office/drawing/2014/main" id="{013C241C-E32E-F728-2895-F06672CC4C6C}"/>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85" name="フリーフォーム 135">
                  <a:extLst>
                    <a:ext uri="{FF2B5EF4-FFF2-40B4-BE49-F238E27FC236}">
                      <a16:creationId xmlns:a16="http://schemas.microsoft.com/office/drawing/2014/main" id="{63D2666D-46E9-E869-D11E-B3F858B4FE84}"/>
                    </a:ext>
                  </a:extLst>
                </p:cNvPr>
                <p:cNvSpPr/>
                <p:nvPr/>
              </p:nvSpPr>
              <p:spPr bwMode="auto">
                <a:xfrm>
                  <a:off x="850898" y="1806550"/>
                  <a:ext cx="685799" cy="736600"/>
                </a:xfrm>
                <a:custGeom>
                  <a:avLst/>
                  <a:gdLst>
                    <a:gd name="connsiteX0" fmla="*/ 0 w 685800"/>
                    <a:gd name="connsiteY0" fmla="*/ 31750 h 736600"/>
                    <a:gd name="connsiteX1" fmla="*/ 12700 w 685800"/>
                    <a:gd name="connsiteY1" fmla="*/ 196850 h 736600"/>
                    <a:gd name="connsiteX2" fmla="*/ 63500 w 685800"/>
                    <a:gd name="connsiteY2" fmla="*/ 336550 h 736600"/>
                    <a:gd name="connsiteX3" fmla="*/ 127000 w 685800"/>
                    <a:gd name="connsiteY3" fmla="*/ 425450 h 736600"/>
                    <a:gd name="connsiteX4" fmla="*/ 215900 w 685800"/>
                    <a:gd name="connsiteY4" fmla="*/ 533400 h 736600"/>
                    <a:gd name="connsiteX5" fmla="*/ 273050 w 685800"/>
                    <a:gd name="connsiteY5" fmla="*/ 628650 h 736600"/>
                    <a:gd name="connsiteX6" fmla="*/ 323850 w 685800"/>
                    <a:gd name="connsiteY6" fmla="*/ 685800 h 736600"/>
                    <a:gd name="connsiteX7" fmla="*/ 374650 w 685800"/>
                    <a:gd name="connsiteY7" fmla="*/ 736600 h 736600"/>
                    <a:gd name="connsiteX8" fmla="*/ 508000 w 685800"/>
                    <a:gd name="connsiteY8" fmla="*/ 577850 h 736600"/>
                    <a:gd name="connsiteX9" fmla="*/ 577850 w 685800"/>
                    <a:gd name="connsiteY9" fmla="*/ 425450 h 736600"/>
                    <a:gd name="connsiteX10" fmla="*/ 641350 w 685800"/>
                    <a:gd name="connsiteY10" fmla="*/ 292100 h 736600"/>
                    <a:gd name="connsiteX11" fmla="*/ 685800 w 685800"/>
                    <a:gd name="connsiteY11" fmla="*/ 101600 h 736600"/>
                    <a:gd name="connsiteX12" fmla="*/ 666750 w 685800"/>
                    <a:gd name="connsiteY12" fmla="*/ 0 h 736600"/>
                    <a:gd name="connsiteX13" fmla="*/ 527050 w 685800"/>
                    <a:gd name="connsiteY13" fmla="*/ 101600 h 736600"/>
                    <a:gd name="connsiteX14" fmla="*/ 444500 w 685800"/>
                    <a:gd name="connsiteY14" fmla="*/ 127000 h 736600"/>
                    <a:gd name="connsiteX15" fmla="*/ 387350 w 685800"/>
                    <a:gd name="connsiteY15" fmla="*/ 152400 h 736600"/>
                    <a:gd name="connsiteX16" fmla="*/ 273050 w 685800"/>
                    <a:gd name="connsiteY16" fmla="*/ 158750 h 736600"/>
                    <a:gd name="connsiteX17" fmla="*/ 184150 w 685800"/>
                    <a:gd name="connsiteY17" fmla="*/ 152400 h 736600"/>
                    <a:gd name="connsiteX18" fmla="*/ 95250 w 685800"/>
                    <a:gd name="connsiteY18" fmla="*/ 107950 h 736600"/>
                    <a:gd name="connsiteX19" fmla="*/ 0 w 685800"/>
                    <a:gd name="connsiteY19" fmla="*/ 3175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 h="736600">
                      <a:moveTo>
                        <a:pt x="0" y="31750"/>
                      </a:moveTo>
                      <a:lnTo>
                        <a:pt x="12700" y="196850"/>
                      </a:lnTo>
                      <a:lnTo>
                        <a:pt x="63500" y="336550"/>
                      </a:lnTo>
                      <a:lnTo>
                        <a:pt x="127000" y="425450"/>
                      </a:lnTo>
                      <a:lnTo>
                        <a:pt x="215900" y="533400"/>
                      </a:lnTo>
                      <a:lnTo>
                        <a:pt x="273050" y="628650"/>
                      </a:lnTo>
                      <a:lnTo>
                        <a:pt x="323850" y="685800"/>
                      </a:lnTo>
                      <a:lnTo>
                        <a:pt x="374650" y="736600"/>
                      </a:lnTo>
                      <a:lnTo>
                        <a:pt x="508000" y="577850"/>
                      </a:lnTo>
                      <a:lnTo>
                        <a:pt x="577850" y="425450"/>
                      </a:lnTo>
                      <a:lnTo>
                        <a:pt x="641350" y="292100"/>
                      </a:lnTo>
                      <a:lnTo>
                        <a:pt x="685800" y="101600"/>
                      </a:lnTo>
                      <a:lnTo>
                        <a:pt x="666750" y="0"/>
                      </a:lnTo>
                      <a:lnTo>
                        <a:pt x="527050" y="101600"/>
                      </a:lnTo>
                      <a:lnTo>
                        <a:pt x="444500" y="127000"/>
                      </a:lnTo>
                      <a:lnTo>
                        <a:pt x="387350" y="152400"/>
                      </a:lnTo>
                      <a:lnTo>
                        <a:pt x="273050" y="158750"/>
                      </a:lnTo>
                      <a:lnTo>
                        <a:pt x="184150" y="152400"/>
                      </a:lnTo>
                      <a:lnTo>
                        <a:pt x="95250" y="107950"/>
                      </a:lnTo>
                      <a:lnTo>
                        <a:pt x="0" y="31750"/>
                      </a:lnTo>
                      <a:close/>
                    </a:path>
                  </a:pathLst>
                </a:custGeom>
                <a:solidFill>
                  <a:srgbClr val="FFCC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chemeClr val="tx1"/>
                    </a:solidFill>
                    <a:effectLst/>
                    <a:latin typeface="Arial" charset="0"/>
                    <a:ea typeface="HGPｺﾞｼｯｸE" pitchFamily="50" charset="-128"/>
                    <a:cs typeface="ＭＳ Ｐゴシック" pitchFamily="50" charset="-128"/>
                  </a:endParaRPr>
                </a:p>
              </p:txBody>
            </p:sp>
          </p:grpSp>
          <p:pic>
            <p:nvPicPr>
              <p:cNvPr id="82" name="id-120725F3-1AA5-4EFB-8FD8-75D9273A1AAE" descr="IMG_2629.jpeg">
                <a:extLst>
                  <a:ext uri="{FF2B5EF4-FFF2-40B4-BE49-F238E27FC236}">
                    <a16:creationId xmlns:a16="http://schemas.microsoft.com/office/drawing/2014/main" id="{7A144475-A63E-E083-8AD2-0FB94FCC2179}"/>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235715" y="1545487"/>
                <a:ext cx="1052028" cy="1312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3" name="吹き出し: 角を丸めた四角形 102">
              <a:extLst>
                <a:ext uri="{FF2B5EF4-FFF2-40B4-BE49-F238E27FC236}">
                  <a16:creationId xmlns:a16="http://schemas.microsoft.com/office/drawing/2014/main" id="{811F5DE4-BEED-D54E-25AD-42B5694FA4FA}"/>
                </a:ext>
              </a:extLst>
            </p:cNvPr>
            <p:cNvSpPr/>
            <p:nvPr/>
          </p:nvSpPr>
          <p:spPr>
            <a:xfrm>
              <a:off x="6715816" y="850475"/>
              <a:ext cx="3328750" cy="461665"/>
            </a:xfrm>
            <a:prstGeom prst="wedgeRoundRectCallout">
              <a:avLst>
                <a:gd name="adj1" fmla="val -34232"/>
                <a:gd name="adj2" fmla="val 89232"/>
                <a:gd name="adj3" fmla="val 16667"/>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dirty="0">
                  <a:solidFill>
                    <a:schemeClr val="tx1"/>
                  </a:solidFill>
                </a:rPr>
                <a:t>QC</a:t>
              </a:r>
              <a:r>
                <a:rPr kumimoji="1" lang="ja-JP" altLang="en-US" dirty="0">
                  <a:solidFill>
                    <a:schemeClr val="tx1"/>
                  </a:solidFill>
                </a:rPr>
                <a:t>発表でそんな所に行けるんだ</a:t>
              </a:r>
              <a:r>
                <a:rPr kumimoji="1" lang="en-US" altLang="ja-JP" dirty="0">
                  <a:solidFill>
                    <a:schemeClr val="tx1"/>
                  </a:solidFill>
                </a:rPr>
                <a:t>…</a:t>
              </a:r>
              <a:endParaRPr kumimoji="1" lang="ja-JP" altLang="en-US" dirty="0">
                <a:solidFill>
                  <a:schemeClr val="tx1"/>
                </a:solidFill>
              </a:endParaRPr>
            </a:p>
          </p:txBody>
        </p:sp>
      </p:grpSp>
      <p:pic>
        <p:nvPicPr>
          <p:cNvPr id="1074" name="図 1073">
            <a:extLst>
              <a:ext uri="{FF2B5EF4-FFF2-40B4-BE49-F238E27FC236}">
                <a16:creationId xmlns:a16="http://schemas.microsoft.com/office/drawing/2014/main" id="{5A4BE4B3-4ECF-F4CB-5029-5F4C443C9599}"/>
              </a:ext>
            </a:extLst>
          </p:cNvPr>
          <p:cNvPicPr>
            <a:picLocks noChangeAspect="1"/>
          </p:cNvPicPr>
          <p:nvPr/>
        </p:nvPicPr>
        <p:blipFill>
          <a:blip r:embed="rId13">
            <a:alphaModFix amt="50000"/>
          </a:blip>
          <a:stretch>
            <a:fillRect/>
          </a:stretch>
        </p:blipFill>
        <p:spPr>
          <a:xfrm>
            <a:off x="3245287" y="5432618"/>
            <a:ext cx="4147978" cy="1112245"/>
          </a:xfrm>
          <a:prstGeom prst="rect">
            <a:avLst/>
          </a:prstGeom>
        </p:spPr>
      </p:pic>
      <p:sp>
        <p:nvSpPr>
          <p:cNvPr id="1047" name="吹き出し: 角を丸めた四角形 1046">
            <a:extLst>
              <a:ext uri="{FF2B5EF4-FFF2-40B4-BE49-F238E27FC236}">
                <a16:creationId xmlns:a16="http://schemas.microsoft.com/office/drawing/2014/main" id="{47B6E252-5818-921E-E27D-24197AA40982}"/>
              </a:ext>
            </a:extLst>
          </p:cNvPr>
          <p:cNvSpPr/>
          <p:nvPr/>
        </p:nvSpPr>
        <p:spPr>
          <a:xfrm>
            <a:off x="1561378" y="4784454"/>
            <a:ext cx="3323013" cy="561700"/>
          </a:xfrm>
          <a:prstGeom prst="wedgeRoundRectCallout">
            <a:avLst>
              <a:gd name="adj1" fmla="val 42261"/>
              <a:gd name="adj2" fmla="val 102178"/>
              <a:gd name="adj3" fmla="val 16667"/>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000" b="1" dirty="0">
                <a:solidFill>
                  <a:schemeClr val="tx1"/>
                </a:solidFill>
              </a:rPr>
              <a:t>俺が全国に連れていきます！</a:t>
            </a:r>
            <a:endParaRPr kumimoji="1" lang="ja-JP" altLang="en-US" sz="2000" b="1" dirty="0">
              <a:solidFill>
                <a:schemeClr val="tx1"/>
              </a:solidFill>
            </a:endParaRPr>
          </a:p>
        </p:txBody>
      </p:sp>
      <p:grpSp>
        <p:nvGrpSpPr>
          <p:cNvPr id="4" name="グループ化 3">
            <a:extLst>
              <a:ext uri="{FF2B5EF4-FFF2-40B4-BE49-F238E27FC236}">
                <a16:creationId xmlns:a16="http://schemas.microsoft.com/office/drawing/2014/main" id="{B12DDF25-4643-B723-069F-481B51624B40}"/>
              </a:ext>
            </a:extLst>
          </p:cNvPr>
          <p:cNvGrpSpPr/>
          <p:nvPr/>
        </p:nvGrpSpPr>
        <p:grpSpPr>
          <a:xfrm>
            <a:off x="6340283" y="3797204"/>
            <a:ext cx="5852991" cy="2430841"/>
            <a:chOff x="6340283" y="3797204"/>
            <a:chExt cx="5852991" cy="2430841"/>
          </a:xfrm>
        </p:grpSpPr>
        <p:pic>
          <p:nvPicPr>
            <p:cNvPr id="1061" name="Picture 8" descr="フシギバナ｜『ポケットモンスター Let's Go! ピカチュウ ...">
              <a:extLst>
                <a:ext uri="{FF2B5EF4-FFF2-40B4-BE49-F238E27FC236}">
                  <a16:creationId xmlns:a16="http://schemas.microsoft.com/office/drawing/2014/main" id="{B98E870E-BC84-CBF1-DDC3-2926600E5CBE}"/>
                </a:ext>
              </a:extLst>
            </p:cNvPr>
            <p:cNvPicPr>
              <a:picLocks noChangeAspect="1" noChangeArrowheads="1"/>
            </p:cNvPicPr>
            <p:nvPr/>
          </p:nvPicPr>
          <p:blipFill rotWithShape="1">
            <a:blip r:embed="rId14">
              <a:extLst>
                <a:ext uri="{BEBA8EAE-BF5A-486C-A8C5-ECC9F3942E4B}">
                  <a14:imgProps xmlns:a14="http://schemas.microsoft.com/office/drawing/2010/main">
                    <a14:imgLayer r:embed="rId15">
                      <a14:imgEffect>
                        <a14:artisticGlass/>
                      </a14:imgEffect>
                    </a14:imgLayer>
                  </a14:imgProps>
                </a:ext>
                <a:ext uri="{28A0092B-C50C-407E-A947-70E740481C1C}">
                  <a14:useLocalDpi xmlns:a14="http://schemas.microsoft.com/office/drawing/2010/main" val="0"/>
                </a:ext>
              </a:extLst>
            </a:blip>
            <a:srcRect l="19060" r="20691"/>
            <a:stretch>
              <a:fillRect/>
            </a:stretch>
          </p:blipFill>
          <p:spPr bwMode="auto">
            <a:xfrm>
              <a:off x="10101206" y="3797204"/>
              <a:ext cx="2092068" cy="1860245"/>
            </a:xfrm>
            <a:prstGeom prst="rect">
              <a:avLst/>
            </a:prstGeom>
            <a:noFill/>
            <a:extLst>
              <a:ext uri="{909E8E84-426E-40DD-AFC4-6F175D3DCCD1}">
                <a14:hiddenFill xmlns:a14="http://schemas.microsoft.com/office/drawing/2010/main">
                  <a:solidFill>
                    <a:srgbClr val="FFFFFF"/>
                  </a:solidFill>
                </a14:hiddenFill>
              </a:ext>
            </a:extLst>
          </p:spPr>
        </p:pic>
        <p:pic>
          <p:nvPicPr>
            <p:cNvPr id="1058" name="Picture 6" descr="フシギソウ｜『ポケットモンスター Let's Go! ピカチュウ ...">
              <a:extLst>
                <a:ext uri="{FF2B5EF4-FFF2-40B4-BE49-F238E27FC236}">
                  <a16:creationId xmlns:a16="http://schemas.microsoft.com/office/drawing/2014/main" id="{63533B5A-8659-ECA2-4867-C2EA29C6577E}"/>
                </a:ext>
              </a:extLst>
            </p:cNvPr>
            <p:cNvPicPr>
              <a:picLocks noChangeAspect="1" noChangeArrowheads="1"/>
            </p:cNvPicPr>
            <p:nvPr/>
          </p:nvPicPr>
          <p:blipFill>
            <a:blip r:embed="rId16" cstate="hqprint">
              <a:extLst>
                <a:ext uri="{BEBA8EAE-BF5A-486C-A8C5-ECC9F3942E4B}">
                  <a14:imgProps xmlns:a14="http://schemas.microsoft.com/office/drawing/2010/main">
                    <a14:imgLayer r:embed="rId17">
                      <a14:imgEffect>
                        <a14:artisticGlass/>
                      </a14:imgEffect>
                    </a14:imgLayer>
                  </a14:imgProps>
                </a:ext>
                <a:ext uri="{28A0092B-C50C-407E-A947-70E740481C1C}">
                  <a14:useLocalDpi xmlns:a14="http://schemas.microsoft.com/office/drawing/2010/main" val="0"/>
                </a:ext>
              </a:extLst>
            </a:blip>
            <a:srcRect/>
            <a:stretch>
              <a:fillRect/>
            </a:stretch>
          </p:blipFill>
          <p:spPr bwMode="auto">
            <a:xfrm>
              <a:off x="7944841" y="4473244"/>
              <a:ext cx="1892034" cy="1158388"/>
            </a:xfrm>
            <a:prstGeom prst="rect">
              <a:avLst/>
            </a:prstGeom>
            <a:noFill/>
            <a:extLst>
              <a:ext uri="{909E8E84-426E-40DD-AFC4-6F175D3DCCD1}">
                <a14:hiddenFill xmlns:a14="http://schemas.microsoft.com/office/drawing/2010/main">
                  <a:solidFill>
                    <a:srgbClr val="FFFFFF"/>
                  </a:solidFill>
                </a14:hiddenFill>
              </a:ext>
            </a:extLst>
          </p:spPr>
        </p:pic>
        <p:pic>
          <p:nvPicPr>
            <p:cNvPr id="1064" name="Picture 12" descr="レベルアップ」の写真素材 | 3,155件の無料イラスト画像 | Adobe ...">
              <a:extLst>
                <a:ext uri="{FF2B5EF4-FFF2-40B4-BE49-F238E27FC236}">
                  <a16:creationId xmlns:a16="http://schemas.microsoft.com/office/drawing/2014/main" id="{B112E7D8-9FC1-8012-72C5-F3B3A04C0F67}"/>
                </a:ext>
              </a:extLst>
            </p:cNvPr>
            <p:cNvPicPr>
              <a:picLocks noChangeAspect="1" noChangeArrowheads="1"/>
            </p:cNvPicPr>
            <p:nvPr/>
          </p:nvPicPr>
          <p:blipFill>
            <a:blip r:embed="rId18" cstate="hqprint">
              <a:extLst>
                <a:ext uri="{28A0092B-C50C-407E-A947-70E740481C1C}">
                  <a14:useLocalDpi xmlns:a14="http://schemas.microsoft.com/office/drawing/2010/main" val="0"/>
                </a:ext>
              </a:extLst>
            </a:blip>
            <a:srcRect/>
            <a:stretch>
              <a:fillRect/>
            </a:stretch>
          </p:blipFill>
          <p:spPr bwMode="auto">
            <a:xfrm rot="1436960">
              <a:off x="9654252" y="4783907"/>
              <a:ext cx="684034" cy="646331"/>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フシギダネ｜『ポケットモンスター Let's Go! ピカチュウ ...">
              <a:extLst>
                <a:ext uri="{FF2B5EF4-FFF2-40B4-BE49-F238E27FC236}">
                  <a16:creationId xmlns:a16="http://schemas.microsoft.com/office/drawing/2014/main" id="{0F8AB912-673E-AABB-50F7-B01C03734F4F}"/>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artisticGlass/>
                      </a14:imgEffect>
                    </a14:imgLayer>
                  </a14:imgProps>
                </a:ext>
                <a:ext uri="{28A0092B-C50C-407E-A947-70E740481C1C}">
                  <a14:useLocalDpi xmlns:a14="http://schemas.microsoft.com/office/drawing/2010/main" val="0"/>
                </a:ext>
              </a:extLst>
            </a:blip>
            <a:srcRect l="30815" t="12951" r="28099" b="12430"/>
            <a:stretch>
              <a:fillRect/>
            </a:stretch>
          </p:blipFill>
          <p:spPr bwMode="auto">
            <a:xfrm>
              <a:off x="6404535" y="4846448"/>
              <a:ext cx="993031" cy="946837"/>
            </a:xfrm>
            <a:prstGeom prst="rect">
              <a:avLst/>
            </a:prstGeom>
            <a:noFill/>
            <a:extLst>
              <a:ext uri="{909E8E84-426E-40DD-AFC4-6F175D3DCCD1}">
                <a14:hiddenFill xmlns:a14="http://schemas.microsoft.com/office/drawing/2010/main">
                  <a:solidFill>
                    <a:srgbClr val="FFFFFF"/>
                  </a:solidFill>
                </a14:hiddenFill>
              </a:ext>
            </a:extLst>
          </p:spPr>
        </p:pic>
        <p:sp>
          <p:nvSpPr>
            <p:cNvPr id="1057" name="正方形/長方形 1056">
              <a:extLst>
                <a:ext uri="{FF2B5EF4-FFF2-40B4-BE49-F238E27FC236}">
                  <a16:creationId xmlns:a16="http://schemas.microsoft.com/office/drawing/2014/main" id="{480F6059-0FE3-1A28-EF2E-56132C3BE0A8}"/>
                </a:ext>
              </a:extLst>
            </p:cNvPr>
            <p:cNvSpPr/>
            <p:nvPr/>
          </p:nvSpPr>
          <p:spPr>
            <a:xfrm>
              <a:off x="6340283" y="5581714"/>
              <a:ext cx="1397981" cy="646331"/>
            </a:xfrm>
            <a:prstGeom prst="rect">
              <a:avLst/>
            </a:prstGeom>
            <a:solidFill>
              <a:srgbClr val="FFC000"/>
            </a:solidFill>
          </p:spPr>
          <p:txBody>
            <a:bodyPr wrap="square" lIns="91440" tIns="45720" rIns="91440" bIns="45720">
              <a:spAutoFit/>
            </a:bodyPr>
            <a:lstStyle/>
            <a:p>
              <a:r>
                <a:rPr lang="en-US" altLang="ja-JP" b="1" cap="none" spc="50" dirty="0">
                  <a:ln w="9525" cmpd="sng">
                    <a:solidFill>
                      <a:schemeClr val="accent1"/>
                    </a:solidFill>
                    <a:prstDash val="solid"/>
                  </a:ln>
                  <a:solidFill>
                    <a:srgbClr val="70AD47">
                      <a:tint val="1000"/>
                    </a:srgbClr>
                  </a:solidFill>
                  <a:effectLst>
                    <a:glow rad="38100">
                      <a:schemeClr val="accent1">
                        <a:alpha val="40000"/>
                      </a:schemeClr>
                    </a:glow>
                  </a:effectLst>
                </a:rPr>
                <a:t>2023</a:t>
              </a:r>
              <a:r>
                <a:rPr lang="ja-JP" altLang="en-US" b="1" cap="none" spc="50" dirty="0">
                  <a:ln w="9525" cmpd="sng">
                    <a:solidFill>
                      <a:schemeClr val="accent1"/>
                    </a:solidFill>
                    <a:prstDash val="solid"/>
                  </a:ln>
                  <a:solidFill>
                    <a:srgbClr val="70AD47">
                      <a:tint val="1000"/>
                    </a:srgbClr>
                  </a:solidFill>
                  <a:effectLst>
                    <a:glow rad="38100">
                      <a:schemeClr val="accent1">
                        <a:alpha val="40000"/>
                      </a:schemeClr>
                    </a:glow>
                  </a:effectLst>
                </a:rPr>
                <a:t>年</a:t>
              </a:r>
              <a:endParaRPr lang="en-US" altLang="ja-JP" b="1" cap="none" spc="50" dirty="0">
                <a:ln w="9525" cmpd="sng">
                  <a:solidFill>
                    <a:schemeClr val="accent1"/>
                  </a:solidFill>
                  <a:prstDash val="solid"/>
                </a:ln>
                <a:solidFill>
                  <a:srgbClr val="70AD47">
                    <a:tint val="1000"/>
                  </a:srgbClr>
                </a:solidFill>
                <a:effectLst>
                  <a:glow rad="38100">
                    <a:schemeClr val="accent1">
                      <a:alpha val="40000"/>
                    </a:schemeClr>
                  </a:glow>
                </a:effectLst>
              </a:endParaRPr>
            </a:p>
            <a:p>
              <a:r>
                <a:rPr lang="ja-JP" altLang="en-US" b="1" cap="none" spc="50" dirty="0">
                  <a:ln w="9525" cmpd="sng">
                    <a:solidFill>
                      <a:schemeClr val="accent1"/>
                    </a:solidFill>
                    <a:prstDash val="solid"/>
                  </a:ln>
                  <a:solidFill>
                    <a:srgbClr val="70AD47">
                      <a:tint val="1000"/>
                    </a:srgbClr>
                  </a:solidFill>
                  <a:effectLst>
                    <a:glow rad="38100">
                      <a:schemeClr val="accent1">
                        <a:alpha val="40000"/>
                      </a:schemeClr>
                    </a:glow>
                  </a:effectLst>
                </a:rPr>
                <a:t>種植えの年</a:t>
              </a:r>
            </a:p>
          </p:txBody>
        </p:sp>
        <p:sp>
          <p:nvSpPr>
            <p:cNvPr id="1059" name="正方形/長方形 1058">
              <a:extLst>
                <a:ext uri="{FF2B5EF4-FFF2-40B4-BE49-F238E27FC236}">
                  <a16:creationId xmlns:a16="http://schemas.microsoft.com/office/drawing/2014/main" id="{5D5FD50E-3D7B-F8B6-E893-30D7C3E3EEDA}"/>
                </a:ext>
              </a:extLst>
            </p:cNvPr>
            <p:cNvSpPr/>
            <p:nvPr/>
          </p:nvSpPr>
          <p:spPr>
            <a:xfrm>
              <a:off x="8283242" y="5454046"/>
              <a:ext cx="1397981" cy="646331"/>
            </a:xfrm>
            <a:prstGeom prst="rect">
              <a:avLst/>
            </a:prstGeom>
            <a:solidFill>
              <a:srgbClr val="FFC000"/>
            </a:solidFill>
          </p:spPr>
          <p:txBody>
            <a:bodyPr wrap="square" lIns="91440" tIns="45720" rIns="91440" bIns="45720">
              <a:spAutoFit/>
            </a:bodyPr>
            <a:lstStyle/>
            <a:p>
              <a:r>
                <a:rPr lang="en-US" altLang="ja-JP" b="1" spc="50" dirty="0">
                  <a:ln w="9525" cmpd="sng">
                    <a:solidFill>
                      <a:schemeClr val="accent1"/>
                    </a:solidFill>
                    <a:prstDash val="solid"/>
                  </a:ln>
                  <a:solidFill>
                    <a:srgbClr val="70AD47">
                      <a:tint val="1000"/>
                    </a:srgbClr>
                  </a:solidFill>
                  <a:effectLst>
                    <a:glow rad="38100">
                      <a:schemeClr val="accent1">
                        <a:alpha val="40000"/>
                      </a:schemeClr>
                    </a:glow>
                  </a:effectLst>
                </a:rPr>
                <a:t>2024</a:t>
              </a:r>
              <a:r>
                <a:rPr lang="ja-JP" altLang="en-US" b="1" spc="50" dirty="0">
                  <a:ln w="9525" cmpd="sng">
                    <a:solidFill>
                      <a:schemeClr val="accent1"/>
                    </a:solidFill>
                    <a:prstDash val="solid"/>
                  </a:ln>
                  <a:solidFill>
                    <a:srgbClr val="70AD47">
                      <a:tint val="1000"/>
                    </a:srgbClr>
                  </a:solidFill>
                  <a:effectLst>
                    <a:glow rad="38100">
                      <a:schemeClr val="accent1">
                        <a:alpha val="40000"/>
                      </a:schemeClr>
                    </a:glow>
                  </a:effectLst>
                </a:rPr>
                <a:t>年</a:t>
              </a:r>
              <a:endParaRPr lang="en-US" altLang="ja-JP" b="1" spc="50" dirty="0">
                <a:ln w="9525" cmpd="sng">
                  <a:solidFill>
                    <a:schemeClr val="accent1"/>
                  </a:solidFill>
                  <a:prstDash val="solid"/>
                </a:ln>
                <a:solidFill>
                  <a:srgbClr val="70AD47">
                    <a:tint val="1000"/>
                  </a:srgbClr>
                </a:solidFill>
                <a:effectLst>
                  <a:glow rad="38100">
                    <a:schemeClr val="accent1">
                      <a:alpha val="40000"/>
                    </a:schemeClr>
                  </a:glow>
                </a:effectLst>
              </a:endParaRPr>
            </a:p>
            <a:p>
              <a:r>
                <a:rPr lang="ja-JP" altLang="en-US" b="1" cap="none" spc="50" dirty="0">
                  <a:ln w="9525" cmpd="sng">
                    <a:solidFill>
                      <a:schemeClr val="accent1"/>
                    </a:solidFill>
                    <a:prstDash val="solid"/>
                  </a:ln>
                  <a:solidFill>
                    <a:srgbClr val="70AD47">
                      <a:tint val="1000"/>
                    </a:srgbClr>
                  </a:solidFill>
                  <a:effectLst>
                    <a:glow rad="38100">
                      <a:schemeClr val="accent1">
                        <a:alpha val="40000"/>
                      </a:schemeClr>
                    </a:glow>
                  </a:effectLst>
                </a:rPr>
                <a:t>芽吹きの年</a:t>
              </a:r>
            </a:p>
          </p:txBody>
        </p:sp>
        <p:pic>
          <p:nvPicPr>
            <p:cNvPr id="1063" name="Picture 12" descr="レベルアップ」の写真素材 | 3,155件の無料イラスト画像 | Adobe ...">
              <a:extLst>
                <a:ext uri="{FF2B5EF4-FFF2-40B4-BE49-F238E27FC236}">
                  <a16:creationId xmlns:a16="http://schemas.microsoft.com/office/drawing/2014/main" id="{79590FB9-81E7-21C9-7008-2D4B2258F491}"/>
                </a:ext>
              </a:extLst>
            </p:cNvPr>
            <p:cNvPicPr>
              <a:picLocks noChangeAspect="1" noChangeArrowheads="1"/>
            </p:cNvPicPr>
            <p:nvPr/>
          </p:nvPicPr>
          <p:blipFill>
            <a:blip r:embed="rId18" cstate="hqprint">
              <a:extLst>
                <a:ext uri="{28A0092B-C50C-407E-A947-70E740481C1C}">
                  <a14:useLocalDpi xmlns:a14="http://schemas.microsoft.com/office/drawing/2010/main" val="0"/>
                </a:ext>
              </a:extLst>
            </a:blip>
            <a:srcRect/>
            <a:stretch>
              <a:fillRect/>
            </a:stretch>
          </p:blipFill>
          <p:spPr bwMode="auto">
            <a:xfrm rot="1436960">
              <a:off x="7437402" y="4895466"/>
              <a:ext cx="684034" cy="646331"/>
            </a:xfrm>
            <a:prstGeom prst="rect">
              <a:avLst/>
            </a:prstGeom>
            <a:noFill/>
            <a:extLst>
              <a:ext uri="{909E8E84-426E-40DD-AFC4-6F175D3DCCD1}">
                <a14:hiddenFill xmlns:a14="http://schemas.microsoft.com/office/drawing/2010/main">
                  <a:solidFill>
                    <a:srgbClr val="FFFFFF"/>
                  </a:solidFill>
                </a14:hiddenFill>
              </a:ext>
            </a:extLst>
          </p:spPr>
        </p:pic>
        <p:sp>
          <p:nvSpPr>
            <p:cNvPr id="1065" name="正方形/長方形 1064">
              <a:extLst>
                <a:ext uri="{FF2B5EF4-FFF2-40B4-BE49-F238E27FC236}">
                  <a16:creationId xmlns:a16="http://schemas.microsoft.com/office/drawing/2014/main" id="{463DD036-FC53-8142-DB78-A843E3602574}"/>
                </a:ext>
              </a:extLst>
            </p:cNvPr>
            <p:cNvSpPr/>
            <p:nvPr/>
          </p:nvSpPr>
          <p:spPr>
            <a:xfrm>
              <a:off x="10417195" y="5317142"/>
              <a:ext cx="1397981" cy="646331"/>
            </a:xfrm>
            <a:prstGeom prst="rect">
              <a:avLst/>
            </a:prstGeom>
            <a:solidFill>
              <a:srgbClr val="FFC000"/>
            </a:solidFill>
          </p:spPr>
          <p:txBody>
            <a:bodyPr wrap="square" lIns="91440" tIns="45720" rIns="91440" bIns="45720">
              <a:spAutoFit/>
            </a:bodyPr>
            <a:lstStyle/>
            <a:p>
              <a:r>
                <a:rPr lang="en-US" altLang="ja-JP" b="1" cap="none" spc="50" dirty="0">
                  <a:ln w="9525" cmpd="sng">
                    <a:solidFill>
                      <a:schemeClr val="accent1"/>
                    </a:solidFill>
                    <a:prstDash val="solid"/>
                  </a:ln>
                  <a:solidFill>
                    <a:srgbClr val="70AD47">
                      <a:tint val="1000"/>
                    </a:srgbClr>
                  </a:solidFill>
                  <a:effectLst>
                    <a:glow rad="38100">
                      <a:schemeClr val="accent1">
                        <a:alpha val="40000"/>
                      </a:schemeClr>
                    </a:glow>
                  </a:effectLst>
                </a:rPr>
                <a:t>2025</a:t>
              </a:r>
              <a:r>
                <a:rPr lang="ja-JP" altLang="en-US" b="1" cap="none" spc="50" dirty="0">
                  <a:ln w="9525" cmpd="sng">
                    <a:solidFill>
                      <a:schemeClr val="accent1"/>
                    </a:solidFill>
                    <a:prstDash val="solid"/>
                  </a:ln>
                  <a:solidFill>
                    <a:srgbClr val="70AD47">
                      <a:tint val="1000"/>
                    </a:srgbClr>
                  </a:solidFill>
                  <a:effectLst>
                    <a:glow rad="38100">
                      <a:schemeClr val="accent1">
                        <a:alpha val="40000"/>
                      </a:schemeClr>
                    </a:glow>
                  </a:effectLst>
                </a:rPr>
                <a:t>年</a:t>
              </a:r>
              <a:endParaRPr lang="en-US" altLang="ja-JP" b="1" cap="none" spc="50" dirty="0">
                <a:ln w="9525" cmpd="sng">
                  <a:solidFill>
                    <a:schemeClr val="accent1"/>
                  </a:solidFill>
                  <a:prstDash val="solid"/>
                </a:ln>
                <a:solidFill>
                  <a:srgbClr val="70AD47">
                    <a:tint val="1000"/>
                  </a:srgbClr>
                </a:solidFill>
                <a:effectLst>
                  <a:glow rad="38100">
                    <a:schemeClr val="accent1">
                      <a:alpha val="40000"/>
                    </a:schemeClr>
                  </a:glow>
                </a:effectLst>
              </a:endParaRPr>
            </a:p>
            <a:p>
              <a:r>
                <a:rPr lang="ja-JP" altLang="en-US" b="1" cap="none" spc="50" dirty="0">
                  <a:ln w="9525" cmpd="sng">
                    <a:solidFill>
                      <a:schemeClr val="accent1"/>
                    </a:solidFill>
                    <a:prstDash val="solid"/>
                  </a:ln>
                  <a:solidFill>
                    <a:srgbClr val="70AD47">
                      <a:tint val="1000"/>
                    </a:srgbClr>
                  </a:solidFill>
                  <a:effectLst>
                    <a:glow rad="38100">
                      <a:schemeClr val="accent1">
                        <a:alpha val="40000"/>
                      </a:schemeClr>
                    </a:glow>
                  </a:effectLst>
                </a:rPr>
                <a:t>開花の年</a:t>
              </a:r>
            </a:p>
          </p:txBody>
        </p:sp>
      </p:grpSp>
      <p:cxnSp>
        <p:nvCxnSpPr>
          <p:cNvPr id="28" name="直線コネクタ 27">
            <a:extLst>
              <a:ext uri="{FF2B5EF4-FFF2-40B4-BE49-F238E27FC236}">
                <a16:creationId xmlns:a16="http://schemas.microsoft.com/office/drawing/2014/main" id="{E850B36D-5FA1-D074-416D-E6EDB7BB4CB6}"/>
              </a:ext>
            </a:extLst>
          </p:cNvPr>
          <p:cNvCxnSpPr>
            <a:cxnSpLocks/>
          </p:cNvCxnSpPr>
          <p:nvPr/>
        </p:nvCxnSpPr>
        <p:spPr>
          <a:xfrm>
            <a:off x="119336" y="3316216"/>
            <a:ext cx="1194570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1E6049B4-DC42-B1D8-B243-66E9331CD414}"/>
              </a:ext>
            </a:extLst>
          </p:cNvPr>
          <p:cNvCxnSpPr>
            <a:cxnSpLocks/>
          </p:cNvCxnSpPr>
          <p:nvPr/>
        </p:nvCxnSpPr>
        <p:spPr>
          <a:xfrm>
            <a:off x="6047225" y="850475"/>
            <a:ext cx="0" cy="557526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pic>
        <p:nvPicPr>
          <p:cNvPr id="33" name="Picture 6" descr="今冬おすすめ！札幌に行ったらぜひ行きたい白い恋人パークの見所｜cozre[コズレ]子育てマガジン">
            <a:extLst>
              <a:ext uri="{FF2B5EF4-FFF2-40B4-BE49-F238E27FC236}">
                <a16:creationId xmlns:a16="http://schemas.microsoft.com/office/drawing/2014/main" id="{24A247B3-5095-E8EC-18E9-89E3C96C798A}"/>
              </a:ext>
            </a:extLst>
          </p:cNvPr>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7895" b="92632" l="417" r="99167">
                        <a14:foregroundMark x1="6250" y1="28947" x2="6250" y2="28947"/>
                        <a14:foregroundMark x1="417" y1="27368" x2="2500" y2="37895"/>
                        <a14:foregroundMark x1="53333" y1="34211" x2="57500" y2="12105"/>
                        <a14:foregroundMark x1="97083" y1="39474" x2="88750" y2="63158"/>
                        <a14:foregroundMark x1="57917" y1="11579" x2="52917" y2="23158"/>
                        <a14:foregroundMark x1="52917" y1="23158" x2="52917" y2="23158"/>
                        <a14:foregroundMark x1="58750" y1="8421" x2="53750" y2="17895"/>
                        <a14:foregroundMark x1="57500" y1="7895" x2="55000" y2="19474"/>
                        <a14:foregroundMark x1="57083" y1="92632" x2="57083" y2="92632"/>
                        <a14:foregroundMark x1="90000" y1="72105" x2="95833" y2="61579"/>
                        <a14:foregroundMark x1="97500" y1="55263" x2="99167" y2="48947"/>
                        <a14:foregroundMark x1="95833" y1="61579" x2="97500" y2="55263"/>
                        <a14:foregroundMark x1="99167" y1="48947" x2="99167" y2="48947"/>
                        <a14:backgroundMark x1="98333" y1="66316" x2="99583" y2="55263"/>
                        <a14:backgroundMark x1="99583" y1="55263" x2="99583" y2="55263"/>
                        <a14:backgroundMark x1="92917" y1="18947" x2="99167" y2="25789"/>
                        <a14:backgroundMark x1="98750" y1="55263" x2="99583" y2="52105"/>
                      </a14:backgroundRemoval>
                    </a14:imgEffect>
                  </a14:imgLayer>
                </a14:imgProps>
              </a:ext>
              <a:ext uri="{28A0092B-C50C-407E-A947-70E740481C1C}">
                <a14:useLocalDpi xmlns:a14="http://schemas.microsoft.com/office/drawing/2010/main" val="0"/>
              </a:ext>
            </a:extLst>
          </a:blip>
          <a:srcRect/>
          <a:stretch>
            <a:fillRect/>
          </a:stretch>
        </p:blipFill>
        <p:spPr bwMode="auto">
          <a:xfrm>
            <a:off x="3480287" y="-8632058"/>
            <a:ext cx="3558986" cy="2817530"/>
          </a:xfrm>
          <a:prstGeom prst="rect">
            <a:avLst/>
          </a:prstGeom>
          <a:noFill/>
          <a:extLst>
            <a:ext uri="{909E8E84-426E-40DD-AFC4-6F175D3DCCD1}">
              <a14:hiddenFill xmlns:a14="http://schemas.microsoft.com/office/drawing/2010/main">
                <a:solidFill>
                  <a:srgbClr val="FFFFFF"/>
                </a:solidFill>
              </a14:hiddenFill>
            </a:ext>
          </a:extLst>
        </p:spPr>
      </p:pic>
      <p:pic>
        <p:nvPicPr>
          <p:cNvPr id="35" name="図 34">
            <a:extLst>
              <a:ext uri="{FF2B5EF4-FFF2-40B4-BE49-F238E27FC236}">
                <a16:creationId xmlns:a16="http://schemas.microsoft.com/office/drawing/2014/main" id="{EE12E078-7926-3B0F-94AA-181017E4CB7B}"/>
              </a:ext>
            </a:extLst>
          </p:cNvPr>
          <p:cNvPicPr>
            <a:picLocks noChangeAspect="1"/>
          </p:cNvPicPr>
          <p:nvPr/>
        </p:nvPicPr>
        <p:blipFill>
          <a:blip r:embed="rId23"/>
          <a:stretch>
            <a:fillRect/>
          </a:stretch>
        </p:blipFill>
        <p:spPr>
          <a:xfrm>
            <a:off x="1672289" y="1781690"/>
            <a:ext cx="1636521" cy="1294645"/>
          </a:xfrm>
          <a:prstGeom prst="rect">
            <a:avLst/>
          </a:prstGeom>
        </p:spPr>
      </p:pic>
      <p:grpSp>
        <p:nvGrpSpPr>
          <p:cNvPr id="1077" name="グループ化 1076">
            <a:extLst>
              <a:ext uri="{FF2B5EF4-FFF2-40B4-BE49-F238E27FC236}">
                <a16:creationId xmlns:a16="http://schemas.microsoft.com/office/drawing/2014/main" id="{0D54CD7F-6692-1C81-20F1-828E0415CF30}"/>
              </a:ext>
            </a:extLst>
          </p:cNvPr>
          <p:cNvGrpSpPr/>
          <p:nvPr/>
        </p:nvGrpSpPr>
        <p:grpSpPr>
          <a:xfrm>
            <a:off x="1539113" y="3407836"/>
            <a:ext cx="4442684" cy="2982856"/>
            <a:chOff x="1539113" y="3407836"/>
            <a:chExt cx="4442684" cy="2982856"/>
          </a:xfrm>
        </p:grpSpPr>
        <p:sp>
          <p:nvSpPr>
            <p:cNvPr id="1073" name="吹き出し: 角を丸めた四角形 1072">
              <a:extLst>
                <a:ext uri="{FF2B5EF4-FFF2-40B4-BE49-F238E27FC236}">
                  <a16:creationId xmlns:a16="http://schemas.microsoft.com/office/drawing/2014/main" id="{016406E3-40C6-85B9-ED5E-937A00DED304}"/>
                </a:ext>
              </a:extLst>
            </p:cNvPr>
            <p:cNvSpPr/>
            <p:nvPr/>
          </p:nvSpPr>
          <p:spPr>
            <a:xfrm>
              <a:off x="1539113" y="3407836"/>
              <a:ext cx="4283625" cy="561700"/>
            </a:xfrm>
            <a:prstGeom prst="wedgeRoundRectCallout">
              <a:avLst>
                <a:gd name="adj1" fmla="val 35749"/>
                <a:gd name="adj2" fmla="val 128017"/>
                <a:gd name="adj3" fmla="val 16667"/>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2000" b="1" dirty="0">
                  <a:solidFill>
                    <a:schemeClr val="tx1"/>
                  </a:solidFill>
                </a:rPr>
                <a:t>工長！！</a:t>
              </a:r>
              <a:r>
                <a:rPr kumimoji="1" lang="en-US" altLang="ja-JP" sz="2000" b="1" dirty="0">
                  <a:solidFill>
                    <a:schemeClr val="tx1"/>
                  </a:solidFill>
                </a:rPr>
                <a:t>QC</a:t>
              </a:r>
              <a:r>
                <a:rPr kumimoji="1" lang="ja-JP" altLang="en-US" sz="2000" b="1" dirty="0">
                  <a:solidFill>
                    <a:schemeClr val="tx1"/>
                  </a:solidFill>
                </a:rPr>
                <a:t>に力入れていきましょう！</a:t>
              </a:r>
            </a:p>
          </p:txBody>
        </p:sp>
        <p:grpSp>
          <p:nvGrpSpPr>
            <p:cNvPr id="2074" name="グループ化 2073">
              <a:extLst>
                <a:ext uri="{FF2B5EF4-FFF2-40B4-BE49-F238E27FC236}">
                  <a16:creationId xmlns:a16="http://schemas.microsoft.com/office/drawing/2014/main" id="{A0AD91AF-231E-B241-D708-B78CE51FA1C9}"/>
                </a:ext>
              </a:extLst>
            </p:cNvPr>
            <p:cNvGrpSpPr/>
            <p:nvPr/>
          </p:nvGrpSpPr>
          <p:grpSpPr>
            <a:xfrm>
              <a:off x="4385086" y="5631632"/>
              <a:ext cx="1596711" cy="759060"/>
              <a:chOff x="-1739963" y="2660931"/>
              <a:chExt cx="826627" cy="409226"/>
            </a:xfrm>
          </p:grpSpPr>
          <p:pic>
            <p:nvPicPr>
              <p:cNvPr id="2075" name="図 2074">
                <a:extLst>
                  <a:ext uri="{FF2B5EF4-FFF2-40B4-BE49-F238E27FC236}">
                    <a16:creationId xmlns:a16="http://schemas.microsoft.com/office/drawing/2014/main" id="{7A3DCA72-DBA3-7044-AD8E-1DBACD18F8DB}"/>
                  </a:ext>
                </a:extLst>
              </p:cNvPr>
              <p:cNvPicPr>
                <a:picLocks noChangeAspect="1"/>
              </p:cNvPicPr>
              <p:nvPr/>
            </p:nvPicPr>
            <p:blipFill rotWithShape="1">
              <a:blip r:embed="rId24">
                <a:extLst>
                  <a:ext uri="{BEBA8EAE-BF5A-486C-A8C5-ECC9F3942E4B}">
                    <a14:imgProps xmlns:a14="http://schemas.microsoft.com/office/drawing/2010/main">
                      <a14:imgLayer r:embed="rId25">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2076" name="グループ化 2075">
                <a:extLst>
                  <a:ext uri="{FF2B5EF4-FFF2-40B4-BE49-F238E27FC236}">
                    <a16:creationId xmlns:a16="http://schemas.microsoft.com/office/drawing/2014/main" id="{17C48233-49A7-751C-6FA2-CDF106F0A312}"/>
                  </a:ext>
                </a:extLst>
              </p:cNvPr>
              <p:cNvGrpSpPr>
                <a:grpSpLocks/>
              </p:cNvGrpSpPr>
              <p:nvPr/>
            </p:nvGrpSpPr>
            <p:grpSpPr bwMode="auto">
              <a:xfrm>
                <a:off x="-1739963" y="2759748"/>
                <a:ext cx="826627" cy="310409"/>
                <a:chOff x="0" y="1895475"/>
                <a:chExt cx="3381375" cy="1514475"/>
              </a:xfrm>
            </p:grpSpPr>
            <p:sp>
              <p:nvSpPr>
                <p:cNvPr id="2077" name="フリーフォーム 136">
                  <a:extLst>
                    <a:ext uri="{FF2B5EF4-FFF2-40B4-BE49-F238E27FC236}">
                      <a16:creationId xmlns:a16="http://schemas.microsoft.com/office/drawing/2014/main" id="{27E2D6D0-345B-6391-9B0F-A2F0FF337B17}"/>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78" name="フリーフォーム 137">
                  <a:extLst>
                    <a:ext uri="{FF2B5EF4-FFF2-40B4-BE49-F238E27FC236}">
                      <a16:creationId xmlns:a16="http://schemas.microsoft.com/office/drawing/2014/main" id="{0E186F42-790D-3FC5-B69E-4B9C7B6F753A}"/>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079" name="フリーフォーム 138">
                  <a:extLst>
                    <a:ext uri="{FF2B5EF4-FFF2-40B4-BE49-F238E27FC236}">
                      <a16:creationId xmlns:a16="http://schemas.microsoft.com/office/drawing/2014/main" id="{E25287BA-DDBC-B28B-FB26-378C55585254}"/>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78" name="フリーフォーム 139">
                  <a:extLst>
                    <a:ext uri="{FF2B5EF4-FFF2-40B4-BE49-F238E27FC236}">
                      <a16:creationId xmlns:a16="http://schemas.microsoft.com/office/drawing/2014/main" id="{A3D33A29-4F56-7B88-6295-B984C546C3E5}"/>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4" name="フリーフォーム 140">
                  <a:extLst>
                    <a:ext uri="{FF2B5EF4-FFF2-40B4-BE49-F238E27FC236}">
                      <a16:creationId xmlns:a16="http://schemas.microsoft.com/office/drawing/2014/main" id="{C01450EE-4500-B145-25A7-FA0B55BAC1D5}"/>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50" name="フリーフォーム 141">
                  <a:extLst>
                    <a:ext uri="{FF2B5EF4-FFF2-40B4-BE49-F238E27FC236}">
                      <a16:creationId xmlns:a16="http://schemas.microsoft.com/office/drawing/2014/main" id="{AF5BF947-8FF8-AA1D-FB0D-CE4FAB185DA1}"/>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051" name="フリーフォーム 142">
                  <a:extLst>
                    <a:ext uri="{FF2B5EF4-FFF2-40B4-BE49-F238E27FC236}">
                      <a16:creationId xmlns:a16="http://schemas.microsoft.com/office/drawing/2014/main" id="{249D453D-115B-711C-0463-0492560E5951}"/>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56" name="フリーフォーム 143">
                  <a:extLst>
                    <a:ext uri="{FF2B5EF4-FFF2-40B4-BE49-F238E27FC236}">
                      <a16:creationId xmlns:a16="http://schemas.microsoft.com/office/drawing/2014/main" id="{91E8221E-E1CE-B94C-B7F3-C86E5717462D}"/>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60" name="フリーフォーム 144">
                  <a:extLst>
                    <a:ext uri="{FF2B5EF4-FFF2-40B4-BE49-F238E27FC236}">
                      <a16:creationId xmlns:a16="http://schemas.microsoft.com/office/drawing/2014/main" id="{A373D57D-0E80-25B9-8A52-CC2C6C76FDF5}"/>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62" name="フリーフォーム 145">
                  <a:extLst>
                    <a:ext uri="{FF2B5EF4-FFF2-40B4-BE49-F238E27FC236}">
                      <a16:creationId xmlns:a16="http://schemas.microsoft.com/office/drawing/2014/main" id="{E844FB1A-B2A6-4D43-796A-84DF42F50906}"/>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66" name="フリーフォーム 146">
                  <a:extLst>
                    <a:ext uri="{FF2B5EF4-FFF2-40B4-BE49-F238E27FC236}">
                      <a16:creationId xmlns:a16="http://schemas.microsoft.com/office/drawing/2014/main" id="{35C8A571-56E3-87C5-5891-C12798EE592E}"/>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67" name="フリーフォーム 147">
                  <a:extLst>
                    <a:ext uri="{FF2B5EF4-FFF2-40B4-BE49-F238E27FC236}">
                      <a16:creationId xmlns:a16="http://schemas.microsoft.com/office/drawing/2014/main" id="{FCA0D1E3-508E-44B6-1529-F6CD65704A91}"/>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68" name="フリーフォーム 148">
                  <a:extLst>
                    <a:ext uri="{FF2B5EF4-FFF2-40B4-BE49-F238E27FC236}">
                      <a16:creationId xmlns:a16="http://schemas.microsoft.com/office/drawing/2014/main" id="{4F467286-D9F1-34A8-8E0E-1F29C5E0B5AE}"/>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069" name="フリーフォーム 149">
                  <a:extLst>
                    <a:ext uri="{FF2B5EF4-FFF2-40B4-BE49-F238E27FC236}">
                      <a16:creationId xmlns:a16="http://schemas.microsoft.com/office/drawing/2014/main" id="{4F01A0E2-4216-6A52-E885-BF425C4F6DFA}"/>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070" name="フリーフォーム 150">
                  <a:extLst>
                    <a:ext uri="{FF2B5EF4-FFF2-40B4-BE49-F238E27FC236}">
                      <a16:creationId xmlns:a16="http://schemas.microsoft.com/office/drawing/2014/main" id="{6F67C5A0-A6F1-0DB5-DD06-A4D3E4CBCB0C}"/>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1071" name="id-120725F3-1AA5-4EFB-8FD8-75D9273A1AAE" descr="IMG_2629.jpeg">
              <a:extLst>
                <a:ext uri="{FF2B5EF4-FFF2-40B4-BE49-F238E27FC236}">
                  <a16:creationId xmlns:a16="http://schemas.microsoft.com/office/drawing/2014/main" id="{45522731-CEAF-F76B-2B3B-D72EAD0F3A85}"/>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4444814" y="4467477"/>
              <a:ext cx="1476509" cy="1665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78" name="グループ化 1077">
            <a:extLst>
              <a:ext uri="{FF2B5EF4-FFF2-40B4-BE49-F238E27FC236}">
                <a16:creationId xmlns:a16="http://schemas.microsoft.com/office/drawing/2014/main" id="{1BC110DE-4EBD-293C-3DE1-211F296E9939}"/>
              </a:ext>
            </a:extLst>
          </p:cNvPr>
          <p:cNvGrpSpPr/>
          <p:nvPr/>
        </p:nvGrpSpPr>
        <p:grpSpPr>
          <a:xfrm>
            <a:off x="-223327" y="3818117"/>
            <a:ext cx="5267338" cy="2532047"/>
            <a:chOff x="-223327" y="3818117"/>
            <a:chExt cx="5267338" cy="2532047"/>
          </a:xfrm>
        </p:grpSpPr>
        <p:grpSp>
          <p:nvGrpSpPr>
            <p:cNvPr id="2053" name="グループ化 2052">
              <a:extLst>
                <a:ext uri="{FF2B5EF4-FFF2-40B4-BE49-F238E27FC236}">
                  <a16:creationId xmlns:a16="http://schemas.microsoft.com/office/drawing/2014/main" id="{16591E13-CAE3-AC85-106A-D077BDE1BF4A}"/>
                </a:ext>
              </a:extLst>
            </p:cNvPr>
            <p:cNvGrpSpPr/>
            <p:nvPr/>
          </p:nvGrpSpPr>
          <p:grpSpPr>
            <a:xfrm>
              <a:off x="19410" y="5591104"/>
              <a:ext cx="1596711" cy="759060"/>
              <a:chOff x="-1739963" y="2660931"/>
              <a:chExt cx="826627" cy="409226"/>
            </a:xfrm>
          </p:grpSpPr>
          <p:pic>
            <p:nvPicPr>
              <p:cNvPr id="2056" name="図 2055">
                <a:extLst>
                  <a:ext uri="{FF2B5EF4-FFF2-40B4-BE49-F238E27FC236}">
                    <a16:creationId xmlns:a16="http://schemas.microsoft.com/office/drawing/2014/main" id="{38AB72E7-1604-99B1-BCDB-8B442F320D48}"/>
                  </a:ext>
                </a:extLst>
              </p:cNvPr>
              <p:cNvPicPr>
                <a:picLocks noChangeAspect="1"/>
              </p:cNvPicPr>
              <p:nvPr/>
            </p:nvPicPr>
            <p:blipFill rotWithShape="1">
              <a:blip r:embed="rId24">
                <a:extLst>
                  <a:ext uri="{BEBA8EAE-BF5A-486C-A8C5-ECC9F3942E4B}">
                    <a14:imgProps xmlns:a14="http://schemas.microsoft.com/office/drawing/2010/main">
                      <a14:imgLayer r:embed="rId25">
                        <a14:imgEffect>
                          <a14:backgroundRemoval t="532" b="84309" l="15710" r="86405">
                            <a14:foregroundMark x1="48943" y1="84840" x2="48943" y2="84840"/>
                            <a14:foregroundMark x1="21450" y1="54787" x2="21450" y2="54787"/>
                            <a14:foregroundMark x1="30514" y1="6915" x2="30514" y2="6915"/>
                            <a14:foregroundMark x1="74622" y1="17021" x2="74622" y2="17021"/>
                            <a14:foregroundMark x1="50453" y1="532" x2="50453" y2="532"/>
                            <a14:foregroundMark x1="86405" y1="25798" x2="86405" y2="25798"/>
                            <a14:foregroundMark x1="15710" y1="25000" x2="15710" y2="25000"/>
                            <a14:backgroundMark x1="32024" y1="84043" x2="32024" y2="84043"/>
                          </a14:backgroundRemoval>
                        </a14:imgEffect>
                      </a14:imgLayer>
                    </a14:imgProps>
                  </a:ext>
                </a:extLst>
              </a:blip>
              <a:srcRect l="32959" t="74931" r="61353" b="18028"/>
              <a:stretch>
                <a:fillRect/>
              </a:stretch>
            </p:blipFill>
            <p:spPr>
              <a:xfrm>
                <a:off x="-1462726" y="2660931"/>
                <a:ext cx="279150" cy="319525"/>
              </a:xfrm>
              <a:prstGeom prst="rect">
                <a:avLst/>
              </a:prstGeom>
            </p:spPr>
          </p:pic>
          <p:grpSp>
            <p:nvGrpSpPr>
              <p:cNvPr id="2057" name="グループ化 2056">
                <a:extLst>
                  <a:ext uri="{FF2B5EF4-FFF2-40B4-BE49-F238E27FC236}">
                    <a16:creationId xmlns:a16="http://schemas.microsoft.com/office/drawing/2014/main" id="{C17AEB49-8CE4-B9B0-C5B1-E9D8E753D688}"/>
                  </a:ext>
                </a:extLst>
              </p:cNvPr>
              <p:cNvGrpSpPr>
                <a:grpSpLocks/>
              </p:cNvGrpSpPr>
              <p:nvPr/>
            </p:nvGrpSpPr>
            <p:grpSpPr bwMode="auto">
              <a:xfrm>
                <a:off x="-1739963" y="2759748"/>
                <a:ext cx="826627" cy="310409"/>
                <a:chOff x="0" y="1895475"/>
                <a:chExt cx="3381375" cy="1514475"/>
              </a:xfrm>
            </p:grpSpPr>
            <p:sp>
              <p:nvSpPr>
                <p:cNvPr id="2058" name="フリーフォーム 136">
                  <a:extLst>
                    <a:ext uri="{FF2B5EF4-FFF2-40B4-BE49-F238E27FC236}">
                      <a16:creationId xmlns:a16="http://schemas.microsoft.com/office/drawing/2014/main" id="{7B359696-3C2D-49E1-B9DF-805A51097F5B}"/>
                    </a:ext>
                  </a:extLst>
                </p:cNvPr>
                <p:cNvSpPr/>
                <p:nvPr/>
              </p:nvSpPr>
              <p:spPr bwMode="auto">
                <a:xfrm>
                  <a:off x="0" y="2028825"/>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59" name="フリーフォーム 137">
                  <a:extLst>
                    <a:ext uri="{FF2B5EF4-FFF2-40B4-BE49-F238E27FC236}">
                      <a16:creationId xmlns:a16="http://schemas.microsoft.com/office/drawing/2014/main" id="{4703FAFD-C587-DEDC-DD8D-4AC0ED938CD4}"/>
                    </a:ext>
                  </a:extLst>
                </p:cNvPr>
                <p:cNvSpPr/>
                <p:nvPr/>
              </p:nvSpPr>
              <p:spPr bwMode="auto">
                <a:xfrm>
                  <a:off x="456699" y="2280285"/>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060" name="フリーフォーム 138">
                  <a:extLst>
                    <a:ext uri="{FF2B5EF4-FFF2-40B4-BE49-F238E27FC236}">
                      <a16:creationId xmlns:a16="http://schemas.microsoft.com/office/drawing/2014/main" id="{69569417-42F1-980A-9894-ACDC8B21D1CC}"/>
                    </a:ext>
                  </a:extLst>
                </p:cNvPr>
                <p:cNvSpPr>
                  <a:spLocks/>
                </p:cNvSpPr>
                <p:nvPr/>
              </p:nvSpPr>
              <p:spPr bwMode="auto">
                <a:xfrm>
                  <a:off x="1014413" y="1924050"/>
                  <a:ext cx="381000" cy="819150"/>
                </a:xfrm>
                <a:custGeom>
                  <a:avLst/>
                  <a:gdLst>
                    <a:gd name="T0" fmla="*/ 176212 w 381000"/>
                    <a:gd name="T1" fmla="*/ 0 h 819150"/>
                    <a:gd name="T2" fmla="*/ 214312 w 381000"/>
                    <a:gd name="T3" fmla="*/ 166687 h 819150"/>
                    <a:gd name="T4" fmla="*/ 238125 w 381000"/>
                    <a:gd name="T5" fmla="*/ 285750 h 819150"/>
                    <a:gd name="T6" fmla="*/ 357187 w 381000"/>
                    <a:gd name="T7" fmla="*/ 471487 h 819150"/>
                    <a:gd name="T8" fmla="*/ 381000 w 381000"/>
                    <a:gd name="T9" fmla="*/ 490537 h 819150"/>
                    <a:gd name="T10" fmla="*/ 366712 w 381000"/>
                    <a:gd name="T11" fmla="*/ 623887 h 819150"/>
                    <a:gd name="T12" fmla="*/ 300037 w 381000"/>
                    <a:gd name="T13" fmla="*/ 785812 h 819150"/>
                    <a:gd name="T14" fmla="*/ 238125 w 381000"/>
                    <a:gd name="T15" fmla="*/ 819150 h 819150"/>
                    <a:gd name="T16" fmla="*/ 0 w 381000"/>
                    <a:gd name="T17" fmla="*/ 538162 h 819150"/>
                    <a:gd name="T18" fmla="*/ 52387 w 381000"/>
                    <a:gd name="T19" fmla="*/ 357187 h 819150"/>
                    <a:gd name="T20" fmla="*/ 23812 w 381000"/>
                    <a:gd name="T21" fmla="*/ 223837 h 819150"/>
                    <a:gd name="T22" fmla="*/ 80962 w 381000"/>
                    <a:gd name="T23" fmla="*/ 95250 h 819150"/>
                    <a:gd name="T24" fmla="*/ 100012 w 381000"/>
                    <a:gd name="T25" fmla="*/ 47625 h 819150"/>
                    <a:gd name="T26" fmla="*/ 176212 w 381000"/>
                    <a:gd name="T27" fmla="*/ 0 h 819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1000" h="819150">
                      <a:moveTo>
                        <a:pt x="176212" y="0"/>
                      </a:moveTo>
                      <a:lnTo>
                        <a:pt x="214312" y="166687"/>
                      </a:lnTo>
                      <a:lnTo>
                        <a:pt x="238125" y="285750"/>
                      </a:lnTo>
                      <a:lnTo>
                        <a:pt x="357187" y="471487"/>
                      </a:lnTo>
                      <a:lnTo>
                        <a:pt x="381000" y="490537"/>
                      </a:lnTo>
                      <a:lnTo>
                        <a:pt x="366712" y="623887"/>
                      </a:lnTo>
                      <a:lnTo>
                        <a:pt x="300037" y="785812"/>
                      </a:lnTo>
                      <a:lnTo>
                        <a:pt x="238125" y="819150"/>
                      </a:lnTo>
                      <a:lnTo>
                        <a:pt x="0" y="538162"/>
                      </a:lnTo>
                      <a:lnTo>
                        <a:pt x="52387" y="357187"/>
                      </a:lnTo>
                      <a:lnTo>
                        <a:pt x="23812" y="223837"/>
                      </a:lnTo>
                      <a:lnTo>
                        <a:pt x="80962" y="95250"/>
                      </a:lnTo>
                      <a:lnTo>
                        <a:pt x="100012" y="47625"/>
                      </a:lnTo>
                      <a:lnTo>
                        <a:pt x="176212" y="0"/>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1" name="フリーフォーム 139">
                  <a:extLst>
                    <a:ext uri="{FF2B5EF4-FFF2-40B4-BE49-F238E27FC236}">
                      <a16:creationId xmlns:a16="http://schemas.microsoft.com/office/drawing/2014/main" id="{7485F975-6D31-16BD-7D7C-88E82D5E01CA}"/>
                    </a:ext>
                  </a:extLst>
                </p:cNvPr>
                <p:cNvSpPr>
                  <a:spLocks/>
                </p:cNvSpPr>
                <p:nvPr/>
              </p:nvSpPr>
              <p:spPr bwMode="auto">
                <a:xfrm>
                  <a:off x="2028825" y="1895475"/>
                  <a:ext cx="371475" cy="871537"/>
                </a:xfrm>
                <a:custGeom>
                  <a:avLst/>
                  <a:gdLst>
                    <a:gd name="T0" fmla="*/ 23813 w 371475"/>
                    <a:gd name="T1" fmla="*/ 466725 h 871537"/>
                    <a:gd name="T2" fmla="*/ 0 w 371475"/>
                    <a:gd name="T3" fmla="*/ 542925 h 871537"/>
                    <a:gd name="T4" fmla="*/ 95250 w 371475"/>
                    <a:gd name="T5" fmla="*/ 852487 h 871537"/>
                    <a:gd name="T6" fmla="*/ 114300 w 371475"/>
                    <a:gd name="T7" fmla="*/ 871537 h 871537"/>
                    <a:gd name="T8" fmla="*/ 195263 w 371475"/>
                    <a:gd name="T9" fmla="*/ 842962 h 871537"/>
                    <a:gd name="T10" fmla="*/ 285750 w 371475"/>
                    <a:gd name="T11" fmla="*/ 781050 h 871537"/>
                    <a:gd name="T12" fmla="*/ 371475 w 371475"/>
                    <a:gd name="T13" fmla="*/ 671512 h 871537"/>
                    <a:gd name="T14" fmla="*/ 371475 w 371475"/>
                    <a:gd name="T15" fmla="*/ 647700 h 871537"/>
                    <a:gd name="T16" fmla="*/ 328613 w 371475"/>
                    <a:gd name="T17" fmla="*/ 433387 h 871537"/>
                    <a:gd name="T18" fmla="*/ 300038 w 371475"/>
                    <a:gd name="T19" fmla="*/ 300037 h 871537"/>
                    <a:gd name="T20" fmla="*/ 300038 w 371475"/>
                    <a:gd name="T21" fmla="*/ 204787 h 871537"/>
                    <a:gd name="T22" fmla="*/ 161925 w 371475"/>
                    <a:gd name="T23" fmla="*/ 0 h 871537"/>
                    <a:gd name="T24" fmla="*/ 114300 w 371475"/>
                    <a:gd name="T25" fmla="*/ 295275 h 871537"/>
                    <a:gd name="T26" fmla="*/ 23813 w 371475"/>
                    <a:gd name="T27" fmla="*/ 466725 h 8715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1475" h="871537">
                      <a:moveTo>
                        <a:pt x="23813" y="466725"/>
                      </a:moveTo>
                      <a:lnTo>
                        <a:pt x="0" y="542925"/>
                      </a:lnTo>
                      <a:lnTo>
                        <a:pt x="95250" y="852487"/>
                      </a:lnTo>
                      <a:lnTo>
                        <a:pt x="114300" y="871537"/>
                      </a:lnTo>
                      <a:lnTo>
                        <a:pt x="195263" y="842962"/>
                      </a:lnTo>
                      <a:lnTo>
                        <a:pt x="285750" y="781050"/>
                      </a:lnTo>
                      <a:lnTo>
                        <a:pt x="371475" y="671512"/>
                      </a:lnTo>
                      <a:lnTo>
                        <a:pt x="371475" y="647700"/>
                      </a:lnTo>
                      <a:lnTo>
                        <a:pt x="328613" y="433387"/>
                      </a:lnTo>
                      <a:lnTo>
                        <a:pt x="300038" y="300037"/>
                      </a:lnTo>
                      <a:lnTo>
                        <a:pt x="300038" y="204787"/>
                      </a:lnTo>
                      <a:lnTo>
                        <a:pt x="161925" y="0"/>
                      </a:lnTo>
                      <a:lnTo>
                        <a:pt x="114300" y="295275"/>
                      </a:lnTo>
                      <a:lnTo>
                        <a:pt x="23813" y="466725"/>
                      </a:lnTo>
                      <a:close/>
                    </a:path>
                  </a:pathLst>
                </a:custGeom>
                <a:solidFill>
                  <a:srgbClr val="002200"/>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2" name="フリーフォーム 140">
                  <a:extLst>
                    <a:ext uri="{FF2B5EF4-FFF2-40B4-BE49-F238E27FC236}">
                      <a16:creationId xmlns:a16="http://schemas.microsoft.com/office/drawing/2014/main" id="{AD08B7F7-FF62-DE7F-9209-A12283FBB77F}"/>
                    </a:ext>
                  </a:extLst>
                </p:cNvPr>
                <p:cNvSpPr/>
                <p:nvPr/>
              </p:nvSpPr>
              <p:spPr bwMode="auto">
                <a:xfrm>
                  <a:off x="2266950" y="2000250"/>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63" name="フリーフォーム 141">
                  <a:extLst>
                    <a:ext uri="{FF2B5EF4-FFF2-40B4-BE49-F238E27FC236}">
                      <a16:creationId xmlns:a16="http://schemas.microsoft.com/office/drawing/2014/main" id="{3B9B2937-7F78-AB67-0809-3C65229E1245}"/>
                    </a:ext>
                  </a:extLst>
                </p:cNvPr>
                <p:cNvSpPr/>
                <p:nvPr/>
              </p:nvSpPr>
              <p:spPr bwMode="auto">
                <a:xfrm>
                  <a:off x="2344241" y="2233027"/>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064" name="フリーフォーム 142">
                  <a:extLst>
                    <a:ext uri="{FF2B5EF4-FFF2-40B4-BE49-F238E27FC236}">
                      <a16:creationId xmlns:a16="http://schemas.microsoft.com/office/drawing/2014/main" id="{E1EC9B11-5C57-AC77-F07F-B2AB0F314513}"/>
                    </a:ext>
                  </a:extLst>
                </p:cNvPr>
                <p:cNvSpPr>
                  <a:spLocks/>
                </p:cNvSpPr>
                <p:nvPr/>
              </p:nvSpPr>
              <p:spPr bwMode="auto">
                <a:xfrm>
                  <a:off x="1552575" y="2352675"/>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5" name="フリーフォーム 143">
                  <a:extLst>
                    <a:ext uri="{FF2B5EF4-FFF2-40B4-BE49-F238E27FC236}">
                      <a16:creationId xmlns:a16="http://schemas.microsoft.com/office/drawing/2014/main" id="{942CE558-8C90-1E9D-A920-187F1212082E}"/>
                    </a:ext>
                  </a:extLst>
                </p:cNvPr>
                <p:cNvSpPr>
                  <a:spLocks/>
                </p:cNvSpPr>
                <p:nvPr/>
              </p:nvSpPr>
              <p:spPr bwMode="auto">
                <a:xfrm>
                  <a:off x="1404938" y="2433637"/>
                  <a:ext cx="523875" cy="390525"/>
                </a:xfrm>
                <a:custGeom>
                  <a:avLst/>
                  <a:gdLst>
                    <a:gd name="T0" fmla="*/ 0 w 523875"/>
                    <a:gd name="T1" fmla="*/ 0 h 390525"/>
                    <a:gd name="T2" fmla="*/ 138112 w 523875"/>
                    <a:gd name="T3" fmla="*/ 147638 h 390525"/>
                    <a:gd name="T4" fmla="*/ 223837 w 523875"/>
                    <a:gd name="T5" fmla="*/ 304800 h 390525"/>
                    <a:gd name="T6" fmla="*/ 314325 w 523875"/>
                    <a:gd name="T7" fmla="*/ 390525 h 390525"/>
                    <a:gd name="T8" fmla="*/ 523875 w 523875"/>
                    <a:gd name="T9" fmla="*/ 123825 h 390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3875" h="390525">
                      <a:moveTo>
                        <a:pt x="0" y="0"/>
                      </a:moveTo>
                      <a:lnTo>
                        <a:pt x="138112" y="147638"/>
                      </a:lnTo>
                      <a:lnTo>
                        <a:pt x="223837" y="304800"/>
                      </a:lnTo>
                      <a:lnTo>
                        <a:pt x="314325" y="390525"/>
                      </a:lnTo>
                      <a:lnTo>
                        <a:pt x="523875" y="12382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6" name="フリーフォーム 144">
                  <a:extLst>
                    <a:ext uri="{FF2B5EF4-FFF2-40B4-BE49-F238E27FC236}">
                      <a16:creationId xmlns:a16="http://schemas.microsoft.com/office/drawing/2014/main" id="{6ACA4A0D-7FFA-7AD7-4857-C32E0D3E1612}"/>
                    </a:ext>
                  </a:extLst>
                </p:cNvPr>
                <p:cNvSpPr>
                  <a:spLocks/>
                </p:cNvSpPr>
                <p:nvPr/>
              </p:nvSpPr>
              <p:spPr bwMode="auto">
                <a:xfrm>
                  <a:off x="1566863" y="2752725"/>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7" name="フリーフォーム 145">
                  <a:extLst>
                    <a:ext uri="{FF2B5EF4-FFF2-40B4-BE49-F238E27FC236}">
                      <a16:creationId xmlns:a16="http://schemas.microsoft.com/office/drawing/2014/main" id="{9B9CF362-89BA-2F8B-6596-D4AC02856AFD}"/>
                    </a:ext>
                  </a:extLst>
                </p:cNvPr>
                <p:cNvSpPr>
                  <a:spLocks/>
                </p:cNvSpPr>
                <p:nvPr/>
              </p:nvSpPr>
              <p:spPr bwMode="auto">
                <a:xfrm>
                  <a:off x="523875" y="3271837"/>
                  <a:ext cx="881063" cy="138113"/>
                </a:xfrm>
                <a:custGeom>
                  <a:avLst/>
                  <a:gdLst>
                    <a:gd name="T0" fmla="*/ 4763 w 881063"/>
                    <a:gd name="T1" fmla="*/ 38100 h 138113"/>
                    <a:gd name="T2" fmla="*/ 252413 w 881063"/>
                    <a:gd name="T3" fmla="*/ 33338 h 138113"/>
                    <a:gd name="T4" fmla="*/ 500063 w 881063"/>
                    <a:gd name="T5" fmla="*/ 28575 h 138113"/>
                    <a:gd name="T6" fmla="*/ 695325 w 881063"/>
                    <a:gd name="T7" fmla="*/ 4763 h 138113"/>
                    <a:gd name="T8" fmla="*/ 852488 w 881063"/>
                    <a:gd name="T9" fmla="*/ 0 h 138113"/>
                    <a:gd name="T10" fmla="*/ 881063 w 881063"/>
                    <a:gd name="T11" fmla="*/ 4763 h 138113"/>
                    <a:gd name="T12" fmla="*/ 876300 w 881063"/>
                    <a:gd name="T13" fmla="*/ 104775 h 138113"/>
                    <a:gd name="T14" fmla="*/ 881063 w 881063"/>
                    <a:gd name="T15" fmla="*/ 138113 h 138113"/>
                    <a:gd name="T16" fmla="*/ 0 w 881063"/>
                    <a:gd name="T17" fmla="*/ 123825 h 138113"/>
                    <a:gd name="T18" fmla="*/ 4763 w 881063"/>
                    <a:gd name="T19" fmla="*/ 38100 h 138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1063" h="138113">
                      <a:moveTo>
                        <a:pt x="4763" y="38100"/>
                      </a:moveTo>
                      <a:lnTo>
                        <a:pt x="252413" y="33338"/>
                      </a:lnTo>
                      <a:lnTo>
                        <a:pt x="500063" y="28575"/>
                      </a:lnTo>
                      <a:lnTo>
                        <a:pt x="695325" y="4763"/>
                      </a:lnTo>
                      <a:lnTo>
                        <a:pt x="852488" y="0"/>
                      </a:lnTo>
                      <a:lnTo>
                        <a:pt x="881063" y="4763"/>
                      </a:lnTo>
                      <a:lnTo>
                        <a:pt x="876300" y="104775"/>
                      </a:lnTo>
                      <a:lnTo>
                        <a:pt x="881063" y="138113"/>
                      </a:lnTo>
                      <a:lnTo>
                        <a:pt x="0" y="123825"/>
                      </a:lnTo>
                      <a:lnTo>
                        <a:pt x="4763" y="3810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8" name="フリーフォーム 146">
                  <a:extLst>
                    <a:ext uri="{FF2B5EF4-FFF2-40B4-BE49-F238E27FC236}">
                      <a16:creationId xmlns:a16="http://schemas.microsoft.com/office/drawing/2014/main" id="{2F04EC8A-16EB-FD29-E595-FE05DB56F544}"/>
                    </a:ext>
                  </a:extLst>
                </p:cNvPr>
                <p:cNvSpPr>
                  <a:spLocks/>
                </p:cNvSpPr>
                <p:nvPr/>
              </p:nvSpPr>
              <p:spPr bwMode="auto">
                <a:xfrm>
                  <a:off x="2085975" y="3195637"/>
                  <a:ext cx="933450" cy="195263"/>
                </a:xfrm>
                <a:custGeom>
                  <a:avLst/>
                  <a:gdLst>
                    <a:gd name="T0" fmla="*/ 919163 w 933450"/>
                    <a:gd name="T1" fmla="*/ 195263 h 195263"/>
                    <a:gd name="T2" fmla="*/ 9525 w 933450"/>
                    <a:gd name="T3" fmla="*/ 195263 h 195263"/>
                    <a:gd name="T4" fmla="*/ 0 w 933450"/>
                    <a:gd name="T5" fmla="*/ 38100 h 195263"/>
                    <a:gd name="T6" fmla="*/ 95250 w 933450"/>
                    <a:gd name="T7" fmla="*/ 28575 h 195263"/>
                    <a:gd name="T8" fmla="*/ 252413 w 933450"/>
                    <a:gd name="T9" fmla="*/ 19050 h 195263"/>
                    <a:gd name="T10" fmla="*/ 528638 w 933450"/>
                    <a:gd name="T11" fmla="*/ 4763 h 195263"/>
                    <a:gd name="T12" fmla="*/ 914400 w 933450"/>
                    <a:gd name="T13" fmla="*/ 4763 h 195263"/>
                    <a:gd name="T14" fmla="*/ 933450 w 933450"/>
                    <a:gd name="T15" fmla="*/ 0 h 195263"/>
                    <a:gd name="T16" fmla="*/ 919163 w 933450"/>
                    <a:gd name="T17" fmla="*/ 195263 h 1952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3450" h="195263">
                      <a:moveTo>
                        <a:pt x="919163" y="195263"/>
                      </a:moveTo>
                      <a:lnTo>
                        <a:pt x="9525" y="195263"/>
                      </a:lnTo>
                      <a:lnTo>
                        <a:pt x="0" y="38100"/>
                      </a:lnTo>
                      <a:lnTo>
                        <a:pt x="95250" y="28575"/>
                      </a:lnTo>
                      <a:lnTo>
                        <a:pt x="252413" y="19050"/>
                      </a:lnTo>
                      <a:lnTo>
                        <a:pt x="528638" y="4763"/>
                      </a:lnTo>
                      <a:lnTo>
                        <a:pt x="914400" y="4763"/>
                      </a:lnTo>
                      <a:lnTo>
                        <a:pt x="933450" y="0"/>
                      </a:lnTo>
                      <a:lnTo>
                        <a:pt x="919163" y="195263"/>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69" name="フリーフォーム 147">
                  <a:extLst>
                    <a:ext uri="{FF2B5EF4-FFF2-40B4-BE49-F238E27FC236}">
                      <a16:creationId xmlns:a16="http://schemas.microsoft.com/office/drawing/2014/main" id="{432B3717-D801-D52A-AC3B-7520050C70E0}"/>
                    </a:ext>
                  </a:extLst>
                </p:cNvPr>
                <p:cNvSpPr/>
                <p:nvPr/>
              </p:nvSpPr>
              <p:spPr bwMode="auto">
                <a:xfrm>
                  <a:off x="466725" y="2293937"/>
                  <a:ext cx="1438275" cy="1113631"/>
                </a:xfrm>
                <a:custGeom>
                  <a:avLst/>
                  <a:gdLst>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0 w 1438275"/>
                    <a:gd name="connsiteY26"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33338 w 1438275"/>
                    <a:gd name="connsiteY26" fmla="*/ 1046956 h 1101725"/>
                    <a:gd name="connsiteX27" fmla="*/ 0 w 1438275"/>
                    <a:gd name="connsiteY27" fmla="*/ 1101725 h 1101725"/>
                    <a:gd name="connsiteX0" fmla="*/ 0 w 1438275"/>
                    <a:gd name="connsiteY0" fmla="*/ 1101725 h 1101725"/>
                    <a:gd name="connsiteX1" fmla="*/ 28575 w 1438275"/>
                    <a:gd name="connsiteY1" fmla="*/ 911225 h 1101725"/>
                    <a:gd name="connsiteX2" fmla="*/ 38100 w 1438275"/>
                    <a:gd name="connsiteY2" fmla="*/ 831850 h 1101725"/>
                    <a:gd name="connsiteX3" fmla="*/ 31750 w 1438275"/>
                    <a:gd name="connsiteY3" fmla="*/ 492125 h 1101725"/>
                    <a:gd name="connsiteX4" fmla="*/ 111125 w 1438275"/>
                    <a:gd name="connsiteY4" fmla="*/ 327025 h 1101725"/>
                    <a:gd name="connsiteX5" fmla="*/ 200025 w 1438275"/>
                    <a:gd name="connsiteY5" fmla="*/ 187325 h 1101725"/>
                    <a:gd name="connsiteX6" fmla="*/ 333375 w 1438275"/>
                    <a:gd name="connsiteY6" fmla="*/ 88900 h 1101725"/>
                    <a:gd name="connsiteX7" fmla="*/ 590550 w 1438275"/>
                    <a:gd name="connsiteY7" fmla="*/ 0 h 1101725"/>
                    <a:gd name="connsiteX8" fmla="*/ 536575 w 1438275"/>
                    <a:gd name="connsiteY8" fmla="*/ 177800 h 1101725"/>
                    <a:gd name="connsiteX9" fmla="*/ 784225 w 1438275"/>
                    <a:gd name="connsiteY9" fmla="*/ 457200 h 1101725"/>
                    <a:gd name="connsiteX10" fmla="*/ 860425 w 1438275"/>
                    <a:gd name="connsiteY10" fmla="*/ 415925 h 1101725"/>
                    <a:gd name="connsiteX11" fmla="*/ 923925 w 1438275"/>
                    <a:gd name="connsiteY11" fmla="*/ 263525 h 1101725"/>
                    <a:gd name="connsiteX12" fmla="*/ 939800 w 1438275"/>
                    <a:gd name="connsiteY12" fmla="*/ 146050 h 1101725"/>
                    <a:gd name="connsiteX13" fmla="*/ 1076325 w 1438275"/>
                    <a:gd name="connsiteY13" fmla="*/ 298450 h 1101725"/>
                    <a:gd name="connsiteX14" fmla="*/ 1152525 w 1438275"/>
                    <a:gd name="connsiteY14" fmla="*/ 444500 h 1101725"/>
                    <a:gd name="connsiteX15" fmla="*/ 1247775 w 1438275"/>
                    <a:gd name="connsiteY15" fmla="*/ 539750 h 1101725"/>
                    <a:gd name="connsiteX16" fmla="*/ 1438275 w 1438275"/>
                    <a:gd name="connsiteY16" fmla="*/ 307975 h 1101725"/>
                    <a:gd name="connsiteX17" fmla="*/ 1276350 w 1438275"/>
                    <a:gd name="connsiteY17" fmla="*/ 542925 h 1101725"/>
                    <a:gd name="connsiteX18" fmla="*/ 1073150 w 1438275"/>
                    <a:gd name="connsiteY18" fmla="*/ 927100 h 1101725"/>
                    <a:gd name="connsiteX19" fmla="*/ 1076325 w 1438275"/>
                    <a:gd name="connsiteY19" fmla="*/ 1101725 h 1101725"/>
                    <a:gd name="connsiteX20" fmla="*/ 942975 w 1438275"/>
                    <a:gd name="connsiteY20" fmla="*/ 1095375 h 1101725"/>
                    <a:gd name="connsiteX21" fmla="*/ 946150 w 1438275"/>
                    <a:gd name="connsiteY21" fmla="*/ 977900 h 1101725"/>
                    <a:gd name="connsiteX22" fmla="*/ 904875 w 1438275"/>
                    <a:gd name="connsiteY22" fmla="*/ 968375 h 1101725"/>
                    <a:gd name="connsiteX23" fmla="*/ 787400 w 1438275"/>
                    <a:gd name="connsiteY23" fmla="*/ 968375 h 1101725"/>
                    <a:gd name="connsiteX24" fmla="*/ 542925 w 1438275"/>
                    <a:gd name="connsiteY24" fmla="*/ 1000125 h 1101725"/>
                    <a:gd name="connsiteX25" fmla="*/ 57150 w 1438275"/>
                    <a:gd name="connsiteY25" fmla="*/ 1006475 h 1101725"/>
                    <a:gd name="connsiteX26" fmla="*/ 59532 w 1438275"/>
                    <a:gd name="connsiteY26" fmla="*/ 1096962 h 1101725"/>
                    <a:gd name="connsiteX27" fmla="*/ 0 w 1438275"/>
                    <a:gd name="connsiteY27" fmla="*/ 1101725 h 1101725"/>
                    <a:gd name="connsiteX0" fmla="*/ 0 w 1438275"/>
                    <a:gd name="connsiteY0" fmla="*/ 1101725 h 1106487"/>
                    <a:gd name="connsiteX1" fmla="*/ 28575 w 1438275"/>
                    <a:gd name="connsiteY1" fmla="*/ 911225 h 1106487"/>
                    <a:gd name="connsiteX2" fmla="*/ 38100 w 1438275"/>
                    <a:gd name="connsiteY2" fmla="*/ 831850 h 1106487"/>
                    <a:gd name="connsiteX3" fmla="*/ 31750 w 1438275"/>
                    <a:gd name="connsiteY3" fmla="*/ 492125 h 1106487"/>
                    <a:gd name="connsiteX4" fmla="*/ 111125 w 1438275"/>
                    <a:gd name="connsiteY4" fmla="*/ 327025 h 1106487"/>
                    <a:gd name="connsiteX5" fmla="*/ 200025 w 1438275"/>
                    <a:gd name="connsiteY5" fmla="*/ 187325 h 1106487"/>
                    <a:gd name="connsiteX6" fmla="*/ 333375 w 1438275"/>
                    <a:gd name="connsiteY6" fmla="*/ 88900 h 1106487"/>
                    <a:gd name="connsiteX7" fmla="*/ 590550 w 1438275"/>
                    <a:gd name="connsiteY7" fmla="*/ 0 h 1106487"/>
                    <a:gd name="connsiteX8" fmla="*/ 536575 w 1438275"/>
                    <a:gd name="connsiteY8" fmla="*/ 177800 h 1106487"/>
                    <a:gd name="connsiteX9" fmla="*/ 784225 w 1438275"/>
                    <a:gd name="connsiteY9" fmla="*/ 457200 h 1106487"/>
                    <a:gd name="connsiteX10" fmla="*/ 860425 w 1438275"/>
                    <a:gd name="connsiteY10" fmla="*/ 415925 h 1106487"/>
                    <a:gd name="connsiteX11" fmla="*/ 923925 w 1438275"/>
                    <a:gd name="connsiteY11" fmla="*/ 263525 h 1106487"/>
                    <a:gd name="connsiteX12" fmla="*/ 939800 w 1438275"/>
                    <a:gd name="connsiteY12" fmla="*/ 146050 h 1106487"/>
                    <a:gd name="connsiteX13" fmla="*/ 1076325 w 1438275"/>
                    <a:gd name="connsiteY13" fmla="*/ 298450 h 1106487"/>
                    <a:gd name="connsiteX14" fmla="*/ 1152525 w 1438275"/>
                    <a:gd name="connsiteY14" fmla="*/ 444500 h 1106487"/>
                    <a:gd name="connsiteX15" fmla="*/ 1247775 w 1438275"/>
                    <a:gd name="connsiteY15" fmla="*/ 539750 h 1106487"/>
                    <a:gd name="connsiteX16" fmla="*/ 1438275 w 1438275"/>
                    <a:gd name="connsiteY16" fmla="*/ 307975 h 1106487"/>
                    <a:gd name="connsiteX17" fmla="*/ 1276350 w 1438275"/>
                    <a:gd name="connsiteY17" fmla="*/ 542925 h 1106487"/>
                    <a:gd name="connsiteX18" fmla="*/ 1073150 w 1438275"/>
                    <a:gd name="connsiteY18" fmla="*/ 927100 h 1106487"/>
                    <a:gd name="connsiteX19" fmla="*/ 1076325 w 1438275"/>
                    <a:gd name="connsiteY19" fmla="*/ 1101725 h 1106487"/>
                    <a:gd name="connsiteX20" fmla="*/ 942975 w 1438275"/>
                    <a:gd name="connsiteY20" fmla="*/ 1095375 h 1106487"/>
                    <a:gd name="connsiteX21" fmla="*/ 946150 w 1438275"/>
                    <a:gd name="connsiteY21" fmla="*/ 977900 h 1106487"/>
                    <a:gd name="connsiteX22" fmla="*/ 904875 w 1438275"/>
                    <a:gd name="connsiteY22" fmla="*/ 968375 h 1106487"/>
                    <a:gd name="connsiteX23" fmla="*/ 787400 w 1438275"/>
                    <a:gd name="connsiteY23" fmla="*/ 968375 h 1106487"/>
                    <a:gd name="connsiteX24" fmla="*/ 542925 w 1438275"/>
                    <a:gd name="connsiteY24" fmla="*/ 1000125 h 1106487"/>
                    <a:gd name="connsiteX25" fmla="*/ 57150 w 1438275"/>
                    <a:gd name="connsiteY25" fmla="*/ 1006475 h 1106487"/>
                    <a:gd name="connsiteX26" fmla="*/ 59532 w 1438275"/>
                    <a:gd name="connsiteY26" fmla="*/ 1106487 h 1106487"/>
                    <a:gd name="connsiteX27" fmla="*/ 0 w 1438275"/>
                    <a:gd name="connsiteY27" fmla="*/ 1101725 h 1106487"/>
                    <a:gd name="connsiteX0" fmla="*/ 0 w 1438275"/>
                    <a:gd name="connsiteY0" fmla="*/ 1113631 h 1113631"/>
                    <a:gd name="connsiteX1" fmla="*/ 28575 w 1438275"/>
                    <a:gd name="connsiteY1" fmla="*/ 911225 h 1113631"/>
                    <a:gd name="connsiteX2" fmla="*/ 38100 w 1438275"/>
                    <a:gd name="connsiteY2" fmla="*/ 831850 h 1113631"/>
                    <a:gd name="connsiteX3" fmla="*/ 31750 w 1438275"/>
                    <a:gd name="connsiteY3" fmla="*/ 492125 h 1113631"/>
                    <a:gd name="connsiteX4" fmla="*/ 111125 w 1438275"/>
                    <a:gd name="connsiteY4" fmla="*/ 327025 h 1113631"/>
                    <a:gd name="connsiteX5" fmla="*/ 200025 w 1438275"/>
                    <a:gd name="connsiteY5" fmla="*/ 187325 h 1113631"/>
                    <a:gd name="connsiteX6" fmla="*/ 333375 w 1438275"/>
                    <a:gd name="connsiteY6" fmla="*/ 88900 h 1113631"/>
                    <a:gd name="connsiteX7" fmla="*/ 590550 w 1438275"/>
                    <a:gd name="connsiteY7" fmla="*/ 0 h 1113631"/>
                    <a:gd name="connsiteX8" fmla="*/ 536575 w 1438275"/>
                    <a:gd name="connsiteY8" fmla="*/ 177800 h 1113631"/>
                    <a:gd name="connsiteX9" fmla="*/ 784225 w 1438275"/>
                    <a:gd name="connsiteY9" fmla="*/ 457200 h 1113631"/>
                    <a:gd name="connsiteX10" fmla="*/ 860425 w 1438275"/>
                    <a:gd name="connsiteY10" fmla="*/ 415925 h 1113631"/>
                    <a:gd name="connsiteX11" fmla="*/ 923925 w 1438275"/>
                    <a:gd name="connsiteY11" fmla="*/ 263525 h 1113631"/>
                    <a:gd name="connsiteX12" fmla="*/ 939800 w 1438275"/>
                    <a:gd name="connsiteY12" fmla="*/ 146050 h 1113631"/>
                    <a:gd name="connsiteX13" fmla="*/ 1076325 w 1438275"/>
                    <a:gd name="connsiteY13" fmla="*/ 298450 h 1113631"/>
                    <a:gd name="connsiteX14" fmla="*/ 1152525 w 1438275"/>
                    <a:gd name="connsiteY14" fmla="*/ 444500 h 1113631"/>
                    <a:gd name="connsiteX15" fmla="*/ 1247775 w 1438275"/>
                    <a:gd name="connsiteY15" fmla="*/ 539750 h 1113631"/>
                    <a:gd name="connsiteX16" fmla="*/ 1438275 w 1438275"/>
                    <a:gd name="connsiteY16" fmla="*/ 307975 h 1113631"/>
                    <a:gd name="connsiteX17" fmla="*/ 1276350 w 1438275"/>
                    <a:gd name="connsiteY17" fmla="*/ 542925 h 1113631"/>
                    <a:gd name="connsiteX18" fmla="*/ 1073150 w 1438275"/>
                    <a:gd name="connsiteY18" fmla="*/ 927100 h 1113631"/>
                    <a:gd name="connsiteX19" fmla="*/ 1076325 w 1438275"/>
                    <a:gd name="connsiteY19" fmla="*/ 1101725 h 1113631"/>
                    <a:gd name="connsiteX20" fmla="*/ 942975 w 1438275"/>
                    <a:gd name="connsiteY20" fmla="*/ 1095375 h 1113631"/>
                    <a:gd name="connsiteX21" fmla="*/ 946150 w 1438275"/>
                    <a:gd name="connsiteY21" fmla="*/ 977900 h 1113631"/>
                    <a:gd name="connsiteX22" fmla="*/ 904875 w 1438275"/>
                    <a:gd name="connsiteY22" fmla="*/ 968375 h 1113631"/>
                    <a:gd name="connsiteX23" fmla="*/ 787400 w 1438275"/>
                    <a:gd name="connsiteY23" fmla="*/ 968375 h 1113631"/>
                    <a:gd name="connsiteX24" fmla="*/ 542925 w 1438275"/>
                    <a:gd name="connsiteY24" fmla="*/ 1000125 h 1113631"/>
                    <a:gd name="connsiteX25" fmla="*/ 57150 w 1438275"/>
                    <a:gd name="connsiteY25" fmla="*/ 1006475 h 1113631"/>
                    <a:gd name="connsiteX26" fmla="*/ 59532 w 1438275"/>
                    <a:gd name="connsiteY26" fmla="*/ 1106487 h 1113631"/>
                    <a:gd name="connsiteX27" fmla="*/ 0 w 1438275"/>
                    <a:gd name="connsiteY27" fmla="*/ 1113631 h 11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75" h="1113631">
                      <a:moveTo>
                        <a:pt x="0" y="1113631"/>
                      </a:moveTo>
                      <a:lnTo>
                        <a:pt x="28575" y="911225"/>
                      </a:lnTo>
                      <a:lnTo>
                        <a:pt x="38100" y="831850"/>
                      </a:lnTo>
                      <a:lnTo>
                        <a:pt x="31750" y="492125"/>
                      </a:lnTo>
                      <a:lnTo>
                        <a:pt x="111125" y="327025"/>
                      </a:lnTo>
                      <a:lnTo>
                        <a:pt x="200025" y="187325"/>
                      </a:lnTo>
                      <a:lnTo>
                        <a:pt x="333375" y="88900"/>
                      </a:lnTo>
                      <a:lnTo>
                        <a:pt x="590550" y="0"/>
                      </a:lnTo>
                      <a:lnTo>
                        <a:pt x="536575" y="177800"/>
                      </a:lnTo>
                      <a:lnTo>
                        <a:pt x="784225" y="457200"/>
                      </a:lnTo>
                      <a:lnTo>
                        <a:pt x="860425" y="415925"/>
                      </a:lnTo>
                      <a:lnTo>
                        <a:pt x="923925" y="263525"/>
                      </a:lnTo>
                      <a:lnTo>
                        <a:pt x="939800" y="146050"/>
                      </a:lnTo>
                      <a:lnTo>
                        <a:pt x="1076325" y="298450"/>
                      </a:lnTo>
                      <a:lnTo>
                        <a:pt x="1152525" y="444500"/>
                      </a:lnTo>
                      <a:lnTo>
                        <a:pt x="1247775" y="539750"/>
                      </a:lnTo>
                      <a:lnTo>
                        <a:pt x="1438275" y="307975"/>
                      </a:lnTo>
                      <a:lnTo>
                        <a:pt x="1276350" y="542925"/>
                      </a:lnTo>
                      <a:lnTo>
                        <a:pt x="1073150" y="927100"/>
                      </a:lnTo>
                      <a:cubicBezTo>
                        <a:pt x="1074208" y="985308"/>
                        <a:pt x="1075267" y="1043517"/>
                        <a:pt x="1076325" y="1101725"/>
                      </a:cubicBezTo>
                      <a:lnTo>
                        <a:pt x="942975" y="1095375"/>
                      </a:lnTo>
                      <a:cubicBezTo>
                        <a:pt x="944033" y="1056217"/>
                        <a:pt x="945092" y="1017058"/>
                        <a:pt x="946150" y="977900"/>
                      </a:cubicBezTo>
                      <a:lnTo>
                        <a:pt x="904875" y="968375"/>
                      </a:lnTo>
                      <a:lnTo>
                        <a:pt x="787400" y="968375"/>
                      </a:lnTo>
                      <a:lnTo>
                        <a:pt x="542925" y="1000125"/>
                      </a:lnTo>
                      <a:lnTo>
                        <a:pt x="57150" y="1006475"/>
                      </a:lnTo>
                      <a:lnTo>
                        <a:pt x="59532" y="1106487"/>
                      </a:lnTo>
                      <a:lnTo>
                        <a:pt x="0" y="1113631"/>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70" name="フリーフォーム 148">
                  <a:extLst>
                    <a:ext uri="{FF2B5EF4-FFF2-40B4-BE49-F238E27FC236}">
                      <a16:creationId xmlns:a16="http://schemas.microsoft.com/office/drawing/2014/main" id="{BA59BCAB-1DD9-DA8D-0546-2AA740AEDD07}"/>
                    </a:ext>
                  </a:extLst>
                </p:cNvPr>
                <p:cNvSpPr/>
                <p:nvPr/>
              </p:nvSpPr>
              <p:spPr bwMode="auto">
                <a:xfrm>
                  <a:off x="1562100" y="2243137"/>
                  <a:ext cx="1444625" cy="1155700"/>
                </a:xfrm>
                <a:custGeom>
                  <a:avLst/>
                  <a:gdLst>
                    <a:gd name="connsiteX0" fmla="*/ 1444625 w 1444625"/>
                    <a:gd name="connsiteY0" fmla="*/ 939800 h 1155700"/>
                    <a:gd name="connsiteX1" fmla="*/ 1444625 w 1444625"/>
                    <a:gd name="connsiteY1" fmla="*/ 815975 h 1155700"/>
                    <a:gd name="connsiteX2" fmla="*/ 1431925 w 1444625"/>
                    <a:gd name="connsiteY2" fmla="*/ 654050 h 1155700"/>
                    <a:gd name="connsiteX3" fmla="*/ 1403350 w 1444625"/>
                    <a:gd name="connsiteY3" fmla="*/ 495300 h 1155700"/>
                    <a:gd name="connsiteX4" fmla="*/ 1327150 w 1444625"/>
                    <a:gd name="connsiteY4" fmla="*/ 333375 h 1155700"/>
                    <a:gd name="connsiteX5" fmla="*/ 1114425 w 1444625"/>
                    <a:gd name="connsiteY5" fmla="*/ 114300 h 1155700"/>
                    <a:gd name="connsiteX6" fmla="*/ 981075 w 1444625"/>
                    <a:gd name="connsiteY6" fmla="*/ 63500 h 1155700"/>
                    <a:gd name="connsiteX7" fmla="*/ 781050 w 1444625"/>
                    <a:gd name="connsiteY7" fmla="*/ 0 h 1155700"/>
                    <a:gd name="connsiteX8" fmla="*/ 847725 w 1444625"/>
                    <a:gd name="connsiteY8" fmla="*/ 330200 h 1155700"/>
                    <a:gd name="connsiteX9" fmla="*/ 758825 w 1444625"/>
                    <a:gd name="connsiteY9" fmla="*/ 438150 h 1155700"/>
                    <a:gd name="connsiteX10" fmla="*/ 663575 w 1444625"/>
                    <a:gd name="connsiteY10" fmla="*/ 504825 h 1155700"/>
                    <a:gd name="connsiteX11" fmla="*/ 590550 w 1444625"/>
                    <a:gd name="connsiteY11" fmla="*/ 530225 h 1155700"/>
                    <a:gd name="connsiteX12" fmla="*/ 565150 w 1444625"/>
                    <a:gd name="connsiteY12" fmla="*/ 520700 h 1155700"/>
                    <a:gd name="connsiteX13" fmla="*/ 514350 w 1444625"/>
                    <a:gd name="connsiteY13" fmla="*/ 593725 h 1155700"/>
                    <a:gd name="connsiteX14" fmla="*/ 146050 w 1444625"/>
                    <a:gd name="connsiteY14" fmla="*/ 873125 h 1155700"/>
                    <a:gd name="connsiteX15" fmla="*/ 3175 w 1444625"/>
                    <a:gd name="connsiteY15" fmla="*/ 974725 h 1155700"/>
                    <a:gd name="connsiteX16" fmla="*/ 0 w 1444625"/>
                    <a:gd name="connsiteY16" fmla="*/ 1155700 h 1155700"/>
                    <a:gd name="connsiteX17" fmla="*/ 527050 w 1444625"/>
                    <a:gd name="connsiteY17" fmla="*/ 1146175 h 1155700"/>
                    <a:gd name="connsiteX18" fmla="*/ 511175 w 1444625"/>
                    <a:gd name="connsiteY18" fmla="*/ 977900 h 1155700"/>
                    <a:gd name="connsiteX19" fmla="*/ 1444625 w 1444625"/>
                    <a:gd name="connsiteY19" fmla="*/ 939800 h 11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4625" h="1155700">
                      <a:moveTo>
                        <a:pt x="1444625" y="939800"/>
                      </a:moveTo>
                      <a:lnTo>
                        <a:pt x="1444625" y="815975"/>
                      </a:lnTo>
                      <a:lnTo>
                        <a:pt x="1431925" y="654050"/>
                      </a:lnTo>
                      <a:lnTo>
                        <a:pt x="1403350" y="495300"/>
                      </a:lnTo>
                      <a:lnTo>
                        <a:pt x="1327150" y="333375"/>
                      </a:lnTo>
                      <a:lnTo>
                        <a:pt x="1114425" y="114300"/>
                      </a:lnTo>
                      <a:lnTo>
                        <a:pt x="981075" y="63500"/>
                      </a:lnTo>
                      <a:lnTo>
                        <a:pt x="781050" y="0"/>
                      </a:lnTo>
                      <a:lnTo>
                        <a:pt x="847725" y="330200"/>
                      </a:lnTo>
                      <a:lnTo>
                        <a:pt x="758825" y="438150"/>
                      </a:lnTo>
                      <a:lnTo>
                        <a:pt x="663575" y="504825"/>
                      </a:lnTo>
                      <a:lnTo>
                        <a:pt x="590550" y="530225"/>
                      </a:lnTo>
                      <a:lnTo>
                        <a:pt x="565150" y="520700"/>
                      </a:lnTo>
                      <a:lnTo>
                        <a:pt x="514350" y="593725"/>
                      </a:lnTo>
                      <a:lnTo>
                        <a:pt x="146050" y="873125"/>
                      </a:lnTo>
                      <a:lnTo>
                        <a:pt x="3175" y="974725"/>
                      </a:lnTo>
                      <a:cubicBezTo>
                        <a:pt x="2117" y="1035050"/>
                        <a:pt x="1058" y="1095375"/>
                        <a:pt x="0" y="1155700"/>
                      </a:cubicBezTo>
                      <a:lnTo>
                        <a:pt x="527050" y="1146175"/>
                      </a:lnTo>
                      <a:lnTo>
                        <a:pt x="511175" y="977900"/>
                      </a:lnTo>
                      <a:lnTo>
                        <a:pt x="1444625" y="939800"/>
                      </a:lnTo>
                      <a:close/>
                    </a:path>
                  </a:pathLst>
                </a:custGeom>
                <a:solidFill>
                  <a:srgbClr val="FDFAF9"/>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71" name="フリーフォーム 149">
                  <a:extLst>
                    <a:ext uri="{FF2B5EF4-FFF2-40B4-BE49-F238E27FC236}">
                      <a16:creationId xmlns:a16="http://schemas.microsoft.com/office/drawing/2014/main" id="{AAE66920-B362-3EAD-7E73-9532A5CCC93E}"/>
                    </a:ext>
                  </a:extLst>
                </p:cNvPr>
                <p:cNvSpPr>
                  <a:spLocks/>
                </p:cNvSpPr>
                <p:nvPr/>
              </p:nvSpPr>
              <p:spPr bwMode="auto">
                <a:xfrm>
                  <a:off x="1568450" y="2366962"/>
                  <a:ext cx="552450" cy="835025"/>
                </a:xfrm>
                <a:custGeom>
                  <a:avLst/>
                  <a:gdLst>
                    <a:gd name="T0" fmla="*/ 476250 w 552450"/>
                    <a:gd name="T1" fmla="*/ 0 h 835025"/>
                    <a:gd name="T2" fmla="*/ 339725 w 552450"/>
                    <a:gd name="T3" fmla="*/ 254000 h 835025"/>
                    <a:gd name="T4" fmla="*/ 174625 w 552450"/>
                    <a:gd name="T5" fmla="*/ 482600 h 835025"/>
                    <a:gd name="T6" fmla="*/ 0 w 552450"/>
                    <a:gd name="T7" fmla="*/ 835025 h 835025"/>
                    <a:gd name="T8" fmla="*/ 501650 w 552450"/>
                    <a:gd name="T9" fmla="*/ 457200 h 835025"/>
                    <a:gd name="T10" fmla="*/ 552450 w 552450"/>
                    <a:gd name="T11" fmla="*/ 390525 h 835025"/>
                    <a:gd name="T12" fmla="*/ 457200 w 552450"/>
                    <a:gd name="T13" fmla="*/ 73025 h 835025"/>
                    <a:gd name="T14" fmla="*/ 476250 w 552450"/>
                    <a:gd name="T15" fmla="*/ 0 h 8350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2450" h="835025">
                      <a:moveTo>
                        <a:pt x="476250" y="0"/>
                      </a:moveTo>
                      <a:lnTo>
                        <a:pt x="339725" y="254000"/>
                      </a:lnTo>
                      <a:lnTo>
                        <a:pt x="174625" y="482600"/>
                      </a:lnTo>
                      <a:lnTo>
                        <a:pt x="0" y="835025"/>
                      </a:lnTo>
                      <a:lnTo>
                        <a:pt x="501650" y="457200"/>
                      </a:lnTo>
                      <a:lnTo>
                        <a:pt x="552450" y="390525"/>
                      </a:lnTo>
                      <a:lnTo>
                        <a:pt x="457200" y="73025"/>
                      </a:lnTo>
                      <a:lnTo>
                        <a:pt x="476250" y="0"/>
                      </a:lnTo>
                      <a:close/>
                    </a:path>
                  </a:pathLst>
                </a:custGeom>
                <a:solidFill>
                  <a:srgbClr val="FDFAF9"/>
                </a:solidFill>
                <a:ln w="9525" cap="flat" cmpd="sng" algn="ctr">
                  <a:solidFill>
                    <a:schemeClr val="tx1"/>
                  </a:solidFill>
                  <a:prstDash val="solid"/>
                  <a:round/>
                  <a:headEnd type="none" w="med" len="med"/>
                  <a:tailEnd type="none" w="med" len="me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72" name="フリーフォーム 150">
                  <a:extLst>
                    <a:ext uri="{FF2B5EF4-FFF2-40B4-BE49-F238E27FC236}">
                      <a16:creationId xmlns:a16="http://schemas.microsoft.com/office/drawing/2014/main" id="{790AF018-FBAC-6788-6006-BE0CDD74FDF9}"/>
                    </a:ext>
                  </a:extLst>
                </p:cNvPr>
                <p:cNvSpPr>
                  <a:spLocks/>
                </p:cNvSpPr>
                <p:nvPr/>
              </p:nvSpPr>
              <p:spPr bwMode="auto">
                <a:xfrm>
                  <a:off x="203200" y="2646362"/>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pic>
          <p:nvPicPr>
            <p:cNvPr id="2073" name="図 2072">
              <a:extLst>
                <a:ext uri="{FF2B5EF4-FFF2-40B4-BE49-F238E27FC236}">
                  <a16:creationId xmlns:a16="http://schemas.microsoft.com/office/drawing/2014/main" id="{32E4A593-DE94-E077-397B-7038CAC92F18}"/>
                </a:ext>
              </a:extLst>
            </p:cNvPr>
            <p:cNvPicPr>
              <a:picLocks noChangeAspect="1" noChangeArrowheads="1"/>
            </p:cNvPicPr>
            <p:nvPr/>
          </p:nvPicPr>
          <p:blipFill rotWithShape="1">
            <a:blip r:embed="rId26" r:link="rId28">
              <a:extLst>
                <a:ext uri="{BEBA8EAE-BF5A-486C-A8C5-ECC9F3942E4B}">
                  <a14:imgProps xmlns:a14="http://schemas.microsoft.com/office/drawing/2010/main">
                    <a14:imgLayer r:embed="rId27">
                      <a14:imgEffect>
                        <a14:backgroundRemoval t="19825" b="48410" l="24674" r="73924">
                          <a14:backgroundMark x1="41212" y1="45188" x2="52879" y2="50139"/>
                          <a14:backgroundMark x1="60909" y1="44700" x2="47879" y2="48047"/>
                          <a14:backgroundMark x1="47879" y1="48047" x2="47727" y2="48117"/>
                          <a14:backgroundMark x1="38939" y1="43724" x2="40758" y2="45328"/>
                          <a14:backgroundMark x1="60303" y1="44491" x2="60000" y2="44561"/>
                        </a14:backgroundRemoval>
                      </a14:imgEffect>
                    </a14:imgLayer>
                  </a14:imgProps>
                </a:ext>
                <a:ext uri="{28A0092B-C50C-407E-A947-70E740481C1C}">
                  <a14:useLocalDpi xmlns:a14="http://schemas.microsoft.com/office/drawing/2010/main" val="0"/>
                </a:ext>
              </a:extLst>
            </a:blip>
            <a:srcRect l="18518" t="16251" r="19919" b="48016"/>
            <a:stretch>
              <a:fillRect/>
            </a:stretch>
          </p:blipFill>
          <p:spPr bwMode="auto">
            <a:xfrm rot="21406250">
              <a:off x="-223327" y="3818117"/>
              <a:ext cx="2022940" cy="2522018"/>
            </a:xfrm>
            <a:prstGeom prst="rect">
              <a:avLst/>
            </a:prstGeom>
            <a:noFill/>
            <a:extLst>
              <a:ext uri="{909E8E84-426E-40DD-AFC4-6F175D3DCCD1}">
                <a14:hiddenFill xmlns:a14="http://schemas.microsoft.com/office/drawing/2010/main">
                  <a:solidFill>
                    <a:srgbClr val="FFFFFF"/>
                  </a:solidFill>
                </a14:hiddenFill>
              </a:ext>
            </a:extLst>
          </p:spPr>
        </p:pic>
        <p:sp>
          <p:nvSpPr>
            <p:cNvPr id="1072" name="吹き出し: 角を丸めた四角形 1071">
              <a:extLst>
                <a:ext uri="{FF2B5EF4-FFF2-40B4-BE49-F238E27FC236}">
                  <a16:creationId xmlns:a16="http://schemas.microsoft.com/office/drawing/2014/main" id="{8D74286C-B3B0-2AC4-7F7D-1B83962AC11E}"/>
                </a:ext>
              </a:extLst>
            </p:cNvPr>
            <p:cNvSpPr/>
            <p:nvPr/>
          </p:nvSpPr>
          <p:spPr>
            <a:xfrm>
              <a:off x="1060287" y="4032830"/>
              <a:ext cx="3983724" cy="561700"/>
            </a:xfrm>
            <a:prstGeom prst="wedgeRoundRectCallout">
              <a:avLst>
                <a:gd name="adj1" fmla="val -39263"/>
                <a:gd name="adj2" fmla="val 76338"/>
                <a:gd name="adj3" fmla="val 16667"/>
              </a:avLst>
            </a:prstGeom>
            <a:solidFill>
              <a:schemeClr val="accent4">
                <a:lumMod val="60000"/>
                <a:lumOff val="40000"/>
              </a:schemeClr>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2000" b="1" dirty="0">
                  <a:solidFill>
                    <a:schemeClr val="tx1"/>
                  </a:solidFill>
                </a:rPr>
                <a:t>ヤル気すごいな！いいぞもっとやれ</a:t>
              </a:r>
            </a:p>
          </p:txBody>
        </p:sp>
      </p:grpSp>
      <p:sp>
        <p:nvSpPr>
          <p:cNvPr id="1075" name="吹き出し: 角を丸めた四角形 1074">
            <a:extLst>
              <a:ext uri="{FF2B5EF4-FFF2-40B4-BE49-F238E27FC236}">
                <a16:creationId xmlns:a16="http://schemas.microsoft.com/office/drawing/2014/main" id="{EEE3E504-4ED1-CDBA-1C2D-C187E1A00DE7}"/>
              </a:ext>
            </a:extLst>
          </p:cNvPr>
          <p:cNvSpPr/>
          <p:nvPr/>
        </p:nvSpPr>
        <p:spPr>
          <a:xfrm>
            <a:off x="1263251" y="5541249"/>
            <a:ext cx="1976040" cy="561700"/>
          </a:xfrm>
          <a:prstGeom prst="wedgeRoundRectCallout">
            <a:avLst>
              <a:gd name="adj1" fmla="val -58209"/>
              <a:gd name="adj2" fmla="val -27022"/>
              <a:gd name="adj3" fmla="val 16667"/>
            </a:avLst>
          </a:prstGeom>
          <a:solidFill>
            <a:schemeClr val="accent4">
              <a:lumMod val="60000"/>
              <a:lumOff val="40000"/>
            </a:schemeClr>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2000" b="1" dirty="0">
                <a:solidFill>
                  <a:schemeClr val="tx1"/>
                </a:solidFill>
              </a:rPr>
              <a:t>改革任せた！</a:t>
            </a:r>
          </a:p>
        </p:txBody>
      </p:sp>
      <p:grpSp>
        <p:nvGrpSpPr>
          <p:cNvPr id="1052" name="グループ化 1051">
            <a:extLst>
              <a:ext uri="{FF2B5EF4-FFF2-40B4-BE49-F238E27FC236}">
                <a16:creationId xmlns:a16="http://schemas.microsoft.com/office/drawing/2014/main" id="{25C6BCC6-BD4F-869C-22FA-D3DE3AC4E109}"/>
              </a:ext>
            </a:extLst>
          </p:cNvPr>
          <p:cNvGrpSpPr/>
          <p:nvPr/>
        </p:nvGrpSpPr>
        <p:grpSpPr>
          <a:xfrm>
            <a:off x="6256186" y="3694210"/>
            <a:ext cx="4875527" cy="527324"/>
            <a:chOff x="705083" y="3265634"/>
            <a:chExt cx="4875527" cy="527324"/>
          </a:xfrm>
        </p:grpSpPr>
        <p:sp>
          <p:nvSpPr>
            <p:cNvPr id="1053" name="テキスト ボックス 57">
              <a:extLst>
                <a:ext uri="{FF2B5EF4-FFF2-40B4-BE49-F238E27FC236}">
                  <a16:creationId xmlns:a16="http://schemas.microsoft.com/office/drawing/2014/main" id="{A8BAD2C5-63DA-F2AF-F3CA-735C4CFDF223}"/>
                </a:ext>
              </a:extLst>
            </p:cNvPr>
            <p:cNvSpPr txBox="1"/>
            <p:nvPr/>
          </p:nvSpPr>
          <p:spPr>
            <a:xfrm>
              <a:off x="720610" y="3269738"/>
              <a:ext cx="4860000"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800" b="1" dirty="0">
                  <a:ln w="152400">
                    <a:solidFill>
                      <a:srgbClr val="0000FF"/>
                    </a:solidFill>
                  </a:ln>
                  <a:solidFill>
                    <a:srgbClr val="FFC000"/>
                  </a:solidFill>
                </a:rPr>
                <a:t>三年計画で全社トップへ！</a:t>
              </a:r>
              <a:endParaRPr lang="en-US" altLang="ja-JP" sz="2800" b="1" dirty="0">
                <a:ln w="152400">
                  <a:solidFill>
                    <a:srgbClr val="0000FF"/>
                  </a:solidFill>
                </a:ln>
                <a:solidFill>
                  <a:srgbClr val="FFC000"/>
                </a:solidFill>
              </a:endParaRPr>
            </a:p>
          </p:txBody>
        </p:sp>
        <p:sp>
          <p:nvSpPr>
            <p:cNvPr id="1054" name="テキスト ボックス 58">
              <a:extLst>
                <a:ext uri="{FF2B5EF4-FFF2-40B4-BE49-F238E27FC236}">
                  <a16:creationId xmlns:a16="http://schemas.microsoft.com/office/drawing/2014/main" id="{2F53CC61-F40F-624B-6207-DF46DA12C9F6}"/>
                </a:ext>
              </a:extLst>
            </p:cNvPr>
            <p:cNvSpPr txBox="1"/>
            <p:nvPr/>
          </p:nvSpPr>
          <p:spPr>
            <a:xfrm>
              <a:off x="720610" y="3269738"/>
              <a:ext cx="4860000"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800" b="1" dirty="0">
                  <a:ln w="76200">
                    <a:solidFill>
                      <a:schemeClr val="bg1"/>
                    </a:solidFill>
                  </a:ln>
                  <a:solidFill>
                    <a:schemeClr val="bg1"/>
                  </a:solidFill>
                </a:rPr>
                <a:t>三年計画で全社トップへ！</a:t>
              </a:r>
              <a:endParaRPr kumimoji="1" lang="en-US" altLang="ja-JP" sz="2400" dirty="0">
                <a:ln w="76200">
                  <a:solidFill>
                    <a:schemeClr val="bg1"/>
                  </a:solidFill>
                </a:ln>
                <a:solidFill>
                  <a:schemeClr val="bg1"/>
                </a:solidFill>
              </a:endParaRPr>
            </a:p>
          </p:txBody>
        </p:sp>
        <p:sp>
          <p:nvSpPr>
            <p:cNvPr id="1055" name="テキスト ボックス 59">
              <a:extLst>
                <a:ext uri="{FF2B5EF4-FFF2-40B4-BE49-F238E27FC236}">
                  <a16:creationId xmlns:a16="http://schemas.microsoft.com/office/drawing/2014/main" id="{43059569-DFE5-7118-460E-BAE213A200FB}"/>
                </a:ext>
              </a:extLst>
            </p:cNvPr>
            <p:cNvSpPr txBox="1"/>
            <p:nvPr/>
          </p:nvSpPr>
          <p:spPr>
            <a:xfrm>
              <a:off x="705083" y="3265634"/>
              <a:ext cx="4860000"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2800" b="1" dirty="0">
                  <a:ln w="76200">
                    <a:noFill/>
                  </a:ln>
                  <a:solidFill>
                    <a:srgbClr val="0000FF"/>
                  </a:solidFill>
                </a:rPr>
                <a:t>三年計画で全社トップへ！</a:t>
              </a:r>
              <a:endParaRPr kumimoji="1" lang="en-US" altLang="ja-JP" sz="2800" b="1" dirty="0">
                <a:ln w="76200">
                  <a:noFill/>
                </a:ln>
                <a:solidFill>
                  <a:srgbClr val="0000FF"/>
                </a:solidFill>
              </a:endParaRPr>
            </a:p>
          </p:txBody>
        </p:sp>
      </p:grpSp>
    </p:spTree>
    <p:extLst>
      <p:ext uri="{BB962C8B-B14F-4D97-AF65-F5344CB8AC3E}">
        <p14:creationId xmlns:p14="http://schemas.microsoft.com/office/powerpoint/2010/main" val="322325697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down)">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35"/>
                                        </p:tgtEl>
                                        <p:attrNameLst>
                                          <p:attrName>style.visibility</p:attrName>
                                        </p:attrNameLst>
                                      </p:cBhvr>
                                      <p:to>
                                        <p:strVal val="visible"/>
                                      </p:to>
                                    </p:set>
                                    <p:animEffect transition="in" filter="fade">
                                      <p:cBhvr>
                                        <p:cTn id="16" dur="1000"/>
                                        <p:tgtEl>
                                          <p:spTgt spid="35"/>
                                        </p:tgtEl>
                                      </p:cBhvr>
                                    </p:animEffect>
                                    <p:anim calcmode="lin" valueType="num">
                                      <p:cBhvr>
                                        <p:cTn id="17" dur="1000" fill="hold"/>
                                        <p:tgtEl>
                                          <p:spTgt spid="35"/>
                                        </p:tgtEl>
                                        <p:attrNameLst>
                                          <p:attrName>ppt_x</p:attrName>
                                        </p:attrNameLst>
                                      </p:cBhvr>
                                      <p:tavLst>
                                        <p:tav tm="0">
                                          <p:val>
                                            <p:strVal val="#ppt_x"/>
                                          </p:val>
                                        </p:tav>
                                        <p:tav tm="100000">
                                          <p:val>
                                            <p:strVal val="#ppt_x"/>
                                          </p:val>
                                        </p:tav>
                                      </p:tavLst>
                                    </p:anim>
                                    <p:anim calcmode="lin" valueType="num">
                                      <p:cBhvr>
                                        <p:cTn id="18"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2048"/>
                                        </p:tgtEl>
                                        <p:attrNameLst>
                                          <p:attrName>style.visibility</p:attrName>
                                        </p:attrNameLst>
                                      </p:cBhvr>
                                      <p:to>
                                        <p:strVal val="visible"/>
                                      </p:to>
                                    </p:set>
                                    <p:animEffect transition="in" filter="wipe(down)">
                                      <p:cBhvr>
                                        <p:cTn id="23" dur="500"/>
                                        <p:tgtEl>
                                          <p:spTgt spid="2048"/>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2049"/>
                                        </p:tgtEl>
                                        <p:attrNameLst>
                                          <p:attrName>style.visibility</p:attrName>
                                        </p:attrNameLst>
                                      </p:cBhvr>
                                      <p:to>
                                        <p:strVal val="visible"/>
                                      </p:to>
                                    </p:set>
                                    <p:animEffect transition="in" filter="wipe(down)">
                                      <p:cBhvr>
                                        <p:cTn id="28" dur="500"/>
                                        <p:tgtEl>
                                          <p:spTgt spid="2049"/>
                                        </p:tgtEl>
                                      </p:cBhvr>
                                    </p:animEffect>
                                  </p:childTnLst>
                                </p:cTn>
                              </p:par>
                              <p:par>
                                <p:cTn id="29" presetID="22" presetClass="entr" presetSubtype="4" fill="hold" nodeType="withEffect">
                                  <p:stCondLst>
                                    <p:cond delay="0"/>
                                  </p:stCondLst>
                                  <p:childTnLst>
                                    <p:set>
                                      <p:cBhvr>
                                        <p:cTn id="30" dur="1" fill="hold">
                                          <p:stCondLst>
                                            <p:cond delay="0"/>
                                          </p:stCondLst>
                                        </p:cTn>
                                        <p:tgtEl>
                                          <p:spTgt spid="52"/>
                                        </p:tgtEl>
                                        <p:attrNameLst>
                                          <p:attrName>style.visibility</p:attrName>
                                        </p:attrNameLst>
                                      </p:cBhvr>
                                      <p:to>
                                        <p:strVal val="visible"/>
                                      </p:to>
                                    </p:set>
                                    <p:animEffect transition="in" filter="wipe(down)">
                                      <p:cBhvr>
                                        <p:cTn id="31" dur="500"/>
                                        <p:tgtEl>
                                          <p:spTgt spid="5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077"/>
                                        </p:tgtEl>
                                        <p:attrNameLst>
                                          <p:attrName>style.visibility</p:attrName>
                                        </p:attrNameLst>
                                      </p:cBhvr>
                                      <p:to>
                                        <p:strVal val="visible"/>
                                      </p:to>
                                    </p:set>
                                    <p:animEffect transition="in" filter="wipe(down)">
                                      <p:cBhvr>
                                        <p:cTn id="36" dur="500"/>
                                        <p:tgtEl>
                                          <p:spTgt spid="107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1078"/>
                                        </p:tgtEl>
                                        <p:attrNameLst>
                                          <p:attrName>style.visibility</p:attrName>
                                        </p:attrNameLst>
                                      </p:cBhvr>
                                      <p:to>
                                        <p:strVal val="visible"/>
                                      </p:to>
                                    </p:set>
                                    <p:animEffect transition="in" filter="wipe(down)">
                                      <p:cBhvr>
                                        <p:cTn id="41" dur="500"/>
                                        <p:tgtEl>
                                          <p:spTgt spid="1078"/>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1047"/>
                                        </p:tgtEl>
                                        <p:attrNameLst>
                                          <p:attrName>style.visibility</p:attrName>
                                        </p:attrNameLst>
                                      </p:cBhvr>
                                      <p:to>
                                        <p:strVal val="visible"/>
                                      </p:to>
                                    </p:set>
                                    <p:animEffect transition="in" filter="wipe(down)">
                                      <p:cBhvr>
                                        <p:cTn id="46" dur="500"/>
                                        <p:tgtEl>
                                          <p:spTgt spid="1047"/>
                                        </p:tgtEl>
                                      </p:cBhvr>
                                    </p:animEffect>
                                  </p:childTnLst>
                                </p:cTn>
                              </p:par>
                              <p:par>
                                <p:cTn id="47" presetID="14" presetClass="entr" presetSubtype="10" fill="hold" nodeType="withEffect">
                                  <p:stCondLst>
                                    <p:cond delay="0"/>
                                  </p:stCondLst>
                                  <p:childTnLst>
                                    <p:set>
                                      <p:cBhvr>
                                        <p:cTn id="48" dur="1" fill="hold">
                                          <p:stCondLst>
                                            <p:cond delay="0"/>
                                          </p:stCondLst>
                                        </p:cTn>
                                        <p:tgtEl>
                                          <p:spTgt spid="1074"/>
                                        </p:tgtEl>
                                        <p:attrNameLst>
                                          <p:attrName>style.visibility</p:attrName>
                                        </p:attrNameLst>
                                      </p:cBhvr>
                                      <p:to>
                                        <p:strVal val="visible"/>
                                      </p:to>
                                    </p:set>
                                    <p:animEffect transition="in" filter="randombar(horizontal)">
                                      <p:cBhvr>
                                        <p:cTn id="49" dur="1700"/>
                                        <p:tgtEl>
                                          <p:spTgt spid="1074"/>
                                        </p:tgtEl>
                                      </p:cBhvr>
                                    </p:animEffect>
                                  </p:childTnLst>
                                </p:cTn>
                              </p:par>
                              <p:par>
                                <p:cTn id="50" presetID="22" presetClass="entr" presetSubtype="4" fill="hold" grpId="0" nodeType="withEffect">
                                  <p:stCondLst>
                                    <p:cond delay="500"/>
                                  </p:stCondLst>
                                  <p:childTnLst>
                                    <p:set>
                                      <p:cBhvr>
                                        <p:cTn id="51" dur="1" fill="hold">
                                          <p:stCondLst>
                                            <p:cond delay="0"/>
                                          </p:stCondLst>
                                        </p:cTn>
                                        <p:tgtEl>
                                          <p:spTgt spid="1075"/>
                                        </p:tgtEl>
                                        <p:attrNameLst>
                                          <p:attrName>style.visibility</p:attrName>
                                        </p:attrNameLst>
                                      </p:cBhvr>
                                      <p:to>
                                        <p:strVal val="visible"/>
                                      </p:to>
                                    </p:set>
                                    <p:animEffect transition="in" filter="wipe(down)">
                                      <p:cBhvr>
                                        <p:cTn id="52" dur="500"/>
                                        <p:tgtEl>
                                          <p:spTgt spid="107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wipe(left)">
                                      <p:cBhvr>
                                        <p:cTn id="57" dur="1100"/>
                                        <p:tgtEl>
                                          <p:spTgt spid="4"/>
                                        </p:tgtEl>
                                      </p:cBhvr>
                                    </p:animEffect>
                                  </p:childTnLst>
                                </p:cTn>
                              </p:par>
                            </p:childTnLst>
                          </p:cTn>
                        </p:par>
                        <p:par>
                          <p:cTn id="58" fill="hold">
                            <p:stCondLst>
                              <p:cond delay="1100"/>
                            </p:stCondLst>
                            <p:childTnLst>
                              <p:par>
                                <p:cTn id="59" presetID="22" presetClass="entr" presetSubtype="4" fill="hold" nodeType="afterEffect">
                                  <p:stCondLst>
                                    <p:cond delay="0"/>
                                  </p:stCondLst>
                                  <p:childTnLst>
                                    <p:set>
                                      <p:cBhvr>
                                        <p:cTn id="60" dur="1" fill="hold">
                                          <p:stCondLst>
                                            <p:cond delay="0"/>
                                          </p:stCondLst>
                                        </p:cTn>
                                        <p:tgtEl>
                                          <p:spTgt spid="1052"/>
                                        </p:tgtEl>
                                        <p:attrNameLst>
                                          <p:attrName>style.visibility</p:attrName>
                                        </p:attrNameLst>
                                      </p:cBhvr>
                                      <p:to>
                                        <p:strVal val="visible"/>
                                      </p:to>
                                    </p:set>
                                    <p:animEffect transition="in" filter="wipe(down)">
                                      <p:cBhvr>
                                        <p:cTn id="61"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7" grpId="0" animBg="1"/>
      <p:bldP spid="1075"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a:extLst>
              <a:ext uri="{FF2B5EF4-FFF2-40B4-BE49-F238E27FC236}">
                <a16:creationId xmlns:a16="http://schemas.microsoft.com/office/drawing/2014/main" id="{6CF591F1-9992-58BB-3093-38005FD00B17}"/>
              </a:ext>
            </a:extLst>
          </p:cNvPr>
          <p:cNvPicPr>
            <a:picLocks noChangeAspect="1"/>
          </p:cNvPicPr>
          <p:nvPr/>
        </p:nvPicPr>
        <p:blipFill>
          <a:blip r:embed="rId3"/>
          <a:stretch>
            <a:fillRect/>
          </a:stretch>
        </p:blipFill>
        <p:spPr>
          <a:xfrm>
            <a:off x="82427" y="1177425"/>
            <a:ext cx="11990237" cy="2755631"/>
          </a:xfrm>
          <a:prstGeom prst="rect">
            <a:avLst/>
          </a:prstGeom>
          <a:ln>
            <a:solidFill>
              <a:schemeClr val="tx1"/>
            </a:solidFill>
          </a:ln>
        </p:spPr>
      </p:pic>
      <p:sp>
        <p:nvSpPr>
          <p:cNvPr id="14" name="テキスト ボックス 12">
            <a:extLst>
              <a:ext uri="{FF2B5EF4-FFF2-40B4-BE49-F238E27FC236}">
                <a16:creationId xmlns:a16="http://schemas.microsoft.com/office/drawing/2014/main" id="{5049634B-6B02-9AE9-348F-E91E6FAE06C5}"/>
              </a:ext>
            </a:extLst>
          </p:cNvPr>
          <p:cNvSpPr txBox="1"/>
          <p:nvPr/>
        </p:nvSpPr>
        <p:spPr>
          <a:xfrm>
            <a:off x="-165154" y="1189358"/>
            <a:ext cx="1001557"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ja-JP" sz="1200" dirty="0">
                <a:latin typeface="+mn-ea"/>
              </a:rPr>
              <a:t>(</a:t>
            </a:r>
            <a:r>
              <a:rPr lang="ja-JP" altLang="en-US" sz="1200" dirty="0">
                <a:latin typeface="+mn-ea"/>
              </a:rPr>
              <a:t>個</a:t>
            </a:r>
            <a:r>
              <a:rPr lang="en-US" altLang="ja-JP" sz="1200" dirty="0">
                <a:latin typeface="+mn-ea"/>
              </a:rPr>
              <a:t>)</a:t>
            </a:r>
            <a:endParaRPr lang="ja-JP" altLang="en-US" sz="1200" dirty="0">
              <a:latin typeface="+mn-ea"/>
            </a:endParaRPr>
          </a:p>
        </p:txBody>
      </p:sp>
      <p:sp>
        <p:nvSpPr>
          <p:cNvPr id="15" name="テキスト ボックス 1">
            <a:extLst>
              <a:ext uri="{FF2B5EF4-FFF2-40B4-BE49-F238E27FC236}">
                <a16:creationId xmlns:a16="http://schemas.microsoft.com/office/drawing/2014/main" id="{27B65C56-534C-CD5A-52D7-1555A706606B}"/>
              </a:ext>
            </a:extLst>
          </p:cNvPr>
          <p:cNvSpPr txBox="1"/>
          <p:nvPr/>
        </p:nvSpPr>
        <p:spPr>
          <a:xfrm>
            <a:off x="1590379" y="1177794"/>
            <a:ext cx="2841243" cy="300129"/>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dirty="0"/>
              <a:t>期間：</a:t>
            </a:r>
            <a:r>
              <a:rPr lang="en-US" altLang="ja-JP" dirty="0"/>
              <a:t>2024/9/1</a:t>
            </a:r>
            <a:r>
              <a:rPr lang="ja-JP" altLang="en-US" dirty="0"/>
              <a:t>～</a:t>
            </a:r>
            <a:r>
              <a:rPr lang="en-US" altLang="ja-JP" dirty="0"/>
              <a:t>11/30</a:t>
            </a:r>
            <a:endParaRPr lang="ja-JP" altLang="en-US" dirty="0"/>
          </a:p>
        </p:txBody>
      </p:sp>
      <p:sp>
        <p:nvSpPr>
          <p:cNvPr id="9" name="コンテンツ プレースホルダー 3">
            <a:extLst>
              <a:ext uri="{FF2B5EF4-FFF2-40B4-BE49-F238E27FC236}">
                <a16:creationId xmlns:a16="http://schemas.microsoft.com/office/drawing/2014/main" id="{0C4D9970-55A0-5194-2CE6-91C3F5762F15}"/>
              </a:ext>
            </a:extLst>
          </p:cNvPr>
          <p:cNvSpPr txBox="1">
            <a:spLocks/>
          </p:cNvSpPr>
          <p:nvPr/>
        </p:nvSpPr>
        <p:spPr>
          <a:xfrm>
            <a:off x="75410" y="4114319"/>
            <a:ext cx="1772118" cy="452420"/>
          </a:xfrm>
          <a:prstGeom prst="rect">
            <a:avLst/>
          </a:prstGeom>
          <a:noFill/>
        </p:spPr>
        <p:txBody>
          <a:bodyP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r>
              <a:rPr lang="ja-JP" altLang="en-US" sz="2400" b="1" u="sng" dirty="0"/>
              <a:t>効果金額</a:t>
            </a:r>
          </a:p>
        </p:txBody>
      </p:sp>
      <p:sp>
        <p:nvSpPr>
          <p:cNvPr id="12" name="コンテンツ プレースホルダー 3">
            <a:extLst>
              <a:ext uri="{FF2B5EF4-FFF2-40B4-BE49-F238E27FC236}">
                <a16:creationId xmlns:a16="http://schemas.microsoft.com/office/drawing/2014/main" id="{D4B61D26-7B42-5DCB-2388-AEDA1A1108A6}"/>
              </a:ext>
            </a:extLst>
          </p:cNvPr>
          <p:cNvSpPr txBox="1">
            <a:spLocks/>
          </p:cNvSpPr>
          <p:nvPr/>
        </p:nvSpPr>
        <p:spPr>
          <a:xfrm>
            <a:off x="284159" y="4611356"/>
            <a:ext cx="5961739" cy="857373"/>
          </a:xfrm>
          <a:prstGeom prst="rect">
            <a:avLst/>
          </a:prstGeom>
        </p:spPr>
        <p:txBody>
          <a:bodyP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pPr marL="0" indent="0">
              <a:buNone/>
            </a:pPr>
            <a:r>
              <a:rPr lang="ja-JP" altLang="en-US" sz="1800" dirty="0">
                <a:latin typeface="+mn-ea"/>
              </a:rPr>
              <a:t>仕損費</a:t>
            </a:r>
            <a:r>
              <a:rPr lang="en-US" altLang="ja-JP" sz="1800" dirty="0">
                <a:latin typeface="+mn-ea"/>
              </a:rPr>
              <a:t>×</a:t>
            </a:r>
            <a:r>
              <a:rPr lang="ja-JP" altLang="en-US" sz="1800" dirty="0">
                <a:latin typeface="+mn-ea"/>
              </a:rPr>
              <a:t>個数</a:t>
            </a:r>
            <a:r>
              <a:rPr lang="en-US" altLang="ja-JP" sz="1800" dirty="0">
                <a:latin typeface="+mn-ea"/>
              </a:rPr>
              <a:t>×12</a:t>
            </a:r>
            <a:r>
              <a:rPr lang="ja-JP" altLang="en-US" sz="1800" dirty="0">
                <a:latin typeface="+mn-ea"/>
              </a:rPr>
              <a:t>か月</a:t>
            </a:r>
            <a:r>
              <a:rPr lang="en-US" altLang="ja-JP" sz="1800" dirty="0">
                <a:latin typeface="+mn-ea"/>
              </a:rPr>
              <a:t>-</a:t>
            </a:r>
            <a:r>
              <a:rPr lang="ja-JP" altLang="en-US" sz="1800" dirty="0">
                <a:latin typeface="+mn-ea"/>
              </a:rPr>
              <a:t>改善費</a:t>
            </a:r>
            <a:endParaRPr lang="en-US" altLang="ja-JP" sz="1800" dirty="0">
              <a:latin typeface="+mn-ea"/>
            </a:endParaRPr>
          </a:p>
          <a:p>
            <a:pPr marL="0" indent="0">
              <a:buNone/>
            </a:pPr>
            <a:r>
              <a:rPr lang="en-US" altLang="ja-JP" sz="1800" dirty="0">
                <a:latin typeface="+mn-ea"/>
              </a:rPr>
              <a:t>6,000</a:t>
            </a:r>
            <a:r>
              <a:rPr lang="ja-JP" altLang="en-US" sz="1800" dirty="0">
                <a:latin typeface="+mn-ea"/>
              </a:rPr>
              <a:t>円</a:t>
            </a:r>
            <a:r>
              <a:rPr lang="en-US" altLang="ja-JP" sz="1800" dirty="0">
                <a:latin typeface="+mn-ea"/>
              </a:rPr>
              <a:t>×79</a:t>
            </a:r>
            <a:r>
              <a:rPr lang="ja-JP" altLang="en-US" sz="1800" dirty="0">
                <a:latin typeface="+mn-ea"/>
              </a:rPr>
              <a:t>個</a:t>
            </a:r>
            <a:r>
              <a:rPr lang="en-US" altLang="ja-JP" sz="1800" dirty="0">
                <a:latin typeface="+mn-ea"/>
              </a:rPr>
              <a:t>×12</a:t>
            </a:r>
            <a:r>
              <a:rPr lang="ja-JP" altLang="en-US" sz="1800" dirty="0">
                <a:latin typeface="+mn-ea"/>
              </a:rPr>
              <a:t>か月</a:t>
            </a:r>
            <a:r>
              <a:rPr lang="en-US" altLang="ja-JP" sz="1800" dirty="0">
                <a:latin typeface="+mn-ea"/>
              </a:rPr>
              <a:t>-6840</a:t>
            </a:r>
            <a:r>
              <a:rPr lang="ja-JP" altLang="en-US" sz="1800" dirty="0">
                <a:latin typeface="+mn-ea"/>
              </a:rPr>
              <a:t>円</a:t>
            </a:r>
            <a:r>
              <a:rPr lang="en-US" altLang="ja-JP" sz="1800" dirty="0">
                <a:latin typeface="+mn-ea"/>
              </a:rPr>
              <a:t>×2</a:t>
            </a:r>
            <a:r>
              <a:rPr lang="ja-JP" altLang="en-US" sz="1800" dirty="0">
                <a:latin typeface="+mn-ea"/>
              </a:rPr>
              <a:t>時間</a:t>
            </a:r>
            <a:endParaRPr lang="en-US" altLang="ja-JP" sz="1800" dirty="0">
              <a:latin typeface="+mn-ea"/>
            </a:endParaRPr>
          </a:p>
        </p:txBody>
      </p:sp>
      <p:sp>
        <p:nvSpPr>
          <p:cNvPr id="3" name="テキスト ボックス 1">
            <a:extLst>
              <a:ext uri="{FF2B5EF4-FFF2-40B4-BE49-F238E27FC236}">
                <a16:creationId xmlns:a16="http://schemas.microsoft.com/office/drawing/2014/main" id="{00D8C254-97EC-9697-3E82-18A0810311C2}"/>
              </a:ext>
            </a:extLst>
          </p:cNvPr>
          <p:cNvSpPr txBox="1"/>
          <p:nvPr/>
        </p:nvSpPr>
        <p:spPr>
          <a:xfrm>
            <a:off x="1590379" y="1407319"/>
            <a:ext cx="2841243" cy="300129"/>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dirty="0"/>
              <a:t>作成者：小林</a:t>
            </a:r>
          </a:p>
        </p:txBody>
      </p:sp>
      <p:sp>
        <p:nvSpPr>
          <p:cNvPr id="109" name="コンテンツ プレースホルダー 3">
            <a:extLst>
              <a:ext uri="{FF2B5EF4-FFF2-40B4-BE49-F238E27FC236}">
                <a16:creationId xmlns:a16="http://schemas.microsoft.com/office/drawing/2014/main" id="{5098DABF-DB19-0DF1-4D0A-CF1BF5E61EAD}"/>
              </a:ext>
            </a:extLst>
          </p:cNvPr>
          <p:cNvSpPr txBox="1">
            <a:spLocks/>
          </p:cNvSpPr>
          <p:nvPr/>
        </p:nvSpPr>
        <p:spPr>
          <a:xfrm>
            <a:off x="75410" y="699894"/>
            <a:ext cx="6674396" cy="438889"/>
          </a:xfrm>
          <a:prstGeom prst="rect">
            <a:avLst/>
          </a:prstGeom>
          <a:noFill/>
        </p:spPr>
        <p:txBody>
          <a:bodyPr>
            <a:noAutofit/>
          </a:bodyPr>
          <a:lstStyle>
            <a:lvl1pPr marL="257168" indent="-257168" algn="l" defTabSz="685783" rtl="0" eaLnBrk="1" latinLnBrk="0" hangingPunct="1">
              <a:lnSpc>
                <a:spcPct val="90000"/>
              </a:lnSpc>
              <a:spcBef>
                <a:spcPts val="750"/>
              </a:spcBef>
              <a:buFont typeface="Wingdings" panose="05000000000000000000" pitchFamily="2" charset="2"/>
              <a:buChar char="n"/>
              <a:defRPr kumimoji="1" lang="ja-JP" altLang="en-US" sz="1500" kern="1200" smtClean="0">
                <a:solidFill>
                  <a:schemeClr val="tx1"/>
                </a:solidFill>
                <a:latin typeface="+mn-lt"/>
                <a:ea typeface="+mn-ea"/>
                <a:cs typeface="+mn-cs"/>
              </a:defRPr>
            </a:lvl1pPr>
            <a:lvl2pPr marL="557199" indent="-214308" algn="l" defTabSz="685783" rtl="0" eaLnBrk="1" latinLnBrk="0" hangingPunct="1">
              <a:lnSpc>
                <a:spcPct val="90000"/>
              </a:lnSpc>
              <a:spcBef>
                <a:spcPts val="375"/>
              </a:spcBef>
              <a:buFont typeface="Arial" panose="020B0604020202020204" pitchFamily="34" charset="0"/>
              <a:buChar char="•"/>
              <a:defRPr kumimoji="1" lang="ja-JP" altLang="en-US" sz="1350" kern="1200" smtClean="0">
                <a:solidFill>
                  <a:schemeClr val="tx1"/>
                </a:solidFill>
                <a:latin typeface="+mn-lt"/>
                <a:ea typeface="+mn-ea"/>
                <a:cs typeface="+mn-cs"/>
              </a:defRPr>
            </a:lvl2pPr>
            <a:lvl3pPr marL="900091"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3pPr>
            <a:lvl4pPr marL="1242982"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4pPr>
            <a:lvl5pPr marL="1585874" indent="-214308" algn="l" defTabSz="685783" rtl="0" eaLnBrk="1" latinLnBrk="0" hangingPunct="1">
              <a:lnSpc>
                <a:spcPct val="90000"/>
              </a:lnSpc>
              <a:spcBef>
                <a:spcPts val="375"/>
              </a:spcBef>
              <a:buFont typeface="Arial" panose="020B0604020202020204" pitchFamily="34" charset="0"/>
              <a:buChar char="•"/>
              <a:defRPr kumimoji="1" lang="ja-JP" altLang="en-US" sz="1200" kern="1200" smtClean="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r>
              <a:rPr lang="ja-JP" altLang="en-US" sz="2400" b="1" u="sng" dirty="0">
                <a:latin typeface="+mn-ea"/>
              </a:rPr>
              <a:t>対策後のタップ穴加工有効径プラス</a:t>
            </a:r>
            <a:r>
              <a:rPr lang="en-US" altLang="ja-JP" sz="2400" b="1" u="sng" dirty="0">
                <a:latin typeface="+mn-ea"/>
              </a:rPr>
              <a:t>NG</a:t>
            </a:r>
            <a:r>
              <a:rPr lang="ja-JP" altLang="en-US" sz="2400" b="1" u="sng" dirty="0">
                <a:latin typeface="+mn-ea"/>
              </a:rPr>
              <a:t>発生状況</a:t>
            </a:r>
          </a:p>
        </p:txBody>
      </p:sp>
      <p:grpSp>
        <p:nvGrpSpPr>
          <p:cNvPr id="8" name="グループ化 7">
            <a:extLst>
              <a:ext uri="{FF2B5EF4-FFF2-40B4-BE49-F238E27FC236}">
                <a16:creationId xmlns:a16="http://schemas.microsoft.com/office/drawing/2014/main" id="{D14690DF-89A1-897F-A32F-C341C801CAEB}"/>
              </a:ext>
            </a:extLst>
          </p:cNvPr>
          <p:cNvGrpSpPr/>
          <p:nvPr/>
        </p:nvGrpSpPr>
        <p:grpSpPr>
          <a:xfrm>
            <a:off x="8092178" y="1897687"/>
            <a:ext cx="4619031" cy="830996"/>
            <a:chOff x="7199797" y="1952478"/>
            <a:chExt cx="4619031" cy="830996"/>
          </a:xfrm>
        </p:grpSpPr>
        <p:sp>
          <p:nvSpPr>
            <p:cNvPr id="6" name="矢印: 右 5">
              <a:extLst>
                <a:ext uri="{FF2B5EF4-FFF2-40B4-BE49-F238E27FC236}">
                  <a16:creationId xmlns:a16="http://schemas.microsoft.com/office/drawing/2014/main" id="{7F8371A9-F2B8-3292-752B-05841853D419}"/>
                </a:ext>
              </a:extLst>
            </p:cNvPr>
            <p:cNvSpPr/>
            <p:nvPr/>
          </p:nvSpPr>
          <p:spPr>
            <a:xfrm>
              <a:off x="7199797" y="1952478"/>
              <a:ext cx="830089" cy="830996"/>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08" name="テキスト ボックス 107">
              <a:extLst>
                <a:ext uri="{FF2B5EF4-FFF2-40B4-BE49-F238E27FC236}">
                  <a16:creationId xmlns:a16="http://schemas.microsoft.com/office/drawing/2014/main" id="{0819A6B3-7C42-C7CB-0DBD-03E684218D5D}"/>
                </a:ext>
              </a:extLst>
            </p:cNvPr>
            <p:cNvSpPr txBox="1"/>
            <p:nvPr/>
          </p:nvSpPr>
          <p:spPr>
            <a:xfrm>
              <a:off x="8197578" y="1952478"/>
              <a:ext cx="3621250" cy="769441"/>
            </a:xfrm>
            <a:prstGeom prst="rect">
              <a:avLst/>
            </a:prstGeom>
            <a:noFill/>
          </p:spPr>
          <p:txBody>
            <a:bodyPr wrap="square" rtlCol="0">
              <a:spAutoFit/>
            </a:bodyPr>
            <a:lstStyle/>
            <a:p>
              <a:r>
                <a:rPr lang="ja-JP" altLang="en-US" sz="4400" b="1" dirty="0">
                  <a:effectLst>
                    <a:glow rad="228600">
                      <a:srgbClr val="FFC000">
                        <a:alpha val="90000"/>
                      </a:srgbClr>
                    </a:glow>
                  </a:effectLst>
                </a:rPr>
                <a:t>発生なし</a:t>
              </a:r>
              <a:endParaRPr kumimoji="1" lang="ja-JP" altLang="en-US" sz="4400" b="1" dirty="0">
                <a:effectLst>
                  <a:glow rad="228600">
                    <a:srgbClr val="FFC000">
                      <a:alpha val="90000"/>
                    </a:srgbClr>
                  </a:glow>
                </a:effectLst>
              </a:endParaRPr>
            </a:p>
          </p:txBody>
        </p:sp>
      </p:grpSp>
      <p:sp>
        <p:nvSpPr>
          <p:cNvPr id="112" name="テキスト ボックス 111">
            <a:extLst>
              <a:ext uri="{FF2B5EF4-FFF2-40B4-BE49-F238E27FC236}">
                <a16:creationId xmlns:a16="http://schemas.microsoft.com/office/drawing/2014/main" id="{33989520-7FD6-9A0F-5C0A-1957523E7BBA}"/>
              </a:ext>
            </a:extLst>
          </p:cNvPr>
          <p:cNvSpPr txBox="1"/>
          <p:nvPr/>
        </p:nvSpPr>
        <p:spPr>
          <a:xfrm>
            <a:off x="1474637" y="5437673"/>
            <a:ext cx="5624769" cy="1015663"/>
          </a:xfrm>
          <a:prstGeom prst="rect">
            <a:avLst/>
          </a:prstGeom>
          <a:noFill/>
        </p:spPr>
        <p:txBody>
          <a:bodyPr wrap="square" rtlCol="0">
            <a:spAutoFit/>
          </a:bodyPr>
          <a:lstStyle/>
          <a:p>
            <a:pPr algn="ctr"/>
            <a:r>
              <a:rPr lang="en-US" altLang="ja-JP" sz="6000" b="1" u="sng" dirty="0">
                <a:effectLst>
                  <a:glow rad="101600">
                    <a:srgbClr val="FF33CC">
                      <a:alpha val="60000"/>
                    </a:srgbClr>
                  </a:glow>
                </a:effectLst>
              </a:rPr>
              <a:t>5,674,320</a:t>
            </a:r>
            <a:r>
              <a:rPr lang="ja-JP" altLang="en-US" sz="6000" b="1" u="sng" dirty="0">
                <a:effectLst>
                  <a:glow rad="101600">
                    <a:srgbClr val="FF33CC">
                      <a:alpha val="60000"/>
                    </a:srgbClr>
                  </a:glow>
                </a:effectLst>
              </a:rPr>
              <a:t>円</a:t>
            </a:r>
          </a:p>
        </p:txBody>
      </p:sp>
      <p:grpSp>
        <p:nvGrpSpPr>
          <p:cNvPr id="17" name="グループ化 16">
            <a:extLst>
              <a:ext uri="{FF2B5EF4-FFF2-40B4-BE49-F238E27FC236}">
                <a16:creationId xmlns:a16="http://schemas.microsoft.com/office/drawing/2014/main" id="{6FE3B2CD-E3DE-BD66-8B0F-400CDF3E98FB}"/>
              </a:ext>
            </a:extLst>
          </p:cNvPr>
          <p:cNvGrpSpPr/>
          <p:nvPr/>
        </p:nvGrpSpPr>
        <p:grpSpPr>
          <a:xfrm>
            <a:off x="7783932" y="968944"/>
            <a:ext cx="3260538" cy="2532064"/>
            <a:chOff x="7819119" y="775098"/>
            <a:chExt cx="3260538" cy="2532064"/>
          </a:xfrm>
        </p:grpSpPr>
        <p:cxnSp>
          <p:nvCxnSpPr>
            <p:cNvPr id="5" name="直線コネクタ 4">
              <a:extLst>
                <a:ext uri="{FF2B5EF4-FFF2-40B4-BE49-F238E27FC236}">
                  <a16:creationId xmlns:a16="http://schemas.microsoft.com/office/drawing/2014/main" id="{11A4886C-E3C2-C97B-8F91-B63B66582829}"/>
                </a:ext>
              </a:extLst>
            </p:cNvPr>
            <p:cNvCxnSpPr>
              <a:cxnSpLocks/>
            </p:cNvCxnSpPr>
            <p:nvPr/>
          </p:nvCxnSpPr>
          <p:spPr>
            <a:xfrm>
              <a:off x="7819119" y="1092320"/>
              <a:ext cx="0" cy="2214842"/>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6" name="吹き出し: 折線 15">
              <a:extLst>
                <a:ext uri="{FF2B5EF4-FFF2-40B4-BE49-F238E27FC236}">
                  <a16:creationId xmlns:a16="http://schemas.microsoft.com/office/drawing/2014/main" id="{60005B30-A906-B8BC-7E75-F30F599BDC75}"/>
                </a:ext>
              </a:extLst>
            </p:cNvPr>
            <p:cNvSpPr/>
            <p:nvPr/>
          </p:nvSpPr>
          <p:spPr>
            <a:xfrm>
              <a:off x="8989350" y="775098"/>
              <a:ext cx="2090307" cy="612648"/>
            </a:xfrm>
            <a:prstGeom prst="borderCallout2">
              <a:avLst>
                <a:gd name="adj1" fmla="val 18751"/>
                <a:gd name="adj2" fmla="val 746"/>
                <a:gd name="adj3" fmla="val 18750"/>
                <a:gd name="adj4" fmla="val -16667"/>
                <a:gd name="adj5" fmla="val 54859"/>
                <a:gd name="adj6" fmla="val -56572"/>
              </a:avLst>
            </a:prstGeom>
            <a:solidFill>
              <a:schemeClr val="accent1">
                <a:lumMod val="50000"/>
                <a:lumOff val="50000"/>
              </a:schemeClr>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400" b="1" dirty="0">
                  <a:solidFill>
                    <a:schemeClr val="tx1"/>
                  </a:solidFill>
                </a:rPr>
                <a:t>プログラム変更</a:t>
              </a:r>
              <a:endParaRPr kumimoji="1" lang="ja-JP" altLang="en-US" dirty="0">
                <a:solidFill>
                  <a:schemeClr val="tx1"/>
                </a:solidFill>
              </a:endParaRPr>
            </a:p>
          </p:txBody>
        </p:sp>
      </p:grpSp>
      <p:grpSp>
        <p:nvGrpSpPr>
          <p:cNvPr id="13" name="グループ化 12">
            <a:extLst>
              <a:ext uri="{FF2B5EF4-FFF2-40B4-BE49-F238E27FC236}">
                <a16:creationId xmlns:a16="http://schemas.microsoft.com/office/drawing/2014/main" id="{E0C2949D-4200-338A-D526-8C4FDFC16D18}"/>
              </a:ext>
            </a:extLst>
          </p:cNvPr>
          <p:cNvGrpSpPr/>
          <p:nvPr/>
        </p:nvGrpSpPr>
        <p:grpSpPr>
          <a:xfrm>
            <a:off x="7453552" y="4064044"/>
            <a:ext cx="4198013" cy="2273071"/>
            <a:chOff x="7453552" y="3940547"/>
            <a:chExt cx="4198013" cy="2273071"/>
          </a:xfrm>
        </p:grpSpPr>
        <p:grpSp>
          <p:nvGrpSpPr>
            <p:cNvPr id="10" name="グループ化 9">
              <a:extLst>
                <a:ext uri="{FF2B5EF4-FFF2-40B4-BE49-F238E27FC236}">
                  <a16:creationId xmlns:a16="http://schemas.microsoft.com/office/drawing/2014/main" id="{E775AB3D-BA76-0DC3-7849-5775A234F76D}"/>
                </a:ext>
              </a:extLst>
            </p:cNvPr>
            <p:cNvGrpSpPr/>
            <p:nvPr/>
          </p:nvGrpSpPr>
          <p:grpSpPr>
            <a:xfrm>
              <a:off x="7453552" y="4243623"/>
              <a:ext cx="4198013" cy="1969995"/>
              <a:chOff x="7774463" y="4530837"/>
              <a:chExt cx="4198013" cy="1969995"/>
            </a:xfrm>
          </p:grpSpPr>
          <p:sp>
            <p:nvSpPr>
              <p:cNvPr id="110" name="吹き出し: 四角形 109">
                <a:extLst>
                  <a:ext uri="{FF2B5EF4-FFF2-40B4-BE49-F238E27FC236}">
                    <a16:creationId xmlns:a16="http://schemas.microsoft.com/office/drawing/2014/main" id="{CA823C29-C0F5-344D-0121-13C018F5109F}"/>
                  </a:ext>
                </a:extLst>
              </p:cNvPr>
              <p:cNvSpPr/>
              <p:nvPr/>
            </p:nvSpPr>
            <p:spPr>
              <a:xfrm>
                <a:off x="7774463" y="4530837"/>
                <a:ext cx="2287461" cy="475925"/>
              </a:xfrm>
              <a:prstGeom prst="wedgeRectCallout">
                <a:avLst>
                  <a:gd name="adj1" fmla="val 61736"/>
                  <a:gd name="adj2" fmla="val 83638"/>
                </a:avLst>
              </a:prstGeom>
              <a:solidFill>
                <a:schemeClr val="bg1">
                  <a:lumMod val="95000"/>
                </a:schemeClr>
              </a:solidFill>
              <a:ln w="92075" cmpd="dbl">
                <a:solidFill>
                  <a:srgbClr val="FFCC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2400" b="1" dirty="0">
                    <a:solidFill>
                      <a:schemeClr val="tx1"/>
                    </a:solidFill>
                  </a:rPr>
                  <a:t>やったね！！</a:t>
                </a:r>
                <a:endParaRPr lang="en-US" altLang="ja-JP" sz="2400" b="1" dirty="0">
                  <a:solidFill>
                    <a:schemeClr val="tx1"/>
                  </a:solidFill>
                </a:endParaRPr>
              </a:p>
            </p:txBody>
          </p:sp>
          <p:grpSp>
            <p:nvGrpSpPr>
              <p:cNvPr id="2101" name="グループ化 2100">
                <a:extLst>
                  <a:ext uri="{FF2B5EF4-FFF2-40B4-BE49-F238E27FC236}">
                    <a16:creationId xmlns:a16="http://schemas.microsoft.com/office/drawing/2014/main" id="{7568AF05-58E3-7223-54B9-49C6EFB32F7A}"/>
                  </a:ext>
                </a:extLst>
              </p:cNvPr>
              <p:cNvGrpSpPr/>
              <p:nvPr/>
            </p:nvGrpSpPr>
            <p:grpSpPr>
              <a:xfrm>
                <a:off x="10611248" y="5345231"/>
                <a:ext cx="1361228" cy="663536"/>
                <a:chOff x="7862888" y="3429000"/>
                <a:chExt cx="1220787" cy="735013"/>
              </a:xfrm>
            </p:grpSpPr>
            <p:sp>
              <p:nvSpPr>
                <p:cNvPr id="2103" name="Freeform 56">
                  <a:extLst>
                    <a:ext uri="{FF2B5EF4-FFF2-40B4-BE49-F238E27FC236}">
                      <a16:creationId xmlns:a16="http://schemas.microsoft.com/office/drawing/2014/main" id="{AE479139-CB05-E08D-BE26-750C4A15F04F}"/>
                    </a:ext>
                  </a:extLst>
                </p:cNvPr>
                <p:cNvSpPr>
                  <a:spLocks noChangeAspect="1"/>
                </p:cNvSpPr>
                <p:nvPr/>
              </p:nvSpPr>
              <p:spPr bwMode="auto">
                <a:xfrm>
                  <a:off x="7913889" y="3769472"/>
                  <a:ext cx="208296" cy="263384"/>
                </a:xfrm>
                <a:custGeom>
                  <a:avLst/>
                  <a:gdLst>
                    <a:gd name="T0" fmla="*/ 1042415045 w 70"/>
                    <a:gd name="T1" fmla="*/ 0 h 74"/>
                    <a:gd name="T2" fmla="*/ 0 w 70"/>
                    <a:gd name="T3" fmla="*/ 2147483647 h 74"/>
                    <a:gd name="T4" fmla="*/ 2147483647 w 70"/>
                    <a:gd name="T5" fmla="*/ 2147483647 h 74"/>
                    <a:gd name="T6" fmla="*/ 2147483647 w 70"/>
                    <a:gd name="T7" fmla="*/ 2147483647 h 74"/>
                    <a:gd name="T8" fmla="*/ 2147483647 w 70"/>
                    <a:gd name="T9" fmla="*/ 2031256320 h 74"/>
                    <a:gd name="T10" fmla="*/ 1042415045 w 70"/>
                    <a:gd name="T11" fmla="*/ 0 h 74"/>
                    <a:gd name="T12" fmla="*/ 0 60000 65536"/>
                    <a:gd name="T13" fmla="*/ 0 60000 65536"/>
                    <a:gd name="T14" fmla="*/ 0 60000 65536"/>
                    <a:gd name="T15" fmla="*/ 0 60000 65536"/>
                    <a:gd name="T16" fmla="*/ 0 60000 65536"/>
                    <a:gd name="T17" fmla="*/ 0 60000 65536"/>
                    <a:gd name="T18" fmla="*/ 0 w 70"/>
                    <a:gd name="T19" fmla="*/ 0 h 74"/>
                    <a:gd name="T20" fmla="*/ 70 w 70"/>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0" h="74">
                      <a:moveTo>
                        <a:pt x="19" y="0"/>
                      </a:moveTo>
                      <a:lnTo>
                        <a:pt x="0" y="59"/>
                      </a:lnTo>
                      <a:lnTo>
                        <a:pt x="60" y="74"/>
                      </a:lnTo>
                      <a:lnTo>
                        <a:pt x="70" y="39"/>
                      </a:lnTo>
                      <a:lnTo>
                        <a:pt x="43" y="7"/>
                      </a:lnTo>
                      <a:lnTo>
                        <a:pt x="19" y="0"/>
                      </a:lnTo>
                      <a:close/>
                    </a:path>
                  </a:pathLst>
                </a:custGeom>
                <a:solidFill>
                  <a:srgbClr val="CCFFCC"/>
                </a:solidFill>
                <a:ln w="6350">
                  <a:solidFill>
                    <a:srgbClr val="000000"/>
                  </a:solidFill>
                  <a:round/>
                  <a:headEnd/>
                  <a:tailEnd/>
                </a:ln>
              </p:spPr>
              <p:txBody>
                <a:bodyPr/>
                <a:lstStyle/>
                <a:p>
                  <a:endParaRPr lang="ja-JP" altLang="en-US"/>
                </a:p>
              </p:txBody>
            </p:sp>
            <p:sp>
              <p:nvSpPr>
                <p:cNvPr id="2104" name="Freeform 58">
                  <a:extLst>
                    <a:ext uri="{FF2B5EF4-FFF2-40B4-BE49-F238E27FC236}">
                      <a16:creationId xmlns:a16="http://schemas.microsoft.com/office/drawing/2014/main" id="{F1DFCB44-058F-DC32-ED14-D96E14B82557}"/>
                    </a:ext>
                  </a:extLst>
                </p:cNvPr>
                <p:cNvSpPr>
                  <a:spLocks noChangeAspect="1"/>
                </p:cNvSpPr>
                <p:nvPr/>
              </p:nvSpPr>
              <p:spPr bwMode="auto">
                <a:xfrm>
                  <a:off x="8283775" y="3429000"/>
                  <a:ext cx="282381" cy="346896"/>
                </a:xfrm>
                <a:custGeom>
                  <a:avLst/>
                  <a:gdLst>
                    <a:gd name="T0" fmla="*/ 0 w 109"/>
                    <a:gd name="T1" fmla="*/ 369745969 h 111"/>
                    <a:gd name="T2" fmla="*/ 102077051 w 109"/>
                    <a:gd name="T3" fmla="*/ 2147483647 h 111"/>
                    <a:gd name="T4" fmla="*/ 102077051 w 109"/>
                    <a:gd name="T5" fmla="*/ 2147483647 h 111"/>
                    <a:gd name="T6" fmla="*/ 458469596 w 109"/>
                    <a:gd name="T7" fmla="*/ 2147483647 h 111"/>
                    <a:gd name="T8" fmla="*/ 746412839 w 109"/>
                    <a:gd name="T9" fmla="*/ 2147483647 h 111"/>
                    <a:gd name="T10" fmla="*/ 719602233 w 109"/>
                    <a:gd name="T11" fmla="*/ 2147483647 h 111"/>
                    <a:gd name="T12" fmla="*/ 739341846 w 109"/>
                    <a:gd name="T13" fmla="*/ 1425988123 h 111"/>
                    <a:gd name="T14" fmla="*/ 691074749 w 109"/>
                    <a:gd name="T15" fmla="*/ 0 h 111"/>
                    <a:gd name="T16" fmla="*/ 569069879 w 109"/>
                    <a:gd name="T17" fmla="*/ 646117747 h 111"/>
                    <a:gd name="T18" fmla="*/ 356138695 w 109"/>
                    <a:gd name="T19" fmla="*/ 827055062 h 111"/>
                    <a:gd name="T20" fmla="*/ 184416628 w 109"/>
                    <a:gd name="T21" fmla="*/ 827055062 h 111"/>
                    <a:gd name="T22" fmla="*/ 0 w 109"/>
                    <a:gd name="T23" fmla="*/ 369745969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11"/>
                    <a:gd name="T38" fmla="*/ 109 w 109"/>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11">
                      <a:moveTo>
                        <a:pt x="0" y="8"/>
                      </a:moveTo>
                      <a:lnTo>
                        <a:pt x="15" y="54"/>
                      </a:lnTo>
                      <a:lnTo>
                        <a:pt x="15" y="70"/>
                      </a:lnTo>
                      <a:lnTo>
                        <a:pt x="67" y="111"/>
                      </a:lnTo>
                      <a:lnTo>
                        <a:pt x="109" y="82"/>
                      </a:lnTo>
                      <a:lnTo>
                        <a:pt x="105" y="67"/>
                      </a:lnTo>
                      <a:lnTo>
                        <a:pt x="108" y="31"/>
                      </a:lnTo>
                      <a:lnTo>
                        <a:pt x="101" y="0"/>
                      </a:lnTo>
                      <a:lnTo>
                        <a:pt x="83" y="14"/>
                      </a:lnTo>
                      <a:lnTo>
                        <a:pt x="52" y="18"/>
                      </a:lnTo>
                      <a:lnTo>
                        <a:pt x="27" y="18"/>
                      </a:lnTo>
                      <a:lnTo>
                        <a:pt x="0" y="8"/>
                      </a:lnTo>
                      <a:close/>
                    </a:path>
                  </a:pathLst>
                </a:custGeom>
                <a:solidFill>
                  <a:srgbClr val="FFCC99"/>
                </a:solidFill>
                <a:ln w="6350">
                  <a:solidFill>
                    <a:srgbClr val="000000"/>
                  </a:solidFill>
                  <a:round/>
                  <a:headEnd/>
                  <a:tailEnd/>
                </a:ln>
              </p:spPr>
              <p:txBody>
                <a:bodyPr/>
                <a:lstStyle/>
                <a:p>
                  <a:endParaRPr lang="ja-JP" altLang="en-US"/>
                </a:p>
              </p:txBody>
            </p:sp>
            <p:sp>
              <p:nvSpPr>
                <p:cNvPr id="2105" name="Freeform 59">
                  <a:extLst>
                    <a:ext uri="{FF2B5EF4-FFF2-40B4-BE49-F238E27FC236}">
                      <a16:creationId xmlns:a16="http://schemas.microsoft.com/office/drawing/2014/main" id="{91796AFB-090F-7ABD-E67E-FD22E23E5660}"/>
                    </a:ext>
                  </a:extLst>
                </p:cNvPr>
                <p:cNvSpPr>
                  <a:spLocks noChangeAspect="1"/>
                </p:cNvSpPr>
                <p:nvPr/>
              </p:nvSpPr>
              <p:spPr bwMode="auto">
                <a:xfrm>
                  <a:off x="8107153" y="3525895"/>
                  <a:ext cx="976522" cy="638118"/>
                </a:xfrm>
                <a:custGeom>
                  <a:avLst/>
                  <a:gdLst>
                    <a:gd name="T0" fmla="*/ 1447058456 w 376"/>
                    <a:gd name="T1" fmla="*/ 1063919138 h 204"/>
                    <a:gd name="T2" fmla="*/ 1425406614 w 376"/>
                    <a:gd name="T3" fmla="*/ 508116481 h 204"/>
                    <a:gd name="T4" fmla="*/ 1657670186 w 376"/>
                    <a:gd name="T5" fmla="*/ 0 h 204"/>
                    <a:gd name="T6" fmla="*/ 1727253167 w 376"/>
                    <a:gd name="T7" fmla="*/ 834391662 h 204"/>
                    <a:gd name="T8" fmla="*/ 1888367778 w 376"/>
                    <a:gd name="T9" fmla="*/ 698363432 h 204"/>
                    <a:gd name="T10" fmla="*/ 1924646659 w 376"/>
                    <a:gd name="T11" fmla="*/ 1206718939 h 204"/>
                    <a:gd name="T12" fmla="*/ 2001487822 w 376"/>
                    <a:gd name="T13" fmla="*/ 1206718939 h 204"/>
                    <a:gd name="T14" fmla="*/ 2147483647 w 376"/>
                    <a:gd name="T15" fmla="*/ 2147483647 h 204"/>
                    <a:gd name="T16" fmla="*/ 2147483647 w 376"/>
                    <a:gd name="T17" fmla="*/ 2147483647 h 204"/>
                    <a:gd name="T18" fmla="*/ 2147483647 w 376"/>
                    <a:gd name="T19" fmla="*/ 2147483647 h 204"/>
                    <a:gd name="T20" fmla="*/ 2147483647 w 376"/>
                    <a:gd name="T21" fmla="*/ 2147483647 h 204"/>
                    <a:gd name="T22" fmla="*/ 2147483647 w 376"/>
                    <a:gd name="T23" fmla="*/ 2147483647 h 204"/>
                    <a:gd name="T24" fmla="*/ 2147483647 w 376"/>
                    <a:gd name="T25" fmla="*/ 2147483647 h 204"/>
                    <a:gd name="T26" fmla="*/ 2043790303 w 376"/>
                    <a:gd name="T27" fmla="*/ 2147483647 h 204"/>
                    <a:gd name="T28" fmla="*/ 2120567830 w 376"/>
                    <a:gd name="T29" fmla="*/ 2147483647 h 204"/>
                    <a:gd name="T30" fmla="*/ 2135014614 w 376"/>
                    <a:gd name="T31" fmla="*/ 2147483647 h 204"/>
                    <a:gd name="T32" fmla="*/ 2147483647 w 376"/>
                    <a:gd name="T33" fmla="*/ 2147483647 h 204"/>
                    <a:gd name="T34" fmla="*/ 2147483647 w 376"/>
                    <a:gd name="T35" fmla="*/ 2147483647 h 204"/>
                    <a:gd name="T36" fmla="*/ 2147483647 w 376"/>
                    <a:gd name="T37" fmla="*/ 2147483647 h 204"/>
                    <a:gd name="T38" fmla="*/ 2147483647 w 376"/>
                    <a:gd name="T39" fmla="*/ 2147483647 h 204"/>
                    <a:gd name="T40" fmla="*/ 2147483647 w 376"/>
                    <a:gd name="T41" fmla="*/ 2147483647 h 204"/>
                    <a:gd name="T42" fmla="*/ 1930351986 w 376"/>
                    <a:gd name="T43" fmla="*/ 2147483647 h 204"/>
                    <a:gd name="T44" fmla="*/ 1959439528 w 376"/>
                    <a:gd name="T45" fmla="*/ 2147483647 h 204"/>
                    <a:gd name="T46" fmla="*/ 1910263390 w 376"/>
                    <a:gd name="T47" fmla="*/ 2147483647 h 204"/>
                    <a:gd name="T48" fmla="*/ 1924646659 w 376"/>
                    <a:gd name="T49" fmla="*/ 2147483647 h 204"/>
                    <a:gd name="T50" fmla="*/ 133526796 w 376"/>
                    <a:gd name="T51" fmla="*/ 2147483647 h 204"/>
                    <a:gd name="T52" fmla="*/ 133526796 w 376"/>
                    <a:gd name="T53" fmla="*/ 2147483647 h 204"/>
                    <a:gd name="T54" fmla="*/ 56688487 w 376"/>
                    <a:gd name="T55" fmla="*/ 2147483647 h 204"/>
                    <a:gd name="T56" fmla="*/ 0 w 376"/>
                    <a:gd name="T57" fmla="*/ 2147483647 h 204"/>
                    <a:gd name="T58" fmla="*/ 41984774 w 376"/>
                    <a:gd name="T59" fmla="*/ 2147483647 h 204"/>
                    <a:gd name="T60" fmla="*/ 56688487 w 376"/>
                    <a:gd name="T61" fmla="*/ 2147483647 h 204"/>
                    <a:gd name="T62" fmla="*/ 183010224 w 376"/>
                    <a:gd name="T63" fmla="*/ 2147483647 h 204"/>
                    <a:gd name="T64" fmla="*/ 252593205 w 376"/>
                    <a:gd name="T65" fmla="*/ 2147483647 h 204"/>
                    <a:gd name="T66" fmla="*/ 336626177 w 376"/>
                    <a:gd name="T67" fmla="*/ 1945792911 h 204"/>
                    <a:gd name="T68" fmla="*/ 512444573 w 376"/>
                    <a:gd name="T69" fmla="*/ 1532755094 h 204"/>
                    <a:gd name="T70" fmla="*/ 729951348 w 376"/>
                    <a:gd name="T71" fmla="*/ 1667393837 h 204"/>
                    <a:gd name="T72" fmla="*/ 927408945 w 376"/>
                    <a:gd name="T73" fmla="*/ 2147483647 h 204"/>
                    <a:gd name="T74" fmla="*/ 1187196793 w 376"/>
                    <a:gd name="T75" fmla="*/ 698363432 h 204"/>
                    <a:gd name="T76" fmla="*/ 1453007534 w 376"/>
                    <a:gd name="T77" fmla="*/ 508116481 h 2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76"/>
                    <a:gd name="T118" fmla="*/ 0 h 204"/>
                    <a:gd name="T119" fmla="*/ 376 w 376"/>
                    <a:gd name="T120" fmla="*/ 204 h 2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76" h="204">
                      <a:moveTo>
                        <a:pt x="206" y="23"/>
                      </a:moveTo>
                      <a:lnTo>
                        <a:pt x="203" y="11"/>
                      </a:lnTo>
                      <a:lnTo>
                        <a:pt x="236" y="0"/>
                      </a:lnTo>
                      <a:lnTo>
                        <a:pt x="246" y="18"/>
                      </a:lnTo>
                      <a:lnTo>
                        <a:pt x="269" y="15"/>
                      </a:lnTo>
                      <a:lnTo>
                        <a:pt x="274" y="26"/>
                      </a:lnTo>
                      <a:lnTo>
                        <a:pt x="285" y="26"/>
                      </a:lnTo>
                      <a:lnTo>
                        <a:pt x="331" y="52"/>
                      </a:lnTo>
                      <a:lnTo>
                        <a:pt x="348" y="66"/>
                      </a:lnTo>
                      <a:lnTo>
                        <a:pt x="357" y="92"/>
                      </a:lnTo>
                      <a:lnTo>
                        <a:pt x="376" y="127"/>
                      </a:lnTo>
                      <a:lnTo>
                        <a:pt x="351" y="180"/>
                      </a:lnTo>
                      <a:lnTo>
                        <a:pt x="331" y="200"/>
                      </a:lnTo>
                      <a:lnTo>
                        <a:pt x="291" y="200"/>
                      </a:lnTo>
                      <a:lnTo>
                        <a:pt x="302" y="185"/>
                      </a:lnTo>
                      <a:lnTo>
                        <a:pt x="304" y="160"/>
                      </a:lnTo>
                      <a:lnTo>
                        <a:pt x="318" y="141"/>
                      </a:lnTo>
                      <a:lnTo>
                        <a:pt x="333" y="117"/>
                      </a:lnTo>
                      <a:lnTo>
                        <a:pt x="320" y="134"/>
                      </a:lnTo>
                      <a:lnTo>
                        <a:pt x="314" y="78"/>
                      </a:lnTo>
                      <a:lnTo>
                        <a:pt x="321" y="138"/>
                      </a:lnTo>
                      <a:lnTo>
                        <a:pt x="275" y="113"/>
                      </a:lnTo>
                      <a:lnTo>
                        <a:pt x="279" y="81"/>
                      </a:lnTo>
                      <a:lnTo>
                        <a:pt x="272" y="134"/>
                      </a:lnTo>
                      <a:lnTo>
                        <a:pt x="274" y="204"/>
                      </a:lnTo>
                      <a:lnTo>
                        <a:pt x="19" y="200"/>
                      </a:lnTo>
                      <a:lnTo>
                        <a:pt x="19" y="149"/>
                      </a:lnTo>
                      <a:lnTo>
                        <a:pt x="8" y="134"/>
                      </a:lnTo>
                      <a:lnTo>
                        <a:pt x="0" y="116"/>
                      </a:lnTo>
                      <a:lnTo>
                        <a:pt x="6" y="105"/>
                      </a:lnTo>
                      <a:lnTo>
                        <a:pt x="8" y="85"/>
                      </a:lnTo>
                      <a:lnTo>
                        <a:pt x="26" y="77"/>
                      </a:lnTo>
                      <a:lnTo>
                        <a:pt x="36" y="65"/>
                      </a:lnTo>
                      <a:lnTo>
                        <a:pt x="48" y="42"/>
                      </a:lnTo>
                      <a:lnTo>
                        <a:pt x="73" y="33"/>
                      </a:lnTo>
                      <a:lnTo>
                        <a:pt x="104" y="36"/>
                      </a:lnTo>
                      <a:lnTo>
                        <a:pt x="132" y="78"/>
                      </a:lnTo>
                      <a:lnTo>
                        <a:pt x="169" y="15"/>
                      </a:lnTo>
                      <a:lnTo>
                        <a:pt x="207" y="11"/>
                      </a:lnTo>
                    </a:path>
                  </a:pathLst>
                </a:custGeom>
                <a:solidFill>
                  <a:srgbClr val="EAEAEA"/>
                </a:solidFill>
                <a:ln w="6350">
                  <a:solidFill>
                    <a:srgbClr val="000000"/>
                  </a:solidFill>
                  <a:round/>
                  <a:headEnd/>
                  <a:tailEnd/>
                </a:ln>
              </p:spPr>
              <p:txBody>
                <a:bodyPr/>
                <a:lstStyle/>
                <a:p>
                  <a:endParaRPr lang="ja-JP" altLang="en-US" dirty="0"/>
                </a:p>
              </p:txBody>
            </p:sp>
            <p:sp>
              <p:nvSpPr>
                <p:cNvPr id="2106" name="Freeform 62">
                  <a:extLst>
                    <a:ext uri="{FF2B5EF4-FFF2-40B4-BE49-F238E27FC236}">
                      <a16:creationId xmlns:a16="http://schemas.microsoft.com/office/drawing/2014/main" id="{878E9810-FC25-6290-8ED1-E7DD48088D3B}"/>
                    </a:ext>
                  </a:extLst>
                </p:cNvPr>
                <p:cNvSpPr>
                  <a:spLocks noChangeAspect="1"/>
                </p:cNvSpPr>
                <p:nvPr/>
              </p:nvSpPr>
              <p:spPr bwMode="auto">
                <a:xfrm>
                  <a:off x="7882215" y="3813370"/>
                  <a:ext cx="252317" cy="281050"/>
                </a:xfrm>
                <a:custGeom>
                  <a:avLst/>
                  <a:gdLst>
                    <a:gd name="T0" fmla="*/ 621319693 w 97"/>
                    <a:gd name="T1" fmla="*/ 1236067980 h 90"/>
                    <a:gd name="T2" fmla="*/ 356398708 w 97"/>
                    <a:gd name="T3" fmla="*/ 2147483647 h 90"/>
                    <a:gd name="T4" fmla="*/ 242716038 w 97"/>
                    <a:gd name="T5" fmla="*/ 500113466 h 90"/>
                    <a:gd name="T6" fmla="*/ 128229809 w 97"/>
                    <a:gd name="T7" fmla="*/ 0 h 90"/>
                    <a:gd name="T8" fmla="*/ 99954585 w 97"/>
                    <a:gd name="T9" fmla="*/ 1275114412 h 90"/>
                    <a:gd name="T10" fmla="*/ 0 w 97"/>
                    <a:gd name="T11" fmla="*/ 2142516151 h 90"/>
                    <a:gd name="T12" fmla="*/ 70784868 w 97"/>
                    <a:gd name="T13" fmla="*/ 2147483647 h 90"/>
                    <a:gd name="T14" fmla="*/ 192931182 w 97"/>
                    <a:gd name="T15" fmla="*/ 2147483647 h 90"/>
                    <a:gd name="T16" fmla="*/ 328433364 w 97"/>
                    <a:gd name="T17" fmla="*/ 2147483647 h 90"/>
                    <a:gd name="T18" fmla="*/ 499173380 w 97"/>
                    <a:gd name="T19" fmla="*/ 2147483647 h 90"/>
                    <a:gd name="T20" fmla="*/ 621319693 w 97"/>
                    <a:gd name="T21" fmla="*/ 2147483647 h 90"/>
                    <a:gd name="T22" fmla="*/ 691794802 w 97"/>
                    <a:gd name="T23" fmla="*/ 2147483647 h 90"/>
                    <a:gd name="T24" fmla="*/ 621319693 w 97"/>
                    <a:gd name="T25" fmla="*/ 1236067980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90"/>
                    <a:gd name="T41" fmla="*/ 97 w 97"/>
                    <a:gd name="T42" fmla="*/ 90 h 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90">
                      <a:moveTo>
                        <a:pt x="87" y="27"/>
                      </a:moveTo>
                      <a:lnTo>
                        <a:pt x="50" y="52"/>
                      </a:lnTo>
                      <a:lnTo>
                        <a:pt x="34" y="11"/>
                      </a:lnTo>
                      <a:lnTo>
                        <a:pt x="18" y="0"/>
                      </a:lnTo>
                      <a:lnTo>
                        <a:pt x="14" y="28"/>
                      </a:lnTo>
                      <a:lnTo>
                        <a:pt x="0" y="47"/>
                      </a:lnTo>
                      <a:lnTo>
                        <a:pt x="10" y="72"/>
                      </a:lnTo>
                      <a:lnTo>
                        <a:pt x="27" y="89"/>
                      </a:lnTo>
                      <a:lnTo>
                        <a:pt x="46" y="90"/>
                      </a:lnTo>
                      <a:lnTo>
                        <a:pt x="70" y="81"/>
                      </a:lnTo>
                      <a:lnTo>
                        <a:pt x="87" y="75"/>
                      </a:lnTo>
                      <a:lnTo>
                        <a:pt x="97" y="49"/>
                      </a:lnTo>
                      <a:lnTo>
                        <a:pt x="87" y="27"/>
                      </a:lnTo>
                      <a:close/>
                    </a:path>
                  </a:pathLst>
                </a:custGeom>
                <a:solidFill>
                  <a:srgbClr val="003300"/>
                </a:solidFill>
                <a:ln w="6350">
                  <a:solidFill>
                    <a:srgbClr val="000000"/>
                  </a:solidFill>
                  <a:round/>
                  <a:headEnd/>
                  <a:tailEnd/>
                </a:ln>
              </p:spPr>
              <p:txBody>
                <a:bodyPr/>
                <a:lstStyle/>
                <a:p>
                  <a:endParaRPr lang="ja-JP" altLang="en-US"/>
                </a:p>
              </p:txBody>
            </p:sp>
            <p:sp>
              <p:nvSpPr>
                <p:cNvPr id="2107" name="Freeform 67">
                  <a:extLst>
                    <a:ext uri="{FF2B5EF4-FFF2-40B4-BE49-F238E27FC236}">
                      <a16:creationId xmlns:a16="http://schemas.microsoft.com/office/drawing/2014/main" id="{D593D5CB-197E-FC4F-55DE-323943F4B401}"/>
                    </a:ext>
                  </a:extLst>
                </p:cNvPr>
                <p:cNvSpPr>
                  <a:spLocks noChangeAspect="1"/>
                </p:cNvSpPr>
                <p:nvPr/>
              </p:nvSpPr>
              <p:spPr bwMode="auto">
                <a:xfrm>
                  <a:off x="8446439" y="3791956"/>
                  <a:ext cx="18790" cy="346896"/>
                </a:xfrm>
                <a:custGeom>
                  <a:avLst/>
                  <a:gdLst>
                    <a:gd name="T0" fmla="*/ 9765625 w 7"/>
                    <a:gd name="T1" fmla="*/ 0 h 111"/>
                    <a:gd name="T2" fmla="*/ 29296875 w 7"/>
                    <a:gd name="T3" fmla="*/ 1976196330 h 111"/>
                    <a:gd name="T4" fmla="*/ 9765625 w 7"/>
                    <a:gd name="T5" fmla="*/ 2147483647 h 111"/>
                    <a:gd name="T6" fmla="*/ 68359375 w 7"/>
                    <a:gd name="T7" fmla="*/ 2147483647 h 111"/>
                    <a:gd name="T8" fmla="*/ 9765625 w 7"/>
                    <a:gd name="T9" fmla="*/ 2147483647 h 111"/>
                    <a:gd name="T10" fmla="*/ 39062500 w 7"/>
                    <a:gd name="T11" fmla="*/ 2147483647 h 111"/>
                    <a:gd name="T12" fmla="*/ 0 60000 65536"/>
                    <a:gd name="T13" fmla="*/ 0 60000 65536"/>
                    <a:gd name="T14" fmla="*/ 0 60000 65536"/>
                    <a:gd name="T15" fmla="*/ 0 60000 65536"/>
                    <a:gd name="T16" fmla="*/ 0 60000 65536"/>
                    <a:gd name="T17" fmla="*/ 0 60000 65536"/>
                    <a:gd name="T18" fmla="*/ 0 w 7"/>
                    <a:gd name="T19" fmla="*/ 0 h 111"/>
                    <a:gd name="T20" fmla="*/ 7 w 7"/>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7" h="111">
                      <a:moveTo>
                        <a:pt x="1" y="0"/>
                      </a:moveTo>
                      <a:lnTo>
                        <a:pt x="3" y="43"/>
                      </a:lnTo>
                      <a:lnTo>
                        <a:pt x="1" y="61"/>
                      </a:lnTo>
                      <a:lnTo>
                        <a:pt x="7" y="80"/>
                      </a:lnTo>
                      <a:cubicBezTo>
                        <a:pt x="0" y="93"/>
                        <a:pt x="1" y="88"/>
                        <a:pt x="1" y="97"/>
                      </a:cubicBezTo>
                      <a:lnTo>
                        <a:pt x="4" y="111"/>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108" name="Freeform 70">
                  <a:extLst>
                    <a:ext uri="{FF2B5EF4-FFF2-40B4-BE49-F238E27FC236}">
                      <a16:creationId xmlns:a16="http://schemas.microsoft.com/office/drawing/2014/main" id="{65E5BE8C-79CF-802E-A099-38FE2125A6D5}"/>
                    </a:ext>
                  </a:extLst>
                </p:cNvPr>
                <p:cNvSpPr>
                  <a:spLocks noChangeAspect="1"/>
                </p:cNvSpPr>
                <p:nvPr/>
              </p:nvSpPr>
              <p:spPr bwMode="auto">
                <a:xfrm>
                  <a:off x="8553808" y="3879216"/>
                  <a:ext cx="186822" cy="88330"/>
                </a:xfrm>
                <a:custGeom>
                  <a:avLst/>
                  <a:gdLst>
                    <a:gd name="T0" fmla="*/ 480706629 w 72"/>
                    <a:gd name="T1" fmla="*/ 0 h 28"/>
                    <a:gd name="T2" fmla="*/ 208767481 w 72"/>
                    <a:gd name="T3" fmla="*/ 402715359 h 28"/>
                    <a:gd name="T4" fmla="*/ 0 w 72"/>
                    <a:gd name="T5" fmla="*/ 506101359 h 28"/>
                    <a:gd name="T6" fmla="*/ 7153546 w 72"/>
                    <a:gd name="T7" fmla="*/ 1311568093 h 28"/>
                    <a:gd name="T8" fmla="*/ 257634231 w 72"/>
                    <a:gd name="T9" fmla="*/ 1413453938 h 28"/>
                    <a:gd name="T10" fmla="*/ 500977605 w 72"/>
                    <a:gd name="T11" fmla="*/ 1010738579 h 28"/>
                    <a:gd name="T12" fmla="*/ 480706629 w 72"/>
                    <a:gd name="T13" fmla="*/ 0 h 28"/>
                    <a:gd name="T14" fmla="*/ 0 60000 65536"/>
                    <a:gd name="T15" fmla="*/ 0 60000 65536"/>
                    <a:gd name="T16" fmla="*/ 0 60000 65536"/>
                    <a:gd name="T17" fmla="*/ 0 60000 65536"/>
                    <a:gd name="T18" fmla="*/ 0 60000 65536"/>
                    <a:gd name="T19" fmla="*/ 0 60000 65536"/>
                    <a:gd name="T20" fmla="*/ 0 60000 65536"/>
                    <a:gd name="T21" fmla="*/ 0 w 72"/>
                    <a:gd name="T22" fmla="*/ 0 h 28"/>
                    <a:gd name="T23" fmla="*/ 72 w 72"/>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28">
                      <a:moveTo>
                        <a:pt x="69" y="0"/>
                      </a:moveTo>
                      <a:lnTo>
                        <a:pt x="30" y="8"/>
                      </a:lnTo>
                      <a:lnTo>
                        <a:pt x="0" y="10"/>
                      </a:lnTo>
                      <a:lnTo>
                        <a:pt x="1" y="26"/>
                      </a:lnTo>
                      <a:lnTo>
                        <a:pt x="37" y="28"/>
                      </a:lnTo>
                      <a:lnTo>
                        <a:pt x="72" y="20"/>
                      </a:lnTo>
                      <a:lnTo>
                        <a:pt x="69" y="0"/>
                      </a:lnTo>
                      <a:close/>
                    </a:path>
                  </a:pathLst>
                </a:custGeom>
                <a:solidFill>
                  <a:srgbClr val="EAEAEA"/>
                </a:solidFill>
                <a:ln w="6350">
                  <a:solidFill>
                    <a:srgbClr val="000000"/>
                  </a:solidFill>
                  <a:round/>
                  <a:headEnd/>
                  <a:tailEnd/>
                </a:ln>
              </p:spPr>
              <p:txBody>
                <a:bodyPr/>
                <a:lstStyle/>
                <a:p>
                  <a:endParaRPr lang="ja-JP" altLang="en-US"/>
                </a:p>
              </p:txBody>
            </p:sp>
            <p:sp>
              <p:nvSpPr>
                <p:cNvPr id="2109" name="Freeform 59">
                  <a:extLst>
                    <a:ext uri="{FF2B5EF4-FFF2-40B4-BE49-F238E27FC236}">
                      <a16:creationId xmlns:a16="http://schemas.microsoft.com/office/drawing/2014/main" id="{53A004F2-C4C4-32EB-E490-12638591AED9}"/>
                    </a:ext>
                  </a:extLst>
                </p:cNvPr>
                <p:cNvSpPr>
                  <a:spLocks/>
                </p:cNvSpPr>
                <p:nvPr/>
              </p:nvSpPr>
              <p:spPr bwMode="auto">
                <a:xfrm>
                  <a:off x="8632725" y="3525360"/>
                  <a:ext cx="448803" cy="627411"/>
                </a:xfrm>
                <a:custGeom>
                  <a:avLst/>
                  <a:gdLst>
                    <a:gd name="T0" fmla="*/ 8 w 836"/>
                    <a:gd name="T1" fmla="*/ 60 h 1172"/>
                    <a:gd name="T2" fmla="*/ 160 w 836"/>
                    <a:gd name="T3" fmla="*/ 0 h 1172"/>
                    <a:gd name="T4" fmla="*/ 208 w 836"/>
                    <a:gd name="T5" fmla="*/ 108 h 1172"/>
                    <a:gd name="T6" fmla="*/ 324 w 836"/>
                    <a:gd name="T7" fmla="*/ 84 h 1172"/>
                    <a:gd name="T8" fmla="*/ 348 w 836"/>
                    <a:gd name="T9" fmla="*/ 148 h 1172"/>
                    <a:gd name="T10" fmla="*/ 404 w 836"/>
                    <a:gd name="T11" fmla="*/ 144 h 1172"/>
                    <a:gd name="T12" fmla="*/ 624 w 836"/>
                    <a:gd name="T13" fmla="*/ 296 h 1172"/>
                    <a:gd name="T14" fmla="*/ 708 w 836"/>
                    <a:gd name="T15" fmla="*/ 388 h 1172"/>
                    <a:gd name="T16" fmla="*/ 744 w 836"/>
                    <a:gd name="T17" fmla="*/ 536 h 1172"/>
                    <a:gd name="T18" fmla="*/ 836 w 836"/>
                    <a:gd name="T19" fmla="*/ 740 h 1172"/>
                    <a:gd name="T20" fmla="*/ 712 w 836"/>
                    <a:gd name="T21" fmla="*/ 1068 h 1172"/>
                    <a:gd name="T22" fmla="*/ 624 w 836"/>
                    <a:gd name="T23" fmla="*/ 1172 h 1172"/>
                    <a:gd name="T24" fmla="*/ 428 w 836"/>
                    <a:gd name="T25" fmla="*/ 1164 h 1172"/>
                    <a:gd name="T26" fmla="*/ 480 w 836"/>
                    <a:gd name="T27" fmla="*/ 1072 h 1172"/>
                    <a:gd name="T28" fmla="*/ 492 w 836"/>
                    <a:gd name="T29" fmla="*/ 924 h 1172"/>
                    <a:gd name="T30" fmla="*/ 568 w 836"/>
                    <a:gd name="T31" fmla="*/ 808 h 1172"/>
                    <a:gd name="T32" fmla="*/ 352 w 836"/>
                    <a:gd name="T33" fmla="*/ 660 h 1172"/>
                    <a:gd name="T34" fmla="*/ 368 w 836"/>
                    <a:gd name="T35" fmla="*/ 472 h 1172"/>
                    <a:gd name="T36" fmla="*/ 0 w 836"/>
                    <a:gd name="T37" fmla="*/ 224 h 1172"/>
                    <a:gd name="T38" fmla="*/ 8 w 836"/>
                    <a:gd name="T39" fmla="*/ 60 h 1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6" h="1172">
                      <a:moveTo>
                        <a:pt x="8" y="60"/>
                      </a:moveTo>
                      <a:lnTo>
                        <a:pt x="160" y="0"/>
                      </a:lnTo>
                      <a:lnTo>
                        <a:pt x="208" y="108"/>
                      </a:lnTo>
                      <a:lnTo>
                        <a:pt x="324" y="84"/>
                      </a:lnTo>
                      <a:lnTo>
                        <a:pt x="348" y="148"/>
                      </a:lnTo>
                      <a:lnTo>
                        <a:pt x="404" y="144"/>
                      </a:lnTo>
                      <a:lnTo>
                        <a:pt x="624" y="296"/>
                      </a:lnTo>
                      <a:lnTo>
                        <a:pt x="708" y="388"/>
                      </a:lnTo>
                      <a:lnTo>
                        <a:pt x="744" y="536"/>
                      </a:lnTo>
                      <a:lnTo>
                        <a:pt x="836" y="740"/>
                      </a:lnTo>
                      <a:lnTo>
                        <a:pt x="712" y="1068"/>
                      </a:lnTo>
                      <a:lnTo>
                        <a:pt x="624" y="1172"/>
                      </a:lnTo>
                      <a:lnTo>
                        <a:pt x="428" y="1164"/>
                      </a:lnTo>
                      <a:lnTo>
                        <a:pt x="480" y="1072"/>
                      </a:lnTo>
                      <a:lnTo>
                        <a:pt x="492" y="924"/>
                      </a:lnTo>
                      <a:lnTo>
                        <a:pt x="568" y="808"/>
                      </a:lnTo>
                      <a:lnTo>
                        <a:pt x="352" y="660"/>
                      </a:lnTo>
                      <a:lnTo>
                        <a:pt x="368" y="472"/>
                      </a:lnTo>
                      <a:lnTo>
                        <a:pt x="0" y="224"/>
                      </a:lnTo>
                      <a:lnTo>
                        <a:pt x="8" y="60"/>
                      </a:lnTo>
                      <a:close/>
                    </a:path>
                  </a:pathLst>
                </a:custGeom>
                <a:solidFill>
                  <a:srgbClr val="00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110" name="Freeform 60">
                  <a:extLst>
                    <a:ext uri="{FF2B5EF4-FFF2-40B4-BE49-F238E27FC236}">
                      <a16:creationId xmlns:a16="http://schemas.microsoft.com/office/drawing/2014/main" id="{7EB5BC00-C2CA-BDC2-2801-87E04B7027CB}"/>
                    </a:ext>
                  </a:extLst>
                </p:cNvPr>
                <p:cNvSpPr>
                  <a:spLocks/>
                </p:cNvSpPr>
                <p:nvPr/>
              </p:nvSpPr>
              <p:spPr bwMode="auto">
                <a:xfrm>
                  <a:off x="7984215" y="3598165"/>
                  <a:ext cx="261981" cy="291221"/>
                </a:xfrm>
                <a:custGeom>
                  <a:avLst/>
                  <a:gdLst>
                    <a:gd name="T0" fmla="*/ 488 w 488"/>
                    <a:gd name="T1" fmla="*/ 52 h 544"/>
                    <a:gd name="T2" fmla="*/ 340 w 488"/>
                    <a:gd name="T3" fmla="*/ 0 h 544"/>
                    <a:gd name="T4" fmla="*/ 316 w 488"/>
                    <a:gd name="T5" fmla="*/ 76 h 544"/>
                    <a:gd name="T6" fmla="*/ 200 w 488"/>
                    <a:gd name="T7" fmla="*/ 76 h 544"/>
                    <a:gd name="T8" fmla="*/ 204 w 488"/>
                    <a:gd name="T9" fmla="*/ 132 h 544"/>
                    <a:gd name="T10" fmla="*/ 156 w 488"/>
                    <a:gd name="T11" fmla="*/ 132 h 544"/>
                    <a:gd name="T12" fmla="*/ 0 w 488"/>
                    <a:gd name="T13" fmla="*/ 332 h 544"/>
                    <a:gd name="T14" fmla="*/ 108 w 488"/>
                    <a:gd name="T15" fmla="*/ 368 h 544"/>
                    <a:gd name="T16" fmla="*/ 232 w 488"/>
                    <a:gd name="T17" fmla="*/ 544 h 544"/>
                    <a:gd name="T18" fmla="*/ 260 w 488"/>
                    <a:gd name="T19" fmla="*/ 480 h 544"/>
                    <a:gd name="T20" fmla="*/ 268 w 488"/>
                    <a:gd name="T21" fmla="*/ 356 h 544"/>
                    <a:gd name="T22" fmla="*/ 360 w 488"/>
                    <a:gd name="T23" fmla="*/ 316 h 544"/>
                    <a:gd name="T24" fmla="*/ 472 w 488"/>
                    <a:gd name="T25" fmla="*/ 112 h 544"/>
                    <a:gd name="T26" fmla="*/ 488 w 488"/>
                    <a:gd name="T27" fmla="*/ 52 h 5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8" h="544">
                      <a:moveTo>
                        <a:pt x="488" y="52"/>
                      </a:moveTo>
                      <a:lnTo>
                        <a:pt x="340" y="0"/>
                      </a:lnTo>
                      <a:lnTo>
                        <a:pt x="316" y="76"/>
                      </a:lnTo>
                      <a:lnTo>
                        <a:pt x="200" y="76"/>
                      </a:lnTo>
                      <a:lnTo>
                        <a:pt x="204" y="132"/>
                      </a:lnTo>
                      <a:lnTo>
                        <a:pt x="156" y="132"/>
                      </a:lnTo>
                      <a:lnTo>
                        <a:pt x="0" y="332"/>
                      </a:lnTo>
                      <a:lnTo>
                        <a:pt x="108" y="368"/>
                      </a:lnTo>
                      <a:lnTo>
                        <a:pt x="232" y="544"/>
                      </a:lnTo>
                      <a:lnTo>
                        <a:pt x="260" y="480"/>
                      </a:lnTo>
                      <a:lnTo>
                        <a:pt x="268" y="356"/>
                      </a:lnTo>
                      <a:lnTo>
                        <a:pt x="360" y="316"/>
                      </a:lnTo>
                      <a:lnTo>
                        <a:pt x="472" y="112"/>
                      </a:lnTo>
                      <a:lnTo>
                        <a:pt x="488" y="52"/>
                      </a:lnTo>
                      <a:close/>
                    </a:path>
                  </a:pathLst>
                </a:custGeom>
                <a:solidFill>
                  <a:srgbClr val="00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111" name="Freeform 60">
                  <a:extLst>
                    <a:ext uri="{FF2B5EF4-FFF2-40B4-BE49-F238E27FC236}">
                      <a16:creationId xmlns:a16="http://schemas.microsoft.com/office/drawing/2014/main" id="{3EAD00A8-2AC2-11E6-6A67-D9E3F61C8373}"/>
                    </a:ext>
                  </a:extLst>
                </p:cNvPr>
                <p:cNvSpPr>
                  <a:spLocks noChangeAspect="1"/>
                </p:cNvSpPr>
                <p:nvPr/>
              </p:nvSpPr>
              <p:spPr bwMode="auto">
                <a:xfrm>
                  <a:off x="8233312" y="3525895"/>
                  <a:ext cx="217959" cy="315311"/>
                </a:xfrm>
                <a:custGeom>
                  <a:avLst/>
                  <a:gdLst>
                    <a:gd name="T0" fmla="*/ 1504909 w 122"/>
                    <a:gd name="T1" fmla="*/ 5094817 h 144"/>
                    <a:gd name="T2" fmla="*/ 646475 w 122"/>
                    <a:gd name="T3" fmla="*/ 0 h 144"/>
                    <a:gd name="T4" fmla="*/ 646475 w 122"/>
                    <a:gd name="T5" fmla="*/ 7989069 h 144"/>
                    <a:gd name="T6" fmla="*/ 0 w 122"/>
                    <a:gd name="T7" fmla="*/ 11838025 h 144"/>
                    <a:gd name="T8" fmla="*/ 149375 w 122"/>
                    <a:gd name="T9" fmla="*/ 19593690 h 144"/>
                    <a:gd name="T10" fmla="*/ 858434 w 122"/>
                    <a:gd name="T11" fmla="*/ 32677511 h 144"/>
                    <a:gd name="T12" fmla="*/ 1355534 w 122"/>
                    <a:gd name="T13" fmla="*/ 23733473 h 144"/>
                    <a:gd name="T14" fmla="*/ 1654284 w 122"/>
                    <a:gd name="T15" fmla="*/ 17008463 h 144"/>
                    <a:gd name="T16" fmla="*/ 1848581 w 122"/>
                    <a:gd name="T17" fmla="*/ 14423252 h 144"/>
                    <a:gd name="T18" fmla="*/ 2002009 w 122"/>
                    <a:gd name="T19" fmla="*/ 17008463 h 144"/>
                    <a:gd name="T20" fmla="*/ 2002009 w 122"/>
                    <a:gd name="T21" fmla="*/ 19593690 h 144"/>
                    <a:gd name="T22" fmla="*/ 2345645 w 122"/>
                    <a:gd name="T23" fmla="*/ 23733473 h 144"/>
                    <a:gd name="T24" fmla="*/ 3159559 w 122"/>
                    <a:gd name="T25" fmla="*/ 24997483 h 144"/>
                    <a:gd name="T26" fmla="*/ 2151384 w 122"/>
                    <a:gd name="T27" fmla="*/ 7989069 h 144"/>
                    <a:gd name="T28" fmla="*/ 1504909 w 122"/>
                    <a:gd name="T29" fmla="*/ 509481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144"/>
                    <a:gd name="T47" fmla="*/ 122 w 122"/>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144">
                      <a:moveTo>
                        <a:pt x="59" y="22"/>
                      </a:moveTo>
                      <a:lnTo>
                        <a:pt x="26" y="0"/>
                      </a:lnTo>
                      <a:lnTo>
                        <a:pt x="23" y="30"/>
                      </a:lnTo>
                      <a:lnTo>
                        <a:pt x="0" y="51"/>
                      </a:lnTo>
                      <a:lnTo>
                        <a:pt x="10" y="88"/>
                      </a:lnTo>
                      <a:lnTo>
                        <a:pt x="30" y="144"/>
                      </a:lnTo>
                      <a:lnTo>
                        <a:pt x="49" y="105"/>
                      </a:lnTo>
                      <a:lnTo>
                        <a:pt x="62" y="76"/>
                      </a:lnTo>
                      <a:lnTo>
                        <a:pt x="72" y="63"/>
                      </a:lnTo>
                      <a:lnTo>
                        <a:pt x="79" y="77"/>
                      </a:lnTo>
                      <a:lnTo>
                        <a:pt x="75" y="88"/>
                      </a:lnTo>
                      <a:lnTo>
                        <a:pt x="90" y="104"/>
                      </a:lnTo>
                      <a:lnTo>
                        <a:pt x="122" y="113"/>
                      </a:lnTo>
                      <a:lnTo>
                        <a:pt x="85" y="34"/>
                      </a:lnTo>
                      <a:lnTo>
                        <a:pt x="60" y="22"/>
                      </a:lnTo>
                    </a:path>
                  </a:pathLst>
                </a:custGeom>
                <a:solidFill>
                  <a:srgbClr val="003300"/>
                </a:solidFill>
                <a:ln w="6350">
                  <a:solidFill>
                    <a:srgbClr val="000000"/>
                  </a:solidFill>
                  <a:round/>
                  <a:headEnd/>
                  <a:tailEnd/>
                </a:ln>
              </p:spPr>
              <p:txBody>
                <a:bodyPr/>
                <a:lstStyle/>
                <a:p>
                  <a:endParaRPr lang="ja-JP" altLang="en-US"/>
                </a:p>
              </p:txBody>
            </p:sp>
            <p:sp>
              <p:nvSpPr>
                <p:cNvPr id="2112" name="Freeform 62">
                  <a:extLst>
                    <a:ext uri="{FF2B5EF4-FFF2-40B4-BE49-F238E27FC236}">
                      <a16:creationId xmlns:a16="http://schemas.microsoft.com/office/drawing/2014/main" id="{C9EE57F3-C658-8379-A6F3-67DDABADA1B7}"/>
                    </a:ext>
                  </a:extLst>
                </p:cNvPr>
                <p:cNvSpPr>
                  <a:spLocks/>
                </p:cNvSpPr>
                <p:nvPr/>
              </p:nvSpPr>
              <p:spPr bwMode="auto">
                <a:xfrm>
                  <a:off x="8190364" y="3962192"/>
                  <a:ext cx="191117" cy="152035"/>
                </a:xfrm>
                <a:custGeom>
                  <a:avLst/>
                  <a:gdLst>
                    <a:gd name="T0" fmla="*/ 0 w 360"/>
                    <a:gd name="T1" fmla="*/ 44 h 284"/>
                    <a:gd name="T2" fmla="*/ 12 w 360"/>
                    <a:gd name="T3" fmla="*/ 260 h 284"/>
                    <a:gd name="T4" fmla="*/ 168 w 360"/>
                    <a:gd name="T5" fmla="*/ 284 h 284"/>
                    <a:gd name="T6" fmla="*/ 320 w 360"/>
                    <a:gd name="T7" fmla="*/ 244 h 284"/>
                    <a:gd name="T8" fmla="*/ 312 w 360"/>
                    <a:gd name="T9" fmla="*/ 0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284">
                      <a:moveTo>
                        <a:pt x="0" y="44"/>
                      </a:moveTo>
                      <a:lnTo>
                        <a:pt x="12" y="260"/>
                      </a:lnTo>
                      <a:lnTo>
                        <a:pt x="188" y="284"/>
                      </a:lnTo>
                      <a:lnTo>
                        <a:pt x="360" y="244"/>
                      </a:lnTo>
                      <a:lnTo>
                        <a:pt x="352"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113" name="Freeform 68">
                  <a:extLst>
                    <a:ext uri="{FF2B5EF4-FFF2-40B4-BE49-F238E27FC236}">
                      <a16:creationId xmlns:a16="http://schemas.microsoft.com/office/drawing/2014/main" id="{15164996-0D6F-139B-1B81-E9D4BDD92754}"/>
                    </a:ext>
                  </a:extLst>
                </p:cNvPr>
                <p:cNvSpPr>
                  <a:spLocks noChangeAspect="1"/>
                </p:cNvSpPr>
                <p:nvPr/>
              </p:nvSpPr>
              <p:spPr bwMode="auto">
                <a:xfrm>
                  <a:off x="8188753" y="3904376"/>
                  <a:ext cx="188433" cy="88330"/>
                </a:xfrm>
                <a:custGeom>
                  <a:avLst/>
                  <a:gdLst>
                    <a:gd name="T0" fmla="*/ 522514668 w 72"/>
                    <a:gd name="T1" fmla="*/ 0 h 28"/>
                    <a:gd name="T2" fmla="*/ 227130145 w 72"/>
                    <a:gd name="T3" fmla="*/ 402715359 h 28"/>
                    <a:gd name="T4" fmla="*/ 0 w 72"/>
                    <a:gd name="T5" fmla="*/ 506101359 h 28"/>
                    <a:gd name="T6" fmla="*/ 7652034 w 72"/>
                    <a:gd name="T7" fmla="*/ 1311568093 h 28"/>
                    <a:gd name="T8" fmla="*/ 280069788 w 72"/>
                    <a:gd name="T9" fmla="*/ 1413453938 h 28"/>
                    <a:gd name="T10" fmla="*/ 545803152 w 72"/>
                    <a:gd name="T11" fmla="*/ 1010738579 h 28"/>
                    <a:gd name="T12" fmla="*/ 522514668 w 72"/>
                    <a:gd name="T13" fmla="*/ 0 h 28"/>
                    <a:gd name="T14" fmla="*/ 0 60000 65536"/>
                    <a:gd name="T15" fmla="*/ 0 60000 65536"/>
                    <a:gd name="T16" fmla="*/ 0 60000 65536"/>
                    <a:gd name="T17" fmla="*/ 0 60000 65536"/>
                    <a:gd name="T18" fmla="*/ 0 60000 65536"/>
                    <a:gd name="T19" fmla="*/ 0 60000 65536"/>
                    <a:gd name="T20" fmla="*/ 0 60000 65536"/>
                    <a:gd name="T21" fmla="*/ 0 w 72"/>
                    <a:gd name="T22" fmla="*/ 0 h 28"/>
                    <a:gd name="T23" fmla="*/ 72 w 72"/>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28">
                      <a:moveTo>
                        <a:pt x="69" y="0"/>
                      </a:moveTo>
                      <a:lnTo>
                        <a:pt x="30" y="8"/>
                      </a:lnTo>
                      <a:lnTo>
                        <a:pt x="0" y="10"/>
                      </a:lnTo>
                      <a:lnTo>
                        <a:pt x="1" y="26"/>
                      </a:lnTo>
                      <a:lnTo>
                        <a:pt x="37" y="28"/>
                      </a:lnTo>
                      <a:lnTo>
                        <a:pt x="72" y="20"/>
                      </a:lnTo>
                      <a:lnTo>
                        <a:pt x="69" y="0"/>
                      </a:lnTo>
                      <a:close/>
                    </a:path>
                  </a:pathLst>
                </a:custGeom>
                <a:solidFill>
                  <a:srgbClr val="EAEAEA"/>
                </a:solidFill>
                <a:ln w="6350">
                  <a:solidFill>
                    <a:srgbClr val="000000"/>
                  </a:solidFill>
                  <a:round/>
                  <a:headEnd/>
                  <a:tailEnd/>
                </a:ln>
              </p:spPr>
              <p:txBody>
                <a:bodyPr/>
                <a:lstStyle/>
                <a:p>
                  <a:endParaRPr lang="ja-JP" altLang="en-US"/>
                </a:p>
              </p:txBody>
            </p:sp>
            <p:sp>
              <p:nvSpPr>
                <p:cNvPr id="2114" name="Freeform 63">
                  <a:extLst>
                    <a:ext uri="{FF2B5EF4-FFF2-40B4-BE49-F238E27FC236}">
                      <a16:creationId xmlns:a16="http://schemas.microsoft.com/office/drawing/2014/main" id="{878980E9-16B2-3B3A-7ED0-1B1210A58C2F}"/>
                    </a:ext>
                  </a:extLst>
                </p:cNvPr>
                <p:cNvSpPr>
                  <a:spLocks/>
                </p:cNvSpPr>
                <p:nvPr/>
              </p:nvSpPr>
              <p:spPr bwMode="auto">
                <a:xfrm>
                  <a:off x="8557566" y="3936496"/>
                  <a:ext cx="186822" cy="152035"/>
                </a:xfrm>
                <a:custGeom>
                  <a:avLst/>
                  <a:gdLst>
                    <a:gd name="T0" fmla="*/ 0 w 360"/>
                    <a:gd name="T1" fmla="*/ 44 h 284"/>
                    <a:gd name="T2" fmla="*/ 12 w 360"/>
                    <a:gd name="T3" fmla="*/ 260 h 284"/>
                    <a:gd name="T4" fmla="*/ 134 w 360"/>
                    <a:gd name="T5" fmla="*/ 284 h 284"/>
                    <a:gd name="T6" fmla="*/ 257 w 360"/>
                    <a:gd name="T7" fmla="*/ 244 h 284"/>
                    <a:gd name="T8" fmla="*/ 250 w 360"/>
                    <a:gd name="T9" fmla="*/ 0 h 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284">
                      <a:moveTo>
                        <a:pt x="0" y="44"/>
                      </a:moveTo>
                      <a:lnTo>
                        <a:pt x="12" y="260"/>
                      </a:lnTo>
                      <a:lnTo>
                        <a:pt x="188" y="284"/>
                      </a:lnTo>
                      <a:lnTo>
                        <a:pt x="360" y="244"/>
                      </a:lnTo>
                      <a:lnTo>
                        <a:pt x="352"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115" name="Freeform 64">
                  <a:extLst>
                    <a:ext uri="{FF2B5EF4-FFF2-40B4-BE49-F238E27FC236}">
                      <a16:creationId xmlns:a16="http://schemas.microsoft.com/office/drawing/2014/main" id="{FF14B1D4-C83C-1C59-0928-2D18CEF10C82}"/>
                    </a:ext>
                  </a:extLst>
                </p:cNvPr>
                <p:cNvSpPr>
                  <a:spLocks/>
                </p:cNvSpPr>
                <p:nvPr/>
              </p:nvSpPr>
              <p:spPr bwMode="auto">
                <a:xfrm>
                  <a:off x="8631651" y="3643133"/>
                  <a:ext cx="198096" cy="233941"/>
                </a:xfrm>
                <a:custGeom>
                  <a:avLst/>
                  <a:gdLst>
                    <a:gd name="T0" fmla="*/ 0 w 369"/>
                    <a:gd name="T1" fmla="*/ 0 h 437"/>
                    <a:gd name="T2" fmla="*/ 369 w 369"/>
                    <a:gd name="T3" fmla="*/ 254 h 437"/>
                    <a:gd name="T4" fmla="*/ 355 w 369"/>
                    <a:gd name="T5" fmla="*/ 437 h 437"/>
                    <a:gd name="T6" fmla="*/ 0 60000 65536"/>
                    <a:gd name="T7" fmla="*/ 0 60000 65536"/>
                    <a:gd name="T8" fmla="*/ 0 60000 65536"/>
                  </a:gdLst>
                  <a:ahLst/>
                  <a:cxnLst>
                    <a:cxn ang="T6">
                      <a:pos x="T0" y="T1"/>
                    </a:cxn>
                    <a:cxn ang="T7">
                      <a:pos x="T2" y="T3"/>
                    </a:cxn>
                    <a:cxn ang="T8">
                      <a:pos x="T4" y="T5"/>
                    </a:cxn>
                  </a:cxnLst>
                  <a:rect l="0" t="0" r="r" b="b"/>
                  <a:pathLst>
                    <a:path w="369" h="437">
                      <a:moveTo>
                        <a:pt x="0" y="0"/>
                      </a:moveTo>
                      <a:lnTo>
                        <a:pt x="369" y="254"/>
                      </a:lnTo>
                      <a:lnTo>
                        <a:pt x="355" y="437"/>
                      </a:lnTo>
                    </a:path>
                  </a:pathLst>
                </a:custGeom>
                <a:noFill/>
                <a:ln w="254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116" name="Freeform 61">
                  <a:extLst>
                    <a:ext uri="{FF2B5EF4-FFF2-40B4-BE49-F238E27FC236}">
                      <a16:creationId xmlns:a16="http://schemas.microsoft.com/office/drawing/2014/main" id="{5B8524F5-8879-8D9D-BF89-ECA5ABC70FC9}"/>
                    </a:ext>
                  </a:extLst>
                </p:cNvPr>
                <p:cNvSpPr>
                  <a:spLocks noChangeAspect="1"/>
                </p:cNvSpPr>
                <p:nvPr/>
              </p:nvSpPr>
              <p:spPr bwMode="auto">
                <a:xfrm rot="21245079">
                  <a:off x="8451271" y="3485745"/>
                  <a:ext cx="193264" cy="355461"/>
                </a:xfrm>
                <a:custGeom>
                  <a:avLst/>
                  <a:gdLst>
                    <a:gd name="T0" fmla="*/ 0 w 132"/>
                    <a:gd name="T1" fmla="*/ 31396605 h 161"/>
                    <a:gd name="T2" fmla="*/ 24731 w 132"/>
                    <a:gd name="T3" fmla="*/ 18669948 h 161"/>
                    <a:gd name="T4" fmla="*/ 42881 w 132"/>
                    <a:gd name="T5" fmla="*/ 8626754 h 161"/>
                    <a:gd name="T6" fmla="*/ 92179 w 132"/>
                    <a:gd name="T7" fmla="*/ 4098711 h 161"/>
                    <a:gd name="T8" fmla="*/ 134591 w 132"/>
                    <a:gd name="T9" fmla="*/ 0 h 161"/>
                    <a:gd name="T10" fmla="*/ 159158 w 132"/>
                    <a:gd name="T11" fmla="*/ 8626754 h 161"/>
                    <a:gd name="T12" fmla="*/ 159158 w 132"/>
                    <a:gd name="T13" fmla="*/ 30057655 h 161"/>
                    <a:gd name="T14" fmla="*/ 159158 w 132"/>
                    <a:gd name="T15" fmla="*/ 39678495 h 161"/>
                    <a:gd name="T16" fmla="*/ 134591 w 132"/>
                    <a:gd name="T17" fmla="*/ 32817709 h 161"/>
                    <a:gd name="T18" fmla="*/ 92179 w 132"/>
                    <a:gd name="T19" fmla="*/ 25529633 h 161"/>
                    <a:gd name="T20" fmla="*/ 42881 w 132"/>
                    <a:gd name="T21" fmla="*/ 18669948 h 161"/>
                    <a:gd name="T22" fmla="*/ 42881 w 132"/>
                    <a:gd name="T23" fmla="*/ 22769867 h 161"/>
                    <a:gd name="T24" fmla="*/ 67448 w 132"/>
                    <a:gd name="T25" fmla="*/ 25529633 h 161"/>
                    <a:gd name="T26" fmla="*/ 42881 w 132"/>
                    <a:gd name="T27" fmla="*/ 30057655 h 161"/>
                    <a:gd name="T28" fmla="*/ 0 w 132"/>
                    <a:gd name="T29" fmla="*/ 31396605 h 1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
                    <a:gd name="T46" fmla="*/ 0 h 161"/>
                    <a:gd name="T47" fmla="*/ 132 w 132"/>
                    <a:gd name="T48" fmla="*/ 161 h 1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 h="161">
                      <a:moveTo>
                        <a:pt x="0" y="123"/>
                      </a:moveTo>
                      <a:lnTo>
                        <a:pt x="26" y="72"/>
                      </a:lnTo>
                      <a:lnTo>
                        <a:pt x="43" y="36"/>
                      </a:lnTo>
                      <a:lnTo>
                        <a:pt x="76" y="18"/>
                      </a:lnTo>
                      <a:lnTo>
                        <a:pt x="108" y="0"/>
                      </a:lnTo>
                      <a:lnTo>
                        <a:pt x="132" y="35"/>
                      </a:lnTo>
                      <a:lnTo>
                        <a:pt x="119" y="118"/>
                      </a:lnTo>
                      <a:lnTo>
                        <a:pt x="118" y="161"/>
                      </a:lnTo>
                      <a:lnTo>
                        <a:pt x="96" y="127"/>
                      </a:lnTo>
                      <a:lnTo>
                        <a:pt x="83" y="104"/>
                      </a:lnTo>
                      <a:lnTo>
                        <a:pt x="47" y="74"/>
                      </a:lnTo>
                      <a:lnTo>
                        <a:pt x="47" y="94"/>
                      </a:lnTo>
                      <a:lnTo>
                        <a:pt x="51" y="105"/>
                      </a:lnTo>
                      <a:lnTo>
                        <a:pt x="30" y="119"/>
                      </a:lnTo>
                      <a:lnTo>
                        <a:pt x="0" y="123"/>
                      </a:lnTo>
                      <a:close/>
                    </a:path>
                  </a:pathLst>
                </a:custGeom>
                <a:solidFill>
                  <a:srgbClr val="003300"/>
                </a:solidFill>
                <a:ln w="6350">
                  <a:solidFill>
                    <a:srgbClr val="000000"/>
                  </a:solidFill>
                  <a:round/>
                  <a:headEnd/>
                  <a:tailEnd/>
                </a:ln>
              </p:spPr>
              <p:txBody>
                <a:bodyPr/>
                <a:lstStyle/>
                <a:p>
                  <a:endParaRPr lang="ja-JP" altLang="en-US"/>
                </a:p>
              </p:txBody>
            </p:sp>
            <p:sp>
              <p:nvSpPr>
                <p:cNvPr id="2117" name="Freeform 65">
                  <a:extLst>
                    <a:ext uri="{FF2B5EF4-FFF2-40B4-BE49-F238E27FC236}">
                      <a16:creationId xmlns:a16="http://schemas.microsoft.com/office/drawing/2014/main" id="{DDAE3332-23C9-B46D-D780-344556B138C4}"/>
                    </a:ext>
                  </a:extLst>
                </p:cNvPr>
                <p:cNvSpPr>
                  <a:spLocks/>
                </p:cNvSpPr>
                <p:nvPr/>
              </p:nvSpPr>
              <p:spPr bwMode="auto">
                <a:xfrm>
                  <a:off x="8162448" y="3661335"/>
                  <a:ext cx="71937" cy="107602"/>
                </a:xfrm>
                <a:custGeom>
                  <a:avLst/>
                  <a:gdLst>
                    <a:gd name="T0" fmla="*/ 134 w 134"/>
                    <a:gd name="T1" fmla="*/ 0 h 201"/>
                    <a:gd name="T2" fmla="*/ 29 w 134"/>
                    <a:gd name="T3" fmla="*/ 196 h 201"/>
                    <a:gd name="T4" fmla="*/ 0 w 134"/>
                    <a:gd name="T5" fmla="*/ 201 h 201"/>
                    <a:gd name="T6" fmla="*/ 0 60000 65536"/>
                    <a:gd name="T7" fmla="*/ 0 60000 65536"/>
                    <a:gd name="T8" fmla="*/ 0 60000 65536"/>
                  </a:gdLst>
                  <a:ahLst/>
                  <a:cxnLst>
                    <a:cxn ang="T6">
                      <a:pos x="T0" y="T1"/>
                    </a:cxn>
                    <a:cxn ang="T7">
                      <a:pos x="T2" y="T3"/>
                    </a:cxn>
                    <a:cxn ang="T8">
                      <a:pos x="T4" y="T5"/>
                    </a:cxn>
                  </a:cxnLst>
                  <a:rect l="0" t="0" r="r" b="b"/>
                  <a:pathLst>
                    <a:path w="134" h="201">
                      <a:moveTo>
                        <a:pt x="134" y="0"/>
                      </a:moveTo>
                      <a:lnTo>
                        <a:pt x="29" y="196"/>
                      </a:lnTo>
                      <a:lnTo>
                        <a:pt x="0" y="201"/>
                      </a:lnTo>
                    </a:path>
                  </a:pathLst>
                </a:custGeom>
                <a:noFill/>
                <a:ln w="254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118" name="Freeform 57">
                  <a:extLst>
                    <a:ext uri="{FF2B5EF4-FFF2-40B4-BE49-F238E27FC236}">
                      <a16:creationId xmlns:a16="http://schemas.microsoft.com/office/drawing/2014/main" id="{36B66215-F875-F461-409F-6B2E005C83ED}"/>
                    </a:ext>
                  </a:extLst>
                </p:cNvPr>
                <p:cNvSpPr>
                  <a:spLocks noChangeAspect="1"/>
                </p:cNvSpPr>
                <p:nvPr/>
              </p:nvSpPr>
              <p:spPr bwMode="auto">
                <a:xfrm>
                  <a:off x="8102858" y="3585317"/>
                  <a:ext cx="103074" cy="175054"/>
                </a:xfrm>
                <a:custGeom>
                  <a:avLst/>
                  <a:gdLst>
                    <a:gd name="T0" fmla="*/ 83950502 w 40"/>
                    <a:gd name="T1" fmla="*/ 0 h 56"/>
                    <a:gd name="T2" fmla="*/ 233884618 w 40"/>
                    <a:gd name="T3" fmla="*/ 552771410 h 56"/>
                    <a:gd name="T4" fmla="*/ 259838990 w 40"/>
                    <a:gd name="T5" fmla="*/ 1523372150 h 56"/>
                    <a:gd name="T6" fmla="*/ 162325507 w 40"/>
                    <a:gd name="T7" fmla="*/ 2147483647 h 56"/>
                    <a:gd name="T8" fmla="*/ 45913051 w 40"/>
                    <a:gd name="T9" fmla="*/ 2147483647 h 56"/>
                    <a:gd name="T10" fmla="*/ 0 w 40"/>
                    <a:gd name="T11" fmla="*/ 828481559 h 56"/>
                    <a:gd name="T12" fmla="*/ 83950502 w 40"/>
                    <a:gd name="T13" fmla="*/ 0 h 56"/>
                    <a:gd name="T14" fmla="*/ 0 60000 65536"/>
                    <a:gd name="T15" fmla="*/ 0 60000 65536"/>
                    <a:gd name="T16" fmla="*/ 0 60000 65536"/>
                    <a:gd name="T17" fmla="*/ 0 60000 65536"/>
                    <a:gd name="T18" fmla="*/ 0 60000 65536"/>
                    <a:gd name="T19" fmla="*/ 0 60000 65536"/>
                    <a:gd name="T20" fmla="*/ 0 60000 65536"/>
                    <a:gd name="T21" fmla="*/ 0 w 40"/>
                    <a:gd name="T22" fmla="*/ 0 h 56"/>
                    <a:gd name="T23" fmla="*/ 40 w 40"/>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56">
                      <a:moveTo>
                        <a:pt x="13" y="0"/>
                      </a:moveTo>
                      <a:lnTo>
                        <a:pt x="36" y="12"/>
                      </a:lnTo>
                      <a:lnTo>
                        <a:pt x="40" y="33"/>
                      </a:lnTo>
                      <a:lnTo>
                        <a:pt x="25" y="56"/>
                      </a:lnTo>
                      <a:lnTo>
                        <a:pt x="7" y="50"/>
                      </a:lnTo>
                      <a:lnTo>
                        <a:pt x="0" y="18"/>
                      </a:lnTo>
                      <a:lnTo>
                        <a:pt x="13" y="0"/>
                      </a:lnTo>
                      <a:close/>
                    </a:path>
                  </a:pathLst>
                </a:custGeom>
                <a:solidFill>
                  <a:srgbClr val="FFCC99"/>
                </a:solidFill>
                <a:ln w="6350">
                  <a:solidFill>
                    <a:srgbClr val="000000"/>
                  </a:solidFill>
                  <a:round/>
                  <a:headEnd/>
                  <a:tailEnd/>
                </a:ln>
              </p:spPr>
              <p:txBody>
                <a:bodyPr/>
                <a:lstStyle/>
                <a:p>
                  <a:endParaRPr lang="ja-JP" altLang="en-US"/>
                </a:p>
              </p:txBody>
            </p:sp>
            <p:sp>
              <p:nvSpPr>
                <p:cNvPr id="2119" name="Freeform 63">
                  <a:extLst>
                    <a:ext uri="{FF2B5EF4-FFF2-40B4-BE49-F238E27FC236}">
                      <a16:creationId xmlns:a16="http://schemas.microsoft.com/office/drawing/2014/main" id="{533BDC52-D846-FEEB-D21A-03CE7FBA2CD7}"/>
                    </a:ext>
                  </a:extLst>
                </p:cNvPr>
                <p:cNvSpPr>
                  <a:spLocks noChangeAspect="1"/>
                </p:cNvSpPr>
                <p:nvPr/>
              </p:nvSpPr>
              <p:spPr bwMode="auto">
                <a:xfrm>
                  <a:off x="7862888" y="3488422"/>
                  <a:ext cx="304391" cy="422378"/>
                </a:xfrm>
                <a:custGeom>
                  <a:avLst/>
                  <a:gdLst>
                    <a:gd name="T0" fmla="*/ 735585126 w 117"/>
                    <a:gd name="T1" fmla="*/ 1440123173 h 135"/>
                    <a:gd name="T2" fmla="*/ 707591464 w 117"/>
                    <a:gd name="T3" fmla="*/ 422043756 h 135"/>
                    <a:gd name="T4" fmla="*/ 542437197 w 117"/>
                    <a:gd name="T5" fmla="*/ 326790258 h 135"/>
                    <a:gd name="T6" fmla="*/ 321282399 w 117"/>
                    <a:gd name="T7" fmla="*/ 0 h 135"/>
                    <a:gd name="T8" fmla="*/ 200506175 w 117"/>
                    <a:gd name="T9" fmla="*/ 279050697 h 135"/>
                    <a:gd name="T10" fmla="*/ 57499654 w 117"/>
                    <a:gd name="T11" fmla="*/ 1949279087 h 135"/>
                    <a:gd name="T12" fmla="*/ 57499654 w 117"/>
                    <a:gd name="T13" fmla="*/ 2147483647 h 135"/>
                    <a:gd name="T14" fmla="*/ 0 w 117"/>
                    <a:gd name="T15" fmla="*/ 2147483647 h 135"/>
                    <a:gd name="T16" fmla="*/ 50221332 w 117"/>
                    <a:gd name="T17" fmla="*/ 2147483647 h 135"/>
                    <a:gd name="T18" fmla="*/ 221152069 w 117"/>
                    <a:gd name="T19" fmla="*/ 2147483647 h 135"/>
                    <a:gd name="T20" fmla="*/ 321282399 w 117"/>
                    <a:gd name="T21" fmla="*/ 2147483647 h 135"/>
                    <a:gd name="T22" fmla="*/ 378718084 w 117"/>
                    <a:gd name="T23" fmla="*/ 2147483647 h 135"/>
                    <a:gd name="T24" fmla="*/ 514430333 w 117"/>
                    <a:gd name="T25" fmla="*/ 2147483647 h 135"/>
                    <a:gd name="T26" fmla="*/ 678082162 w 117"/>
                    <a:gd name="T27" fmla="*/ 2147483647 h 135"/>
                    <a:gd name="T28" fmla="*/ 750467752 w 117"/>
                    <a:gd name="T29" fmla="*/ 2147483647 h 135"/>
                    <a:gd name="T30" fmla="*/ 835958224 w 117"/>
                    <a:gd name="T31" fmla="*/ 2147483647 h 135"/>
                    <a:gd name="T32" fmla="*/ 813743755 w 117"/>
                    <a:gd name="T33" fmla="*/ 2147483647 h 135"/>
                    <a:gd name="T34" fmla="*/ 778458570 w 117"/>
                    <a:gd name="T35" fmla="*/ 2147483647 h 135"/>
                    <a:gd name="T36" fmla="*/ 813743755 w 117"/>
                    <a:gd name="T37" fmla="*/ 2147483647 h 135"/>
                    <a:gd name="T38" fmla="*/ 735585126 w 117"/>
                    <a:gd name="T39" fmla="*/ 1440123173 h 1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7"/>
                    <a:gd name="T61" fmla="*/ 0 h 135"/>
                    <a:gd name="T62" fmla="*/ 117 w 117"/>
                    <a:gd name="T63" fmla="*/ 135 h 1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7" h="135">
                      <a:moveTo>
                        <a:pt x="103" y="31"/>
                      </a:moveTo>
                      <a:lnTo>
                        <a:pt x="99" y="9"/>
                      </a:lnTo>
                      <a:lnTo>
                        <a:pt x="76" y="7"/>
                      </a:lnTo>
                      <a:lnTo>
                        <a:pt x="45" y="0"/>
                      </a:lnTo>
                      <a:lnTo>
                        <a:pt x="28" y="6"/>
                      </a:lnTo>
                      <a:lnTo>
                        <a:pt x="8" y="42"/>
                      </a:lnTo>
                      <a:lnTo>
                        <a:pt x="8" y="66"/>
                      </a:lnTo>
                      <a:lnTo>
                        <a:pt x="0" y="85"/>
                      </a:lnTo>
                      <a:lnTo>
                        <a:pt x="7" y="96"/>
                      </a:lnTo>
                      <a:lnTo>
                        <a:pt x="31" y="108"/>
                      </a:lnTo>
                      <a:lnTo>
                        <a:pt x="45" y="114"/>
                      </a:lnTo>
                      <a:lnTo>
                        <a:pt x="53" y="131"/>
                      </a:lnTo>
                      <a:lnTo>
                        <a:pt x="72" y="135"/>
                      </a:lnTo>
                      <a:lnTo>
                        <a:pt x="95" y="129"/>
                      </a:lnTo>
                      <a:lnTo>
                        <a:pt x="105" y="118"/>
                      </a:lnTo>
                      <a:lnTo>
                        <a:pt x="117" y="93"/>
                      </a:lnTo>
                      <a:lnTo>
                        <a:pt x="114" y="78"/>
                      </a:lnTo>
                      <a:lnTo>
                        <a:pt x="109" y="66"/>
                      </a:lnTo>
                      <a:lnTo>
                        <a:pt x="114" y="53"/>
                      </a:lnTo>
                      <a:lnTo>
                        <a:pt x="103" y="31"/>
                      </a:lnTo>
                      <a:close/>
                    </a:path>
                  </a:pathLst>
                </a:custGeom>
                <a:solidFill>
                  <a:srgbClr val="FFCC99"/>
                </a:solidFill>
                <a:ln w="6350">
                  <a:solidFill>
                    <a:srgbClr val="000000"/>
                  </a:solidFill>
                  <a:round/>
                  <a:headEnd/>
                  <a:tailEnd/>
                </a:ln>
              </p:spPr>
              <p:txBody>
                <a:bodyPr/>
                <a:lstStyle/>
                <a:p>
                  <a:endParaRPr lang="ja-JP" altLang="en-US"/>
                </a:p>
              </p:txBody>
            </p:sp>
            <p:sp>
              <p:nvSpPr>
                <p:cNvPr id="2120" name="Freeform 64">
                  <a:extLst>
                    <a:ext uri="{FF2B5EF4-FFF2-40B4-BE49-F238E27FC236}">
                      <a16:creationId xmlns:a16="http://schemas.microsoft.com/office/drawing/2014/main" id="{02EB1715-C28F-7DB6-2AF9-60D7D8D97392}"/>
                    </a:ext>
                  </a:extLst>
                </p:cNvPr>
                <p:cNvSpPr>
                  <a:spLocks noChangeAspect="1"/>
                </p:cNvSpPr>
                <p:nvPr/>
              </p:nvSpPr>
              <p:spPr bwMode="auto">
                <a:xfrm>
                  <a:off x="7987973" y="3598165"/>
                  <a:ext cx="88043" cy="31049"/>
                </a:xfrm>
                <a:custGeom>
                  <a:avLst/>
                  <a:gdLst>
                    <a:gd name="T0" fmla="*/ 0 w 34"/>
                    <a:gd name="T1" fmla="*/ 430326749 h 10"/>
                    <a:gd name="T2" fmla="*/ 75027347 w 34"/>
                    <a:gd name="T3" fmla="*/ 0 h 10"/>
                    <a:gd name="T4" fmla="*/ 231769720 w 34"/>
                    <a:gd name="T5" fmla="*/ 126728944 h 10"/>
                    <a:gd name="T6" fmla="*/ 82080331 w 34"/>
                    <a:gd name="T7" fmla="*/ 342008327 h 10"/>
                    <a:gd name="T8" fmla="*/ 0 60000 65536"/>
                    <a:gd name="T9" fmla="*/ 0 60000 65536"/>
                    <a:gd name="T10" fmla="*/ 0 60000 65536"/>
                    <a:gd name="T11" fmla="*/ 0 60000 65536"/>
                    <a:gd name="T12" fmla="*/ 0 w 34"/>
                    <a:gd name="T13" fmla="*/ 0 h 10"/>
                    <a:gd name="T14" fmla="*/ 34 w 34"/>
                    <a:gd name="T15" fmla="*/ 10 h 10"/>
                  </a:gdLst>
                  <a:ahLst/>
                  <a:cxnLst>
                    <a:cxn ang="T8">
                      <a:pos x="T0" y="T1"/>
                    </a:cxn>
                    <a:cxn ang="T9">
                      <a:pos x="T2" y="T3"/>
                    </a:cxn>
                    <a:cxn ang="T10">
                      <a:pos x="T4" y="T5"/>
                    </a:cxn>
                    <a:cxn ang="T11">
                      <a:pos x="T6" y="T7"/>
                    </a:cxn>
                  </a:cxnLst>
                  <a:rect l="T12" t="T13" r="T14" b="T15"/>
                  <a:pathLst>
                    <a:path w="34" h="10">
                      <a:moveTo>
                        <a:pt x="0" y="10"/>
                      </a:moveTo>
                      <a:lnTo>
                        <a:pt x="11" y="0"/>
                      </a:lnTo>
                      <a:lnTo>
                        <a:pt x="34" y="3"/>
                      </a:lnTo>
                      <a:lnTo>
                        <a:pt x="12" y="8"/>
                      </a:lnTo>
                    </a:path>
                  </a:pathLst>
                </a:custGeom>
                <a:solidFill>
                  <a:srgbClr val="000000"/>
                </a:solidFill>
                <a:ln w="6350">
                  <a:solidFill>
                    <a:srgbClr val="000000"/>
                  </a:solidFill>
                  <a:round/>
                  <a:headEnd/>
                  <a:tailEnd/>
                </a:ln>
              </p:spPr>
              <p:txBody>
                <a:bodyPr/>
                <a:lstStyle/>
                <a:p>
                  <a:endParaRPr lang="ja-JP" altLang="en-US"/>
                </a:p>
              </p:txBody>
            </p:sp>
            <p:sp>
              <p:nvSpPr>
                <p:cNvPr id="2121" name="Line 65">
                  <a:extLst>
                    <a:ext uri="{FF2B5EF4-FFF2-40B4-BE49-F238E27FC236}">
                      <a16:creationId xmlns:a16="http://schemas.microsoft.com/office/drawing/2014/main" id="{925AAA85-E904-3D0C-2109-543E0393C312}"/>
                    </a:ext>
                  </a:extLst>
                </p:cNvPr>
                <p:cNvSpPr>
                  <a:spLocks noChangeAspect="1" noChangeShapeType="1"/>
                </p:cNvSpPr>
                <p:nvPr/>
              </p:nvSpPr>
              <p:spPr bwMode="auto">
                <a:xfrm flipV="1">
                  <a:off x="8000321" y="3710050"/>
                  <a:ext cx="93411" cy="19272"/>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22" name="Freeform 66">
                  <a:extLst>
                    <a:ext uri="{FF2B5EF4-FFF2-40B4-BE49-F238E27FC236}">
                      <a16:creationId xmlns:a16="http://schemas.microsoft.com/office/drawing/2014/main" id="{00FC5980-87EA-CF4C-E7F6-B5B682F956BB}"/>
                    </a:ext>
                  </a:extLst>
                </p:cNvPr>
                <p:cNvSpPr>
                  <a:spLocks noChangeAspect="1"/>
                </p:cNvSpPr>
                <p:nvPr/>
              </p:nvSpPr>
              <p:spPr bwMode="auto">
                <a:xfrm>
                  <a:off x="8068500" y="3791956"/>
                  <a:ext cx="85895" cy="25161"/>
                </a:xfrm>
                <a:custGeom>
                  <a:avLst/>
                  <a:gdLst>
                    <a:gd name="T0" fmla="*/ 0 w 33"/>
                    <a:gd name="T1" fmla="*/ 391828002 h 8"/>
                    <a:gd name="T2" fmla="*/ 236951602 w 33"/>
                    <a:gd name="T3" fmla="*/ 0 h 8"/>
                    <a:gd name="T4" fmla="*/ 0 60000 65536"/>
                    <a:gd name="T5" fmla="*/ 0 60000 65536"/>
                    <a:gd name="T6" fmla="*/ 0 w 33"/>
                    <a:gd name="T7" fmla="*/ 0 h 8"/>
                    <a:gd name="T8" fmla="*/ 33 w 33"/>
                    <a:gd name="T9" fmla="*/ 8 h 8"/>
                  </a:gdLst>
                  <a:ahLst/>
                  <a:cxnLst>
                    <a:cxn ang="T4">
                      <a:pos x="T0" y="T1"/>
                    </a:cxn>
                    <a:cxn ang="T5">
                      <a:pos x="T2" y="T3"/>
                    </a:cxn>
                  </a:cxnLst>
                  <a:rect l="T6" t="T7" r="T8" b="T9"/>
                  <a:pathLst>
                    <a:path w="33" h="8">
                      <a:moveTo>
                        <a:pt x="0" y="8"/>
                      </a:moveTo>
                      <a:cubicBezTo>
                        <a:pt x="0" y="8"/>
                        <a:pt x="16" y="4"/>
                        <a:pt x="33" y="0"/>
                      </a:cubicBez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pic>
              <p:nvPicPr>
                <p:cNvPr id="2123" name="Picture 140">
                  <a:extLst>
                    <a:ext uri="{FF2B5EF4-FFF2-40B4-BE49-F238E27FC236}">
                      <a16:creationId xmlns:a16="http://schemas.microsoft.com/office/drawing/2014/main" id="{89B15859-23E4-F072-BD63-54FEF6A268C9}"/>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rot="21142218">
                  <a:off x="8553272" y="3839066"/>
                  <a:ext cx="177696" cy="50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4" name="Freeform 143">
                  <a:extLst>
                    <a:ext uri="{FF2B5EF4-FFF2-40B4-BE49-F238E27FC236}">
                      <a16:creationId xmlns:a16="http://schemas.microsoft.com/office/drawing/2014/main" id="{7AC03E03-0BA6-775B-B34A-F3E224140A89}"/>
                    </a:ext>
                  </a:extLst>
                </p:cNvPr>
                <p:cNvSpPr>
                  <a:spLocks/>
                </p:cNvSpPr>
                <p:nvPr/>
              </p:nvSpPr>
              <p:spPr bwMode="auto">
                <a:xfrm>
                  <a:off x="8108763" y="3891528"/>
                  <a:ext cx="62274" cy="259101"/>
                </a:xfrm>
                <a:custGeom>
                  <a:avLst/>
                  <a:gdLst>
                    <a:gd name="T0" fmla="*/ 0 w 116"/>
                    <a:gd name="T1" fmla="*/ 0 h 484"/>
                    <a:gd name="T2" fmla="*/ 36 w 116"/>
                    <a:gd name="T3" fmla="*/ 108 h 484"/>
                    <a:gd name="T4" fmla="*/ 84 w 116"/>
                    <a:gd name="T5" fmla="*/ 188 h 484"/>
                    <a:gd name="T6" fmla="*/ 88 w 116"/>
                    <a:gd name="T7" fmla="*/ 484 h 484"/>
                    <a:gd name="T8" fmla="*/ 116 w 116"/>
                    <a:gd name="T9" fmla="*/ 484 h 484"/>
                    <a:gd name="T10" fmla="*/ 108 w 116"/>
                    <a:gd name="T11" fmla="*/ 184 h 484"/>
                    <a:gd name="T12" fmla="*/ 24 w 116"/>
                    <a:gd name="T13" fmla="*/ 20 h 484"/>
                    <a:gd name="T14" fmla="*/ 0 w 116"/>
                    <a:gd name="T15" fmla="*/ 0 h 4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6" h="484">
                      <a:moveTo>
                        <a:pt x="0" y="0"/>
                      </a:moveTo>
                      <a:lnTo>
                        <a:pt x="36" y="108"/>
                      </a:lnTo>
                      <a:lnTo>
                        <a:pt x="84" y="188"/>
                      </a:lnTo>
                      <a:lnTo>
                        <a:pt x="88" y="484"/>
                      </a:lnTo>
                      <a:lnTo>
                        <a:pt x="116" y="484"/>
                      </a:lnTo>
                      <a:lnTo>
                        <a:pt x="108" y="184"/>
                      </a:lnTo>
                      <a:lnTo>
                        <a:pt x="24" y="20"/>
                      </a:lnTo>
                      <a:lnTo>
                        <a:pt x="0" y="0"/>
                      </a:lnTo>
                      <a:close/>
                    </a:path>
                  </a:pathLst>
                </a:custGeom>
                <a:solidFill>
                  <a:srgbClr val="25131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125" name="Freeform 146">
                  <a:extLst>
                    <a:ext uri="{FF2B5EF4-FFF2-40B4-BE49-F238E27FC236}">
                      <a16:creationId xmlns:a16="http://schemas.microsoft.com/office/drawing/2014/main" id="{1F2E2898-AC7A-07E3-48A8-E8B1658DED2F}"/>
                    </a:ext>
                  </a:extLst>
                </p:cNvPr>
                <p:cNvSpPr>
                  <a:spLocks/>
                </p:cNvSpPr>
                <p:nvPr/>
              </p:nvSpPr>
              <p:spPr bwMode="auto">
                <a:xfrm>
                  <a:off x="8802368" y="3876539"/>
                  <a:ext cx="17179" cy="286939"/>
                </a:xfrm>
                <a:custGeom>
                  <a:avLst/>
                  <a:gdLst>
                    <a:gd name="T0" fmla="*/ 32 w 32"/>
                    <a:gd name="T1" fmla="*/ 0 h 536"/>
                    <a:gd name="T2" fmla="*/ 20 w 32"/>
                    <a:gd name="T3" fmla="*/ 144 h 536"/>
                    <a:gd name="T4" fmla="*/ 24 w 32"/>
                    <a:gd name="T5" fmla="*/ 280 h 536"/>
                    <a:gd name="T6" fmla="*/ 32 w 32"/>
                    <a:gd name="T7" fmla="*/ 536 h 536"/>
                    <a:gd name="T8" fmla="*/ 4 w 32"/>
                    <a:gd name="T9" fmla="*/ 536 h 536"/>
                    <a:gd name="T10" fmla="*/ 0 w 32"/>
                    <a:gd name="T11" fmla="*/ 196 h 536"/>
                    <a:gd name="T12" fmla="*/ 4 w 32"/>
                    <a:gd name="T13" fmla="*/ 36 h 536"/>
                    <a:gd name="T14" fmla="*/ 32 w 32"/>
                    <a:gd name="T15" fmla="*/ 0 h 5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536">
                      <a:moveTo>
                        <a:pt x="32" y="0"/>
                      </a:moveTo>
                      <a:lnTo>
                        <a:pt x="20" y="144"/>
                      </a:lnTo>
                      <a:lnTo>
                        <a:pt x="24" y="280"/>
                      </a:lnTo>
                      <a:lnTo>
                        <a:pt x="32" y="536"/>
                      </a:lnTo>
                      <a:lnTo>
                        <a:pt x="4" y="536"/>
                      </a:lnTo>
                      <a:lnTo>
                        <a:pt x="0" y="196"/>
                      </a:lnTo>
                      <a:lnTo>
                        <a:pt x="4" y="36"/>
                      </a:lnTo>
                      <a:lnTo>
                        <a:pt x="32" y="0"/>
                      </a:lnTo>
                      <a:close/>
                    </a:path>
                  </a:pathLst>
                </a:custGeom>
                <a:solidFill>
                  <a:srgbClr val="25131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20" name="グループ化 19">
                <a:extLst>
                  <a:ext uri="{FF2B5EF4-FFF2-40B4-BE49-F238E27FC236}">
                    <a16:creationId xmlns:a16="http://schemas.microsoft.com/office/drawing/2014/main" id="{D160A2B6-1E61-87E2-419B-4F0CDD8BEA1F}"/>
                  </a:ext>
                </a:extLst>
              </p:cNvPr>
              <p:cNvGrpSpPr/>
              <p:nvPr/>
            </p:nvGrpSpPr>
            <p:grpSpPr>
              <a:xfrm>
                <a:off x="8382721" y="5511961"/>
                <a:ext cx="1328253" cy="873212"/>
                <a:chOff x="0" y="0"/>
                <a:chExt cx="2432050" cy="1790700"/>
              </a:xfrm>
            </p:grpSpPr>
            <p:grpSp>
              <p:nvGrpSpPr>
                <p:cNvPr id="21" name="グループ化 20">
                  <a:extLst>
                    <a:ext uri="{FF2B5EF4-FFF2-40B4-BE49-F238E27FC236}">
                      <a16:creationId xmlns:a16="http://schemas.microsoft.com/office/drawing/2014/main" id="{0412726A-116B-F886-647F-86B3143495A9}"/>
                    </a:ext>
                  </a:extLst>
                </p:cNvPr>
                <p:cNvGrpSpPr/>
                <p:nvPr/>
              </p:nvGrpSpPr>
              <p:grpSpPr>
                <a:xfrm>
                  <a:off x="107950" y="44450"/>
                  <a:ext cx="863600" cy="1289050"/>
                  <a:chOff x="107950" y="44450"/>
                  <a:chExt cx="863600" cy="1289050"/>
                </a:xfrm>
              </p:grpSpPr>
              <p:grpSp>
                <p:nvGrpSpPr>
                  <p:cNvPr id="2242" name="グループ化 2241">
                    <a:extLst>
                      <a:ext uri="{FF2B5EF4-FFF2-40B4-BE49-F238E27FC236}">
                        <a16:creationId xmlns:a16="http://schemas.microsoft.com/office/drawing/2014/main" id="{04A165EB-32EF-A643-F7B5-BB3B3A70DB94}"/>
                      </a:ext>
                    </a:extLst>
                  </p:cNvPr>
                  <p:cNvGrpSpPr/>
                  <p:nvPr/>
                </p:nvGrpSpPr>
                <p:grpSpPr>
                  <a:xfrm>
                    <a:off x="107950" y="44450"/>
                    <a:ext cx="863600" cy="1289050"/>
                    <a:chOff x="107950" y="44450"/>
                    <a:chExt cx="1507120" cy="2514600"/>
                  </a:xfrm>
                </p:grpSpPr>
                <p:grpSp>
                  <p:nvGrpSpPr>
                    <p:cNvPr id="2244" name="グループ化 2243">
                      <a:extLst>
                        <a:ext uri="{FF2B5EF4-FFF2-40B4-BE49-F238E27FC236}">
                          <a16:creationId xmlns:a16="http://schemas.microsoft.com/office/drawing/2014/main" id="{7FA2E27A-CB46-665D-4EBF-7E2633D69FBD}"/>
                        </a:ext>
                      </a:extLst>
                    </p:cNvPr>
                    <p:cNvGrpSpPr/>
                    <p:nvPr/>
                  </p:nvGrpSpPr>
                  <p:grpSpPr>
                    <a:xfrm>
                      <a:off x="107950" y="259494"/>
                      <a:ext cx="1507120" cy="2297045"/>
                      <a:chOff x="107950" y="259494"/>
                      <a:chExt cx="2386011" cy="2682165"/>
                    </a:xfrm>
                  </p:grpSpPr>
                  <p:grpSp>
                    <p:nvGrpSpPr>
                      <p:cNvPr id="2252" name="グループ化 2251">
                        <a:extLst>
                          <a:ext uri="{FF2B5EF4-FFF2-40B4-BE49-F238E27FC236}">
                            <a16:creationId xmlns:a16="http://schemas.microsoft.com/office/drawing/2014/main" id="{BDF14FC0-166F-21E2-7105-E539A9735CD5}"/>
                          </a:ext>
                        </a:extLst>
                      </p:cNvPr>
                      <p:cNvGrpSpPr/>
                      <p:nvPr/>
                    </p:nvGrpSpPr>
                    <p:grpSpPr>
                      <a:xfrm>
                        <a:off x="367206" y="259494"/>
                        <a:ext cx="1704975" cy="1833563"/>
                        <a:chOff x="367206" y="259494"/>
                        <a:chExt cx="1704975" cy="1833563"/>
                      </a:xfrm>
                    </p:grpSpPr>
                    <p:sp>
                      <p:nvSpPr>
                        <p:cNvPr id="2262" name="フリーフォーム 179">
                          <a:extLst>
                            <a:ext uri="{FF2B5EF4-FFF2-40B4-BE49-F238E27FC236}">
                              <a16:creationId xmlns:a16="http://schemas.microsoft.com/office/drawing/2014/main" id="{86249496-0EBD-77B8-8BCF-04835648D0B4}"/>
                            </a:ext>
                          </a:extLst>
                        </p:cNvPr>
                        <p:cNvSpPr/>
                        <p:nvPr/>
                      </p:nvSpPr>
                      <p:spPr>
                        <a:xfrm>
                          <a:off x="557706" y="25949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263" name="フリーフォーム 181">
                          <a:extLst>
                            <a:ext uri="{FF2B5EF4-FFF2-40B4-BE49-F238E27FC236}">
                              <a16:creationId xmlns:a16="http://schemas.microsoft.com/office/drawing/2014/main" id="{59209B35-D5BC-EEFB-06C6-7F1BE0DED488}"/>
                            </a:ext>
                          </a:extLst>
                        </p:cNvPr>
                        <p:cNvSpPr/>
                        <p:nvPr/>
                      </p:nvSpPr>
                      <p:spPr>
                        <a:xfrm>
                          <a:off x="367206" y="82146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264" name="フリーフォーム 182">
                          <a:extLst>
                            <a:ext uri="{FF2B5EF4-FFF2-40B4-BE49-F238E27FC236}">
                              <a16:creationId xmlns:a16="http://schemas.microsoft.com/office/drawing/2014/main" id="{EB96B08E-EC15-A77F-7FE2-EEF36682D49C}"/>
                            </a:ext>
                          </a:extLst>
                        </p:cNvPr>
                        <p:cNvSpPr/>
                        <p:nvPr/>
                      </p:nvSpPr>
                      <p:spPr>
                        <a:xfrm>
                          <a:off x="1929306" y="91195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253" name="グループ化 2252">
                        <a:extLst>
                          <a:ext uri="{FF2B5EF4-FFF2-40B4-BE49-F238E27FC236}">
                            <a16:creationId xmlns:a16="http://schemas.microsoft.com/office/drawing/2014/main" id="{62D30B16-A6F2-59ED-89CF-AEF497FCF135}"/>
                          </a:ext>
                        </a:extLst>
                      </p:cNvPr>
                      <p:cNvGrpSpPr>
                        <a:grpSpLocks/>
                      </p:cNvGrpSpPr>
                      <p:nvPr/>
                    </p:nvGrpSpPr>
                    <p:grpSpPr bwMode="auto">
                      <a:xfrm>
                        <a:off x="107950" y="1947182"/>
                        <a:ext cx="2386011" cy="994477"/>
                        <a:chOff x="107950" y="1947182"/>
                        <a:chExt cx="3381375" cy="1409700"/>
                      </a:xfrm>
                    </p:grpSpPr>
                    <p:sp>
                      <p:nvSpPr>
                        <p:cNvPr id="2254" name="フリーフォーム 163">
                          <a:extLst>
                            <a:ext uri="{FF2B5EF4-FFF2-40B4-BE49-F238E27FC236}">
                              <a16:creationId xmlns:a16="http://schemas.microsoft.com/office/drawing/2014/main" id="{8D11E296-135C-BC68-E465-BF45F375AF5F}"/>
                            </a:ext>
                          </a:extLst>
                        </p:cNvPr>
                        <p:cNvSpPr/>
                        <p:nvPr/>
                      </p:nvSpPr>
                      <p:spPr bwMode="auto">
                        <a:xfrm>
                          <a:off x="107950" y="197575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255" name="フリーフォーム 164">
                          <a:extLst>
                            <a:ext uri="{FF2B5EF4-FFF2-40B4-BE49-F238E27FC236}">
                              <a16:creationId xmlns:a16="http://schemas.microsoft.com/office/drawing/2014/main" id="{CE76BD9C-F919-B870-8EBE-8289E47608B6}"/>
                            </a:ext>
                          </a:extLst>
                        </p:cNvPr>
                        <p:cNvSpPr/>
                        <p:nvPr/>
                      </p:nvSpPr>
                      <p:spPr bwMode="auto">
                        <a:xfrm>
                          <a:off x="564649" y="222721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256" name="フリーフォーム 167">
                          <a:extLst>
                            <a:ext uri="{FF2B5EF4-FFF2-40B4-BE49-F238E27FC236}">
                              <a16:creationId xmlns:a16="http://schemas.microsoft.com/office/drawing/2014/main" id="{9B2C79A2-88B6-86A9-DBC0-5342CC4981D4}"/>
                            </a:ext>
                          </a:extLst>
                        </p:cNvPr>
                        <p:cNvSpPr/>
                        <p:nvPr/>
                      </p:nvSpPr>
                      <p:spPr bwMode="auto">
                        <a:xfrm>
                          <a:off x="2374900" y="194718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257" name="フリーフォーム 168">
                          <a:extLst>
                            <a:ext uri="{FF2B5EF4-FFF2-40B4-BE49-F238E27FC236}">
                              <a16:creationId xmlns:a16="http://schemas.microsoft.com/office/drawing/2014/main" id="{27C2029B-C93E-6232-5E6F-90A01D8995D1}"/>
                            </a:ext>
                          </a:extLst>
                        </p:cNvPr>
                        <p:cNvSpPr/>
                        <p:nvPr/>
                      </p:nvSpPr>
                      <p:spPr bwMode="auto">
                        <a:xfrm>
                          <a:off x="2452191" y="217995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258" name="フリーフォーム 169">
                          <a:extLst>
                            <a:ext uri="{FF2B5EF4-FFF2-40B4-BE49-F238E27FC236}">
                              <a16:creationId xmlns:a16="http://schemas.microsoft.com/office/drawing/2014/main" id="{9243B575-FEEF-D00D-AE39-DE8EF505F494}"/>
                            </a:ext>
                          </a:extLst>
                        </p:cNvPr>
                        <p:cNvSpPr>
                          <a:spLocks/>
                        </p:cNvSpPr>
                        <p:nvPr/>
                      </p:nvSpPr>
                      <p:spPr bwMode="auto">
                        <a:xfrm>
                          <a:off x="1660525" y="229960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59" name="フリーフォーム 171">
                          <a:extLst>
                            <a:ext uri="{FF2B5EF4-FFF2-40B4-BE49-F238E27FC236}">
                              <a16:creationId xmlns:a16="http://schemas.microsoft.com/office/drawing/2014/main" id="{763EE672-51CC-B1C9-5FA8-F1ABB35DAE94}"/>
                            </a:ext>
                          </a:extLst>
                        </p:cNvPr>
                        <p:cNvSpPr>
                          <a:spLocks/>
                        </p:cNvSpPr>
                        <p:nvPr/>
                      </p:nvSpPr>
                      <p:spPr bwMode="auto">
                        <a:xfrm>
                          <a:off x="1674813" y="269965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60" name="フリーフォーム 177">
                          <a:extLst>
                            <a:ext uri="{FF2B5EF4-FFF2-40B4-BE49-F238E27FC236}">
                              <a16:creationId xmlns:a16="http://schemas.microsoft.com/office/drawing/2014/main" id="{3BDDC59C-03F0-DD4B-220F-8E7C88BAB21D}"/>
                            </a:ext>
                          </a:extLst>
                        </p:cNvPr>
                        <p:cNvSpPr>
                          <a:spLocks/>
                        </p:cNvSpPr>
                        <p:nvPr/>
                      </p:nvSpPr>
                      <p:spPr bwMode="auto">
                        <a:xfrm>
                          <a:off x="3200400" y="243136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61" name="フリーフォーム 178">
                          <a:extLst>
                            <a:ext uri="{FF2B5EF4-FFF2-40B4-BE49-F238E27FC236}">
                              <a16:creationId xmlns:a16="http://schemas.microsoft.com/office/drawing/2014/main" id="{FC13BC3C-A1A8-16B7-25CD-E87472E633AF}"/>
                            </a:ext>
                          </a:extLst>
                        </p:cNvPr>
                        <p:cNvSpPr>
                          <a:spLocks/>
                        </p:cNvSpPr>
                        <p:nvPr/>
                      </p:nvSpPr>
                      <p:spPr bwMode="auto">
                        <a:xfrm>
                          <a:off x="311150" y="259329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245" name="台形 2244">
                      <a:extLst>
                        <a:ext uri="{FF2B5EF4-FFF2-40B4-BE49-F238E27FC236}">
                          <a16:creationId xmlns:a16="http://schemas.microsoft.com/office/drawing/2014/main" id="{3990ACAC-AC61-F016-4EC6-01CD34AD0D09}"/>
                        </a:ext>
                      </a:extLst>
                    </p:cNvPr>
                    <p:cNvSpPr/>
                    <p:nvPr/>
                  </p:nvSpPr>
                  <p:spPr>
                    <a:xfrm>
                      <a:off x="546100" y="170815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46" name="フリーフォーム: 図形 2245">
                      <a:extLst>
                        <a:ext uri="{FF2B5EF4-FFF2-40B4-BE49-F238E27FC236}">
                          <a16:creationId xmlns:a16="http://schemas.microsoft.com/office/drawing/2014/main" id="{D18AAF09-A6B1-5B03-B58B-98E9B5F01EB9}"/>
                        </a:ext>
                      </a:extLst>
                    </p:cNvPr>
                    <p:cNvSpPr/>
                    <p:nvPr/>
                  </p:nvSpPr>
                  <p:spPr>
                    <a:xfrm>
                      <a:off x="298450" y="184150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47" name="フリーフォーム: 図形 2246">
                      <a:extLst>
                        <a:ext uri="{FF2B5EF4-FFF2-40B4-BE49-F238E27FC236}">
                          <a16:creationId xmlns:a16="http://schemas.microsoft.com/office/drawing/2014/main" id="{323BB0F8-CE81-EF7F-03DF-F89BA86A7D25}"/>
                        </a:ext>
                      </a:extLst>
                    </p:cNvPr>
                    <p:cNvSpPr/>
                    <p:nvPr/>
                  </p:nvSpPr>
                  <p:spPr>
                    <a:xfrm>
                      <a:off x="266700" y="19050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248" name="グループ化 2247">
                      <a:extLst>
                        <a:ext uri="{FF2B5EF4-FFF2-40B4-BE49-F238E27FC236}">
                          <a16:creationId xmlns:a16="http://schemas.microsoft.com/office/drawing/2014/main" id="{83263852-5394-6767-909E-F73D80AD9E45}"/>
                        </a:ext>
                      </a:extLst>
                    </p:cNvPr>
                    <p:cNvGrpSpPr/>
                    <p:nvPr/>
                  </p:nvGrpSpPr>
                  <p:grpSpPr>
                    <a:xfrm>
                      <a:off x="203200" y="44450"/>
                      <a:ext cx="1181100" cy="914399"/>
                      <a:chOff x="203200" y="44450"/>
                      <a:chExt cx="1181100" cy="914399"/>
                    </a:xfrm>
                  </p:grpSpPr>
                  <p:sp>
                    <p:nvSpPr>
                      <p:cNvPr id="2249" name="フリーフォーム: 図形 2248">
                        <a:extLst>
                          <a:ext uri="{FF2B5EF4-FFF2-40B4-BE49-F238E27FC236}">
                            <a16:creationId xmlns:a16="http://schemas.microsoft.com/office/drawing/2014/main" id="{3560E42D-9E5F-A80E-B164-5908F15FA18E}"/>
                          </a:ext>
                        </a:extLst>
                      </p:cNvPr>
                      <p:cNvSpPr/>
                      <p:nvPr/>
                    </p:nvSpPr>
                    <p:spPr>
                      <a:xfrm rot="201776">
                        <a:off x="203200" y="15874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50" name="正方形/長方形 2249">
                        <a:extLst>
                          <a:ext uri="{FF2B5EF4-FFF2-40B4-BE49-F238E27FC236}">
                            <a16:creationId xmlns:a16="http://schemas.microsoft.com/office/drawing/2014/main" id="{E4163855-B665-F9C6-8E62-FA8E762E5C85}"/>
                          </a:ext>
                        </a:extLst>
                      </p:cNvPr>
                      <p:cNvSpPr/>
                      <p:nvPr/>
                    </p:nvSpPr>
                    <p:spPr>
                      <a:xfrm>
                        <a:off x="628650" y="64770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51" name="楕円 2250">
                        <a:extLst>
                          <a:ext uri="{FF2B5EF4-FFF2-40B4-BE49-F238E27FC236}">
                            <a16:creationId xmlns:a16="http://schemas.microsoft.com/office/drawing/2014/main" id="{F665572A-47A3-1B28-1889-5757A01800C5}"/>
                          </a:ext>
                        </a:extLst>
                      </p:cNvPr>
                      <p:cNvSpPr/>
                      <p:nvPr/>
                    </p:nvSpPr>
                    <p:spPr>
                      <a:xfrm>
                        <a:off x="768350" y="4445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243" name="テキスト ボックス 158">
                    <a:extLst>
                      <a:ext uri="{FF2B5EF4-FFF2-40B4-BE49-F238E27FC236}">
                        <a16:creationId xmlns:a16="http://schemas.microsoft.com/office/drawing/2014/main" id="{8AF465A3-A6B8-A520-FA5A-7925FFE215B3}"/>
                      </a:ext>
                    </a:extLst>
                  </p:cNvPr>
                  <p:cNvSpPr txBox="1"/>
                  <p:nvPr/>
                </p:nvSpPr>
                <p:spPr>
                  <a:xfrm>
                    <a:off x="304799" y="94615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dirty="0" err="1">
                        <a:solidFill>
                          <a:schemeClr val="accent3">
                            <a:lumMod val="75000"/>
                          </a:schemeClr>
                        </a:solidFill>
                        <a:latin typeface="Congenial Black" panose="020F0502020204030204" pitchFamily="2" charset="0"/>
                      </a:rPr>
                      <a:t>jatc</a:t>
                    </a:r>
                    <a:r>
                      <a:rPr kumimoji="1" lang="en-US" altLang="ja-JP" sz="200" dirty="0" err="1">
                        <a:solidFill>
                          <a:schemeClr val="accent3">
                            <a:lumMod val="75000"/>
                          </a:schemeClr>
                        </a:solidFill>
                        <a:latin typeface="Congenial Black" panose="020F0502020204030204" pitchFamily="2" charset="0"/>
                      </a:rPr>
                      <a:t>o</a:t>
                    </a:r>
                    <a:endParaRPr kumimoji="1" lang="en-US" altLang="ja-JP" sz="200" dirty="0">
                      <a:solidFill>
                        <a:schemeClr val="accent3">
                          <a:lumMod val="75000"/>
                        </a:schemeClr>
                      </a:solidFill>
                      <a:latin typeface="Congenial Black" panose="020F0502020204030204" pitchFamily="2" charset="0"/>
                    </a:endParaRPr>
                  </a:p>
                  <a:p>
                    <a:endParaRPr kumimoji="1" lang="ja-JP" altLang="en-US" sz="1000" dirty="0">
                      <a:solidFill>
                        <a:schemeClr val="accent3">
                          <a:lumMod val="75000"/>
                        </a:schemeClr>
                      </a:solidFill>
                      <a:latin typeface="Congenial Black" panose="020F0502020204030204" pitchFamily="2" charset="0"/>
                    </a:endParaRPr>
                  </a:p>
                </p:txBody>
              </p:sp>
            </p:grpSp>
            <p:grpSp>
              <p:nvGrpSpPr>
                <p:cNvPr id="22" name="グループ化 21">
                  <a:extLst>
                    <a:ext uri="{FF2B5EF4-FFF2-40B4-BE49-F238E27FC236}">
                      <a16:creationId xmlns:a16="http://schemas.microsoft.com/office/drawing/2014/main" id="{640DB7A2-CD4A-C34A-5C1A-A69402C0C5CD}"/>
                    </a:ext>
                  </a:extLst>
                </p:cNvPr>
                <p:cNvGrpSpPr/>
                <p:nvPr/>
              </p:nvGrpSpPr>
              <p:grpSpPr>
                <a:xfrm>
                  <a:off x="1276350" y="63500"/>
                  <a:ext cx="863600" cy="1289050"/>
                  <a:chOff x="1276350" y="63500"/>
                  <a:chExt cx="863600" cy="1289050"/>
                </a:xfrm>
              </p:grpSpPr>
              <p:grpSp>
                <p:nvGrpSpPr>
                  <p:cNvPr id="2219" name="グループ化 2218">
                    <a:extLst>
                      <a:ext uri="{FF2B5EF4-FFF2-40B4-BE49-F238E27FC236}">
                        <a16:creationId xmlns:a16="http://schemas.microsoft.com/office/drawing/2014/main" id="{A63F64AC-3568-CA16-05C2-9C9F3630880D}"/>
                      </a:ext>
                    </a:extLst>
                  </p:cNvPr>
                  <p:cNvGrpSpPr/>
                  <p:nvPr/>
                </p:nvGrpSpPr>
                <p:grpSpPr>
                  <a:xfrm>
                    <a:off x="1276350" y="63500"/>
                    <a:ext cx="863600" cy="1289050"/>
                    <a:chOff x="1276350" y="63500"/>
                    <a:chExt cx="1507120" cy="2514600"/>
                  </a:xfrm>
                </p:grpSpPr>
                <p:grpSp>
                  <p:nvGrpSpPr>
                    <p:cNvPr id="2221" name="グループ化 2220">
                      <a:extLst>
                        <a:ext uri="{FF2B5EF4-FFF2-40B4-BE49-F238E27FC236}">
                          <a16:creationId xmlns:a16="http://schemas.microsoft.com/office/drawing/2014/main" id="{A2EF4018-BB3C-120D-BF26-9FFE026F4FD5}"/>
                        </a:ext>
                      </a:extLst>
                    </p:cNvPr>
                    <p:cNvGrpSpPr/>
                    <p:nvPr/>
                  </p:nvGrpSpPr>
                  <p:grpSpPr>
                    <a:xfrm>
                      <a:off x="1276350" y="278544"/>
                      <a:ext cx="1507120" cy="2297045"/>
                      <a:chOff x="1276350" y="278544"/>
                      <a:chExt cx="2386011" cy="2682165"/>
                    </a:xfrm>
                  </p:grpSpPr>
                  <p:grpSp>
                    <p:nvGrpSpPr>
                      <p:cNvPr id="2229" name="グループ化 2228">
                        <a:extLst>
                          <a:ext uri="{FF2B5EF4-FFF2-40B4-BE49-F238E27FC236}">
                            <a16:creationId xmlns:a16="http://schemas.microsoft.com/office/drawing/2014/main" id="{19A2F13D-4C73-74C6-1B7F-C8E1C003EA40}"/>
                          </a:ext>
                        </a:extLst>
                      </p:cNvPr>
                      <p:cNvGrpSpPr/>
                      <p:nvPr/>
                    </p:nvGrpSpPr>
                    <p:grpSpPr>
                      <a:xfrm>
                        <a:off x="1535606" y="278544"/>
                        <a:ext cx="1704975" cy="1833563"/>
                        <a:chOff x="1535606" y="278544"/>
                        <a:chExt cx="1704975" cy="1833563"/>
                      </a:xfrm>
                    </p:grpSpPr>
                    <p:sp>
                      <p:nvSpPr>
                        <p:cNvPr id="2239" name="フリーフォーム 179">
                          <a:extLst>
                            <a:ext uri="{FF2B5EF4-FFF2-40B4-BE49-F238E27FC236}">
                              <a16:creationId xmlns:a16="http://schemas.microsoft.com/office/drawing/2014/main" id="{630ABFD6-B183-AEDD-4309-E55B9EDCCEC3}"/>
                            </a:ext>
                          </a:extLst>
                        </p:cNvPr>
                        <p:cNvSpPr/>
                        <p:nvPr/>
                      </p:nvSpPr>
                      <p:spPr>
                        <a:xfrm>
                          <a:off x="1726106" y="27854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240" name="フリーフォーム 181">
                          <a:extLst>
                            <a:ext uri="{FF2B5EF4-FFF2-40B4-BE49-F238E27FC236}">
                              <a16:creationId xmlns:a16="http://schemas.microsoft.com/office/drawing/2014/main" id="{565A7AD4-FBD6-0D7C-C5EC-D536947AD496}"/>
                            </a:ext>
                          </a:extLst>
                        </p:cNvPr>
                        <p:cNvSpPr/>
                        <p:nvPr/>
                      </p:nvSpPr>
                      <p:spPr>
                        <a:xfrm>
                          <a:off x="1535606" y="84051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241" name="フリーフォーム 182">
                          <a:extLst>
                            <a:ext uri="{FF2B5EF4-FFF2-40B4-BE49-F238E27FC236}">
                              <a16:creationId xmlns:a16="http://schemas.microsoft.com/office/drawing/2014/main" id="{F8C0660A-30C2-218C-DA13-8406E11EE36B}"/>
                            </a:ext>
                          </a:extLst>
                        </p:cNvPr>
                        <p:cNvSpPr/>
                        <p:nvPr/>
                      </p:nvSpPr>
                      <p:spPr>
                        <a:xfrm>
                          <a:off x="3097706" y="93100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230" name="グループ化 2229">
                        <a:extLst>
                          <a:ext uri="{FF2B5EF4-FFF2-40B4-BE49-F238E27FC236}">
                            <a16:creationId xmlns:a16="http://schemas.microsoft.com/office/drawing/2014/main" id="{9D8EC092-09D2-9DFD-54EF-7ECFD5BC37B9}"/>
                          </a:ext>
                        </a:extLst>
                      </p:cNvPr>
                      <p:cNvGrpSpPr>
                        <a:grpSpLocks/>
                      </p:cNvGrpSpPr>
                      <p:nvPr/>
                    </p:nvGrpSpPr>
                    <p:grpSpPr bwMode="auto">
                      <a:xfrm>
                        <a:off x="1276350" y="1966232"/>
                        <a:ext cx="2386011" cy="994477"/>
                        <a:chOff x="1276350" y="1966232"/>
                        <a:chExt cx="3381375" cy="1409700"/>
                      </a:xfrm>
                    </p:grpSpPr>
                    <p:sp>
                      <p:nvSpPr>
                        <p:cNvPr id="2231" name="フリーフォーム 163">
                          <a:extLst>
                            <a:ext uri="{FF2B5EF4-FFF2-40B4-BE49-F238E27FC236}">
                              <a16:creationId xmlns:a16="http://schemas.microsoft.com/office/drawing/2014/main" id="{1D3B509D-2EEF-0978-2A84-1FCFED99949D}"/>
                            </a:ext>
                          </a:extLst>
                        </p:cNvPr>
                        <p:cNvSpPr/>
                        <p:nvPr/>
                      </p:nvSpPr>
                      <p:spPr bwMode="auto">
                        <a:xfrm>
                          <a:off x="1276350" y="199480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232" name="フリーフォーム 164">
                          <a:extLst>
                            <a:ext uri="{FF2B5EF4-FFF2-40B4-BE49-F238E27FC236}">
                              <a16:creationId xmlns:a16="http://schemas.microsoft.com/office/drawing/2014/main" id="{A119BFC5-3D46-CF7D-F410-7C4FC48284AC}"/>
                            </a:ext>
                          </a:extLst>
                        </p:cNvPr>
                        <p:cNvSpPr/>
                        <p:nvPr/>
                      </p:nvSpPr>
                      <p:spPr bwMode="auto">
                        <a:xfrm>
                          <a:off x="1733049" y="224626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233" name="フリーフォーム 167">
                          <a:extLst>
                            <a:ext uri="{FF2B5EF4-FFF2-40B4-BE49-F238E27FC236}">
                              <a16:creationId xmlns:a16="http://schemas.microsoft.com/office/drawing/2014/main" id="{40CB0F63-220D-33BB-9069-A16DA18EDE62}"/>
                            </a:ext>
                          </a:extLst>
                        </p:cNvPr>
                        <p:cNvSpPr/>
                        <p:nvPr/>
                      </p:nvSpPr>
                      <p:spPr bwMode="auto">
                        <a:xfrm>
                          <a:off x="3543300" y="196623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234" name="フリーフォーム 168">
                          <a:extLst>
                            <a:ext uri="{FF2B5EF4-FFF2-40B4-BE49-F238E27FC236}">
                              <a16:creationId xmlns:a16="http://schemas.microsoft.com/office/drawing/2014/main" id="{62842635-E2C0-D561-A7D0-683EF3DADA90}"/>
                            </a:ext>
                          </a:extLst>
                        </p:cNvPr>
                        <p:cNvSpPr/>
                        <p:nvPr/>
                      </p:nvSpPr>
                      <p:spPr bwMode="auto">
                        <a:xfrm>
                          <a:off x="3620591" y="219900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235" name="フリーフォーム 169">
                          <a:extLst>
                            <a:ext uri="{FF2B5EF4-FFF2-40B4-BE49-F238E27FC236}">
                              <a16:creationId xmlns:a16="http://schemas.microsoft.com/office/drawing/2014/main" id="{2DD16A50-B8EE-CA5D-8D71-9D0966D06836}"/>
                            </a:ext>
                          </a:extLst>
                        </p:cNvPr>
                        <p:cNvSpPr>
                          <a:spLocks/>
                        </p:cNvSpPr>
                        <p:nvPr/>
                      </p:nvSpPr>
                      <p:spPr bwMode="auto">
                        <a:xfrm>
                          <a:off x="2828925" y="231865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36" name="フリーフォーム 171">
                          <a:extLst>
                            <a:ext uri="{FF2B5EF4-FFF2-40B4-BE49-F238E27FC236}">
                              <a16:creationId xmlns:a16="http://schemas.microsoft.com/office/drawing/2014/main" id="{CA4EEE81-FFCA-87FA-8C47-F14E5311ACC6}"/>
                            </a:ext>
                          </a:extLst>
                        </p:cNvPr>
                        <p:cNvSpPr>
                          <a:spLocks/>
                        </p:cNvSpPr>
                        <p:nvPr/>
                      </p:nvSpPr>
                      <p:spPr bwMode="auto">
                        <a:xfrm>
                          <a:off x="2843213" y="271870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37" name="フリーフォーム 177">
                          <a:extLst>
                            <a:ext uri="{FF2B5EF4-FFF2-40B4-BE49-F238E27FC236}">
                              <a16:creationId xmlns:a16="http://schemas.microsoft.com/office/drawing/2014/main" id="{E06CD976-9041-9349-E53C-A56EE11F79A2}"/>
                            </a:ext>
                          </a:extLst>
                        </p:cNvPr>
                        <p:cNvSpPr>
                          <a:spLocks/>
                        </p:cNvSpPr>
                        <p:nvPr/>
                      </p:nvSpPr>
                      <p:spPr bwMode="auto">
                        <a:xfrm>
                          <a:off x="4368800" y="245041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38" name="フリーフォーム 178">
                          <a:extLst>
                            <a:ext uri="{FF2B5EF4-FFF2-40B4-BE49-F238E27FC236}">
                              <a16:creationId xmlns:a16="http://schemas.microsoft.com/office/drawing/2014/main" id="{14D1D120-0642-E132-0CCE-F5605BAD6EF4}"/>
                            </a:ext>
                          </a:extLst>
                        </p:cNvPr>
                        <p:cNvSpPr>
                          <a:spLocks/>
                        </p:cNvSpPr>
                        <p:nvPr/>
                      </p:nvSpPr>
                      <p:spPr bwMode="auto">
                        <a:xfrm>
                          <a:off x="1479550" y="261234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222" name="台形 2221">
                      <a:extLst>
                        <a:ext uri="{FF2B5EF4-FFF2-40B4-BE49-F238E27FC236}">
                          <a16:creationId xmlns:a16="http://schemas.microsoft.com/office/drawing/2014/main" id="{B62BB870-5E10-9212-F82F-EB0E6484721F}"/>
                        </a:ext>
                      </a:extLst>
                    </p:cNvPr>
                    <p:cNvSpPr/>
                    <p:nvPr/>
                  </p:nvSpPr>
                  <p:spPr>
                    <a:xfrm>
                      <a:off x="1714500" y="172720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23" name="フリーフォーム: 図形 2222">
                      <a:extLst>
                        <a:ext uri="{FF2B5EF4-FFF2-40B4-BE49-F238E27FC236}">
                          <a16:creationId xmlns:a16="http://schemas.microsoft.com/office/drawing/2014/main" id="{6ECD2581-C56D-FC89-1A12-44693B935CEC}"/>
                        </a:ext>
                      </a:extLst>
                    </p:cNvPr>
                    <p:cNvSpPr/>
                    <p:nvPr/>
                  </p:nvSpPr>
                  <p:spPr>
                    <a:xfrm>
                      <a:off x="1466850" y="186055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24" name="フリーフォーム: 図形 2223">
                      <a:extLst>
                        <a:ext uri="{FF2B5EF4-FFF2-40B4-BE49-F238E27FC236}">
                          <a16:creationId xmlns:a16="http://schemas.microsoft.com/office/drawing/2014/main" id="{C199CB23-56D5-4AA8-09BA-D9BE49597CF7}"/>
                        </a:ext>
                      </a:extLst>
                    </p:cNvPr>
                    <p:cNvSpPr/>
                    <p:nvPr/>
                  </p:nvSpPr>
                  <p:spPr>
                    <a:xfrm>
                      <a:off x="1435100" y="20955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225" name="グループ化 2224">
                      <a:extLst>
                        <a:ext uri="{FF2B5EF4-FFF2-40B4-BE49-F238E27FC236}">
                          <a16:creationId xmlns:a16="http://schemas.microsoft.com/office/drawing/2014/main" id="{C65F9EC5-3B73-9319-149E-947120E161A5}"/>
                        </a:ext>
                      </a:extLst>
                    </p:cNvPr>
                    <p:cNvGrpSpPr/>
                    <p:nvPr/>
                  </p:nvGrpSpPr>
                  <p:grpSpPr>
                    <a:xfrm>
                      <a:off x="1371600" y="63500"/>
                      <a:ext cx="1181100" cy="914399"/>
                      <a:chOff x="1371600" y="63500"/>
                      <a:chExt cx="1181100" cy="914399"/>
                    </a:xfrm>
                  </p:grpSpPr>
                  <p:sp>
                    <p:nvSpPr>
                      <p:cNvPr id="2226" name="フリーフォーム: 図形 2225">
                        <a:extLst>
                          <a:ext uri="{FF2B5EF4-FFF2-40B4-BE49-F238E27FC236}">
                            <a16:creationId xmlns:a16="http://schemas.microsoft.com/office/drawing/2014/main" id="{692688D8-3801-B9F0-AC33-43D67B9F8721}"/>
                          </a:ext>
                        </a:extLst>
                      </p:cNvPr>
                      <p:cNvSpPr/>
                      <p:nvPr/>
                    </p:nvSpPr>
                    <p:spPr>
                      <a:xfrm rot="201776">
                        <a:off x="1371600" y="17779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27" name="正方形/長方形 2226">
                        <a:extLst>
                          <a:ext uri="{FF2B5EF4-FFF2-40B4-BE49-F238E27FC236}">
                            <a16:creationId xmlns:a16="http://schemas.microsoft.com/office/drawing/2014/main" id="{0AF09C43-8E5F-6FC4-B79C-247A56BEAD61}"/>
                          </a:ext>
                        </a:extLst>
                      </p:cNvPr>
                      <p:cNvSpPr/>
                      <p:nvPr/>
                    </p:nvSpPr>
                    <p:spPr>
                      <a:xfrm>
                        <a:off x="1797050" y="66675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28" name="楕円 2227">
                        <a:extLst>
                          <a:ext uri="{FF2B5EF4-FFF2-40B4-BE49-F238E27FC236}">
                            <a16:creationId xmlns:a16="http://schemas.microsoft.com/office/drawing/2014/main" id="{F1202C23-AB23-4D42-DEFF-4B4F9CFAFB32}"/>
                          </a:ext>
                        </a:extLst>
                      </p:cNvPr>
                      <p:cNvSpPr/>
                      <p:nvPr/>
                    </p:nvSpPr>
                    <p:spPr>
                      <a:xfrm>
                        <a:off x="1936750" y="6350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220" name="テキスト ボックス 254">
                    <a:extLst>
                      <a:ext uri="{FF2B5EF4-FFF2-40B4-BE49-F238E27FC236}">
                        <a16:creationId xmlns:a16="http://schemas.microsoft.com/office/drawing/2014/main" id="{EA02C768-9CF3-F5CF-E7BB-CFCEB8F10203}"/>
                      </a:ext>
                    </a:extLst>
                  </p:cNvPr>
                  <p:cNvSpPr txBox="1"/>
                  <p:nvPr/>
                </p:nvSpPr>
                <p:spPr>
                  <a:xfrm>
                    <a:off x="1473199" y="9652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500" dirty="0" err="1">
                        <a:solidFill>
                          <a:schemeClr val="accent3">
                            <a:lumMod val="75000"/>
                          </a:schemeClr>
                        </a:solidFill>
                        <a:latin typeface="Congenial Black" panose="020F0502020204030204" pitchFamily="2" charset="0"/>
                      </a:rPr>
                      <a:t>jatco</a:t>
                    </a:r>
                    <a:endParaRPr kumimoji="1" lang="en-US" altLang="ja-JP" sz="1000" dirty="0">
                      <a:solidFill>
                        <a:schemeClr val="accent3">
                          <a:lumMod val="75000"/>
                        </a:schemeClr>
                      </a:solidFill>
                      <a:latin typeface="Congenial Black" panose="020F0502020204030204" pitchFamily="2" charset="0"/>
                    </a:endParaRPr>
                  </a:p>
                  <a:p>
                    <a:endParaRPr kumimoji="1" lang="ja-JP" altLang="en-US" sz="1000" dirty="0">
                      <a:solidFill>
                        <a:schemeClr val="accent3">
                          <a:lumMod val="75000"/>
                        </a:schemeClr>
                      </a:solidFill>
                      <a:latin typeface="Congenial Black" panose="020F0502020204030204" pitchFamily="2" charset="0"/>
                    </a:endParaRPr>
                  </a:p>
                </p:txBody>
              </p:sp>
            </p:grpSp>
            <p:grpSp>
              <p:nvGrpSpPr>
                <p:cNvPr id="23" name="グループ化 22">
                  <a:extLst>
                    <a:ext uri="{FF2B5EF4-FFF2-40B4-BE49-F238E27FC236}">
                      <a16:creationId xmlns:a16="http://schemas.microsoft.com/office/drawing/2014/main" id="{8E51F3CB-0513-0FC8-FEA6-5790707B46BA}"/>
                    </a:ext>
                  </a:extLst>
                </p:cNvPr>
                <p:cNvGrpSpPr/>
                <p:nvPr/>
              </p:nvGrpSpPr>
              <p:grpSpPr>
                <a:xfrm>
                  <a:off x="781050" y="0"/>
                  <a:ext cx="863600" cy="1289050"/>
                  <a:chOff x="781050" y="0"/>
                  <a:chExt cx="863600" cy="1289050"/>
                </a:xfrm>
              </p:grpSpPr>
              <p:grpSp>
                <p:nvGrpSpPr>
                  <p:cNvPr id="2196" name="グループ化 2195">
                    <a:extLst>
                      <a:ext uri="{FF2B5EF4-FFF2-40B4-BE49-F238E27FC236}">
                        <a16:creationId xmlns:a16="http://schemas.microsoft.com/office/drawing/2014/main" id="{2A7F5054-6CB7-A911-1A72-BDA09DF47AEB}"/>
                      </a:ext>
                    </a:extLst>
                  </p:cNvPr>
                  <p:cNvGrpSpPr/>
                  <p:nvPr/>
                </p:nvGrpSpPr>
                <p:grpSpPr>
                  <a:xfrm>
                    <a:off x="781050" y="0"/>
                    <a:ext cx="863600" cy="1289050"/>
                    <a:chOff x="781050" y="0"/>
                    <a:chExt cx="1507120" cy="2514600"/>
                  </a:xfrm>
                </p:grpSpPr>
                <p:grpSp>
                  <p:nvGrpSpPr>
                    <p:cNvPr id="2198" name="グループ化 2197">
                      <a:extLst>
                        <a:ext uri="{FF2B5EF4-FFF2-40B4-BE49-F238E27FC236}">
                          <a16:creationId xmlns:a16="http://schemas.microsoft.com/office/drawing/2014/main" id="{51C410FF-5F4C-C27D-6C62-E43E3EECC379}"/>
                        </a:ext>
                      </a:extLst>
                    </p:cNvPr>
                    <p:cNvGrpSpPr/>
                    <p:nvPr/>
                  </p:nvGrpSpPr>
                  <p:grpSpPr>
                    <a:xfrm>
                      <a:off x="781050" y="215044"/>
                      <a:ext cx="1507120" cy="2297045"/>
                      <a:chOff x="781050" y="215044"/>
                      <a:chExt cx="2386011" cy="2682165"/>
                    </a:xfrm>
                  </p:grpSpPr>
                  <p:grpSp>
                    <p:nvGrpSpPr>
                      <p:cNvPr id="2206" name="グループ化 2205">
                        <a:extLst>
                          <a:ext uri="{FF2B5EF4-FFF2-40B4-BE49-F238E27FC236}">
                            <a16:creationId xmlns:a16="http://schemas.microsoft.com/office/drawing/2014/main" id="{32560728-A66E-A744-1113-10575A25C0D5}"/>
                          </a:ext>
                        </a:extLst>
                      </p:cNvPr>
                      <p:cNvGrpSpPr/>
                      <p:nvPr/>
                    </p:nvGrpSpPr>
                    <p:grpSpPr>
                      <a:xfrm>
                        <a:off x="1040306" y="215044"/>
                        <a:ext cx="1704975" cy="1833563"/>
                        <a:chOff x="1040306" y="215044"/>
                        <a:chExt cx="1704975" cy="1833563"/>
                      </a:xfrm>
                    </p:grpSpPr>
                    <p:sp>
                      <p:nvSpPr>
                        <p:cNvPr id="2216" name="フリーフォーム 179">
                          <a:extLst>
                            <a:ext uri="{FF2B5EF4-FFF2-40B4-BE49-F238E27FC236}">
                              <a16:creationId xmlns:a16="http://schemas.microsoft.com/office/drawing/2014/main" id="{BFA5E5F5-F2F5-4EFD-32CE-4CF5406C27C1}"/>
                            </a:ext>
                          </a:extLst>
                        </p:cNvPr>
                        <p:cNvSpPr/>
                        <p:nvPr/>
                      </p:nvSpPr>
                      <p:spPr>
                        <a:xfrm>
                          <a:off x="1230806" y="21504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217" name="フリーフォーム 181">
                          <a:extLst>
                            <a:ext uri="{FF2B5EF4-FFF2-40B4-BE49-F238E27FC236}">
                              <a16:creationId xmlns:a16="http://schemas.microsoft.com/office/drawing/2014/main" id="{CDE4CBDD-A987-044D-2D7D-910B26D9D50A}"/>
                            </a:ext>
                          </a:extLst>
                        </p:cNvPr>
                        <p:cNvSpPr/>
                        <p:nvPr/>
                      </p:nvSpPr>
                      <p:spPr>
                        <a:xfrm>
                          <a:off x="1040306" y="77701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218" name="フリーフォーム 182">
                          <a:extLst>
                            <a:ext uri="{FF2B5EF4-FFF2-40B4-BE49-F238E27FC236}">
                              <a16:creationId xmlns:a16="http://schemas.microsoft.com/office/drawing/2014/main" id="{78F647A5-E487-DB26-5C7B-058962F87366}"/>
                            </a:ext>
                          </a:extLst>
                        </p:cNvPr>
                        <p:cNvSpPr/>
                        <p:nvPr/>
                      </p:nvSpPr>
                      <p:spPr>
                        <a:xfrm>
                          <a:off x="2602406" y="86750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207" name="グループ化 2206">
                        <a:extLst>
                          <a:ext uri="{FF2B5EF4-FFF2-40B4-BE49-F238E27FC236}">
                            <a16:creationId xmlns:a16="http://schemas.microsoft.com/office/drawing/2014/main" id="{4E1B39C9-E3E1-9C7B-C93E-097F795D06C1}"/>
                          </a:ext>
                        </a:extLst>
                      </p:cNvPr>
                      <p:cNvGrpSpPr>
                        <a:grpSpLocks/>
                      </p:cNvGrpSpPr>
                      <p:nvPr/>
                    </p:nvGrpSpPr>
                    <p:grpSpPr bwMode="auto">
                      <a:xfrm>
                        <a:off x="781050" y="1902732"/>
                        <a:ext cx="2386011" cy="994477"/>
                        <a:chOff x="781050" y="1902732"/>
                        <a:chExt cx="3381375" cy="1409700"/>
                      </a:xfrm>
                    </p:grpSpPr>
                    <p:sp>
                      <p:nvSpPr>
                        <p:cNvPr id="2208" name="フリーフォーム 163">
                          <a:extLst>
                            <a:ext uri="{FF2B5EF4-FFF2-40B4-BE49-F238E27FC236}">
                              <a16:creationId xmlns:a16="http://schemas.microsoft.com/office/drawing/2014/main" id="{6A34B0AF-5623-B22F-99A2-0410BADBE793}"/>
                            </a:ext>
                          </a:extLst>
                        </p:cNvPr>
                        <p:cNvSpPr/>
                        <p:nvPr/>
                      </p:nvSpPr>
                      <p:spPr bwMode="auto">
                        <a:xfrm>
                          <a:off x="781050" y="193130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209" name="フリーフォーム 164">
                          <a:extLst>
                            <a:ext uri="{FF2B5EF4-FFF2-40B4-BE49-F238E27FC236}">
                              <a16:creationId xmlns:a16="http://schemas.microsoft.com/office/drawing/2014/main" id="{E66F3450-00D0-11FF-87E1-0BF9330518D1}"/>
                            </a:ext>
                          </a:extLst>
                        </p:cNvPr>
                        <p:cNvSpPr/>
                        <p:nvPr/>
                      </p:nvSpPr>
                      <p:spPr bwMode="auto">
                        <a:xfrm>
                          <a:off x="1237749" y="218276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210" name="フリーフォーム 167">
                          <a:extLst>
                            <a:ext uri="{FF2B5EF4-FFF2-40B4-BE49-F238E27FC236}">
                              <a16:creationId xmlns:a16="http://schemas.microsoft.com/office/drawing/2014/main" id="{494815F4-0145-29F4-6237-CA430B510B9C}"/>
                            </a:ext>
                          </a:extLst>
                        </p:cNvPr>
                        <p:cNvSpPr/>
                        <p:nvPr/>
                      </p:nvSpPr>
                      <p:spPr bwMode="auto">
                        <a:xfrm>
                          <a:off x="3048000" y="190273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211" name="フリーフォーム 168">
                          <a:extLst>
                            <a:ext uri="{FF2B5EF4-FFF2-40B4-BE49-F238E27FC236}">
                              <a16:creationId xmlns:a16="http://schemas.microsoft.com/office/drawing/2014/main" id="{90B136A7-24C0-5D10-A41E-02480B56C2A2}"/>
                            </a:ext>
                          </a:extLst>
                        </p:cNvPr>
                        <p:cNvSpPr/>
                        <p:nvPr/>
                      </p:nvSpPr>
                      <p:spPr bwMode="auto">
                        <a:xfrm>
                          <a:off x="3125291" y="213550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212" name="フリーフォーム 169">
                          <a:extLst>
                            <a:ext uri="{FF2B5EF4-FFF2-40B4-BE49-F238E27FC236}">
                              <a16:creationId xmlns:a16="http://schemas.microsoft.com/office/drawing/2014/main" id="{6AEDE64C-7916-CB5F-656B-49F1903A30DD}"/>
                            </a:ext>
                          </a:extLst>
                        </p:cNvPr>
                        <p:cNvSpPr>
                          <a:spLocks/>
                        </p:cNvSpPr>
                        <p:nvPr/>
                      </p:nvSpPr>
                      <p:spPr bwMode="auto">
                        <a:xfrm>
                          <a:off x="2333625" y="225515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13" name="フリーフォーム 171">
                          <a:extLst>
                            <a:ext uri="{FF2B5EF4-FFF2-40B4-BE49-F238E27FC236}">
                              <a16:creationId xmlns:a16="http://schemas.microsoft.com/office/drawing/2014/main" id="{956F26C1-EFBA-2884-4392-E299F5F00A81}"/>
                            </a:ext>
                          </a:extLst>
                        </p:cNvPr>
                        <p:cNvSpPr>
                          <a:spLocks/>
                        </p:cNvSpPr>
                        <p:nvPr/>
                      </p:nvSpPr>
                      <p:spPr bwMode="auto">
                        <a:xfrm>
                          <a:off x="2347913" y="265520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14" name="フリーフォーム 177">
                          <a:extLst>
                            <a:ext uri="{FF2B5EF4-FFF2-40B4-BE49-F238E27FC236}">
                              <a16:creationId xmlns:a16="http://schemas.microsoft.com/office/drawing/2014/main" id="{1AB1EA1A-F4C5-7753-1355-E214DB23D303}"/>
                            </a:ext>
                          </a:extLst>
                        </p:cNvPr>
                        <p:cNvSpPr>
                          <a:spLocks/>
                        </p:cNvSpPr>
                        <p:nvPr/>
                      </p:nvSpPr>
                      <p:spPr bwMode="auto">
                        <a:xfrm>
                          <a:off x="3873500" y="238691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15" name="フリーフォーム 178">
                          <a:extLst>
                            <a:ext uri="{FF2B5EF4-FFF2-40B4-BE49-F238E27FC236}">
                              <a16:creationId xmlns:a16="http://schemas.microsoft.com/office/drawing/2014/main" id="{448CFA54-82A9-FC3F-6D0A-D39382CCFFB3}"/>
                            </a:ext>
                          </a:extLst>
                        </p:cNvPr>
                        <p:cNvSpPr>
                          <a:spLocks/>
                        </p:cNvSpPr>
                        <p:nvPr/>
                      </p:nvSpPr>
                      <p:spPr bwMode="auto">
                        <a:xfrm>
                          <a:off x="984250" y="254884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199" name="台形 2198">
                      <a:extLst>
                        <a:ext uri="{FF2B5EF4-FFF2-40B4-BE49-F238E27FC236}">
                          <a16:creationId xmlns:a16="http://schemas.microsoft.com/office/drawing/2014/main" id="{CCD4CFDD-3AA8-222D-3C9F-791D6FDF41B8}"/>
                        </a:ext>
                      </a:extLst>
                    </p:cNvPr>
                    <p:cNvSpPr/>
                    <p:nvPr/>
                  </p:nvSpPr>
                  <p:spPr>
                    <a:xfrm>
                      <a:off x="1219200" y="166370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00" name="フリーフォーム: 図形 2199">
                      <a:extLst>
                        <a:ext uri="{FF2B5EF4-FFF2-40B4-BE49-F238E27FC236}">
                          <a16:creationId xmlns:a16="http://schemas.microsoft.com/office/drawing/2014/main" id="{B1E46E7A-79A8-8708-311F-CE86C9B00136}"/>
                        </a:ext>
                      </a:extLst>
                    </p:cNvPr>
                    <p:cNvSpPr/>
                    <p:nvPr/>
                  </p:nvSpPr>
                  <p:spPr>
                    <a:xfrm>
                      <a:off x="971550" y="179705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01" name="フリーフォーム: 図形 2200">
                      <a:extLst>
                        <a:ext uri="{FF2B5EF4-FFF2-40B4-BE49-F238E27FC236}">
                          <a16:creationId xmlns:a16="http://schemas.microsoft.com/office/drawing/2014/main" id="{D5D06886-80DA-DE57-2239-7F2C57ED9A8F}"/>
                        </a:ext>
                      </a:extLst>
                    </p:cNvPr>
                    <p:cNvSpPr/>
                    <p:nvPr/>
                  </p:nvSpPr>
                  <p:spPr>
                    <a:xfrm>
                      <a:off x="939800" y="14605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202" name="グループ化 2201">
                      <a:extLst>
                        <a:ext uri="{FF2B5EF4-FFF2-40B4-BE49-F238E27FC236}">
                          <a16:creationId xmlns:a16="http://schemas.microsoft.com/office/drawing/2014/main" id="{571D0630-D70A-CAC7-04C5-98C791F36688}"/>
                        </a:ext>
                      </a:extLst>
                    </p:cNvPr>
                    <p:cNvGrpSpPr/>
                    <p:nvPr/>
                  </p:nvGrpSpPr>
                  <p:grpSpPr>
                    <a:xfrm>
                      <a:off x="876300" y="0"/>
                      <a:ext cx="1181100" cy="914399"/>
                      <a:chOff x="876300" y="0"/>
                      <a:chExt cx="1181100" cy="914399"/>
                    </a:xfrm>
                  </p:grpSpPr>
                  <p:sp>
                    <p:nvSpPr>
                      <p:cNvPr id="2203" name="フリーフォーム: 図形 2202">
                        <a:extLst>
                          <a:ext uri="{FF2B5EF4-FFF2-40B4-BE49-F238E27FC236}">
                            <a16:creationId xmlns:a16="http://schemas.microsoft.com/office/drawing/2014/main" id="{463E97E0-B4E7-1960-C9F9-FB80DF90B486}"/>
                          </a:ext>
                        </a:extLst>
                      </p:cNvPr>
                      <p:cNvSpPr/>
                      <p:nvPr/>
                    </p:nvSpPr>
                    <p:spPr>
                      <a:xfrm rot="201776">
                        <a:off x="876300" y="11429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04" name="正方形/長方形 2203">
                        <a:extLst>
                          <a:ext uri="{FF2B5EF4-FFF2-40B4-BE49-F238E27FC236}">
                            <a16:creationId xmlns:a16="http://schemas.microsoft.com/office/drawing/2014/main" id="{E65DB652-A2A9-E52C-FC17-00C051DC6B79}"/>
                          </a:ext>
                        </a:extLst>
                      </p:cNvPr>
                      <p:cNvSpPr/>
                      <p:nvPr/>
                    </p:nvSpPr>
                    <p:spPr>
                      <a:xfrm>
                        <a:off x="1301750" y="60325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05" name="楕円 2204">
                        <a:extLst>
                          <a:ext uri="{FF2B5EF4-FFF2-40B4-BE49-F238E27FC236}">
                            <a16:creationId xmlns:a16="http://schemas.microsoft.com/office/drawing/2014/main" id="{54698986-0B78-78B7-C9BD-1EE85BF9FC92}"/>
                          </a:ext>
                        </a:extLst>
                      </p:cNvPr>
                      <p:cNvSpPr/>
                      <p:nvPr/>
                    </p:nvSpPr>
                    <p:spPr>
                      <a:xfrm>
                        <a:off x="1441450" y="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197" name="テキスト ボックス 148">
                    <a:extLst>
                      <a:ext uri="{FF2B5EF4-FFF2-40B4-BE49-F238E27FC236}">
                        <a16:creationId xmlns:a16="http://schemas.microsoft.com/office/drawing/2014/main" id="{8EC3EDA6-F4D7-F5DE-7566-53D6824ED1C2}"/>
                      </a:ext>
                    </a:extLst>
                  </p:cNvPr>
                  <p:cNvSpPr txBox="1"/>
                  <p:nvPr/>
                </p:nvSpPr>
                <p:spPr>
                  <a:xfrm>
                    <a:off x="977899" y="9017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000" dirty="0" err="1">
                        <a:solidFill>
                          <a:schemeClr val="accent3">
                            <a:lumMod val="75000"/>
                          </a:schemeClr>
                        </a:solidFill>
                        <a:latin typeface="Congenial Black" panose="020F0502020204030204" pitchFamily="2" charset="0"/>
                      </a:rPr>
                      <a:t>jatc</a:t>
                    </a:r>
                    <a:r>
                      <a:rPr kumimoji="1" lang="en-US" altLang="ja-JP" sz="300" dirty="0" err="1">
                        <a:solidFill>
                          <a:schemeClr val="accent3">
                            <a:lumMod val="75000"/>
                          </a:schemeClr>
                        </a:solidFill>
                        <a:latin typeface="Congenial Black" panose="020F0502020204030204" pitchFamily="2" charset="0"/>
                      </a:rPr>
                      <a:t>o</a:t>
                    </a:r>
                    <a:endParaRPr kumimoji="1" lang="en-US" altLang="ja-JP" sz="300" dirty="0">
                      <a:solidFill>
                        <a:schemeClr val="accent3">
                          <a:lumMod val="75000"/>
                        </a:schemeClr>
                      </a:solidFill>
                      <a:latin typeface="Congenial Black" panose="020F0502020204030204" pitchFamily="2" charset="0"/>
                    </a:endParaRPr>
                  </a:p>
                  <a:p>
                    <a:endParaRPr kumimoji="1" lang="ja-JP" altLang="en-US" sz="1000" dirty="0">
                      <a:solidFill>
                        <a:schemeClr val="accent3">
                          <a:lumMod val="75000"/>
                        </a:schemeClr>
                      </a:solidFill>
                      <a:latin typeface="Congenial Black" panose="020F0502020204030204" pitchFamily="2" charset="0"/>
                    </a:endParaRPr>
                  </a:p>
                </p:txBody>
              </p:sp>
            </p:grpSp>
            <p:grpSp>
              <p:nvGrpSpPr>
                <p:cNvPr id="24" name="グループ化 23">
                  <a:extLst>
                    <a:ext uri="{FF2B5EF4-FFF2-40B4-BE49-F238E27FC236}">
                      <a16:creationId xmlns:a16="http://schemas.microsoft.com/office/drawing/2014/main" id="{18447696-8B94-3C07-657F-FA1925677298}"/>
                    </a:ext>
                  </a:extLst>
                </p:cNvPr>
                <p:cNvGrpSpPr/>
                <p:nvPr/>
              </p:nvGrpSpPr>
              <p:grpSpPr>
                <a:xfrm>
                  <a:off x="1219200" y="317500"/>
                  <a:ext cx="863600" cy="1289050"/>
                  <a:chOff x="1219200" y="317500"/>
                  <a:chExt cx="863600" cy="1289050"/>
                </a:xfrm>
              </p:grpSpPr>
              <p:grpSp>
                <p:nvGrpSpPr>
                  <p:cNvPr id="2173" name="グループ化 2172">
                    <a:extLst>
                      <a:ext uri="{FF2B5EF4-FFF2-40B4-BE49-F238E27FC236}">
                        <a16:creationId xmlns:a16="http://schemas.microsoft.com/office/drawing/2014/main" id="{49BE6A0E-C84B-4EE1-4F2E-153103B5D511}"/>
                      </a:ext>
                    </a:extLst>
                  </p:cNvPr>
                  <p:cNvGrpSpPr/>
                  <p:nvPr/>
                </p:nvGrpSpPr>
                <p:grpSpPr>
                  <a:xfrm>
                    <a:off x="1219200" y="317500"/>
                    <a:ext cx="863600" cy="1289050"/>
                    <a:chOff x="1219200" y="317500"/>
                    <a:chExt cx="1507120" cy="2514600"/>
                  </a:xfrm>
                </p:grpSpPr>
                <p:grpSp>
                  <p:nvGrpSpPr>
                    <p:cNvPr id="2175" name="グループ化 2174">
                      <a:extLst>
                        <a:ext uri="{FF2B5EF4-FFF2-40B4-BE49-F238E27FC236}">
                          <a16:creationId xmlns:a16="http://schemas.microsoft.com/office/drawing/2014/main" id="{D2A5F1F7-8ED9-50DB-CFED-06FCB9FAB90C}"/>
                        </a:ext>
                      </a:extLst>
                    </p:cNvPr>
                    <p:cNvGrpSpPr/>
                    <p:nvPr/>
                  </p:nvGrpSpPr>
                  <p:grpSpPr>
                    <a:xfrm>
                      <a:off x="1219200" y="532544"/>
                      <a:ext cx="1507120" cy="2297045"/>
                      <a:chOff x="1219200" y="532544"/>
                      <a:chExt cx="2386011" cy="2682165"/>
                    </a:xfrm>
                  </p:grpSpPr>
                  <p:grpSp>
                    <p:nvGrpSpPr>
                      <p:cNvPr id="2183" name="グループ化 2182">
                        <a:extLst>
                          <a:ext uri="{FF2B5EF4-FFF2-40B4-BE49-F238E27FC236}">
                            <a16:creationId xmlns:a16="http://schemas.microsoft.com/office/drawing/2014/main" id="{9B796449-CB8E-6D23-E628-8AE029FA8956}"/>
                          </a:ext>
                        </a:extLst>
                      </p:cNvPr>
                      <p:cNvGrpSpPr/>
                      <p:nvPr/>
                    </p:nvGrpSpPr>
                    <p:grpSpPr>
                      <a:xfrm>
                        <a:off x="1478456" y="532544"/>
                        <a:ext cx="1704975" cy="1833563"/>
                        <a:chOff x="1478456" y="532544"/>
                        <a:chExt cx="1704975" cy="1833563"/>
                      </a:xfrm>
                    </p:grpSpPr>
                    <p:sp>
                      <p:nvSpPr>
                        <p:cNvPr id="2193" name="フリーフォーム 179">
                          <a:extLst>
                            <a:ext uri="{FF2B5EF4-FFF2-40B4-BE49-F238E27FC236}">
                              <a16:creationId xmlns:a16="http://schemas.microsoft.com/office/drawing/2014/main" id="{94437F74-0754-8D24-9CD0-7B145BD852BA}"/>
                            </a:ext>
                          </a:extLst>
                        </p:cNvPr>
                        <p:cNvSpPr/>
                        <p:nvPr/>
                      </p:nvSpPr>
                      <p:spPr>
                        <a:xfrm>
                          <a:off x="1668956" y="53254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194" name="フリーフォーム 181">
                          <a:extLst>
                            <a:ext uri="{FF2B5EF4-FFF2-40B4-BE49-F238E27FC236}">
                              <a16:creationId xmlns:a16="http://schemas.microsoft.com/office/drawing/2014/main" id="{7424462F-F75A-A144-1BA3-75FD13725BBF}"/>
                            </a:ext>
                          </a:extLst>
                        </p:cNvPr>
                        <p:cNvSpPr/>
                        <p:nvPr/>
                      </p:nvSpPr>
                      <p:spPr>
                        <a:xfrm>
                          <a:off x="1478456" y="109451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195" name="フリーフォーム 182">
                          <a:extLst>
                            <a:ext uri="{FF2B5EF4-FFF2-40B4-BE49-F238E27FC236}">
                              <a16:creationId xmlns:a16="http://schemas.microsoft.com/office/drawing/2014/main" id="{932965DF-0E42-CAD7-CB49-F4E60A07B6E9}"/>
                            </a:ext>
                          </a:extLst>
                        </p:cNvPr>
                        <p:cNvSpPr/>
                        <p:nvPr/>
                      </p:nvSpPr>
                      <p:spPr>
                        <a:xfrm>
                          <a:off x="3040556" y="118500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184" name="グループ化 2183">
                        <a:extLst>
                          <a:ext uri="{FF2B5EF4-FFF2-40B4-BE49-F238E27FC236}">
                            <a16:creationId xmlns:a16="http://schemas.microsoft.com/office/drawing/2014/main" id="{FA48CF8D-D396-6A92-C550-E7047C159313}"/>
                          </a:ext>
                        </a:extLst>
                      </p:cNvPr>
                      <p:cNvGrpSpPr>
                        <a:grpSpLocks/>
                      </p:cNvGrpSpPr>
                      <p:nvPr/>
                    </p:nvGrpSpPr>
                    <p:grpSpPr bwMode="auto">
                      <a:xfrm>
                        <a:off x="1219200" y="2220232"/>
                        <a:ext cx="2386011" cy="994477"/>
                        <a:chOff x="1219200" y="2220232"/>
                        <a:chExt cx="3381375" cy="1409700"/>
                      </a:xfrm>
                    </p:grpSpPr>
                    <p:sp>
                      <p:nvSpPr>
                        <p:cNvPr id="2185" name="フリーフォーム 163">
                          <a:extLst>
                            <a:ext uri="{FF2B5EF4-FFF2-40B4-BE49-F238E27FC236}">
                              <a16:creationId xmlns:a16="http://schemas.microsoft.com/office/drawing/2014/main" id="{1B50CDF1-7E26-C633-DB03-16FF3DE13F7A}"/>
                            </a:ext>
                          </a:extLst>
                        </p:cNvPr>
                        <p:cNvSpPr/>
                        <p:nvPr/>
                      </p:nvSpPr>
                      <p:spPr bwMode="auto">
                        <a:xfrm>
                          <a:off x="1219200" y="224880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186" name="フリーフォーム 164">
                          <a:extLst>
                            <a:ext uri="{FF2B5EF4-FFF2-40B4-BE49-F238E27FC236}">
                              <a16:creationId xmlns:a16="http://schemas.microsoft.com/office/drawing/2014/main" id="{160295DA-B9EA-1D6B-8528-7CC85DAD7FEC}"/>
                            </a:ext>
                          </a:extLst>
                        </p:cNvPr>
                        <p:cNvSpPr/>
                        <p:nvPr/>
                      </p:nvSpPr>
                      <p:spPr bwMode="auto">
                        <a:xfrm>
                          <a:off x="1675899" y="250026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187" name="フリーフォーム 167">
                          <a:extLst>
                            <a:ext uri="{FF2B5EF4-FFF2-40B4-BE49-F238E27FC236}">
                              <a16:creationId xmlns:a16="http://schemas.microsoft.com/office/drawing/2014/main" id="{9F7324D1-78AA-ECBD-03F3-B172ED1D6745}"/>
                            </a:ext>
                          </a:extLst>
                        </p:cNvPr>
                        <p:cNvSpPr/>
                        <p:nvPr/>
                      </p:nvSpPr>
                      <p:spPr bwMode="auto">
                        <a:xfrm>
                          <a:off x="3486150" y="222023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188" name="フリーフォーム 168">
                          <a:extLst>
                            <a:ext uri="{FF2B5EF4-FFF2-40B4-BE49-F238E27FC236}">
                              <a16:creationId xmlns:a16="http://schemas.microsoft.com/office/drawing/2014/main" id="{3E878D95-6C59-0588-8DFB-B92C6197F215}"/>
                            </a:ext>
                          </a:extLst>
                        </p:cNvPr>
                        <p:cNvSpPr/>
                        <p:nvPr/>
                      </p:nvSpPr>
                      <p:spPr bwMode="auto">
                        <a:xfrm>
                          <a:off x="3563441" y="245300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189" name="フリーフォーム 169">
                          <a:extLst>
                            <a:ext uri="{FF2B5EF4-FFF2-40B4-BE49-F238E27FC236}">
                              <a16:creationId xmlns:a16="http://schemas.microsoft.com/office/drawing/2014/main" id="{64841506-72DB-EF55-73A8-0D0A16B82786}"/>
                            </a:ext>
                          </a:extLst>
                        </p:cNvPr>
                        <p:cNvSpPr>
                          <a:spLocks/>
                        </p:cNvSpPr>
                        <p:nvPr/>
                      </p:nvSpPr>
                      <p:spPr bwMode="auto">
                        <a:xfrm>
                          <a:off x="2771775" y="257265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90" name="フリーフォーム 171">
                          <a:extLst>
                            <a:ext uri="{FF2B5EF4-FFF2-40B4-BE49-F238E27FC236}">
                              <a16:creationId xmlns:a16="http://schemas.microsoft.com/office/drawing/2014/main" id="{B1584664-DB87-F209-A1D3-1AD2D648EDDE}"/>
                            </a:ext>
                          </a:extLst>
                        </p:cNvPr>
                        <p:cNvSpPr>
                          <a:spLocks/>
                        </p:cNvSpPr>
                        <p:nvPr/>
                      </p:nvSpPr>
                      <p:spPr bwMode="auto">
                        <a:xfrm>
                          <a:off x="2786063" y="297270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91" name="フリーフォーム 177">
                          <a:extLst>
                            <a:ext uri="{FF2B5EF4-FFF2-40B4-BE49-F238E27FC236}">
                              <a16:creationId xmlns:a16="http://schemas.microsoft.com/office/drawing/2014/main" id="{6308E3AF-E604-5A93-D89F-6D950913F17D}"/>
                            </a:ext>
                          </a:extLst>
                        </p:cNvPr>
                        <p:cNvSpPr>
                          <a:spLocks/>
                        </p:cNvSpPr>
                        <p:nvPr/>
                      </p:nvSpPr>
                      <p:spPr bwMode="auto">
                        <a:xfrm>
                          <a:off x="4311650" y="270441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92" name="フリーフォーム 178">
                          <a:extLst>
                            <a:ext uri="{FF2B5EF4-FFF2-40B4-BE49-F238E27FC236}">
                              <a16:creationId xmlns:a16="http://schemas.microsoft.com/office/drawing/2014/main" id="{4223B1AE-5ACD-96E8-F870-47AFB7DBB668}"/>
                            </a:ext>
                          </a:extLst>
                        </p:cNvPr>
                        <p:cNvSpPr>
                          <a:spLocks/>
                        </p:cNvSpPr>
                        <p:nvPr/>
                      </p:nvSpPr>
                      <p:spPr bwMode="auto">
                        <a:xfrm>
                          <a:off x="1422400" y="286634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176" name="台形 2175">
                      <a:extLst>
                        <a:ext uri="{FF2B5EF4-FFF2-40B4-BE49-F238E27FC236}">
                          <a16:creationId xmlns:a16="http://schemas.microsoft.com/office/drawing/2014/main" id="{7A5EFDDB-25A7-7494-613F-EA1D52A7C093}"/>
                        </a:ext>
                      </a:extLst>
                    </p:cNvPr>
                    <p:cNvSpPr/>
                    <p:nvPr/>
                  </p:nvSpPr>
                  <p:spPr>
                    <a:xfrm>
                      <a:off x="1657350" y="198120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77" name="フリーフォーム: 図形 2176">
                      <a:extLst>
                        <a:ext uri="{FF2B5EF4-FFF2-40B4-BE49-F238E27FC236}">
                          <a16:creationId xmlns:a16="http://schemas.microsoft.com/office/drawing/2014/main" id="{75A45E4F-AA3F-EF3C-9C27-A839AD2C6CAD}"/>
                        </a:ext>
                      </a:extLst>
                    </p:cNvPr>
                    <p:cNvSpPr/>
                    <p:nvPr/>
                  </p:nvSpPr>
                  <p:spPr>
                    <a:xfrm>
                      <a:off x="1409700" y="211455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78" name="フリーフォーム: 図形 2177">
                      <a:extLst>
                        <a:ext uri="{FF2B5EF4-FFF2-40B4-BE49-F238E27FC236}">
                          <a16:creationId xmlns:a16="http://schemas.microsoft.com/office/drawing/2014/main" id="{B2BD6ED0-5002-3EF6-FC61-D05E2C31B7DC}"/>
                        </a:ext>
                      </a:extLst>
                    </p:cNvPr>
                    <p:cNvSpPr/>
                    <p:nvPr/>
                  </p:nvSpPr>
                  <p:spPr>
                    <a:xfrm>
                      <a:off x="1377950" y="46355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rgbClr val="FFCC00"/>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179" name="グループ化 2178">
                      <a:extLst>
                        <a:ext uri="{FF2B5EF4-FFF2-40B4-BE49-F238E27FC236}">
                          <a16:creationId xmlns:a16="http://schemas.microsoft.com/office/drawing/2014/main" id="{2675828D-897B-C9BE-3972-9E035F9AC4D6}"/>
                        </a:ext>
                      </a:extLst>
                    </p:cNvPr>
                    <p:cNvGrpSpPr/>
                    <p:nvPr/>
                  </p:nvGrpSpPr>
                  <p:grpSpPr>
                    <a:xfrm>
                      <a:off x="1314450" y="317500"/>
                      <a:ext cx="1181100" cy="914399"/>
                      <a:chOff x="1314450" y="317500"/>
                      <a:chExt cx="1181100" cy="914399"/>
                    </a:xfrm>
                  </p:grpSpPr>
                  <p:sp>
                    <p:nvSpPr>
                      <p:cNvPr id="2180" name="フリーフォーム: 図形 2179">
                        <a:extLst>
                          <a:ext uri="{FF2B5EF4-FFF2-40B4-BE49-F238E27FC236}">
                            <a16:creationId xmlns:a16="http://schemas.microsoft.com/office/drawing/2014/main" id="{A773D89D-0733-932B-5597-7D86CE29EE15}"/>
                          </a:ext>
                        </a:extLst>
                      </p:cNvPr>
                      <p:cNvSpPr/>
                      <p:nvPr/>
                    </p:nvSpPr>
                    <p:spPr>
                      <a:xfrm rot="201776">
                        <a:off x="1314450" y="43179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81" name="正方形/長方形 2180">
                        <a:extLst>
                          <a:ext uri="{FF2B5EF4-FFF2-40B4-BE49-F238E27FC236}">
                            <a16:creationId xmlns:a16="http://schemas.microsoft.com/office/drawing/2014/main" id="{FEAD584C-30F0-46C4-F6B4-9CEEFC77B447}"/>
                          </a:ext>
                        </a:extLst>
                      </p:cNvPr>
                      <p:cNvSpPr/>
                      <p:nvPr/>
                    </p:nvSpPr>
                    <p:spPr>
                      <a:xfrm>
                        <a:off x="1739900" y="920750"/>
                        <a:ext cx="349250" cy="152400"/>
                      </a:xfrm>
                      <a:prstGeom prst="rect">
                        <a:avLst/>
                      </a:prstGeom>
                      <a:solidFill>
                        <a:srgbClr val="FFCC00"/>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82" name="楕円 2181">
                        <a:extLst>
                          <a:ext uri="{FF2B5EF4-FFF2-40B4-BE49-F238E27FC236}">
                            <a16:creationId xmlns:a16="http://schemas.microsoft.com/office/drawing/2014/main" id="{FA25D40A-9189-0573-B5F8-5D74695D383E}"/>
                          </a:ext>
                        </a:extLst>
                      </p:cNvPr>
                      <p:cNvSpPr/>
                      <p:nvPr/>
                    </p:nvSpPr>
                    <p:spPr>
                      <a:xfrm>
                        <a:off x="1879600" y="31750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174" name="テキスト ボックス 150">
                    <a:extLst>
                      <a:ext uri="{FF2B5EF4-FFF2-40B4-BE49-F238E27FC236}">
                        <a16:creationId xmlns:a16="http://schemas.microsoft.com/office/drawing/2014/main" id="{517405B5-CAAC-8EFC-71AC-28690465BCEF}"/>
                      </a:ext>
                    </a:extLst>
                  </p:cNvPr>
                  <p:cNvSpPr txBox="1"/>
                  <p:nvPr/>
                </p:nvSpPr>
                <p:spPr>
                  <a:xfrm>
                    <a:off x="1447799" y="12573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300" dirty="0" err="1">
                        <a:solidFill>
                          <a:schemeClr val="accent3">
                            <a:lumMod val="75000"/>
                          </a:schemeClr>
                        </a:solidFill>
                        <a:latin typeface="Congenial Black" panose="020F0502020204030204" pitchFamily="2" charset="0"/>
                      </a:rPr>
                      <a:t>jatco</a:t>
                    </a:r>
                    <a:endParaRPr kumimoji="1" lang="ja-JP" altLang="en-US" sz="300" dirty="0">
                      <a:solidFill>
                        <a:schemeClr val="accent3">
                          <a:lumMod val="75000"/>
                        </a:schemeClr>
                      </a:solidFill>
                      <a:latin typeface="Congenial Black" panose="020F0502020204030204" pitchFamily="2" charset="0"/>
                    </a:endParaRPr>
                  </a:p>
                </p:txBody>
              </p:sp>
            </p:grpSp>
            <p:grpSp>
              <p:nvGrpSpPr>
                <p:cNvPr id="25" name="グループ化 24">
                  <a:extLst>
                    <a:ext uri="{FF2B5EF4-FFF2-40B4-BE49-F238E27FC236}">
                      <a16:creationId xmlns:a16="http://schemas.microsoft.com/office/drawing/2014/main" id="{00245875-2200-B073-0025-067B05C52610}"/>
                    </a:ext>
                  </a:extLst>
                </p:cNvPr>
                <p:cNvGrpSpPr/>
                <p:nvPr/>
              </p:nvGrpSpPr>
              <p:grpSpPr>
                <a:xfrm>
                  <a:off x="266700" y="260350"/>
                  <a:ext cx="863600" cy="1289050"/>
                  <a:chOff x="266700" y="260350"/>
                  <a:chExt cx="863600" cy="1289050"/>
                </a:xfrm>
              </p:grpSpPr>
              <p:grpSp>
                <p:nvGrpSpPr>
                  <p:cNvPr id="2150" name="グループ化 2149">
                    <a:extLst>
                      <a:ext uri="{FF2B5EF4-FFF2-40B4-BE49-F238E27FC236}">
                        <a16:creationId xmlns:a16="http://schemas.microsoft.com/office/drawing/2014/main" id="{5ACA4F25-5EBC-F83E-3A1E-411F90FFCC21}"/>
                      </a:ext>
                    </a:extLst>
                  </p:cNvPr>
                  <p:cNvGrpSpPr/>
                  <p:nvPr/>
                </p:nvGrpSpPr>
                <p:grpSpPr>
                  <a:xfrm>
                    <a:off x="266700" y="260350"/>
                    <a:ext cx="863600" cy="1289050"/>
                    <a:chOff x="266700" y="260350"/>
                    <a:chExt cx="1507120" cy="2514600"/>
                  </a:xfrm>
                </p:grpSpPr>
                <p:grpSp>
                  <p:nvGrpSpPr>
                    <p:cNvPr id="2152" name="グループ化 2151">
                      <a:extLst>
                        <a:ext uri="{FF2B5EF4-FFF2-40B4-BE49-F238E27FC236}">
                          <a16:creationId xmlns:a16="http://schemas.microsoft.com/office/drawing/2014/main" id="{EDDA7596-9EBA-3F69-69AF-FC6A6D348875}"/>
                        </a:ext>
                      </a:extLst>
                    </p:cNvPr>
                    <p:cNvGrpSpPr/>
                    <p:nvPr/>
                  </p:nvGrpSpPr>
                  <p:grpSpPr>
                    <a:xfrm>
                      <a:off x="266700" y="475394"/>
                      <a:ext cx="1507120" cy="2297045"/>
                      <a:chOff x="266700" y="475394"/>
                      <a:chExt cx="2386011" cy="2682165"/>
                    </a:xfrm>
                  </p:grpSpPr>
                  <p:grpSp>
                    <p:nvGrpSpPr>
                      <p:cNvPr id="2160" name="グループ化 2159">
                        <a:extLst>
                          <a:ext uri="{FF2B5EF4-FFF2-40B4-BE49-F238E27FC236}">
                            <a16:creationId xmlns:a16="http://schemas.microsoft.com/office/drawing/2014/main" id="{814B7F4D-513C-66B8-EC79-DBFFF970CB7B}"/>
                          </a:ext>
                        </a:extLst>
                      </p:cNvPr>
                      <p:cNvGrpSpPr/>
                      <p:nvPr/>
                    </p:nvGrpSpPr>
                    <p:grpSpPr>
                      <a:xfrm>
                        <a:off x="525956" y="475394"/>
                        <a:ext cx="1704975" cy="1833563"/>
                        <a:chOff x="525956" y="475394"/>
                        <a:chExt cx="1704975" cy="1833563"/>
                      </a:xfrm>
                    </p:grpSpPr>
                    <p:sp>
                      <p:nvSpPr>
                        <p:cNvPr id="2170" name="フリーフォーム 179">
                          <a:extLst>
                            <a:ext uri="{FF2B5EF4-FFF2-40B4-BE49-F238E27FC236}">
                              <a16:creationId xmlns:a16="http://schemas.microsoft.com/office/drawing/2014/main" id="{BB7AB0B3-F952-B047-DAC2-F28E58A61C8C}"/>
                            </a:ext>
                          </a:extLst>
                        </p:cNvPr>
                        <p:cNvSpPr/>
                        <p:nvPr/>
                      </p:nvSpPr>
                      <p:spPr>
                        <a:xfrm>
                          <a:off x="716456" y="47539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171" name="フリーフォーム 181">
                          <a:extLst>
                            <a:ext uri="{FF2B5EF4-FFF2-40B4-BE49-F238E27FC236}">
                              <a16:creationId xmlns:a16="http://schemas.microsoft.com/office/drawing/2014/main" id="{146A8A27-9AEB-B7A2-AFB7-3ED8DC509EE5}"/>
                            </a:ext>
                          </a:extLst>
                        </p:cNvPr>
                        <p:cNvSpPr/>
                        <p:nvPr/>
                      </p:nvSpPr>
                      <p:spPr>
                        <a:xfrm>
                          <a:off x="525956" y="103736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172" name="フリーフォーム 182">
                          <a:extLst>
                            <a:ext uri="{FF2B5EF4-FFF2-40B4-BE49-F238E27FC236}">
                              <a16:creationId xmlns:a16="http://schemas.microsoft.com/office/drawing/2014/main" id="{C77D1D42-17FE-F5A8-0956-FAA357843C20}"/>
                            </a:ext>
                          </a:extLst>
                        </p:cNvPr>
                        <p:cNvSpPr/>
                        <p:nvPr/>
                      </p:nvSpPr>
                      <p:spPr>
                        <a:xfrm>
                          <a:off x="2088056" y="112785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161" name="グループ化 2160">
                        <a:extLst>
                          <a:ext uri="{FF2B5EF4-FFF2-40B4-BE49-F238E27FC236}">
                            <a16:creationId xmlns:a16="http://schemas.microsoft.com/office/drawing/2014/main" id="{E9E389EB-F4D2-61C8-2C6D-43F220D6E73C}"/>
                          </a:ext>
                        </a:extLst>
                      </p:cNvPr>
                      <p:cNvGrpSpPr>
                        <a:grpSpLocks/>
                      </p:cNvGrpSpPr>
                      <p:nvPr/>
                    </p:nvGrpSpPr>
                    <p:grpSpPr bwMode="auto">
                      <a:xfrm>
                        <a:off x="266700" y="2163082"/>
                        <a:ext cx="2386011" cy="994477"/>
                        <a:chOff x="266700" y="2163082"/>
                        <a:chExt cx="3381375" cy="1409700"/>
                      </a:xfrm>
                    </p:grpSpPr>
                    <p:sp>
                      <p:nvSpPr>
                        <p:cNvPr id="2162" name="フリーフォーム 163">
                          <a:extLst>
                            <a:ext uri="{FF2B5EF4-FFF2-40B4-BE49-F238E27FC236}">
                              <a16:creationId xmlns:a16="http://schemas.microsoft.com/office/drawing/2014/main" id="{EB42BEE0-13C7-2477-071F-2E69BB1A5BF9}"/>
                            </a:ext>
                          </a:extLst>
                        </p:cNvPr>
                        <p:cNvSpPr/>
                        <p:nvPr/>
                      </p:nvSpPr>
                      <p:spPr bwMode="auto">
                        <a:xfrm>
                          <a:off x="266700" y="219165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163" name="フリーフォーム 164">
                          <a:extLst>
                            <a:ext uri="{FF2B5EF4-FFF2-40B4-BE49-F238E27FC236}">
                              <a16:creationId xmlns:a16="http://schemas.microsoft.com/office/drawing/2014/main" id="{71ECDA4A-01B7-AF50-BB93-A522E0FD4475}"/>
                            </a:ext>
                          </a:extLst>
                        </p:cNvPr>
                        <p:cNvSpPr/>
                        <p:nvPr/>
                      </p:nvSpPr>
                      <p:spPr bwMode="auto">
                        <a:xfrm>
                          <a:off x="723399" y="244311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164" name="フリーフォーム 167">
                          <a:extLst>
                            <a:ext uri="{FF2B5EF4-FFF2-40B4-BE49-F238E27FC236}">
                              <a16:creationId xmlns:a16="http://schemas.microsoft.com/office/drawing/2014/main" id="{6B043E7E-4D23-CCC0-0135-6B6F778E881B}"/>
                            </a:ext>
                          </a:extLst>
                        </p:cNvPr>
                        <p:cNvSpPr/>
                        <p:nvPr/>
                      </p:nvSpPr>
                      <p:spPr bwMode="auto">
                        <a:xfrm>
                          <a:off x="2533650" y="216308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165" name="フリーフォーム 168">
                          <a:extLst>
                            <a:ext uri="{FF2B5EF4-FFF2-40B4-BE49-F238E27FC236}">
                              <a16:creationId xmlns:a16="http://schemas.microsoft.com/office/drawing/2014/main" id="{DA7A91DE-468D-DF96-EF6A-11982FECC405}"/>
                            </a:ext>
                          </a:extLst>
                        </p:cNvPr>
                        <p:cNvSpPr/>
                        <p:nvPr/>
                      </p:nvSpPr>
                      <p:spPr bwMode="auto">
                        <a:xfrm>
                          <a:off x="2610941" y="239585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166" name="フリーフォーム 169">
                          <a:extLst>
                            <a:ext uri="{FF2B5EF4-FFF2-40B4-BE49-F238E27FC236}">
                              <a16:creationId xmlns:a16="http://schemas.microsoft.com/office/drawing/2014/main" id="{D5E0C821-D93A-E1EB-3BB9-142A68A88249}"/>
                            </a:ext>
                          </a:extLst>
                        </p:cNvPr>
                        <p:cNvSpPr>
                          <a:spLocks/>
                        </p:cNvSpPr>
                        <p:nvPr/>
                      </p:nvSpPr>
                      <p:spPr bwMode="auto">
                        <a:xfrm>
                          <a:off x="1819275" y="251550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67" name="フリーフォーム 171">
                          <a:extLst>
                            <a:ext uri="{FF2B5EF4-FFF2-40B4-BE49-F238E27FC236}">
                              <a16:creationId xmlns:a16="http://schemas.microsoft.com/office/drawing/2014/main" id="{C42DFB0E-E160-F1FC-7EFE-B30CEB8FAA45}"/>
                            </a:ext>
                          </a:extLst>
                        </p:cNvPr>
                        <p:cNvSpPr>
                          <a:spLocks/>
                        </p:cNvSpPr>
                        <p:nvPr/>
                      </p:nvSpPr>
                      <p:spPr bwMode="auto">
                        <a:xfrm>
                          <a:off x="1833563" y="291555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68" name="フリーフォーム 177">
                          <a:extLst>
                            <a:ext uri="{FF2B5EF4-FFF2-40B4-BE49-F238E27FC236}">
                              <a16:creationId xmlns:a16="http://schemas.microsoft.com/office/drawing/2014/main" id="{5FB61FDA-C515-EEAE-8B06-120104D8C108}"/>
                            </a:ext>
                          </a:extLst>
                        </p:cNvPr>
                        <p:cNvSpPr>
                          <a:spLocks/>
                        </p:cNvSpPr>
                        <p:nvPr/>
                      </p:nvSpPr>
                      <p:spPr bwMode="auto">
                        <a:xfrm>
                          <a:off x="3359150" y="264726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69" name="フリーフォーム 178">
                          <a:extLst>
                            <a:ext uri="{FF2B5EF4-FFF2-40B4-BE49-F238E27FC236}">
                              <a16:creationId xmlns:a16="http://schemas.microsoft.com/office/drawing/2014/main" id="{EEAD1150-915B-5BA0-0F15-50618CF41F0D}"/>
                            </a:ext>
                          </a:extLst>
                        </p:cNvPr>
                        <p:cNvSpPr>
                          <a:spLocks/>
                        </p:cNvSpPr>
                        <p:nvPr/>
                      </p:nvSpPr>
                      <p:spPr bwMode="auto">
                        <a:xfrm>
                          <a:off x="469900" y="280919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153" name="台形 2152">
                      <a:extLst>
                        <a:ext uri="{FF2B5EF4-FFF2-40B4-BE49-F238E27FC236}">
                          <a16:creationId xmlns:a16="http://schemas.microsoft.com/office/drawing/2014/main" id="{3C6C2986-AB6A-6AFF-6D30-4EE87C89D28B}"/>
                        </a:ext>
                      </a:extLst>
                    </p:cNvPr>
                    <p:cNvSpPr/>
                    <p:nvPr/>
                  </p:nvSpPr>
                  <p:spPr>
                    <a:xfrm>
                      <a:off x="704850" y="192405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54" name="フリーフォーム: 図形 2153">
                      <a:extLst>
                        <a:ext uri="{FF2B5EF4-FFF2-40B4-BE49-F238E27FC236}">
                          <a16:creationId xmlns:a16="http://schemas.microsoft.com/office/drawing/2014/main" id="{D10DBA69-1887-F156-BEB5-1D8BC5FA8554}"/>
                        </a:ext>
                      </a:extLst>
                    </p:cNvPr>
                    <p:cNvSpPr/>
                    <p:nvPr/>
                  </p:nvSpPr>
                  <p:spPr>
                    <a:xfrm>
                      <a:off x="457200" y="205740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55" name="フリーフォーム: 図形 2154">
                      <a:extLst>
                        <a:ext uri="{FF2B5EF4-FFF2-40B4-BE49-F238E27FC236}">
                          <a16:creationId xmlns:a16="http://schemas.microsoft.com/office/drawing/2014/main" id="{635A2CAC-CD5F-305B-BF14-3DF50EDE526C}"/>
                        </a:ext>
                      </a:extLst>
                    </p:cNvPr>
                    <p:cNvSpPr/>
                    <p:nvPr/>
                  </p:nvSpPr>
                  <p:spPr>
                    <a:xfrm>
                      <a:off x="425450" y="40640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accent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156" name="グループ化 2155">
                      <a:extLst>
                        <a:ext uri="{FF2B5EF4-FFF2-40B4-BE49-F238E27FC236}">
                          <a16:creationId xmlns:a16="http://schemas.microsoft.com/office/drawing/2014/main" id="{8580B0CB-CE0C-DBC7-1AD2-7B708419EF6E}"/>
                        </a:ext>
                      </a:extLst>
                    </p:cNvPr>
                    <p:cNvGrpSpPr/>
                    <p:nvPr/>
                  </p:nvGrpSpPr>
                  <p:grpSpPr>
                    <a:xfrm>
                      <a:off x="361950" y="260350"/>
                      <a:ext cx="1181100" cy="914399"/>
                      <a:chOff x="361950" y="260350"/>
                      <a:chExt cx="1181100" cy="914399"/>
                    </a:xfrm>
                  </p:grpSpPr>
                  <p:sp>
                    <p:nvSpPr>
                      <p:cNvPr id="2157" name="フリーフォーム: 図形 2156">
                        <a:extLst>
                          <a:ext uri="{FF2B5EF4-FFF2-40B4-BE49-F238E27FC236}">
                            <a16:creationId xmlns:a16="http://schemas.microsoft.com/office/drawing/2014/main" id="{1674E50C-7A80-8019-1C71-0DABFB69F27A}"/>
                          </a:ext>
                        </a:extLst>
                      </p:cNvPr>
                      <p:cNvSpPr/>
                      <p:nvPr/>
                    </p:nvSpPr>
                    <p:spPr>
                      <a:xfrm rot="201776">
                        <a:off x="361950" y="37464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58" name="正方形/長方形 2157">
                        <a:extLst>
                          <a:ext uri="{FF2B5EF4-FFF2-40B4-BE49-F238E27FC236}">
                            <a16:creationId xmlns:a16="http://schemas.microsoft.com/office/drawing/2014/main" id="{3ED5E91B-F1EA-2F22-F41A-A88EDA118DF2}"/>
                          </a:ext>
                        </a:extLst>
                      </p:cNvPr>
                      <p:cNvSpPr/>
                      <p:nvPr/>
                    </p:nvSpPr>
                    <p:spPr>
                      <a:xfrm>
                        <a:off x="787400" y="863600"/>
                        <a:ext cx="349250" cy="152400"/>
                      </a:xfrm>
                      <a:prstGeom prst="rect">
                        <a:avLst/>
                      </a:prstGeom>
                      <a:solidFill>
                        <a:schemeClr val="accent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59" name="楕円 2158">
                        <a:extLst>
                          <a:ext uri="{FF2B5EF4-FFF2-40B4-BE49-F238E27FC236}">
                            <a16:creationId xmlns:a16="http://schemas.microsoft.com/office/drawing/2014/main" id="{B05B759D-FA06-AE5E-7AAE-A3EF69B14EE0}"/>
                          </a:ext>
                        </a:extLst>
                      </p:cNvPr>
                      <p:cNvSpPr/>
                      <p:nvPr/>
                    </p:nvSpPr>
                    <p:spPr>
                      <a:xfrm>
                        <a:off x="927100" y="26035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151" name="テキスト ボックス 152">
                    <a:extLst>
                      <a:ext uri="{FF2B5EF4-FFF2-40B4-BE49-F238E27FC236}">
                        <a16:creationId xmlns:a16="http://schemas.microsoft.com/office/drawing/2014/main" id="{4DC53F89-FC45-2A52-6498-589DFCA0D0C1}"/>
                      </a:ext>
                    </a:extLst>
                  </p:cNvPr>
                  <p:cNvSpPr txBox="1"/>
                  <p:nvPr/>
                </p:nvSpPr>
                <p:spPr>
                  <a:xfrm>
                    <a:off x="457199" y="11938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500" dirty="0" err="1">
                        <a:solidFill>
                          <a:schemeClr val="accent3">
                            <a:lumMod val="75000"/>
                          </a:schemeClr>
                        </a:solidFill>
                        <a:latin typeface="Congenial Black" panose="020F0502020204030204" pitchFamily="2" charset="0"/>
                      </a:rPr>
                      <a:t>jatc</a:t>
                    </a:r>
                    <a:r>
                      <a:rPr kumimoji="1" lang="en-US" altLang="ja-JP" sz="1000" dirty="0" err="1">
                        <a:solidFill>
                          <a:schemeClr val="accent3">
                            <a:lumMod val="75000"/>
                          </a:schemeClr>
                        </a:solidFill>
                        <a:latin typeface="Congenial Black" panose="020F0502020204030204" pitchFamily="2" charset="0"/>
                      </a:rPr>
                      <a:t>o</a:t>
                    </a:r>
                    <a:endParaRPr kumimoji="1" lang="en-US" altLang="ja-JP" sz="1000" dirty="0">
                      <a:solidFill>
                        <a:schemeClr val="accent3">
                          <a:lumMod val="75000"/>
                        </a:schemeClr>
                      </a:solidFill>
                      <a:latin typeface="Congenial Black" panose="020F0502020204030204" pitchFamily="2" charset="0"/>
                    </a:endParaRPr>
                  </a:p>
                  <a:p>
                    <a:endParaRPr kumimoji="1" lang="ja-JP" altLang="en-US" sz="1000" dirty="0">
                      <a:solidFill>
                        <a:schemeClr val="accent3">
                          <a:lumMod val="75000"/>
                        </a:schemeClr>
                      </a:solidFill>
                      <a:latin typeface="Congenial Black" panose="020F0502020204030204" pitchFamily="2" charset="0"/>
                    </a:endParaRPr>
                  </a:p>
                </p:txBody>
              </p:sp>
            </p:grpSp>
            <p:grpSp>
              <p:nvGrpSpPr>
                <p:cNvPr id="26" name="グループ化 25">
                  <a:extLst>
                    <a:ext uri="{FF2B5EF4-FFF2-40B4-BE49-F238E27FC236}">
                      <a16:creationId xmlns:a16="http://schemas.microsoft.com/office/drawing/2014/main" id="{9AB90752-899E-93A4-B651-3C31A8502246}"/>
                    </a:ext>
                  </a:extLst>
                </p:cNvPr>
                <p:cNvGrpSpPr/>
                <p:nvPr/>
              </p:nvGrpSpPr>
              <p:grpSpPr>
                <a:xfrm>
                  <a:off x="1568450" y="501650"/>
                  <a:ext cx="863600" cy="1289050"/>
                  <a:chOff x="1568450" y="501650"/>
                  <a:chExt cx="863600" cy="1289050"/>
                </a:xfrm>
              </p:grpSpPr>
              <p:grpSp>
                <p:nvGrpSpPr>
                  <p:cNvPr id="126" name="グループ化 125">
                    <a:extLst>
                      <a:ext uri="{FF2B5EF4-FFF2-40B4-BE49-F238E27FC236}">
                        <a16:creationId xmlns:a16="http://schemas.microsoft.com/office/drawing/2014/main" id="{373E8E74-BD8F-E5E3-2D34-533719B15DD4}"/>
                      </a:ext>
                    </a:extLst>
                  </p:cNvPr>
                  <p:cNvGrpSpPr/>
                  <p:nvPr/>
                </p:nvGrpSpPr>
                <p:grpSpPr>
                  <a:xfrm>
                    <a:off x="1568450" y="501650"/>
                    <a:ext cx="863600" cy="1289050"/>
                    <a:chOff x="1568450" y="501650"/>
                    <a:chExt cx="1507120" cy="2514600"/>
                  </a:xfrm>
                </p:grpSpPr>
                <p:grpSp>
                  <p:nvGrpSpPr>
                    <p:cNvPr id="2128" name="グループ化 2127">
                      <a:extLst>
                        <a:ext uri="{FF2B5EF4-FFF2-40B4-BE49-F238E27FC236}">
                          <a16:creationId xmlns:a16="http://schemas.microsoft.com/office/drawing/2014/main" id="{5B8B58BA-6BE0-9CE7-B682-9D4A769D085F}"/>
                        </a:ext>
                      </a:extLst>
                    </p:cNvPr>
                    <p:cNvGrpSpPr/>
                    <p:nvPr/>
                  </p:nvGrpSpPr>
                  <p:grpSpPr>
                    <a:xfrm>
                      <a:off x="1568450" y="716694"/>
                      <a:ext cx="1507120" cy="2297045"/>
                      <a:chOff x="1568450" y="716694"/>
                      <a:chExt cx="2386011" cy="2682165"/>
                    </a:xfrm>
                  </p:grpSpPr>
                  <p:grpSp>
                    <p:nvGrpSpPr>
                      <p:cNvPr id="2137" name="グループ化 2136">
                        <a:extLst>
                          <a:ext uri="{FF2B5EF4-FFF2-40B4-BE49-F238E27FC236}">
                            <a16:creationId xmlns:a16="http://schemas.microsoft.com/office/drawing/2014/main" id="{DF13CA90-650F-367F-11A7-546EA0B71C9C}"/>
                          </a:ext>
                        </a:extLst>
                      </p:cNvPr>
                      <p:cNvGrpSpPr/>
                      <p:nvPr/>
                    </p:nvGrpSpPr>
                    <p:grpSpPr>
                      <a:xfrm>
                        <a:off x="1827706" y="716694"/>
                        <a:ext cx="1704975" cy="1833563"/>
                        <a:chOff x="1827706" y="716694"/>
                        <a:chExt cx="1704975" cy="1833563"/>
                      </a:xfrm>
                    </p:grpSpPr>
                    <p:sp>
                      <p:nvSpPr>
                        <p:cNvPr id="2147" name="フリーフォーム 179">
                          <a:extLst>
                            <a:ext uri="{FF2B5EF4-FFF2-40B4-BE49-F238E27FC236}">
                              <a16:creationId xmlns:a16="http://schemas.microsoft.com/office/drawing/2014/main" id="{06CFD386-CB83-5AD5-5AC7-1929B8A54591}"/>
                            </a:ext>
                          </a:extLst>
                        </p:cNvPr>
                        <p:cNvSpPr/>
                        <p:nvPr/>
                      </p:nvSpPr>
                      <p:spPr>
                        <a:xfrm>
                          <a:off x="2018206" y="71669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148" name="フリーフォーム 181">
                          <a:extLst>
                            <a:ext uri="{FF2B5EF4-FFF2-40B4-BE49-F238E27FC236}">
                              <a16:creationId xmlns:a16="http://schemas.microsoft.com/office/drawing/2014/main" id="{31386771-6699-CEC8-F3D6-B8270922007E}"/>
                            </a:ext>
                          </a:extLst>
                        </p:cNvPr>
                        <p:cNvSpPr/>
                        <p:nvPr/>
                      </p:nvSpPr>
                      <p:spPr>
                        <a:xfrm>
                          <a:off x="1827706" y="127866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149" name="フリーフォーム 182">
                          <a:extLst>
                            <a:ext uri="{FF2B5EF4-FFF2-40B4-BE49-F238E27FC236}">
                              <a16:creationId xmlns:a16="http://schemas.microsoft.com/office/drawing/2014/main" id="{154EE5A7-C4E3-F8B6-36E1-E8A1EA315011}"/>
                            </a:ext>
                          </a:extLst>
                        </p:cNvPr>
                        <p:cNvSpPr/>
                        <p:nvPr/>
                      </p:nvSpPr>
                      <p:spPr>
                        <a:xfrm>
                          <a:off x="3389806" y="136915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138" name="グループ化 2137">
                        <a:extLst>
                          <a:ext uri="{FF2B5EF4-FFF2-40B4-BE49-F238E27FC236}">
                            <a16:creationId xmlns:a16="http://schemas.microsoft.com/office/drawing/2014/main" id="{EC945072-BE8E-1415-2DCC-1E095BB8684C}"/>
                          </a:ext>
                        </a:extLst>
                      </p:cNvPr>
                      <p:cNvGrpSpPr>
                        <a:grpSpLocks/>
                      </p:cNvGrpSpPr>
                      <p:nvPr/>
                    </p:nvGrpSpPr>
                    <p:grpSpPr bwMode="auto">
                      <a:xfrm>
                        <a:off x="1568450" y="2404382"/>
                        <a:ext cx="2386011" cy="994477"/>
                        <a:chOff x="1568450" y="2404382"/>
                        <a:chExt cx="3381375" cy="1409700"/>
                      </a:xfrm>
                    </p:grpSpPr>
                    <p:sp>
                      <p:nvSpPr>
                        <p:cNvPr id="2139" name="フリーフォーム 163">
                          <a:extLst>
                            <a:ext uri="{FF2B5EF4-FFF2-40B4-BE49-F238E27FC236}">
                              <a16:creationId xmlns:a16="http://schemas.microsoft.com/office/drawing/2014/main" id="{994C6A7E-D37A-CBB1-1226-352338693B4E}"/>
                            </a:ext>
                          </a:extLst>
                        </p:cNvPr>
                        <p:cNvSpPr/>
                        <p:nvPr/>
                      </p:nvSpPr>
                      <p:spPr bwMode="auto">
                        <a:xfrm>
                          <a:off x="1568450" y="243295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140" name="フリーフォーム 164">
                          <a:extLst>
                            <a:ext uri="{FF2B5EF4-FFF2-40B4-BE49-F238E27FC236}">
                              <a16:creationId xmlns:a16="http://schemas.microsoft.com/office/drawing/2014/main" id="{153685F6-67EA-82BD-4045-DA5D8CF184F3}"/>
                            </a:ext>
                          </a:extLst>
                        </p:cNvPr>
                        <p:cNvSpPr/>
                        <p:nvPr/>
                      </p:nvSpPr>
                      <p:spPr bwMode="auto">
                        <a:xfrm>
                          <a:off x="2025149" y="268441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141" name="フリーフォーム 167">
                          <a:extLst>
                            <a:ext uri="{FF2B5EF4-FFF2-40B4-BE49-F238E27FC236}">
                              <a16:creationId xmlns:a16="http://schemas.microsoft.com/office/drawing/2014/main" id="{43475B25-3D5E-41EC-DB75-5E84EF47C4C5}"/>
                            </a:ext>
                          </a:extLst>
                        </p:cNvPr>
                        <p:cNvSpPr/>
                        <p:nvPr/>
                      </p:nvSpPr>
                      <p:spPr bwMode="auto">
                        <a:xfrm>
                          <a:off x="3835400" y="240438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142" name="フリーフォーム 168">
                          <a:extLst>
                            <a:ext uri="{FF2B5EF4-FFF2-40B4-BE49-F238E27FC236}">
                              <a16:creationId xmlns:a16="http://schemas.microsoft.com/office/drawing/2014/main" id="{F202B728-4335-8844-AD1C-00BCF7A0C38D}"/>
                            </a:ext>
                          </a:extLst>
                        </p:cNvPr>
                        <p:cNvSpPr/>
                        <p:nvPr/>
                      </p:nvSpPr>
                      <p:spPr bwMode="auto">
                        <a:xfrm>
                          <a:off x="3912691" y="263715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143" name="フリーフォーム 169">
                          <a:extLst>
                            <a:ext uri="{FF2B5EF4-FFF2-40B4-BE49-F238E27FC236}">
                              <a16:creationId xmlns:a16="http://schemas.microsoft.com/office/drawing/2014/main" id="{272F6F07-8EF5-455F-4B62-EDEF2AEB0C3D}"/>
                            </a:ext>
                          </a:extLst>
                        </p:cNvPr>
                        <p:cNvSpPr>
                          <a:spLocks/>
                        </p:cNvSpPr>
                        <p:nvPr/>
                      </p:nvSpPr>
                      <p:spPr bwMode="auto">
                        <a:xfrm>
                          <a:off x="3121025" y="275680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44" name="フリーフォーム 171">
                          <a:extLst>
                            <a:ext uri="{FF2B5EF4-FFF2-40B4-BE49-F238E27FC236}">
                              <a16:creationId xmlns:a16="http://schemas.microsoft.com/office/drawing/2014/main" id="{0D7AF5AB-2D19-8778-6E9F-F78008557B6F}"/>
                            </a:ext>
                          </a:extLst>
                        </p:cNvPr>
                        <p:cNvSpPr>
                          <a:spLocks/>
                        </p:cNvSpPr>
                        <p:nvPr/>
                      </p:nvSpPr>
                      <p:spPr bwMode="auto">
                        <a:xfrm>
                          <a:off x="3135313" y="315685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45" name="フリーフォーム 177">
                          <a:extLst>
                            <a:ext uri="{FF2B5EF4-FFF2-40B4-BE49-F238E27FC236}">
                              <a16:creationId xmlns:a16="http://schemas.microsoft.com/office/drawing/2014/main" id="{EC46110F-A893-3992-DE3D-1D432B3D6148}"/>
                            </a:ext>
                          </a:extLst>
                        </p:cNvPr>
                        <p:cNvSpPr>
                          <a:spLocks/>
                        </p:cNvSpPr>
                        <p:nvPr/>
                      </p:nvSpPr>
                      <p:spPr bwMode="auto">
                        <a:xfrm>
                          <a:off x="4660900" y="288856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46" name="フリーフォーム 178">
                          <a:extLst>
                            <a:ext uri="{FF2B5EF4-FFF2-40B4-BE49-F238E27FC236}">
                              <a16:creationId xmlns:a16="http://schemas.microsoft.com/office/drawing/2014/main" id="{55357911-0D85-88F5-B730-84EA7D70A782}"/>
                            </a:ext>
                          </a:extLst>
                        </p:cNvPr>
                        <p:cNvSpPr>
                          <a:spLocks/>
                        </p:cNvSpPr>
                        <p:nvPr/>
                      </p:nvSpPr>
                      <p:spPr bwMode="auto">
                        <a:xfrm>
                          <a:off x="1771650" y="305049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130" name="台形 2129">
                      <a:extLst>
                        <a:ext uri="{FF2B5EF4-FFF2-40B4-BE49-F238E27FC236}">
                          <a16:creationId xmlns:a16="http://schemas.microsoft.com/office/drawing/2014/main" id="{DC51924B-83EC-5171-CE6E-E6A6BBE51199}"/>
                        </a:ext>
                      </a:extLst>
                    </p:cNvPr>
                    <p:cNvSpPr/>
                    <p:nvPr/>
                  </p:nvSpPr>
                  <p:spPr>
                    <a:xfrm>
                      <a:off x="2006600" y="216535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31" name="フリーフォーム: 図形 2130">
                      <a:extLst>
                        <a:ext uri="{FF2B5EF4-FFF2-40B4-BE49-F238E27FC236}">
                          <a16:creationId xmlns:a16="http://schemas.microsoft.com/office/drawing/2014/main" id="{1A6D2DCA-8C6A-28CA-E7C6-30725E9A4290}"/>
                        </a:ext>
                      </a:extLst>
                    </p:cNvPr>
                    <p:cNvSpPr/>
                    <p:nvPr/>
                  </p:nvSpPr>
                  <p:spPr>
                    <a:xfrm>
                      <a:off x="1758950" y="229870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32" name="フリーフォーム: 図形 2131">
                      <a:extLst>
                        <a:ext uri="{FF2B5EF4-FFF2-40B4-BE49-F238E27FC236}">
                          <a16:creationId xmlns:a16="http://schemas.microsoft.com/office/drawing/2014/main" id="{20985C14-A418-0447-05CE-47F10FC77B71}"/>
                        </a:ext>
                      </a:extLst>
                    </p:cNvPr>
                    <p:cNvSpPr/>
                    <p:nvPr/>
                  </p:nvSpPr>
                  <p:spPr>
                    <a:xfrm>
                      <a:off x="1727200" y="64770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rgbClr val="FF6600"/>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133" name="グループ化 2132">
                      <a:extLst>
                        <a:ext uri="{FF2B5EF4-FFF2-40B4-BE49-F238E27FC236}">
                          <a16:creationId xmlns:a16="http://schemas.microsoft.com/office/drawing/2014/main" id="{CE135E0D-F0FA-FBD4-9ED5-36F6CD008A1D}"/>
                        </a:ext>
                      </a:extLst>
                    </p:cNvPr>
                    <p:cNvGrpSpPr/>
                    <p:nvPr/>
                  </p:nvGrpSpPr>
                  <p:grpSpPr>
                    <a:xfrm>
                      <a:off x="1663700" y="501650"/>
                      <a:ext cx="1181100" cy="914399"/>
                      <a:chOff x="1663700" y="501650"/>
                      <a:chExt cx="1181100" cy="914399"/>
                    </a:xfrm>
                  </p:grpSpPr>
                  <p:sp>
                    <p:nvSpPr>
                      <p:cNvPr id="2134" name="フリーフォーム: 図形 2133">
                        <a:extLst>
                          <a:ext uri="{FF2B5EF4-FFF2-40B4-BE49-F238E27FC236}">
                            <a16:creationId xmlns:a16="http://schemas.microsoft.com/office/drawing/2014/main" id="{00C44BC9-B881-6161-4A53-9E8987A48190}"/>
                          </a:ext>
                        </a:extLst>
                      </p:cNvPr>
                      <p:cNvSpPr/>
                      <p:nvPr/>
                    </p:nvSpPr>
                    <p:spPr>
                      <a:xfrm rot="201776">
                        <a:off x="1663700" y="61594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35" name="正方形/長方形 2134">
                        <a:extLst>
                          <a:ext uri="{FF2B5EF4-FFF2-40B4-BE49-F238E27FC236}">
                            <a16:creationId xmlns:a16="http://schemas.microsoft.com/office/drawing/2014/main" id="{00EF4623-E4C9-3405-931C-2C5F8D8E2450}"/>
                          </a:ext>
                        </a:extLst>
                      </p:cNvPr>
                      <p:cNvSpPr/>
                      <p:nvPr/>
                    </p:nvSpPr>
                    <p:spPr>
                      <a:xfrm>
                        <a:off x="2089150" y="1104900"/>
                        <a:ext cx="349250" cy="152400"/>
                      </a:xfrm>
                      <a:prstGeom prst="rect">
                        <a:avLst/>
                      </a:prstGeom>
                      <a:solidFill>
                        <a:srgbClr val="FF6600"/>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136" name="楕円 2135">
                        <a:extLst>
                          <a:ext uri="{FF2B5EF4-FFF2-40B4-BE49-F238E27FC236}">
                            <a16:creationId xmlns:a16="http://schemas.microsoft.com/office/drawing/2014/main" id="{7A3A4311-E882-BFAB-EAA5-507F884DA012}"/>
                          </a:ext>
                        </a:extLst>
                      </p:cNvPr>
                      <p:cNvSpPr/>
                      <p:nvPr/>
                    </p:nvSpPr>
                    <p:spPr>
                      <a:xfrm>
                        <a:off x="2228850" y="50165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127" name="テキスト ボックス 182">
                    <a:extLst>
                      <a:ext uri="{FF2B5EF4-FFF2-40B4-BE49-F238E27FC236}">
                        <a16:creationId xmlns:a16="http://schemas.microsoft.com/office/drawing/2014/main" id="{D418473F-7C9C-59E4-32DB-E996F16E8D28}"/>
                      </a:ext>
                    </a:extLst>
                  </p:cNvPr>
                  <p:cNvSpPr txBox="1"/>
                  <p:nvPr/>
                </p:nvSpPr>
                <p:spPr>
                  <a:xfrm>
                    <a:off x="1765299" y="140335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400" dirty="0" err="1">
                        <a:solidFill>
                          <a:schemeClr val="accent3">
                            <a:lumMod val="75000"/>
                          </a:schemeClr>
                        </a:solidFill>
                        <a:latin typeface="Congenial Black" panose="020F0502020204030204" pitchFamily="2" charset="0"/>
                      </a:rPr>
                      <a:t>jatco</a:t>
                    </a:r>
                    <a:endParaRPr kumimoji="1" lang="en-US" altLang="ja-JP" sz="400" dirty="0">
                      <a:solidFill>
                        <a:schemeClr val="accent3">
                          <a:lumMod val="75000"/>
                        </a:schemeClr>
                      </a:solidFill>
                      <a:latin typeface="Congenial Black" panose="020F0502020204030204" pitchFamily="2" charset="0"/>
                    </a:endParaRPr>
                  </a:p>
                  <a:p>
                    <a:endParaRPr kumimoji="1" lang="ja-JP" altLang="en-US" sz="1000" dirty="0">
                      <a:solidFill>
                        <a:schemeClr val="accent3">
                          <a:lumMod val="75000"/>
                        </a:schemeClr>
                      </a:solidFill>
                      <a:latin typeface="Congenial Black" panose="020F0502020204030204" pitchFamily="2" charset="0"/>
                    </a:endParaRPr>
                  </a:p>
                </p:txBody>
              </p:sp>
            </p:grpSp>
            <p:grpSp>
              <p:nvGrpSpPr>
                <p:cNvPr id="27" name="グループ化 26">
                  <a:extLst>
                    <a:ext uri="{FF2B5EF4-FFF2-40B4-BE49-F238E27FC236}">
                      <a16:creationId xmlns:a16="http://schemas.microsoft.com/office/drawing/2014/main" id="{0982B969-6A84-7602-C859-7A706E6783AC}"/>
                    </a:ext>
                  </a:extLst>
                </p:cNvPr>
                <p:cNvGrpSpPr/>
                <p:nvPr/>
              </p:nvGrpSpPr>
              <p:grpSpPr>
                <a:xfrm>
                  <a:off x="717550" y="482600"/>
                  <a:ext cx="863600" cy="1289050"/>
                  <a:chOff x="717550" y="482600"/>
                  <a:chExt cx="863600" cy="1289050"/>
                </a:xfrm>
              </p:grpSpPr>
              <p:grpSp>
                <p:nvGrpSpPr>
                  <p:cNvPr id="96" name="グループ化 95">
                    <a:extLst>
                      <a:ext uri="{FF2B5EF4-FFF2-40B4-BE49-F238E27FC236}">
                        <a16:creationId xmlns:a16="http://schemas.microsoft.com/office/drawing/2014/main" id="{69391179-099E-CE48-ECCA-A7E0E11E31AF}"/>
                      </a:ext>
                    </a:extLst>
                  </p:cNvPr>
                  <p:cNvGrpSpPr/>
                  <p:nvPr/>
                </p:nvGrpSpPr>
                <p:grpSpPr>
                  <a:xfrm>
                    <a:off x="717550" y="482600"/>
                    <a:ext cx="863600" cy="1289050"/>
                    <a:chOff x="717550" y="482600"/>
                    <a:chExt cx="1507120" cy="2514600"/>
                  </a:xfrm>
                </p:grpSpPr>
                <p:grpSp>
                  <p:nvGrpSpPr>
                    <p:cNvPr id="98" name="グループ化 97">
                      <a:extLst>
                        <a:ext uri="{FF2B5EF4-FFF2-40B4-BE49-F238E27FC236}">
                          <a16:creationId xmlns:a16="http://schemas.microsoft.com/office/drawing/2014/main" id="{DF85B591-FB39-7E1F-92DE-5D3D1BAC01B3}"/>
                        </a:ext>
                      </a:extLst>
                    </p:cNvPr>
                    <p:cNvGrpSpPr/>
                    <p:nvPr/>
                  </p:nvGrpSpPr>
                  <p:grpSpPr>
                    <a:xfrm>
                      <a:off x="717550" y="697644"/>
                      <a:ext cx="1507120" cy="2297045"/>
                      <a:chOff x="717550" y="697644"/>
                      <a:chExt cx="2386011" cy="2682165"/>
                    </a:xfrm>
                  </p:grpSpPr>
                  <p:grpSp>
                    <p:nvGrpSpPr>
                      <p:cNvPr id="106" name="グループ化 105">
                        <a:extLst>
                          <a:ext uri="{FF2B5EF4-FFF2-40B4-BE49-F238E27FC236}">
                            <a16:creationId xmlns:a16="http://schemas.microsoft.com/office/drawing/2014/main" id="{25643D8C-EDC6-0B5A-FBF9-46214CD1CD18}"/>
                          </a:ext>
                        </a:extLst>
                      </p:cNvPr>
                      <p:cNvGrpSpPr/>
                      <p:nvPr/>
                    </p:nvGrpSpPr>
                    <p:grpSpPr>
                      <a:xfrm>
                        <a:off x="976806" y="697644"/>
                        <a:ext cx="1704975" cy="1833563"/>
                        <a:chOff x="976806" y="697644"/>
                        <a:chExt cx="1704975" cy="1833563"/>
                      </a:xfrm>
                    </p:grpSpPr>
                    <p:sp>
                      <p:nvSpPr>
                        <p:cNvPr id="123" name="フリーフォーム 179">
                          <a:extLst>
                            <a:ext uri="{FF2B5EF4-FFF2-40B4-BE49-F238E27FC236}">
                              <a16:creationId xmlns:a16="http://schemas.microsoft.com/office/drawing/2014/main" id="{EC000E97-7044-0591-F33E-A8313A4718F3}"/>
                            </a:ext>
                          </a:extLst>
                        </p:cNvPr>
                        <p:cNvSpPr/>
                        <p:nvPr/>
                      </p:nvSpPr>
                      <p:spPr>
                        <a:xfrm>
                          <a:off x="1167306" y="69764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124" name="フリーフォーム 181">
                          <a:extLst>
                            <a:ext uri="{FF2B5EF4-FFF2-40B4-BE49-F238E27FC236}">
                              <a16:creationId xmlns:a16="http://schemas.microsoft.com/office/drawing/2014/main" id="{4DC86073-2CDD-DADE-1957-97A99F075E17}"/>
                            </a:ext>
                          </a:extLst>
                        </p:cNvPr>
                        <p:cNvSpPr/>
                        <p:nvPr/>
                      </p:nvSpPr>
                      <p:spPr>
                        <a:xfrm>
                          <a:off x="976806" y="125961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125" name="フリーフォーム 182">
                          <a:extLst>
                            <a:ext uri="{FF2B5EF4-FFF2-40B4-BE49-F238E27FC236}">
                              <a16:creationId xmlns:a16="http://schemas.microsoft.com/office/drawing/2014/main" id="{E684375A-A5F7-0D16-40B1-52BE69125D27}"/>
                            </a:ext>
                          </a:extLst>
                        </p:cNvPr>
                        <p:cNvSpPr/>
                        <p:nvPr/>
                      </p:nvSpPr>
                      <p:spPr>
                        <a:xfrm>
                          <a:off x="2538906" y="135010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107" name="グループ化 106">
                        <a:extLst>
                          <a:ext uri="{FF2B5EF4-FFF2-40B4-BE49-F238E27FC236}">
                            <a16:creationId xmlns:a16="http://schemas.microsoft.com/office/drawing/2014/main" id="{91FA9AE3-5D45-37A9-B739-50C8108FFF36}"/>
                          </a:ext>
                        </a:extLst>
                      </p:cNvPr>
                      <p:cNvGrpSpPr>
                        <a:grpSpLocks/>
                      </p:cNvGrpSpPr>
                      <p:nvPr/>
                    </p:nvGrpSpPr>
                    <p:grpSpPr bwMode="auto">
                      <a:xfrm>
                        <a:off x="717550" y="2385332"/>
                        <a:ext cx="2386011" cy="994477"/>
                        <a:chOff x="717550" y="2385332"/>
                        <a:chExt cx="3381375" cy="1409700"/>
                      </a:xfrm>
                    </p:grpSpPr>
                    <p:sp>
                      <p:nvSpPr>
                        <p:cNvPr id="114" name="フリーフォーム 163">
                          <a:extLst>
                            <a:ext uri="{FF2B5EF4-FFF2-40B4-BE49-F238E27FC236}">
                              <a16:creationId xmlns:a16="http://schemas.microsoft.com/office/drawing/2014/main" id="{9638CFFF-3767-C625-B52C-38F526F06F45}"/>
                            </a:ext>
                          </a:extLst>
                        </p:cNvPr>
                        <p:cNvSpPr/>
                        <p:nvPr/>
                      </p:nvSpPr>
                      <p:spPr bwMode="auto">
                        <a:xfrm>
                          <a:off x="717550" y="241390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5" name="フリーフォーム 164">
                          <a:extLst>
                            <a:ext uri="{FF2B5EF4-FFF2-40B4-BE49-F238E27FC236}">
                              <a16:creationId xmlns:a16="http://schemas.microsoft.com/office/drawing/2014/main" id="{6308ECBB-0B1D-C01E-80B4-2AAE60973677}"/>
                            </a:ext>
                          </a:extLst>
                        </p:cNvPr>
                        <p:cNvSpPr/>
                        <p:nvPr/>
                      </p:nvSpPr>
                      <p:spPr bwMode="auto">
                        <a:xfrm>
                          <a:off x="1174249" y="266536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17" name="フリーフォーム 167">
                          <a:extLst>
                            <a:ext uri="{FF2B5EF4-FFF2-40B4-BE49-F238E27FC236}">
                              <a16:creationId xmlns:a16="http://schemas.microsoft.com/office/drawing/2014/main" id="{63E17CC0-092F-099D-1A35-D0F866C65019}"/>
                            </a:ext>
                          </a:extLst>
                        </p:cNvPr>
                        <p:cNvSpPr/>
                        <p:nvPr/>
                      </p:nvSpPr>
                      <p:spPr bwMode="auto">
                        <a:xfrm>
                          <a:off x="2984500" y="238533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118" name="フリーフォーム 168">
                          <a:extLst>
                            <a:ext uri="{FF2B5EF4-FFF2-40B4-BE49-F238E27FC236}">
                              <a16:creationId xmlns:a16="http://schemas.microsoft.com/office/drawing/2014/main" id="{6BAE8036-D9DC-F649-E367-29AF0BB91F58}"/>
                            </a:ext>
                          </a:extLst>
                        </p:cNvPr>
                        <p:cNvSpPr/>
                        <p:nvPr/>
                      </p:nvSpPr>
                      <p:spPr bwMode="auto">
                        <a:xfrm>
                          <a:off x="3061791" y="261810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119" name="フリーフォーム 169">
                          <a:extLst>
                            <a:ext uri="{FF2B5EF4-FFF2-40B4-BE49-F238E27FC236}">
                              <a16:creationId xmlns:a16="http://schemas.microsoft.com/office/drawing/2014/main" id="{8946726C-D470-30ED-0CD4-3AF0F56F659B}"/>
                            </a:ext>
                          </a:extLst>
                        </p:cNvPr>
                        <p:cNvSpPr>
                          <a:spLocks/>
                        </p:cNvSpPr>
                        <p:nvPr/>
                      </p:nvSpPr>
                      <p:spPr bwMode="auto">
                        <a:xfrm>
                          <a:off x="2270125" y="273775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0" name="フリーフォーム 171">
                          <a:extLst>
                            <a:ext uri="{FF2B5EF4-FFF2-40B4-BE49-F238E27FC236}">
                              <a16:creationId xmlns:a16="http://schemas.microsoft.com/office/drawing/2014/main" id="{C3C4B830-B2DC-6FF9-38B8-2A20A3233A07}"/>
                            </a:ext>
                          </a:extLst>
                        </p:cNvPr>
                        <p:cNvSpPr>
                          <a:spLocks/>
                        </p:cNvSpPr>
                        <p:nvPr/>
                      </p:nvSpPr>
                      <p:spPr bwMode="auto">
                        <a:xfrm>
                          <a:off x="2284413" y="313780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1" name="フリーフォーム 177">
                          <a:extLst>
                            <a:ext uri="{FF2B5EF4-FFF2-40B4-BE49-F238E27FC236}">
                              <a16:creationId xmlns:a16="http://schemas.microsoft.com/office/drawing/2014/main" id="{1EE4E7BF-AF42-EEF4-716E-1D78E1718433}"/>
                            </a:ext>
                          </a:extLst>
                        </p:cNvPr>
                        <p:cNvSpPr>
                          <a:spLocks/>
                        </p:cNvSpPr>
                        <p:nvPr/>
                      </p:nvSpPr>
                      <p:spPr bwMode="auto">
                        <a:xfrm>
                          <a:off x="3810000" y="286951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22" name="フリーフォーム 178">
                          <a:extLst>
                            <a:ext uri="{FF2B5EF4-FFF2-40B4-BE49-F238E27FC236}">
                              <a16:creationId xmlns:a16="http://schemas.microsoft.com/office/drawing/2014/main" id="{1D76C9AA-CEEE-BF00-DB63-B4EE011DEF5F}"/>
                            </a:ext>
                          </a:extLst>
                        </p:cNvPr>
                        <p:cNvSpPr>
                          <a:spLocks/>
                        </p:cNvSpPr>
                        <p:nvPr/>
                      </p:nvSpPr>
                      <p:spPr bwMode="auto">
                        <a:xfrm>
                          <a:off x="920750" y="303144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99" name="台形 98">
                      <a:extLst>
                        <a:ext uri="{FF2B5EF4-FFF2-40B4-BE49-F238E27FC236}">
                          <a16:creationId xmlns:a16="http://schemas.microsoft.com/office/drawing/2014/main" id="{BCED6723-573D-EC62-D928-1ADE60E30E0D}"/>
                        </a:ext>
                      </a:extLst>
                    </p:cNvPr>
                    <p:cNvSpPr/>
                    <p:nvPr/>
                  </p:nvSpPr>
                  <p:spPr>
                    <a:xfrm>
                      <a:off x="1155700" y="214630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00" name="フリーフォーム: 図形 99">
                      <a:extLst>
                        <a:ext uri="{FF2B5EF4-FFF2-40B4-BE49-F238E27FC236}">
                          <a16:creationId xmlns:a16="http://schemas.microsoft.com/office/drawing/2014/main" id="{D24899D4-F054-8B28-854D-D1ED136E4FFE}"/>
                        </a:ext>
                      </a:extLst>
                    </p:cNvPr>
                    <p:cNvSpPr/>
                    <p:nvPr/>
                  </p:nvSpPr>
                  <p:spPr>
                    <a:xfrm>
                      <a:off x="908050" y="227965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01" name="フリーフォーム: 図形 100">
                      <a:extLst>
                        <a:ext uri="{FF2B5EF4-FFF2-40B4-BE49-F238E27FC236}">
                          <a16:creationId xmlns:a16="http://schemas.microsoft.com/office/drawing/2014/main" id="{6B6A7513-E614-5094-C135-FA6A720D04B8}"/>
                        </a:ext>
                      </a:extLst>
                    </p:cNvPr>
                    <p:cNvSpPr/>
                    <p:nvPr/>
                  </p:nvSpPr>
                  <p:spPr>
                    <a:xfrm>
                      <a:off x="876300" y="62865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102" name="グループ化 101">
                      <a:extLst>
                        <a:ext uri="{FF2B5EF4-FFF2-40B4-BE49-F238E27FC236}">
                          <a16:creationId xmlns:a16="http://schemas.microsoft.com/office/drawing/2014/main" id="{CEED41E4-26F6-E094-DB73-105D0531D9B7}"/>
                        </a:ext>
                      </a:extLst>
                    </p:cNvPr>
                    <p:cNvGrpSpPr/>
                    <p:nvPr/>
                  </p:nvGrpSpPr>
                  <p:grpSpPr>
                    <a:xfrm>
                      <a:off x="812800" y="482600"/>
                      <a:ext cx="1181100" cy="914399"/>
                      <a:chOff x="812800" y="482600"/>
                      <a:chExt cx="1181100" cy="914399"/>
                    </a:xfrm>
                  </p:grpSpPr>
                  <p:sp>
                    <p:nvSpPr>
                      <p:cNvPr id="103" name="フリーフォーム: 図形 102">
                        <a:extLst>
                          <a:ext uri="{FF2B5EF4-FFF2-40B4-BE49-F238E27FC236}">
                            <a16:creationId xmlns:a16="http://schemas.microsoft.com/office/drawing/2014/main" id="{B785B5BE-867C-ADB9-3ED9-05255A1E967A}"/>
                          </a:ext>
                        </a:extLst>
                      </p:cNvPr>
                      <p:cNvSpPr/>
                      <p:nvPr/>
                    </p:nvSpPr>
                    <p:spPr>
                      <a:xfrm rot="201776">
                        <a:off x="812800" y="59689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04" name="正方形/長方形 103">
                        <a:extLst>
                          <a:ext uri="{FF2B5EF4-FFF2-40B4-BE49-F238E27FC236}">
                            <a16:creationId xmlns:a16="http://schemas.microsoft.com/office/drawing/2014/main" id="{79A6A1E7-E543-2AFE-2D41-66BEF8E660A3}"/>
                          </a:ext>
                        </a:extLst>
                      </p:cNvPr>
                      <p:cNvSpPr/>
                      <p:nvPr/>
                    </p:nvSpPr>
                    <p:spPr>
                      <a:xfrm>
                        <a:off x="1238250" y="108585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05" name="楕円 104">
                        <a:extLst>
                          <a:ext uri="{FF2B5EF4-FFF2-40B4-BE49-F238E27FC236}">
                            <a16:creationId xmlns:a16="http://schemas.microsoft.com/office/drawing/2014/main" id="{765E00E9-1860-084D-BE1B-2C0535F4EF41}"/>
                          </a:ext>
                        </a:extLst>
                      </p:cNvPr>
                      <p:cNvSpPr/>
                      <p:nvPr/>
                    </p:nvSpPr>
                    <p:spPr>
                      <a:xfrm>
                        <a:off x="1377950" y="48260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97" name="テキスト ボックス 206">
                    <a:extLst>
                      <a:ext uri="{FF2B5EF4-FFF2-40B4-BE49-F238E27FC236}">
                        <a16:creationId xmlns:a16="http://schemas.microsoft.com/office/drawing/2014/main" id="{0363D75E-1C55-6424-5B47-1B9F40C4AC6E}"/>
                      </a:ext>
                    </a:extLst>
                  </p:cNvPr>
                  <p:cNvSpPr txBox="1"/>
                  <p:nvPr/>
                </p:nvSpPr>
                <p:spPr>
                  <a:xfrm>
                    <a:off x="914399" y="138430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300" dirty="0" err="1">
                        <a:solidFill>
                          <a:schemeClr val="accent3">
                            <a:lumMod val="75000"/>
                          </a:schemeClr>
                        </a:solidFill>
                        <a:latin typeface="Congenial Black" panose="020F0502020204030204" pitchFamily="2" charset="0"/>
                      </a:rPr>
                      <a:t>jatco</a:t>
                    </a:r>
                    <a:endParaRPr kumimoji="1" lang="en-US" altLang="ja-JP" sz="300" dirty="0">
                      <a:solidFill>
                        <a:schemeClr val="accent3">
                          <a:lumMod val="75000"/>
                        </a:schemeClr>
                      </a:solidFill>
                      <a:latin typeface="Congenial Black" panose="020F0502020204030204" pitchFamily="2" charset="0"/>
                    </a:endParaRPr>
                  </a:p>
                  <a:p>
                    <a:endParaRPr kumimoji="1" lang="ja-JP" altLang="en-US" sz="500" dirty="0">
                      <a:solidFill>
                        <a:schemeClr val="accent3">
                          <a:lumMod val="75000"/>
                        </a:schemeClr>
                      </a:solidFill>
                      <a:latin typeface="Congenial Black" panose="020F0502020204030204" pitchFamily="2" charset="0"/>
                    </a:endParaRPr>
                  </a:p>
                </p:txBody>
              </p:sp>
            </p:grpSp>
            <p:grpSp>
              <p:nvGrpSpPr>
                <p:cNvPr id="28" name="グループ化 27">
                  <a:extLst>
                    <a:ext uri="{FF2B5EF4-FFF2-40B4-BE49-F238E27FC236}">
                      <a16:creationId xmlns:a16="http://schemas.microsoft.com/office/drawing/2014/main" id="{624243ED-BABB-2737-0216-B72A793DBE74}"/>
                    </a:ext>
                  </a:extLst>
                </p:cNvPr>
                <p:cNvGrpSpPr/>
                <p:nvPr/>
              </p:nvGrpSpPr>
              <p:grpSpPr>
                <a:xfrm>
                  <a:off x="0" y="476250"/>
                  <a:ext cx="863600" cy="1289050"/>
                  <a:chOff x="0" y="476250"/>
                  <a:chExt cx="863600" cy="1289050"/>
                </a:xfrm>
              </p:grpSpPr>
              <p:grpSp>
                <p:nvGrpSpPr>
                  <p:cNvPr id="29" name="グループ化 28">
                    <a:extLst>
                      <a:ext uri="{FF2B5EF4-FFF2-40B4-BE49-F238E27FC236}">
                        <a16:creationId xmlns:a16="http://schemas.microsoft.com/office/drawing/2014/main" id="{A7C4891F-8337-37E1-D20B-FE4F013DB036}"/>
                      </a:ext>
                    </a:extLst>
                  </p:cNvPr>
                  <p:cNvGrpSpPr/>
                  <p:nvPr/>
                </p:nvGrpSpPr>
                <p:grpSpPr>
                  <a:xfrm>
                    <a:off x="0" y="476250"/>
                    <a:ext cx="863600" cy="1289050"/>
                    <a:chOff x="0" y="476250"/>
                    <a:chExt cx="1507120" cy="2514600"/>
                  </a:xfrm>
                </p:grpSpPr>
                <p:grpSp>
                  <p:nvGrpSpPr>
                    <p:cNvPr id="31" name="グループ化 30">
                      <a:extLst>
                        <a:ext uri="{FF2B5EF4-FFF2-40B4-BE49-F238E27FC236}">
                          <a16:creationId xmlns:a16="http://schemas.microsoft.com/office/drawing/2014/main" id="{7AD2556E-7060-E9B5-6C62-D8F6D71102E2}"/>
                        </a:ext>
                      </a:extLst>
                    </p:cNvPr>
                    <p:cNvGrpSpPr/>
                    <p:nvPr/>
                  </p:nvGrpSpPr>
                  <p:grpSpPr>
                    <a:xfrm>
                      <a:off x="0" y="691294"/>
                      <a:ext cx="1507120" cy="2297045"/>
                      <a:chOff x="0" y="691294"/>
                      <a:chExt cx="2386011" cy="2682165"/>
                    </a:xfrm>
                  </p:grpSpPr>
                  <p:grpSp>
                    <p:nvGrpSpPr>
                      <p:cNvPr id="2087" name="グループ化 2086">
                        <a:extLst>
                          <a:ext uri="{FF2B5EF4-FFF2-40B4-BE49-F238E27FC236}">
                            <a16:creationId xmlns:a16="http://schemas.microsoft.com/office/drawing/2014/main" id="{0FAA26B9-2D8C-1C6A-BCD1-A959F77C33EF}"/>
                          </a:ext>
                        </a:extLst>
                      </p:cNvPr>
                      <p:cNvGrpSpPr/>
                      <p:nvPr/>
                    </p:nvGrpSpPr>
                    <p:grpSpPr>
                      <a:xfrm>
                        <a:off x="259256" y="691294"/>
                        <a:ext cx="1704975" cy="1833563"/>
                        <a:chOff x="259256" y="691294"/>
                        <a:chExt cx="1704975" cy="1833563"/>
                      </a:xfrm>
                    </p:grpSpPr>
                    <p:sp>
                      <p:nvSpPr>
                        <p:cNvPr id="2097" name="フリーフォーム 179">
                          <a:extLst>
                            <a:ext uri="{FF2B5EF4-FFF2-40B4-BE49-F238E27FC236}">
                              <a16:creationId xmlns:a16="http://schemas.microsoft.com/office/drawing/2014/main" id="{AC4A3C21-3107-71A5-4C99-BD46899572B2}"/>
                            </a:ext>
                          </a:extLst>
                        </p:cNvPr>
                        <p:cNvSpPr/>
                        <p:nvPr/>
                      </p:nvSpPr>
                      <p:spPr>
                        <a:xfrm>
                          <a:off x="449756" y="691294"/>
                          <a:ext cx="1433512" cy="1833563"/>
                        </a:xfrm>
                        <a:custGeom>
                          <a:avLst/>
                          <a:gdLst>
                            <a:gd name="connsiteX0" fmla="*/ 71437 w 1433512"/>
                            <a:gd name="connsiteY0" fmla="*/ 195263 h 1833563"/>
                            <a:gd name="connsiteX1" fmla="*/ 4762 w 1433512"/>
                            <a:gd name="connsiteY1" fmla="*/ 547688 h 1833563"/>
                            <a:gd name="connsiteX2" fmla="*/ 0 w 1433512"/>
                            <a:gd name="connsiteY2" fmla="*/ 866775 h 1833563"/>
                            <a:gd name="connsiteX3" fmla="*/ 52387 w 1433512"/>
                            <a:gd name="connsiteY3" fmla="*/ 1181100 h 1833563"/>
                            <a:gd name="connsiteX4" fmla="*/ 138112 w 1433512"/>
                            <a:gd name="connsiteY4" fmla="*/ 1462088 h 1833563"/>
                            <a:gd name="connsiteX5" fmla="*/ 276225 w 1433512"/>
                            <a:gd name="connsiteY5" fmla="*/ 1609725 h 1833563"/>
                            <a:gd name="connsiteX6" fmla="*/ 514350 w 1433512"/>
                            <a:gd name="connsiteY6" fmla="*/ 1766888 h 1833563"/>
                            <a:gd name="connsiteX7" fmla="*/ 728662 w 1433512"/>
                            <a:gd name="connsiteY7" fmla="*/ 1833563 h 1833563"/>
                            <a:gd name="connsiteX8" fmla="*/ 871537 w 1433512"/>
                            <a:gd name="connsiteY8" fmla="*/ 1833563 h 1833563"/>
                            <a:gd name="connsiteX9" fmla="*/ 1095375 w 1433512"/>
                            <a:gd name="connsiteY9" fmla="*/ 1666875 h 1833563"/>
                            <a:gd name="connsiteX10" fmla="*/ 1319212 w 1433512"/>
                            <a:gd name="connsiteY10" fmla="*/ 1481138 h 1833563"/>
                            <a:gd name="connsiteX11" fmla="*/ 1366837 w 1433512"/>
                            <a:gd name="connsiteY11" fmla="*/ 1143000 h 1833563"/>
                            <a:gd name="connsiteX12" fmla="*/ 1433512 w 1433512"/>
                            <a:gd name="connsiteY12" fmla="*/ 766763 h 1833563"/>
                            <a:gd name="connsiteX13" fmla="*/ 1390650 w 1433512"/>
                            <a:gd name="connsiteY13" fmla="*/ 581025 h 1833563"/>
                            <a:gd name="connsiteX14" fmla="*/ 1371600 w 1433512"/>
                            <a:gd name="connsiteY14" fmla="*/ 528638 h 1833563"/>
                            <a:gd name="connsiteX15" fmla="*/ 1362075 w 1433512"/>
                            <a:gd name="connsiteY15" fmla="*/ 276225 h 1833563"/>
                            <a:gd name="connsiteX16" fmla="*/ 1114425 w 1433512"/>
                            <a:gd name="connsiteY16" fmla="*/ 71438 h 1833563"/>
                            <a:gd name="connsiteX17" fmla="*/ 842962 w 1433512"/>
                            <a:gd name="connsiteY17" fmla="*/ 0 h 1833563"/>
                            <a:gd name="connsiteX18" fmla="*/ 504825 w 1433512"/>
                            <a:gd name="connsiteY18" fmla="*/ 0 h 1833563"/>
                            <a:gd name="connsiteX19" fmla="*/ 233362 w 1433512"/>
                            <a:gd name="connsiteY19" fmla="*/ 28575 h 1833563"/>
                            <a:gd name="connsiteX20" fmla="*/ 100012 w 1433512"/>
                            <a:gd name="connsiteY20" fmla="*/ 123825 h 1833563"/>
                            <a:gd name="connsiteX21" fmla="*/ 71437 w 1433512"/>
                            <a:gd name="connsiteY21" fmla="*/ 195263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3512" h="1833563">
                              <a:moveTo>
                                <a:pt x="71437" y="195263"/>
                              </a:moveTo>
                              <a:lnTo>
                                <a:pt x="4762" y="547688"/>
                              </a:lnTo>
                              <a:cubicBezTo>
                                <a:pt x="3175" y="654050"/>
                                <a:pt x="1587" y="760413"/>
                                <a:pt x="0" y="866775"/>
                              </a:cubicBezTo>
                              <a:lnTo>
                                <a:pt x="52387" y="1181100"/>
                              </a:lnTo>
                              <a:lnTo>
                                <a:pt x="138112" y="1462088"/>
                              </a:lnTo>
                              <a:lnTo>
                                <a:pt x="276225" y="1609725"/>
                              </a:lnTo>
                              <a:lnTo>
                                <a:pt x="514350" y="1766888"/>
                              </a:lnTo>
                              <a:lnTo>
                                <a:pt x="728662" y="1833563"/>
                              </a:lnTo>
                              <a:lnTo>
                                <a:pt x="871537" y="1833563"/>
                              </a:lnTo>
                              <a:lnTo>
                                <a:pt x="1095375" y="1666875"/>
                              </a:lnTo>
                              <a:lnTo>
                                <a:pt x="1319212" y="1481138"/>
                              </a:lnTo>
                              <a:lnTo>
                                <a:pt x="1366837" y="1143000"/>
                              </a:lnTo>
                              <a:lnTo>
                                <a:pt x="1433512" y="766763"/>
                              </a:lnTo>
                              <a:lnTo>
                                <a:pt x="1390650" y="581025"/>
                              </a:lnTo>
                              <a:lnTo>
                                <a:pt x="1371600" y="528638"/>
                              </a:lnTo>
                              <a:lnTo>
                                <a:pt x="1362075" y="276225"/>
                              </a:lnTo>
                              <a:lnTo>
                                <a:pt x="1114425" y="71438"/>
                              </a:lnTo>
                              <a:lnTo>
                                <a:pt x="842962" y="0"/>
                              </a:lnTo>
                              <a:lnTo>
                                <a:pt x="504825" y="0"/>
                              </a:lnTo>
                              <a:lnTo>
                                <a:pt x="233362" y="28575"/>
                              </a:lnTo>
                              <a:lnTo>
                                <a:pt x="100012" y="123825"/>
                              </a:lnTo>
                              <a:lnTo>
                                <a:pt x="71437" y="195263"/>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098" name="フリーフォーム 181">
                          <a:extLst>
                            <a:ext uri="{FF2B5EF4-FFF2-40B4-BE49-F238E27FC236}">
                              <a16:creationId xmlns:a16="http://schemas.microsoft.com/office/drawing/2014/main" id="{CF8CD9C2-599F-7F53-0149-650B2E776C46}"/>
                            </a:ext>
                          </a:extLst>
                        </p:cNvPr>
                        <p:cNvSpPr/>
                        <p:nvPr/>
                      </p:nvSpPr>
                      <p:spPr>
                        <a:xfrm>
                          <a:off x="259256" y="1253269"/>
                          <a:ext cx="223837" cy="523875"/>
                        </a:xfrm>
                        <a:custGeom>
                          <a:avLst/>
                          <a:gdLst>
                            <a:gd name="connsiteX0" fmla="*/ 223837 w 223837"/>
                            <a:gd name="connsiteY0" fmla="*/ 523875 h 523875"/>
                            <a:gd name="connsiteX1" fmla="*/ 95250 w 223837"/>
                            <a:gd name="connsiteY1" fmla="*/ 461963 h 523875"/>
                            <a:gd name="connsiteX2" fmla="*/ 57150 w 223837"/>
                            <a:gd name="connsiteY2" fmla="*/ 300038 h 523875"/>
                            <a:gd name="connsiteX3" fmla="*/ 19050 w 223837"/>
                            <a:gd name="connsiteY3" fmla="*/ 171450 h 523875"/>
                            <a:gd name="connsiteX4" fmla="*/ 0 w 223837"/>
                            <a:gd name="connsiteY4" fmla="*/ 100013 h 523875"/>
                            <a:gd name="connsiteX5" fmla="*/ 57150 w 223837"/>
                            <a:gd name="connsiteY5" fmla="*/ 0 h 523875"/>
                            <a:gd name="connsiteX6" fmla="*/ 152400 w 223837"/>
                            <a:gd name="connsiteY6" fmla="*/ 61913 h 523875"/>
                            <a:gd name="connsiteX7" fmla="*/ 180975 w 223837"/>
                            <a:gd name="connsiteY7" fmla="*/ 152400 h 523875"/>
                            <a:gd name="connsiteX8" fmla="*/ 176212 w 223837"/>
                            <a:gd name="connsiteY8" fmla="*/ 290513 h 523875"/>
                            <a:gd name="connsiteX9" fmla="*/ 223837 w 223837"/>
                            <a:gd name="connsiteY9"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523875">
                              <a:moveTo>
                                <a:pt x="223837" y="523875"/>
                              </a:moveTo>
                              <a:lnTo>
                                <a:pt x="95250" y="461963"/>
                              </a:lnTo>
                              <a:lnTo>
                                <a:pt x="57150" y="300038"/>
                              </a:lnTo>
                              <a:lnTo>
                                <a:pt x="19050" y="171450"/>
                              </a:lnTo>
                              <a:lnTo>
                                <a:pt x="0" y="100013"/>
                              </a:lnTo>
                              <a:lnTo>
                                <a:pt x="57150" y="0"/>
                              </a:lnTo>
                              <a:lnTo>
                                <a:pt x="152400" y="61913"/>
                              </a:lnTo>
                              <a:lnTo>
                                <a:pt x="180975" y="152400"/>
                              </a:lnTo>
                              <a:lnTo>
                                <a:pt x="176212" y="290513"/>
                              </a:lnTo>
                              <a:lnTo>
                                <a:pt x="223837" y="523875"/>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099" name="フリーフォーム 182">
                          <a:extLst>
                            <a:ext uri="{FF2B5EF4-FFF2-40B4-BE49-F238E27FC236}">
                              <a16:creationId xmlns:a16="http://schemas.microsoft.com/office/drawing/2014/main" id="{80EBD485-FA8A-7D56-8619-A1C420060C81}"/>
                            </a:ext>
                          </a:extLst>
                        </p:cNvPr>
                        <p:cNvSpPr/>
                        <p:nvPr/>
                      </p:nvSpPr>
                      <p:spPr>
                        <a:xfrm>
                          <a:off x="1821356" y="1343757"/>
                          <a:ext cx="142875" cy="490537"/>
                        </a:xfrm>
                        <a:custGeom>
                          <a:avLst/>
                          <a:gdLst>
                            <a:gd name="connsiteX0" fmla="*/ 42862 w 142875"/>
                            <a:gd name="connsiteY0" fmla="*/ 38100 h 490537"/>
                            <a:gd name="connsiteX1" fmla="*/ 142875 w 142875"/>
                            <a:gd name="connsiteY1" fmla="*/ 0 h 490537"/>
                            <a:gd name="connsiteX2" fmla="*/ 114300 w 142875"/>
                            <a:gd name="connsiteY2" fmla="*/ 228600 h 490537"/>
                            <a:gd name="connsiteX3" fmla="*/ 95250 w 142875"/>
                            <a:gd name="connsiteY3" fmla="*/ 328612 h 490537"/>
                            <a:gd name="connsiteX4" fmla="*/ 100012 w 142875"/>
                            <a:gd name="connsiteY4" fmla="*/ 414337 h 490537"/>
                            <a:gd name="connsiteX5" fmla="*/ 0 w 142875"/>
                            <a:gd name="connsiteY5" fmla="*/ 490537 h 490537"/>
                            <a:gd name="connsiteX6" fmla="*/ 28575 w 142875"/>
                            <a:gd name="connsiteY6" fmla="*/ 309562 h 490537"/>
                            <a:gd name="connsiteX7" fmla="*/ 42862 w 142875"/>
                            <a:gd name="connsiteY7" fmla="*/ 157162 h 490537"/>
                            <a:gd name="connsiteX8" fmla="*/ 42862 w 142875"/>
                            <a:gd name="connsiteY8" fmla="*/ 3810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90537">
                              <a:moveTo>
                                <a:pt x="42862" y="38100"/>
                              </a:moveTo>
                              <a:lnTo>
                                <a:pt x="142875" y="0"/>
                              </a:lnTo>
                              <a:lnTo>
                                <a:pt x="114300" y="228600"/>
                              </a:lnTo>
                              <a:lnTo>
                                <a:pt x="95250" y="328612"/>
                              </a:lnTo>
                              <a:lnTo>
                                <a:pt x="100012" y="414337"/>
                              </a:lnTo>
                              <a:lnTo>
                                <a:pt x="0" y="490537"/>
                              </a:lnTo>
                              <a:lnTo>
                                <a:pt x="28575" y="309562"/>
                              </a:lnTo>
                              <a:lnTo>
                                <a:pt x="42862" y="157162"/>
                              </a:lnTo>
                              <a:lnTo>
                                <a:pt x="42862" y="38100"/>
                              </a:lnTo>
                              <a:close/>
                            </a:path>
                          </a:pathLst>
                        </a:custGeom>
                        <a:solidFill>
                          <a:srgbClr val="EAAF8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grpSp>
                    <p:nvGrpSpPr>
                      <p:cNvPr id="2088" name="グループ化 2087">
                        <a:extLst>
                          <a:ext uri="{FF2B5EF4-FFF2-40B4-BE49-F238E27FC236}">
                            <a16:creationId xmlns:a16="http://schemas.microsoft.com/office/drawing/2014/main" id="{6936ADA1-FB70-9F33-259E-7AB3255C4B55}"/>
                          </a:ext>
                        </a:extLst>
                      </p:cNvPr>
                      <p:cNvGrpSpPr>
                        <a:grpSpLocks/>
                      </p:cNvGrpSpPr>
                      <p:nvPr/>
                    </p:nvGrpSpPr>
                    <p:grpSpPr bwMode="auto">
                      <a:xfrm>
                        <a:off x="0" y="2378982"/>
                        <a:ext cx="2386011" cy="994477"/>
                        <a:chOff x="0" y="2378982"/>
                        <a:chExt cx="3381375" cy="1409700"/>
                      </a:xfrm>
                    </p:grpSpPr>
                    <p:sp>
                      <p:nvSpPr>
                        <p:cNvPr id="2089" name="フリーフォーム 163">
                          <a:extLst>
                            <a:ext uri="{FF2B5EF4-FFF2-40B4-BE49-F238E27FC236}">
                              <a16:creationId xmlns:a16="http://schemas.microsoft.com/office/drawing/2014/main" id="{4A5EA2EB-3434-7EB8-DE93-E3E2700E7E37}"/>
                            </a:ext>
                          </a:extLst>
                        </p:cNvPr>
                        <p:cNvSpPr/>
                        <p:nvPr/>
                      </p:nvSpPr>
                      <p:spPr bwMode="auto">
                        <a:xfrm>
                          <a:off x="0" y="2407557"/>
                          <a:ext cx="1095375" cy="1376362"/>
                        </a:xfrm>
                        <a:custGeom>
                          <a:avLst/>
                          <a:gdLst>
                            <a:gd name="connsiteX0" fmla="*/ 0 w 1095375"/>
                            <a:gd name="connsiteY0" fmla="*/ 1366837 h 1376362"/>
                            <a:gd name="connsiteX1" fmla="*/ 23813 w 1095375"/>
                            <a:gd name="connsiteY1" fmla="*/ 1162050 h 1376362"/>
                            <a:gd name="connsiteX2" fmla="*/ 38100 w 1095375"/>
                            <a:gd name="connsiteY2" fmla="*/ 1057275 h 1376362"/>
                            <a:gd name="connsiteX3" fmla="*/ 85725 w 1095375"/>
                            <a:gd name="connsiteY3" fmla="*/ 885825 h 1376362"/>
                            <a:gd name="connsiteX4" fmla="*/ 147638 w 1095375"/>
                            <a:gd name="connsiteY4" fmla="*/ 676275 h 1376362"/>
                            <a:gd name="connsiteX5" fmla="*/ 271463 w 1095375"/>
                            <a:gd name="connsiteY5" fmla="*/ 442912 h 1376362"/>
                            <a:gd name="connsiteX6" fmla="*/ 357188 w 1095375"/>
                            <a:gd name="connsiteY6" fmla="*/ 338137 h 1376362"/>
                            <a:gd name="connsiteX7" fmla="*/ 509588 w 1095375"/>
                            <a:gd name="connsiteY7" fmla="*/ 261937 h 1376362"/>
                            <a:gd name="connsiteX8" fmla="*/ 785813 w 1095375"/>
                            <a:gd name="connsiteY8" fmla="*/ 142875 h 1376362"/>
                            <a:gd name="connsiteX9" fmla="*/ 1028700 w 1095375"/>
                            <a:gd name="connsiteY9" fmla="*/ 42862 h 1376362"/>
                            <a:gd name="connsiteX10" fmla="*/ 1095375 w 1095375"/>
                            <a:gd name="connsiteY10" fmla="*/ 0 h 1376362"/>
                            <a:gd name="connsiteX11" fmla="*/ 1038225 w 1095375"/>
                            <a:gd name="connsiteY11" fmla="*/ 119062 h 1376362"/>
                            <a:gd name="connsiteX12" fmla="*/ 1062038 w 1095375"/>
                            <a:gd name="connsiteY12" fmla="*/ 242887 h 1376362"/>
                            <a:gd name="connsiteX13" fmla="*/ 942975 w 1095375"/>
                            <a:gd name="connsiteY13" fmla="*/ 271462 h 1376362"/>
                            <a:gd name="connsiteX14" fmla="*/ 795338 w 1095375"/>
                            <a:gd name="connsiteY14" fmla="*/ 323850 h 1376362"/>
                            <a:gd name="connsiteX15" fmla="*/ 652463 w 1095375"/>
                            <a:gd name="connsiteY15" fmla="*/ 428625 h 1376362"/>
                            <a:gd name="connsiteX16" fmla="*/ 561975 w 1095375"/>
                            <a:gd name="connsiteY16" fmla="*/ 566737 h 1376362"/>
                            <a:gd name="connsiteX17" fmla="*/ 476250 w 1095375"/>
                            <a:gd name="connsiteY17" fmla="*/ 747712 h 1376362"/>
                            <a:gd name="connsiteX18" fmla="*/ 476250 w 1095375"/>
                            <a:gd name="connsiteY18" fmla="*/ 895350 h 1376362"/>
                            <a:gd name="connsiteX19" fmla="*/ 476250 w 1095375"/>
                            <a:gd name="connsiteY19" fmla="*/ 1109662 h 1376362"/>
                            <a:gd name="connsiteX20" fmla="*/ 447675 w 1095375"/>
                            <a:gd name="connsiteY20" fmla="*/ 1376362 h 1376362"/>
                            <a:gd name="connsiteX21" fmla="*/ 0 w 1095375"/>
                            <a:gd name="connsiteY21" fmla="*/ 1366837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5375" h="1376362">
                              <a:moveTo>
                                <a:pt x="0" y="1366837"/>
                              </a:moveTo>
                              <a:lnTo>
                                <a:pt x="23813" y="1162050"/>
                              </a:lnTo>
                              <a:lnTo>
                                <a:pt x="38100" y="1057275"/>
                              </a:lnTo>
                              <a:lnTo>
                                <a:pt x="85725" y="885825"/>
                              </a:lnTo>
                              <a:lnTo>
                                <a:pt x="147638" y="676275"/>
                              </a:lnTo>
                              <a:lnTo>
                                <a:pt x="271463" y="442912"/>
                              </a:lnTo>
                              <a:lnTo>
                                <a:pt x="357188" y="338137"/>
                              </a:lnTo>
                              <a:lnTo>
                                <a:pt x="509588" y="261937"/>
                              </a:lnTo>
                              <a:lnTo>
                                <a:pt x="785813" y="142875"/>
                              </a:lnTo>
                              <a:lnTo>
                                <a:pt x="1028700" y="42862"/>
                              </a:lnTo>
                              <a:lnTo>
                                <a:pt x="1095375" y="0"/>
                              </a:lnTo>
                              <a:lnTo>
                                <a:pt x="1038225" y="119062"/>
                              </a:lnTo>
                              <a:lnTo>
                                <a:pt x="1062038" y="242887"/>
                              </a:lnTo>
                              <a:lnTo>
                                <a:pt x="942975" y="271462"/>
                              </a:lnTo>
                              <a:lnTo>
                                <a:pt x="795338" y="323850"/>
                              </a:lnTo>
                              <a:lnTo>
                                <a:pt x="652463" y="428625"/>
                              </a:lnTo>
                              <a:lnTo>
                                <a:pt x="561975" y="566737"/>
                              </a:lnTo>
                              <a:lnTo>
                                <a:pt x="476250" y="747712"/>
                              </a:lnTo>
                              <a:lnTo>
                                <a:pt x="476250" y="895350"/>
                              </a:lnTo>
                              <a:lnTo>
                                <a:pt x="476250" y="1109662"/>
                              </a:lnTo>
                              <a:lnTo>
                                <a:pt x="447675" y="1376362"/>
                              </a:lnTo>
                              <a:lnTo>
                                <a:pt x="0" y="1366837"/>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dir="108000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90" name="フリーフォーム 164">
                          <a:extLst>
                            <a:ext uri="{FF2B5EF4-FFF2-40B4-BE49-F238E27FC236}">
                              <a16:creationId xmlns:a16="http://schemas.microsoft.com/office/drawing/2014/main" id="{84DAE953-203B-5997-FD75-751AAA3DA720}"/>
                            </a:ext>
                          </a:extLst>
                        </p:cNvPr>
                        <p:cNvSpPr/>
                        <p:nvPr/>
                      </p:nvSpPr>
                      <p:spPr bwMode="auto">
                        <a:xfrm>
                          <a:off x="456699" y="2659017"/>
                          <a:ext cx="600684" cy="1129665"/>
                        </a:xfrm>
                        <a:custGeom>
                          <a:avLst/>
                          <a:gdLst>
                            <a:gd name="connsiteX0" fmla="*/ 600075 w 600075"/>
                            <a:gd name="connsiteY0" fmla="*/ 0 h 1128713"/>
                            <a:gd name="connsiteX1" fmla="*/ 476250 w 600075"/>
                            <a:gd name="connsiteY1" fmla="*/ 38100 h 1128713"/>
                            <a:gd name="connsiteX2" fmla="*/ 338138 w 600075"/>
                            <a:gd name="connsiteY2" fmla="*/ 85725 h 1128713"/>
                            <a:gd name="connsiteX3" fmla="*/ 204788 w 600075"/>
                            <a:gd name="connsiteY3" fmla="*/ 185738 h 1128713"/>
                            <a:gd name="connsiteX4" fmla="*/ 114300 w 600075"/>
                            <a:gd name="connsiteY4" fmla="*/ 328613 h 1128713"/>
                            <a:gd name="connsiteX5" fmla="*/ 33338 w 600075"/>
                            <a:gd name="connsiteY5" fmla="*/ 500063 h 1128713"/>
                            <a:gd name="connsiteX6" fmla="*/ 33338 w 600075"/>
                            <a:gd name="connsiteY6" fmla="*/ 685800 h 1128713"/>
                            <a:gd name="connsiteX7" fmla="*/ 33338 w 600075"/>
                            <a:gd name="connsiteY7" fmla="*/ 862013 h 1128713"/>
                            <a:gd name="connsiteX8" fmla="*/ 0 w 600075"/>
                            <a:gd name="connsiteY8" fmla="*/ 1128713 h 1128713"/>
                            <a:gd name="connsiteX9" fmla="*/ 0 w 600075"/>
                            <a:gd name="connsiteY9" fmla="*/ 1128713 h 112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5" h="1128713">
                              <a:moveTo>
                                <a:pt x="600075" y="0"/>
                              </a:moveTo>
                              <a:lnTo>
                                <a:pt x="476250" y="38100"/>
                              </a:lnTo>
                              <a:lnTo>
                                <a:pt x="338138" y="85725"/>
                              </a:lnTo>
                              <a:lnTo>
                                <a:pt x="204788" y="185738"/>
                              </a:lnTo>
                              <a:lnTo>
                                <a:pt x="114300" y="328613"/>
                              </a:lnTo>
                              <a:lnTo>
                                <a:pt x="33338" y="500063"/>
                              </a:lnTo>
                              <a:lnTo>
                                <a:pt x="33338" y="685800"/>
                              </a:lnTo>
                              <a:lnTo>
                                <a:pt x="33338" y="862013"/>
                              </a:lnTo>
                              <a:lnTo>
                                <a:pt x="0" y="1128713"/>
                              </a:lnTo>
                              <a:lnTo>
                                <a:pt x="0" y="1128713"/>
                              </a:ln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091" name="フリーフォーム 167">
                          <a:extLst>
                            <a:ext uri="{FF2B5EF4-FFF2-40B4-BE49-F238E27FC236}">
                              <a16:creationId xmlns:a16="http://schemas.microsoft.com/office/drawing/2014/main" id="{80F5F5A7-143D-625B-D17A-C069BD3C093F}"/>
                            </a:ext>
                          </a:extLst>
                        </p:cNvPr>
                        <p:cNvSpPr/>
                        <p:nvPr/>
                      </p:nvSpPr>
                      <p:spPr bwMode="auto">
                        <a:xfrm>
                          <a:off x="2266950" y="2378982"/>
                          <a:ext cx="1114425" cy="1400175"/>
                        </a:xfrm>
                        <a:custGeom>
                          <a:avLst/>
                          <a:gdLst>
                            <a:gd name="connsiteX0" fmla="*/ 0 w 1114425"/>
                            <a:gd name="connsiteY0" fmla="*/ 0 h 1400175"/>
                            <a:gd name="connsiteX1" fmla="*/ 352425 w 1114425"/>
                            <a:gd name="connsiteY1" fmla="*/ 119062 h 1400175"/>
                            <a:gd name="connsiteX2" fmla="*/ 528638 w 1114425"/>
                            <a:gd name="connsiteY2" fmla="*/ 180975 h 1400175"/>
                            <a:gd name="connsiteX3" fmla="*/ 709613 w 1114425"/>
                            <a:gd name="connsiteY3" fmla="*/ 280987 h 1400175"/>
                            <a:gd name="connsiteX4" fmla="*/ 814388 w 1114425"/>
                            <a:gd name="connsiteY4" fmla="*/ 400050 h 1400175"/>
                            <a:gd name="connsiteX5" fmla="*/ 895350 w 1114425"/>
                            <a:gd name="connsiteY5" fmla="*/ 504825 h 1400175"/>
                            <a:gd name="connsiteX6" fmla="*/ 1000125 w 1114425"/>
                            <a:gd name="connsiteY6" fmla="*/ 681037 h 1400175"/>
                            <a:gd name="connsiteX7" fmla="*/ 1042988 w 1114425"/>
                            <a:gd name="connsiteY7" fmla="*/ 942975 h 1400175"/>
                            <a:gd name="connsiteX8" fmla="*/ 1114425 w 1114425"/>
                            <a:gd name="connsiteY8" fmla="*/ 1190625 h 1400175"/>
                            <a:gd name="connsiteX9" fmla="*/ 1114425 w 1114425"/>
                            <a:gd name="connsiteY9" fmla="*/ 1333500 h 1400175"/>
                            <a:gd name="connsiteX10" fmla="*/ 1109663 w 1114425"/>
                            <a:gd name="connsiteY10" fmla="*/ 1395412 h 1400175"/>
                            <a:gd name="connsiteX11" fmla="*/ 762000 w 1114425"/>
                            <a:gd name="connsiteY11" fmla="*/ 1400175 h 1400175"/>
                            <a:gd name="connsiteX12" fmla="*/ 766763 w 1114425"/>
                            <a:gd name="connsiteY12" fmla="*/ 1176337 h 1400175"/>
                            <a:gd name="connsiteX13" fmla="*/ 752475 w 1114425"/>
                            <a:gd name="connsiteY13" fmla="*/ 933450 h 1400175"/>
                            <a:gd name="connsiteX14" fmla="*/ 728663 w 1114425"/>
                            <a:gd name="connsiteY14" fmla="*/ 723900 h 1400175"/>
                            <a:gd name="connsiteX15" fmla="*/ 647700 w 1114425"/>
                            <a:gd name="connsiteY15" fmla="*/ 557212 h 1400175"/>
                            <a:gd name="connsiteX16" fmla="*/ 571500 w 1114425"/>
                            <a:gd name="connsiteY16" fmla="*/ 481012 h 1400175"/>
                            <a:gd name="connsiteX17" fmla="*/ 428625 w 1114425"/>
                            <a:gd name="connsiteY17" fmla="*/ 338137 h 1400175"/>
                            <a:gd name="connsiteX18" fmla="*/ 304800 w 1114425"/>
                            <a:gd name="connsiteY18" fmla="*/ 285750 h 1400175"/>
                            <a:gd name="connsiteX19" fmla="*/ 66675 w 1114425"/>
                            <a:gd name="connsiteY19" fmla="*/ 219075 h 1400175"/>
                            <a:gd name="connsiteX20" fmla="*/ 61913 w 1114425"/>
                            <a:gd name="connsiteY20" fmla="*/ 90487 h 1400175"/>
                            <a:gd name="connsiteX21" fmla="*/ 0 w 1114425"/>
                            <a:gd name="connsiteY21" fmla="*/ 0 h 14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4425" h="1400175">
                              <a:moveTo>
                                <a:pt x="0" y="0"/>
                              </a:moveTo>
                              <a:lnTo>
                                <a:pt x="352425" y="119062"/>
                              </a:lnTo>
                              <a:lnTo>
                                <a:pt x="528638" y="180975"/>
                              </a:lnTo>
                              <a:lnTo>
                                <a:pt x="709613" y="280987"/>
                              </a:lnTo>
                              <a:lnTo>
                                <a:pt x="814388" y="400050"/>
                              </a:lnTo>
                              <a:lnTo>
                                <a:pt x="895350" y="504825"/>
                              </a:lnTo>
                              <a:lnTo>
                                <a:pt x="1000125" y="681037"/>
                              </a:lnTo>
                              <a:lnTo>
                                <a:pt x="1042988" y="942975"/>
                              </a:lnTo>
                              <a:lnTo>
                                <a:pt x="1114425" y="1190625"/>
                              </a:lnTo>
                              <a:lnTo>
                                <a:pt x="1114425" y="1333500"/>
                              </a:lnTo>
                              <a:lnTo>
                                <a:pt x="1109663" y="1395412"/>
                              </a:lnTo>
                              <a:lnTo>
                                <a:pt x="762000" y="1400175"/>
                              </a:lnTo>
                              <a:lnTo>
                                <a:pt x="766763" y="1176337"/>
                              </a:lnTo>
                              <a:lnTo>
                                <a:pt x="752475" y="933450"/>
                              </a:lnTo>
                              <a:lnTo>
                                <a:pt x="728663" y="723900"/>
                              </a:lnTo>
                              <a:lnTo>
                                <a:pt x="647700" y="557212"/>
                              </a:lnTo>
                              <a:lnTo>
                                <a:pt x="571500" y="481012"/>
                              </a:lnTo>
                              <a:lnTo>
                                <a:pt x="428625" y="338137"/>
                              </a:lnTo>
                              <a:lnTo>
                                <a:pt x="304800" y="285750"/>
                              </a:lnTo>
                              <a:lnTo>
                                <a:pt x="66675" y="219075"/>
                              </a:lnTo>
                              <a:lnTo>
                                <a:pt x="61913" y="90487"/>
                              </a:lnTo>
                              <a:lnTo>
                                <a:pt x="0" y="0"/>
                              </a:lnTo>
                              <a:close/>
                            </a:path>
                          </a:pathLst>
                        </a:custGeom>
                        <a:solidFill>
                          <a:srgbClr val="002200"/>
                        </a:solidFill>
                        <a:ln w="9525" cap="flat" cmpd="sng" algn="ctr">
                          <a:solidFill>
                            <a:schemeClr val="tx1"/>
                          </a:solidFill>
                          <a:prstDash val="solid"/>
                          <a:round/>
                          <a:headEnd type="none" w="med" len="med"/>
                          <a:tailEnd type="none" w="med" len="med"/>
                        </a:ln>
                        <a:effectLst>
                          <a:innerShdw blurRad="63500" dist="50800">
                            <a:prstClr val="black">
                              <a:alpha val="50000"/>
                            </a:prstClr>
                          </a:innerShdw>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ja-JP" altLang="en-US">
                            <a:ea typeface="ＭＳ Ｐゴシック" charset="-128"/>
                          </a:endParaRPr>
                        </a:p>
                      </p:txBody>
                    </p:sp>
                    <p:sp>
                      <p:nvSpPr>
                        <p:cNvPr id="2092" name="フリーフォーム 168">
                          <a:extLst>
                            <a:ext uri="{FF2B5EF4-FFF2-40B4-BE49-F238E27FC236}">
                              <a16:creationId xmlns:a16="http://schemas.microsoft.com/office/drawing/2014/main" id="{4ADD9D71-1226-57AF-8843-20AC2D2EC4D9}"/>
                            </a:ext>
                          </a:extLst>
                        </p:cNvPr>
                        <p:cNvSpPr/>
                        <p:nvPr/>
                      </p:nvSpPr>
                      <p:spPr bwMode="auto">
                        <a:xfrm>
                          <a:off x="2344241" y="2611759"/>
                          <a:ext cx="679425" cy="1163421"/>
                        </a:xfrm>
                        <a:custGeom>
                          <a:avLst/>
                          <a:gdLst>
                            <a:gd name="connsiteX0" fmla="*/ 0 w 681038"/>
                            <a:gd name="connsiteY0" fmla="*/ 0 h 1162050"/>
                            <a:gd name="connsiteX1" fmla="*/ 223838 w 681038"/>
                            <a:gd name="connsiteY1" fmla="*/ 66675 h 1162050"/>
                            <a:gd name="connsiteX2" fmla="*/ 347663 w 681038"/>
                            <a:gd name="connsiteY2" fmla="*/ 114300 h 1162050"/>
                            <a:gd name="connsiteX3" fmla="*/ 557213 w 681038"/>
                            <a:gd name="connsiteY3" fmla="*/ 328613 h 1162050"/>
                            <a:gd name="connsiteX4" fmla="*/ 633413 w 681038"/>
                            <a:gd name="connsiteY4" fmla="*/ 490538 h 1162050"/>
                            <a:gd name="connsiteX5" fmla="*/ 661988 w 681038"/>
                            <a:gd name="connsiteY5" fmla="*/ 690563 h 1162050"/>
                            <a:gd name="connsiteX6" fmla="*/ 671513 w 681038"/>
                            <a:gd name="connsiteY6" fmla="*/ 828675 h 1162050"/>
                            <a:gd name="connsiteX7" fmla="*/ 681038 w 681038"/>
                            <a:gd name="connsiteY7" fmla="*/ 1162050 h 1162050"/>
                            <a:gd name="connsiteX8" fmla="*/ 681038 w 681038"/>
                            <a:gd name="connsiteY8"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038" h="1162050">
                              <a:moveTo>
                                <a:pt x="0" y="0"/>
                              </a:moveTo>
                              <a:lnTo>
                                <a:pt x="223838" y="66675"/>
                              </a:lnTo>
                              <a:lnTo>
                                <a:pt x="347663" y="114300"/>
                              </a:lnTo>
                              <a:lnTo>
                                <a:pt x="557213" y="328613"/>
                              </a:lnTo>
                              <a:lnTo>
                                <a:pt x="633413" y="490538"/>
                              </a:lnTo>
                              <a:lnTo>
                                <a:pt x="661988" y="690563"/>
                              </a:lnTo>
                              <a:lnTo>
                                <a:pt x="671513" y="828675"/>
                              </a:lnTo>
                              <a:lnTo>
                                <a:pt x="681038" y="1162050"/>
                              </a:lnTo>
                              <a:lnTo>
                                <a:pt x="681038" y="1162050"/>
                              </a:lnTo>
                            </a:path>
                          </a:pathLst>
                        </a:custGeom>
                        <a:noFill/>
                        <a:ln w="9525" cap="flat" cmpd="sng" algn="ctr">
                          <a:solidFill>
                            <a:schemeClr val="accent1">
                              <a:lumMod val="40000"/>
                              <a:lumOff val="60000"/>
                            </a:schemeClr>
                          </a:solidFill>
                          <a:prstDash val="solid"/>
                          <a:round/>
                          <a:headEnd type="none" w="med" len="med"/>
                          <a:tailEnd type="none" w="med" len="med"/>
                        </a:ln>
                        <a:effec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a:latin typeface="Arial" charset="0"/>
                            <a:cs typeface="ＭＳ Ｐゴシック" pitchFamily="50" charset="-128"/>
                          </a:endParaRPr>
                        </a:p>
                      </p:txBody>
                    </p:sp>
                    <p:sp>
                      <p:nvSpPr>
                        <p:cNvPr id="2093" name="フリーフォーム 169">
                          <a:extLst>
                            <a:ext uri="{FF2B5EF4-FFF2-40B4-BE49-F238E27FC236}">
                              <a16:creationId xmlns:a16="http://schemas.microsoft.com/office/drawing/2014/main" id="{ECCF55E7-42F7-6781-7AE7-1FF073A5EF19}"/>
                            </a:ext>
                          </a:extLst>
                        </p:cNvPr>
                        <p:cNvSpPr>
                          <a:spLocks/>
                        </p:cNvSpPr>
                        <p:nvPr/>
                      </p:nvSpPr>
                      <p:spPr bwMode="auto">
                        <a:xfrm>
                          <a:off x="1552575" y="2731407"/>
                          <a:ext cx="495300" cy="1047750"/>
                        </a:xfrm>
                        <a:custGeom>
                          <a:avLst/>
                          <a:gdLst>
                            <a:gd name="T0" fmla="*/ 0 w 495300"/>
                            <a:gd name="T1" fmla="*/ 1047750 h 1047750"/>
                            <a:gd name="T2" fmla="*/ 0 w 495300"/>
                            <a:gd name="T3" fmla="*/ 871537 h 1047750"/>
                            <a:gd name="T4" fmla="*/ 190500 w 495300"/>
                            <a:gd name="T5" fmla="*/ 490537 h 1047750"/>
                            <a:gd name="T6" fmla="*/ 342900 w 495300"/>
                            <a:gd name="T7" fmla="*/ 276225 h 1047750"/>
                            <a:gd name="T8" fmla="*/ 495300 w 495300"/>
                            <a:gd name="T9" fmla="*/ 0 h 1047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300" h="1047750">
                              <a:moveTo>
                                <a:pt x="0" y="1047750"/>
                              </a:moveTo>
                              <a:lnTo>
                                <a:pt x="0" y="871537"/>
                              </a:lnTo>
                              <a:lnTo>
                                <a:pt x="190500" y="490537"/>
                              </a:lnTo>
                              <a:lnTo>
                                <a:pt x="342900" y="276225"/>
                              </a:lnTo>
                              <a:lnTo>
                                <a:pt x="495300" y="0"/>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94" name="フリーフォーム 171">
                          <a:extLst>
                            <a:ext uri="{FF2B5EF4-FFF2-40B4-BE49-F238E27FC236}">
                              <a16:creationId xmlns:a16="http://schemas.microsoft.com/office/drawing/2014/main" id="{7F4EE8EB-CE62-9BF8-226E-DAFCBA4A4914}"/>
                            </a:ext>
                          </a:extLst>
                        </p:cNvPr>
                        <p:cNvSpPr>
                          <a:spLocks/>
                        </p:cNvSpPr>
                        <p:nvPr/>
                      </p:nvSpPr>
                      <p:spPr bwMode="auto">
                        <a:xfrm>
                          <a:off x="1566863" y="3131457"/>
                          <a:ext cx="557212" cy="452437"/>
                        </a:xfrm>
                        <a:custGeom>
                          <a:avLst/>
                          <a:gdLst>
                            <a:gd name="T0" fmla="*/ 557212 w 557212"/>
                            <a:gd name="T1" fmla="*/ 0 h 452437"/>
                            <a:gd name="T2" fmla="*/ 504825 w 557212"/>
                            <a:gd name="T3" fmla="*/ 71437 h 452437"/>
                            <a:gd name="T4" fmla="*/ 247650 w 557212"/>
                            <a:gd name="T5" fmla="*/ 276225 h 452437"/>
                            <a:gd name="T6" fmla="*/ 166687 w 557212"/>
                            <a:gd name="T7" fmla="*/ 338137 h 452437"/>
                            <a:gd name="T8" fmla="*/ 0 w 557212"/>
                            <a:gd name="T9" fmla="*/ 452437 h 452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212" h="452437">
                              <a:moveTo>
                                <a:pt x="557212" y="0"/>
                              </a:moveTo>
                              <a:lnTo>
                                <a:pt x="504825" y="71437"/>
                              </a:lnTo>
                              <a:lnTo>
                                <a:pt x="247650" y="276225"/>
                              </a:lnTo>
                              <a:lnTo>
                                <a:pt x="166687" y="338137"/>
                              </a:lnTo>
                              <a:lnTo>
                                <a:pt x="0" y="452437"/>
                              </a:lnTo>
                            </a:path>
                          </a:pathLst>
                        </a:custGeom>
                        <a:noFill/>
                        <a:ln w="9525"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95" name="フリーフォーム 177">
                          <a:extLst>
                            <a:ext uri="{FF2B5EF4-FFF2-40B4-BE49-F238E27FC236}">
                              <a16:creationId xmlns:a16="http://schemas.microsoft.com/office/drawing/2014/main" id="{21CA91AE-50CB-DB42-DE43-1E7FE385E5EA}"/>
                            </a:ext>
                          </a:extLst>
                        </p:cNvPr>
                        <p:cNvSpPr>
                          <a:spLocks/>
                        </p:cNvSpPr>
                        <p:nvPr/>
                      </p:nvSpPr>
                      <p:spPr bwMode="auto">
                        <a:xfrm>
                          <a:off x="3092450" y="2863169"/>
                          <a:ext cx="95250" cy="895350"/>
                        </a:xfrm>
                        <a:custGeom>
                          <a:avLst/>
                          <a:gdLst>
                            <a:gd name="T0" fmla="*/ 0 w 95250"/>
                            <a:gd name="T1" fmla="*/ 0 h 895350"/>
                            <a:gd name="T2" fmla="*/ 41275 w 95250"/>
                            <a:gd name="T3" fmla="*/ 269875 h 895350"/>
                            <a:gd name="T4" fmla="*/ 95250 w 95250"/>
                            <a:gd name="T5" fmla="*/ 673100 h 895350"/>
                            <a:gd name="T6" fmla="*/ 69850 w 95250"/>
                            <a:gd name="T7" fmla="*/ 895350 h 895350"/>
                            <a:gd name="T8" fmla="*/ 69850 w 95250"/>
                            <a:gd name="T9" fmla="*/ 895350 h 895350"/>
                            <a:gd name="T10" fmla="*/ 69850 w 95250"/>
                            <a:gd name="T11" fmla="*/ 895350 h 8953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250" h="895350">
                              <a:moveTo>
                                <a:pt x="0" y="0"/>
                              </a:moveTo>
                              <a:lnTo>
                                <a:pt x="41275" y="269875"/>
                              </a:lnTo>
                              <a:lnTo>
                                <a:pt x="95250" y="673100"/>
                              </a:lnTo>
                              <a:lnTo>
                                <a:pt x="69850" y="895350"/>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96" name="フリーフォーム 178">
                          <a:extLst>
                            <a:ext uri="{FF2B5EF4-FFF2-40B4-BE49-F238E27FC236}">
                              <a16:creationId xmlns:a16="http://schemas.microsoft.com/office/drawing/2014/main" id="{112A171B-14F0-FAA2-9BF2-5928DEF0060A}"/>
                            </a:ext>
                          </a:extLst>
                        </p:cNvPr>
                        <p:cNvSpPr>
                          <a:spLocks/>
                        </p:cNvSpPr>
                        <p:nvPr/>
                      </p:nvSpPr>
                      <p:spPr bwMode="auto">
                        <a:xfrm>
                          <a:off x="203200" y="3025094"/>
                          <a:ext cx="41275" cy="714375"/>
                        </a:xfrm>
                        <a:custGeom>
                          <a:avLst/>
                          <a:gdLst>
                            <a:gd name="T0" fmla="*/ 41275 w 41275"/>
                            <a:gd name="T1" fmla="*/ 0 h 714375"/>
                            <a:gd name="T2" fmla="*/ 9525 w 41275"/>
                            <a:gd name="T3" fmla="*/ 317500 h 714375"/>
                            <a:gd name="T4" fmla="*/ 0 w 41275"/>
                            <a:gd name="T5" fmla="*/ 584200 h 714375"/>
                            <a:gd name="T6" fmla="*/ 31750 w 41275"/>
                            <a:gd name="T7" fmla="*/ 701675 h 714375"/>
                            <a:gd name="T8" fmla="*/ 31750 w 41275"/>
                            <a:gd name="T9" fmla="*/ 714375 h 714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75" h="714375">
                              <a:moveTo>
                                <a:pt x="41275" y="0"/>
                              </a:moveTo>
                              <a:lnTo>
                                <a:pt x="9525" y="317500"/>
                              </a:lnTo>
                              <a:lnTo>
                                <a:pt x="0" y="584200"/>
                              </a:lnTo>
                              <a:lnTo>
                                <a:pt x="31750" y="701675"/>
                              </a:lnTo>
                              <a:lnTo>
                                <a:pt x="31750" y="714375"/>
                              </a:lnTo>
                            </a:path>
                          </a:pathLst>
                        </a:custGeom>
                        <a:noFill/>
                        <a:ln w="9525"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sp>
                  <p:nvSpPr>
                    <p:cNvPr id="2080" name="台形 2079">
                      <a:extLst>
                        <a:ext uri="{FF2B5EF4-FFF2-40B4-BE49-F238E27FC236}">
                          <a16:creationId xmlns:a16="http://schemas.microsoft.com/office/drawing/2014/main" id="{05133FFF-33F8-093E-2D37-5DEEE9EC3097}"/>
                        </a:ext>
                      </a:extLst>
                    </p:cNvPr>
                    <p:cNvSpPr/>
                    <p:nvPr/>
                  </p:nvSpPr>
                  <p:spPr>
                    <a:xfrm>
                      <a:off x="438150" y="2139950"/>
                      <a:ext cx="641350" cy="139700"/>
                    </a:xfrm>
                    <a:prstGeom prst="trapezoid">
                      <a:avLst/>
                    </a:prstGeom>
                    <a:solidFill>
                      <a:schemeClr val="accent3">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081" name="フリーフォーム: 図形 2080">
                      <a:extLst>
                        <a:ext uri="{FF2B5EF4-FFF2-40B4-BE49-F238E27FC236}">
                          <a16:creationId xmlns:a16="http://schemas.microsoft.com/office/drawing/2014/main" id="{B5E6E638-01E2-0B05-1A93-ED797677AF3B}"/>
                        </a:ext>
                      </a:extLst>
                    </p:cNvPr>
                    <p:cNvSpPr/>
                    <p:nvPr/>
                  </p:nvSpPr>
                  <p:spPr>
                    <a:xfrm>
                      <a:off x="190500" y="2273300"/>
                      <a:ext cx="1155700" cy="717550"/>
                    </a:xfrm>
                    <a:custGeom>
                      <a:avLst/>
                      <a:gdLst>
                        <a:gd name="connsiteX0" fmla="*/ 0 w 1155700"/>
                        <a:gd name="connsiteY0" fmla="*/ 717550 h 717550"/>
                        <a:gd name="connsiteX1" fmla="*/ 1155700 w 1155700"/>
                        <a:gd name="connsiteY1" fmla="*/ 717550 h 717550"/>
                        <a:gd name="connsiteX2" fmla="*/ 1136650 w 1155700"/>
                        <a:gd name="connsiteY2" fmla="*/ 292100 h 717550"/>
                        <a:gd name="connsiteX3" fmla="*/ 1009650 w 1155700"/>
                        <a:gd name="connsiteY3" fmla="*/ 63500 h 717550"/>
                        <a:gd name="connsiteX4" fmla="*/ 869950 w 1155700"/>
                        <a:gd name="connsiteY4" fmla="*/ 0 h 717550"/>
                        <a:gd name="connsiteX5" fmla="*/ 285750 w 1155700"/>
                        <a:gd name="connsiteY5" fmla="*/ 12700 h 717550"/>
                        <a:gd name="connsiteX6" fmla="*/ 133350 w 1155700"/>
                        <a:gd name="connsiteY6" fmla="*/ 95250 h 717550"/>
                        <a:gd name="connsiteX7" fmla="*/ 25400 w 1155700"/>
                        <a:gd name="connsiteY7" fmla="*/ 273050 h 717550"/>
                        <a:gd name="connsiteX8" fmla="*/ 0 w 1155700"/>
                        <a:gd name="connsiteY8"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700" h="717550">
                          <a:moveTo>
                            <a:pt x="0" y="717550"/>
                          </a:moveTo>
                          <a:lnTo>
                            <a:pt x="1155700" y="717550"/>
                          </a:lnTo>
                          <a:lnTo>
                            <a:pt x="1136650" y="292100"/>
                          </a:lnTo>
                          <a:lnTo>
                            <a:pt x="1009650" y="63500"/>
                          </a:lnTo>
                          <a:lnTo>
                            <a:pt x="869950" y="0"/>
                          </a:lnTo>
                          <a:lnTo>
                            <a:pt x="285750" y="12700"/>
                          </a:lnTo>
                          <a:lnTo>
                            <a:pt x="133350" y="95250"/>
                          </a:lnTo>
                          <a:lnTo>
                            <a:pt x="25400" y="273050"/>
                          </a:lnTo>
                          <a:lnTo>
                            <a:pt x="0" y="71755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082" name="フリーフォーム: 図形 2081">
                      <a:extLst>
                        <a:ext uri="{FF2B5EF4-FFF2-40B4-BE49-F238E27FC236}">
                          <a16:creationId xmlns:a16="http://schemas.microsoft.com/office/drawing/2014/main" id="{5945EAA8-D9B5-D892-4AB9-5BDCB642B93B}"/>
                        </a:ext>
                      </a:extLst>
                    </p:cNvPr>
                    <p:cNvSpPr/>
                    <p:nvPr/>
                  </p:nvSpPr>
                  <p:spPr>
                    <a:xfrm>
                      <a:off x="158750" y="622300"/>
                      <a:ext cx="1104900" cy="1581150"/>
                    </a:xfrm>
                    <a:custGeom>
                      <a:avLst/>
                      <a:gdLst>
                        <a:gd name="connsiteX0" fmla="*/ 177800 w 1104900"/>
                        <a:gd name="connsiteY0" fmla="*/ 57150 h 1581150"/>
                        <a:gd name="connsiteX1" fmla="*/ 12700 w 1104900"/>
                        <a:gd name="connsiteY1" fmla="*/ 311150 h 1581150"/>
                        <a:gd name="connsiteX2" fmla="*/ 38100 w 1104900"/>
                        <a:gd name="connsiteY2" fmla="*/ 1117600 h 1581150"/>
                        <a:gd name="connsiteX3" fmla="*/ 12700 w 1104900"/>
                        <a:gd name="connsiteY3" fmla="*/ 1371600 h 1581150"/>
                        <a:gd name="connsiteX4" fmla="*/ 0 w 1104900"/>
                        <a:gd name="connsiteY4" fmla="*/ 1581150 h 1581150"/>
                        <a:gd name="connsiteX5" fmla="*/ 120650 w 1104900"/>
                        <a:gd name="connsiteY5" fmla="*/ 1498600 h 1581150"/>
                        <a:gd name="connsiteX6" fmla="*/ 228600 w 1104900"/>
                        <a:gd name="connsiteY6" fmla="*/ 1517650 h 1581150"/>
                        <a:gd name="connsiteX7" fmla="*/ 361950 w 1104900"/>
                        <a:gd name="connsiteY7" fmla="*/ 1492250 h 1581150"/>
                        <a:gd name="connsiteX8" fmla="*/ 552450 w 1104900"/>
                        <a:gd name="connsiteY8" fmla="*/ 1549400 h 1581150"/>
                        <a:gd name="connsiteX9" fmla="*/ 685800 w 1104900"/>
                        <a:gd name="connsiteY9" fmla="*/ 1460500 h 1581150"/>
                        <a:gd name="connsiteX10" fmla="*/ 831850 w 1104900"/>
                        <a:gd name="connsiteY10" fmla="*/ 1530350 h 1581150"/>
                        <a:gd name="connsiteX11" fmla="*/ 882650 w 1104900"/>
                        <a:gd name="connsiteY11" fmla="*/ 1574800 h 1581150"/>
                        <a:gd name="connsiteX12" fmla="*/ 958850 w 1104900"/>
                        <a:gd name="connsiteY12" fmla="*/ 1498600 h 1581150"/>
                        <a:gd name="connsiteX13" fmla="*/ 1041400 w 1104900"/>
                        <a:gd name="connsiteY13" fmla="*/ 1492250 h 1581150"/>
                        <a:gd name="connsiteX14" fmla="*/ 1104900 w 1104900"/>
                        <a:gd name="connsiteY14" fmla="*/ 1403350 h 1581150"/>
                        <a:gd name="connsiteX15" fmla="*/ 1060450 w 1104900"/>
                        <a:gd name="connsiteY15" fmla="*/ 1263650 h 1581150"/>
                        <a:gd name="connsiteX16" fmla="*/ 1022350 w 1104900"/>
                        <a:gd name="connsiteY16" fmla="*/ 958850 h 1581150"/>
                        <a:gd name="connsiteX17" fmla="*/ 1060450 w 1104900"/>
                        <a:gd name="connsiteY17" fmla="*/ 723900 h 1581150"/>
                        <a:gd name="connsiteX18" fmla="*/ 1041400 w 1104900"/>
                        <a:gd name="connsiteY18" fmla="*/ 495300 h 1581150"/>
                        <a:gd name="connsiteX19" fmla="*/ 996950 w 1104900"/>
                        <a:gd name="connsiteY19" fmla="*/ 215900 h 1581150"/>
                        <a:gd name="connsiteX20" fmla="*/ 673100 w 1104900"/>
                        <a:gd name="connsiteY20" fmla="*/ 57150 h 1581150"/>
                        <a:gd name="connsiteX21" fmla="*/ 412750 w 1104900"/>
                        <a:gd name="connsiteY21" fmla="*/ 0 h 1581150"/>
                        <a:gd name="connsiteX22" fmla="*/ 177800 w 1104900"/>
                        <a:gd name="connsiteY22" fmla="*/ 57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4900" h="1581150">
                          <a:moveTo>
                            <a:pt x="177800" y="57150"/>
                          </a:moveTo>
                          <a:lnTo>
                            <a:pt x="12700" y="311150"/>
                          </a:lnTo>
                          <a:lnTo>
                            <a:pt x="38100" y="1117600"/>
                          </a:lnTo>
                          <a:lnTo>
                            <a:pt x="12700" y="1371600"/>
                          </a:lnTo>
                          <a:lnTo>
                            <a:pt x="0" y="1581150"/>
                          </a:lnTo>
                          <a:lnTo>
                            <a:pt x="120650" y="1498600"/>
                          </a:lnTo>
                          <a:lnTo>
                            <a:pt x="228600" y="1517650"/>
                          </a:lnTo>
                          <a:lnTo>
                            <a:pt x="361950" y="1492250"/>
                          </a:lnTo>
                          <a:lnTo>
                            <a:pt x="552450" y="1549400"/>
                          </a:lnTo>
                          <a:lnTo>
                            <a:pt x="685800" y="1460500"/>
                          </a:lnTo>
                          <a:lnTo>
                            <a:pt x="831850" y="1530350"/>
                          </a:lnTo>
                          <a:lnTo>
                            <a:pt x="882650" y="1574800"/>
                          </a:lnTo>
                          <a:lnTo>
                            <a:pt x="958850" y="1498600"/>
                          </a:lnTo>
                          <a:lnTo>
                            <a:pt x="1041400" y="1492250"/>
                          </a:lnTo>
                          <a:lnTo>
                            <a:pt x="1104900" y="1403350"/>
                          </a:lnTo>
                          <a:lnTo>
                            <a:pt x="1060450" y="1263650"/>
                          </a:lnTo>
                          <a:lnTo>
                            <a:pt x="1022350" y="958850"/>
                          </a:lnTo>
                          <a:lnTo>
                            <a:pt x="1060450" y="723900"/>
                          </a:lnTo>
                          <a:lnTo>
                            <a:pt x="1041400" y="495300"/>
                          </a:lnTo>
                          <a:lnTo>
                            <a:pt x="996950" y="215900"/>
                          </a:lnTo>
                          <a:lnTo>
                            <a:pt x="673100" y="57150"/>
                          </a:lnTo>
                          <a:lnTo>
                            <a:pt x="412750" y="0"/>
                          </a:lnTo>
                          <a:lnTo>
                            <a:pt x="177800" y="57150"/>
                          </a:lnTo>
                          <a:close/>
                        </a:path>
                      </a:pathLst>
                    </a:cu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083" name="グループ化 2082">
                      <a:extLst>
                        <a:ext uri="{FF2B5EF4-FFF2-40B4-BE49-F238E27FC236}">
                          <a16:creationId xmlns:a16="http://schemas.microsoft.com/office/drawing/2014/main" id="{DB09D7C6-BA95-8E2E-7240-DAD86A31D9C4}"/>
                        </a:ext>
                      </a:extLst>
                    </p:cNvPr>
                    <p:cNvGrpSpPr/>
                    <p:nvPr/>
                  </p:nvGrpSpPr>
                  <p:grpSpPr>
                    <a:xfrm>
                      <a:off x="95250" y="476250"/>
                      <a:ext cx="1181100" cy="914399"/>
                      <a:chOff x="95250" y="476250"/>
                      <a:chExt cx="1181100" cy="914399"/>
                    </a:xfrm>
                  </p:grpSpPr>
                  <p:sp>
                    <p:nvSpPr>
                      <p:cNvPr id="2084" name="フリーフォーム: 図形 2083">
                        <a:extLst>
                          <a:ext uri="{FF2B5EF4-FFF2-40B4-BE49-F238E27FC236}">
                            <a16:creationId xmlns:a16="http://schemas.microsoft.com/office/drawing/2014/main" id="{843420C6-421B-3C1E-E145-4504BE1F5CE5}"/>
                          </a:ext>
                        </a:extLst>
                      </p:cNvPr>
                      <p:cNvSpPr/>
                      <p:nvPr/>
                    </p:nvSpPr>
                    <p:spPr>
                      <a:xfrm rot="201776">
                        <a:off x="95250" y="590549"/>
                        <a:ext cx="1181100" cy="800100"/>
                      </a:xfrm>
                      <a:custGeom>
                        <a:avLst/>
                        <a:gdLst>
                          <a:gd name="connsiteX0" fmla="*/ 0 w 1181100"/>
                          <a:gd name="connsiteY0" fmla="*/ 800100 h 800100"/>
                          <a:gd name="connsiteX1" fmla="*/ 0 w 1181100"/>
                          <a:gd name="connsiteY1" fmla="*/ 317500 h 800100"/>
                          <a:gd name="connsiteX2" fmla="*/ 222250 w 1181100"/>
                          <a:gd name="connsiteY2" fmla="*/ 63500 h 800100"/>
                          <a:gd name="connsiteX3" fmla="*/ 387350 w 1181100"/>
                          <a:gd name="connsiteY3" fmla="*/ 0 h 800100"/>
                          <a:gd name="connsiteX4" fmla="*/ 825500 w 1181100"/>
                          <a:gd name="connsiteY4" fmla="*/ 0 h 800100"/>
                          <a:gd name="connsiteX5" fmla="*/ 996950 w 1181100"/>
                          <a:gd name="connsiteY5" fmla="*/ 63500 h 800100"/>
                          <a:gd name="connsiteX6" fmla="*/ 1181100 w 1181100"/>
                          <a:gd name="connsiteY6" fmla="*/ 247650 h 800100"/>
                          <a:gd name="connsiteX7" fmla="*/ 1181100 w 1181100"/>
                          <a:gd name="connsiteY7" fmla="*/ 749300 h 800100"/>
                          <a:gd name="connsiteX8" fmla="*/ 0 w 1181100"/>
                          <a:gd name="connsiteY8"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800100">
                            <a:moveTo>
                              <a:pt x="0" y="800100"/>
                            </a:moveTo>
                            <a:lnTo>
                              <a:pt x="0" y="317500"/>
                            </a:lnTo>
                            <a:lnTo>
                              <a:pt x="222250" y="63500"/>
                            </a:lnTo>
                            <a:lnTo>
                              <a:pt x="387350" y="0"/>
                            </a:lnTo>
                            <a:lnTo>
                              <a:pt x="825500" y="0"/>
                            </a:lnTo>
                            <a:lnTo>
                              <a:pt x="996950" y="63500"/>
                            </a:lnTo>
                            <a:lnTo>
                              <a:pt x="1181100" y="247650"/>
                            </a:lnTo>
                            <a:lnTo>
                              <a:pt x="1181100" y="749300"/>
                            </a:lnTo>
                            <a:lnTo>
                              <a:pt x="0" y="800100"/>
                            </a:lnTo>
                            <a:close/>
                          </a:path>
                        </a:pathLst>
                      </a:cu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085" name="正方形/長方形 2084">
                        <a:extLst>
                          <a:ext uri="{FF2B5EF4-FFF2-40B4-BE49-F238E27FC236}">
                            <a16:creationId xmlns:a16="http://schemas.microsoft.com/office/drawing/2014/main" id="{E4B1F661-35C0-D9CA-33B4-073EEAB08AD1}"/>
                          </a:ext>
                        </a:extLst>
                      </p:cNvPr>
                      <p:cNvSpPr/>
                      <p:nvPr/>
                    </p:nvSpPr>
                    <p:spPr>
                      <a:xfrm>
                        <a:off x="520700" y="1079500"/>
                        <a:ext cx="349250" cy="1524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086" name="楕円 2085">
                        <a:extLst>
                          <a:ext uri="{FF2B5EF4-FFF2-40B4-BE49-F238E27FC236}">
                            <a16:creationId xmlns:a16="http://schemas.microsoft.com/office/drawing/2014/main" id="{429CFF34-A068-B363-9BC3-A17717539057}"/>
                          </a:ext>
                        </a:extLst>
                      </p:cNvPr>
                      <p:cNvSpPr/>
                      <p:nvPr/>
                    </p:nvSpPr>
                    <p:spPr>
                      <a:xfrm>
                        <a:off x="660400" y="476250"/>
                        <a:ext cx="152400" cy="120650"/>
                      </a:xfrm>
                      <a:prstGeom prst="ellipse">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30" name="テキスト ボックス 278">
                    <a:extLst>
                      <a:ext uri="{FF2B5EF4-FFF2-40B4-BE49-F238E27FC236}">
                        <a16:creationId xmlns:a16="http://schemas.microsoft.com/office/drawing/2014/main" id="{BFD6CE65-097B-8411-E85C-331A44899634}"/>
                      </a:ext>
                    </a:extLst>
                  </p:cNvPr>
                  <p:cNvSpPr txBox="1"/>
                  <p:nvPr/>
                </p:nvSpPr>
                <p:spPr>
                  <a:xfrm>
                    <a:off x="196849" y="1377950"/>
                    <a:ext cx="584200" cy="2413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400" dirty="0" err="1">
                        <a:solidFill>
                          <a:schemeClr val="accent3">
                            <a:lumMod val="75000"/>
                          </a:schemeClr>
                        </a:solidFill>
                        <a:latin typeface="Congenial Black" panose="020F0502020204030204" pitchFamily="2" charset="0"/>
                      </a:rPr>
                      <a:t>jatco</a:t>
                    </a:r>
                    <a:endParaRPr kumimoji="1" lang="en-US" altLang="ja-JP" sz="400" dirty="0">
                      <a:solidFill>
                        <a:schemeClr val="accent3">
                          <a:lumMod val="75000"/>
                        </a:schemeClr>
                      </a:solidFill>
                      <a:latin typeface="Congenial Black" panose="020F0502020204030204" pitchFamily="2" charset="0"/>
                    </a:endParaRPr>
                  </a:p>
                  <a:p>
                    <a:endParaRPr kumimoji="1" lang="ja-JP" altLang="en-US" sz="500" dirty="0">
                      <a:solidFill>
                        <a:schemeClr val="accent3">
                          <a:lumMod val="75000"/>
                        </a:schemeClr>
                      </a:solidFill>
                      <a:latin typeface="Congenial Black" panose="020F0502020204030204" pitchFamily="2" charset="0"/>
                    </a:endParaRPr>
                  </a:p>
                </p:txBody>
              </p:sp>
            </p:grpSp>
          </p:grpSp>
          <p:sp>
            <p:nvSpPr>
              <p:cNvPr id="2265" name="テキスト ボックス 2264">
                <a:extLst>
                  <a:ext uri="{FF2B5EF4-FFF2-40B4-BE49-F238E27FC236}">
                    <a16:creationId xmlns:a16="http://schemas.microsoft.com/office/drawing/2014/main" id="{19D8D903-BAE2-8DEE-2E88-DC8CAC9D2A8D}"/>
                  </a:ext>
                </a:extLst>
              </p:cNvPr>
              <p:cNvSpPr txBox="1"/>
              <p:nvPr/>
            </p:nvSpPr>
            <p:spPr>
              <a:xfrm rot="20107259">
                <a:off x="7947820" y="5610745"/>
                <a:ext cx="569387" cy="246221"/>
              </a:xfrm>
              <a:prstGeom prst="rect">
                <a:avLst/>
              </a:prstGeom>
              <a:noFill/>
            </p:spPr>
            <p:txBody>
              <a:bodyPr wrap="none" rtlCol="0">
                <a:spAutoFit/>
              </a:bodyPr>
              <a:lstStyle/>
              <a:p>
                <a:r>
                  <a:rPr kumimoji="1" lang="ja-JP" altLang="en-US" sz="1000" dirty="0"/>
                  <a:t>ﾊﾟﾁﾊﾟﾁ</a:t>
                </a:r>
              </a:p>
            </p:txBody>
          </p:sp>
          <p:sp>
            <p:nvSpPr>
              <p:cNvPr id="2266" name="テキスト ボックス 2265">
                <a:extLst>
                  <a:ext uri="{FF2B5EF4-FFF2-40B4-BE49-F238E27FC236}">
                    <a16:creationId xmlns:a16="http://schemas.microsoft.com/office/drawing/2014/main" id="{7A01F2F8-888E-5629-38C3-2DEDD7D17D67}"/>
                  </a:ext>
                </a:extLst>
              </p:cNvPr>
              <p:cNvSpPr txBox="1"/>
              <p:nvPr/>
            </p:nvSpPr>
            <p:spPr>
              <a:xfrm rot="997125">
                <a:off x="9540364" y="5624751"/>
                <a:ext cx="569387" cy="246221"/>
              </a:xfrm>
              <a:prstGeom prst="rect">
                <a:avLst/>
              </a:prstGeom>
              <a:noFill/>
            </p:spPr>
            <p:txBody>
              <a:bodyPr wrap="none" rtlCol="0">
                <a:spAutoFit/>
              </a:bodyPr>
              <a:lstStyle/>
              <a:p>
                <a:r>
                  <a:rPr kumimoji="1" lang="ja-JP" altLang="en-US" sz="1000" dirty="0"/>
                  <a:t>ﾊﾟﾁﾊﾟﾁ</a:t>
                </a:r>
              </a:p>
            </p:txBody>
          </p:sp>
          <p:sp>
            <p:nvSpPr>
              <p:cNvPr id="2267" name="テキスト ボックス 2266">
                <a:extLst>
                  <a:ext uri="{FF2B5EF4-FFF2-40B4-BE49-F238E27FC236}">
                    <a16:creationId xmlns:a16="http://schemas.microsoft.com/office/drawing/2014/main" id="{3DA5B37E-5E1C-2A4C-AEE7-AA5CEA3493B7}"/>
                  </a:ext>
                </a:extLst>
              </p:cNvPr>
              <p:cNvSpPr txBox="1"/>
              <p:nvPr/>
            </p:nvSpPr>
            <p:spPr>
              <a:xfrm rot="18623179">
                <a:off x="7806580" y="6093028"/>
                <a:ext cx="569387" cy="246221"/>
              </a:xfrm>
              <a:prstGeom prst="rect">
                <a:avLst/>
              </a:prstGeom>
              <a:noFill/>
            </p:spPr>
            <p:txBody>
              <a:bodyPr wrap="none" rtlCol="0">
                <a:spAutoFit/>
              </a:bodyPr>
              <a:lstStyle/>
              <a:p>
                <a:r>
                  <a:rPr kumimoji="1" lang="ja-JP" altLang="en-US" sz="1000" dirty="0"/>
                  <a:t>ﾊﾟﾁﾊﾟﾁ</a:t>
                </a:r>
              </a:p>
            </p:txBody>
          </p:sp>
          <p:sp>
            <p:nvSpPr>
              <p:cNvPr id="2268" name="テキスト ボックス 2267">
                <a:extLst>
                  <a:ext uri="{FF2B5EF4-FFF2-40B4-BE49-F238E27FC236}">
                    <a16:creationId xmlns:a16="http://schemas.microsoft.com/office/drawing/2014/main" id="{11F346B2-3D47-9A2F-98D9-3F31368CACF1}"/>
                  </a:ext>
                </a:extLst>
              </p:cNvPr>
              <p:cNvSpPr txBox="1"/>
              <p:nvPr/>
            </p:nvSpPr>
            <p:spPr>
              <a:xfrm rot="3533527">
                <a:off x="9626576" y="6048404"/>
                <a:ext cx="569387" cy="246221"/>
              </a:xfrm>
              <a:prstGeom prst="rect">
                <a:avLst/>
              </a:prstGeom>
              <a:noFill/>
            </p:spPr>
            <p:txBody>
              <a:bodyPr wrap="none" rtlCol="0">
                <a:spAutoFit/>
              </a:bodyPr>
              <a:lstStyle/>
              <a:p>
                <a:r>
                  <a:rPr kumimoji="1" lang="ja-JP" altLang="en-US" sz="1000" dirty="0"/>
                  <a:t>ﾊﾟﾁﾊﾟﾁ</a:t>
                </a:r>
              </a:p>
            </p:txBody>
          </p:sp>
          <p:sp>
            <p:nvSpPr>
              <p:cNvPr id="2269" name="テキスト ボックス 2268">
                <a:extLst>
                  <a:ext uri="{FF2B5EF4-FFF2-40B4-BE49-F238E27FC236}">
                    <a16:creationId xmlns:a16="http://schemas.microsoft.com/office/drawing/2014/main" id="{B4B6A275-ECD9-7FCE-B875-70705F1E38A6}"/>
                  </a:ext>
                </a:extLst>
              </p:cNvPr>
              <p:cNvSpPr txBox="1"/>
              <p:nvPr/>
            </p:nvSpPr>
            <p:spPr>
              <a:xfrm rot="1553031">
                <a:off x="9123741" y="5223253"/>
                <a:ext cx="599844" cy="246221"/>
              </a:xfrm>
              <a:prstGeom prst="rect">
                <a:avLst/>
              </a:prstGeom>
              <a:noFill/>
            </p:spPr>
            <p:txBody>
              <a:bodyPr wrap="none" rtlCol="0">
                <a:spAutoFit/>
              </a:bodyPr>
              <a:lstStyle/>
              <a:p>
                <a:r>
                  <a:rPr kumimoji="1" lang="ja-JP" altLang="en-US" sz="1000" dirty="0"/>
                  <a:t>いいぞー</a:t>
                </a:r>
              </a:p>
            </p:txBody>
          </p:sp>
          <p:sp>
            <p:nvSpPr>
              <p:cNvPr id="2271" name="テキスト ボックス 2270">
                <a:extLst>
                  <a:ext uri="{FF2B5EF4-FFF2-40B4-BE49-F238E27FC236}">
                    <a16:creationId xmlns:a16="http://schemas.microsoft.com/office/drawing/2014/main" id="{0001C0F1-EDF3-A992-5AA2-BC81CD446A72}"/>
                  </a:ext>
                </a:extLst>
              </p:cNvPr>
              <p:cNvSpPr txBox="1"/>
              <p:nvPr/>
            </p:nvSpPr>
            <p:spPr>
              <a:xfrm>
                <a:off x="8356734" y="5149560"/>
                <a:ext cx="635110" cy="246221"/>
              </a:xfrm>
              <a:prstGeom prst="rect">
                <a:avLst/>
              </a:prstGeom>
              <a:noFill/>
            </p:spPr>
            <p:txBody>
              <a:bodyPr wrap="none" rtlCol="0">
                <a:spAutoFit/>
              </a:bodyPr>
              <a:lstStyle/>
              <a:p>
                <a:r>
                  <a:rPr kumimoji="1" lang="ja-JP" altLang="en-US" sz="1000" dirty="0"/>
                  <a:t>ありがとう</a:t>
                </a:r>
              </a:p>
            </p:txBody>
          </p:sp>
          <p:cxnSp>
            <p:nvCxnSpPr>
              <p:cNvPr id="2273" name="直線コネクタ 2272">
                <a:extLst>
                  <a:ext uri="{FF2B5EF4-FFF2-40B4-BE49-F238E27FC236}">
                    <a16:creationId xmlns:a16="http://schemas.microsoft.com/office/drawing/2014/main" id="{48B93B10-FEC1-0038-6C86-03E87B4B7368}"/>
                  </a:ext>
                </a:extLst>
              </p:cNvPr>
              <p:cNvCxnSpPr>
                <a:cxnSpLocks/>
              </p:cNvCxnSpPr>
              <p:nvPr/>
            </p:nvCxnSpPr>
            <p:spPr>
              <a:xfrm>
                <a:off x="8292307" y="5196132"/>
                <a:ext cx="176662" cy="236089"/>
              </a:xfrm>
              <a:prstGeom prst="line">
                <a:avLst/>
              </a:prstGeom>
            </p:spPr>
            <p:style>
              <a:lnRef idx="1">
                <a:schemeClr val="accent1"/>
              </a:lnRef>
              <a:fillRef idx="0">
                <a:schemeClr val="accent1"/>
              </a:fillRef>
              <a:effectRef idx="0">
                <a:schemeClr val="accent1"/>
              </a:effectRef>
              <a:fontRef idx="minor">
                <a:schemeClr val="tx1"/>
              </a:fontRef>
            </p:style>
          </p:cxnSp>
          <p:cxnSp>
            <p:nvCxnSpPr>
              <p:cNvPr id="2274" name="直線コネクタ 2273">
                <a:extLst>
                  <a:ext uri="{FF2B5EF4-FFF2-40B4-BE49-F238E27FC236}">
                    <a16:creationId xmlns:a16="http://schemas.microsoft.com/office/drawing/2014/main" id="{352EE669-239C-219E-17A1-171933BE9D18}"/>
                  </a:ext>
                </a:extLst>
              </p:cNvPr>
              <p:cNvCxnSpPr>
                <a:cxnSpLocks/>
              </p:cNvCxnSpPr>
              <p:nvPr/>
            </p:nvCxnSpPr>
            <p:spPr>
              <a:xfrm flipH="1">
                <a:off x="8888218" y="5133137"/>
                <a:ext cx="98416" cy="305336"/>
              </a:xfrm>
              <a:prstGeom prst="line">
                <a:avLst/>
              </a:prstGeom>
            </p:spPr>
            <p:style>
              <a:lnRef idx="1">
                <a:schemeClr val="accent1"/>
              </a:lnRef>
              <a:fillRef idx="0">
                <a:schemeClr val="accent1"/>
              </a:fillRef>
              <a:effectRef idx="0">
                <a:schemeClr val="accent1"/>
              </a:effectRef>
              <a:fontRef idx="minor">
                <a:schemeClr val="tx1"/>
              </a:fontRef>
            </p:style>
          </p:cxnSp>
          <p:cxnSp>
            <p:nvCxnSpPr>
              <p:cNvPr id="2276" name="直線コネクタ 2275">
                <a:extLst>
                  <a:ext uri="{FF2B5EF4-FFF2-40B4-BE49-F238E27FC236}">
                    <a16:creationId xmlns:a16="http://schemas.microsoft.com/office/drawing/2014/main" id="{11079D65-ED6A-ABD6-6A7B-63341CBB67EC}"/>
                  </a:ext>
                </a:extLst>
              </p:cNvPr>
              <p:cNvCxnSpPr>
                <a:cxnSpLocks/>
              </p:cNvCxnSpPr>
              <p:nvPr/>
            </p:nvCxnSpPr>
            <p:spPr>
              <a:xfrm>
                <a:off x="9151376" y="5160117"/>
                <a:ext cx="39960" cy="238133"/>
              </a:xfrm>
              <a:prstGeom prst="line">
                <a:avLst/>
              </a:prstGeom>
            </p:spPr>
            <p:style>
              <a:lnRef idx="1">
                <a:schemeClr val="accent1"/>
              </a:lnRef>
              <a:fillRef idx="0">
                <a:schemeClr val="accent1"/>
              </a:fillRef>
              <a:effectRef idx="0">
                <a:schemeClr val="accent1"/>
              </a:effectRef>
              <a:fontRef idx="minor">
                <a:schemeClr val="tx1"/>
              </a:fontRef>
            </p:style>
          </p:cxnSp>
          <p:cxnSp>
            <p:nvCxnSpPr>
              <p:cNvPr id="2278" name="直線コネクタ 2277">
                <a:extLst>
                  <a:ext uri="{FF2B5EF4-FFF2-40B4-BE49-F238E27FC236}">
                    <a16:creationId xmlns:a16="http://schemas.microsoft.com/office/drawing/2014/main" id="{BF4CE11D-2F4B-85F7-CF50-33DBF23D90B6}"/>
                  </a:ext>
                </a:extLst>
              </p:cNvPr>
              <p:cNvCxnSpPr>
                <a:cxnSpLocks/>
              </p:cNvCxnSpPr>
              <p:nvPr/>
            </p:nvCxnSpPr>
            <p:spPr>
              <a:xfrm flipH="1">
                <a:off x="9562394" y="5367486"/>
                <a:ext cx="184276" cy="198413"/>
              </a:xfrm>
              <a:prstGeom prst="line">
                <a:avLst/>
              </a:prstGeom>
            </p:spPr>
            <p:style>
              <a:lnRef idx="1">
                <a:schemeClr val="accent1"/>
              </a:lnRef>
              <a:fillRef idx="0">
                <a:schemeClr val="accent1"/>
              </a:fillRef>
              <a:effectRef idx="0">
                <a:schemeClr val="accent1"/>
              </a:effectRef>
              <a:fontRef idx="minor">
                <a:schemeClr val="tx1"/>
              </a:fontRef>
            </p:style>
          </p:cxnSp>
        </p:grpSp>
        <p:pic>
          <p:nvPicPr>
            <p:cNvPr id="4" name="id-120725F3-1AA5-4EFB-8FD8-75D9273A1AAE" descr="IMG_2629.jpeg">
              <a:extLst>
                <a:ext uri="{FF2B5EF4-FFF2-40B4-BE49-F238E27FC236}">
                  <a16:creationId xmlns:a16="http://schemas.microsoft.com/office/drawing/2014/main" id="{2274DF3D-466D-85DD-4108-47A9010EA766}"/>
                </a:ext>
              </a:extLst>
            </p:cNvPr>
            <p:cNvPicPr>
              <a:picLocks noChangeAspect="1" noChangeArrowheads="1"/>
            </p:cNvPicPr>
            <p:nvPr/>
          </p:nvPicPr>
          <p:blipFill rotWithShape="1">
            <a:blip r:embed="rId5" cstate="hqprint">
              <a:extLst>
                <a:ext uri="{BEBA8EAE-BF5A-486C-A8C5-ECC9F3942E4B}">
                  <a14:imgProps xmlns:a14="http://schemas.microsoft.com/office/drawing/2010/main">
                    <a14:imgLayer r:embed="rId6">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10329788" y="3940547"/>
              <a:ext cx="1126058" cy="140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スライド番号プレースホルダー 3">
            <a:extLst>
              <a:ext uri="{FF2B5EF4-FFF2-40B4-BE49-F238E27FC236}">
                <a16:creationId xmlns:a16="http://schemas.microsoft.com/office/drawing/2014/main" id="{64462856-20B6-A5E9-0FE5-25DC49D9C41F}"/>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70</a:t>
            </a:fld>
            <a:endParaRPr lang="ja-JP" altLang="en-US" dirty="0">
              <a:solidFill>
                <a:schemeClr val="bg1"/>
              </a:solidFill>
            </a:endParaRPr>
          </a:p>
        </p:txBody>
      </p:sp>
      <p:sp>
        <p:nvSpPr>
          <p:cNvPr id="2" name="正方形/長方形 1">
            <a:extLst>
              <a:ext uri="{FF2B5EF4-FFF2-40B4-BE49-F238E27FC236}">
                <a16:creationId xmlns:a16="http://schemas.microsoft.com/office/drawing/2014/main" id="{1D922933-0A03-9A81-2DB0-935BBBB6C7B9}"/>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dirty="0">
                <a:solidFill>
                  <a:schemeClr val="bg1"/>
                </a:solidFill>
              </a:rPr>
              <a:t>効果の確認  </a:t>
            </a:r>
            <a:r>
              <a:rPr lang="ja-JP" altLang="en-US" sz="2400" b="1" u="sng" dirty="0">
                <a:solidFill>
                  <a:schemeClr val="bg1"/>
                </a:solidFill>
              </a:rPr>
              <a:t>有形効果</a:t>
            </a:r>
            <a:endParaRPr lang="en-US" altLang="ja-JP" sz="2400" b="1" u="sng" dirty="0">
              <a:solidFill>
                <a:schemeClr val="bg1"/>
              </a:solidFill>
            </a:endParaRPr>
          </a:p>
        </p:txBody>
      </p:sp>
    </p:spTree>
    <p:extLst>
      <p:ext uri="{BB962C8B-B14F-4D97-AF65-F5344CB8AC3E}">
        <p14:creationId xmlns:p14="http://schemas.microsoft.com/office/powerpoint/2010/main" val="2670421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a:extLst>
              <a:ext uri="{FF2B5EF4-FFF2-40B4-BE49-F238E27FC236}">
                <a16:creationId xmlns:a16="http://schemas.microsoft.com/office/drawing/2014/main" id="{25C1430A-EEE1-57D8-62F2-1881953B8FA9}"/>
              </a:ext>
            </a:extLst>
          </p:cNvPr>
          <p:cNvSpPr/>
          <p:nvPr/>
        </p:nvSpPr>
        <p:spPr>
          <a:xfrm>
            <a:off x="352725" y="3258020"/>
            <a:ext cx="11215882" cy="220085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4" name="図 3">
            <a:extLst>
              <a:ext uri="{FF2B5EF4-FFF2-40B4-BE49-F238E27FC236}">
                <a16:creationId xmlns:a16="http://schemas.microsoft.com/office/drawing/2014/main" id="{8AC2948C-190E-7BC8-4A7D-00432F3B9C18}"/>
              </a:ext>
            </a:extLst>
          </p:cNvPr>
          <p:cNvPicPr>
            <a:picLocks noChangeAspect="1"/>
          </p:cNvPicPr>
          <p:nvPr/>
        </p:nvPicPr>
        <p:blipFill>
          <a:blip r:embed="rId3"/>
          <a:stretch>
            <a:fillRect/>
          </a:stretch>
        </p:blipFill>
        <p:spPr>
          <a:xfrm>
            <a:off x="457658" y="3251909"/>
            <a:ext cx="3927959" cy="2185054"/>
          </a:xfrm>
          <a:prstGeom prst="rect">
            <a:avLst/>
          </a:prstGeom>
        </p:spPr>
      </p:pic>
      <p:graphicFrame>
        <p:nvGraphicFramePr>
          <p:cNvPr id="5" name="表 4">
            <a:extLst>
              <a:ext uri="{FF2B5EF4-FFF2-40B4-BE49-F238E27FC236}">
                <a16:creationId xmlns:a16="http://schemas.microsoft.com/office/drawing/2014/main" id="{D402228B-9B11-4A43-0AF1-8F0BE8AD1F99}"/>
              </a:ext>
            </a:extLst>
          </p:cNvPr>
          <p:cNvGraphicFramePr>
            <a:graphicFrameLocks noGrp="1"/>
          </p:cNvGraphicFramePr>
          <p:nvPr/>
        </p:nvGraphicFramePr>
        <p:xfrm>
          <a:off x="335360" y="875943"/>
          <a:ext cx="11233247" cy="2265025"/>
        </p:xfrm>
        <a:graphic>
          <a:graphicData uri="http://schemas.openxmlformats.org/drawingml/2006/table">
            <a:tbl>
              <a:tblPr firstRow="1" bandRow="1">
                <a:tableStyleId>{5C22544A-7EE6-4342-B048-85BDC9FD1C3A}</a:tableStyleId>
              </a:tblPr>
              <a:tblGrid>
                <a:gridCol w="1568490">
                  <a:extLst>
                    <a:ext uri="{9D8B030D-6E8A-4147-A177-3AD203B41FA5}">
                      <a16:colId xmlns:a16="http://schemas.microsoft.com/office/drawing/2014/main" val="2959990870"/>
                    </a:ext>
                  </a:extLst>
                </a:gridCol>
                <a:gridCol w="1978721">
                  <a:extLst>
                    <a:ext uri="{9D8B030D-6E8A-4147-A177-3AD203B41FA5}">
                      <a16:colId xmlns:a16="http://schemas.microsoft.com/office/drawing/2014/main" val="3035415052"/>
                    </a:ext>
                  </a:extLst>
                </a:gridCol>
                <a:gridCol w="1582977">
                  <a:extLst>
                    <a:ext uri="{9D8B030D-6E8A-4147-A177-3AD203B41FA5}">
                      <a16:colId xmlns:a16="http://schemas.microsoft.com/office/drawing/2014/main" val="47297685"/>
                    </a:ext>
                  </a:extLst>
                </a:gridCol>
                <a:gridCol w="1953987">
                  <a:extLst>
                    <a:ext uri="{9D8B030D-6E8A-4147-A177-3AD203B41FA5}">
                      <a16:colId xmlns:a16="http://schemas.microsoft.com/office/drawing/2014/main" val="1299622828"/>
                    </a:ext>
                  </a:extLst>
                </a:gridCol>
                <a:gridCol w="2276864">
                  <a:extLst>
                    <a:ext uri="{9D8B030D-6E8A-4147-A177-3AD203B41FA5}">
                      <a16:colId xmlns:a16="http://schemas.microsoft.com/office/drawing/2014/main" val="2093298020"/>
                    </a:ext>
                  </a:extLst>
                </a:gridCol>
                <a:gridCol w="1872208">
                  <a:extLst>
                    <a:ext uri="{9D8B030D-6E8A-4147-A177-3AD203B41FA5}">
                      <a16:colId xmlns:a16="http://schemas.microsoft.com/office/drawing/2014/main" val="310760283"/>
                    </a:ext>
                  </a:extLst>
                </a:gridCol>
              </a:tblGrid>
              <a:tr h="310776">
                <a:tc>
                  <a:txBody>
                    <a:bodyPr/>
                    <a:lstStyle/>
                    <a:p>
                      <a:pPr algn="ctr"/>
                      <a:r>
                        <a:rPr kumimoji="1" lang="ja-JP" altLang="en-US" sz="1600" dirty="0"/>
                        <a:t>誰が</a:t>
                      </a:r>
                    </a:p>
                  </a:txBody>
                  <a:tcPr anchor="ctr"/>
                </a:tc>
                <a:tc>
                  <a:txBody>
                    <a:bodyPr/>
                    <a:lstStyle/>
                    <a:p>
                      <a:pPr algn="ctr"/>
                      <a:r>
                        <a:rPr kumimoji="1" lang="ja-JP" altLang="en-US" sz="1600" dirty="0"/>
                        <a:t>いつ</a:t>
                      </a:r>
                    </a:p>
                  </a:txBody>
                  <a:tcPr anchor="ctr"/>
                </a:tc>
                <a:tc>
                  <a:txBody>
                    <a:bodyPr/>
                    <a:lstStyle/>
                    <a:p>
                      <a:pPr algn="ctr"/>
                      <a:r>
                        <a:rPr kumimoji="1" lang="ja-JP" altLang="en-US" sz="1600" dirty="0"/>
                        <a:t>どこで</a:t>
                      </a:r>
                    </a:p>
                  </a:txBody>
                  <a:tcPr anchor="ctr"/>
                </a:tc>
                <a:tc>
                  <a:txBody>
                    <a:bodyPr/>
                    <a:lstStyle/>
                    <a:p>
                      <a:pPr algn="ctr"/>
                      <a:r>
                        <a:rPr kumimoji="1" lang="ja-JP" altLang="en-US" sz="1600" dirty="0"/>
                        <a:t>何を</a:t>
                      </a:r>
                    </a:p>
                  </a:txBody>
                  <a:tcPr anchor="ctr"/>
                </a:tc>
                <a:tc>
                  <a:txBody>
                    <a:bodyPr/>
                    <a:lstStyle/>
                    <a:p>
                      <a:pPr algn="ctr"/>
                      <a:r>
                        <a:rPr kumimoji="1" lang="ja-JP" altLang="en-US" sz="1600" dirty="0"/>
                        <a:t>なぜ</a:t>
                      </a:r>
                    </a:p>
                  </a:txBody>
                  <a:tcPr anchor="ctr"/>
                </a:tc>
                <a:tc>
                  <a:txBody>
                    <a:bodyPr/>
                    <a:lstStyle/>
                    <a:p>
                      <a:pPr algn="ctr"/>
                      <a:r>
                        <a:rPr kumimoji="1" lang="ja-JP" altLang="en-US" sz="1600" dirty="0"/>
                        <a:t>どうする</a:t>
                      </a:r>
                    </a:p>
                  </a:txBody>
                  <a:tcPr anchor="ctr"/>
                </a:tc>
                <a:extLst>
                  <a:ext uri="{0D108BD9-81ED-4DB2-BD59-A6C34878D82A}">
                    <a16:rowId xmlns:a16="http://schemas.microsoft.com/office/drawing/2014/main" val="4272243669"/>
                  </a:ext>
                </a:extLst>
              </a:tr>
              <a:tr h="310776">
                <a:tc>
                  <a:txBody>
                    <a:bodyPr/>
                    <a:lstStyle/>
                    <a:p>
                      <a:pPr algn="ctr"/>
                      <a:r>
                        <a:rPr kumimoji="1" lang="ja-JP" altLang="en-US" sz="1600" dirty="0"/>
                        <a:t>小林</a:t>
                      </a:r>
                    </a:p>
                  </a:txBody>
                  <a:tcPr anchor="ctr"/>
                </a:tc>
                <a:tc>
                  <a:txBody>
                    <a:bodyPr/>
                    <a:lstStyle/>
                    <a:p>
                      <a:pPr algn="ctr"/>
                      <a:r>
                        <a:rPr kumimoji="1" lang="en-US" altLang="ja-JP" sz="1600" dirty="0"/>
                        <a:t>12</a:t>
                      </a:r>
                      <a:r>
                        <a:rPr kumimoji="1" lang="ja-JP" altLang="en-US" sz="1600" dirty="0"/>
                        <a:t>月末までに</a:t>
                      </a:r>
                    </a:p>
                  </a:txBody>
                  <a:tcPr anchor="ctr"/>
                </a:tc>
                <a:tc>
                  <a:txBody>
                    <a:bodyPr/>
                    <a:lstStyle/>
                    <a:p>
                      <a:pPr algn="ctr"/>
                      <a:r>
                        <a:rPr kumimoji="1" lang="ja-JP" altLang="en-US" sz="1600" dirty="0"/>
                        <a:t>保全詰所</a:t>
                      </a:r>
                    </a:p>
                  </a:txBody>
                  <a:tcPr anchor="ctr"/>
                </a:tc>
                <a:tc>
                  <a:txBody>
                    <a:bodyPr/>
                    <a:lstStyle/>
                    <a:p>
                      <a:pPr algn="ctr"/>
                      <a:r>
                        <a:rPr kumimoji="1" lang="ja-JP" altLang="en-US" sz="1600" dirty="0"/>
                        <a:t>加工</a:t>
                      </a:r>
                      <a:r>
                        <a:rPr kumimoji="1" lang="en-US" altLang="ja-JP" sz="1600" dirty="0"/>
                        <a:t>PRG</a:t>
                      </a:r>
                      <a:endParaRPr kumimoji="1" lang="ja-JP" altLang="en-US" sz="1600" dirty="0"/>
                    </a:p>
                  </a:txBody>
                  <a:tcPr anchor="ctr"/>
                </a:tc>
                <a:tc>
                  <a:txBody>
                    <a:bodyPr/>
                    <a:lstStyle/>
                    <a:p>
                      <a:pPr algn="ctr"/>
                      <a:r>
                        <a:rPr kumimoji="1" lang="en-US" altLang="ja-JP" sz="1600" dirty="0"/>
                        <a:t>PRG</a:t>
                      </a:r>
                      <a:r>
                        <a:rPr kumimoji="1" lang="ja-JP" altLang="en-US" sz="1600" dirty="0"/>
                        <a:t>変更箇所</a:t>
                      </a:r>
                    </a:p>
                  </a:txBody>
                  <a:tcPr anchor="ctr"/>
                </a:tc>
                <a:tc>
                  <a:txBody>
                    <a:bodyPr/>
                    <a:lstStyle/>
                    <a:p>
                      <a:pPr algn="ctr"/>
                      <a:r>
                        <a:rPr kumimoji="1" lang="ja-JP" altLang="en-US" sz="1600" dirty="0"/>
                        <a:t>修正・保管</a:t>
                      </a:r>
                    </a:p>
                  </a:txBody>
                  <a:tcPr anchor="ctr"/>
                </a:tc>
                <a:extLst>
                  <a:ext uri="{0D108BD9-81ED-4DB2-BD59-A6C34878D82A}">
                    <a16:rowId xmlns:a16="http://schemas.microsoft.com/office/drawing/2014/main" val="67762586"/>
                  </a:ext>
                </a:extLst>
              </a:tr>
              <a:tr h="593881">
                <a:tc>
                  <a:txBody>
                    <a:bodyPr/>
                    <a:lstStyle/>
                    <a:p>
                      <a:pPr algn="ctr"/>
                      <a:r>
                        <a:rPr kumimoji="1" lang="ja-JP" altLang="en-US" sz="1600" dirty="0"/>
                        <a:t>後藤</a:t>
                      </a:r>
                    </a:p>
                  </a:txBody>
                  <a:tcPr anchor="ctr"/>
                </a:tc>
                <a:tc>
                  <a:txBody>
                    <a:bodyPr/>
                    <a:lstStyle/>
                    <a:p>
                      <a:pPr algn="ctr"/>
                      <a:r>
                        <a:rPr kumimoji="1" lang="en-US" altLang="ja-JP" sz="1600" dirty="0"/>
                        <a:t>12</a:t>
                      </a:r>
                      <a:r>
                        <a:rPr kumimoji="1" lang="ja-JP" altLang="en-US" sz="1600" dirty="0"/>
                        <a:t>月末までに</a:t>
                      </a:r>
                    </a:p>
                  </a:txBody>
                  <a:tcPr anchor="ctr"/>
                </a:tc>
                <a:tc>
                  <a:txBody>
                    <a:bodyPr/>
                    <a:lstStyle/>
                    <a:p>
                      <a:pPr algn="ctr"/>
                      <a:r>
                        <a:rPr kumimoji="1" lang="ja-JP" altLang="en-US" sz="1600" dirty="0"/>
                        <a:t>保全詰所</a:t>
                      </a:r>
                    </a:p>
                  </a:txBody>
                  <a:tcPr anchor="ctr"/>
                </a:tc>
                <a:tc>
                  <a:txBody>
                    <a:bodyPr/>
                    <a:lstStyle/>
                    <a:p>
                      <a:pPr algn="ctr"/>
                      <a:r>
                        <a:rPr kumimoji="1" lang="ja-JP" altLang="en-US" sz="1600" dirty="0"/>
                        <a:t>ワンポイント</a:t>
                      </a:r>
                    </a:p>
                  </a:txBody>
                  <a:tcPr anchor="ctr"/>
                </a:tc>
                <a:tc>
                  <a:txBody>
                    <a:bodyPr/>
                    <a:lstStyle/>
                    <a:p>
                      <a:pPr algn="ctr"/>
                      <a:r>
                        <a:rPr kumimoji="1" lang="ja-JP" altLang="en-US" sz="1600" dirty="0"/>
                        <a:t>誰でも診断が</a:t>
                      </a:r>
                      <a:endParaRPr kumimoji="1" lang="en-US" altLang="ja-JP" sz="1600" dirty="0"/>
                    </a:p>
                    <a:p>
                      <a:pPr algn="ctr"/>
                      <a:r>
                        <a:rPr kumimoji="1" lang="ja-JP" altLang="en-US" sz="1600" dirty="0"/>
                        <a:t>できるように</a:t>
                      </a:r>
                      <a:endParaRPr kumimoji="1" lang="en-US" altLang="ja-JP" sz="1600" dirty="0"/>
                    </a:p>
                  </a:txBody>
                  <a:tcPr anchor="ctr"/>
                </a:tc>
                <a:tc>
                  <a:txBody>
                    <a:bodyPr/>
                    <a:lstStyle/>
                    <a:p>
                      <a:pPr algn="ctr"/>
                      <a:r>
                        <a:rPr kumimoji="1" lang="ja-JP" altLang="en-US" sz="1600" dirty="0"/>
                        <a:t>作成</a:t>
                      </a:r>
                    </a:p>
                  </a:txBody>
                  <a:tcPr anchor="ctr"/>
                </a:tc>
                <a:extLst>
                  <a:ext uri="{0D108BD9-81ED-4DB2-BD59-A6C34878D82A}">
                    <a16:rowId xmlns:a16="http://schemas.microsoft.com/office/drawing/2014/main" val="572397942"/>
                  </a:ext>
                </a:extLst>
              </a:tr>
              <a:tr h="522897">
                <a:tc>
                  <a:txBody>
                    <a:bodyPr/>
                    <a:lstStyle/>
                    <a:p>
                      <a:pPr algn="ctr"/>
                      <a:r>
                        <a:rPr kumimoji="1" lang="ja-JP" altLang="en-US" sz="1600" dirty="0"/>
                        <a:t>製造</a:t>
                      </a:r>
                    </a:p>
                  </a:txBody>
                  <a:tcPr anchor="ctr"/>
                </a:tc>
                <a:tc>
                  <a:txBody>
                    <a:bodyPr/>
                    <a:lstStyle/>
                    <a:p>
                      <a:pPr algn="ctr"/>
                      <a:r>
                        <a:rPr kumimoji="1" lang="en-US" altLang="ja-JP" sz="1600" dirty="0"/>
                        <a:t>12</a:t>
                      </a:r>
                      <a:r>
                        <a:rPr kumimoji="1" lang="ja-JP" altLang="en-US" sz="1600" dirty="0"/>
                        <a:t>月末までに</a:t>
                      </a:r>
                    </a:p>
                  </a:txBody>
                  <a:tcPr anchor="ctr"/>
                </a:tc>
                <a:tc>
                  <a:txBody>
                    <a:bodyPr/>
                    <a:lstStyle/>
                    <a:p>
                      <a:pPr algn="ctr"/>
                      <a:r>
                        <a:rPr kumimoji="1" lang="ja-JP" altLang="en-US" sz="1600" dirty="0"/>
                        <a:t>現場</a:t>
                      </a:r>
                    </a:p>
                  </a:txBody>
                  <a:tcPr anchor="ctr"/>
                </a:tc>
                <a:tc>
                  <a:txBody>
                    <a:bodyPr/>
                    <a:lstStyle/>
                    <a:p>
                      <a:pPr algn="ctr"/>
                      <a:r>
                        <a:rPr kumimoji="1" lang="ja-JP" altLang="en-US" sz="1400" dirty="0"/>
                        <a:t>設備点検基準書</a:t>
                      </a:r>
                    </a:p>
                  </a:txBody>
                  <a:tcPr anchor="ctr"/>
                </a:tc>
                <a:tc>
                  <a:txBody>
                    <a:bodyPr/>
                    <a:lstStyle/>
                    <a:p>
                      <a:pPr algn="ctr"/>
                      <a:r>
                        <a:rPr kumimoji="1" lang="en-US" altLang="ja-JP" sz="1600" dirty="0"/>
                        <a:t>T5</a:t>
                      </a:r>
                      <a:r>
                        <a:rPr kumimoji="1" lang="ja-JP" altLang="en-US" sz="1600" dirty="0"/>
                        <a:t>での流量計</a:t>
                      </a:r>
                      <a:endParaRPr kumimoji="1" lang="en-US" altLang="ja-JP" sz="1600" dirty="0"/>
                    </a:p>
                    <a:p>
                      <a:pPr algn="ctr"/>
                      <a:r>
                        <a:rPr kumimoji="1" lang="ja-JP" altLang="en-US" sz="1600" dirty="0"/>
                        <a:t>確認</a:t>
                      </a:r>
                    </a:p>
                  </a:txBody>
                  <a:tcPr anchor="ctr"/>
                </a:tc>
                <a:tc>
                  <a:txBody>
                    <a:bodyPr/>
                    <a:lstStyle/>
                    <a:p>
                      <a:pPr algn="ctr"/>
                      <a:r>
                        <a:rPr kumimoji="1" lang="ja-JP" altLang="en-US" sz="1600" dirty="0"/>
                        <a:t>修正</a:t>
                      </a:r>
                    </a:p>
                  </a:txBody>
                  <a:tcPr anchor="ctr"/>
                </a:tc>
                <a:extLst>
                  <a:ext uri="{0D108BD9-81ED-4DB2-BD59-A6C34878D82A}">
                    <a16:rowId xmlns:a16="http://schemas.microsoft.com/office/drawing/2014/main" val="1375889902"/>
                  </a:ext>
                </a:extLst>
              </a:tr>
              <a:tr h="421464">
                <a:tc>
                  <a:txBody>
                    <a:bodyPr/>
                    <a:lstStyle/>
                    <a:p>
                      <a:pPr algn="ctr"/>
                      <a:r>
                        <a:rPr kumimoji="1" lang="ja-JP" altLang="en-US" sz="1600" dirty="0"/>
                        <a:t>石橋</a:t>
                      </a:r>
                    </a:p>
                  </a:txBody>
                  <a:tcPr anchor="ctr"/>
                </a:tc>
                <a:tc>
                  <a:txBody>
                    <a:bodyPr/>
                    <a:lstStyle/>
                    <a:p>
                      <a:pPr algn="ctr"/>
                      <a:r>
                        <a:rPr kumimoji="1" lang="en-US" altLang="ja-JP" sz="1600" dirty="0"/>
                        <a:t>12</a:t>
                      </a:r>
                      <a:r>
                        <a:rPr kumimoji="1" lang="ja-JP" altLang="en-US" sz="1600" dirty="0"/>
                        <a:t>月末までに</a:t>
                      </a:r>
                    </a:p>
                  </a:txBody>
                  <a:tcPr anchor="ctr"/>
                </a:tc>
                <a:tc>
                  <a:txBody>
                    <a:bodyPr/>
                    <a:lstStyle/>
                    <a:p>
                      <a:pPr algn="ctr"/>
                      <a:r>
                        <a:rPr kumimoji="1" lang="ja-JP" altLang="en-US" sz="1600" dirty="0"/>
                        <a:t>保全詰所</a:t>
                      </a:r>
                    </a:p>
                  </a:txBody>
                  <a:tcPr anchor="ctr"/>
                </a:tc>
                <a:tc>
                  <a:txBody>
                    <a:bodyPr/>
                    <a:lstStyle/>
                    <a:p>
                      <a:pPr algn="ctr"/>
                      <a:r>
                        <a:rPr kumimoji="1" lang="en-US" altLang="ja-JP" sz="1400" dirty="0"/>
                        <a:t>MP</a:t>
                      </a:r>
                      <a:r>
                        <a:rPr kumimoji="1" lang="ja-JP" altLang="en-US" sz="1400" dirty="0"/>
                        <a:t>情報</a:t>
                      </a:r>
                    </a:p>
                  </a:txBody>
                  <a:tcPr anchor="ctr"/>
                </a:tc>
                <a:tc>
                  <a:txBody>
                    <a:bodyPr/>
                    <a:lstStyle/>
                    <a:p>
                      <a:pPr algn="ctr"/>
                      <a:r>
                        <a:rPr kumimoji="1" lang="ja-JP" altLang="en-US" sz="1600" dirty="0"/>
                        <a:t>再発させない為に</a:t>
                      </a:r>
                    </a:p>
                  </a:txBody>
                  <a:tcPr anchor="ctr"/>
                </a:tc>
                <a:tc>
                  <a:txBody>
                    <a:bodyPr/>
                    <a:lstStyle/>
                    <a:p>
                      <a:pPr algn="ctr"/>
                      <a:r>
                        <a:rPr kumimoji="1" lang="ja-JP" altLang="en-US" sz="1600" dirty="0"/>
                        <a:t>作成登録</a:t>
                      </a:r>
                    </a:p>
                  </a:txBody>
                  <a:tcPr anchor="ctr"/>
                </a:tc>
                <a:extLst>
                  <a:ext uri="{0D108BD9-81ED-4DB2-BD59-A6C34878D82A}">
                    <a16:rowId xmlns:a16="http://schemas.microsoft.com/office/drawing/2014/main" val="651266862"/>
                  </a:ext>
                </a:extLst>
              </a:tr>
            </a:tbl>
          </a:graphicData>
        </a:graphic>
      </p:graphicFrame>
      <p:pic>
        <p:nvPicPr>
          <p:cNvPr id="6" name="図 5">
            <a:extLst>
              <a:ext uri="{FF2B5EF4-FFF2-40B4-BE49-F238E27FC236}">
                <a16:creationId xmlns:a16="http://schemas.microsoft.com/office/drawing/2014/main" id="{853B292D-61DC-321B-3A4E-C74EBBEC339B}"/>
              </a:ext>
            </a:extLst>
          </p:cNvPr>
          <p:cNvPicPr>
            <a:picLocks noChangeAspect="1"/>
          </p:cNvPicPr>
          <p:nvPr/>
        </p:nvPicPr>
        <p:blipFill rotWithShape="1">
          <a:blip r:embed="rId4"/>
          <a:srcRect l="1714" t="17243" r="73703" b="11551"/>
          <a:stretch/>
        </p:blipFill>
        <p:spPr>
          <a:xfrm>
            <a:off x="4605371" y="3280310"/>
            <a:ext cx="1792182" cy="2161867"/>
          </a:xfrm>
          <a:prstGeom prst="rect">
            <a:avLst/>
          </a:prstGeom>
        </p:spPr>
      </p:pic>
      <p:pic>
        <p:nvPicPr>
          <p:cNvPr id="8" name="図 7">
            <a:extLst>
              <a:ext uri="{FF2B5EF4-FFF2-40B4-BE49-F238E27FC236}">
                <a16:creationId xmlns:a16="http://schemas.microsoft.com/office/drawing/2014/main" id="{DC32D52F-B228-AD1F-E0D0-8BD1C2447BD3}"/>
              </a:ext>
            </a:extLst>
          </p:cNvPr>
          <p:cNvPicPr>
            <a:picLocks noChangeAspect="1"/>
          </p:cNvPicPr>
          <p:nvPr/>
        </p:nvPicPr>
        <p:blipFill rotWithShape="1">
          <a:blip r:embed="rId5"/>
          <a:srcRect l="1240" t="17407" r="73796" b="11551"/>
          <a:stretch/>
        </p:blipFill>
        <p:spPr>
          <a:xfrm>
            <a:off x="6824085" y="3253990"/>
            <a:ext cx="1792182" cy="2178562"/>
          </a:xfrm>
          <a:prstGeom prst="rect">
            <a:avLst/>
          </a:prstGeom>
        </p:spPr>
      </p:pic>
      <p:pic>
        <p:nvPicPr>
          <p:cNvPr id="11" name="図 10">
            <a:extLst>
              <a:ext uri="{FF2B5EF4-FFF2-40B4-BE49-F238E27FC236}">
                <a16:creationId xmlns:a16="http://schemas.microsoft.com/office/drawing/2014/main" id="{C290833C-4476-E950-1AE4-A69580D8C895}"/>
              </a:ext>
            </a:extLst>
          </p:cNvPr>
          <p:cNvPicPr>
            <a:picLocks noChangeAspect="1"/>
          </p:cNvPicPr>
          <p:nvPr/>
        </p:nvPicPr>
        <p:blipFill rotWithShape="1">
          <a:blip r:embed="rId6"/>
          <a:srcRect l="1006" t="17778" r="76598" b="14939"/>
          <a:stretch/>
        </p:blipFill>
        <p:spPr>
          <a:xfrm>
            <a:off x="9200073" y="3276198"/>
            <a:ext cx="1648748" cy="2123617"/>
          </a:xfrm>
          <a:prstGeom prst="rect">
            <a:avLst/>
          </a:prstGeom>
        </p:spPr>
      </p:pic>
      <p:sp>
        <p:nvSpPr>
          <p:cNvPr id="7" name="テキスト ボックス 6">
            <a:extLst>
              <a:ext uri="{FF2B5EF4-FFF2-40B4-BE49-F238E27FC236}">
                <a16:creationId xmlns:a16="http://schemas.microsoft.com/office/drawing/2014/main" id="{229AC828-ABC2-325F-2E60-7E08C71364F4}"/>
              </a:ext>
            </a:extLst>
          </p:cNvPr>
          <p:cNvSpPr txBox="1"/>
          <p:nvPr/>
        </p:nvSpPr>
        <p:spPr>
          <a:xfrm>
            <a:off x="1127448" y="5432551"/>
            <a:ext cx="2424316" cy="369332"/>
          </a:xfrm>
          <a:prstGeom prst="rect">
            <a:avLst/>
          </a:prstGeom>
          <a:noFill/>
        </p:spPr>
        <p:txBody>
          <a:bodyPr wrap="square" rtlCol="0">
            <a:spAutoFit/>
          </a:bodyPr>
          <a:lstStyle/>
          <a:p>
            <a:pPr algn="ctr"/>
            <a:r>
              <a:rPr kumimoji="1" lang="ja-JP" altLang="en-US" b="1" dirty="0">
                <a:effectLst>
                  <a:glow rad="228600">
                    <a:srgbClr val="00B0F0">
                      <a:alpha val="70000"/>
                    </a:srgbClr>
                  </a:glow>
                </a:effectLst>
              </a:rPr>
              <a:t>設備点検基準書修正</a:t>
            </a:r>
          </a:p>
        </p:txBody>
      </p:sp>
      <p:sp>
        <p:nvSpPr>
          <p:cNvPr id="9" name="テキスト ボックス 8">
            <a:extLst>
              <a:ext uri="{FF2B5EF4-FFF2-40B4-BE49-F238E27FC236}">
                <a16:creationId xmlns:a16="http://schemas.microsoft.com/office/drawing/2014/main" id="{34A2F4F4-7FD3-13BE-0ECB-B739B5F26998}"/>
              </a:ext>
            </a:extLst>
          </p:cNvPr>
          <p:cNvSpPr txBox="1"/>
          <p:nvPr/>
        </p:nvSpPr>
        <p:spPr>
          <a:xfrm>
            <a:off x="5690679" y="5399815"/>
            <a:ext cx="2194853" cy="369332"/>
          </a:xfrm>
          <a:prstGeom prst="rect">
            <a:avLst/>
          </a:prstGeom>
          <a:noFill/>
        </p:spPr>
        <p:txBody>
          <a:bodyPr wrap="square" rtlCol="0">
            <a:spAutoFit/>
          </a:bodyPr>
          <a:lstStyle/>
          <a:p>
            <a:pPr algn="ctr"/>
            <a:r>
              <a:rPr kumimoji="1" lang="ja-JP" altLang="en-US" b="1" dirty="0">
                <a:effectLst>
                  <a:glow rad="228600">
                    <a:srgbClr val="00B0F0">
                      <a:alpha val="70000"/>
                    </a:srgbClr>
                  </a:glow>
                </a:effectLst>
              </a:rPr>
              <a:t>ワンポイント作成</a:t>
            </a:r>
          </a:p>
        </p:txBody>
      </p:sp>
      <p:sp>
        <p:nvSpPr>
          <p:cNvPr id="10" name="テキスト ボックス 9">
            <a:extLst>
              <a:ext uri="{FF2B5EF4-FFF2-40B4-BE49-F238E27FC236}">
                <a16:creationId xmlns:a16="http://schemas.microsoft.com/office/drawing/2014/main" id="{A184ECC7-9837-8E61-9937-2AEC7C2EE12A}"/>
              </a:ext>
            </a:extLst>
          </p:cNvPr>
          <p:cNvSpPr txBox="1"/>
          <p:nvPr/>
        </p:nvSpPr>
        <p:spPr>
          <a:xfrm>
            <a:off x="8857279" y="5399815"/>
            <a:ext cx="2194853" cy="369332"/>
          </a:xfrm>
          <a:prstGeom prst="rect">
            <a:avLst/>
          </a:prstGeom>
          <a:noFill/>
        </p:spPr>
        <p:txBody>
          <a:bodyPr wrap="square" rtlCol="0">
            <a:spAutoFit/>
          </a:bodyPr>
          <a:lstStyle/>
          <a:p>
            <a:pPr algn="ctr"/>
            <a:r>
              <a:rPr kumimoji="1" lang="en-US" altLang="ja-JP" b="1" dirty="0">
                <a:effectLst>
                  <a:glow rad="228600">
                    <a:srgbClr val="00B0F0">
                      <a:alpha val="70000"/>
                    </a:srgbClr>
                  </a:glow>
                </a:effectLst>
              </a:rPr>
              <a:t>MP</a:t>
            </a:r>
            <a:r>
              <a:rPr kumimoji="1" lang="ja-JP" altLang="en-US" b="1" dirty="0">
                <a:effectLst>
                  <a:glow rad="228600">
                    <a:srgbClr val="00B0F0">
                      <a:alpha val="70000"/>
                    </a:srgbClr>
                  </a:glow>
                </a:effectLst>
              </a:rPr>
              <a:t>情報作成・登録</a:t>
            </a:r>
          </a:p>
        </p:txBody>
      </p:sp>
      <p:sp>
        <p:nvSpPr>
          <p:cNvPr id="12" name="テキスト ボックス 11">
            <a:extLst>
              <a:ext uri="{FF2B5EF4-FFF2-40B4-BE49-F238E27FC236}">
                <a16:creationId xmlns:a16="http://schemas.microsoft.com/office/drawing/2014/main" id="{295A9CC7-7E4F-4ACD-C961-E205E9B59EEE}"/>
              </a:ext>
            </a:extLst>
          </p:cNvPr>
          <p:cNvSpPr txBox="1"/>
          <p:nvPr/>
        </p:nvSpPr>
        <p:spPr>
          <a:xfrm>
            <a:off x="1233259" y="3842246"/>
            <a:ext cx="2505166" cy="769441"/>
          </a:xfrm>
          <a:prstGeom prst="rect">
            <a:avLst/>
          </a:prstGeom>
          <a:noFill/>
        </p:spPr>
        <p:txBody>
          <a:bodyPr wrap="square" rtlCol="0">
            <a:spAutoFit/>
          </a:bodyPr>
          <a:lstStyle/>
          <a:p>
            <a:r>
              <a:rPr kumimoji="1" lang="ja-JP" altLang="en-US" sz="4400" b="1" dirty="0">
                <a:effectLst>
                  <a:glow rad="228600">
                    <a:srgbClr val="FFC000">
                      <a:alpha val="90000"/>
                    </a:srgbClr>
                  </a:glow>
                </a:effectLst>
              </a:rPr>
              <a:t>維持管理</a:t>
            </a:r>
          </a:p>
        </p:txBody>
      </p:sp>
      <p:sp>
        <p:nvSpPr>
          <p:cNvPr id="15" name="テキスト ボックス 14">
            <a:extLst>
              <a:ext uri="{FF2B5EF4-FFF2-40B4-BE49-F238E27FC236}">
                <a16:creationId xmlns:a16="http://schemas.microsoft.com/office/drawing/2014/main" id="{EA81D791-52C4-3E70-FEE4-766B245E1277}"/>
              </a:ext>
            </a:extLst>
          </p:cNvPr>
          <p:cNvSpPr txBox="1"/>
          <p:nvPr/>
        </p:nvSpPr>
        <p:spPr>
          <a:xfrm>
            <a:off x="5534179" y="3850684"/>
            <a:ext cx="2505166" cy="769441"/>
          </a:xfrm>
          <a:prstGeom prst="rect">
            <a:avLst/>
          </a:prstGeom>
          <a:noFill/>
        </p:spPr>
        <p:txBody>
          <a:bodyPr wrap="square" rtlCol="0">
            <a:spAutoFit/>
          </a:bodyPr>
          <a:lstStyle/>
          <a:p>
            <a:r>
              <a:rPr lang="ja-JP" altLang="en-US" sz="4400" b="1" dirty="0">
                <a:effectLst>
                  <a:glow rad="228600">
                    <a:srgbClr val="FFC000">
                      <a:alpha val="90000"/>
                    </a:srgbClr>
                  </a:glow>
                </a:effectLst>
              </a:rPr>
              <a:t>周知徹底</a:t>
            </a:r>
            <a:endParaRPr kumimoji="1" lang="ja-JP" altLang="en-US" sz="4400" b="1" dirty="0">
              <a:effectLst>
                <a:glow rad="228600">
                  <a:srgbClr val="FFC000">
                    <a:alpha val="90000"/>
                  </a:srgbClr>
                </a:glow>
              </a:effectLst>
            </a:endParaRPr>
          </a:p>
        </p:txBody>
      </p:sp>
      <p:sp>
        <p:nvSpPr>
          <p:cNvPr id="16" name="テキスト ボックス 15">
            <a:extLst>
              <a:ext uri="{FF2B5EF4-FFF2-40B4-BE49-F238E27FC236}">
                <a16:creationId xmlns:a16="http://schemas.microsoft.com/office/drawing/2014/main" id="{CDA1BFAB-FE5E-A134-C778-922A4D9BFAF9}"/>
              </a:ext>
            </a:extLst>
          </p:cNvPr>
          <p:cNvSpPr txBox="1"/>
          <p:nvPr/>
        </p:nvSpPr>
        <p:spPr>
          <a:xfrm>
            <a:off x="8876093" y="3850684"/>
            <a:ext cx="2505166" cy="769441"/>
          </a:xfrm>
          <a:prstGeom prst="rect">
            <a:avLst/>
          </a:prstGeom>
          <a:noFill/>
        </p:spPr>
        <p:txBody>
          <a:bodyPr wrap="square" rtlCol="0">
            <a:spAutoFit/>
          </a:bodyPr>
          <a:lstStyle/>
          <a:p>
            <a:r>
              <a:rPr lang="ja-JP" altLang="en-US" sz="4400" b="1" dirty="0">
                <a:effectLst>
                  <a:glow rad="228600">
                    <a:srgbClr val="FFC000">
                      <a:alpha val="90000"/>
                    </a:srgbClr>
                  </a:glow>
                </a:effectLst>
              </a:rPr>
              <a:t>再発防止</a:t>
            </a:r>
            <a:endParaRPr kumimoji="1" lang="ja-JP" altLang="en-US" sz="4400" b="1" dirty="0">
              <a:effectLst>
                <a:glow rad="228600">
                  <a:srgbClr val="FFC000">
                    <a:alpha val="90000"/>
                  </a:srgbClr>
                </a:glow>
              </a:effectLst>
            </a:endParaRPr>
          </a:p>
        </p:txBody>
      </p:sp>
      <p:sp>
        <p:nvSpPr>
          <p:cNvPr id="17" name="テキスト ボックス 16">
            <a:extLst>
              <a:ext uri="{FF2B5EF4-FFF2-40B4-BE49-F238E27FC236}">
                <a16:creationId xmlns:a16="http://schemas.microsoft.com/office/drawing/2014/main" id="{296E9703-492D-ED6B-266A-D5D96B24B54D}"/>
              </a:ext>
            </a:extLst>
          </p:cNvPr>
          <p:cNvSpPr txBox="1"/>
          <p:nvPr/>
        </p:nvSpPr>
        <p:spPr>
          <a:xfrm>
            <a:off x="1387008" y="5758709"/>
            <a:ext cx="9899540" cy="646331"/>
          </a:xfrm>
          <a:prstGeom prst="rect">
            <a:avLst/>
          </a:prstGeom>
          <a:solidFill>
            <a:schemeClr val="tx2">
              <a:lumMod val="10000"/>
              <a:lumOff val="90000"/>
            </a:schemeClr>
          </a:solidFill>
          <a:ln>
            <a:solidFill>
              <a:schemeClr val="tx1"/>
            </a:solidFill>
          </a:ln>
        </p:spPr>
        <p:txBody>
          <a:bodyPr wrap="square" rtlCol="0">
            <a:spAutoFit/>
          </a:bodyPr>
          <a:lstStyle/>
          <a:p>
            <a:pPr algn="ctr"/>
            <a:r>
              <a:rPr lang="ja-JP" altLang="en-US" sz="3600" b="1" dirty="0"/>
              <a:t>維持管理・周知徹底・再発防止を実施</a:t>
            </a:r>
            <a:endParaRPr lang="en-US" altLang="ja-JP" sz="3600" b="1" dirty="0"/>
          </a:p>
        </p:txBody>
      </p:sp>
      <p:sp>
        <p:nvSpPr>
          <p:cNvPr id="18" name="スライド番号プレースホルダー 3">
            <a:extLst>
              <a:ext uri="{FF2B5EF4-FFF2-40B4-BE49-F238E27FC236}">
                <a16:creationId xmlns:a16="http://schemas.microsoft.com/office/drawing/2014/main" id="{79804D48-8481-AB41-E392-0DB963E4132F}"/>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71</a:t>
            </a:fld>
            <a:endParaRPr lang="ja-JP" altLang="en-US" dirty="0">
              <a:solidFill>
                <a:schemeClr val="bg1"/>
              </a:solidFill>
            </a:endParaRPr>
          </a:p>
        </p:txBody>
      </p:sp>
      <p:sp>
        <p:nvSpPr>
          <p:cNvPr id="3" name="正方形/長方形 2">
            <a:extLst>
              <a:ext uri="{FF2B5EF4-FFF2-40B4-BE49-F238E27FC236}">
                <a16:creationId xmlns:a16="http://schemas.microsoft.com/office/drawing/2014/main" id="{CF1C68DF-BB7C-FEB8-508E-5DBF5DC9F64F}"/>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u="sng" dirty="0">
                <a:solidFill>
                  <a:schemeClr val="bg1"/>
                </a:solidFill>
              </a:rPr>
              <a:t>標準化と管理の定着</a:t>
            </a:r>
            <a:endParaRPr lang="en-US" altLang="ja-JP" sz="2400" b="1" u="sng" dirty="0">
              <a:solidFill>
                <a:schemeClr val="bg1"/>
              </a:solidFill>
            </a:endParaRPr>
          </a:p>
        </p:txBody>
      </p:sp>
    </p:spTree>
    <p:extLst>
      <p:ext uri="{BB962C8B-B14F-4D97-AF65-F5344CB8AC3E}">
        <p14:creationId xmlns:p14="http://schemas.microsoft.com/office/powerpoint/2010/main" val="101400692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a:extLst>
              <a:ext uri="{FF2B5EF4-FFF2-40B4-BE49-F238E27FC236}">
                <a16:creationId xmlns:a16="http://schemas.microsoft.com/office/drawing/2014/main" id="{8343CCA7-5DC3-DAEE-186F-156BA1A821F4}"/>
              </a:ext>
            </a:extLst>
          </p:cNvPr>
          <p:cNvGraphicFramePr>
            <a:graphicFrameLocks noGrp="1"/>
          </p:cNvGraphicFramePr>
          <p:nvPr/>
        </p:nvGraphicFramePr>
        <p:xfrm>
          <a:off x="37832" y="836712"/>
          <a:ext cx="12116335" cy="5184576"/>
        </p:xfrm>
        <a:graphic>
          <a:graphicData uri="http://schemas.openxmlformats.org/drawingml/2006/table">
            <a:tbl>
              <a:tblPr firstRow="1" bandRow="1">
                <a:tableStyleId>{5C22544A-7EE6-4342-B048-85BDC9FD1C3A}</a:tableStyleId>
              </a:tblPr>
              <a:tblGrid>
                <a:gridCol w="513552">
                  <a:extLst>
                    <a:ext uri="{9D8B030D-6E8A-4147-A177-3AD203B41FA5}">
                      <a16:colId xmlns:a16="http://schemas.microsoft.com/office/drawing/2014/main" val="1882369070"/>
                    </a:ext>
                  </a:extLst>
                </a:gridCol>
                <a:gridCol w="2385932">
                  <a:extLst>
                    <a:ext uri="{9D8B030D-6E8A-4147-A177-3AD203B41FA5}">
                      <a16:colId xmlns:a16="http://schemas.microsoft.com/office/drawing/2014/main" val="2877591495"/>
                    </a:ext>
                  </a:extLst>
                </a:gridCol>
                <a:gridCol w="2789148">
                  <a:extLst>
                    <a:ext uri="{9D8B030D-6E8A-4147-A177-3AD203B41FA5}">
                      <a16:colId xmlns:a16="http://schemas.microsoft.com/office/drawing/2014/main" val="3357064121"/>
                    </a:ext>
                  </a:extLst>
                </a:gridCol>
                <a:gridCol w="3168352">
                  <a:extLst>
                    <a:ext uri="{9D8B030D-6E8A-4147-A177-3AD203B41FA5}">
                      <a16:colId xmlns:a16="http://schemas.microsoft.com/office/drawing/2014/main" val="2808824251"/>
                    </a:ext>
                  </a:extLst>
                </a:gridCol>
                <a:gridCol w="3259351">
                  <a:extLst>
                    <a:ext uri="{9D8B030D-6E8A-4147-A177-3AD203B41FA5}">
                      <a16:colId xmlns:a16="http://schemas.microsoft.com/office/drawing/2014/main" val="981015796"/>
                    </a:ext>
                  </a:extLst>
                </a:gridCol>
              </a:tblGrid>
              <a:tr h="334646">
                <a:tc gridSpan="2">
                  <a:txBody>
                    <a:bodyPr/>
                    <a:lstStyle/>
                    <a:p>
                      <a:pPr algn="ctr"/>
                      <a:r>
                        <a:rPr kumimoji="1" lang="ja-JP" altLang="en-US" sz="1400" dirty="0">
                          <a:latin typeface="+mn-ea"/>
                          <a:ea typeface="+mn-ea"/>
                        </a:rPr>
                        <a:t>ステップ</a:t>
                      </a:r>
                    </a:p>
                  </a:txBody>
                  <a:tcPr anchor="ctr"/>
                </a:tc>
                <a:tc hMerge="1">
                  <a:txBody>
                    <a:bodyPr/>
                    <a:lstStyle/>
                    <a:p>
                      <a:endParaRPr kumimoji="1" lang="ja-JP" altLang="en-US" dirty="0"/>
                    </a:p>
                  </a:txBody>
                  <a:tcPr/>
                </a:tc>
                <a:tc>
                  <a:txBody>
                    <a:bodyPr/>
                    <a:lstStyle/>
                    <a:p>
                      <a:pPr algn="ctr"/>
                      <a:r>
                        <a:rPr kumimoji="1" lang="ja-JP" altLang="en-US" sz="1400" dirty="0">
                          <a:latin typeface="+mn-ea"/>
                          <a:ea typeface="+mn-ea"/>
                        </a:rPr>
                        <a:t>良かった点</a:t>
                      </a:r>
                    </a:p>
                  </a:txBody>
                  <a:tcPr anchor="ctr"/>
                </a:tc>
                <a:tc>
                  <a:txBody>
                    <a:bodyPr/>
                    <a:lstStyle/>
                    <a:p>
                      <a:pPr algn="ctr"/>
                      <a:r>
                        <a:rPr kumimoji="1" lang="ja-JP" altLang="en-US" sz="1400" dirty="0">
                          <a:latin typeface="+mn-ea"/>
                          <a:ea typeface="+mn-ea"/>
                        </a:rPr>
                        <a:t>苦労した点</a:t>
                      </a:r>
                    </a:p>
                  </a:txBody>
                  <a:tcPr anchor="ctr"/>
                </a:tc>
                <a:tc>
                  <a:txBody>
                    <a:bodyPr/>
                    <a:lstStyle/>
                    <a:p>
                      <a:pPr algn="ctr"/>
                      <a:r>
                        <a:rPr kumimoji="1" lang="ja-JP" altLang="en-US" sz="1400" dirty="0">
                          <a:latin typeface="+mn-ea"/>
                          <a:ea typeface="+mn-ea"/>
                        </a:rPr>
                        <a:t>今後の課題</a:t>
                      </a:r>
                    </a:p>
                  </a:txBody>
                  <a:tcPr anchor="ctr"/>
                </a:tc>
                <a:extLst>
                  <a:ext uri="{0D108BD9-81ED-4DB2-BD59-A6C34878D82A}">
                    <a16:rowId xmlns:a16="http://schemas.microsoft.com/office/drawing/2014/main" val="1988609719"/>
                  </a:ext>
                </a:extLst>
              </a:tr>
              <a:tr h="803150">
                <a:tc rowSpan="4">
                  <a:txBody>
                    <a:bodyPr/>
                    <a:lstStyle/>
                    <a:p>
                      <a:pPr algn="ctr"/>
                      <a:r>
                        <a:rPr kumimoji="1" lang="en-US" altLang="ja-JP" sz="1800" b="1" dirty="0">
                          <a:latin typeface="+mn-ea"/>
                          <a:ea typeface="+mn-ea"/>
                        </a:rPr>
                        <a:t>P</a:t>
                      </a:r>
                      <a:endParaRPr kumimoji="1" lang="ja-JP" altLang="en-US" sz="1800" b="1" dirty="0">
                        <a:latin typeface="+mn-ea"/>
                        <a:ea typeface="+mn-ea"/>
                      </a:endParaRPr>
                    </a:p>
                  </a:txBody>
                  <a:tcPr anchor="ctr"/>
                </a:tc>
                <a:tc>
                  <a:txBody>
                    <a:bodyPr/>
                    <a:lstStyle/>
                    <a:p>
                      <a:pPr algn="ctr"/>
                      <a:r>
                        <a:rPr kumimoji="1" lang="ja-JP" altLang="en-US" sz="2000" b="1" dirty="0">
                          <a:latin typeface="+mn-ea"/>
                          <a:ea typeface="+mn-ea"/>
                        </a:rPr>
                        <a:t>テーマの選定</a:t>
                      </a:r>
                    </a:p>
                  </a:txBody>
                  <a:tcPr anchor="ctr"/>
                </a:tc>
                <a:tc>
                  <a:txBody>
                    <a:bodyPr/>
                    <a:lstStyle/>
                    <a:p>
                      <a:r>
                        <a:rPr kumimoji="1" lang="ja-JP" altLang="en-US" sz="1400" dirty="0">
                          <a:latin typeface="+mn-ea"/>
                          <a:ea typeface="+mn-ea"/>
                        </a:rPr>
                        <a:t>製造現場志向でチャレンジングな</a:t>
                      </a:r>
                      <a:endParaRPr kumimoji="1" lang="en-US" altLang="ja-JP" sz="1400" dirty="0">
                        <a:latin typeface="+mn-ea"/>
                        <a:ea typeface="+mn-ea"/>
                      </a:endParaRPr>
                    </a:p>
                    <a:p>
                      <a:r>
                        <a:rPr kumimoji="1" lang="ja-JP" altLang="en-US" sz="1400" dirty="0">
                          <a:latin typeface="+mn-ea"/>
                          <a:ea typeface="+mn-ea"/>
                        </a:rPr>
                        <a:t>テーマ選定が出来た</a:t>
                      </a:r>
                    </a:p>
                  </a:txBody>
                  <a:tcPr/>
                </a:tc>
                <a:tc>
                  <a:txBody>
                    <a:bodyPr/>
                    <a:lstStyle/>
                    <a:p>
                      <a:r>
                        <a:rPr kumimoji="1" lang="ja-JP" altLang="en-US" sz="1400" dirty="0">
                          <a:latin typeface="+mn-ea"/>
                          <a:ea typeface="+mn-ea"/>
                        </a:rPr>
                        <a:t>各製造現場と保全双方が納得いく</a:t>
                      </a:r>
                      <a:endParaRPr kumimoji="1" lang="en-US" altLang="ja-JP" sz="1400" dirty="0">
                        <a:latin typeface="+mn-ea"/>
                        <a:ea typeface="+mn-ea"/>
                      </a:endParaRPr>
                    </a:p>
                    <a:p>
                      <a:r>
                        <a:rPr kumimoji="1" lang="ja-JP" altLang="en-US" sz="1400" dirty="0">
                          <a:latin typeface="+mn-ea"/>
                          <a:ea typeface="+mn-ea"/>
                        </a:rPr>
                        <a:t>テーマを選定したこと</a:t>
                      </a:r>
                    </a:p>
                  </a:txBody>
                  <a:tcPr/>
                </a:tc>
                <a:tc>
                  <a:txBody>
                    <a:bodyPr/>
                    <a:lstStyle/>
                    <a:p>
                      <a:r>
                        <a:rPr kumimoji="1" lang="ja-JP" altLang="en-US" sz="1400" dirty="0">
                          <a:latin typeface="+mn-ea"/>
                          <a:ea typeface="+mn-ea"/>
                        </a:rPr>
                        <a:t>品質不良についてはまだ他にもあるので</a:t>
                      </a:r>
                      <a:endParaRPr kumimoji="1" lang="en-US" altLang="ja-JP" sz="1400" dirty="0">
                        <a:latin typeface="+mn-ea"/>
                        <a:ea typeface="+mn-ea"/>
                      </a:endParaRPr>
                    </a:p>
                    <a:p>
                      <a:r>
                        <a:rPr kumimoji="1" lang="ja-JP" altLang="en-US" sz="1400" dirty="0">
                          <a:latin typeface="+mn-ea"/>
                          <a:ea typeface="+mn-ea"/>
                        </a:rPr>
                        <a:t>各製造現場と連携を取っていき</a:t>
                      </a:r>
                      <a:endParaRPr kumimoji="1" lang="en-US" altLang="ja-JP" sz="1400" dirty="0">
                        <a:latin typeface="+mn-ea"/>
                        <a:ea typeface="+mn-ea"/>
                      </a:endParaRPr>
                    </a:p>
                    <a:p>
                      <a:r>
                        <a:rPr kumimoji="1" lang="ja-JP" altLang="en-US" sz="1400" dirty="0">
                          <a:latin typeface="+mn-ea"/>
                          <a:ea typeface="+mn-ea"/>
                        </a:rPr>
                        <a:t>解決していきたい</a:t>
                      </a:r>
                    </a:p>
                  </a:txBody>
                  <a:tcPr/>
                </a:tc>
                <a:extLst>
                  <a:ext uri="{0D108BD9-81ED-4DB2-BD59-A6C34878D82A}">
                    <a16:rowId xmlns:a16="http://schemas.microsoft.com/office/drawing/2014/main" val="1032095942"/>
                  </a:ext>
                </a:extLst>
              </a:tr>
              <a:tr h="568898">
                <a:tc vMerge="1">
                  <a:txBody>
                    <a:bodyPr/>
                    <a:lstStyle/>
                    <a:p>
                      <a:endParaRPr kumimoji="1" lang="ja-JP" altLang="en-US" dirty="0"/>
                    </a:p>
                  </a:txBody>
                  <a:tcPr/>
                </a:tc>
                <a:tc>
                  <a:txBody>
                    <a:bodyPr/>
                    <a:lstStyle/>
                    <a:p>
                      <a:pPr algn="ctr"/>
                      <a:r>
                        <a:rPr kumimoji="1" lang="ja-JP" altLang="en-US" sz="2000" b="1" dirty="0">
                          <a:latin typeface="+mn-ea"/>
                          <a:ea typeface="+mn-ea"/>
                        </a:rPr>
                        <a:t>現状把握</a:t>
                      </a:r>
                    </a:p>
                  </a:txBody>
                  <a:tcPr anchor="ctr"/>
                </a:tc>
                <a:tc>
                  <a:txBody>
                    <a:bodyPr/>
                    <a:lstStyle/>
                    <a:p>
                      <a:r>
                        <a:rPr kumimoji="1" lang="ja-JP" altLang="en-US" sz="1400" dirty="0">
                          <a:latin typeface="+mn-ea"/>
                          <a:ea typeface="+mn-ea"/>
                        </a:rPr>
                        <a:t>波形診断機能を初めて活用し診断の幅が広がった</a:t>
                      </a:r>
                    </a:p>
                  </a:txBody>
                  <a:tcPr/>
                </a:tc>
                <a:tc>
                  <a:txBody>
                    <a:bodyPr/>
                    <a:lstStyle/>
                    <a:p>
                      <a:r>
                        <a:rPr kumimoji="1" lang="en-US" altLang="ja-JP" sz="1400" dirty="0">
                          <a:latin typeface="+mn-ea"/>
                          <a:ea typeface="+mn-ea"/>
                        </a:rPr>
                        <a:t>4M</a:t>
                      </a:r>
                      <a:r>
                        <a:rPr kumimoji="1" lang="ja-JP" altLang="en-US" sz="1400" dirty="0">
                          <a:latin typeface="+mn-ea"/>
                          <a:ea typeface="+mn-ea"/>
                        </a:rPr>
                        <a:t>をしっかり意識し抜けもれなく</a:t>
                      </a:r>
                      <a:endParaRPr kumimoji="1" lang="en-US" altLang="ja-JP" sz="1400" dirty="0">
                        <a:latin typeface="+mn-ea"/>
                        <a:ea typeface="+mn-ea"/>
                      </a:endParaRPr>
                    </a:p>
                    <a:p>
                      <a:r>
                        <a:rPr kumimoji="1" lang="ja-JP" altLang="en-US" sz="1400" dirty="0">
                          <a:latin typeface="+mn-ea"/>
                          <a:ea typeface="+mn-ea"/>
                        </a:rPr>
                        <a:t>調査したこと</a:t>
                      </a:r>
                      <a:endParaRPr kumimoji="1" lang="en-US" altLang="ja-JP" sz="1400" dirty="0">
                        <a:latin typeface="+mn-ea"/>
                        <a:ea typeface="+mn-ea"/>
                      </a:endParaRPr>
                    </a:p>
                  </a:txBody>
                  <a:tcPr/>
                </a:tc>
                <a:tc>
                  <a:txBody>
                    <a:bodyPr/>
                    <a:lstStyle/>
                    <a:p>
                      <a:r>
                        <a:rPr kumimoji="1" lang="ja-JP" altLang="en-US" sz="1400" dirty="0">
                          <a:latin typeface="+mn-ea"/>
                          <a:ea typeface="+mn-ea"/>
                        </a:rPr>
                        <a:t>今回使っていない</a:t>
                      </a:r>
                      <a:r>
                        <a:rPr kumimoji="1" lang="en-US" altLang="ja-JP" sz="1400" dirty="0">
                          <a:latin typeface="+mn-ea"/>
                          <a:ea typeface="+mn-ea"/>
                        </a:rPr>
                        <a:t>QC</a:t>
                      </a:r>
                      <a:r>
                        <a:rPr kumimoji="1" lang="ja-JP" altLang="en-US" sz="1400" dirty="0">
                          <a:latin typeface="+mn-ea"/>
                          <a:ea typeface="+mn-ea"/>
                        </a:rPr>
                        <a:t>手法も使っていきたい</a:t>
                      </a:r>
                    </a:p>
                  </a:txBody>
                  <a:tcPr/>
                </a:tc>
                <a:extLst>
                  <a:ext uri="{0D108BD9-81ED-4DB2-BD59-A6C34878D82A}">
                    <a16:rowId xmlns:a16="http://schemas.microsoft.com/office/drawing/2014/main" val="3964701822"/>
                  </a:ext>
                </a:extLst>
              </a:tr>
              <a:tr h="393784">
                <a:tc vMerge="1">
                  <a:txBody>
                    <a:bodyPr/>
                    <a:lstStyle/>
                    <a:p>
                      <a:endParaRPr kumimoji="1" lang="ja-JP" altLang="en-US" dirty="0"/>
                    </a:p>
                  </a:txBody>
                  <a:tcPr/>
                </a:tc>
                <a:tc>
                  <a:txBody>
                    <a:bodyPr/>
                    <a:lstStyle/>
                    <a:p>
                      <a:pPr algn="ctr"/>
                      <a:r>
                        <a:rPr kumimoji="1" lang="ja-JP" altLang="en-US" sz="2000" b="1" dirty="0">
                          <a:latin typeface="+mn-ea"/>
                          <a:ea typeface="+mn-ea"/>
                        </a:rPr>
                        <a:t>目標の設定</a:t>
                      </a:r>
                    </a:p>
                  </a:txBody>
                  <a:tcPr anchor="ctr"/>
                </a:tc>
                <a:tc>
                  <a:txBody>
                    <a:bodyPr/>
                    <a:lstStyle/>
                    <a:p>
                      <a:r>
                        <a:rPr kumimoji="1" lang="ja-JP" altLang="en-US" sz="1400" dirty="0">
                          <a:latin typeface="+mn-ea"/>
                          <a:ea typeface="+mn-ea"/>
                        </a:rPr>
                        <a:t>不具合を</a:t>
                      </a:r>
                      <a:r>
                        <a:rPr kumimoji="1" lang="en-US" altLang="ja-JP" sz="1400" dirty="0">
                          <a:latin typeface="+mn-ea"/>
                          <a:ea typeface="+mn-ea"/>
                        </a:rPr>
                        <a:t>0</a:t>
                      </a:r>
                      <a:r>
                        <a:rPr kumimoji="1" lang="ja-JP" altLang="en-US" sz="1400" dirty="0">
                          <a:latin typeface="+mn-ea"/>
                          <a:ea typeface="+mn-ea"/>
                        </a:rPr>
                        <a:t>件にするという高い</a:t>
                      </a:r>
                      <a:endParaRPr kumimoji="1" lang="en-US" altLang="ja-JP" sz="1400" dirty="0">
                        <a:latin typeface="+mn-ea"/>
                        <a:ea typeface="+mn-ea"/>
                      </a:endParaRPr>
                    </a:p>
                    <a:p>
                      <a:r>
                        <a:rPr kumimoji="1" lang="ja-JP" altLang="en-US" sz="1400" dirty="0">
                          <a:latin typeface="+mn-ea"/>
                          <a:ea typeface="+mn-ea"/>
                        </a:rPr>
                        <a:t>目標設定が出来た</a:t>
                      </a:r>
                    </a:p>
                  </a:txBody>
                  <a:tcPr/>
                </a:tc>
                <a:tc>
                  <a:txBody>
                    <a:bodyPr/>
                    <a:lstStyle/>
                    <a:p>
                      <a:pPr algn="ctr"/>
                      <a:r>
                        <a:rPr kumimoji="1" lang="ja-JP" altLang="en-US" sz="1400" b="1" dirty="0">
                          <a:latin typeface="+mn-ea"/>
                          <a:ea typeface="+mn-ea"/>
                        </a:rPr>
                        <a:t>ー</a:t>
                      </a:r>
                    </a:p>
                  </a:txBody>
                  <a:tcPr anchor="ctr"/>
                </a:tc>
                <a:tc>
                  <a:txBody>
                    <a:bodyPr/>
                    <a:lstStyle/>
                    <a:p>
                      <a:pPr algn="ctr"/>
                      <a:r>
                        <a:rPr kumimoji="1" lang="ja-JP" altLang="en-US" sz="1400" b="1" dirty="0">
                          <a:latin typeface="+mn-ea"/>
                          <a:ea typeface="+mn-ea"/>
                        </a:rPr>
                        <a:t>ー</a:t>
                      </a:r>
                    </a:p>
                  </a:txBody>
                  <a:tcPr anchor="ctr"/>
                </a:tc>
                <a:extLst>
                  <a:ext uri="{0D108BD9-81ED-4DB2-BD59-A6C34878D82A}">
                    <a16:rowId xmlns:a16="http://schemas.microsoft.com/office/drawing/2014/main" val="2073190832"/>
                  </a:ext>
                </a:extLst>
              </a:tr>
              <a:tr h="727474">
                <a:tc vMerge="1">
                  <a:txBody>
                    <a:bodyPr/>
                    <a:lstStyle/>
                    <a:p>
                      <a:endParaRPr kumimoji="1" lang="ja-JP" altLang="en-US" dirty="0"/>
                    </a:p>
                  </a:txBody>
                  <a:tcPr/>
                </a:tc>
                <a:tc>
                  <a:txBody>
                    <a:bodyPr/>
                    <a:lstStyle/>
                    <a:p>
                      <a:pPr algn="ctr"/>
                      <a:r>
                        <a:rPr kumimoji="1" lang="ja-JP" altLang="en-US" sz="2000" b="1" dirty="0">
                          <a:latin typeface="+mn-ea"/>
                          <a:ea typeface="+mn-ea"/>
                        </a:rPr>
                        <a:t>要因解析</a:t>
                      </a:r>
                    </a:p>
                  </a:txBody>
                  <a:tcPr anchor="ctr"/>
                </a:tc>
                <a:tc>
                  <a:txBody>
                    <a:bodyPr/>
                    <a:lstStyle/>
                    <a:p>
                      <a:r>
                        <a:rPr kumimoji="1" lang="ja-JP" altLang="en-US" sz="1400" dirty="0">
                          <a:latin typeface="+mn-ea"/>
                          <a:ea typeface="+mn-ea"/>
                        </a:rPr>
                        <a:t>メーカーも巻き込みながら専門的な</a:t>
                      </a:r>
                      <a:endParaRPr kumimoji="1" lang="en-US" altLang="ja-JP" sz="1400" dirty="0">
                        <a:latin typeface="+mn-ea"/>
                        <a:ea typeface="+mn-ea"/>
                      </a:endParaRPr>
                    </a:p>
                    <a:p>
                      <a:r>
                        <a:rPr kumimoji="1" lang="ja-JP" altLang="en-US" sz="1400" dirty="0">
                          <a:latin typeface="+mn-ea"/>
                          <a:ea typeface="+mn-ea"/>
                        </a:rPr>
                        <a:t>解析が出来た</a:t>
                      </a:r>
                    </a:p>
                  </a:txBody>
                  <a:tcPr/>
                </a:tc>
                <a:tc>
                  <a:txBody>
                    <a:bodyPr/>
                    <a:lstStyle/>
                    <a:p>
                      <a:r>
                        <a:rPr kumimoji="1" lang="ja-JP" altLang="en-US" sz="1400" dirty="0">
                          <a:latin typeface="+mn-ea"/>
                          <a:ea typeface="+mn-ea"/>
                        </a:rPr>
                        <a:t>真の要因までたどり着くのに時間が</a:t>
                      </a:r>
                      <a:endParaRPr kumimoji="1" lang="en-US" altLang="ja-JP" sz="1400" dirty="0">
                        <a:latin typeface="+mn-ea"/>
                        <a:ea typeface="+mn-ea"/>
                      </a:endParaRPr>
                    </a:p>
                    <a:p>
                      <a:r>
                        <a:rPr kumimoji="1" lang="ja-JP" altLang="en-US" sz="1400" dirty="0">
                          <a:latin typeface="+mn-ea"/>
                          <a:ea typeface="+mn-ea"/>
                        </a:rPr>
                        <a:t>かかってしまい、リカバリーをしていく</a:t>
                      </a:r>
                      <a:endParaRPr kumimoji="1" lang="en-US" altLang="ja-JP" sz="1400" dirty="0">
                        <a:latin typeface="+mn-ea"/>
                        <a:ea typeface="+mn-ea"/>
                      </a:endParaRPr>
                    </a:p>
                    <a:p>
                      <a:r>
                        <a:rPr kumimoji="1" lang="ja-JP" altLang="en-US" sz="1400" dirty="0">
                          <a:latin typeface="+mn-ea"/>
                          <a:ea typeface="+mn-ea"/>
                        </a:rPr>
                        <a:t>必要があった</a:t>
                      </a:r>
                    </a:p>
                  </a:txBody>
                  <a:tcPr/>
                </a:tc>
                <a:tc>
                  <a:txBody>
                    <a:bodyPr/>
                    <a:lstStyle/>
                    <a:p>
                      <a:r>
                        <a:rPr kumimoji="1" lang="ja-JP" altLang="en-US" sz="1400" dirty="0">
                          <a:latin typeface="+mn-ea"/>
                          <a:ea typeface="+mn-ea"/>
                        </a:rPr>
                        <a:t>今回得た知識、経験を生かして次は計画遅れなく要因解析をしていく</a:t>
                      </a:r>
                    </a:p>
                  </a:txBody>
                  <a:tcPr/>
                </a:tc>
                <a:extLst>
                  <a:ext uri="{0D108BD9-81ED-4DB2-BD59-A6C34878D82A}">
                    <a16:rowId xmlns:a16="http://schemas.microsoft.com/office/drawing/2014/main" val="2663620602"/>
                  </a:ext>
                </a:extLst>
              </a:tr>
              <a:tr h="568898">
                <a:tc rowSpan="2">
                  <a:txBody>
                    <a:bodyPr/>
                    <a:lstStyle/>
                    <a:p>
                      <a:pPr algn="ctr"/>
                      <a:r>
                        <a:rPr kumimoji="1" lang="en-US" altLang="ja-JP" sz="1800" b="1" dirty="0">
                          <a:latin typeface="+mn-ea"/>
                          <a:ea typeface="+mn-ea"/>
                        </a:rPr>
                        <a:t>D</a:t>
                      </a:r>
                      <a:endParaRPr kumimoji="1" lang="ja-JP" altLang="en-US" sz="1800" b="1" dirty="0">
                        <a:latin typeface="+mn-ea"/>
                        <a:ea typeface="+mn-ea"/>
                      </a:endParaRPr>
                    </a:p>
                  </a:txBody>
                  <a:tcPr anchor="ctr"/>
                </a:tc>
                <a:tc>
                  <a:txBody>
                    <a:bodyPr/>
                    <a:lstStyle/>
                    <a:p>
                      <a:pPr algn="ctr"/>
                      <a:r>
                        <a:rPr kumimoji="1" lang="ja-JP" altLang="en-US" sz="2000" b="1" dirty="0">
                          <a:latin typeface="+mn-ea"/>
                          <a:ea typeface="+mn-ea"/>
                        </a:rPr>
                        <a:t>対策の検討</a:t>
                      </a:r>
                    </a:p>
                  </a:txBody>
                  <a:tcPr anchor="ctr"/>
                </a:tc>
                <a:tc>
                  <a:txBody>
                    <a:bodyPr/>
                    <a:lstStyle/>
                    <a:p>
                      <a:r>
                        <a:rPr kumimoji="1" lang="ja-JP" altLang="en-US" sz="1400" dirty="0">
                          <a:latin typeface="+mn-ea"/>
                          <a:ea typeface="+mn-ea"/>
                        </a:rPr>
                        <a:t>皆で意見を出し合いたくさんの対策案を出せた</a:t>
                      </a:r>
                    </a:p>
                  </a:txBody>
                  <a:tcPr/>
                </a:tc>
                <a:tc>
                  <a:txBody>
                    <a:bodyPr/>
                    <a:lstStyle/>
                    <a:p>
                      <a:r>
                        <a:rPr kumimoji="1" lang="ja-JP" altLang="en-US" sz="1400" dirty="0">
                          <a:latin typeface="+mn-ea"/>
                          <a:ea typeface="+mn-ea"/>
                        </a:rPr>
                        <a:t>現実可能な対策案が</a:t>
                      </a:r>
                      <a:endParaRPr kumimoji="1" lang="en-US" altLang="ja-JP" sz="1400" dirty="0">
                        <a:latin typeface="+mn-ea"/>
                        <a:ea typeface="+mn-ea"/>
                      </a:endParaRPr>
                    </a:p>
                    <a:p>
                      <a:r>
                        <a:rPr kumimoji="1" lang="ja-JP" altLang="en-US" sz="1400" dirty="0">
                          <a:latin typeface="+mn-ea"/>
                          <a:ea typeface="+mn-ea"/>
                        </a:rPr>
                        <a:t>なかなか出なかった</a:t>
                      </a:r>
                    </a:p>
                  </a:txBody>
                  <a:tcPr/>
                </a:tc>
                <a:tc>
                  <a:txBody>
                    <a:bodyPr/>
                    <a:lstStyle/>
                    <a:p>
                      <a:r>
                        <a:rPr kumimoji="1" lang="ja-JP" altLang="en-US" sz="1400" dirty="0">
                          <a:latin typeface="+mn-ea"/>
                          <a:ea typeface="+mn-ea"/>
                        </a:rPr>
                        <a:t>もっと多角的な面から対策案を</a:t>
                      </a:r>
                      <a:endParaRPr kumimoji="1" lang="en-US" altLang="ja-JP" sz="1400" dirty="0">
                        <a:latin typeface="+mn-ea"/>
                        <a:ea typeface="+mn-ea"/>
                      </a:endParaRPr>
                    </a:p>
                    <a:p>
                      <a:r>
                        <a:rPr kumimoji="1" lang="ja-JP" altLang="en-US" sz="1400" dirty="0">
                          <a:latin typeface="+mn-ea"/>
                          <a:ea typeface="+mn-ea"/>
                        </a:rPr>
                        <a:t>出していく必要がある</a:t>
                      </a:r>
                    </a:p>
                  </a:txBody>
                  <a:tcPr/>
                </a:tc>
                <a:extLst>
                  <a:ext uri="{0D108BD9-81ED-4DB2-BD59-A6C34878D82A}">
                    <a16:rowId xmlns:a16="http://schemas.microsoft.com/office/drawing/2014/main" val="4232716639"/>
                  </a:ext>
                </a:extLst>
              </a:tr>
              <a:tr h="568898">
                <a:tc vMerge="1">
                  <a:txBody>
                    <a:bodyPr/>
                    <a:lstStyle/>
                    <a:p>
                      <a:endParaRPr kumimoji="1" lang="ja-JP" altLang="en-US" dirty="0"/>
                    </a:p>
                  </a:txBody>
                  <a:tcPr/>
                </a:tc>
                <a:tc>
                  <a:txBody>
                    <a:bodyPr/>
                    <a:lstStyle/>
                    <a:p>
                      <a:pPr algn="ctr"/>
                      <a:r>
                        <a:rPr kumimoji="1" lang="ja-JP" altLang="en-US" sz="2000" b="1" dirty="0">
                          <a:latin typeface="+mn-ea"/>
                          <a:ea typeface="+mn-ea"/>
                        </a:rPr>
                        <a:t>対策の実施</a:t>
                      </a:r>
                    </a:p>
                  </a:txBody>
                  <a:tcPr anchor="ctr"/>
                </a:tc>
                <a:tc>
                  <a:txBody>
                    <a:bodyPr/>
                    <a:lstStyle/>
                    <a:p>
                      <a:r>
                        <a:rPr kumimoji="1" lang="ja-JP" altLang="en-US" sz="1400" dirty="0">
                          <a:latin typeface="+mn-ea"/>
                          <a:ea typeface="+mn-ea"/>
                        </a:rPr>
                        <a:t>第一段階では短期間で低予算の</a:t>
                      </a:r>
                      <a:endParaRPr kumimoji="1" lang="en-US" altLang="ja-JP" sz="1400" dirty="0">
                        <a:latin typeface="+mn-ea"/>
                        <a:ea typeface="+mn-ea"/>
                      </a:endParaRPr>
                    </a:p>
                    <a:p>
                      <a:r>
                        <a:rPr kumimoji="1" lang="ja-JP" altLang="en-US" sz="1400" dirty="0">
                          <a:latin typeface="+mn-ea"/>
                          <a:ea typeface="+mn-ea"/>
                        </a:rPr>
                        <a:t>対策をすることができた</a:t>
                      </a:r>
                    </a:p>
                  </a:txBody>
                  <a:tcPr/>
                </a:tc>
                <a:tc>
                  <a:txBody>
                    <a:bodyPr/>
                    <a:lstStyle/>
                    <a:p>
                      <a:r>
                        <a:rPr kumimoji="1" lang="en-US" altLang="ja-JP" sz="1400" dirty="0">
                          <a:latin typeface="+mn-ea"/>
                          <a:ea typeface="+mn-ea"/>
                        </a:rPr>
                        <a:t>7st</a:t>
                      </a:r>
                      <a:r>
                        <a:rPr kumimoji="1" lang="ja-JP" altLang="en-US" sz="1400" dirty="0">
                          <a:latin typeface="+mn-ea"/>
                          <a:ea typeface="+mn-ea"/>
                        </a:rPr>
                        <a:t>すべてのプログラムを</a:t>
                      </a:r>
                      <a:endParaRPr kumimoji="1" lang="en-US" altLang="ja-JP" sz="1400" dirty="0">
                        <a:latin typeface="+mn-ea"/>
                        <a:ea typeface="+mn-ea"/>
                      </a:endParaRPr>
                    </a:p>
                    <a:p>
                      <a:r>
                        <a:rPr kumimoji="1" lang="ja-JP" altLang="en-US" sz="1400" dirty="0">
                          <a:latin typeface="+mn-ea"/>
                          <a:ea typeface="+mn-ea"/>
                        </a:rPr>
                        <a:t>変更したこと</a:t>
                      </a:r>
                    </a:p>
                  </a:txBody>
                  <a:tcPr/>
                </a:tc>
                <a:tc>
                  <a:txBody>
                    <a:bodyPr/>
                    <a:lstStyle/>
                    <a:p>
                      <a:r>
                        <a:rPr kumimoji="1" lang="ja-JP" altLang="en-US" sz="1400" dirty="0">
                          <a:latin typeface="+mn-ea"/>
                          <a:ea typeface="+mn-ea"/>
                        </a:rPr>
                        <a:t>恒久対策に向けた計画を</a:t>
                      </a:r>
                      <a:endParaRPr kumimoji="1" lang="en-US" altLang="ja-JP" sz="1400" dirty="0">
                        <a:latin typeface="+mn-ea"/>
                        <a:ea typeface="+mn-ea"/>
                      </a:endParaRPr>
                    </a:p>
                    <a:p>
                      <a:r>
                        <a:rPr kumimoji="1" lang="ja-JP" altLang="en-US" sz="1400" dirty="0">
                          <a:latin typeface="+mn-ea"/>
                          <a:ea typeface="+mn-ea"/>
                        </a:rPr>
                        <a:t>作っていく</a:t>
                      </a:r>
                    </a:p>
                  </a:txBody>
                  <a:tcPr/>
                </a:tc>
                <a:extLst>
                  <a:ext uri="{0D108BD9-81ED-4DB2-BD59-A6C34878D82A}">
                    <a16:rowId xmlns:a16="http://schemas.microsoft.com/office/drawing/2014/main" val="3540713294"/>
                  </a:ext>
                </a:extLst>
              </a:tr>
              <a:tr h="393784">
                <a:tc>
                  <a:txBody>
                    <a:bodyPr/>
                    <a:lstStyle/>
                    <a:p>
                      <a:pPr algn="ctr"/>
                      <a:r>
                        <a:rPr kumimoji="1" lang="en-US" altLang="ja-JP" sz="1800" b="1" dirty="0">
                          <a:latin typeface="+mn-ea"/>
                          <a:ea typeface="+mn-ea"/>
                        </a:rPr>
                        <a:t>C</a:t>
                      </a:r>
                      <a:endParaRPr kumimoji="1" lang="ja-JP" altLang="en-US" sz="1800" b="1" dirty="0">
                        <a:latin typeface="+mn-ea"/>
                        <a:ea typeface="+mn-ea"/>
                      </a:endParaRPr>
                    </a:p>
                  </a:txBody>
                  <a:tcPr anchor="ctr"/>
                </a:tc>
                <a:tc>
                  <a:txBody>
                    <a:bodyPr/>
                    <a:lstStyle/>
                    <a:p>
                      <a:pPr algn="ctr"/>
                      <a:r>
                        <a:rPr kumimoji="1" lang="ja-JP" altLang="en-US" sz="2000" b="1" dirty="0">
                          <a:latin typeface="+mn-ea"/>
                          <a:ea typeface="+mn-ea"/>
                        </a:rPr>
                        <a:t>効果の確認</a:t>
                      </a:r>
                    </a:p>
                  </a:txBody>
                  <a:tcPr anchor="ctr"/>
                </a:tc>
                <a:tc>
                  <a:txBody>
                    <a:bodyPr/>
                    <a:lstStyle/>
                    <a:p>
                      <a:r>
                        <a:rPr kumimoji="1" lang="ja-JP" altLang="en-US" sz="1400" dirty="0">
                          <a:latin typeface="+mn-ea"/>
                          <a:ea typeface="+mn-ea"/>
                        </a:rPr>
                        <a:t>目標通りの効果が出たことに、</a:t>
                      </a:r>
                      <a:endParaRPr kumimoji="1" lang="en-US" altLang="ja-JP" sz="1400" dirty="0">
                        <a:latin typeface="+mn-ea"/>
                        <a:ea typeface="+mn-ea"/>
                      </a:endParaRPr>
                    </a:p>
                    <a:p>
                      <a:r>
                        <a:rPr kumimoji="1" lang="ja-JP" altLang="en-US" sz="1400" dirty="0">
                          <a:latin typeface="+mn-ea"/>
                          <a:ea typeface="+mn-ea"/>
                        </a:rPr>
                        <a:t>皆自信を持つことが出来た</a:t>
                      </a:r>
                    </a:p>
                  </a:txBody>
                  <a:tcPr/>
                </a:tc>
                <a:tc>
                  <a:txBody>
                    <a:bodyPr/>
                    <a:lstStyle/>
                    <a:p>
                      <a:pPr algn="ctr"/>
                      <a:r>
                        <a:rPr kumimoji="1" lang="ja-JP" altLang="en-US" sz="1400" b="1" dirty="0">
                          <a:latin typeface="+mn-ea"/>
                          <a:ea typeface="+mn-ea"/>
                        </a:rPr>
                        <a:t>ー</a:t>
                      </a:r>
                    </a:p>
                  </a:txBody>
                  <a:tcPr anchor="ctr"/>
                </a:tc>
                <a:tc>
                  <a:txBody>
                    <a:bodyPr/>
                    <a:lstStyle/>
                    <a:p>
                      <a:pPr algn="ctr"/>
                      <a:r>
                        <a:rPr kumimoji="1" lang="ja-JP" altLang="en-US" sz="1400" b="1" dirty="0">
                          <a:latin typeface="+mn-ea"/>
                          <a:ea typeface="+mn-ea"/>
                        </a:rPr>
                        <a:t>ー</a:t>
                      </a:r>
                    </a:p>
                  </a:txBody>
                  <a:tcPr anchor="ctr"/>
                </a:tc>
                <a:extLst>
                  <a:ext uri="{0D108BD9-81ED-4DB2-BD59-A6C34878D82A}">
                    <a16:rowId xmlns:a16="http://schemas.microsoft.com/office/drawing/2014/main" val="1650891685"/>
                  </a:ext>
                </a:extLst>
              </a:tr>
              <a:tr h="572246">
                <a:tc>
                  <a:txBody>
                    <a:bodyPr/>
                    <a:lstStyle/>
                    <a:p>
                      <a:pPr algn="ctr"/>
                      <a:r>
                        <a:rPr kumimoji="1" lang="en-US" altLang="ja-JP" sz="1800" b="1" dirty="0">
                          <a:latin typeface="+mn-ea"/>
                          <a:ea typeface="+mn-ea"/>
                        </a:rPr>
                        <a:t>A</a:t>
                      </a:r>
                      <a:endParaRPr kumimoji="1" lang="ja-JP" altLang="en-US" sz="1800" b="1" dirty="0">
                        <a:latin typeface="+mn-ea"/>
                        <a:ea typeface="+mn-ea"/>
                      </a:endParaRPr>
                    </a:p>
                  </a:txBody>
                  <a:tcPr anchor="ctr"/>
                </a:tc>
                <a:tc>
                  <a:txBody>
                    <a:bodyPr/>
                    <a:lstStyle/>
                    <a:p>
                      <a:pPr algn="ctr"/>
                      <a:r>
                        <a:rPr kumimoji="1" lang="ja-JP" altLang="en-US" sz="2000" b="1" dirty="0">
                          <a:latin typeface="+mn-ea"/>
                          <a:ea typeface="+mn-ea"/>
                        </a:rPr>
                        <a:t>標準化と管理の定着</a:t>
                      </a:r>
                    </a:p>
                  </a:txBody>
                  <a:tcPr anchor="ctr"/>
                </a:tc>
                <a:tc>
                  <a:txBody>
                    <a:bodyPr/>
                    <a:lstStyle/>
                    <a:p>
                      <a:r>
                        <a:rPr kumimoji="1" lang="ja-JP" altLang="en-US" sz="1400" dirty="0">
                          <a:latin typeface="+mn-ea"/>
                          <a:ea typeface="+mn-ea"/>
                        </a:rPr>
                        <a:t>誰でも点検内容を共有できるよう</a:t>
                      </a:r>
                      <a:endParaRPr kumimoji="1" lang="en-US" altLang="ja-JP" sz="1400" dirty="0">
                        <a:latin typeface="+mn-ea"/>
                        <a:ea typeface="+mn-ea"/>
                      </a:endParaRPr>
                    </a:p>
                    <a:p>
                      <a:r>
                        <a:rPr kumimoji="1" lang="en-US" altLang="ja-JP" sz="1400" dirty="0">
                          <a:latin typeface="+mn-ea"/>
                          <a:ea typeface="+mn-ea"/>
                        </a:rPr>
                        <a:t>MP</a:t>
                      </a:r>
                      <a:r>
                        <a:rPr kumimoji="1" lang="ja-JP" altLang="en-US" sz="1400" dirty="0">
                          <a:latin typeface="+mn-ea"/>
                          <a:ea typeface="+mn-ea"/>
                        </a:rPr>
                        <a:t>情報に落とし込みまでできた</a:t>
                      </a:r>
                    </a:p>
                  </a:txBody>
                  <a:tcPr/>
                </a:tc>
                <a:tc>
                  <a:txBody>
                    <a:bodyPr/>
                    <a:lstStyle/>
                    <a:p>
                      <a:r>
                        <a:rPr kumimoji="1" lang="ja-JP" altLang="en-US" sz="1400" dirty="0">
                          <a:latin typeface="+mn-ea"/>
                          <a:ea typeface="+mn-ea"/>
                        </a:rPr>
                        <a:t>若手でもポンプ点検が出来るよう</a:t>
                      </a:r>
                      <a:endParaRPr kumimoji="1" lang="en-US" altLang="ja-JP" sz="1400" dirty="0">
                        <a:latin typeface="+mn-ea"/>
                        <a:ea typeface="+mn-ea"/>
                      </a:endParaRPr>
                    </a:p>
                    <a:p>
                      <a:r>
                        <a:rPr kumimoji="1" lang="ja-JP" altLang="en-US" sz="1400" dirty="0">
                          <a:latin typeface="+mn-ea"/>
                          <a:ea typeface="+mn-ea"/>
                        </a:rPr>
                        <a:t>ワンポイントをわかりやすく作製したこと</a:t>
                      </a:r>
                    </a:p>
                  </a:txBody>
                  <a:tcPr/>
                </a:tc>
                <a:tc>
                  <a:txBody>
                    <a:bodyPr/>
                    <a:lstStyle/>
                    <a:p>
                      <a:pPr marL="0" indent="0" algn="ctr">
                        <a:buFontTx/>
                        <a:buNone/>
                      </a:pPr>
                      <a:r>
                        <a:rPr kumimoji="1" lang="ja-JP" altLang="en-US" sz="1400" b="1" dirty="0">
                          <a:latin typeface="+mn-ea"/>
                          <a:ea typeface="+mn-ea"/>
                        </a:rPr>
                        <a:t>ー</a:t>
                      </a:r>
                    </a:p>
                  </a:txBody>
                  <a:tcPr anchor="ctr"/>
                </a:tc>
                <a:extLst>
                  <a:ext uri="{0D108BD9-81ED-4DB2-BD59-A6C34878D82A}">
                    <a16:rowId xmlns:a16="http://schemas.microsoft.com/office/drawing/2014/main" val="2723495893"/>
                  </a:ext>
                </a:extLst>
              </a:tr>
            </a:tbl>
          </a:graphicData>
        </a:graphic>
      </p:graphicFrame>
      <p:sp>
        <p:nvSpPr>
          <p:cNvPr id="8" name="テキスト ボックス 7">
            <a:extLst>
              <a:ext uri="{FF2B5EF4-FFF2-40B4-BE49-F238E27FC236}">
                <a16:creationId xmlns:a16="http://schemas.microsoft.com/office/drawing/2014/main" id="{9B8D8A5F-4EC9-807C-3678-8D1D3407D848}"/>
              </a:ext>
            </a:extLst>
          </p:cNvPr>
          <p:cNvSpPr txBox="1"/>
          <p:nvPr/>
        </p:nvSpPr>
        <p:spPr>
          <a:xfrm>
            <a:off x="2334778" y="2985299"/>
            <a:ext cx="3384376" cy="1938992"/>
          </a:xfrm>
          <a:prstGeom prst="rect">
            <a:avLst/>
          </a:prstGeom>
          <a:solidFill>
            <a:schemeClr val="bg1">
              <a:lumMod val="95000"/>
            </a:schemeClr>
          </a:solidFill>
          <a:ln w="76200">
            <a:gradFill flip="none" rotWithShape="1">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tileRect/>
            </a:gradFill>
          </a:ln>
        </p:spPr>
        <p:txBody>
          <a:bodyPr wrap="square" rtlCol="0">
            <a:spAutoFit/>
          </a:bodyPr>
          <a:lstStyle/>
          <a:p>
            <a:r>
              <a:rPr kumimoji="1" lang="ja-JP" altLang="en-US" sz="2800" b="1" dirty="0"/>
              <a:t>メーカーも巻き込みながら専門的な解析が出来た</a:t>
            </a:r>
            <a:endParaRPr kumimoji="1" lang="en-US" altLang="ja-JP" sz="2800" b="1" dirty="0"/>
          </a:p>
          <a:p>
            <a:endParaRPr lang="en-US" altLang="ja-JP" b="1" dirty="0"/>
          </a:p>
          <a:p>
            <a:endParaRPr kumimoji="1" lang="ja-JP" altLang="en-US" b="1" dirty="0"/>
          </a:p>
        </p:txBody>
      </p:sp>
      <p:sp>
        <p:nvSpPr>
          <p:cNvPr id="9" name="テキスト ボックス 8">
            <a:extLst>
              <a:ext uri="{FF2B5EF4-FFF2-40B4-BE49-F238E27FC236}">
                <a16:creationId xmlns:a16="http://schemas.microsoft.com/office/drawing/2014/main" id="{9B3BE1E6-1F80-C213-0B06-77252E84E6A9}"/>
              </a:ext>
            </a:extLst>
          </p:cNvPr>
          <p:cNvSpPr txBox="1"/>
          <p:nvPr/>
        </p:nvSpPr>
        <p:spPr>
          <a:xfrm>
            <a:off x="5794326" y="2975530"/>
            <a:ext cx="3758058" cy="1200329"/>
          </a:xfrm>
          <a:prstGeom prst="rect">
            <a:avLst/>
          </a:prstGeom>
          <a:solidFill>
            <a:schemeClr val="bg1">
              <a:lumMod val="95000"/>
            </a:schemeClr>
          </a:solidFill>
          <a:ln w="76200">
            <a:gradFill flip="none" rotWithShape="1">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tileRect/>
            </a:gradFill>
          </a:ln>
        </p:spPr>
        <p:txBody>
          <a:bodyPr wrap="square" rtlCol="0">
            <a:spAutoFit/>
          </a:bodyPr>
          <a:lstStyle/>
          <a:p>
            <a:r>
              <a:rPr kumimoji="1" lang="ja-JP" altLang="en-US" sz="1800" b="1" dirty="0">
                <a:latin typeface="+mn-ea"/>
              </a:rPr>
              <a:t>真の要因までたどり着くのに時間が</a:t>
            </a:r>
            <a:endParaRPr kumimoji="1" lang="en-US" altLang="ja-JP" sz="1800" b="1" dirty="0">
              <a:latin typeface="+mn-ea"/>
            </a:endParaRPr>
          </a:p>
          <a:p>
            <a:r>
              <a:rPr kumimoji="1" lang="ja-JP" altLang="en-US" sz="1800" b="1" dirty="0">
                <a:latin typeface="+mn-ea"/>
              </a:rPr>
              <a:t>かかってしまい、リカバリーをしていく</a:t>
            </a:r>
            <a:endParaRPr kumimoji="1" lang="en-US" altLang="ja-JP" sz="1800" b="1" dirty="0">
              <a:latin typeface="+mn-ea"/>
            </a:endParaRPr>
          </a:p>
          <a:p>
            <a:r>
              <a:rPr kumimoji="1" lang="ja-JP" altLang="en-US" sz="1800" b="1" dirty="0">
                <a:latin typeface="+mn-ea"/>
              </a:rPr>
              <a:t>必要があった</a:t>
            </a:r>
          </a:p>
          <a:p>
            <a:endParaRPr kumimoji="1" lang="ja-JP" altLang="en-US" b="1" dirty="0"/>
          </a:p>
        </p:txBody>
      </p:sp>
      <p:sp>
        <p:nvSpPr>
          <p:cNvPr id="10" name="テキスト ボックス 9">
            <a:extLst>
              <a:ext uri="{FF2B5EF4-FFF2-40B4-BE49-F238E27FC236}">
                <a16:creationId xmlns:a16="http://schemas.microsoft.com/office/drawing/2014/main" id="{86C6EBEE-A000-299B-333A-BA32EF6897AE}"/>
              </a:ext>
            </a:extLst>
          </p:cNvPr>
          <p:cNvSpPr txBox="1"/>
          <p:nvPr/>
        </p:nvSpPr>
        <p:spPr>
          <a:xfrm>
            <a:off x="8783865" y="1184216"/>
            <a:ext cx="3384376" cy="1200329"/>
          </a:xfrm>
          <a:prstGeom prst="rect">
            <a:avLst/>
          </a:prstGeom>
          <a:solidFill>
            <a:schemeClr val="bg1">
              <a:lumMod val="85000"/>
            </a:schemeClr>
          </a:solidFill>
          <a:ln w="76200">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wrap="square" rtlCol="0" anchor="ctr">
            <a:spAutoFit/>
          </a:bodyPr>
          <a:lstStyle/>
          <a:p>
            <a:r>
              <a:rPr kumimoji="1" lang="ja-JP" altLang="en-US" sz="1800" b="1" dirty="0">
                <a:latin typeface="+mn-ea"/>
              </a:rPr>
              <a:t>品質不良についてはまだ他にも</a:t>
            </a:r>
            <a:endParaRPr kumimoji="1" lang="en-US" altLang="ja-JP" sz="1800" b="1" dirty="0">
              <a:latin typeface="+mn-ea"/>
            </a:endParaRPr>
          </a:p>
          <a:p>
            <a:r>
              <a:rPr kumimoji="1" lang="ja-JP" altLang="en-US" sz="1800" b="1" dirty="0">
                <a:latin typeface="+mn-ea"/>
              </a:rPr>
              <a:t>あるので各製造現場と連携を</a:t>
            </a:r>
            <a:endParaRPr kumimoji="1" lang="en-US" altLang="ja-JP" sz="1800" b="1" dirty="0">
              <a:latin typeface="+mn-ea"/>
            </a:endParaRPr>
          </a:p>
          <a:p>
            <a:r>
              <a:rPr kumimoji="1" lang="ja-JP" altLang="en-US" sz="1800" b="1" dirty="0">
                <a:latin typeface="+mn-ea"/>
              </a:rPr>
              <a:t>取っていき解決していきたい</a:t>
            </a:r>
          </a:p>
          <a:p>
            <a:endParaRPr kumimoji="1" lang="ja-JP" altLang="en-US" b="1" dirty="0"/>
          </a:p>
        </p:txBody>
      </p:sp>
      <p:sp>
        <p:nvSpPr>
          <p:cNvPr id="6" name="スライド番号プレースホルダー 3">
            <a:extLst>
              <a:ext uri="{FF2B5EF4-FFF2-40B4-BE49-F238E27FC236}">
                <a16:creationId xmlns:a16="http://schemas.microsoft.com/office/drawing/2014/main" id="{7BEC545D-B7B1-62F8-41D6-2DCF983A1B28}"/>
              </a:ext>
            </a:extLst>
          </p:cNvPr>
          <p:cNvSpPr txBox="1">
            <a:spLocks noGrp="1"/>
          </p:cNvSpPr>
          <p:nvPr>
            <p:ph type="sldNum" sz="quarter" idx="10"/>
          </p:nvPr>
        </p:nvSpPr>
        <p:spPr>
          <a:xfrm>
            <a:off x="11664950" y="6488113"/>
            <a:ext cx="527050" cy="33337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72</a:t>
            </a:fld>
            <a:endParaRPr lang="ja-JP" altLang="en-US" dirty="0">
              <a:solidFill>
                <a:schemeClr val="bg1"/>
              </a:solidFill>
            </a:endParaRPr>
          </a:p>
        </p:txBody>
      </p:sp>
      <p:sp>
        <p:nvSpPr>
          <p:cNvPr id="3" name="正方形/長方形 2">
            <a:extLst>
              <a:ext uri="{FF2B5EF4-FFF2-40B4-BE49-F238E27FC236}">
                <a16:creationId xmlns:a16="http://schemas.microsoft.com/office/drawing/2014/main" id="{E027A7C9-15DB-524A-7C3F-DCDC3CECBAE9}"/>
              </a:ext>
            </a:extLst>
          </p:cNvPr>
          <p:cNvSpPr/>
          <p:nvPr/>
        </p:nvSpPr>
        <p:spPr>
          <a:xfrm>
            <a:off x="1" y="-3256"/>
            <a:ext cx="12191999" cy="4706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3200" b="1" u="sng" dirty="0">
                <a:solidFill>
                  <a:schemeClr val="bg1"/>
                </a:solidFill>
              </a:rPr>
              <a:t>反省点と残された課題</a:t>
            </a:r>
            <a:endParaRPr lang="en-US" altLang="ja-JP" sz="2400" b="1" u="sng" dirty="0">
              <a:solidFill>
                <a:schemeClr val="bg1"/>
              </a:solidFill>
            </a:endParaRPr>
          </a:p>
        </p:txBody>
      </p:sp>
    </p:spTree>
    <p:extLst>
      <p:ext uri="{BB962C8B-B14F-4D97-AF65-F5344CB8AC3E}">
        <p14:creationId xmlns:p14="http://schemas.microsoft.com/office/powerpoint/2010/main" val="2262095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FA34F5-E948-2417-FAEC-05F93328E47D}"/>
            </a:ext>
          </a:extLst>
        </p:cNvPr>
        <p:cNvGrpSpPr/>
        <p:nvPr/>
      </p:nvGrpSpPr>
      <p:grpSpPr>
        <a:xfrm>
          <a:off x="0" y="0"/>
          <a:ext cx="0" cy="0"/>
          <a:chOff x="0" y="0"/>
          <a:chExt cx="0" cy="0"/>
        </a:xfrm>
      </p:grpSpPr>
      <p:pic>
        <p:nvPicPr>
          <p:cNvPr id="7" name="図 6">
            <a:extLst>
              <a:ext uri="{FF2B5EF4-FFF2-40B4-BE49-F238E27FC236}">
                <a16:creationId xmlns:a16="http://schemas.microsoft.com/office/drawing/2014/main" id="{CD9E8ECB-2F5C-556E-8714-139F46D17031}"/>
              </a:ext>
            </a:extLst>
          </p:cNvPr>
          <p:cNvPicPr>
            <a:picLocks noChangeAspect="1"/>
          </p:cNvPicPr>
          <p:nvPr/>
        </p:nvPicPr>
        <p:blipFill rotWithShape="1">
          <a:blip r:embed="rId3"/>
          <a:srcRect l="11745" t="5659" r="3655" b="10823"/>
          <a:stretch/>
        </p:blipFill>
        <p:spPr>
          <a:xfrm>
            <a:off x="7447768" y="3951754"/>
            <a:ext cx="3609072" cy="2118344"/>
          </a:xfrm>
          <a:prstGeom prst="rect">
            <a:avLst/>
          </a:prstGeom>
        </p:spPr>
      </p:pic>
      <p:sp>
        <p:nvSpPr>
          <p:cNvPr id="8" name="テキスト ボックス 7">
            <a:extLst>
              <a:ext uri="{FF2B5EF4-FFF2-40B4-BE49-F238E27FC236}">
                <a16:creationId xmlns:a16="http://schemas.microsoft.com/office/drawing/2014/main" id="{92C4A4E7-C636-29D9-4C06-F919F850572F}"/>
              </a:ext>
            </a:extLst>
          </p:cNvPr>
          <p:cNvSpPr txBox="1"/>
          <p:nvPr/>
        </p:nvSpPr>
        <p:spPr>
          <a:xfrm>
            <a:off x="8714281" y="6032319"/>
            <a:ext cx="1233017" cy="369332"/>
          </a:xfrm>
          <a:prstGeom prst="rect">
            <a:avLst/>
          </a:prstGeom>
          <a:noFill/>
        </p:spPr>
        <p:txBody>
          <a:bodyPr wrap="square" rtlCol="0">
            <a:spAutoFit/>
          </a:bodyPr>
          <a:lstStyle/>
          <a:p>
            <a:r>
              <a:rPr kumimoji="1" lang="ja-JP" altLang="en-US" b="1" dirty="0"/>
              <a:t>人材育成</a:t>
            </a:r>
          </a:p>
        </p:txBody>
      </p:sp>
      <p:sp>
        <p:nvSpPr>
          <p:cNvPr id="9" name="下矢印 17">
            <a:extLst>
              <a:ext uri="{FF2B5EF4-FFF2-40B4-BE49-F238E27FC236}">
                <a16:creationId xmlns:a16="http://schemas.microsoft.com/office/drawing/2014/main" id="{5DCF25AC-31FF-D091-5945-59094A1BC4D3}"/>
              </a:ext>
            </a:extLst>
          </p:cNvPr>
          <p:cNvSpPr/>
          <p:nvPr/>
        </p:nvSpPr>
        <p:spPr>
          <a:xfrm rot="10800000">
            <a:off x="7064019" y="3723054"/>
            <a:ext cx="274392" cy="507536"/>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rgbClr val="FF0000"/>
              </a:solidFill>
            </a:endParaRPr>
          </a:p>
        </p:txBody>
      </p:sp>
      <p:sp>
        <p:nvSpPr>
          <p:cNvPr id="10" name="下矢印 18">
            <a:extLst>
              <a:ext uri="{FF2B5EF4-FFF2-40B4-BE49-F238E27FC236}">
                <a16:creationId xmlns:a16="http://schemas.microsoft.com/office/drawing/2014/main" id="{E7E4B8DC-F599-84D5-79D5-7308EBD6DD1D}"/>
              </a:ext>
            </a:extLst>
          </p:cNvPr>
          <p:cNvSpPr/>
          <p:nvPr/>
        </p:nvSpPr>
        <p:spPr>
          <a:xfrm rot="16200000">
            <a:off x="10128460" y="5888783"/>
            <a:ext cx="292519" cy="654842"/>
          </a:xfrm>
          <a:prstGeom prst="downArrow">
            <a:avLst/>
          </a:prstGeom>
          <a:solidFill>
            <a:schemeClr val="accent5">
              <a:lumMod val="75000"/>
            </a:schemeClr>
          </a:solidFill>
          <a:effectLst>
            <a:outerShdw blurRad="50800" dist="127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endParaRPr kumimoji="1" lang="ja-JP" altLang="en-US" dirty="0">
              <a:solidFill>
                <a:srgbClr val="FF0000"/>
              </a:solidFill>
            </a:endParaRPr>
          </a:p>
        </p:txBody>
      </p:sp>
      <p:sp>
        <p:nvSpPr>
          <p:cNvPr id="13" name="テキスト ボックス 12">
            <a:extLst>
              <a:ext uri="{FF2B5EF4-FFF2-40B4-BE49-F238E27FC236}">
                <a16:creationId xmlns:a16="http://schemas.microsoft.com/office/drawing/2014/main" id="{D2290A22-C9F2-9A58-C59A-1AC8CBCC084D}"/>
              </a:ext>
            </a:extLst>
          </p:cNvPr>
          <p:cNvSpPr txBox="1"/>
          <p:nvPr/>
        </p:nvSpPr>
        <p:spPr>
          <a:xfrm>
            <a:off x="7910324" y="727648"/>
            <a:ext cx="2895889" cy="369332"/>
          </a:xfrm>
          <a:prstGeom prst="rect">
            <a:avLst/>
          </a:prstGeom>
          <a:noFill/>
        </p:spPr>
        <p:txBody>
          <a:bodyPr wrap="square" rtlCol="0">
            <a:spAutoFit/>
          </a:bodyPr>
          <a:lstStyle/>
          <a:p>
            <a:r>
              <a:rPr lang="ja-JP" altLang="en-US" u="sng" dirty="0"/>
              <a:t>サークルのレーダーチャート</a:t>
            </a:r>
            <a:endParaRPr kumimoji="1" lang="ja-JP" altLang="en-US" u="sng" dirty="0"/>
          </a:p>
        </p:txBody>
      </p:sp>
      <p:sp>
        <p:nvSpPr>
          <p:cNvPr id="16" name="テキスト ボックス 15">
            <a:extLst>
              <a:ext uri="{FF2B5EF4-FFF2-40B4-BE49-F238E27FC236}">
                <a16:creationId xmlns:a16="http://schemas.microsoft.com/office/drawing/2014/main" id="{A4E7D0E3-F421-708A-2870-88B62105E019}"/>
              </a:ext>
            </a:extLst>
          </p:cNvPr>
          <p:cNvSpPr txBox="1"/>
          <p:nvPr/>
        </p:nvSpPr>
        <p:spPr>
          <a:xfrm>
            <a:off x="7976108" y="3526396"/>
            <a:ext cx="2174679" cy="369332"/>
          </a:xfrm>
          <a:prstGeom prst="rect">
            <a:avLst/>
          </a:prstGeom>
          <a:noFill/>
        </p:spPr>
        <p:txBody>
          <a:bodyPr wrap="square" rtlCol="0">
            <a:spAutoFit/>
          </a:bodyPr>
          <a:lstStyle/>
          <a:p>
            <a:r>
              <a:rPr lang="ja-JP" altLang="en-US" u="sng" dirty="0"/>
              <a:t>サークル活動評価表</a:t>
            </a:r>
            <a:endParaRPr kumimoji="1" lang="ja-JP" altLang="en-US" u="sng" dirty="0"/>
          </a:p>
        </p:txBody>
      </p:sp>
      <p:sp>
        <p:nvSpPr>
          <p:cNvPr id="17" name="テキスト ボックス 16">
            <a:extLst>
              <a:ext uri="{FF2B5EF4-FFF2-40B4-BE49-F238E27FC236}">
                <a16:creationId xmlns:a16="http://schemas.microsoft.com/office/drawing/2014/main" id="{C0E2E5E3-08F1-2ED1-CF05-92BB7514217E}"/>
              </a:ext>
            </a:extLst>
          </p:cNvPr>
          <p:cNvSpPr txBox="1"/>
          <p:nvPr/>
        </p:nvSpPr>
        <p:spPr>
          <a:xfrm>
            <a:off x="6971551" y="4369049"/>
            <a:ext cx="461665" cy="1667215"/>
          </a:xfrm>
          <a:prstGeom prst="rect">
            <a:avLst/>
          </a:prstGeom>
          <a:noFill/>
        </p:spPr>
        <p:txBody>
          <a:bodyPr vert="eaVert" wrap="square" rtlCol="0">
            <a:spAutoFit/>
          </a:bodyPr>
          <a:lstStyle/>
          <a:p>
            <a:r>
              <a:rPr lang="ja-JP" altLang="en-US" b="1" dirty="0"/>
              <a:t>職場の活性化</a:t>
            </a:r>
            <a:endParaRPr kumimoji="1" lang="ja-JP" altLang="en-US" b="1" dirty="0"/>
          </a:p>
        </p:txBody>
      </p:sp>
      <p:sp>
        <p:nvSpPr>
          <p:cNvPr id="31" name="タイトル 30">
            <a:extLst>
              <a:ext uri="{FF2B5EF4-FFF2-40B4-BE49-F238E27FC236}">
                <a16:creationId xmlns:a16="http://schemas.microsoft.com/office/drawing/2014/main" id="{FF326F5A-31A7-AD5C-D3B1-CB1F4B6EEFB1}"/>
              </a:ext>
            </a:extLst>
          </p:cNvPr>
          <p:cNvSpPr>
            <a:spLocks noGrp="1"/>
          </p:cNvSpPr>
          <p:nvPr>
            <p:ph type="title"/>
          </p:nvPr>
        </p:nvSpPr>
        <p:spPr/>
        <p:txBody>
          <a:bodyPr/>
          <a:lstStyle/>
          <a:p>
            <a:r>
              <a:rPr lang="en-US" altLang="ja-JP" dirty="0"/>
              <a:t>3</a:t>
            </a:r>
            <a:r>
              <a:rPr lang="ja-JP" altLang="en-US" dirty="0"/>
              <a:t>年目集大成活動評価</a:t>
            </a:r>
          </a:p>
        </p:txBody>
      </p:sp>
      <p:pic>
        <p:nvPicPr>
          <p:cNvPr id="33" name="Picture 644">
            <a:extLst>
              <a:ext uri="{FF2B5EF4-FFF2-40B4-BE49-F238E27FC236}">
                <a16:creationId xmlns:a16="http://schemas.microsoft.com/office/drawing/2014/main" id="{60F97B5F-2C68-9597-26F5-46186E04F1B6}"/>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299447" y="3788573"/>
            <a:ext cx="5266800" cy="259260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958">
            <a:extLst>
              <a:ext uri="{FF2B5EF4-FFF2-40B4-BE49-F238E27FC236}">
                <a16:creationId xmlns:a16="http://schemas.microsoft.com/office/drawing/2014/main" id="{D3BE51F2-6DA5-A7BF-C699-6905F0C8D637}"/>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299842" y="3788768"/>
            <a:ext cx="5266010" cy="2592215"/>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644">
            <a:extLst>
              <a:ext uri="{FF2B5EF4-FFF2-40B4-BE49-F238E27FC236}">
                <a16:creationId xmlns:a16="http://schemas.microsoft.com/office/drawing/2014/main" id="{309BB5CB-198B-C807-CBA2-969D45C05EEB}"/>
              </a:ext>
            </a:extLst>
          </p:cNvPr>
          <p:cNvPicPr>
            <a:picLocks noChangeAspect="1" noChangeArrowheads="1"/>
          </p:cNvPicPr>
          <p:nvPr/>
        </p:nvPicPr>
        <p:blipFill rotWithShape="1">
          <a:blip r:embed="rId4" cstate="hqprint">
            <a:extLst>
              <a:ext uri="{28A0092B-C50C-407E-A947-70E740481C1C}">
                <a14:useLocalDpi xmlns:a14="http://schemas.microsoft.com/office/drawing/2010/main" val="0"/>
              </a:ext>
            </a:extLst>
          </a:blip>
          <a:srcRect l="26791" r="26715"/>
          <a:stretch/>
        </p:blipFill>
        <p:spPr bwMode="auto">
          <a:xfrm>
            <a:off x="1707573" y="3789040"/>
            <a:ext cx="2448792" cy="2592604"/>
          </a:xfrm>
          <a:prstGeom prst="rect">
            <a:avLst/>
          </a:prstGeom>
          <a:noFill/>
          <a:extLst>
            <a:ext uri="{909E8E84-426E-40DD-AFC4-6F175D3DCCD1}">
              <a14:hiddenFill xmlns:a14="http://schemas.microsoft.com/office/drawing/2010/main">
                <a:solidFill>
                  <a:srgbClr val="FFFFFF"/>
                </a:solidFill>
              </a14:hiddenFill>
            </a:ext>
          </a:extLst>
        </p:spPr>
      </p:pic>
      <p:pic>
        <p:nvPicPr>
          <p:cNvPr id="32" name="図 31">
            <a:extLst>
              <a:ext uri="{FF2B5EF4-FFF2-40B4-BE49-F238E27FC236}">
                <a16:creationId xmlns:a16="http://schemas.microsoft.com/office/drawing/2014/main" id="{88834FE9-A83D-46C2-EEF4-4742D7F81BA0}"/>
              </a:ext>
            </a:extLst>
          </p:cNvPr>
          <p:cNvPicPr>
            <a:picLocks noChangeAspect="1"/>
          </p:cNvPicPr>
          <p:nvPr/>
        </p:nvPicPr>
        <p:blipFill>
          <a:blip r:embed="rId6"/>
          <a:stretch>
            <a:fillRect/>
          </a:stretch>
        </p:blipFill>
        <p:spPr>
          <a:xfrm>
            <a:off x="6240016" y="1124992"/>
            <a:ext cx="2894290" cy="2232000"/>
          </a:xfrm>
          <a:prstGeom prst="rect">
            <a:avLst/>
          </a:prstGeom>
        </p:spPr>
      </p:pic>
      <p:pic>
        <p:nvPicPr>
          <p:cNvPr id="35" name="図 34">
            <a:extLst>
              <a:ext uri="{FF2B5EF4-FFF2-40B4-BE49-F238E27FC236}">
                <a16:creationId xmlns:a16="http://schemas.microsoft.com/office/drawing/2014/main" id="{96739E86-340A-A427-827C-D7622546C459}"/>
              </a:ext>
            </a:extLst>
          </p:cNvPr>
          <p:cNvPicPr>
            <a:picLocks noChangeAspect="1"/>
          </p:cNvPicPr>
          <p:nvPr/>
        </p:nvPicPr>
        <p:blipFill>
          <a:blip r:embed="rId7"/>
          <a:stretch>
            <a:fillRect/>
          </a:stretch>
        </p:blipFill>
        <p:spPr>
          <a:xfrm>
            <a:off x="9182675" y="1124992"/>
            <a:ext cx="2889989" cy="2232000"/>
          </a:xfrm>
          <a:prstGeom prst="rect">
            <a:avLst/>
          </a:prstGeom>
        </p:spPr>
      </p:pic>
      <p:pic>
        <p:nvPicPr>
          <p:cNvPr id="37" name="図 36">
            <a:extLst>
              <a:ext uri="{FF2B5EF4-FFF2-40B4-BE49-F238E27FC236}">
                <a16:creationId xmlns:a16="http://schemas.microsoft.com/office/drawing/2014/main" id="{CD22D460-DBA0-56EC-84F5-CC4D3849623A}"/>
              </a:ext>
            </a:extLst>
          </p:cNvPr>
          <p:cNvPicPr>
            <a:picLocks noChangeAspect="1"/>
          </p:cNvPicPr>
          <p:nvPr/>
        </p:nvPicPr>
        <p:blipFill>
          <a:blip r:embed="rId8"/>
          <a:stretch>
            <a:fillRect/>
          </a:stretch>
        </p:blipFill>
        <p:spPr>
          <a:xfrm>
            <a:off x="6240016" y="1124992"/>
            <a:ext cx="2894290" cy="2232000"/>
          </a:xfrm>
          <a:prstGeom prst="rect">
            <a:avLst/>
          </a:prstGeom>
        </p:spPr>
      </p:pic>
      <p:pic>
        <p:nvPicPr>
          <p:cNvPr id="38" name="図 37">
            <a:extLst>
              <a:ext uri="{FF2B5EF4-FFF2-40B4-BE49-F238E27FC236}">
                <a16:creationId xmlns:a16="http://schemas.microsoft.com/office/drawing/2014/main" id="{817423B2-4045-2544-C8F1-67BD25C7B62B}"/>
              </a:ext>
            </a:extLst>
          </p:cNvPr>
          <p:cNvPicPr>
            <a:picLocks noChangeAspect="1"/>
          </p:cNvPicPr>
          <p:nvPr/>
        </p:nvPicPr>
        <p:blipFill>
          <a:blip r:embed="rId9"/>
          <a:stretch>
            <a:fillRect/>
          </a:stretch>
        </p:blipFill>
        <p:spPr>
          <a:xfrm>
            <a:off x="9182675" y="1124992"/>
            <a:ext cx="2889989" cy="2232000"/>
          </a:xfrm>
          <a:prstGeom prst="rect">
            <a:avLst/>
          </a:prstGeom>
        </p:spPr>
      </p:pic>
      <p:grpSp>
        <p:nvGrpSpPr>
          <p:cNvPr id="15" name="グループ化 14"/>
          <p:cNvGrpSpPr/>
          <p:nvPr/>
        </p:nvGrpSpPr>
        <p:grpSpPr>
          <a:xfrm>
            <a:off x="7064018" y="2271720"/>
            <a:ext cx="5400000" cy="1077218"/>
            <a:chOff x="8478028" y="3188228"/>
            <a:chExt cx="5400000" cy="1077218"/>
          </a:xfrm>
        </p:grpSpPr>
        <p:sp>
          <p:nvSpPr>
            <p:cNvPr id="42" name="テキスト ボックス 41">
              <a:extLst>
                <a:ext uri="{FF2B5EF4-FFF2-40B4-BE49-F238E27FC236}">
                  <a16:creationId xmlns:a16="http://schemas.microsoft.com/office/drawing/2014/main" id="{E664BC8B-36DE-4249-7E82-E8A62C63AFD4}"/>
                </a:ext>
              </a:extLst>
            </p:cNvPr>
            <p:cNvSpPr txBox="1"/>
            <p:nvPr/>
          </p:nvSpPr>
          <p:spPr>
            <a:xfrm>
              <a:off x="8478028" y="3188228"/>
              <a:ext cx="5400000" cy="1077218"/>
            </a:xfrm>
            <a:prstGeom prst="rect">
              <a:avLst/>
            </a:prstGeom>
            <a:noFill/>
          </p:spPr>
          <p:txBody>
            <a:bodyPr wrap="square" rtlCol="0">
              <a:spAutoFit/>
            </a:bodyPr>
            <a:lstStyle/>
            <a:p>
              <a:r>
                <a:rPr lang="ja-JP" altLang="en-US" sz="3200" b="1" dirty="0">
                  <a:ln w="152400">
                    <a:solidFill>
                      <a:srgbClr val="0000FF"/>
                    </a:solidFill>
                  </a:ln>
                  <a:solidFill>
                    <a:srgbClr val="0000FF"/>
                  </a:solidFill>
                </a:rPr>
                <a:t>他部署との連携・</a:t>
              </a:r>
              <a:endParaRPr lang="en-US" altLang="ja-JP" sz="3200" b="1" dirty="0">
                <a:ln w="152400">
                  <a:solidFill>
                    <a:srgbClr val="0000FF"/>
                  </a:solidFill>
                </a:ln>
                <a:solidFill>
                  <a:srgbClr val="0000FF"/>
                </a:solidFill>
              </a:endParaRPr>
            </a:p>
            <a:p>
              <a:r>
                <a:rPr lang="en-US" altLang="ja-JP" sz="3200" b="1" dirty="0">
                  <a:ln w="152400">
                    <a:solidFill>
                      <a:srgbClr val="0000FF"/>
                    </a:solidFill>
                  </a:ln>
                  <a:solidFill>
                    <a:srgbClr val="0000FF"/>
                  </a:solidFill>
                </a:rPr>
                <a:t>	</a:t>
              </a:r>
              <a:r>
                <a:rPr lang="ja-JP" altLang="en-US" sz="3200" b="1" dirty="0">
                  <a:ln w="152400">
                    <a:solidFill>
                      <a:srgbClr val="0000FF"/>
                    </a:solidFill>
                  </a:ln>
                  <a:solidFill>
                    <a:srgbClr val="0000FF"/>
                  </a:solidFill>
                </a:rPr>
                <a:t>問題解決能力上昇</a:t>
              </a:r>
            </a:p>
          </p:txBody>
        </p:sp>
        <p:sp>
          <p:nvSpPr>
            <p:cNvPr id="43" name="テキスト ボックス 42">
              <a:extLst>
                <a:ext uri="{FF2B5EF4-FFF2-40B4-BE49-F238E27FC236}">
                  <a16:creationId xmlns:a16="http://schemas.microsoft.com/office/drawing/2014/main" id="{266D2581-F325-BF98-0DE4-694EB4851895}"/>
                </a:ext>
              </a:extLst>
            </p:cNvPr>
            <p:cNvSpPr txBox="1"/>
            <p:nvPr/>
          </p:nvSpPr>
          <p:spPr>
            <a:xfrm>
              <a:off x="8478028" y="3188228"/>
              <a:ext cx="5400000" cy="1077218"/>
            </a:xfrm>
            <a:prstGeom prst="rect">
              <a:avLst/>
            </a:prstGeom>
            <a:noFill/>
          </p:spPr>
          <p:txBody>
            <a:bodyPr wrap="square" rtlCol="0">
              <a:spAutoFit/>
            </a:bodyPr>
            <a:lstStyle/>
            <a:p>
              <a:r>
                <a:rPr lang="ja-JP" altLang="en-US" sz="3200" b="1" dirty="0">
                  <a:ln w="76200">
                    <a:solidFill>
                      <a:schemeClr val="bg1"/>
                    </a:solidFill>
                  </a:ln>
                  <a:solidFill>
                    <a:schemeClr val="bg1"/>
                  </a:solidFill>
                </a:rPr>
                <a:t>他部署との連携・</a:t>
              </a:r>
              <a:endParaRPr lang="en-US" altLang="ja-JP" sz="3200" b="1" dirty="0">
                <a:ln w="76200">
                  <a:solidFill>
                    <a:schemeClr val="bg1"/>
                  </a:solidFill>
                </a:ln>
                <a:solidFill>
                  <a:schemeClr val="bg1"/>
                </a:solidFill>
              </a:endParaRPr>
            </a:p>
            <a:p>
              <a:r>
                <a:rPr lang="en-US" altLang="ja-JP" sz="3200" b="1" dirty="0">
                  <a:ln w="76200">
                    <a:solidFill>
                      <a:schemeClr val="bg1"/>
                    </a:solidFill>
                  </a:ln>
                  <a:solidFill>
                    <a:schemeClr val="bg1"/>
                  </a:solidFill>
                </a:rPr>
                <a:t>	</a:t>
              </a:r>
              <a:r>
                <a:rPr lang="ja-JP" altLang="en-US" sz="3200" b="1" dirty="0">
                  <a:ln w="76200">
                    <a:solidFill>
                      <a:schemeClr val="bg1"/>
                    </a:solidFill>
                  </a:ln>
                  <a:solidFill>
                    <a:schemeClr val="bg1"/>
                  </a:solidFill>
                </a:rPr>
                <a:t>問題解決能力上昇</a:t>
              </a:r>
            </a:p>
          </p:txBody>
        </p:sp>
        <p:sp>
          <p:nvSpPr>
            <p:cNvPr id="44" name="テキスト ボックス 43">
              <a:extLst>
                <a:ext uri="{FF2B5EF4-FFF2-40B4-BE49-F238E27FC236}">
                  <a16:creationId xmlns:a16="http://schemas.microsoft.com/office/drawing/2014/main" id="{10D8B5DF-C7DE-97B2-5E9B-72849B97A1F0}"/>
                </a:ext>
              </a:extLst>
            </p:cNvPr>
            <p:cNvSpPr txBox="1"/>
            <p:nvPr/>
          </p:nvSpPr>
          <p:spPr>
            <a:xfrm>
              <a:off x="8478028" y="3188228"/>
              <a:ext cx="5400000" cy="1077218"/>
            </a:xfrm>
            <a:prstGeom prst="rect">
              <a:avLst/>
            </a:prstGeom>
            <a:noFill/>
          </p:spPr>
          <p:txBody>
            <a:bodyPr wrap="square" rtlCol="0">
              <a:spAutoFit/>
            </a:bodyPr>
            <a:lstStyle/>
            <a:p>
              <a:r>
                <a:rPr lang="ja-JP" altLang="en-US" sz="3200" b="1" dirty="0">
                  <a:ln w="254000">
                    <a:noFill/>
                  </a:ln>
                  <a:solidFill>
                    <a:srgbClr val="0000FF"/>
                  </a:solidFill>
                </a:rPr>
                <a:t>他部署との連携・</a:t>
              </a:r>
              <a:endParaRPr lang="en-US" altLang="ja-JP" sz="3200" b="1" dirty="0">
                <a:ln w="254000">
                  <a:noFill/>
                </a:ln>
                <a:solidFill>
                  <a:srgbClr val="0000FF"/>
                </a:solidFill>
              </a:endParaRPr>
            </a:p>
            <a:p>
              <a:r>
                <a:rPr lang="en-US" altLang="ja-JP" sz="3200" b="1" dirty="0">
                  <a:ln w="254000">
                    <a:noFill/>
                  </a:ln>
                  <a:solidFill>
                    <a:srgbClr val="0000FF"/>
                  </a:solidFill>
                </a:rPr>
                <a:t>	</a:t>
              </a:r>
              <a:r>
                <a:rPr lang="ja-JP" altLang="en-US" sz="3200" b="1" dirty="0">
                  <a:ln w="254000">
                    <a:noFill/>
                  </a:ln>
                  <a:solidFill>
                    <a:srgbClr val="0000FF"/>
                  </a:solidFill>
                </a:rPr>
                <a:t>問題解決能力上昇</a:t>
              </a:r>
              <a:endParaRPr lang="en-US" altLang="ja-JP" sz="3200" b="1" dirty="0">
                <a:ln w="254000">
                  <a:noFill/>
                </a:ln>
                <a:solidFill>
                  <a:srgbClr val="0000FF"/>
                </a:solidFill>
              </a:endParaRPr>
            </a:p>
          </p:txBody>
        </p:sp>
      </p:grpSp>
      <p:sp>
        <p:nvSpPr>
          <p:cNvPr id="48" name="正方形/長方形 47">
            <a:extLst>
              <a:ext uri="{FF2B5EF4-FFF2-40B4-BE49-F238E27FC236}">
                <a16:creationId xmlns:a16="http://schemas.microsoft.com/office/drawing/2014/main" id="{41D0D1FE-F8D6-E9B0-49FE-1DC28549C2A2}"/>
              </a:ext>
            </a:extLst>
          </p:cNvPr>
          <p:cNvSpPr/>
          <p:nvPr/>
        </p:nvSpPr>
        <p:spPr>
          <a:xfrm>
            <a:off x="3214255" y="4744786"/>
            <a:ext cx="2115211" cy="1544511"/>
          </a:xfrm>
          <a:prstGeom prst="rect">
            <a:avLst/>
          </a:prstGeom>
          <a:noFill/>
          <a:ln w="381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正方形/長方形 48">
            <a:extLst>
              <a:ext uri="{FF2B5EF4-FFF2-40B4-BE49-F238E27FC236}">
                <a16:creationId xmlns:a16="http://schemas.microsoft.com/office/drawing/2014/main" id="{41D0D1FE-F8D6-E9B0-49FE-1DC28549C2A2}"/>
              </a:ext>
            </a:extLst>
          </p:cNvPr>
          <p:cNvSpPr/>
          <p:nvPr/>
        </p:nvSpPr>
        <p:spPr>
          <a:xfrm>
            <a:off x="358429" y="5661248"/>
            <a:ext cx="2221231" cy="598962"/>
          </a:xfrm>
          <a:prstGeom prst="rect">
            <a:avLst/>
          </a:prstGeom>
          <a:noFill/>
          <a:ln w="38100">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 name="グループ化 11"/>
          <p:cNvGrpSpPr/>
          <p:nvPr/>
        </p:nvGrpSpPr>
        <p:grpSpPr>
          <a:xfrm>
            <a:off x="270618" y="5230684"/>
            <a:ext cx="6120000" cy="1077218"/>
            <a:chOff x="-5576221" y="5080716"/>
            <a:chExt cx="6120000" cy="1077218"/>
          </a:xfrm>
        </p:grpSpPr>
        <p:sp>
          <p:nvSpPr>
            <p:cNvPr id="45" name="テキスト ボックス 44">
              <a:extLst>
                <a:ext uri="{FF2B5EF4-FFF2-40B4-BE49-F238E27FC236}">
                  <a16:creationId xmlns:a16="http://schemas.microsoft.com/office/drawing/2014/main" id="{E664BC8B-36DE-4249-7E82-E8A62C63AFD4}"/>
                </a:ext>
              </a:extLst>
            </p:cNvPr>
            <p:cNvSpPr txBox="1"/>
            <p:nvPr/>
          </p:nvSpPr>
          <p:spPr>
            <a:xfrm>
              <a:off x="-5576221" y="5080716"/>
              <a:ext cx="6120000" cy="1077218"/>
            </a:xfrm>
            <a:prstGeom prst="rect">
              <a:avLst/>
            </a:prstGeom>
            <a:noFill/>
          </p:spPr>
          <p:txBody>
            <a:bodyPr wrap="square" rtlCol="0">
              <a:spAutoFit/>
            </a:bodyPr>
            <a:lstStyle/>
            <a:p>
              <a:r>
                <a:rPr lang="ja-JP" altLang="en-US" sz="3200" b="1" dirty="0">
                  <a:ln w="152400">
                    <a:solidFill>
                      <a:srgbClr val="0000FF"/>
                    </a:solidFill>
                  </a:ln>
                  <a:solidFill>
                    <a:srgbClr val="0000FF"/>
                  </a:solidFill>
                </a:rPr>
                <a:t>若手の能力・</a:t>
              </a:r>
              <a:endParaRPr lang="en-US" altLang="ja-JP" sz="3200" b="1" dirty="0">
                <a:ln w="152400">
                  <a:solidFill>
                    <a:srgbClr val="0000FF"/>
                  </a:solidFill>
                </a:ln>
                <a:solidFill>
                  <a:srgbClr val="0000FF"/>
                </a:solidFill>
              </a:endParaRPr>
            </a:p>
            <a:p>
              <a:r>
                <a:rPr lang="en-US" altLang="ja-JP" sz="3200" b="1" dirty="0">
                  <a:ln w="152400">
                    <a:solidFill>
                      <a:srgbClr val="0000FF"/>
                    </a:solidFill>
                  </a:ln>
                  <a:solidFill>
                    <a:srgbClr val="0000FF"/>
                  </a:solidFill>
                </a:rPr>
                <a:t>	</a:t>
              </a:r>
              <a:r>
                <a:rPr lang="ja-JP" altLang="en-US" sz="3200" b="1" dirty="0">
                  <a:ln w="152400">
                    <a:solidFill>
                      <a:srgbClr val="0000FF"/>
                    </a:solidFill>
                  </a:ln>
                  <a:solidFill>
                    <a:srgbClr val="0000FF"/>
                  </a:solidFill>
                </a:rPr>
                <a:t>職場の活性化が上昇</a:t>
              </a:r>
            </a:p>
          </p:txBody>
        </p:sp>
        <p:sp>
          <p:nvSpPr>
            <p:cNvPr id="46" name="テキスト ボックス 45">
              <a:extLst>
                <a:ext uri="{FF2B5EF4-FFF2-40B4-BE49-F238E27FC236}">
                  <a16:creationId xmlns:a16="http://schemas.microsoft.com/office/drawing/2014/main" id="{266D2581-F325-BF98-0DE4-694EB4851895}"/>
                </a:ext>
              </a:extLst>
            </p:cNvPr>
            <p:cNvSpPr txBox="1"/>
            <p:nvPr/>
          </p:nvSpPr>
          <p:spPr>
            <a:xfrm>
              <a:off x="-5576221" y="5080716"/>
              <a:ext cx="6120000" cy="1077218"/>
            </a:xfrm>
            <a:prstGeom prst="rect">
              <a:avLst/>
            </a:prstGeom>
            <a:noFill/>
          </p:spPr>
          <p:txBody>
            <a:bodyPr wrap="square" rtlCol="0">
              <a:spAutoFit/>
            </a:bodyPr>
            <a:lstStyle/>
            <a:p>
              <a:r>
                <a:rPr lang="ja-JP" altLang="en-US" sz="3200" b="1" dirty="0">
                  <a:ln w="76200">
                    <a:solidFill>
                      <a:schemeClr val="bg1"/>
                    </a:solidFill>
                  </a:ln>
                  <a:solidFill>
                    <a:schemeClr val="bg1"/>
                  </a:solidFill>
                </a:rPr>
                <a:t>若手の能力・</a:t>
              </a:r>
              <a:endParaRPr lang="en-US" altLang="ja-JP" sz="3200" b="1" dirty="0">
                <a:ln w="76200">
                  <a:solidFill>
                    <a:schemeClr val="bg1"/>
                  </a:solidFill>
                </a:ln>
                <a:solidFill>
                  <a:schemeClr val="bg1"/>
                </a:solidFill>
              </a:endParaRPr>
            </a:p>
            <a:p>
              <a:r>
                <a:rPr lang="en-US" altLang="ja-JP" sz="3200" b="1" dirty="0">
                  <a:ln w="76200">
                    <a:solidFill>
                      <a:schemeClr val="bg1"/>
                    </a:solidFill>
                  </a:ln>
                  <a:solidFill>
                    <a:schemeClr val="bg1"/>
                  </a:solidFill>
                </a:rPr>
                <a:t>	</a:t>
              </a:r>
              <a:r>
                <a:rPr lang="ja-JP" altLang="en-US" sz="3200" b="1" dirty="0">
                  <a:ln w="76200">
                    <a:solidFill>
                      <a:schemeClr val="bg1"/>
                    </a:solidFill>
                  </a:ln>
                  <a:solidFill>
                    <a:schemeClr val="bg1"/>
                  </a:solidFill>
                </a:rPr>
                <a:t>職場の活性化が上昇</a:t>
              </a:r>
            </a:p>
          </p:txBody>
        </p:sp>
        <p:sp>
          <p:nvSpPr>
            <p:cNvPr id="47" name="テキスト ボックス 46">
              <a:extLst>
                <a:ext uri="{FF2B5EF4-FFF2-40B4-BE49-F238E27FC236}">
                  <a16:creationId xmlns:a16="http://schemas.microsoft.com/office/drawing/2014/main" id="{10D8B5DF-C7DE-97B2-5E9B-72849B97A1F0}"/>
                </a:ext>
              </a:extLst>
            </p:cNvPr>
            <p:cNvSpPr txBox="1"/>
            <p:nvPr/>
          </p:nvSpPr>
          <p:spPr>
            <a:xfrm>
              <a:off x="-5576221" y="5080716"/>
              <a:ext cx="6120000" cy="1077218"/>
            </a:xfrm>
            <a:prstGeom prst="rect">
              <a:avLst/>
            </a:prstGeom>
            <a:noFill/>
          </p:spPr>
          <p:txBody>
            <a:bodyPr wrap="square" rtlCol="0">
              <a:spAutoFit/>
            </a:bodyPr>
            <a:lstStyle/>
            <a:p>
              <a:r>
                <a:rPr lang="ja-JP" altLang="en-US" sz="3200" b="1" dirty="0">
                  <a:ln w="254000">
                    <a:noFill/>
                  </a:ln>
                  <a:solidFill>
                    <a:srgbClr val="0000FF"/>
                  </a:solidFill>
                </a:rPr>
                <a:t>若手の能力・</a:t>
              </a:r>
              <a:endParaRPr lang="en-US" altLang="ja-JP" sz="3200" b="1" dirty="0">
                <a:ln w="254000">
                  <a:noFill/>
                </a:ln>
                <a:solidFill>
                  <a:srgbClr val="0000FF"/>
                </a:solidFill>
              </a:endParaRPr>
            </a:p>
            <a:p>
              <a:r>
                <a:rPr lang="en-US" altLang="ja-JP" sz="3200" b="1" dirty="0">
                  <a:ln w="254000">
                    <a:noFill/>
                  </a:ln>
                  <a:solidFill>
                    <a:srgbClr val="0000FF"/>
                  </a:solidFill>
                </a:rPr>
                <a:t>	</a:t>
              </a:r>
              <a:r>
                <a:rPr lang="ja-JP" altLang="en-US" sz="3200" b="1" dirty="0">
                  <a:ln w="254000">
                    <a:noFill/>
                  </a:ln>
                  <a:solidFill>
                    <a:srgbClr val="0000FF"/>
                  </a:solidFill>
                </a:rPr>
                <a:t>職場の活性化が上昇</a:t>
              </a:r>
              <a:endParaRPr lang="en-US" altLang="ja-JP" sz="3200" b="1" dirty="0">
                <a:ln w="254000">
                  <a:noFill/>
                </a:ln>
                <a:solidFill>
                  <a:srgbClr val="0000FF"/>
                </a:solidFill>
              </a:endParaRPr>
            </a:p>
          </p:txBody>
        </p:sp>
      </p:grpSp>
      <p:cxnSp>
        <p:nvCxnSpPr>
          <p:cNvPr id="50" name="直線コネクタ 49">
            <a:extLst>
              <a:ext uri="{FF2B5EF4-FFF2-40B4-BE49-F238E27FC236}">
                <a16:creationId xmlns:a16="http://schemas.microsoft.com/office/drawing/2014/main" id="{98201FF6-B973-0D24-BA5A-CA2208B48CD7}"/>
              </a:ext>
            </a:extLst>
          </p:cNvPr>
          <p:cNvCxnSpPr>
            <a:cxnSpLocks/>
          </p:cNvCxnSpPr>
          <p:nvPr/>
        </p:nvCxnSpPr>
        <p:spPr>
          <a:xfrm>
            <a:off x="119336" y="3502274"/>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407849C6-C9DA-306B-8A66-1659371CE5FF}"/>
              </a:ext>
            </a:extLst>
          </p:cNvPr>
          <p:cNvCxnSpPr>
            <a:cxnSpLocks/>
          </p:cNvCxnSpPr>
          <p:nvPr/>
        </p:nvCxnSpPr>
        <p:spPr>
          <a:xfrm>
            <a:off x="6047225" y="741078"/>
            <a:ext cx="0" cy="5684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テキスト ボックス 51">
            <a:extLst>
              <a:ext uri="{FF2B5EF4-FFF2-40B4-BE49-F238E27FC236}">
                <a16:creationId xmlns:a16="http://schemas.microsoft.com/office/drawing/2014/main" id="{53F7E19F-6E99-3BB1-EF0F-927A4CB6A683}"/>
              </a:ext>
            </a:extLst>
          </p:cNvPr>
          <p:cNvSpPr txBox="1"/>
          <p:nvPr/>
        </p:nvSpPr>
        <p:spPr>
          <a:xfrm>
            <a:off x="243308" y="725390"/>
            <a:ext cx="6160168" cy="369332"/>
          </a:xfrm>
          <a:prstGeom prst="rect">
            <a:avLst/>
          </a:prstGeom>
          <a:noFill/>
        </p:spPr>
        <p:txBody>
          <a:bodyPr wrap="square">
            <a:spAutoFit/>
          </a:bodyPr>
          <a:lstStyle/>
          <a:p>
            <a:r>
              <a:rPr lang="en-US" altLang="ja-JP" b="1" dirty="0">
                <a:latin typeface="+mn-ea"/>
              </a:rPr>
              <a:t>3</a:t>
            </a:r>
            <a:r>
              <a:rPr lang="ja-JP" altLang="en-US" sz="1800" b="1" dirty="0">
                <a:solidFill>
                  <a:schemeClr val="tx1"/>
                </a:solidFill>
                <a:latin typeface="+mn-ea"/>
              </a:rPr>
              <a:t>年目活動実績まとめ</a:t>
            </a:r>
            <a:endParaRPr lang="ja-JP" altLang="en-US" b="1" dirty="0">
              <a:solidFill>
                <a:schemeClr val="tx1"/>
              </a:solidFill>
              <a:latin typeface="+mn-ea"/>
            </a:endParaRPr>
          </a:p>
        </p:txBody>
      </p:sp>
      <p:pic>
        <p:nvPicPr>
          <p:cNvPr id="53" name="図 52"/>
          <p:cNvPicPr>
            <a:picLocks noChangeAspect="1"/>
          </p:cNvPicPr>
          <p:nvPr/>
        </p:nvPicPr>
        <p:blipFill>
          <a:blip r:embed="rId10"/>
          <a:stretch>
            <a:fillRect/>
          </a:stretch>
        </p:blipFill>
        <p:spPr>
          <a:xfrm>
            <a:off x="1198888" y="1143529"/>
            <a:ext cx="5054209" cy="2311053"/>
          </a:xfrm>
          <a:prstGeom prst="rect">
            <a:avLst/>
          </a:prstGeom>
        </p:spPr>
      </p:pic>
      <p:grpSp>
        <p:nvGrpSpPr>
          <p:cNvPr id="6" name="グループ化 5"/>
          <p:cNvGrpSpPr/>
          <p:nvPr/>
        </p:nvGrpSpPr>
        <p:grpSpPr>
          <a:xfrm>
            <a:off x="119336" y="1708990"/>
            <a:ext cx="7200000" cy="1077218"/>
            <a:chOff x="-5185505" y="2626076"/>
            <a:chExt cx="7200000" cy="1077218"/>
          </a:xfrm>
        </p:grpSpPr>
        <p:sp>
          <p:nvSpPr>
            <p:cNvPr id="59" name="テキスト ボックス 58">
              <a:extLst>
                <a:ext uri="{FF2B5EF4-FFF2-40B4-BE49-F238E27FC236}">
                  <a16:creationId xmlns:a16="http://schemas.microsoft.com/office/drawing/2014/main" id="{E664BC8B-36DE-4249-7E82-E8A62C63AFD4}"/>
                </a:ext>
              </a:extLst>
            </p:cNvPr>
            <p:cNvSpPr txBox="1"/>
            <p:nvPr/>
          </p:nvSpPr>
          <p:spPr>
            <a:xfrm>
              <a:off x="-5185505" y="2626076"/>
              <a:ext cx="7200000" cy="1077218"/>
            </a:xfrm>
            <a:prstGeom prst="rect">
              <a:avLst/>
            </a:prstGeom>
            <a:noFill/>
          </p:spPr>
          <p:txBody>
            <a:bodyPr wrap="square" rtlCol="0">
              <a:spAutoFit/>
            </a:bodyPr>
            <a:lstStyle/>
            <a:p>
              <a:r>
                <a:rPr lang="ja-JP" altLang="en-US" sz="3200" b="1" dirty="0">
                  <a:ln w="152400">
                    <a:solidFill>
                      <a:srgbClr val="0000FF"/>
                    </a:solidFill>
                  </a:ln>
                  <a:solidFill>
                    <a:srgbClr val="0000FF"/>
                  </a:solidFill>
                </a:rPr>
                <a:t>仮想</a:t>
              </a:r>
              <a:r>
                <a:rPr lang="en-US" altLang="ja-JP" sz="3200" b="1" dirty="0">
                  <a:ln w="152400">
                    <a:solidFill>
                      <a:srgbClr val="0000FF"/>
                    </a:solidFill>
                  </a:ln>
                  <a:solidFill>
                    <a:srgbClr val="0000FF"/>
                  </a:solidFill>
                </a:rPr>
                <a:t>QC</a:t>
              </a:r>
              <a:r>
                <a:rPr lang="ja-JP" altLang="en-US" sz="3200" b="1" dirty="0">
                  <a:ln w="152400">
                    <a:solidFill>
                      <a:srgbClr val="0000FF"/>
                    </a:solidFill>
                  </a:ln>
                  <a:solidFill>
                    <a:srgbClr val="0000FF"/>
                  </a:solidFill>
                </a:rPr>
                <a:t>をさらに</a:t>
              </a:r>
              <a:r>
                <a:rPr lang="en-US" altLang="ja-JP" sz="3200" b="1" dirty="0">
                  <a:ln w="152400">
                    <a:solidFill>
                      <a:srgbClr val="0000FF"/>
                    </a:solidFill>
                  </a:ln>
                  <a:solidFill>
                    <a:srgbClr val="0000FF"/>
                  </a:solidFill>
                </a:rPr>
                <a:t>Update</a:t>
              </a:r>
              <a:r>
                <a:rPr lang="ja-JP" altLang="en-US" sz="3200" b="1" dirty="0">
                  <a:ln w="152400">
                    <a:solidFill>
                      <a:srgbClr val="0000FF"/>
                    </a:solidFill>
                  </a:ln>
                  <a:solidFill>
                    <a:srgbClr val="0000FF"/>
                  </a:solidFill>
                </a:rPr>
                <a:t>させて</a:t>
              </a:r>
              <a:endParaRPr lang="en-US" altLang="ja-JP" sz="3200" b="1" dirty="0">
                <a:ln w="152400">
                  <a:solidFill>
                    <a:srgbClr val="0000FF"/>
                  </a:solidFill>
                </a:ln>
                <a:solidFill>
                  <a:srgbClr val="0000FF"/>
                </a:solidFill>
              </a:endParaRPr>
            </a:p>
            <a:p>
              <a:r>
                <a:rPr lang="en-US" altLang="ja-JP" sz="3200" b="1" dirty="0">
                  <a:ln w="152400">
                    <a:solidFill>
                      <a:srgbClr val="0000FF"/>
                    </a:solidFill>
                  </a:ln>
                  <a:solidFill>
                    <a:srgbClr val="0000FF"/>
                  </a:solidFill>
                </a:rPr>
                <a:t>	</a:t>
              </a:r>
              <a:r>
                <a:rPr lang="ja-JP" altLang="en-US" sz="3200" b="1" dirty="0">
                  <a:ln w="152400">
                    <a:solidFill>
                      <a:srgbClr val="0000FF"/>
                    </a:solidFill>
                  </a:ln>
                  <a:solidFill>
                    <a:srgbClr val="0000FF"/>
                  </a:solidFill>
                </a:rPr>
                <a:t>サークル外より情報を吸上げ</a:t>
              </a:r>
            </a:p>
          </p:txBody>
        </p:sp>
        <p:sp>
          <p:nvSpPr>
            <p:cNvPr id="60" name="テキスト ボックス 59">
              <a:extLst>
                <a:ext uri="{FF2B5EF4-FFF2-40B4-BE49-F238E27FC236}">
                  <a16:creationId xmlns:a16="http://schemas.microsoft.com/office/drawing/2014/main" id="{266D2581-F325-BF98-0DE4-694EB4851895}"/>
                </a:ext>
              </a:extLst>
            </p:cNvPr>
            <p:cNvSpPr txBox="1"/>
            <p:nvPr/>
          </p:nvSpPr>
          <p:spPr>
            <a:xfrm>
              <a:off x="-5185505" y="2626076"/>
              <a:ext cx="7200000" cy="1077218"/>
            </a:xfrm>
            <a:prstGeom prst="rect">
              <a:avLst/>
            </a:prstGeom>
            <a:noFill/>
          </p:spPr>
          <p:txBody>
            <a:bodyPr wrap="square" rtlCol="0">
              <a:spAutoFit/>
            </a:bodyPr>
            <a:lstStyle/>
            <a:p>
              <a:r>
                <a:rPr lang="ja-JP" altLang="en-US" sz="3200" b="1" dirty="0">
                  <a:ln w="76200">
                    <a:solidFill>
                      <a:schemeClr val="bg1"/>
                    </a:solidFill>
                  </a:ln>
                  <a:solidFill>
                    <a:schemeClr val="bg1"/>
                  </a:solidFill>
                </a:rPr>
                <a:t>仮想</a:t>
              </a:r>
              <a:r>
                <a:rPr lang="en-US" altLang="ja-JP" sz="3200" b="1" dirty="0">
                  <a:ln w="76200">
                    <a:solidFill>
                      <a:schemeClr val="bg1"/>
                    </a:solidFill>
                  </a:ln>
                  <a:solidFill>
                    <a:schemeClr val="bg1"/>
                  </a:solidFill>
                </a:rPr>
                <a:t>QC</a:t>
              </a:r>
              <a:r>
                <a:rPr lang="ja-JP" altLang="en-US" sz="3200" b="1" dirty="0">
                  <a:ln w="76200">
                    <a:solidFill>
                      <a:schemeClr val="bg1"/>
                    </a:solidFill>
                  </a:ln>
                  <a:solidFill>
                    <a:schemeClr val="bg1"/>
                  </a:solidFill>
                </a:rPr>
                <a:t>をさらに</a:t>
              </a:r>
              <a:r>
                <a:rPr lang="en-US" altLang="ja-JP" sz="3200" b="1" dirty="0">
                  <a:ln w="76200">
                    <a:solidFill>
                      <a:schemeClr val="bg1"/>
                    </a:solidFill>
                  </a:ln>
                  <a:solidFill>
                    <a:schemeClr val="bg1"/>
                  </a:solidFill>
                </a:rPr>
                <a:t>Update</a:t>
              </a:r>
              <a:r>
                <a:rPr lang="ja-JP" altLang="en-US" sz="3200" b="1" dirty="0">
                  <a:ln w="76200">
                    <a:solidFill>
                      <a:schemeClr val="bg1"/>
                    </a:solidFill>
                  </a:ln>
                  <a:solidFill>
                    <a:schemeClr val="bg1"/>
                  </a:solidFill>
                </a:rPr>
                <a:t>させて</a:t>
              </a:r>
              <a:endParaRPr lang="en-US" altLang="ja-JP" sz="3200" b="1" dirty="0">
                <a:ln w="76200">
                  <a:solidFill>
                    <a:schemeClr val="bg1"/>
                  </a:solidFill>
                </a:ln>
                <a:solidFill>
                  <a:schemeClr val="bg1"/>
                </a:solidFill>
              </a:endParaRPr>
            </a:p>
            <a:p>
              <a:r>
                <a:rPr lang="en-US" altLang="ja-JP" sz="3200" b="1" dirty="0">
                  <a:ln w="76200">
                    <a:solidFill>
                      <a:schemeClr val="bg1"/>
                    </a:solidFill>
                  </a:ln>
                  <a:solidFill>
                    <a:schemeClr val="bg1"/>
                  </a:solidFill>
                </a:rPr>
                <a:t>	</a:t>
              </a:r>
              <a:r>
                <a:rPr lang="ja-JP" altLang="en-US" sz="3200" b="1" dirty="0">
                  <a:ln w="76200">
                    <a:solidFill>
                      <a:schemeClr val="bg1"/>
                    </a:solidFill>
                  </a:ln>
                  <a:solidFill>
                    <a:schemeClr val="bg1"/>
                  </a:solidFill>
                </a:rPr>
                <a:t>サークル外より情報を吸上げ</a:t>
              </a:r>
            </a:p>
          </p:txBody>
        </p:sp>
        <p:sp>
          <p:nvSpPr>
            <p:cNvPr id="61" name="テキスト ボックス 60">
              <a:extLst>
                <a:ext uri="{FF2B5EF4-FFF2-40B4-BE49-F238E27FC236}">
                  <a16:creationId xmlns:a16="http://schemas.microsoft.com/office/drawing/2014/main" id="{10D8B5DF-C7DE-97B2-5E9B-72849B97A1F0}"/>
                </a:ext>
              </a:extLst>
            </p:cNvPr>
            <p:cNvSpPr txBox="1"/>
            <p:nvPr/>
          </p:nvSpPr>
          <p:spPr>
            <a:xfrm>
              <a:off x="-5185505" y="2626076"/>
              <a:ext cx="7200000" cy="1077218"/>
            </a:xfrm>
            <a:prstGeom prst="rect">
              <a:avLst/>
            </a:prstGeom>
            <a:noFill/>
          </p:spPr>
          <p:txBody>
            <a:bodyPr wrap="square" rtlCol="0">
              <a:spAutoFit/>
            </a:bodyPr>
            <a:lstStyle/>
            <a:p>
              <a:r>
                <a:rPr lang="ja-JP" altLang="en-US" sz="3200" b="1" dirty="0">
                  <a:ln w="254000">
                    <a:noFill/>
                  </a:ln>
                  <a:solidFill>
                    <a:srgbClr val="0000FF"/>
                  </a:solidFill>
                </a:rPr>
                <a:t>仮想</a:t>
              </a:r>
              <a:r>
                <a:rPr lang="en-US" altLang="ja-JP" sz="3200" b="1" dirty="0">
                  <a:ln w="254000">
                    <a:noFill/>
                  </a:ln>
                  <a:solidFill>
                    <a:srgbClr val="0000FF"/>
                  </a:solidFill>
                </a:rPr>
                <a:t>QC</a:t>
              </a:r>
              <a:r>
                <a:rPr lang="ja-JP" altLang="en-US" sz="3200" b="1" dirty="0">
                  <a:ln w="254000">
                    <a:noFill/>
                  </a:ln>
                  <a:solidFill>
                    <a:srgbClr val="0000FF"/>
                  </a:solidFill>
                </a:rPr>
                <a:t>をさらに</a:t>
              </a:r>
              <a:r>
                <a:rPr lang="en-US" altLang="ja-JP" sz="3200" b="1" dirty="0">
                  <a:ln w="254000">
                    <a:noFill/>
                  </a:ln>
                  <a:solidFill>
                    <a:srgbClr val="0000FF"/>
                  </a:solidFill>
                </a:rPr>
                <a:t>Update</a:t>
              </a:r>
              <a:r>
                <a:rPr lang="ja-JP" altLang="en-US" sz="3200" b="1" dirty="0">
                  <a:ln w="254000">
                    <a:noFill/>
                  </a:ln>
                  <a:solidFill>
                    <a:srgbClr val="0000FF"/>
                  </a:solidFill>
                </a:rPr>
                <a:t>させて</a:t>
              </a:r>
              <a:endParaRPr lang="en-US" altLang="ja-JP" sz="3200" b="1" dirty="0">
                <a:ln w="254000">
                  <a:noFill/>
                </a:ln>
                <a:solidFill>
                  <a:srgbClr val="0000FF"/>
                </a:solidFill>
              </a:endParaRPr>
            </a:p>
            <a:p>
              <a:r>
                <a:rPr lang="en-US" altLang="ja-JP" sz="3200" b="1" dirty="0">
                  <a:ln w="254000">
                    <a:noFill/>
                  </a:ln>
                  <a:solidFill>
                    <a:srgbClr val="0000FF"/>
                  </a:solidFill>
                </a:rPr>
                <a:t>	</a:t>
              </a:r>
              <a:r>
                <a:rPr lang="ja-JP" altLang="en-US" sz="3200" b="1" dirty="0">
                  <a:ln w="254000">
                    <a:noFill/>
                  </a:ln>
                  <a:solidFill>
                    <a:srgbClr val="0000FF"/>
                  </a:solidFill>
                </a:rPr>
                <a:t>サークル外より情報を吸上げ</a:t>
              </a:r>
              <a:endParaRPr lang="en-US" altLang="ja-JP" sz="3200" b="1" dirty="0">
                <a:ln w="254000">
                  <a:noFill/>
                </a:ln>
                <a:solidFill>
                  <a:srgbClr val="0000FF"/>
                </a:solidFill>
              </a:endParaRPr>
            </a:p>
          </p:txBody>
        </p:sp>
      </p:grpSp>
      <p:sp>
        <p:nvSpPr>
          <p:cNvPr id="2" name="星: 5 pt 1">
            <a:extLst>
              <a:ext uri="{FF2B5EF4-FFF2-40B4-BE49-F238E27FC236}">
                <a16:creationId xmlns:a16="http://schemas.microsoft.com/office/drawing/2014/main" id="{867B8D9A-55A2-5F7F-09B1-B342A06C36BF}"/>
              </a:ext>
            </a:extLst>
          </p:cNvPr>
          <p:cNvSpPr/>
          <p:nvPr/>
        </p:nvSpPr>
        <p:spPr>
          <a:xfrm>
            <a:off x="9923242" y="4008268"/>
            <a:ext cx="455089" cy="444644"/>
          </a:xfrm>
          <a:prstGeom prst="star5">
            <a:avLst/>
          </a:prstGeom>
          <a:solidFill>
            <a:srgbClr val="FF505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図 3">
            <a:extLst>
              <a:ext uri="{FF2B5EF4-FFF2-40B4-BE49-F238E27FC236}">
                <a16:creationId xmlns:a16="http://schemas.microsoft.com/office/drawing/2014/main" id="{316112FB-9DA3-0979-00A4-B8B37F33F6D5}"/>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8527" b="91473" l="8511" r="94326">
                        <a14:foregroundMark x1="90780" y1="38760" x2="95035" y2="41860"/>
                        <a14:foregroundMark x1="21984" y1="87597" x2="8511" y2="91473"/>
                      </a14:backgroundRemoval>
                    </a14:imgEffect>
                  </a14:imgLayer>
                </a14:imgProps>
              </a:ext>
            </a:extLst>
          </a:blip>
          <a:stretch>
            <a:fillRect/>
          </a:stretch>
        </p:blipFill>
        <p:spPr>
          <a:xfrm>
            <a:off x="9399781" y="4316482"/>
            <a:ext cx="901579" cy="824849"/>
          </a:xfrm>
          <a:prstGeom prst="rect">
            <a:avLst/>
          </a:prstGeom>
        </p:spPr>
      </p:pic>
      <p:sp>
        <p:nvSpPr>
          <p:cNvPr id="5" name="星: 5 pt 4">
            <a:extLst>
              <a:ext uri="{FF2B5EF4-FFF2-40B4-BE49-F238E27FC236}">
                <a16:creationId xmlns:a16="http://schemas.microsoft.com/office/drawing/2014/main" id="{66D21A8E-8310-D419-4251-B331308C7001}"/>
              </a:ext>
            </a:extLst>
          </p:cNvPr>
          <p:cNvSpPr/>
          <p:nvPr/>
        </p:nvSpPr>
        <p:spPr>
          <a:xfrm>
            <a:off x="9001557" y="4778750"/>
            <a:ext cx="455089" cy="444644"/>
          </a:xfrm>
          <a:prstGeom prst="star5">
            <a:avLst/>
          </a:prstGeom>
          <a:solidFill>
            <a:srgbClr val="FF505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8" name="グループ化 17"/>
          <p:cNvGrpSpPr/>
          <p:nvPr/>
        </p:nvGrpSpPr>
        <p:grpSpPr>
          <a:xfrm>
            <a:off x="9323888" y="4531732"/>
            <a:ext cx="5400000" cy="584775"/>
            <a:chOff x="12606571" y="4817629"/>
            <a:chExt cx="5400000" cy="584775"/>
          </a:xfrm>
        </p:grpSpPr>
        <p:sp>
          <p:nvSpPr>
            <p:cNvPr id="39" name="テキスト ボックス 38">
              <a:extLst>
                <a:ext uri="{FF2B5EF4-FFF2-40B4-BE49-F238E27FC236}">
                  <a16:creationId xmlns:a16="http://schemas.microsoft.com/office/drawing/2014/main" id="{E664BC8B-36DE-4249-7E82-E8A62C63AFD4}"/>
                </a:ext>
              </a:extLst>
            </p:cNvPr>
            <p:cNvSpPr txBox="1"/>
            <p:nvPr/>
          </p:nvSpPr>
          <p:spPr>
            <a:xfrm>
              <a:off x="12606571" y="4817629"/>
              <a:ext cx="5400000" cy="584775"/>
            </a:xfrm>
            <a:prstGeom prst="rect">
              <a:avLst/>
            </a:prstGeom>
            <a:noFill/>
          </p:spPr>
          <p:txBody>
            <a:bodyPr wrap="square" rtlCol="0">
              <a:spAutoFit/>
            </a:bodyPr>
            <a:lstStyle/>
            <a:p>
              <a:r>
                <a:rPr lang="ja-JP" altLang="en-US" sz="3200" b="1" dirty="0">
                  <a:ln w="152400">
                    <a:solidFill>
                      <a:srgbClr val="0000FF"/>
                    </a:solidFill>
                  </a:ln>
                  <a:solidFill>
                    <a:srgbClr val="0000FF"/>
                  </a:solidFill>
                </a:rPr>
                <a:t>Ｂランク</a:t>
              </a:r>
            </a:p>
          </p:txBody>
        </p:sp>
        <p:sp>
          <p:nvSpPr>
            <p:cNvPr id="40" name="テキスト ボックス 39">
              <a:extLst>
                <a:ext uri="{FF2B5EF4-FFF2-40B4-BE49-F238E27FC236}">
                  <a16:creationId xmlns:a16="http://schemas.microsoft.com/office/drawing/2014/main" id="{266D2581-F325-BF98-0DE4-694EB4851895}"/>
                </a:ext>
              </a:extLst>
            </p:cNvPr>
            <p:cNvSpPr txBox="1"/>
            <p:nvPr/>
          </p:nvSpPr>
          <p:spPr>
            <a:xfrm>
              <a:off x="12606571" y="4817629"/>
              <a:ext cx="5400000" cy="584775"/>
            </a:xfrm>
            <a:prstGeom prst="rect">
              <a:avLst/>
            </a:prstGeom>
            <a:noFill/>
          </p:spPr>
          <p:txBody>
            <a:bodyPr wrap="square" rtlCol="0">
              <a:spAutoFit/>
            </a:bodyPr>
            <a:lstStyle/>
            <a:p>
              <a:r>
                <a:rPr lang="ja-JP" altLang="en-US" sz="3200" b="1" dirty="0">
                  <a:ln w="76200">
                    <a:solidFill>
                      <a:schemeClr val="bg1"/>
                    </a:solidFill>
                  </a:ln>
                  <a:solidFill>
                    <a:schemeClr val="bg1"/>
                  </a:solidFill>
                </a:rPr>
                <a:t>Ｂランク</a:t>
              </a:r>
            </a:p>
          </p:txBody>
        </p:sp>
        <p:sp>
          <p:nvSpPr>
            <p:cNvPr id="41" name="テキスト ボックス 40">
              <a:extLst>
                <a:ext uri="{FF2B5EF4-FFF2-40B4-BE49-F238E27FC236}">
                  <a16:creationId xmlns:a16="http://schemas.microsoft.com/office/drawing/2014/main" id="{10D8B5DF-C7DE-97B2-5E9B-72849B97A1F0}"/>
                </a:ext>
              </a:extLst>
            </p:cNvPr>
            <p:cNvSpPr txBox="1"/>
            <p:nvPr/>
          </p:nvSpPr>
          <p:spPr>
            <a:xfrm>
              <a:off x="12606571" y="4817629"/>
              <a:ext cx="5400000" cy="584775"/>
            </a:xfrm>
            <a:prstGeom prst="rect">
              <a:avLst/>
            </a:prstGeom>
            <a:noFill/>
          </p:spPr>
          <p:txBody>
            <a:bodyPr wrap="square" rtlCol="0">
              <a:spAutoFit/>
            </a:bodyPr>
            <a:lstStyle/>
            <a:p>
              <a:r>
                <a:rPr lang="ja-JP" altLang="en-US" sz="3200" b="1" dirty="0">
                  <a:ln w="254000">
                    <a:noFill/>
                  </a:ln>
                  <a:solidFill>
                    <a:srgbClr val="0000FF"/>
                  </a:solidFill>
                </a:rPr>
                <a:t>Ｂランク</a:t>
              </a:r>
              <a:endParaRPr lang="en-US" altLang="ja-JP" sz="3200" b="1" dirty="0">
                <a:ln w="254000">
                  <a:noFill/>
                </a:ln>
                <a:solidFill>
                  <a:srgbClr val="0000FF"/>
                </a:solidFill>
              </a:endParaRPr>
            </a:p>
          </p:txBody>
        </p:sp>
      </p:grpSp>
      <p:sp>
        <p:nvSpPr>
          <p:cNvPr id="14" name="スライド番号プレースホルダー 3">
            <a:extLst>
              <a:ext uri="{FF2B5EF4-FFF2-40B4-BE49-F238E27FC236}">
                <a16:creationId xmlns:a16="http://schemas.microsoft.com/office/drawing/2014/main" id="{939FEB4C-1981-19FF-EFFA-BB371C95EE30}"/>
              </a:ext>
            </a:extLst>
          </p:cNvPr>
          <p:cNvSpPr>
            <a:spLocks noGrp="1"/>
          </p:cNvSpPr>
          <p:nvPr>
            <p:ph type="sldNum" sz="quarter" idx="4"/>
          </p:nvPr>
        </p:nvSpPr>
        <p:spPr>
          <a:xfrm>
            <a:off x="11496000" y="6480000"/>
            <a:ext cx="695999" cy="378000"/>
          </a:xfrm>
        </p:spPr>
        <p:txBody>
          <a:bodyPr/>
          <a:lstStyle/>
          <a:p>
            <a:fld id="{2A12437D-38F8-4D18-B693-32A1518CF28A}" type="slidenum">
              <a:rPr lang="ja-JP" altLang="en-US" sz="1800" smtClean="0"/>
              <a:pPr/>
              <a:t>73</a:t>
            </a:fld>
            <a:endParaRPr lang="ja-JP" altLang="en-US" sz="1800" dirty="0"/>
          </a:p>
        </p:txBody>
      </p:sp>
    </p:spTree>
    <p:extLst>
      <p:ext uri="{BB962C8B-B14F-4D97-AF65-F5344CB8AC3E}">
        <p14:creationId xmlns:p14="http://schemas.microsoft.com/office/powerpoint/2010/main" val="1358183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52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anim calcmode="lin" valueType="num">
                                      <p:cBhvr>
                                        <p:cTn id="10" dur="500" fill="hold"/>
                                        <p:tgtEl>
                                          <p:spTgt spid="6"/>
                                        </p:tgtEl>
                                        <p:attrNameLst>
                                          <p:attrName>ppt_x</p:attrName>
                                        </p:attrNameLst>
                                      </p:cBhvr>
                                      <p:tavLst>
                                        <p:tav tm="0">
                                          <p:val>
                                            <p:fltVal val="0.5"/>
                                          </p:val>
                                        </p:tav>
                                        <p:tav tm="100000">
                                          <p:val>
                                            <p:strVal val="#ppt_x"/>
                                          </p:val>
                                        </p:tav>
                                      </p:tavLst>
                                    </p:anim>
                                    <p:anim calcmode="lin" valueType="num">
                                      <p:cBhvr>
                                        <p:cTn id="11"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1" presetClass="entr" presetSubtype="1" fill="hold" nodeType="click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heel(1)">
                                      <p:cBhvr>
                                        <p:cTn id="16" dur="2000"/>
                                        <p:tgtEl>
                                          <p:spTgt spid="37"/>
                                        </p:tgtEl>
                                      </p:cBhvr>
                                    </p:animEffect>
                                  </p:childTnLst>
                                </p:cTn>
                              </p:par>
                              <p:par>
                                <p:cTn id="17" presetID="21" presetClass="entr" presetSubtype="1" fill="hold" nodeType="with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heel(1)">
                                      <p:cBhvr>
                                        <p:cTn id="19" dur="2000"/>
                                        <p:tgtEl>
                                          <p:spTgt spid="38"/>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left)">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37" fill="hold" nodeType="click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barn(outVertical)">
                                      <p:cBhvr>
                                        <p:cTn id="28" dur="3000"/>
                                        <p:tgtEl>
                                          <p:spTgt spid="33"/>
                                        </p:tgtEl>
                                      </p:cBhvr>
                                    </p:animEffect>
                                  </p:childTnLst>
                                </p:cTn>
                              </p:par>
                              <p:par>
                                <p:cTn id="29" presetID="10" presetClass="entr" presetSubtype="0" fill="hold" nodeType="with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1500"/>
                                        <p:tgtEl>
                                          <p:spTgt spid="36"/>
                                        </p:tgtEl>
                                      </p:cBhvr>
                                    </p:animEffect>
                                  </p:childTnLst>
                                </p:cTn>
                              </p:par>
                            </p:childTnLst>
                          </p:cTn>
                        </p:par>
                        <p:par>
                          <p:cTn id="32" fill="hold">
                            <p:stCondLst>
                              <p:cond delay="3000"/>
                            </p:stCondLst>
                            <p:childTnLst>
                              <p:par>
                                <p:cTn id="33" presetID="21" presetClass="entr" presetSubtype="1"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wheel(1)">
                                      <p:cBhvr>
                                        <p:cTn id="35" dur="2000"/>
                                        <p:tgtEl>
                                          <p:spTgt spid="48"/>
                                        </p:tgtEl>
                                      </p:cBhvr>
                                    </p:animEffect>
                                  </p:childTnLst>
                                </p:cTn>
                              </p:par>
                              <p:par>
                                <p:cTn id="36" presetID="21" presetClass="entr" presetSubtype="1" fill="hold" grpId="0"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wheel(1)">
                                      <p:cBhvr>
                                        <p:cTn id="38" dur="2000"/>
                                        <p:tgtEl>
                                          <p:spTgt spid="49"/>
                                        </p:tgtEl>
                                      </p:cBhvr>
                                    </p:animEffect>
                                  </p:childTnLst>
                                </p:cTn>
                              </p:par>
                            </p:childTnLst>
                          </p:cTn>
                        </p:par>
                        <p:par>
                          <p:cTn id="39" fill="hold">
                            <p:stCondLst>
                              <p:cond delay="5000"/>
                            </p:stCondLst>
                            <p:childTnLst>
                              <p:par>
                                <p:cTn id="40" presetID="22" presetClass="entr" presetSubtype="8"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500"/>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childTnLst>
                          </p:cTn>
                        </p:par>
                        <p:par>
                          <p:cTn id="48" fill="hold">
                            <p:stCondLst>
                              <p:cond delay="500"/>
                            </p:stCondLst>
                            <p:childTnLst>
                              <p:par>
                                <p:cTn id="49" presetID="10" presetClass="entr" presetSubtype="0" fill="hold" nodeType="afterEffect">
                                  <p:stCondLst>
                                    <p:cond delay="0"/>
                                  </p:stCondLst>
                                  <p:childTnLst>
                                    <p:set>
                                      <p:cBhvr>
                                        <p:cTn id="50" dur="1" fill="hold">
                                          <p:stCondLst>
                                            <p:cond delay="0"/>
                                          </p:stCondLst>
                                        </p:cTn>
                                        <p:tgtEl>
                                          <p:spTgt spid="4"/>
                                        </p:tgtEl>
                                        <p:attrNameLst>
                                          <p:attrName>style.visibility</p:attrName>
                                        </p:attrNameLst>
                                      </p:cBhvr>
                                      <p:to>
                                        <p:strVal val="visible"/>
                                      </p:to>
                                    </p:set>
                                    <p:animEffect transition="in" filter="fade">
                                      <p:cBhvr>
                                        <p:cTn id="51" dur="500"/>
                                        <p:tgtEl>
                                          <p:spTgt spid="4"/>
                                        </p:tgtEl>
                                      </p:cBhvr>
                                    </p:animEffect>
                                  </p:childTnLst>
                                </p:cTn>
                              </p:par>
                            </p:childTnLst>
                          </p:cTn>
                        </p:par>
                        <p:par>
                          <p:cTn id="52" fill="hold">
                            <p:stCondLst>
                              <p:cond delay="1000"/>
                            </p:stCondLst>
                            <p:childTnLst>
                              <p:par>
                                <p:cTn id="53" presetID="10" presetClass="entr" presetSubtype="0" fill="hold" grpId="0" nodeType="afterEffect">
                                  <p:stCondLst>
                                    <p:cond delay="0"/>
                                  </p:stCondLst>
                                  <p:childTnLst>
                                    <p:set>
                                      <p:cBhvr>
                                        <p:cTn id="54" dur="1" fill="hold">
                                          <p:stCondLst>
                                            <p:cond delay="0"/>
                                          </p:stCondLst>
                                        </p:cTn>
                                        <p:tgtEl>
                                          <p:spTgt spid="2"/>
                                        </p:tgtEl>
                                        <p:attrNameLst>
                                          <p:attrName>style.visibility</p:attrName>
                                        </p:attrNameLst>
                                      </p:cBhvr>
                                      <p:to>
                                        <p:strVal val="visible"/>
                                      </p:to>
                                    </p:set>
                                    <p:animEffect transition="in" filter="fade">
                                      <p:cBhvr>
                                        <p:cTn id="55" dur="500"/>
                                        <p:tgtEl>
                                          <p:spTgt spid="2"/>
                                        </p:tgtEl>
                                      </p:cBhvr>
                                    </p:animEffect>
                                  </p:childTnLst>
                                </p:cTn>
                              </p:par>
                            </p:childTnLst>
                          </p:cTn>
                        </p:par>
                        <p:par>
                          <p:cTn id="56" fill="hold">
                            <p:stCondLst>
                              <p:cond delay="1500"/>
                            </p:stCondLst>
                            <p:childTnLst>
                              <p:par>
                                <p:cTn id="57" presetID="10" presetClass="exit" presetSubtype="0" fill="hold" grpId="1" nodeType="afterEffect">
                                  <p:stCondLst>
                                    <p:cond delay="0"/>
                                  </p:stCondLst>
                                  <p:childTnLst>
                                    <p:animEffect transition="out" filter="fade">
                                      <p:cBhvr>
                                        <p:cTn id="58" dur="500"/>
                                        <p:tgtEl>
                                          <p:spTgt spid="5"/>
                                        </p:tgtEl>
                                      </p:cBhvr>
                                    </p:animEffect>
                                    <p:set>
                                      <p:cBhvr>
                                        <p:cTn id="59" dur="1" fill="hold">
                                          <p:stCondLst>
                                            <p:cond delay="499"/>
                                          </p:stCondLst>
                                        </p:cTn>
                                        <p:tgtEl>
                                          <p:spTgt spid="5"/>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500"/>
                                        <p:tgtEl>
                                          <p:spTgt spid="4"/>
                                        </p:tgtEl>
                                      </p:cBhvr>
                                    </p:animEffect>
                                    <p:set>
                                      <p:cBhvr>
                                        <p:cTn id="62" dur="1" fill="hold">
                                          <p:stCondLst>
                                            <p:cond delay="499"/>
                                          </p:stCondLst>
                                        </p:cTn>
                                        <p:tgtEl>
                                          <p:spTgt spid="4"/>
                                        </p:tgtEl>
                                        <p:attrNameLst>
                                          <p:attrName>style.visibility</p:attrName>
                                        </p:attrNameLst>
                                      </p:cBhvr>
                                      <p:to>
                                        <p:strVal val="hidden"/>
                                      </p:to>
                                    </p:set>
                                  </p:childTnLst>
                                </p:cTn>
                              </p:par>
                            </p:childTnLst>
                          </p:cTn>
                        </p:par>
                        <p:par>
                          <p:cTn id="63" fill="hold">
                            <p:stCondLst>
                              <p:cond delay="2000"/>
                            </p:stCondLst>
                            <p:childTnLst>
                              <p:par>
                                <p:cTn id="64" presetID="27" presetClass="emph" presetSubtype="0" fill="remove" grpId="1" nodeType="afterEffect">
                                  <p:stCondLst>
                                    <p:cond delay="0"/>
                                  </p:stCondLst>
                                  <p:childTnLst>
                                    <p:animClr clrSpc="rgb" dir="cw">
                                      <p:cBhvr override="childStyle">
                                        <p:cTn id="65" dur="250" autoRev="1" fill="remove"/>
                                        <p:tgtEl>
                                          <p:spTgt spid="2"/>
                                        </p:tgtEl>
                                        <p:attrNameLst>
                                          <p:attrName>style.color</p:attrName>
                                        </p:attrNameLst>
                                      </p:cBhvr>
                                      <p:to>
                                        <a:schemeClr val="bg1"/>
                                      </p:to>
                                    </p:animClr>
                                    <p:animClr clrSpc="rgb" dir="cw">
                                      <p:cBhvr>
                                        <p:cTn id="66" dur="250" autoRev="1" fill="remove"/>
                                        <p:tgtEl>
                                          <p:spTgt spid="2"/>
                                        </p:tgtEl>
                                        <p:attrNameLst>
                                          <p:attrName>fillcolor</p:attrName>
                                        </p:attrNameLst>
                                      </p:cBhvr>
                                      <p:to>
                                        <a:schemeClr val="bg1"/>
                                      </p:to>
                                    </p:animClr>
                                    <p:set>
                                      <p:cBhvr>
                                        <p:cTn id="67" dur="250" autoRev="1" fill="remove"/>
                                        <p:tgtEl>
                                          <p:spTgt spid="2"/>
                                        </p:tgtEl>
                                        <p:attrNameLst>
                                          <p:attrName>fill.type</p:attrName>
                                        </p:attrNameLst>
                                      </p:cBhvr>
                                      <p:to>
                                        <p:strVal val="solid"/>
                                      </p:to>
                                    </p:set>
                                    <p:set>
                                      <p:cBhvr>
                                        <p:cTn id="68" dur="250" autoRev="1" fill="remove"/>
                                        <p:tgtEl>
                                          <p:spTgt spid="2"/>
                                        </p:tgtEl>
                                        <p:attrNameLst>
                                          <p:attrName>fill.on</p:attrName>
                                        </p:attrNameLst>
                                      </p:cBhvr>
                                      <p:to>
                                        <p:strVal val="true"/>
                                      </p:to>
                                    </p:set>
                                  </p:childTnLst>
                                </p:cTn>
                              </p:par>
                              <p:par>
                                <p:cTn id="69" presetID="49" presetClass="entr" presetSubtype="0" decel="100000"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p:cTn id="71" dur="1200" fill="hold"/>
                                        <p:tgtEl>
                                          <p:spTgt spid="18"/>
                                        </p:tgtEl>
                                        <p:attrNameLst>
                                          <p:attrName>ppt_w</p:attrName>
                                        </p:attrNameLst>
                                      </p:cBhvr>
                                      <p:tavLst>
                                        <p:tav tm="0">
                                          <p:val>
                                            <p:fltVal val="0"/>
                                          </p:val>
                                        </p:tav>
                                        <p:tav tm="100000">
                                          <p:val>
                                            <p:strVal val="#ppt_w"/>
                                          </p:val>
                                        </p:tav>
                                      </p:tavLst>
                                    </p:anim>
                                    <p:anim calcmode="lin" valueType="num">
                                      <p:cBhvr>
                                        <p:cTn id="72" dur="1200" fill="hold"/>
                                        <p:tgtEl>
                                          <p:spTgt spid="18"/>
                                        </p:tgtEl>
                                        <p:attrNameLst>
                                          <p:attrName>ppt_h</p:attrName>
                                        </p:attrNameLst>
                                      </p:cBhvr>
                                      <p:tavLst>
                                        <p:tav tm="0">
                                          <p:val>
                                            <p:fltVal val="0"/>
                                          </p:val>
                                        </p:tav>
                                        <p:tav tm="100000">
                                          <p:val>
                                            <p:strVal val="#ppt_h"/>
                                          </p:val>
                                        </p:tav>
                                      </p:tavLst>
                                    </p:anim>
                                    <p:anim calcmode="lin" valueType="num">
                                      <p:cBhvr>
                                        <p:cTn id="73" dur="1200" fill="hold"/>
                                        <p:tgtEl>
                                          <p:spTgt spid="18"/>
                                        </p:tgtEl>
                                        <p:attrNameLst>
                                          <p:attrName>style.rotation</p:attrName>
                                        </p:attrNameLst>
                                      </p:cBhvr>
                                      <p:tavLst>
                                        <p:tav tm="0">
                                          <p:val>
                                            <p:fltVal val="360"/>
                                          </p:val>
                                        </p:tav>
                                        <p:tav tm="100000">
                                          <p:val>
                                            <p:fltVal val="0"/>
                                          </p:val>
                                        </p:tav>
                                      </p:tavLst>
                                    </p:anim>
                                    <p:animEffect transition="in" filter="fade">
                                      <p:cBhvr>
                                        <p:cTn id="74" dur="12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2" grpId="0" animBg="1"/>
      <p:bldP spid="2" grpId="1" animBg="1"/>
      <p:bldP spid="5" grpId="0" animBg="1"/>
      <p:bldP spid="5" grpId="1"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コンテンツ プレースホルダー 4">
            <a:extLst>
              <a:ext uri="{FF2B5EF4-FFF2-40B4-BE49-F238E27FC236}">
                <a16:creationId xmlns:a16="http://schemas.microsoft.com/office/drawing/2014/main" id="{7E4BE958-5501-9831-223F-B74808258CF6}"/>
              </a:ext>
            </a:extLst>
          </p:cNvPr>
          <p:cNvPicPr>
            <a:picLocks noGrp="1" noChangeAspect="1"/>
          </p:cNvPicPr>
          <p:nvPr>
            <p:ph sz="quarter" idx="11"/>
          </p:nvPr>
        </p:nvPicPr>
        <p:blipFill>
          <a:blip r:embed="rId3" cstate="print">
            <a:extLst>
              <a:ext uri="{28A0092B-C50C-407E-A947-70E740481C1C}">
                <a14:useLocalDpi xmlns:a14="http://schemas.microsoft.com/office/drawing/2010/main" val="0"/>
              </a:ext>
            </a:extLst>
          </a:blip>
          <a:stretch>
            <a:fillRect/>
          </a:stretch>
        </p:blipFill>
        <p:spPr>
          <a:xfrm>
            <a:off x="6917706" y="2505121"/>
            <a:ext cx="5149093" cy="3860432"/>
          </a:xfrm>
          <a:prstGeom prst="rect">
            <a:avLst/>
          </a:prstGeom>
          <a:ln>
            <a:noFill/>
          </a:ln>
          <a:effectLst>
            <a:outerShdw blurRad="190500" algn="tl" rotWithShape="0">
              <a:srgbClr val="000000">
                <a:alpha val="70000"/>
              </a:srgbClr>
            </a:outerShdw>
          </a:effectLst>
        </p:spPr>
      </p:pic>
      <p:pic>
        <p:nvPicPr>
          <p:cNvPr id="1026" name="Picture 2" descr="表彰台で輝く王冠イラスト | 無料フリーイラスト素材集【Frame ...">
            <a:extLst>
              <a:ext uri="{FF2B5EF4-FFF2-40B4-BE49-F238E27FC236}">
                <a16:creationId xmlns:a16="http://schemas.microsoft.com/office/drawing/2014/main" id="{353F3533-3F62-B564-264D-192D1B7D45D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201" y="665472"/>
            <a:ext cx="3979126" cy="2652751"/>
          </a:xfrm>
          <a:prstGeom prst="rect">
            <a:avLst/>
          </a:prstGeom>
          <a:noFill/>
          <a:extLst>
            <a:ext uri="{909E8E84-426E-40DD-AFC4-6F175D3DCCD1}">
              <a14:hiddenFill xmlns:a14="http://schemas.microsoft.com/office/drawing/2010/main">
                <a:solidFill>
                  <a:srgbClr val="FFFFFF"/>
                </a:solidFill>
              </a14:hiddenFill>
            </a:ext>
          </a:extLst>
        </p:spPr>
      </p:pic>
      <p:sp>
        <p:nvSpPr>
          <p:cNvPr id="7" name="テキスト ボックス 6">
            <a:extLst>
              <a:ext uri="{FF2B5EF4-FFF2-40B4-BE49-F238E27FC236}">
                <a16:creationId xmlns:a16="http://schemas.microsoft.com/office/drawing/2014/main" id="{FF596070-0344-AC8C-2988-DFC04AA3DAF4}"/>
              </a:ext>
            </a:extLst>
          </p:cNvPr>
          <p:cNvSpPr txBox="1"/>
          <p:nvPr/>
        </p:nvSpPr>
        <p:spPr>
          <a:xfrm>
            <a:off x="479376" y="5948558"/>
            <a:ext cx="2026517" cy="369332"/>
          </a:xfrm>
          <a:prstGeom prst="rect">
            <a:avLst/>
          </a:prstGeom>
          <a:noFill/>
        </p:spPr>
        <p:txBody>
          <a:bodyPr wrap="none" rtlCol="0">
            <a:spAutoFit/>
          </a:bodyPr>
          <a:lstStyle/>
          <a:p>
            <a:r>
              <a:rPr kumimoji="1" lang="ja-JP" altLang="en-US" dirty="0"/>
              <a:t>日産グローバル大会</a:t>
            </a:r>
          </a:p>
        </p:txBody>
      </p:sp>
      <p:pic>
        <p:nvPicPr>
          <p:cNvPr id="9" name="図 8" descr="人, グループ, ポーズ, 座る が含まれている画像&#10;&#10;AI 生成コンテンツは誤りを含む可能性があります。">
            <a:extLst>
              <a:ext uri="{FF2B5EF4-FFF2-40B4-BE49-F238E27FC236}">
                <a16:creationId xmlns:a16="http://schemas.microsoft.com/office/drawing/2014/main" id="{22496F05-D18A-4084-F86D-1B7259ECCCD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9071" y="2924944"/>
            <a:ext cx="4532950" cy="3020786"/>
          </a:xfrm>
          <a:prstGeom prst="rect">
            <a:avLst/>
          </a:prstGeom>
          <a:ln>
            <a:noFill/>
          </a:ln>
          <a:effectLst>
            <a:outerShdw blurRad="190500" algn="tl" rotWithShape="0">
              <a:srgbClr val="000000">
                <a:alpha val="70000"/>
              </a:srgbClr>
            </a:outerShdw>
          </a:effectLst>
        </p:spPr>
      </p:pic>
      <p:sp>
        <p:nvSpPr>
          <p:cNvPr id="3" name="スライド番号プレースホルダー 3">
            <a:extLst>
              <a:ext uri="{FF2B5EF4-FFF2-40B4-BE49-F238E27FC236}">
                <a16:creationId xmlns:a16="http://schemas.microsoft.com/office/drawing/2014/main" id="{7274C199-42FE-F705-132C-0942572DFDFB}"/>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74</a:t>
            </a:fld>
            <a:endParaRPr lang="ja-JP" altLang="en-US" dirty="0">
              <a:solidFill>
                <a:schemeClr val="bg1"/>
              </a:solidFill>
            </a:endParaRPr>
          </a:p>
        </p:txBody>
      </p:sp>
      <p:sp>
        <p:nvSpPr>
          <p:cNvPr id="14" name="タイトル 1">
            <a:extLst>
              <a:ext uri="{FF2B5EF4-FFF2-40B4-BE49-F238E27FC236}">
                <a16:creationId xmlns:a16="http://schemas.microsoft.com/office/drawing/2014/main" id="{2093DF1A-5F7F-4AB8-3382-2B0F99F768AA}"/>
              </a:ext>
            </a:extLst>
          </p:cNvPr>
          <p:cNvSpPr>
            <a:spLocks noGrp="1"/>
          </p:cNvSpPr>
          <p:nvPr>
            <p:ph type="title"/>
          </p:nvPr>
        </p:nvSpPr>
        <p:spPr>
          <a:xfrm>
            <a:off x="-1" y="0"/>
            <a:ext cx="12191999" cy="665472"/>
          </a:xfrm>
          <a:solidFill>
            <a:schemeClr val="bg1"/>
          </a:solidFill>
        </p:spPr>
        <p:txBody>
          <a:bodyPr/>
          <a:lstStyle/>
          <a:p>
            <a:r>
              <a:rPr lang="en-US" altLang="ja-JP" dirty="0"/>
              <a:t>2</a:t>
            </a:r>
            <a:r>
              <a:rPr kumimoji="1" lang="ja-JP" altLang="en-US" dirty="0"/>
              <a:t>年目サークル評価</a:t>
            </a:r>
          </a:p>
        </p:txBody>
      </p:sp>
      <p:sp>
        <p:nvSpPr>
          <p:cNvPr id="16" name="タイトル 1">
            <a:extLst>
              <a:ext uri="{FF2B5EF4-FFF2-40B4-BE49-F238E27FC236}">
                <a16:creationId xmlns:a16="http://schemas.microsoft.com/office/drawing/2014/main" id="{870D0113-EA79-CDB8-D7CF-EE43ACD8B19A}"/>
              </a:ext>
            </a:extLst>
          </p:cNvPr>
          <p:cNvSpPr txBox="1">
            <a:spLocks/>
          </p:cNvSpPr>
          <p:nvPr/>
        </p:nvSpPr>
        <p:spPr>
          <a:xfrm>
            <a:off x="-1" y="0"/>
            <a:ext cx="12191999" cy="665472"/>
          </a:xfrm>
          <a:prstGeom prst="rect">
            <a:avLst/>
          </a:prstGeom>
          <a:solidFill>
            <a:schemeClr val="accent1"/>
          </a:solidFill>
        </p:spPr>
        <p:txBody>
          <a:bodyPr vert="horz" lIns="91440" tIns="45720" rIns="91440" bIns="45720" rtlCol="0" anchor="ctr">
            <a:normAutofit/>
          </a:bodyPr>
          <a:lstStyle>
            <a:lvl1pPr algn="l" defTabSz="914400" rtl="0" eaLnBrk="1" latinLnBrk="0" hangingPunct="1">
              <a:lnSpc>
                <a:spcPct val="90000"/>
              </a:lnSpc>
              <a:spcBef>
                <a:spcPct val="0"/>
              </a:spcBef>
              <a:buNone/>
              <a:defRPr kumimoji="1" lang="ja-JP" altLang="en-US" sz="2800" b="1" kern="1200">
                <a:solidFill>
                  <a:schemeClr val="bg1"/>
                </a:solidFill>
                <a:latin typeface="+mj-lt"/>
                <a:ea typeface="+mj-ea"/>
                <a:cs typeface="+mj-cs"/>
              </a:defRPr>
            </a:lvl1pPr>
          </a:lstStyle>
          <a:p>
            <a:r>
              <a:rPr lang="ja-JP" altLang="en-US" dirty="0"/>
              <a:t>社内大会銀賞＆全国大会感動賞！</a:t>
            </a:r>
          </a:p>
        </p:txBody>
      </p:sp>
      <p:pic>
        <p:nvPicPr>
          <p:cNvPr id="1028" name="Picture 4" descr="銀メダルイラスト - No: 459506｜無料イラスト・フリー素材なら ...">
            <a:extLst>
              <a:ext uri="{FF2B5EF4-FFF2-40B4-BE49-F238E27FC236}">
                <a16:creationId xmlns:a16="http://schemas.microsoft.com/office/drawing/2014/main" id="{20B5F1EB-686F-6C8A-75B4-4094AF848E3B}"/>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3824" b="97647" l="3226" r="99194">
                        <a14:foregroundMark x1="10887" y1="47941" x2="2419" y2="23824"/>
                        <a14:foregroundMark x1="2419" y1="23824" x2="39919" y2="7353"/>
                        <a14:foregroundMark x1="39919" y1="7353" x2="62903" y2="4706"/>
                        <a14:foregroundMark x1="62903" y1="4706" x2="89113" y2="19118"/>
                        <a14:foregroundMark x1="89113" y1="19118" x2="92339" y2="47353"/>
                        <a14:foregroundMark x1="92339" y1="47353" x2="82258" y2="52059"/>
                        <a14:foregroundMark x1="94758" y1="50294" x2="91129" y2="19412"/>
                        <a14:foregroundMark x1="91129" y1="19412" x2="66129" y2="7647"/>
                        <a14:foregroundMark x1="66129" y1="7647" x2="43145" y2="3824"/>
                        <a14:foregroundMark x1="89919" y1="23824" x2="99194" y2="41471"/>
                        <a14:foregroundMark x1="99194" y1="41471" x2="97177" y2="48529"/>
                        <a14:foregroundMark x1="11694" y1="26176" x2="6048" y2="42941"/>
                        <a14:foregroundMark x1="6048" y1="42941" x2="8065" y2="49706"/>
                        <a14:foregroundMark x1="6855" y1="87647" x2="6855" y2="87647"/>
                        <a14:foregroundMark x1="25403" y1="93824" x2="25403" y2="93824"/>
                        <a14:foregroundMark x1="75403" y1="97941" x2="75403" y2="97941"/>
                        <a14:foregroundMark x1="25403" y1="97941" x2="25403" y2="97941"/>
                        <a14:foregroundMark x1="3226" y1="88824" x2="3226" y2="88824"/>
                      </a14:backgroundRemoval>
                    </a14:imgEffect>
                  </a14:imgLayer>
                </a14:imgProps>
              </a:ext>
              <a:ext uri="{28A0092B-C50C-407E-A947-70E740481C1C}">
                <a14:useLocalDpi xmlns:a14="http://schemas.microsoft.com/office/drawing/2010/main" val="0"/>
              </a:ext>
            </a:extLst>
          </a:blip>
          <a:srcRect/>
          <a:stretch>
            <a:fillRect/>
          </a:stretch>
        </p:blipFill>
        <p:spPr bwMode="auto">
          <a:xfrm rot="20741503">
            <a:off x="762187" y="2980411"/>
            <a:ext cx="864096" cy="118464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銀メダルイラスト - No: 459506｜無料イラスト・フリー素材なら ...">
            <a:extLst>
              <a:ext uri="{FF2B5EF4-FFF2-40B4-BE49-F238E27FC236}">
                <a16:creationId xmlns:a16="http://schemas.microsoft.com/office/drawing/2014/main" id="{B7789D88-91E6-0A3E-A977-D74495567418}"/>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3824" b="97647" l="3226" r="99194">
                        <a14:foregroundMark x1="10887" y1="47941" x2="2419" y2="23824"/>
                        <a14:foregroundMark x1="2419" y1="23824" x2="39919" y2="7353"/>
                        <a14:foregroundMark x1="39919" y1="7353" x2="62903" y2="4706"/>
                        <a14:foregroundMark x1="62903" y1="4706" x2="89113" y2="19118"/>
                        <a14:foregroundMark x1="89113" y1="19118" x2="92339" y2="47353"/>
                        <a14:foregroundMark x1="92339" y1="47353" x2="82258" y2="52059"/>
                        <a14:foregroundMark x1="94758" y1="50294" x2="91129" y2="19412"/>
                        <a14:foregroundMark x1="91129" y1="19412" x2="66129" y2="7647"/>
                        <a14:foregroundMark x1="66129" y1="7647" x2="43145" y2="3824"/>
                        <a14:foregroundMark x1="89919" y1="23824" x2="99194" y2="41471"/>
                        <a14:foregroundMark x1="99194" y1="41471" x2="97177" y2="48529"/>
                        <a14:foregroundMark x1="11694" y1="26176" x2="6048" y2="42941"/>
                        <a14:foregroundMark x1="6048" y1="42941" x2="8065" y2="49706"/>
                        <a14:foregroundMark x1="6855" y1="87647" x2="6855" y2="87647"/>
                        <a14:foregroundMark x1="25403" y1="93824" x2="25403" y2="93824"/>
                        <a14:foregroundMark x1="75403" y1="97941" x2="75403" y2="97941"/>
                        <a14:foregroundMark x1="25403" y1="97941" x2="25403" y2="97941"/>
                        <a14:foregroundMark x1="3226" y1="88824" x2="3226" y2="88824"/>
                      </a14:backgroundRemoval>
                    </a14:imgEffect>
                  </a14:imgLayer>
                </a14:imgProps>
              </a:ext>
              <a:ext uri="{28A0092B-C50C-407E-A947-70E740481C1C}">
                <a14:useLocalDpi xmlns:a14="http://schemas.microsoft.com/office/drawing/2010/main" val="0"/>
              </a:ext>
            </a:extLst>
          </a:blip>
          <a:srcRect/>
          <a:stretch>
            <a:fillRect/>
          </a:stretch>
        </p:blipFill>
        <p:spPr bwMode="auto">
          <a:xfrm rot="858497" flipH="1">
            <a:off x="4211125" y="2980411"/>
            <a:ext cx="864096" cy="1184647"/>
          </a:xfrm>
          <a:prstGeom prst="rect">
            <a:avLst/>
          </a:prstGeom>
          <a:noFill/>
          <a:extLst>
            <a:ext uri="{909E8E84-426E-40DD-AFC4-6F175D3DCCD1}">
              <a14:hiddenFill xmlns:a14="http://schemas.microsoft.com/office/drawing/2010/main">
                <a:solidFill>
                  <a:srgbClr val="FFFFFF"/>
                </a:solidFill>
              </a14:hiddenFill>
            </a:ext>
          </a:extLst>
        </p:spPr>
      </p:pic>
      <p:pic>
        <p:nvPicPr>
          <p:cNvPr id="18" name="図 17">
            <a:extLst>
              <a:ext uri="{FF2B5EF4-FFF2-40B4-BE49-F238E27FC236}">
                <a16:creationId xmlns:a16="http://schemas.microsoft.com/office/drawing/2014/main" id="{B1B14897-5560-EE37-8EEC-93000DB2EC94}"/>
              </a:ext>
            </a:extLst>
          </p:cNvPr>
          <p:cNvPicPr>
            <a:picLocks noChangeAspect="1"/>
          </p:cNvPicPr>
          <p:nvPr/>
        </p:nvPicPr>
        <p:blipFill>
          <a:blip r:embed="rId8">
            <a:alphaModFix amt="50000"/>
            <a:extLst>
              <a:ext uri="{BEBA8EAE-BF5A-486C-A8C5-ECC9F3942E4B}">
                <a14:imgProps xmlns:a14="http://schemas.microsoft.com/office/drawing/2010/main">
                  <a14:imgLayer r:embed="rId9">
                    <a14:imgEffect>
                      <a14:backgroundRemoval t="2288" b="99673" l="5122" r="93902">
                        <a14:foregroundMark x1="69756" y1="92157" x2="69756" y2="92157"/>
                        <a14:foregroundMark x1="89756" y1="8170" x2="89756" y2="8170"/>
                        <a14:foregroundMark x1="82439" y1="27451" x2="82439" y2="27451"/>
                        <a14:foregroundMark x1="94878" y1="2941" x2="94878" y2="2941"/>
                        <a14:foregroundMark x1="57805" y1="27124" x2="57805" y2="27124"/>
                        <a14:foregroundMark x1="48780" y1="26797" x2="48780" y2="26797"/>
                        <a14:foregroundMark x1="25122" y1="26144" x2="25122" y2="26144"/>
                        <a14:foregroundMark x1="14390" y1="27451" x2="14390" y2="27451"/>
                        <a14:foregroundMark x1="7073" y1="53595" x2="7073" y2="53595"/>
                        <a14:foregroundMark x1="5122" y1="57190" x2="5122" y2="57190"/>
                        <a14:foregroundMark x1="30976" y1="57516" x2="30976" y2="57516"/>
                        <a14:foregroundMark x1="42683" y1="54248" x2="42683" y2="54248"/>
                        <a14:foregroundMark x1="72439" y1="98039" x2="72439" y2="98039"/>
                        <a14:foregroundMark x1="72683" y1="99673" x2="72683" y2="99673"/>
                      </a14:backgroundRemoval>
                    </a14:imgEffect>
                  </a14:imgLayer>
                </a14:imgProps>
              </a:ext>
            </a:extLst>
          </a:blip>
          <a:stretch>
            <a:fillRect/>
          </a:stretch>
        </p:blipFill>
        <p:spPr>
          <a:xfrm>
            <a:off x="5595727" y="702542"/>
            <a:ext cx="4533900" cy="3383838"/>
          </a:xfrm>
          <a:prstGeom prst="rect">
            <a:avLst/>
          </a:prstGeom>
        </p:spPr>
      </p:pic>
      <p:pic>
        <p:nvPicPr>
          <p:cNvPr id="11" name="図 10">
            <a:extLst>
              <a:ext uri="{FF2B5EF4-FFF2-40B4-BE49-F238E27FC236}">
                <a16:creationId xmlns:a16="http://schemas.microsoft.com/office/drawing/2014/main" id="{E449D272-E7A0-4226-CDD1-471234F5AF05}"/>
              </a:ext>
            </a:extLst>
          </p:cNvPr>
          <p:cNvPicPr>
            <a:picLocks noChangeAspect="1"/>
          </p:cNvPicPr>
          <p:nvPr/>
        </p:nvPicPr>
        <p:blipFill>
          <a:blip r:embed="rId10" cstate="print">
            <a:extLst>
              <a:ext uri="{BEBA8EAE-BF5A-486C-A8C5-ECC9F3942E4B}">
                <a14:imgProps xmlns:a14="http://schemas.microsoft.com/office/drawing/2010/main">
                  <a14:imgLayer r:embed="rId11">
                    <a14:imgEffect>
                      <a14:backgroundRemoval t="9942" b="94957" l="9946" r="89946">
                        <a14:foregroundMark x1="28000" y1="83285" x2="24757" y2="94957"/>
                      </a14:backgroundRemoval>
                    </a14:imgEffect>
                  </a14:imgLayer>
                </a14:imgProps>
              </a:ext>
              <a:ext uri="{28A0092B-C50C-407E-A947-70E740481C1C}">
                <a14:useLocalDpi xmlns:a14="http://schemas.microsoft.com/office/drawing/2010/main" val="0"/>
              </a:ext>
            </a:extLst>
          </a:blip>
          <a:stretch>
            <a:fillRect/>
          </a:stretch>
        </p:blipFill>
        <p:spPr>
          <a:xfrm>
            <a:off x="8413408" y="32916"/>
            <a:ext cx="3647859" cy="2735893"/>
          </a:xfrm>
          <a:prstGeom prst="rect">
            <a:avLst/>
          </a:prstGeom>
        </p:spPr>
      </p:pic>
      <p:grpSp>
        <p:nvGrpSpPr>
          <p:cNvPr id="19" name="グループ化 18">
            <a:extLst>
              <a:ext uri="{FF2B5EF4-FFF2-40B4-BE49-F238E27FC236}">
                <a16:creationId xmlns:a16="http://schemas.microsoft.com/office/drawing/2014/main" id="{0C145E2A-64B7-7FFD-5A9A-2D6D832575F2}"/>
              </a:ext>
            </a:extLst>
          </p:cNvPr>
          <p:cNvGrpSpPr/>
          <p:nvPr/>
        </p:nvGrpSpPr>
        <p:grpSpPr>
          <a:xfrm>
            <a:off x="8688288" y="2066980"/>
            <a:ext cx="7344816" cy="647387"/>
            <a:chOff x="7089890" y="4769968"/>
            <a:chExt cx="4891013" cy="647387"/>
          </a:xfrm>
        </p:grpSpPr>
        <p:sp>
          <p:nvSpPr>
            <p:cNvPr id="20" name="テキスト ボックス 19">
              <a:extLst>
                <a:ext uri="{FF2B5EF4-FFF2-40B4-BE49-F238E27FC236}">
                  <a16:creationId xmlns:a16="http://schemas.microsoft.com/office/drawing/2014/main" id="{C232BAA4-2AEF-9D5C-C9DE-6D9F6ADA049B}"/>
                </a:ext>
              </a:extLst>
            </p:cNvPr>
            <p:cNvSpPr txBox="1"/>
            <p:nvPr/>
          </p:nvSpPr>
          <p:spPr>
            <a:xfrm>
              <a:off x="7089890" y="4769968"/>
              <a:ext cx="4891013" cy="646331"/>
            </a:xfrm>
            <a:prstGeom prst="rect">
              <a:avLst/>
            </a:prstGeom>
            <a:noFill/>
          </p:spPr>
          <p:txBody>
            <a:bodyPr wrap="square" rtlCol="0">
              <a:spAutoFit/>
            </a:bodyPr>
            <a:lstStyle/>
            <a:p>
              <a:r>
                <a:rPr lang="zh-TW" altLang="en-US" sz="3600" b="1" dirty="0">
                  <a:ln w="152400">
                    <a:solidFill>
                      <a:srgbClr val="0000FF"/>
                    </a:solidFill>
                  </a:ln>
                  <a:solidFill>
                    <a:srgbClr val="0000FF"/>
                  </a:solidFill>
                </a:rPr>
                <a:t>感動賞受賞！</a:t>
              </a:r>
            </a:p>
          </p:txBody>
        </p:sp>
        <p:sp>
          <p:nvSpPr>
            <p:cNvPr id="21" name="テキスト ボックス 20">
              <a:extLst>
                <a:ext uri="{FF2B5EF4-FFF2-40B4-BE49-F238E27FC236}">
                  <a16:creationId xmlns:a16="http://schemas.microsoft.com/office/drawing/2014/main" id="{4B0F60EF-0DC7-A7B5-C701-AC07E6A2BDBA}"/>
                </a:ext>
              </a:extLst>
            </p:cNvPr>
            <p:cNvSpPr txBox="1"/>
            <p:nvPr/>
          </p:nvSpPr>
          <p:spPr>
            <a:xfrm>
              <a:off x="7089890" y="4769968"/>
              <a:ext cx="4891013" cy="646331"/>
            </a:xfrm>
            <a:prstGeom prst="rect">
              <a:avLst/>
            </a:prstGeom>
            <a:noFill/>
          </p:spPr>
          <p:txBody>
            <a:bodyPr wrap="square" rtlCol="0">
              <a:spAutoFit/>
            </a:bodyPr>
            <a:lstStyle/>
            <a:p>
              <a:r>
                <a:rPr lang="zh-TW" altLang="en-US" sz="3600" b="1" dirty="0">
                  <a:ln w="76200">
                    <a:solidFill>
                      <a:schemeClr val="bg1"/>
                    </a:solidFill>
                  </a:ln>
                  <a:solidFill>
                    <a:schemeClr val="bg1"/>
                  </a:solidFill>
                </a:rPr>
                <a:t>感動賞受賞！</a:t>
              </a:r>
            </a:p>
          </p:txBody>
        </p:sp>
        <p:sp>
          <p:nvSpPr>
            <p:cNvPr id="22" name="テキスト ボックス 21">
              <a:extLst>
                <a:ext uri="{FF2B5EF4-FFF2-40B4-BE49-F238E27FC236}">
                  <a16:creationId xmlns:a16="http://schemas.microsoft.com/office/drawing/2014/main" id="{2CB9F676-3B99-E99C-B2D1-4026CD6B1068}"/>
                </a:ext>
              </a:extLst>
            </p:cNvPr>
            <p:cNvSpPr txBox="1"/>
            <p:nvPr/>
          </p:nvSpPr>
          <p:spPr>
            <a:xfrm>
              <a:off x="7089890" y="4771024"/>
              <a:ext cx="4887670" cy="646331"/>
            </a:xfrm>
            <a:prstGeom prst="rect">
              <a:avLst/>
            </a:prstGeom>
            <a:noFill/>
          </p:spPr>
          <p:txBody>
            <a:bodyPr wrap="square" rtlCol="0">
              <a:spAutoFit/>
            </a:bodyPr>
            <a:lstStyle/>
            <a:p>
              <a:r>
                <a:rPr lang="ja-JP" altLang="en-US" sz="3600" b="1" dirty="0">
                  <a:ln w="254000">
                    <a:noFill/>
                  </a:ln>
                  <a:solidFill>
                    <a:srgbClr val="0000FF"/>
                  </a:solidFill>
                </a:rPr>
                <a:t>感動賞受賞！</a:t>
              </a:r>
            </a:p>
          </p:txBody>
        </p:sp>
      </p:grpSp>
    </p:spTree>
    <p:extLst>
      <p:ext uri="{BB962C8B-B14F-4D97-AF65-F5344CB8AC3E}">
        <p14:creationId xmlns:p14="http://schemas.microsoft.com/office/powerpoint/2010/main" val="3029216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3E426A-F585-8E0E-67E8-EB1BB9EE7A18}"/>
            </a:ext>
          </a:extLst>
        </p:cNvPr>
        <p:cNvGrpSpPr/>
        <p:nvPr/>
      </p:nvGrpSpPr>
      <p:grpSpPr>
        <a:xfrm>
          <a:off x="0" y="0"/>
          <a:ext cx="0" cy="0"/>
          <a:chOff x="0" y="0"/>
          <a:chExt cx="0" cy="0"/>
        </a:xfrm>
      </p:grpSpPr>
      <p:sp>
        <p:nvSpPr>
          <p:cNvPr id="3" name="スライド番号プレースホルダー 3">
            <a:extLst>
              <a:ext uri="{FF2B5EF4-FFF2-40B4-BE49-F238E27FC236}">
                <a16:creationId xmlns:a16="http://schemas.microsoft.com/office/drawing/2014/main" id="{D4557E8C-F448-FB08-EC44-39E01E0DB706}"/>
              </a:ext>
            </a:extLst>
          </p:cNvPr>
          <p:cNvSpPr txBox="1">
            <a:spLocks/>
          </p:cNvSpPr>
          <p:nvPr/>
        </p:nvSpPr>
        <p:spPr>
          <a:xfrm>
            <a:off x="11496000" y="6480000"/>
            <a:ext cx="695999" cy="378000"/>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2A12437D-38F8-4D18-B693-32A1518CF28A}" type="slidenum">
              <a:rPr lang="ja-JP" altLang="en-US" smtClean="0">
                <a:solidFill>
                  <a:schemeClr val="bg1"/>
                </a:solidFill>
              </a:rPr>
              <a:pPr algn="r"/>
              <a:t>75</a:t>
            </a:fld>
            <a:endParaRPr lang="ja-JP" altLang="en-US" dirty="0">
              <a:solidFill>
                <a:schemeClr val="bg1"/>
              </a:solidFill>
            </a:endParaRPr>
          </a:p>
        </p:txBody>
      </p:sp>
      <p:sp>
        <p:nvSpPr>
          <p:cNvPr id="14" name="タイトル 1">
            <a:extLst>
              <a:ext uri="{FF2B5EF4-FFF2-40B4-BE49-F238E27FC236}">
                <a16:creationId xmlns:a16="http://schemas.microsoft.com/office/drawing/2014/main" id="{402534F4-90A4-6A2B-9C1D-3E8DDED0225E}"/>
              </a:ext>
            </a:extLst>
          </p:cNvPr>
          <p:cNvSpPr>
            <a:spLocks noGrp="1"/>
          </p:cNvSpPr>
          <p:nvPr>
            <p:ph type="title"/>
          </p:nvPr>
        </p:nvSpPr>
        <p:spPr>
          <a:xfrm>
            <a:off x="-1" y="0"/>
            <a:ext cx="12191999" cy="665472"/>
          </a:xfrm>
          <a:solidFill>
            <a:schemeClr val="bg1"/>
          </a:solidFill>
        </p:spPr>
        <p:txBody>
          <a:bodyPr/>
          <a:lstStyle/>
          <a:p>
            <a:r>
              <a:rPr lang="en-US" altLang="ja-JP" dirty="0"/>
              <a:t>2</a:t>
            </a:r>
            <a:r>
              <a:rPr kumimoji="1" lang="ja-JP" altLang="en-US" dirty="0"/>
              <a:t>年目サークル評価</a:t>
            </a:r>
          </a:p>
        </p:txBody>
      </p:sp>
      <p:sp>
        <p:nvSpPr>
          <p:cNvPr id="16" name="タイトル 1">
            <a:extLst>
              <a:ext uri="{FF2B5EF4-FFF2-40B4-BE49-F238E27FC236}">
                <a16:creationId xmlns:a16="http://schemas.microsoft.com/office/drawing/2014/main" id="{1E0BB78B-7CD5-724A-0A5C-0E9B35745E17}"/>
              </a:ext>
            </a:extLst>
          </p:cNvPr>
          <p:cNvSpPr txBox="1">
            <a:spLocks/>
          </p:cNvSpPr>
          <p:nvPr/>
        </p:nvSpPr>
        <p:spPr>
          <a:xfrm>
            <a:off x="-1" y="0"/>
            <a:ext cx="12191999" cy="665472"/>
          </a:xfrm>
          <a:prstGeom prst="rect">
            <a:avLst/>
          </a:prstGeom>
          <a:solidFill>
            <a:schemeClr val="accent1"/>
          </a:solidFill>
        </p:spPr>
        <p:txBody>
          <a:bodyPr vert="horz" lIns="91440" tIns="45720" rIns="91440" bIns="45720" rtlCol="0" anchor="ctr">
            <a:normAutofit/>
          </a:bodyPr>
          <a:lstStyle>
            <a:lvl1pPr algn="l" defTabSz="914400" rtl="0" eaLnBrk="1" latinLnBrk="0" hangingPunct="1">
              <a:lnSpc>
                <a:spcPct val="90000"/>
              </a:lnSpc>
              <a:spcBef>
                <a:spcPct val="0"/>
              </a:spcBef>
              <a:buNone/>
              <a:defRPr kumimoji="1" lang="ja-JP" altLang="en-US" sz="2800" b="1" kern="1200">
                <a:solidFill>
                  <a:schemeClr val="bg1"/>
                </a:solidFill>
                <a:latin typeface="+mj-lt"/>
                <a:ea typeface="+mj-ea"/>
                <a:cs typeface="+mj-cs"/>
              </a:defRPr>
            </a:lvl1pPr>
          </a:lstStyle>
          <a:p>
            <a:r>
              <a:rPr lang="ja-JP" altLang="en-US" dirty="0"/>
              <a:t>そして、</a:t>
            </a:r>
            <a:r>
              <a:rPr lang="en-US" altLang="ja-JP" dirty="0"/>
              <a:t>QC</a:t>
            </a:r>
            <a:r>
              <a:rPr lang="ja-JP" altLang="en-US" dirty="0"/>
              <a:t>リーダーの小林は・・・</a:t>
            </a:r>
            <a:endParaRPr lang="en-US" altLang="ja-JP" dirty="0"/>
          </a:p>
        </p:txBody>
      </p:sp>
      <p:sp>
        <p:nvSpPr>
          <p:cNvPr id="1029" name="思考の吹き出し: 雲形 1028">
            <a:extLst>
              <a:ext uri="{FF2B5EF4-FFF2-40B4-BE49-F238E27FC236}">
                <a16:creationId xmlns:a16="http://schemas.microsoft.com/office/drawing/2014/main" id="{3B10B96A-534C-972D-17A1-CD845AB737B8}"/>
              </a:ext>
            </a:extLst>
          </p:cNvPr>
          <p:cNvSpPr/>
          <p:nvPr/>
        </p:nvSpPr>
        <p:spPr>
          <a:xfrm>
            <a:off x="8941816" y="691947"/>
            <a:ext cx="3176371" cy="1986557"/>
          </a:xfrm>
          <a:prstGeom prst="cloudCallou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2400" b="1" dirty="0">
                <a:solidFill>
                  <a:schemeClr val="tx1"/>
                </a:solidFill>
              </a:rPr>
              <a:t>次は、どこに行こうかな</a:t>
            </a:r>
            <a:r>
              <a:rPr kumimoji="1" lang="en-US" altLang="ja-JP" sz="2400" b="1" dirty="0">
                <a:solidFill>
                  <a:schemeClr val="tx1"/>
                </a:solidFill>
              </a:rPr>
              <a:t>~</a:t>
            </a:r>
            <a:endParaRPr kumimoji="1" lang="ja-JP" altLang="en-US" sz="2400" b="1" dirty="0">
              <a:solidFill>
                <a:schemeClr val="tx1"/>
              </a:solidFill>
            </a:endParaRPr>
          </a:p>
        </p:txBody>
      </p:sp>
      <p:pic>
        <p:nvPicPr>
          <p:cNvPr id="4" name="図 3" descr="屋外, テーブル, 椅子, ベンチ が含まれている画像&#10;&#10;AI 生成コンテンツは誤りを含む可能性があります。">
            <a:extLst>
              <a:ext uri="{FF2B5EF4-FFF2-40B4-BE49-F238E27FC236}">
                <a16:creationId xmlns:a16="http://schemas.microsoft.com/office/drawing/2014/main" id="{00FBACB7-12B1-B494-53A5-86CD423726A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45285" y="862456"/>
            <a:ext cx="4071368" cy="2678504"/>
          </a:xfrm>
          <a:prstGeom prst="rect">
            <a:avLst/>
          </a:prstGeom>
        </p:spPr>
      </p:pic>
      <p:pic>
        <p:nvPicPr>
          <p:cNvPr id="8" name="図 7">
            <a:extLst>
              <a:ext uri="{FF2B5EF4-FFF2-40B4-BE49-F238E27FC236}">
                <a16:creationId xmlns:a16="http://schemas.microsoft.com/office/drawing/2014/main" id="{8FF08FB2-9011-0DCE-E548-12CCAC3A0F26}"/>
              </a:ext>
            </a:extLst>
          </p:cNvPr>
          <p:cNvPicPr>
            <a:picLocks noChangeAspect="1"/>
          </p:cNvPicPr>
          <p:nvPr/>
        </p:nvPicPr>
        <p:blipFill>
          <a:blip r:embed="rId4"/>
          <a:stretch>
            <a:fillRect/>
          </a:stretch>
        </p:blipFill>
        <p:spPr>
          <a:xfrm>
            <a:off x="334985" y="862456"/>
            <a:ext cx="3987482" cy="2678504"/>
          </a:xfrm>
          <a:prstGeom prst="rect">
            <a:avLst/>
          </a:prstGeom>
        </p:spPr>
      </p:pic>
      <p:pic>
        <p:nvPicPr>
          <p:cNvPr id="10" name="図 9">
            <a:extLst>
              <a:ext uri="{FF2B5EF4-FFF2-40B4-BE49-F238E27FC236}">
                <a16:creationId xmlns:a16="http://schemas.microsoft.com/office/drawing/2014/main" id="{8F5ABD93-02EF-8304-154B-4E2AE80AC345}"/>
              </a:ext>
            </a:extLst>
          </p:cNvPr>
          <p:cNvPicPr>
            <a:picLocks noChangeAspect="1"/>
          </p:cNvPicPr>
          <p:nvPr/>
        </p:nvPicPr>
        <p:blipFill>
          <a:blip r:embed="rId5"/>
          <a:stretch>
            <a:fillRect/>
          </a:stretch>
        </p:blipFill>
        <p:spPr>
          <a:xfrm>
            <a:off x="386563" y="3595186"/>
            <a:ext cx="3935904" cy="2643585"/>
          </a:xfrm>
          <a:prstGeom prst="rect">
            <a:avLst/>
          </a:prstGeom>
        </p:spPr>
      </p:pic>
      <p:pic>
        <p:nvPicPr>
          <p:cNvPr id="12" name="図 11">
            <a:extLst>
              <a:ext uri="{FF2B5EF4-FFF2-40B4-BE49-F238E27FC236}">
                <a16:creationId xmlns:a16="http://schemas.microsoft.com/office/drawing/2014/main" id="{6CD8C1D2-DFC6-0C3F-F804-F9D0C5584AD8}"/>
              </a:ext>
            </a:extLst>
          </p:cNvPr>
          <p:cNvPicPr>
            <a:picLocks noChangeAspect="1"/>
          </p:cNvPicPr>
          <p:nvPr/>
        </p:nvPicPr>
        <p:blipFill>
          <a:blip r:embed="rId6"/>
          <a:stretch>
            <a:fillRect/>
          </a:stretch>
        </p:blipFill>
        <p:spPr>
          <a:xfrm>
            <a:off x="4632863" y="3595186"/>
            <a:ext cx="3935904" cy="2643991"/>
          </a:xfrm>
          <a:prstGeom prst="rect">
            <a:avLst/>
          </a:prstGeom>
        </p:spPr>
      </p:pic>
      <p:grpSp>
        <p:nvGrpSpPr>
          <p:cNvPr id="26" name="グループ化 25">
            <a:extLst>
              <a:ext uri="{FF2B5EF4-FFF2-40B4-BE49-F238E27FC236}">
                <a16:creationId xmlns:a16="http://schemas.microsoft.com/office/drawing/2014/main" id="{7C8E0355-7334-3D63-FD1C-C16C2454E063}"/>
              </a:ext>
            </a:extLst>
          </p:cNvPr>
          <p:cNvGrpSpPr/>
          <p:nvPr/>
        </p:nvGrpSpPr>
        <p:grpSpPr>
          <a:xfrm>
            <a:off x="7512588" y="2823205"/>
            <a:ext cx="2408129" cy="3484052"/>
            <a:chOff x="1064047" y="2603901"/>
            <a:chExt cx="2408129" cy="3484052"/>
          </a:xfrm>
        </p:grpSpPr>
        <p:pic>
          <p:nvPicPr>
            <p:cNvPr id="27" name="図 26">
              <a:extLst>
                <a:ext uri="{FF2B5EF4-FFF2-40B4-BE49-F238E27FC236}">
                  <a16:creationId xmlns:a16="http://schemas.microsoft.com/office/drawing/2014/main" id="{B02C73C4-E9EF-6193-40D7-378BB998B8B8}"/>
                </a:ext>
              </a:extLst>
            </p:cNvPr>
            <p:cNvPicPr>
              <a:picLocks noChangeAspect="1"/>
            </p:cNvPicPr>
            <p:nvPr/>
          </p:nvPicPr>
          <p:blipFill>
            <a:blip r:embed="rId7"/>
            <a:stretch>
              <a:fillRect/>
            </a:stretch>
          </p:blipFill>
          <p:spPr>
            <a:xfrm>
              <a:off x="1064047" y="3881010"/>
              <a:ext cx="2408129" cy="2206943"/>
            </a:xfrm>
            <a:prstGeom prst="rect">
              <a:avLst/>
            </a:prstGeom>
          </p:spPr>
        </p:pic>
        <p:pic>
          <p:nvPicPr>
            <p:cNvPr id="28" name="id-120725F3-1AA5-4EFB-8FD8-75D9273A1AAE" descr="IMG_2629.jpeg">
              <a:extLst>
                <a:ext uri="{FF2B5EF4-FFF2-40B4-BE49-F238E27FC236}">
                  <a16:creationId xmlns:a16="http://schemas.microsoft.com/office/drawing/2014/main" id="{018D0F52-F13C-FD98-5FF1-6849FFAFD2B4}"/>
                </a:ext>
              </a:extLst>
            </p:cNvPr>
            <p:cNvPicPr>
              <a:picLocks noChangeAspect="1" noChangeArrowheads="1"/>
            </p:cNvPicPr>
            <p:nvPr/>
          </p:nvPicPr>
          <p:blipFill rotWithShape="1">
            <a:blip r:embed="rId8" cstate="hqprint">
              <a:extLst>
                <a:ext uri="{BEBA8EAE-BF5A-486C-A8C5-ECC9F3942E4B}">
                  <a14:imgProps xmlns:a14="http://schemas.microsoft.com/office/drawing/2010/main">
                    <a14:imgLayer r:embed="rId9">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971406">
              <a:off x="1623286" y="2603901"/>
              <a:ext cx="1689161" cy="2107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71525935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461165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FFB4B3-0343-7736-1C2C-E9E89FBCF185}"/>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0525AC87-290B-1431-3725-2C191864E960}"/>
              </a:ext>
            </a:extLst>
          </p:cNvPr>
          <p:cNvSpPr>
            <a:spLocks noGrp="1"/>
          </p:cNvSpPr>
          <p:nvPr>
            <p:ph type="title"/>
          </p:nvPr>
        </p:nvSpPr>
        <p:spPr/>
        <p:txBody>
          <a:bodyPr/>
          <a:lstStyle/>
          <a:p>
            <a:r>
              <a:rPr lang="en-US" altLang="ja-JP" dirty="0"/>
              <a:t>3</a:t>
            </a:r>
            <a:r>
              <a:rPr lang="ja-JP" altLang="en-US" dirty="0"/>
              <a:t>年後の決意とアクションプラン</a:t>
            </a:r>
            <a:endParaRPr kumimoji="1" lang="ja-JP" altLang="en-US" dirty="0"/>
          </a:p>
        </p:txBody>
      </p:sp>
      <p:grpSp>
        <p:nvGrpSpPr>
          <p:cNvPr id="2115" name="グループ化 2114">
            <a:extLst>
              <a:ext uri="{FF2B5EF4-FFF2-40B4-BE49-F238E27FC236}">
                <a16:creationId xmlns:a16="http://schemas.microsoft.com/office/drawing/2014/main" id="{9EE32B88-6125-85FC-DC16-2DDAEA2B4368}"/>
              </a:ext>
            </a:extLst>
          </p:cNvPr>
          <p:cNvGrpSpPr/>
          <p:nvPr/>
        </p:nvGrpSpPr>
        <p:grpSpPr>
          <a:xfrm>
            <a:off x="204752" y="504708"/>
            <a:ext cx="3010928" cy="2906054"/>
            <a:chOff x="204752" y="504708"/>
            <a:chExt cx="3010928" cy="2906054"/>
          </a:xfrm>
        </p:grpSpPr>
        <p:pic>
          <p:nvPicPr>
            <p:cNvPr id="16" name="図 15">
              <a:extLst>
                <a:ext uri="{FF2B5EF4-FFF2-40B4-BE49-F238E27FC236}">
                  <a16:creationId xmlns:a16="http://schemas.microsoft.com/office/drawing/2014/main" id="{02EC81EB-702C-710F-4E05-5C97CE5551B0}"/>
                </a:ext>
              </a:extLst>
            </p:cNvPr>
            <p:cNvPicPr>
              <a:picLocks noChangeAspect="1"/>
            </p:cNvPicPr>
            <p:nvPr/>
          </p:nvPicPr>
          <p:blipFill>
            <a:blip r:embed="rId3">
              <a:alphaModFix amt="35000"/>
            </a:blip>
            <a:stretch>
              <a:fillRect/>
            </a:stretch>
          </p:blipFill>
          <p:spPr>
            <a:xfrm flipH="1">
              <a:off x="204752" y="1907143"/>
              <a:ext cx="1025647" cy="1503619"/>
            </a:xfrm>
            <a:prstGeom prst="rect">
              <a:avLst/>
            </a:prstGeom>
          </p:spPr>
        </p:pic>
        <p:pic>
          <p:nvPicPr>
            <p:cNvPr id="17" name="図 16">
              <a:extLst>
                <a:ext uri="{FF2B5EF4-FFF2-40B4-BE49-F238E27FC236}">
                  <a16:creationId xmlns:a16="http://schemas.microsoft.com/office/drawing/2014/main" id="{B6D1DB2B-71DA-A343-848D-A7D1FBDDCDF7}"/>
                </a:ext>
              </a:extLst>
            </p:cNvPr>
            <p:cNvPicPr>
              <a:picLocks noChangeAspect="1"/>
            </p:cNvPicPr>
            <p:nvPr/>
          </p:nvPicPr>
          <p:blipFill>
            <a:blip r:embed="rId3">
              <a:alphaModFix amt="50000"/>
            </a:blip>
            <a:stretch>
              <a:fillRect/>
            </a:stretch>
          </p:blipFill>
          <p:spPr>
            <a:xfrm flipH="1">
              <a:off x="717575" y="1290616"/>
              <a:ext cx="1446192" cy="2120146"/>
            </a:xfrm>
            <a:prstGeom prst="rect">
              <a:avLst/>
            </a:prstGeom>
          </p:spPr>
        </p:pic>
        <p:pic>
          <p:nvPicPr>
            <p:cNvPr id="18" name="図 17">
              <a:extLst>
                <a:ext uri="{FF2B5EF4-FFF2-40B4-BE49-F238E27FC236}">
                  <a16:creationId xmlns:a16="http://schemas.microsoft.com/office/drawing/2014/main" id="{40CEE855-B033-E952-EAC1-DF4B632E84CF}"/>
                </a:ext>
              </a:extLst>
            </p:cNvPr>
            <p:cNvPicPr>
              <a:picLocks noChangeAspect="1"/>
            </p:cNvPicPr>
            <p:nvPr/>
          </p:nvPicPr>
          <p:blipFill>
            <a:blip r:embed="rId3">
              <a:alphaModFix/>
            </a:blip>
            <a:stretch>
              <a:fillRect/>
            </a:stretch>
          </p:blipFill>
          <p:spPr>
            <a:xfrm flipH="1">
              <a:off x="1363370" y="504708"/>
              <a:ext cx="1852310" cy="2715523"/>
            </a:xfrm>
            <a:prstGeom prst="rect">
              <a:avLst/>
            </a:prstGeom>
          </p:spPr>
        </p:pic>
      </p:grpSp>
      <p:pic>
        <p:nvPicPr>
          <p:cNvPr id="4" name="図 3">
            <a:extLst>
              <a:ext uri="{FF2B5EF4-FFF2-40B4-BE49-F238E27FC236}">
                <a16:creationId xmlns:a16="http://schemas.microsoft.com/office/drawing/2014/main" id="{AFFE7859-51F2-C581-5DC1-ECD343E3E8CB}"/>
              </a:ext>
            </a:extLst>
          </p:cNvPr>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a:off x="213551" y="3686814"/>
            <a:ext cx="5570361" cy="2664425"/>
          </a:xfrm>
          <a:prstGeom prst="rect">
            <a:avLst/>
          </a:prstGeom>
          <a:noFill/>
          <a:effectLst>
            <a:softEdge rad="685800"/>
          </a:effectLst>
          <a:extLst>
            <a:ext uri="{909E8E84-426E-40DD-AFC4-6F175D3DCCD1}">
              <a14:hiddenFill xmlns:a14="http://schemas.microsoft.com/office/drawing/2010/main">
                <a:solidFill>
                  <a:srgbClr val="FFFFFF"/>
                </a:solidFill>
              </a14:hiddenFill>
            </a:ext>
          </a:extLst>
        </p:spPr>
      </p:pic>
      <p:pic>
        <p:nvPicPr>
          <p:cNvPr id="2050" name="Picture 2" descr="肥料イラスト｜無料イラスト・フリー素材なら「イラストAC」">
            <a:extLst>
              <a:ext uri="{FF2B5EF4-FFF2-40B4-BE49-F238E27FC236}">
                <a16:creationId xmlns:a16="http://schemas.microsoft.com/office/drawing/2014/main" id="{0C624C1B-BA22-ACB9-ADC0-C4ED28324065}"/>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6471" b="97647" l="8989" r="95693">
                        <a14:foregroundMark x1="12547" y1="68529" x2="8989" y2="86765"/>
                        <a14:foregroundMark x1="8989" y1="86765" x2="9176" y2="80294"/>
                        <a14:foregroundMark x1="30150" y1="97059" x2="15169" y2="92647"/>
                        <a14:foregroundMark x1="85955" y1="49118" x2="85955" y2="83824"/>
                        <a14:foregroundMark x1="72659" y1="62941" x2="74345" y2="75882"/>
                        <a14:foregroundMark x1="81461" y1="61471" x2="81461" y2="74706"/>
                        <a14:foregroundMark x1="85955" y1="64412" x2="77341" y2="64412"/>
                        <a14:foregroundMark x1="87828" y1="55000" x2="92884" y2="76176"/>
                        <a14:foregroundMark x1="95693" y1="78529" x2="95880" y2="86176"/>
                        <a14:foregroundMark x1="79963" y1="96176" x2="73970" y2="97941"/>
                        <a14:foregroundMark x1="91573" y1="6471" x2="84082" y2="11471"/>
                      </a14:backgroundRemoval>
                    </a14:imgEffect>
                  </a14:imgLayer>
                </a14:imgProps>
              </a:ext>
              <a:ext uri="{28A0092B-C50C-407E-A947-70E740481C1C}">
                <a14:useLocalDpi xmlns:a14="http://schemas.microsoft.com/office/drawing/2010/main" val="0"/>
              </a:ext>
            </a:extLst>
          </a:blip>
          <a:srcRect/>
          <a:stretch>
            <a:fillRect/>
          </a:stretch>
        </p:blipFill>
        <p:spPr bwMode="auto">
          <a:xfrm>
            <a:off x="10047811" y="3803932"/>
            <a:ext cx="1873556" cy="1192901"/>
          </a:xfrm>
          <a:prstGeom prst="rect">
            <a:avLst/>
          </a:prstGeom>
          <a:noFill/>
          <a:extLst>
            <a:ext uri="{909E8E84-426E-40DD-AFC4-6F175D3DCCD1}">
              <a14:hiddenFill xmlns:a14="http://schemas.microsoft.com/office/drawing/2010/main">
                <a:solidFill>
                  <a:srgbClr val="FFFFFF"/>
                </a:solidFill>
              </a14:hiddenFill>
            </a:ext>
          </a:extLst>
        </p:spPr>
      </p:pic>
      <p:sp>
        <p:nvSpPr>
          <p:cNvPr id="3" name="スライド番号プレースホルダー 2">
            <a:extLst>
              <a:ext uri="{FF2B5EF4-FFF2-40B4-BE49-F238E27FC236}">
                <a16:creationId xmlns:a16="http://schemas.microsoft.com/office/drawing/2014/main" id="{43DB804B-C383-5C76-B752-A8416345408F}"/>
              </a:ext>
            </a:extLst>
          </p:cNvPr>
          <p:cNvSpPr>
            <a:spLocks noGrp="1"/>
          </p:cNvSpPr>
          <p:nvPr>
            <p:ph type="sldNum" sz="quarter" idx="4"/>
          </p:nvPr>
        </p:nvSpPr>
        <p:spPr/>
        <p:txBody>
          <a:bodyPr/>
          <a:lstStyle/>
          <a:p>
            <a:fld id="{2A12437D-38F8-4D18-B693-32A1518CF28A}" type="slidenum">
              <a:rPr lang="ja-JP" altLang="en-US" smtClean="0"/>
              <a:pPr/>
              <a:t>8</a:t>
            </a:fld>
            <a:endParaRPr lang="ja-JP" altLang="en-US" dirty="0"/>
          </a:p>
        </p:txBody>
      </p:sp>
      <p:grpSp>
        <p:nvGrpSpPr>
          <p:cNvPr id="33" name="グループ化 32">
            <a:extLst>
              <a:ext uri="{FF2B5EF4-FFF2-40B4-BE49-F238E27FC236}">
                <a16:creationId xmlns:a16="http://schemas.microsoft.com/office/drawing/2014/main" id="{745390F0-9052-7BD4-5727-4BFAC864A35B}"/>
              </a:ext>
            </a:extLst>
          </p:cNvPr>
          <p:cNvGrpSpPr/>
          <p:nvPr/>
        </p:nvGrpSpPr>
        <p:grpSpPr>
          <a:xfrm>
            <a:off x="238382" y="3754084"/>
            <a:ext cx="4860000" cy="525517"/>
            <a:chOff x="720610" y="3267441"/>
            <a:chExt cx="4860000" cy="525517"/>
          </a:xfrm>
        </p:grpSpPr>
        <p:sp>
          <p:nvSpPr>
            <p:cNvPr id="34" name="テキスト ボックス 57">
              <a:extLst>
                <a:ext uri="{FF2B5EF4-FFF2-40B4-BE49-F238E27FC236}">
                  <a16:creationId xmlns:a16="http://schemas.microsoft.com/office/drawing/2014/main" id="{AA3F11C4-293B-032F-6919-A6A4CB38D35B}"/>
                </a:ext>
              </a:extLst>
            </p:cNvPr>
            <p:cNvSpPr txBox="1"/>
            <p:nvPr/>
          </p:nvSpPr>
          <p:spPr>
            <a:xfrm>
              <a:off x="720610" y="3269738"/>
              <a:ext cx="4860000"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800" b="1" dirty="0">
                  <a:ln w="152400">
                    <a:solidFill>
                      <a:srgbClr val="0000FF"/>
                    </a:solidFill>
                  </a:ln>
                  <a:solidFill>
                    <a:srgbClr val="FFC000"/>
                  </a:solidFill>
                </a:rPr>
                <a:t>三年計画で全社トップへ！</a:t>
              </a:r>
              <a:endParaRPr lang="en-US" altLang="ja-JP" sz="2800" b="1" dirty="0">
                <a:ln w="152400">
                  <a:solidFill>
                    <a:srgbClr val="0000FF"/>
                  </a:solidFill>
                </a:ln>
                <a:solidFill>
                  <a:srgbClr val="FFC000"/>
                </a:solidFill>
              </a:endParaRPr>
            </a:p>
          </p:txBody>
        </p:sp>
        <p:sp>
          <p:nvSpPr>
            <p:cNvPr id="35" name="テキスト ボックス 58">
              <a:extLst>
                <a:ext uri="{FF2B5EF4-FFF2-40B4-BE49-F238E27FC236}">
                  <a16:creationId xmlns:a16="http://schemas.microsoft.com/office/drawing/2014/main" id="{87F417FD-4BEF-F532-C1CA-5E45716F0894}"/>
                </a:ext>
              </a:extLst>
            </p:cNvPr>
            <p:cNvSpPr txBox="1"/>
            <p:nvPr/>
          </p:nvSpPr>
          <p:spPr>
            <a:xfrm>
              <a:off x="720610" y="3269738"/>
              <a:ext cx="4860000"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2800" b="1" dirty="0">
                  <a:ln w="76200">
                    <a:solidFill>
                      <a:schemeClr val="bg1"/>
                    </a:solidFill>
                  </a:ln>
                  <a:solidFill>
                    <a:schemeClr val="bg1"/>
                  </a:solidFill>
                </a:rPr>
                <a:t>三年計画で全社トップへ！</a:t>
              </a:r>
              <a:endParaRPr kumimoji="1" lang="en-US" altLang="ja-JP" sz="2400" dirty="0">
                <a:ln w="76200">
                  <a:solidFill>
                    <a:schemeClr val="bg1"/>
                  </a:solidFill>
                </a:ln>
                <a:solidFill>
                  <a:schemeClr val="bg1"/>
                </a:solidFill>
              </a:endParaRPr>
            </a:p>
          </p:txBody>
        </p:sp>
        <p:sp>
          <p:nvSpPr>
            <p:cNvPr id="36" name="テキスト ボックス 59">
              <a:extLst>
                <a:ext uri="{FF2B5EF4-FFF2-40B4-BE49-F238E27FC236}">
                  <a16:creationId xmlns:a16="http://schemas.microsoft.com/office/drawing/2014/main" id="{B58E2088-468E-819B-22F8-1D353D95D6A3}"/>
                </a:ext>
              </a:extLst>
            </p:cNvPr>
            <p:cNvSpPr txBox="1"/>
            <p:nvPr/>
          </p:nvSpPr>
          <p:spPr>
            <a:xfrm>
              <a:off x="720610" y="3267441"/>
              <a:ext cx="4860000"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ja-JP" altLang="en-US" sz="2800" b="1" dirty="0">
                  <a:ln w="76200">
                    <a:noFill/>
                  </a:ln>
                  <a:solidFill>
                    <a:srgbClr val="0000FF"/>
                  </a:solidFill>
                </a:rPr>
                <a:t>三年計画で全社トップへ！</a:t>
              </a:r>
              <a:endParaRPr kumimoji="1" lang="en-US" altLang="ja-JP" sz="2800" b="1" dirty="0">
                <a:ln w="76200">
                  <a:noFill/>
                </a:ln>
                <a:solidFill>
                  <a:srgbClr val="0000FF"/>
                </a:solidFill>
              </a:endParaRPr>
            </a:p>
          </p:txBody>
        </p:sp>
      </p:grpSp>
      <p:sp>
        <p:nvSpPr>
          <p:cNvPr id="38" name="正方形/長方形 37">
            <a:extLst>
              <a:ext uri="{FF2B5EF4-FFF2-40B4-BE49-F238E27FC236}">
                <a16:creationId xmlns:a16="http://schemas.microsoft.com/office/drawing/2014/main" id="{087FFC02-F659-68F0-75C4-D92585FDD686}"/>
              </a:ext>
            </a:extLst>
          </p:cNvPr>
          <p:cNvSpPr/>
          <p:nvPr/>
        </p:nvSpPr>
        <p:spPr>
          <a:xfrm>
            <a:off x="455065" y="5520240"/>
            <a:ext cx="1786228" cy="830997"/>
          </a:xfrm>
          <a:prstGeom prst="rect">
            <a:avLst/>
          </a:prstGeom>
          <a:noFill/>
        </p:spPr>
        <p:txBody>
          <a:bodyPr wrap="square" lIns="91440" tIns="45720" rIns="91440" bIns="45720">
            <a:spAutoFit/>
          </a:bodyPr>
          <a:lstStyle/>
          <a:p>
            <a:r>
              <a:rPr lang="en-US" altLang="ja-JP" sz="2400" b="1" cap="none" spc="50" dirty="0">
                <a:ln w="9525" cmpd="sng">
                  <a:solidFill>
                    <a:schemeClr val="accent1"/>
                  </a:solidFill>
                  <a:prstDash val="solid"/>
                </a:ln>
                <a:solidFill>
                  <a:srgbClr val="70AD47">
                    <a:tint val="1000"/>
                  </a:srgbClr>
                </a:solidFill>
                <a:effectLst>
                  <a:glow rad="38100">
                    <a:schemeClr val="accent1">
                      <a:alpha val="40000"/>
                    </a:schemeClr>
                  </a:glow>
                </a:effectLst>
              </a:rPr>
              <a:t>2023</a:t>
            </a:r>
            <a:r>
              <a:rPr lang="ja-JP" altLang="en-US" sz="2400" b="1" cap="none" spc="50" dirty="0">
                <a:ln w="9525" cmpd="sng">
                  <a:solidFill>
                    <a:schemeClr val="accent1"/>
                  </a:solidFill>
                  <a:prstDash val="solid"/>
                </a:ln>
                <a:solidFill>
                  <a:srgbClr val="70AD47">
                    <a:tint val="1000"/>
                  </a:srgbClr>
                </a:solidFill>
                <a:effectLst>
                  <a:glow rad="38100">
                    <a:schemeClr val="accent1">
                      <a:alpha val="40000"/>
                    </a:schemeClr>
                  </a:glow>
                </a:effectLst>
              </a:rPr>
              <a:t>年</a:t>
            </a:r>
            <a:endParaRPr lang="en-US" altLang="ja-JP" sz="2400" b="1" cap="none" spc="50" dirty="0">
              <a:ln w="9525" cmpd="sng">
                <a:solidFill>
                  <a:schemeClr val="accent1"/>
                </a:solidFill>
                <a:prstDash val="solid"/>
              </a:ln>
              <a:solidFill>
                <a:srgbClr val="70AD47">
                  <a:tint val="1000"/>
                </a:srgbClr>
              </a:solidFill>
              <a:effectLst>
                <a:glow rad="38100">
                  <a:schemeClr val="accent1">
                    <a:alpha val="40000"/>
                  </a:schemeClr>
                </a:glow>
              </a:effectLst>
            </a:endParaRPr>
          </a:p>
          <a:p>
            <a:r>
              <a:rPr lang="ja-JP" altLang="en-US" sz="2400" b="1" cap="none" spc="50" dirty="0">
                <a:ln w="9525" cmpd="sng">
                  <a:solidFill>
                    <a:schemeClr val="accent1"/>
                  </a:solidFill>
                  <a:prstDash val="solid"/>
                </a:ln>
                <a:solidFill>
                  <a:srgbClr val="70AD47">
                    <a:tint val="1000"/>
                  </a:srgbClr>
                </a:solidFill>
                <a:effectLst>
                  <a:glow rad="38100">
                    <a:schemeClr val="accent1">
                      <a:alpha val="40000"/>
                    </a:schemeClr>
                  </a:glow>
                </a:effectLst>
              </a:rPr>
              <a:t>種植えの年</a:t>
            </a:r>
          </a:p>
        </p:txBody>
      </p:sp>
      <p:sp>
        <p:nvSpPr>
          <p:cNvPr id="39" name="正方形/長方形 38">
            <a:extLst>
              <a:ext uri="{FF2B5EF4-FFF2-40B4-BE49-F238E27FC236}">
                <a16:creationId xmlns:a16="http://schemas.microsoft.com/office/drawing/2014/main" id="{D0D93C7F-A0FF-A0F5-47F8-520925738E61}"/>
              </a:ext>
            </a:extLst>
          </p:cNvPr>
          <p:cNvSpPr/>
          <p:nvPr/>
        </p:nvSpPr>
        <p:spPr>
          <a:xfrm>
            <a:off x="2431704" y="5520240"/>
            <a:ext cx="1786228" cy="830997"/>
          </a:xfrm>
          <a:prstGeom prst="rect">
            <a:avLst/>
          </a:prstGeom>
          <a:noFill/>
        </p:spPr>
        <p:txBody>
          <a:bodyPr wrap="square" lIns="91440" tIns="45720" rIns="91440" bIns="45720">
            <a:spAutoFit/>
          </a:bodyPr>
          <a:lstStyle/>
          <a:p>
            <a:r>
              <a:rPr lang="en-US" altLang="ja-JP" sz="2400" b="1" spc="50" dirty="0">
                <a:ln w="9525" cmpd="sng">
                  <a:solidFill>
                    <a:schemeClr val="accent1"/>
                  </a:solidFill>
                  <a:prstDash val="solid"/>
                </a:ln>
                <a:solidFill>
                  <a:srgbClr val="70AD47">
                    <a:tint val="1000"/>
                  </a:srgbClr>
                </a:solidFill>
                <a:effectLst>
                  <a:glow rad="38100">
                    <a:schemeClr val="accent1">
                      <a:alpha val="40000"/>
                    </a:schemeClr>
                  </a:glow>
                </a:effectLst>
              </a:rPr>
              <a:t>2024</a:t>
            </a:r>
            <a:r>
              <a:rPr lang="ja-JP" altLang="en-US" sz="2400" b="1" spc="50" dirty="0">
                <a:ln w="9525" cmpd="sng">
                  <a:solidFill>
                    <a:schemeClr val="accent1"/>
                  </a:solidFill>
                  <a:prstDash val="solid"/>
                </a:ln>
                <a:solidFill>
                  <a:srgbClr val="70AD47">
                    <a:tint val="1000"/>
                  </a:srgbClr>
                </a:solidFill>
                <a:effectLst>
                  <a:glow rad="38100">
                    <a:schemeClr val="accent1">
                      <a:alpha val="40000"/>
                    </a:schemeClr>
                  </a:glow>
                </a:effectLst>
              </a:rPr>
              <a:t>年</a:t>
            </a:r>
            <a:endParaRPr lang="en-US" altLang="ja-JP" sz="2400" b="1" spc="50" dirty="0">
              <a:ln w="9525" cmpd="sng">
                <a:solidFill>
                  <a:schemeClr val="accent1"/>
                </a:solidFill>
                <a:prstDash val="solid"/>
              </a:ln>
              <a:solidFill>
                <a:srgbClr val="70AD47">
                  <a:tint val="1000"/>
                </a:srgbClr>
              </a:solidFill>
              <a:effectLst>
                <a:glow rad="38100">
                  <a:schemeClr val="accent1">
                    <a:alpha val="40000"/>
                  </a:schemeClr>
                </a:glow>
              </a:effectLst>
            </a:endParaRPr>
          </a:p>
          <a:p>
            <a:r>
              <a:rPr lang="ja-JP" altLang="en-US" sz="2400" b="1" cap="none" spc="50" dirty="0">
                <a:ln w="9525" cmpd="sng">
                  <a:solidFill>
                    <a:schemeClr val="accent1"/>
                  </a:solidFill>
                  <a:prstDash val="solid"/>
                </a:ln>
                <a:solidFill>
                  <a:srgbClr val="70AD47">
                    <a:tint val="1000"/>
                  </a:srgbClr>
                </a:solidFill>
                <a:effectLst>
                  <a:glow rad="38100">
                    <a:schemeClr val="accent1">
                      <a:alpha val="40000"/>
                    </a:schemeClr>
                  </a:glow>
                </a:effectLst>
              </a:rPr>
              <a:t>芽吹きの年</a:t>
            </a:r>
          </a:p>
        </p:txBody>
      </p:sp>
      <p:sp>
        <p:nvSpPr>
          <p:cNvPr id="41" name="正方形/長方形 40">
            <a:extLst>
              <a:ext uri="{FF2B5EF4-FFF2-40B4-BE49-F238E27FC236}">
                <a16:creationId xmlns:a16="http://schemas.microsoft.com/office/drawing/2014/main" id="{55820E09-9298-7937-4BF4-DE814ADA6FEA}"/>
              </a:ext>
            </a:extLst>
          </p:cNvPr>
          <p:cNvSpPr/>
          <p:nvPr/>
        </p:nvSpPr>
        <p:spPr>
          <a:xfrm>
            <a:off x="4357289" y="5482620"/>
            <a:ext cx="1786228" cy="830997"/>
          </a:xfrm>
          <a:prstGeom prst="rect">
            <a:avLst/>
          </a:prstGeom>
          <a:noFill/>
        </p:spPr>
        <p:txBody>
          <a:bodyPr wrap="square" lIns="91440" tIns="45720" rIns="91440" bIns="45720">
            <a:spAutoFit/>
          </a:bodyPr>
          <a:lstStyle/>
          <a:p>
            <a:r>
              <a:rPr lang="en-US" altLang="ja-JP" sz="2400" b="1" cap="none" spc="50" dirty="0">
                <a:ln w="9525" cmpd="sng">
                  <a:solidFill>
                    <a:schemeClr val="accent1"/>
                  </a:solidFill>
                  <a:prstDash val="solid"/>
                </a:ln>
                <a:solidFill>
                  <a:srgbClr val="70AD47">
                    <a:tint val="1000"/>
                  </a:srgbClr>
                </a:solidFill>
                <a:effectLst>
                  <a:glow rad="38100">
                    <a:schemeClr val="accent1">
                      <a:alpha val="40000"/>
                    </a:schemeClr>
                  </a:glow>
                </a:effectLst>
              </a:rPr>
              <a:t>2025</a:t>
            </a:r>
            <a:r>
              <a:rPr lang="ja-JP" altLang="en-US" sz="2400" b="1" cap="none" spc="50" dirty="0">
                <a:ln w="9525" cmpd="sng">
                  <a:solidFill>
                    <a:schemeClr val="accent1"/>
                  </a:solidFill>
                  <a:prstDash val="solid"/>
                </a:ln>
                <a:solidFill>
                  <a:srgbClr val="70AD47">
                    <a:tint val="1000"/>
                  </a:srgbClr>
                </a:solidFill>
                <a:effectLst>
                  <a:glow rad="38100">
                    <a:schemeClr val="accent1">
                      <a:alpha val="40000"/>
                    </a:schemeClr>
                  </a:glow>
                </a:effectLst>
              </a:rPr>
              <a:t>年</a:t>
            </a:r>
            <a:endParaRPr lang="en-US" altLang="ja-JP" sz="2400" b="1" cap="none" spc="50" dirty="0">
              <a:ln w="9525" cmpd="sng">
                <a:solidFill>
                  <a:schemeClr val="accent1"/>
                </a:solidFill>
                <a:prstDash val="solid"/>
              </a:ln>
              <a:solidFill>
                <a:srgbClr val="70AD47">
                  <a:tint val="1000"/>
                </a:srgbClr>
              </a:solidFill>
              <a:effectLst>
                <a:glow rad="38100">
                  <a:schemeClr val="accent1">
                    <a:alpha val="40000"/>
                  </a:schemeClr>
                </a:glow>
              </a:effectLst>
            </a:endParaRPr>
          </a:p>
          <a:p>
            <a:r>
              <a:rPr lang="ja-JP" altLang="en-US" sz="2400" b="1" cap="none" spc="50" dirty="0">
                <a:ln w="9525" cmpd="sng">
                  <a:solidFill>
                    <a:schemeClr val="accent1"/>
                  </a:solidFill>
                  <a:prstDash val="solid"/>
                </a:ln>
                <a:solidFill>
                  <a:srgbClr val="70AD47">
                    <a:tint val="1000"/>
                  </a:srgbClr>
                </a:solidFill>
                <a:effectLst>
                  <a:glow rad="38100">
                    <a:schemeClr val="accent1">
                      <a:alpha val="40000"/>
                    </a:schemeClr>
                  </a:glow>
                </a:effectLst>
              </a:rPr>
              <a:t>開花の年</a:t>
            </a:r>
          </a:p>
        </p:txBody>
      </p:sp>
      <p:grpSp>
        <p:nvGrpSpPr>
          <p:cNvPr id="44" name="グループ化 43">
            <a:extLst>
              <a:ext uri="{FF2B5EF4-FFF2-40B4-BE49-F238E27FC236}">
                <a16:creationId xmlns:a16="http://schemas.microsoft.com/office/drawing/2014/main" id="{4E11C4BA-557F-D66D-C3D6-BE85E85DAF02}"/>
              </a:ext>
            </a:extLst>
          </p:cNvPr>
          <p:cNvGrpSpPr/>
          <p:nvPr/>
        </p:nvGrpSpPr>
        <p:grpSpPr>
          <a:xfrm>
            <a:off x="6362167" y="3730149"/>
            <a:ext cx="6048672" cy="954107"/>
            <a:chOff x="7089890" y="5343297"/>
            <a:chExt cx="4891013" cy="954107"/>
          </a:xfrm>
        </p:grpSpPr>
        <p:sp>
          <p:nvSpPr>
            <p:cNvPr id="45" name="テキスト ボックス 44">
              <a:extLst>
                <a:ext uri="{FF2B5EF4-FFF2-40B4-BE49-F238E27FC236}">
                  <a16:creationId xmlns:a16="http://schemas.microsoft.com/office/drawing/2014/main" id="{FCFD83AD-B769-F4B7-933D-4DF973CB9471}"/>
                </a:ext>
              </a:extLst>
            </p:cNvPr>
            <p:cNvSpPr txBox="1"/>
            <p:nvPr/>
          </p:nvSpPr>
          <p:spPr>
            <a:xfrm>
              <a:off x="7089890" y="5343297"/>
              <a:ext cx="4891013" cy="954107"/>
            </a:xfrm>
            <a:prstGeom prst="rect">
              <a:avLst/>
            </a:prstGeom>
            <a:noFill/>
          </p:spPr>
          <p:txBody>
            <a:bodyPr wrap="square" rtlCol="0">
              <a:spAutoFit/>
            </a:bodyPr>
            <a:lstStyle/>
            <a:p>
              <a:r>
                <a:rPr lang="ja-JP" altLang="en-US" sz="2800" b="1" dirty="0">
                  <a:ln w="152400">
                    <a:solidFill>
                      <a:srgbClr val="0000FF"/>
                    </a:solidFill>
                  </a:ln>
                  <a:solidFill>
                    <a:srgbClr val="0000FF"/>
                  </a:solidFill>
                </a:rPr>
                <a:t>土壌を豊かにする</a:t>
              </a:r>
            </a:p>
            <a:p>
              <a:r>
                <a:rPr lang="ja-JP" altLang="en-US" sz="2800" b="1" dirty="0">
                  <a:ln w="152400">
                    <a:solidFill>
                      <a:srgbClr val="0000FF"/>
                    </a:solidFill>
                  </a:ln>
                  <a:solidFill>
                    <a:srgbClr val="0000FF"/>
                  </a:solidFill>
                </a:rPr>
                <a:t>　　　　３つのアクションプラン</a:t>
              </a:r>
            </a:p>
          </p:txBody>
        </p:sp>
        <p:sp>
          <p:nvSpPr>
            <p:cNvPr id="46" name="テキスト ボックス 45">
              <a:extLst>
                <a:ext uri="{FF2B5EF4-FFF2-40B4-BE49-F238E27FC236}">
                  <a16:creationId xmlns:a16="http://schemas.microsoft.com/office/drawing/2014/main" id="{FDDD8FB8-3257-0A9F-EBAE-A52502773B84}"/>
                </a:ext>
              </a:extLst>
            </p:cNvPr>
            <p:cNvSpPr txBox="1"/>
            <p:nvPr/>
          </p:nvSpPr>
          <p:spPr>
            <a:xfrm>
              <a:off x="7089890" y="5343297"/>
              <a:ext cx="4891013" cy="954107"/>
            </a:xfrm>
            <a:prstGeom prst="rect">
              <a:avLst/>
            </a:prstGeom>
            <a:noFill/>
          </p:spPr>
          <p:txBody>
            <a:bodyPr wrap="square" rtlCol="0">
              <a:spAutoFit/>
            </a:bodyPr>
            <a:lstStyle/>
            <a:p>
              <a:r>
                <a:rPr lang="ja-JP" altLang="en-US" sz="2800" b="1" dirty="0">
                  <a:ln w="76200">
                    <a:solidFill>
                      <a:schemeClr val="bg1"/>
                    </a:solidFill>
                  </a:ln>
                  <a:solidFill>
                    <a:schemeClr val="bg1"/>
                  </a:solidFill>
                </a:rPr>
                <a:t>土壌を豊かにする</a:t>
              </a:r>
            </a:p>
            <a:p>
              <a:r>
                <a:rPr lang="ja-JP" altLang="en-US" sz="2800" b="1" dirty="0">
                  <a:ln w="76200">
                    <a:solidFill>
                      <a:schemeClr val="bg1"/>
                    </a:solidFill>
                  </a:ln>
                  <a:solidFill>
                    <a:schemeClr val="bg1"/>
                  </a:solidFill>
                </a:rPr>
                <a:t>　　　　３つのアクションプラン</a:t>
              </a:r>
            </a:p>
          </p:txBody>
        </p:sp>
        <p:sp>
          <p:nvSpPr>
            <p:cNvPr id="47" name="テキスト ボックス 46">
              <a:extLst>
                <a:ext uri="{FF2B5EF4-FFF2-40B4-BE49-F238E27FC236}">
                  <a16:creationId xmlns:a16="http://schemas.microsoft.com/office/drawing/2014/main" id="{529652AD-CB43-4B68-5817-FA5F2561C445}"/>
                </a:ext>
              </a:extLst>
            </p:cNvPr>
            <p:cNvSpPr txBox="1"/>
            <p:nvPr/>
          </p:nvSpPr>
          <p:spPr>
            <a:xfrm>
              <a:off x="7089890" y="5343297"/>
              <a:ext cx="4887670" cy="954107"/>
            </a:xfrm>
            <a:prstGeom prst="rect">
              <a:avLst/>
            </a:prstGeom>
            <a:noFill/>
          </p:spPr>
          <p:txBody>
            <a:bodyPr wrap="square" rtlCol="0">
              <a:spAutoFit/>
            </a:bodyPr>
            <a:lstStyle/>
            <a:p>
              <a:r>
                <a:rPr lang="ja-JP" altLang="en-US" sz="2800" b="1" dirty="0">
                  <a:ln w="254000">
                    <a:noFill/>
                  </a:ln>
                  <a:solidFill>
                    <a:srgbClr val="0000FF"/>
                  </a:solidFill>
                </a:rPr>
                <a:t>土壌を豊かにする</a:t>
              </a:r>
              <a:endParaRPr lang="en-US" altLang="ja-JP" sz="2800" b="1" dirty="0">
                <a:ln w="254000">
                  <a:noFill/>
                </a:ln>
                <a:solidFill>
                  <a:srgbClr val="0000FF"/>
                </a:solidFill>
              </a:endParaRPr>
            </a:p>
            <a:p>
              <a:r>
                <a:rPr kumimoji="1" lang="ja-JP" altLang="en-US" sz="2800" b="1" dirty="0">
                  <a:ln w="254000">
                    <a:noFill/>
                  </a:ln>
                  <a:solidFill>
                    <a:srgbClr val="0000FF"/>
                  </a:solidFill>
                </a:rPr>
                <a:t>　　　　３つのアクションプラン</a:t>
              </a:r>
              <a:endParaRPr kumimoji="1" lang="en-US" altLang="ja-JP" sz="2000" b="1" dirty="0">
                <a:ln w="254000">
                  <a:noFill/>
                </a:ln>
                <a:solidFill>
                  <a:srgbClr val="0000FF"/>
                </a:solidFill>
              </a:endParaRPr>
            </a:p>
          </p:txBody>
        </p:sp>
      </p:grpSp>
      <p:sp>
        <p:nvSpPr>
          <p:cNvPr id="50" name="テキスト ボックス 49">
            <a:extLst>
              <a:ext uri="{FF2B5EF4-FFF2-40B4-BE49-F238E27FC236}">
                <a16:creationId xmlns:a16="http://schemas.microsoft.com/office/drawing/2014/main" id="{AF05C69C-FFF0-4407-2806-7300F4299D99}"/>
              </a:ext>
            </a:extLst>
          </p:cNvPr>
          <p:cNvSpPr txBox="1"/>
          <p:nvPr/>
        </p:nvSpPr>
        <p:spPr>
          <a:xfrm>
            <a:off x="8299054" y="5440146"/>
            <a:ext cx="2468650" cy="584775"/>
          </a:xfrm>
          <a:prstGeom prst="rect">
            <a:avLst/>
          </a:prstGeom>
          <a:noFill/>
        </p:spPr>
        <p:txBody>
          <a:bodyPr wrap="square" rtlCol="0">
            <a:spAutoFit/>
          </a:bodyPr>
          <a:lstStyle/>
          <a:p>
            <a:pPr marL="285750" indent="-285750">
              <a:buFont typeface="Wingdings" panose="05000000000000000000" pitchFamily="2" charset="2"/>
              <a:buChar char="p"/>
            </a:pPr>
            <a:r>
              <a:rPr lang="ja-JP" altLang="en-US" sz="1600" dirty="0"/>
              <a:t>情報共有の定着</a:t>
            </a:r>
            <a:endParaRPr lang="en-US" altLang="ja-JP" sz="1600" dirty="0"/>
          </a:p>
          <a:p>
            <a:pPr marL="285750" indent="-285750">
              <a:buFont typeface="Wingdings" panose="05000000000000000000" pitchFamily="2" charset="2"/>
              <a:buChar char="p"/>
            </a:pPr>
            <a:r>
              <a:rPr lang="ja-JP" altLang="en-US" sz="1600" dirty="0"/>
              <a:t>技能伝達への道</a:t>
            </a:r>
            <a:endParaRPr lang="en-US" altLang="ja-JP" sz="1600" dirty="0"/>
          </a:p>
        </p:txBody>
      </p:sp>
      <p:sp>
        <p:nvSpPr>
          <p:cNvPr id="51" name="テキスト ボックス 50">
            <a:extLst>
              <a:ext uri="{FF2B5EF4-FFF2-40B4-BE49-F238E27FC236}">
                <a16:creationId xmlns:a16="http://schemas.microsoft.com/office/drawing/2014/main" id="{203ABACE-0E44-6D73-3E6F-5E080E2077FA}"/>
              </a:ext>
            </a:extLst>
          </p:cNvPr>
          <p:cNvSpPr txBox="1"/>
          <p:nvPr/>
        </p:nvSpPr>
        <p:spPr>
          <a:xfrm>
            <a:off x="6164250" y="5437029"/>
            <a:ext cx="2468650" cy="584775"/>
          </a:xfrm>
          <a:prstGeom prst="rect">
            <a:avLst/>
          </a:prstGeom>
          <a:noFill/>
        </p:spPr>
        <p:txBody>
          <a:bodyPr wrap="square" rtlCol="0">
            <a:spAutoFit/>
          </a:bodyPr>
          <a:lstStyle/>
          <a:p>
            <a:pPr marL="285750" indent="-285750">
              <a:buFont typeface="Wingdings" panose="05000000000000000000" pitchFamily="2" charset="2"/>
              <a:buChar char="p"/>
            </a:pPr>
            <a:r>
              <a:rPr lang="en-US" altLang="ja-JP" sz="1600" dirty="0"/>
              <a:t>QC</a:t>
            </a:r>
            <a:r>
              <a:rPr lang="ja-JP" altLang="en-US" sz="1600" dirty="0"/>
              <a:t>サークルへの情熱</a:t>
            </a:r>
            <a:endParaRPr lang="en-US" altLang="ja-JP" sz="1600" dirty="0"/>
          </a:p>
          <a:p>
            <a:pPr marL="285750" indent="-285750">
              <a:buFont typeface="Wingdings" panose="05000000000000000000" pitchFamily="2" charset="2"/>
              <a:buChar char="p"/>
            </a:pPr>
            <a:r>
              <a:rPr kumimoji="1" lang="ja-JP" altLang="en-US" sz="1600" dirty="0"/>
              <a:t>サークル会合の改革</a:t>
            </a:r>
          </a:p>
        </p:txBody>
      </p:sp>
      <p:sp>
        <p:nvSpPr>
          <p:cNvPr id="52" name="テキスト ボックス 51">
            <a:extLst>
              <a:ext uri="{FF2B5EF4-FFF2-40B4-BE49-F238E27FC236}">
                <a16:creationId xmlns:a16="http://schemas.microsoft.com/office/drawing/2014/main" id="{7EC7971F-0AF9-0285-6EDF-58CF26E409C4}"/>
              </a:ext>
            </a:extLst>
          </p:cNvPr>
          <p:cNvSpPr txBox="1"/>
          <p:nvPr/>
        </p:nvSpPr>
        <p:spPr>
          <a:xfrm>
            <a:off x="10151453" y="5418488"/>
            <a:ext cx="2468650" cy="584775"/>
          </a:xfrm>
          <a:prstGeom prst="rect">
            <a:avLst/>
          </a:prstGeom>
          <a:noFill/>
        </p:spPr>
        <p:txBody>
          <a:bodyPr wrap="square" rtlCol="0">
            <a:spAutoFit/>
          </a:bodyPr>
          <a:lstStyle/>
          <a:p>
            <a:pPr marL="285750" indent="-285750">
              <a:buFont typeface="Wingdings" panose="05000000000000000000" pitchFamily="2" charset="2"/>
              <a:buChar char="p"/>
            </a:pPr>
            <a:r>
              <a:rPr kumimoji="1" lang="ja-JP" altLang="en-US" sz="1600" dirty="0"/>
              <a:t>全体最適</a:t>
            </a:r>
            <a:endParaRPr kumimoji="1" lang="en-US" altLang="ja-JP" sz="1600" dirty="0"/>
          </a:p>
          <a:p>
            <a:pPr marL="285750" indent="-285750">
              <a:buFont typeface="Wingdings" panose="05000000000000000000" pitchFamily="2" charset="2"/>
              <a:buChar char="p"/>
            </a:pPr>
            <a:r>
              <a:rPr kumimoji="1" lang="ja-JP" altLang="en-US" sz="1600" dirty="0"/>
              <a:t>巻き込み力向上</a:t>
            </a:r>
          </a:p>
        </p:txBody>
      </p:sp>
      <p:sp>
        <p:nvSpPr>
          <p:cNvPr id="53" name="矢印: 右 52">
            <a:extLst>
              <a:ext uri="{FF2B5EF4-FFF2-40B4-BE49-F238E27FC236}">
                <a16:creationId xmlns:a16="http://schemas.microsoft.com/office/drawing/2014/main" id="{C22FA9BA-EEAD-95CB-8218-19B65A511056}"/>
              </a:ext>
            </a:extLst>
          </p:cNvPr>
          <p:cNvSpPr/>
          <p:nvPr/>
        </p:nvSpPr>
        <p:spPr>
          <a:xfrm>
            <a:off x="6237637" y="4914772"/>
            <a:ext cx="5683730" cy="58477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a:extLst>
              <a:ext uri="{FF2B5EF4-FFF2-40B4-BE49-F238E27FC236}">
                <a16:creationId xmlns:a16="http://schemas.microsoft.com/office/drawing/2014/main" id="{5333D13B-F729-E47C-A4AC-91070E1C5BBC}"/>
              </a:ext>
            </a:extLst>
          </p:cNvPr>
          <p:cNvSpPr/>
          <p:nvPr/>
        </p:nvSpPr>
        <p:spPr>
          <a:xfrm>
            <a:off x="6186798" y="4973515"/>
            <a:ext cx="1274708" cy="461665"/>
          </a:xfrm>
          <a:prstGeom prst="rect">
            <a:avLst/>
          </a:prstGeom>
          <a:noFill/>
        </p:spPr>
        <p:txBody>
          <a:bodyPr wrap="none" lIns="91440" tIns="45720" rIns="91440" bIns="45720">
            <a:spAutoFit/>
          </a:bodyPr>
          <a:lstStyle/>
          <a:p>
            <a:pPr algn="ctr"/>
            <a:r>
              <a:rPr lang="en-US" altLang="ja-JP" sz="2400" b="0" cap="none" spc="0" dirty="0">
                <a:ln w="0"/>
                <a:solidFill>
                  <a:schemeClr val="bg1"/>
                </a:solidFill>
                <a:effectLst>
                  <a:outerShdw blurRad="38100" dist="19050" dir="2700000" algn="tl" rotWithShape="0">
                    <a:schemeClr val="dk1">
                      <a:alpha val="40000"/>
                    </a:schemeClr>
                  </a:outerShdw>
                </a:effectLst>
              </a:rPr>
              <a:t>2023</a:t>
            </a:r>
            <a:r>
              <a:rPr lang="ja-JP" altLang="en-US" sz="2400" b="0" cap="none" spc="0" dirty="0">
                <a:ln w="0"/>
                <a:solidFill>
                  <a:schemeClr val="bg1"/>
                </a:solidFill>
                <a:effectLst>
                  <a:outerShdw blurRad="38100" dist="19050" dir="2700000" algn="tl" rotWithShape="0">
                    <a:schemeClr val="dk1">
                      <a:alpha val="40000"/>
                    </a:schemeClr>
                  </a:outerShdw>
                </a:effectLst>
              </a:rPr>
              <a:t>年</a:t>
            </a:r>
          </a:p>
        </p:txBody>
      </p:sp>
      <p:sp>
        <p:nvSpPr>
          <p:cNvPr id="56" name="正方形/長方形 55">
            <a:extLst>
              <a:ext uri="{FF2B5EF4-FFF2-40B4-BE49-F238E27FC236}">
                <a16:creationId xmlns:a16="http://schemas.microsoft.com/office/drawing/2014/main" id="{2BB1CAD2-E8B6-47B1-B72B-2C381897181C}"/>
              </a:ext>
            </a:extLst>
          </p:cNvPr>
          <p:cNvSpPr/>
          <p:nvPr/>
        </p:nvSpPr>
        <p:spPr>
          <a:xfrm>
            <a:off x="8312721" y="4973515"/>
            <a:ext cx="1274708" cy="461665"/>
          </a:xfrm>
          <a:prstGeom prst="rect">
            <a:avLst/>
          </a:prstGeom>
          <a:noFill/>
        </p:spPr>
        <p:txBody>
          <a:bodyPr wrap="none" lIns="91440" tIns="45720" rIns="91440" bIns="45720">
            <a:spAutoFit/>
          </a:bodyPr>
          <a:lstStyle/>
          <a:p>
            <a:pPr algn="ctr"/>
            <a:r>
              <a:rPr lang="en-US" altLang="ja-JP" sz="2400" b="0" cap="none" spc="0" dirty="0">
                <a:ln w="0"/>
                <a:solidFill>
                  <a:schemeClr val="bg1"/>
                </a:solidFill>
                <a:effectLst>
                  <a:outerShdw blurRad="38100" dist="19050" dir="2700000" algn="tl" rotWithShape="0">
                    <a:schemeClr val="dk1">
                      <a:alpha val="40000"/>
                    </a:schemeClr>
                  </a:outerShdw>
                </a:effectLst>
              </a:rPr>
              <a:t>2024</a:t>
            </a:r>
            <a:r>
              <a:rPr lang="ja-JP" altLang="en-US" sz="2400" b="0" cap="none" spc="0" dirty="0">
                <a:ln w="0"/>
                <a:solidFill>
                  <a:schemeClr val="bg1"/>
                </a:solidFill>
                <a:effectLst>
                  <a:outerShdw blurRad="38100" dist="19050" dir="2700000" algn="tl" rotWithShape="0">
                    <a:schemeClr val="dk1">
                      <a:alpha val="40000"/>
                    </a:schemeClr>
                  </a:outerShdw>
                </a:effectLst>
              </a:rPr>
              <a:t>年</a:t>
            </a:r>
          </a:p>
        </p:txBody>
      </p:sp>
      <p:sp>
        <p:nvSpPr>
          <p:cNvPr id="2048" name="正方形/長方形 2047">
            <a:extLst>
              <a:ext uri="{FF2B5EF4-FFF2-40B4-BE49-F238E27FC236}">
                <a16:creationId xmlns:a16="http://schemas.microsoft.com/office/drawing/2014/main" id="{00C7DF0F-7B66-95FE-14F2-705C72495782}"/>
              </a:ext>
            </a:extLst>
          </p:cNvPr>
          <p:cNvSpPr/>
          <p:nvPr/>
        </p:nvSpPr>
        <p:spPr>
          <a:xfrm>
            <a:off x="10181189" y="4973515"/>
            <a:ext cx="1274708" cy="461665"/>
          </a:xfrm>
          <a:prstGeom prst="rect">
            <a:avLst/>
          </a:prstGeom>
          <a:noFill/>
        </p:spPr>
        <p:txBody>
          <a:bodyPr wrap="none" lIns="91440" tIns="45720" rIns="91440" bIns="45720">
            <a:spAutoFit/>
          </a:bodyPr>
          <a:lstStyle/>
          <a:p>
            <a:pPr algn="ctr"/>
            <a:r>
              <a:rPr lang="en-US" altLang="ja-JP" sz="2400" b="0" cap="none" spc="0" dirty="0">
                <a:ln w="0"/>
                <a:solidFill>
                  <a:schemeClr val="bg1"/>
                </a:solidFill>
                <a:effectLst>
                  <a:outerShdw blurRad="38100" dist="19050" dir="2700000" algn="tl" rotWithShape="0">
                    <a:schemeClr val="dk1">
                      <a:alpha val="40000"/>
                    </a:schemeClr>
                  </a:outerShdw>
                </a:effectLst>
              </a:rPr>
              <a:t>2025</a:t>
            </a:r>
            <a:r>
              <a:rPr lang="ja-JP" altLang="en-US" sz="2400" b="0" cap="none" spc="0" dirty="0">
                <a:ln w="0"/>
                <a:solidFill>
                  <a:schemeClr val="bg1"/>
                </a:solidFill>
                <a:effectLst>
                  <a:outerShdw blurRad="38100" dist="19050" dir="2700000" algn="tl" rotWithShape="0">
                    <a:schemeClr val="dk1">
                      <a:alpha val="40000"/>
                    </a:schemeClr>
                  </a:outerShdw>
                </a:effectLst>
              </a:rPr>
              <a:t>年</a:t>
            </a:r>
          </a:p>
        </p:txBody>
      </p:sp>
      <p:pic>
        <p:nvPicPr>
          <p:cNvPr id="10" name="図 9">
            <a:extLst>
              <a:ext uri="{FF2B5EF4-FFF2-40B4-BE49-F238E27FC236}">
                <a16:creationId xmlns:a16="http://schemas.microsoft.com/office/drawing/2014/main" id="{D3DBB746-400D-4031-A3B9-F34233B91FC4}"/>
              </a:ext>
            </a:extLst>
          </p:cNvPr>
          <p:cNvPicPr>
            <a:picLocks noChangeAspect="1" noChangeArrowheads="1"/>
          </p:cNvPicPr>
          <p:nvPr/>
        </p:nvPicPr>
        <p:blipFill rotWithShape="1">
          <a:blip r:embed="rId8" r:link="rId9">
            <a:extLst>
              <a:ext uri="{28A0092B-C50C-407E-A947-70E740481C1C}">
                <a14:useLocalDpi xmlns:a14="http://schemas.microsoft.com/office/drawing/2010/main" val="0"/>
              </a:ext>
            </a:extLst>
          </a:blip>
          <a:srcRect l="58968" t="30048" r="20390" b="49979"/>
          <a:stretch>
            <a:fillRect/>
          </a:stretch>
        </p:blipFill>
        <p:spPr bwMode="auto">
          <a:xfrm>
            <a:off x="4186756" y="4261217"/>
            <a:ext cx="1694972" cy="1661261"/>
          </a:xfrm>
          <a:prstGeom prst="rect">
            <a:avLst/>
          </a:prstGeom>
          <a:noFill/>
          <a:extLst>
            <a:ext uri="{909E8E84-426E-40DD-AFC4-6F175D3DCCD1}">
              <a14:hiddenFill xmlns:a14="http://schemas.microsoft.com/office/drawing/2010/main">
                <a:solidFill>
                  <a:srgbClr val="FFFFFF"/>
                </a:solidFill>
              </a14:hiddenFill>
            </a:ext>
          </a:extLst>
        </p:spPr>
      </p:pic>
      <p:cxnSp>
        <p:nvCxnSpPr>
          <p:cNvPr id="5" name="直線コネクタ 4">
            <a:extLst>
              <a:ext uri="{FF2B5EF4-FFF2-40B4-BE49-F238E27FC236}">
                <a16:creationId xmlns:a16="http://schemas.microsoft.com/office/drawing/2014/main" id="{61A92622-08E0-9C56-9F07-DC56DABE1929}"/>
              </a:ext>
            </a:extLst>
          </p:cNvPr>
          <p:cNvCxnSpPr>
            <a:cxnSpLocks/>
          </p:cNvCxnSpPr>
          <p:nvPr/>
        </p:nvCxnSpPr>
        <p:spPr>
          <a:xfrm>
            <a:off x="6047225" y="3686814"/>
            <a:ext cx="0" cy="273892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18" name="グループ化 2117">
            <a:extLst>
              <a:ext uri="{FF2B5EF4-FFF2-40B4-BE49-F238E27FC236}">
                <a16:creationId xmlns:a16="http://schemas.microsoft.com/office/drawing/2014/main" id="{C35D2582-E080-A10E-0C7A-E673FC9A2368}"/>
              </a:ext>
            </a:extLst>
          </p:cNvPr>
          <p:cNvGrpSpPr/>
          <p:nvPr/>
        </p:nvGrpSpPr>
        <p:grpSpPr>
          <a:xfrm>
            <a:off x="7689465" y="315376"/>
            <a:ext cx="4374308" cy="2833439"/>
            <a:chOff x="7689465" y="315376"/>
            <a:chExt cx="4374308" cy="2833439"/>
          </a:xfrm>
        </p:grpSpPr>
        <p:pic>
          <p:nvPicPr>
            <p:cNvPr id="8" name="図 7">
              <a:extLst>
                <a:ext uri="{FF2B5EF4-FFF2-40B4-BE49-F238E27FC236}">
                  <a16:creationId xmlns:a16="http://schemas.microsoft.com/office/drawing/2014/main" id="{8A97968D-DD6B-F694-155D-5E8309A75EA4}"/>
                </a:ext>
              </a:extLst>
            </p:cNvPr>
            <p:cNvPicPr>
              <a:picLocks noChangeAspect="1"/>
            </p:cNvPicPr>
            <p:nvPr/>
          </p:nvPicPr>
          <p:blipFill>
            <a:blip r:embed="rId10">
              <a:alphaModFix amt="37000"/>
            </a:blip>
            <a:stretch>
              <a:fillRect/>
            </a:stretch>
          </p:blipFill>
          <p:spPr>
            <a:xfrm>
              <a:off x="8583278" y="665472"/>
              <a:ext cx="3444731" cy="2483343"/>
            </a:xfrm>
            <a:prstGeom prst="rect">
              <a:avLst/>
            </a:prstGeom>
            <a:effectLst>
              <a:softEdge rad="63500"/>
            </a:effectLst>
          </p:spPr>
        </p:pic>
        <p:pic>
          <p:nvPicPr>
            <p:cNvPr id="12" name="図 11">
              <a:extLst>
                <a:ext uri="{FF2B5EF4-FFF2-40B4-BE49-F238E27FC236}">
                  <a16:creationId xmlns:a16="http://schemas.microsoft.com/office/drawing/2014/main" id="{6AEDA4CE-4744-45F3-EF54-C8F2B2EB7F8B}"/>
                </a:ext>
              </a:extLst>
            </p:cNvPr>
            <p:cNvPicPr>
              <a:picLocks noChangeAspect="1"/>
            </p:cNvPicPr>
            <p:nvPr/>
          </p:nvPicPr>
          <p:blipFill>
            <a:blip r:embed="rId11"/>
            <a:stretch>
              <a:fillRect/>
            </a:stretch>
          </p:blipFill>
          <p:spPr>
            <a:xfrm rot="20700000" flipH="1">
              <a:off x="7689465" y="315376"/>
              <a:ext cx="2296226" cy="1586816"/>
            </a:xfrm>
            <a:prstGeom prst="rect">
              <a:avLst/>
            </a:prstGeom>
          </p:spPr>
        </p:pic>
        <p:pic>
          <p:nvPicPr>
            <p:cNvPr id="11" name="図 10">
              <a:extLst>
                <a:ext uri="{FF2B5EF4-FFF2-40B4-BE49-F238E27FC236}">
                  <a16:creationId xmlns:a16="http://schemas.microsoft.com/office/drawing/2014/main" id="{DF289165-7FF9-1E54-D78E-0CEB487C78C4}"/>
                </a:ext>
              </a:extLst>
            </p:cNvPr>
            <p:cNvPicPr>
              <a:picLocks noChangeAspect="1"/>
            </p:cNvPicPr>
            <p:nvPr/>
          </p:nvPicPr>
          <p:blipFill>
            <a:blip r:embed="rId12"/>
            <a:stretch>
              <a:fillRect/>
            </a:stretch>
          </p:blipFill>
          <p:spPr>
            <a:xfrm>
              <a:off x="8631978" y="1127368"/>
              <a:ext cx="3431795" cy="1660546"/>
            </a:xfrm>
            <a:prstGeom prst="rect">
              <a:avLst/>
            </a:prstGeom>
            <a:effectLst>
              <a:glow rad="101600">
                <a:schemeClr val="accent4">
                  <a:alpha val="40000"/>
                </a:schemeClr>
              </a:glow>
            </a:effectLst>
          </p:spPr>
        </p:pic>
        <p:pic>
          <p:nvPicPr>
            <p:cNvPr id="13" name="図 12">
              <a:extLst>
                <a:ext uri="{FF2B5EF4-FFF2-40B4-BE49-F238E27FC236}">
                  <a16:creationId xmlns:a16="http://schemas.microsoft.com/office/drawing/2014/main" id="{7A57E712-7604-F19A-8BFF-F740C7B8E789}"/>
                </a:ext>
              </a:extLst>
            </p:cNvPr>
            <p:cNvPicPr>
              <a:picLocks noChangeAspect="1"/>
            </p:cNvPicPr>
            <p:nvPr/>
          </p:nvPicPr>
          <p:blipFill>
            <a:blip r:embed="rId13"/>
            <a:stretch>
              <a:fillRect/>
            </a:stretch>
          </p:blipFill>
          <p:spPr>
            <a:xfrm rot="435330">
              <a:off x="8166974" y="476659"/>
              <a:ext cx="710500" cy="760367"/>
            </a:xfrm>
            <a:prstGeom prst="rect">
              <a:avLst/>
            </a:prstGeom>
          </p:spPr>
        </p:pic>
        <p:pic>
          <p:nvPicPr>
            <p:cNvPr id="14" name="図 13">
              <a:extLst>
                <a:ext uri="{FF2B5EF4-FFF2-40B4-BE49-F238E27FC236}">
                  <a16:creationId xmlns:a16="http://schemas.microsoft.com/office/drawing/2014/main" id="{F470DACF-A276-2FFA-9075-8EA7B2F174E1}"/>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rot="337377">
              <a:off x="8792904" y="908377"/>
              <a:ext cx="727027" cy="672918"/>
            </a:xfrm>
            <a:prstGeom prst="rect">
              <a:avLst/>
            </a:prstGeom>
          </p:spPr>
        </p:pic>
      </p:grpSp>
      <p:grpSp>
        <p:nvGrpSpPr>
          <p:cNvPr id="2116" name="グループ化 2115">
            <a:extLst>
              <a:ext uri="{FF2B5EF4-FFF2-40B4-BE49-F238E27FC236}">
                <a16:creationId xmlns:a16="http://schemas.microsoft.com/office/drawing/2014/main" id="{596FCA42-4F3A-746A-4E80-0FACBBE92888}"/>
              </a:ext>
            </a:extLst>
          </p:cNvPr>
          <p:cNvGrpSpPr/>
          <p:nvPr/>
        </p:nvGrpSpPr>
        <p:grpSpPr>
          <a:xfrm>
            <a:off x="-173586" y="928961"/>
            <a:ext cx="6849574" cy="1647060"/>
            <a:chOff x="-173586" y="928961"/>
            <a:chExt cx="6849574" cy="1647060"/>
          </a:xfrm>
        </p:grpSpPr>
        <p:sp>
          <p:nvSpPr>
            <p:cNvPr id="2057" name="思考の吹き出し: 雲形 2056">
              <a:extLst>
                <a:ext uri="{FF2B5EF4-FFF2-40B4-BE49-F238E27FC236}">
                  <a16:creationId xmlns:a16="http://schemas.microsoft.com/office/drawing/2014/main" id="{00CE7071-4307-0B60-076D-0D5527EC8A58}"/>
                </a:ext>
              </a:extLst>
            </p:cNvPr>
            <p:cNvSpPr/>
            <p:nvPr/>
          </p:nvSpPr>
          <p:spPr>
            <a:xfrm>
              <a:off x="-173586" y="970208"/>
              <a:ext cx="1852310" cy="1605813"/>
            </a:xfrm>
            <a:prstGeom prst="cloudCallout">
              <a:avLst>
                <a:gd name="adj1" fmla="val 68266"/>
                <a:gd name="adj2" fmla="val -54308"/>
              </a:avLst>
            </a:prstGeom>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grpSp>
          <p:nvGrpSpPr>
            <p:cNvPr id="2053" name="グループ化 2052">
              <a:extLst>
                <a:ext uri="{FF2B5EF4-FFF2-40B4-BE49-F238E27FC236}">
                  <a16:creationId xmlns:a16="http://schemas.microsoft.com/office/drawing/2014/main" id="{DED0D584-3CEC-7F44-99E4-90E2CF2AB232}"/>
                </a:ext>
              </a:extLst>
            </p:cNvPr>
            <p:cNvGrpSpPr/>
            <p:nvPr/>
          </p:nvGrpSpPr>
          <p:grpSpPr>
            <a:xfrm>
              <a:off x="627316" y="1633961"/>
              <a:ext cx="6048672" cy="656040"/>
              <a:chOff x="7089890" y="5343297"/>
              <a:chExt cx="4891013" cy="656040"/>
            </a:xfrm>
          </p:grpSpPr>
          <p:sp>
            <p:nvSpPr>
              <p:cNvPr id="2054" name="テキスト ボックス 2053">
                <a:extLst>
                  <a:ext uri="{FF2B5EF4-FFF2-40B4-BE49-F238E27FC236}">
                    <a16:creationId xmlns:a16="http://schemas.microsoft.com/office/drawing/2014/main" id="{F843606B-0FEA-F417-8E19-033EC30DB065}"/>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旅行</a:t>
                </a:r>
              </a:p>
            </p:txBody>
          </p:sp>
          <p:sp>
            <p:nvSpPr>
              <p:cNvPr id="2055" name="テキスト ボックス 2054">
                <a:extLst>
                  <a:ext uri="{FF2B5EF4-FFF2-40B4-BE49-F238E27FC236}">
                    <a16:creationId xmlns:a16="http://schemas.microsoft.com/office/drawing/2014/main" id="{454705A6-6B37-E64D-6C8B-610B1C841814}"/>
                  </a:ext>
                </a:extLst>
              </p:cNvPr>
              <p:cNvSpPr txBox="1"/>
              <p:nvPr/>
            </p:nvSpPr>
            <p:spPr>
              <a:xfrm>
                <a:off x="7089890" y="5351806"/>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旅行</a:t>
                </a:r>
              </a:p>
            </p:txBody>
          </p:sp>
          <p:sp>
            <p:nvSpPr>
              <p:cNvPr id="2056" name="テキスト ボックス 2055">
                <a:extLst>
                  <a:ext uri="{FF2B5EF4-FFF2-40B4-BE49-F238E27FC236}">
                    <a16:creationId xmlns:a16="http://schemas.microsoft.com/office/drawing/2014/main" id="{4AA96A6A-1A65-1095-7EEC-A2509226E804}"/>
                  </a:ext>
                </a:extLst>
              </p:cNvPr>
              <p:cNvSpPr txBox="1"/>
              <p:nvPr/>
            </p:nvSpPr>
            <p:spPr>
              <a:xfrm>
                <a:off x="7089890" y="5353006"/>
                <a:ext cx="4887670" cy="646331"/>
              </a:xfrm>
              <a:prstGeom prst="rect">
                <a:avLst/>
              </a:prstGeom>
              <a:noFill/>
            </p:spPr>
            <p:txBody>
              <a:bodyPr wrap="square" rtlCol="0">
                <a:spAutoFit/>
              </a:bodyPr>
              <a:lstStyle/>
              <a:p>
                <a:r>
                  <a:rPr lang="ja-JP" altLang="en-US" sz="3600" b="1" dirty="0">
                    <a:ln w="254000">
                      <a:noFill/>
                    </a:ln>
                    <a:solidFill>
                      <a:srgbClr val="0000FF"/>
                    </a:solidFill>
                  </a:rPr>
                  <a:t>旅行</a:t>
                </a:r>
              </a:p>
            </p:txBody>
          </p:sp>
        </p:grpSp>
        <p:grpSp>
          <p:nvGrpSpPr>
            <p:cNvPr id="19" name="グループ化 18">
              <a:extLst>
                <a:ext uri="{FF2B5EF4-FFF2-40B4-BE49-F238E27FC236}">
                  <a16:creationId xmlns:a16="http://schemas.microsoft.com/office/drawing/2014/main" id="{4AA0E977-2056-6393-AB80-18F8F9E053A7}"/>
                </a:ext>
              </a:extLst>
            </p:cNvPr>
            <p:cNvGrpSpPr/>
            <p:nvPr/>
          </p:nvGrpSpPr>
          <p:grpSpPr>
            <a:xfrm>
              <a:off x="138126" y="928961"/>
              <a:ext cx="6048672" cy="656040"/>
              <a:chOff x="7089890" y="5343297"/>
              <a:chExt cx="4891013" cy="656040"/>
            </a:xfrm>
          </p:grpSpPr>
          <p:sp>
            <p:nvSpPr>
              <p:cNvPr id="20" name="テキスト ボックス 19">
                <a:extLst>
                  <a:ext uri="{FF2B5EF4-FFF2-40B4-BE49-F238E27FC236}">
                    <a16:creationId xmlns:a16="http://schemas.microsoft.com/office/drawing/2014/main" id="{888A4988-A4B9-6566-0989-E26490A0A26A}"/>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旅行</a:t>
                </a:r>
              </a:p>
            </p:txBody>
          </p:sp>
          <p:sp>
            <p:nvSpPr>
              <p:cNvPr id="21" name="テキスト ボックス 20">
                <a:extLst>
                  <a:ext uri="{FF2B5EF4-FFF2-40B4-BE49-F238E27FC236}">
                    <a16:creationId xmlns:a16="http://schemas.microsoft.com/office/drawing/2014/main" id="{C6F82020-8E12-C7CB-E9B4-495917284530}"/>
                  </a:ext>
                </a:extLst>
              </p:cNvPr>
              <p:cNvSpPr txBox="1"/>
              <p:nvPr/>
            </p:nvSpPr>
            <p:spPr>
              <a:xfrm>
                <a:off x="7089890" y="5351806"/>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旅行</a:t>
                </a:r>
              </a:p>
            </p:txBody>
          </p:sp>
          <p:sp>
            <p:nvSpPr>
              <p:cNvPr id="22" name="テキスト ボックス 21">
                <a:extLst>
                  <a:ext uri="{FF2B5EF4-FFF2-40B4-BE49-F238E27FC236}">
                    <a16:creationId xmlns:a16="http://schemas.microsoft.com/office/drawing/2014/main" id="{DD8B8541-7D5C-5EEF-7B87-CE92499599D3}"/>
                  </a:ext>
                </a:extLst>
              </p:cNvPr>
              <p:cNvSpPr txBox="1"/>
              <p:nvPr/>
            </p:nvSpPr>
            <p:spPr>
              <a:xfrm>
                <a:off x="7089890" y="5353006"/>
                <a:ext cx="4887670" cy="646331"/>
              </a:xfrm>
              <a:prstGeom prst="rect">
                <a:avLst/>
              </a:prstGeom>
              <a:noFill/>
            </p:spPr>
            <p:txBody>
              <a:bodyPr wrap="square" rtlCol="0">
                <a:spAutoFit/>
              </a:bodyPr>
              <a:lstStyle/>
              <a:p>
                <a:r>
                  <a:rPr lang="ja-JP" altLang="en-US" sz="3600" b="1" dirty="0">
                    <a:ln w="254000">
                      <a:noFill/>
                    </a:ln>
                    <a:solidFill>
                      <a:srgbClr val="0000FF"/>
                    </a:solidFill>
                  </a:rPr>
                  <a:t>旅行</a:t>
                </a:r>
              </a:p>
            </p:txBody>
          </p:sp>
        </p:grpSp>
        <p:grpSp>
          <p:nvGrpSpPr>
            <p:cNvPr id="23" name="グループ化 22">
              <a:extLst>
                <a:ext uri="{FF2B5EF4-FFF2-40B4-BE49-F238E27FC236}">
                  <a16:creationId xmlns:a16="http://schemas.microsoft.com/office/drawing/2014/main" id="{DEAE85FD-676B-AB10-833B-C7B309E96312}"/>
                </a:ext>
              </a:extLst>
            </p:cNvPr>
            <p:cNvGrpSpPr/>
            <p:nvPr/>
          </p:nvGrpSpPr>
          <p:grpSpPr>
            <a:xfrm>
              <a:off x="-24933" y="1404510"/>
              <a:ext cx="6048672" cy="656040"/>
              <a:chOff x="7089890" y="5343297"/>
              <a:chExt cx="4891013" cy="656040"/>
            </a:xfrm>
          </p:grpSpPr>
          <p:sp>
            <p:nvSpPr>
              <p:cNvPr id="24" name="テキスト ボックス 23">
                <a:extLst>
                  <a:ext uri="{FF2B5EF4-FFF2-40B4-BE49-F238E27FC236}">
                    <a16:creationId xmlns:a16="http://schemas.microsoft.com/office/drawing/2014/main" id="{B8EF1FEF-4024-38EA-F18C-C0403C3D9980}"/>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旅行</a:t>
                </a:r>
              </a:p>
            </p:txBody>
          </p:sp>
          <p:sp>
            <p:nvSpPr>
              <p:cNvPr id="25" name="テキスト ボックス 24">
                <a:extLst>
                  <a:ext uri="{FF2B5EF4-FFF2-40B4-BE49-F238E27FC236}">
                    <a16:creationId xmlns:a16="http://schemas.microsoft.com/office/drawing/2014/main" id="{52E53D2F-CE74-CAD3-E3E0-18E8C719B606}"/>
                  </a:ext>
                </a:extLst>
              </p:cNvPr>
              <p:cNvSpPr txBox="1"/>
              <p:nvPr/>
            </p:nvSpPr>
            <p:spPr>
              <a:xfrm>
                <a:off x="7089890" y="5351806"/>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旅行</a:t>
                </a:r>
              </a:p>
            </p:txBody>
          </p:sp>
          <p:sp>
            <p:nvSpPr>
              <p:cNvPr id="26" name="テキスト ボックス 25">
                <a:extLst>
                  <a:ext uri="{FF2B5EF4-FFF2-40B4-BE49-F238E27FC236}">
                    <a16:creationId xmlns:a16="http://schemas.microsoft.com/office/drawing/2014/main" id="{1E929FB1-6FFE-D83B-32DC-CE137A79BBCF}"/>
                  </a:ext>
                </a:extLst>
              </p:cNvPr>
              <p:cNvSpPr txBox="1"/>
              <p:nvPr/>
            </p:nvSpPr>
            <p:spPr>
              <a:xfrm>
                <a:off x="7089890" y="5353006"/>
                <a:ext cx="4887670" cy="646331"/>
              </a:xfrm>
              <a:prstGeom prst="rect">
                <a:avLst/>
              </a:prstGeom>
              <a:noFill/>
            </p:spPr>
            <p:txBody>
              <a:bodyPr wrap="square" rtlCol="0">
                <a:spAutoFit/>
              </a:bodyPr>
              <a:lstStyle/>
              <a:p>
                <a:r>
                  <a:rPr lang="ja-JP" altLang="en-US" sz="3600" b="1" dirty="0">
                    <a:ln w="254000">
                      <a:noFill/>
                    </a:ln>
                    <a:solidFill>
                      <a:srgbClr val="0000FF"/>
                    </a:solidFill>
                  </a:rPr>
                  <a:t>旅行</a:t>
                </a:r>
              </a:p>
            </p:txBody>
          </p:sp>
        </p:grpSp>
        <p:grpSp>
          <p:nvGrpSpPr>
            <p:cNvPr id="27" name="グループ化 26">
              <a:extLst>
                <a:ext uri="{FF2B5EF4-FFF2-40B4-BE49-F238E27FC236}">
                  <a16:creationId xmlns:a16="http://schemas.microsoft.com/office/drawing/2014/main" id="{420916FD-297C-C780-365A-AB191E796E3F}"/>
                </a:ext>
              </a:extLst>
            </p:cNvPr>
            <p:cNvGrpSpPr/>
            <p:nvPr/>
          </p:nvGrpSpPr>
          <p:grpSpPr>
            <a:xfrm>
              <a:off x="533458" y="1227950"/>
              <a:ext cx="6048672" cy="656040"/>
              <a:chOff x="7089890" y="5343297"/>
              <a:chExt cx="4891013" cy="656040"/>
            </a:xfrm>
          </p:grpSpPr>
          <p:sp>
            <p:nvSpPr>
              <p:cNvPr id="28" name="テキスト ボックス 27">
                <a:extLst>
                  <a:ext uri="{FF2B5EF4-FFF2-40B4-BE49-F238E27FC236}">
                    <a16:creationId xmlns:a16="http://schemas.microsoft.com/office/drawing/2014/main" id="{9898E30E-BB35-2D09-76BC-A0A1095B0DB1}"/>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旅行</a:t>
                </a:r>
              </a:p>
            </p:txBody>
          </p:sp>
          <p:sp>
            <p:nvSpPr>
              <p:cNvPr id="29" name="テキスト ボックス 28">
                <a:extLst>
                  <a:ext uri="{FF2B5EF4-FFF2-40B4-BE49-F238E27FC236}">
                    <a16:creationId xmlns:a16="http://schemas.microsoft.com/office/drawing/2014/main" id="{0EC3BAF3-9F8F-6D8C-6B2E-0DB58C4FD292}"/>
                  </a:ext>
                </a:extLst>
              </p:cNvPr>
              <p:cNvSpPr txBox="1"/>
              <p:nvPr/>
            </p:nvSpPr>
            <p:spPr>
              <a:xfrm>
                <a:off x="7089890" y="5351806"/>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旅行</a:t>
                </a:r>
              </a:p>
            </p:txBody>
          </p:sp>
          <p:sp>
            <p:nvSpPr>
              <p:cNvPr id="30" name="テキスト ボックス 29">
                <a:extLst>
                  <a:ext uri="{FF2B5EF4-FFF2-40B4-BE49-F238E27FC236}">
                    <a16:creationId xmlns:a16="http://schemas.microsoft.com/office/drawing/2014/main" id="{D4B6BADB-1CBF-B51C-F925-25A4B55C8822}"/>
                  </a:ext>
                </a:extLst>
              </p:cNvPr>
              <p:cNvSpPr txBox="1"/>
              <p:nvPr/>
            </p:nvSpPr>
            <p:spPr>
              <a:xfrm>
                <a:off x="7089890" y="5353006"/>
                <a:ext cx="4887670" cy="646331"/>
              </a:xfrm>
              <a:prstGeom prst="rect">
                <a:avLst/>
              </a:prstGeom>
              <a:noFill/>
            </p:spPr>
            <p:txBody>
              <a:bodyPr wrap="square" rtlCol="0">
                <a:spAutoFit/>
              </a:bodyPr>
              <a:lstStyle/>
              <a:p>
                <a:r>
                  <a:rPr lang="ja-JP" altLang="en-US" sz="3600" b="1" dirty="0">
                    <a:ln w="254000">
                      <a:noFill/>
                    </a:ln>
                    <a:solidFill>
                      <a:srgbClr val="0000FF"/>
                    </a:solidFill>
                  </a:rPr>
                  <a:t>旅行</a:t>
                </a:r>
              </a:p>
            </p:txBody>
          </p:sp>
        </p:grpSp>
        <p:grpSp>
          <p:nvGrpSpPr>
            <p:cNvPr id="31" name="グループ化 30">
              <a:extLst>
                <a:ext uri="{FF2B5EF4-FFF2-40B4-BE49-F238E27FC236}">
                  <a16:creationId xmlns:a16="http://schemas.microsoft.com/office/drawing/2014/main" id="{FDA97492-B2FF-AC46-D79F-EE070722CF2F}"/>
                </a:ext>
              </a:extLst>
            </p:cNvPr>
            <p:cNvGrpSpPr/>
            <p:nvPr/>
          </p:nvGrpSpPr>
          <p:grpSpPr>
            <a:xfrm>
              <a:off x="68925" y="1810521"/>
              <a:ext cx="6048672" cy="656040"/>
              <a:chOff x="7089890" y="5343297"/>
              <a:chExt cx="4891013" cy="656040"/>
            </a:xfrm>
          </p:grpSpPr>
          <p:sp>
            <p:nvSpPr>
              <p:cNvPr id="2049" name="テキスト ボックス 2048">
                <a:extLst>
                  <a:ext uri="{FF2B5EF4-FFF2-40B4-BE49-F238E27FC236}">
                    <a16:creationId xmlns:a16="http://schemas.microsoft.com/office/drawing/2014/main" id="{91315E51-5EE8-D7E8-A2EA-EF9A05876D25}"/>
                  </a:ext>
                </a:extLst>
              </p:cNvPr>
              <p:cNvSpPr txBox="1"/>
              <p:nvPr/>
            </p:nvSpPr>
            <p:spPr>
              <a:xfrm>
                <a:off x="7089890" y="5343297"/>
                <a:ext cx="4891013" cy="646331"/>
              </a:xfrm>
              <a:prstGeom prst="rect">
                <a:avLst/>
              </a:prstGeom>
              <a:noFill/>
            </p:spPr>
            <p:txBody>
              <a:bodyPr wrap="square" rtlCol="0">
                <a:spAutoFit/>
              </a:bodyPr>
              <a:lstStyle/>
              <a:p>
                <a:r>
                  <a:rPr lang="ja-JP" altLang="en-US" sz="3600" b="1" dirty="0">
                    <a:ln w="152400">
                      <a:solidFill>
                        <a:srgbClr val="0000FF"/>
                      </a:solidFill>
                    </a:ln>
                    <a:solidFill>
                      <a:srgbClr val="0000FF"/>
                    </a:solidFill>
                  </a:rPr>
                  <a:t>旅行</a:t>
                </a:r>
              </a:p>
            </p:txBody>
          </p:sp>
          <p:sp>
            <p:nvSpPr>
              <p:cNvPr id="2051" name="テキスト ボックス 2050">
                <a:extLst>
                  <a:ext uri="{FF2B5EF4-FFF2-40B4-BE49-F238E27FC236}">
                    <a16:creationId xmlns:a16="http://schemas.microsoft.com/office/drawing/2014/main" id="{18546E63-6C71-B3FD-3A6D-442A05F46A30}"/>
                  </a:ext>
                </a:extLst>
              </p:cNvPr>
              <p:cNvSpPr txBox="1"/>
              <p:nvPr/>
            </p:nvSpPr>
            <p:spPr>
              <a:xfrm>
                <a:off x="7089890" y="5351806"/>
                <a:ext cx="4891013" cy="646331"/>
              </a:xfrm>
              <a:prstGeom prst="rect">
                <a:avLst/>
              </a:prstGeom>
              <a:noFill/>
            </p:spPr>
            <p:txBody>
              <a:bodyPr wrap="square" rtlCol="0">
                <a:spAutoFit/>
              </a:bodyPr>
              <a:lstStyle/>
              <a:p>
                <a:r>
                  <a:rPr lang="ja-JP" altLang="en-US" sz="3600" b="1" dirty="0">
                    <a:ln w="76200">
                      <a:solidFill>
                        <a:schemeClr val="bg1"/>
                      </a:solidFill>
                    </a:ln>
                    <a:solidFill>
                      <a:schemeClr val="bg1"/>
                    </a:solidFill>
                  </a:rPr>
                  <a:t>旅行</a:t>
                </a:r>
              </a:p>
            </p:txBody>
          </p:sp>
          <p:sp>
            <p:nvSpPr>
              <p:cNvPr id="2052" name="テキスト ボックス 2051">
                <a:extLst>
                  <a:ext uri="{FF2B5EF4-FFF2-40B4-BE49-F238E27FC236}">
                    <a16:creationId xmlns:a16="http://schemas.microsoft.com/office/drawing/2014/main" id="{C4FE9BC3-013F-2C22-9F64-14B508E9EDFA}"/>
                  </a:ext>
                </a:extLst>
              </p:cNvPr>
              <p:cNvSpPr txBox="1"/>
              <p:nvPr/>
            </p:nvSpPr>
            <p:spPr>
              <a:xfrm>
                <a:off x="7089890" y="5353006"/>
                <a:ext cx="4887670" cy="646331"/>
              </a:xfrm>
              <a:prstGeom prst="rect">
                <a:avLst/>
              </a:prstGeom>
              <a:noFill/>
            </p:spPr>
            <p:txBody>
              <a:bodyPr wrap="square" rtlCol="0">
                <a:spAutoFit/>
              </a:bodyPr>
              <a:lstStyle/>
              <a:p>
                <a:r>
                  <a:rPr lang="ja-JP" altLang="en-US" sz="3600" b="1" dirty="0">
                    <a:ln w="254000">
                      <a:noFill/>
                    </a:ln>
                    <a:solidFill>
                      <a:srgbClr val="0000FF"/>
                    </a:solidFill>
                  </a:rPr>
                  <a:t>旅行</a:t>
                </a:r>
              </a:p>
            </p:txBody>
          </p:sp>
        </p:grpSp>
      </p:grpSp>
      <p:grpSp>
        <p:nvGrpSpPr>
          <p:cNvPr id="2117" name="グループ化 2116">
            <a:extLst>
              <a:ext uri="{FF2B5EF4-FFF2-40B4-BE49-F238E27FC236}">
                <a16:creationId xmlns:a16="http://schemas.microsoft.com/office/drawing/2014/main" id="{62C8F425-F1DF-B514-190F-8B20912AC88D}"/>
              </a:ext>
            </a:extLst>
          </p:cNvPr>
          <p:cNvGrpSpPr/>
          <p:nvPr/>
        </p:nvGrpSpPr>
        <p:grpSpPr>
          <a:xfrm>
            <a:off x="5399627" y="1121872"/>
            <a:ext cx="5335732" cy="2235621"/>
            <a:chOff x="2623965" y="1121872"/>
            <a:chExt cx="5335732" cy="2235621"/>
          </a:xfrm>
        </p:grpSpPr>
        <p:pic>
          <p:nvPicPr>
            <p:cNvPr id="2060" name="図 2059">
              <a:extLst>
                <a:ext uri="{FF2B5EF4-FFF2-40B4-BE49-F238E27FC236}">
                  <a16:creationId xmlns:a16="http://schemas.microsoft.com/office/drawing/2014/main" id="{178EB482-D8B5-B32E-0ACB-E37E3A5029FF}"/>
                </a:ext>
              </a:extLst>
            </p:cNvPr>
            <p:cNvPicPr>
              <a:picLocks noChangeAspect="1"/>
            </p:cNvPicPr>
            <p:nvPr/>
          </p:nvPicPr>
          <p:blipFill>
            <a:blip r:embed="rId15"/>
            <a:stretch>
              <a:fillRect/>
            </a:stretch>
          </p:blipFill>
          <p:spPr>
            <a:xfrm>
              <a:off x="2623965" y="1121872"/>
              <a:ext cx="1701249" cy="895243"/>
            </a:xfrm>
            <a:prstGeom prst="rect">
              <a:avLst/>
            </a:prstGeom>
          </p:spPr>
        </p:pic>
        <p:grpSp>
          <p:nvGrpSpPr>
            <p:cNvPr id="2061" name="グループ化 2060">
              <a:extLst>
                <a:ext uri="{FF2B5EF4-FFF2-40B4-BE49-F238E27FC236}">
                  <a16:creationId xmlns:a16="http://schemas.microsoft.com/office/drawing/2014/main" id="{9212970C-3BD1-D422-8131-F163B8F30822}"/>
                </a:ext>
              </a:extLst>
            </p:cNvPr>
            <p:cNvGrpSpPr/>
            <p:nvPr/>
          </p:nvGrpSpPr>
          <p:grpSpPr>
            <a:xfrm>
              <a:off x="2825974" y="1767787"/>
              <a:ext cx="5133723" cy="1589706"/>
              <a:chOff x="7025139" y="1484482"/>
              <a:chExt cx="4042133" cy="1589706"/>
            </a:xfrm>
          </p:grpSpPr>
          <p:sp>
            <p:nvSpPr>
              <p:cNvPr id="2062" name="テキスト ボックス 57">
                <a:extLst>
                  <a:ext uri="{FF2B5EF4-FFF2-40B4-BE49-F238E27FC236}">
                    <a16:creationId xmlns:a16="http://schemas.microsoft.com/office/drawing/2014/main" id="{21FD0646-EBD6-6377-9565-0170572518F1}"/>
                  </a:ext>
                </a:extLst>
              </p:cNvPr>
              <p:cNvSpPr txBox="1"/>
              <p:nvPr/>
            </p:nvSpPr>
            <p:spPr>
              <a:xfrm>
                <a:off x="7025139" y="1504528"/>
                <a:ext cx="4006748" cy="156966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200" b="1" dirty="0">
                    <a:ln w="152400">
                      <a:solidFill>
                        <a:srgbClr val="0000FF"/>
                      </a:solidFill>
                    </a:ln>
                    <a:solidFill>
                      <a:srgbClr val="FFC000"/>
                    </a:solidFill>
                  </a:rPr>
                  <a:t>サークル目指して　　　　　　</a:t>
                </a:r>
              </a:p>
              <a:p>
                <a:r>
                  <a:rPr lang="ja-JP" altLang="en-US" sz="3200" b="1" dirty="0">
                    <a:ln w="152400">
                      <a:solidFill>
                        <a:srgbClr val="0000FF"/>
                      </a:solidFill>
                    </a:ln>
                    <a:solidFill>
                      <a:srgbClr val="FFC000"/>
                    </a:solidFill>
                  </a:rPr>
                  <a:t>　　　　　</a:t>
                </a:r>
                <a:r>
                  <a:rPr lang="en-US" altLang="ja-JP" sz="3200" b="1" dirty="0">
                    <a:ln w="152400">
                      <a:solidFill>
                        <a:srgbClr val="0000FF"/>
                      </a:solidFill>
                    </a:ln>
                    <a:solidFill>
                      <a:srgbClr val="FFC000"/>
                    </a:solidFill>
                  </a:rPr>
                  <a:t>JPW</a:t>
                </a:r>
                <a:r>
                  <a:rPr lang="ja-JP" altLang="en-US" sz="3200" b="1" dirty="0">
                    <a:ln w="152400">
                      <a:solidFill>
                        <a:srgbClr val="0000FF"/>
                      </a:solidFill>
                    </a:ln>
                    <a:solidFill>
                      <a:srgbClr val="FFC000"/>
                    </a:solidFill>
                  </a:rPr>
                  <a:t>を強くする！</a:t>
                </a:r>
              </a:p>
            </p:txBody>
          </p:sp>
          <p:sp>
            <p:nvSpPr>
              <p:cNvPr id="2063" name="テキスト ボックス 58">
                <a:extLst>
                  <a:ext uri="{FF2B5EF4-FFF2-40B4-BE49-F238E27FC236}">
                    <a16:creationId xmlns:a16="http://schemas.microsoft.com/office/drawing/2014/main" id="{C935F602-8D15-B959-69E6-3B9A3DE2F3F0}"/>
                  </a:ext>
                </a:extLst>
              </p:cNvPr>
              <p:cNvSpPr txBox="1"/>
              <p:nvPr/>
            </p:nvSpPr>
            <p:spPr>
              <a:xfrm>
                <a:off x="7025908" y="1500908"/>
                <a:ext cx="4041364" cy="156966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200" b="1" dirty="0">
                    <a:ln w="76200">
                      <a:solidFill>
                        <a:schemeClr val="bg1"/>
                      </a:solidFill>
                    </a:ln>
                    <a:solidFill>
                      <a:schemeClr val="bg1"/>
                    </a:solidFill>
                  </a:rPr>
                  <a:t>サークル目指して　　　　　　</a:t>
                </a:r>
              </a:p>
              <a:p>
                <a:r>
                  <a:rPr lang="ja-JP" altLang="en-US" sz="3200" b="1" dirty="0">
                    <a:ln w="76200">
                      <a:solidFill>
                        <a:schemeClr val="bg1"/>
                      </a:solidFill>
                    </a:ln>
                    <a:solidFill>
                      <a:schemeClr val="bg1"/>
                    </a:solidFill>
                  </a:rPr>
                  <a:t>　　　　　</a:t>
                </a:r>
                <a:r>
                  <a:rPr lang="en-US" altLang="ja-JP" sz="3200" b="1" dirty="0">
                    <a:ln w="76200">
                      <a:solidFill>
                        <a:schemeClr val="bg1"/>
                      </a:solidFill>
                    </a:ln>
                    <a:solidFill>
                      <a:schemeClr val="bg1"/>
                    </a:solidFill>
                  </a:rPr>
                  <a:t>JPW</a:t>
                </a:r>
                <a:r>
                  <a:rPr lang="ja-JP" altLang="en-US" sz="3200" b="1" dirty="0">
                    <a:ln w="76200">
                      <a:solidFill>
                        <a:schemeClr val="bg1"/>
                      </a:solidFill>
                    </a:ln>
                    <a:solidFill>
                      <a:schemeClr val="bg1"/>
                    </a:solidFill>
                  </a:rPr>
                  <a:t>を強くする！</a:t>
                </a:r>
              </a:p>
            </p:txBody>
          </p:sp>
          <p:sp>
            <p:nvSpPr>
              <p:cNvPr id="2064" name="テキスト ボックス 59">
                <a:extLst>
                  <a:ext uri="{FF2B5EF4-FFF2-40B4-BE49-F238E27FC236}">
                    <a16:creationId xmlns:a16="http://schemas.microsoft.com/office/drawing/2014/main" id="{6E0A5803-6E47-3B88-09A6-6EC843CD8E66}"/>
                  </a:ext>
                </a:extLst>
              </p:cNvPr>
              <p:cNvSpPr txBox="1"/>
              <p:nvPr/>
            </p:nvSpPr>
            <p:spPr>
              <a:xfrm>
                <a:off x="7025908" y="1484482"/>
                <a:ext cx="4006748" cy="156966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3200" b="1" dirty="0">
                    <a:ln w="76200">
                      <a:noFill/>
                    </a:ln>
                    <a:solidFill>
                      <a:srgbClr val="0000FF"/>
                    </a:solidFill>
                  </a:rPr>
                  <a:t>サークル目指して　　　　　　</a:t>
                </a:r>
                <a:endParaRPr lang="en-US" altLang="ja-JP" sz="3200" b="1" dirty="0">
                  <a:ln w="76200">
                    <a:noFill/>
                  </a:ln>
                  <a:solidFill>
                    <a:srgbClr val="0000FF"/>
                  </a:solidFill>
                </a:endParaRPr>
              </a:p>
              <a:p>
                <a:r>
                  <a:rPr lang="ja-JP" altLang="en-US" sz="3200" b="1" dirty="0">
                    <a:ln w="76200">
                      <a:noFill/>
                    </a:ln>
                    <a:solidFill>
                      <a:srgbClr val="0000FF"/>
                    </a:solidFill>
                  </a:rPr>
                  <a:t>　　　　　</a:t>
                </a:r>
                <a:r>
                  <a:rPr lang="en-US" altLang="ja-JP" sz="3200" b="1" dirty="0">
                    <a:ln w="76200">
                      <a:noFill/>
                    </a:ln>
                    <a:solidFill>
                      <a:srgbClr val="0000FF"/>
                    </a:solidFill>
                  </a:rPr>
                  <a:t>JPW</a:t>
                </a:r>
                <a:r>
                  <a:rPr lang="ja-JP" altLang="en-US" sz="3200" b="1" dirty="0">
                    <a:ln w="76200">
                      <a:noFill/>
                    </a:ln>
                    <a:solidFill>
                      <a:srgbClr val="0000FF"/>
                    </a:solidFill>
                  </a:rPr>
                  <a:t>を強くする！</a:t>
                </a:r>
                <a:endParaRPr kumimoji="1" lang="en-US" altLang="ja-JP" sz="3200" b="1" dirty="0">
                  <a:ln w="76200">
                    <a:noFill/>
                  </a:ln>
                  <a:solidFill>
                    <a:srgbClr val="0000FF"/>
                  </a:solidFill>
                </a:endParaRPr>
              </a:p>
            </p:txBody>
          </p:sp>
        </p:grpSp>
      </p:grpSp>
      <p:grpSp>
        <p:nvGrpSpPr>
          <p:cNvPr id="2070" name="グループ化 2069">
            <a:extLst>
              <a:ext uri="{FF2B5EF4-FFF2-40B4-BE49-F238E27FC236}">
                <a16:creationId xmlns:a16="http://schemas.microsoft.com/office/drawing/2014/main" id="{0D0903B4-A760-1D39-12E4-E38869B965A6}"/>
              </a:ext>
            </a:extLst>
          </p:cNvPr>
          <p:cNvGrpSpPr/>
          <p:nvPr/>
        </p:nvGrpSpPr>
        <p:grpSpPr>
          <a:xfrm flipH="1">
            <a:off x="3515737" y="448617"/>
            <a:ext cx="2613312" cy="3004088"/>
            <a:chOff x="6101252" y="448617"/>
            <a:chExt cx="2613312" cy="3004088"/>
          </a:xfrm>
        </p:grpSpPr>
        <p:pic>
          <p:nvPicPr>
            <p:cNvPr id="2066" name="図 2065">
              <a:extLst>
                <a:ext uri="{FF2B5EF4-FFF2-40B4-BE49-F238E27FC236}">
                  <a16:creationId xmlns:a16="http://schemas.microsoft.com/office/drawing/2014/main" id="{97FB1A39-B8A7-62E7-FE54-C6165745E4AC}"/>
                </a:ext>
              </a:extLst>
            </p:cNvPr>
            <p:cNvPicPr>
              <a:picLocks noChangeAspect="1"/>
            </p:cNvPicPr>
            <p:nvPr/>
          </p:nvPicPr>
          <p:blipFill>
            <a:blip r:embed="rId16"/>
            <a:srcRect l="29208" t="42560" b="6902"/>
            <a:stretch>
              <a:fillRect/>
            </a:stretch>
          </p:blipFill>
          <p:spPr>
            <a:xfrm>
              <a:off x="6101252" y="1554290"/>
              <a:ext cx="2613312" cy="1898415"/>
            </a:xfrm>
            <a:prstGeom prst="rect">
              <a:avLst/>
            </a:prstGeom>
          </p:spPr>
        </p:pic>
        <p:pic>
          <p:nvPicPr>
            <p:cNvPr id="2067" name="id-120725F3-1AA5-4EFB-8FD8-75D9273A1AAE" descr="IMG_2629.jpeg">
              <a:extLst>
                <a:ext uri="{FF2B5EF4-FFF2-40B4-BE49-F238E27FC236}">
                  <a16:creationId xmlns:a16="http://schemas.microsoft.com/office/drawing/2014/main" id="{35F5F1D1-C653-7D28-5541-AAA33226209F}"/>
                </a:ext>
              </a:extLst>
            </p:cNvPr>
            <p:cNvPicPr>
              <a:picLocks noChangeAspect="1" noChangeArrowheads="1"/>
            </p:cNvPicPr>
            <p:nvPr/>
          </p:nvPicPr>
          <p:blipFill rotWithShape="1">
            <a:blip r:embed="rId17" cstate="hqprint">
              <a:extLst>
                <a:ext uri="{BEBA8EAE-BF5A-486C-A8C5-ECC9F3942E4B}">
                  <a14:imgProps xmlns:a14="http://schemas.microsoft.com/office/drawing/2010/main">
                    <a14:imgLayer r:embed="rId18">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rot="867304">
              <a:off x="6751055" y="448617"/>
              <a:ext cx="1464480" cy="1607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 name="図 2067">
              <a:extLst>
                <a:ext uri="{FF2B5EF4-FFF2-40B4-BE49-F238E27FC236}">
                  <a16:creationId xmlns:a16="http://schemas.microsoft.com/office/drawing/2014/main" id="{B020AC43-9C62-DF6C-FCD1-BC8BCD502DB9}"/>
                </a:ext>
              </a:extLst>
            </p:cNvPr>
            <p:cNvPicPr>
              <a:picLocks noChangeAspect="1"/>
            </p:cNvPicPr>
            <p:nvPr/>
          </p:nvPicPr>
          <p:blipFill>
            <a:blip r:embed="rId19">
              <a:extLst>
                <a:ext uri="{BEBA8EAE-BF5A-486C-A8C5-ECC9F3942E4B}">
                  <a14:imgProps xmlns:a14="http://schemas.microsoft.com/office/drawing/2010/main">
                    <a14:imgLayer r:embed="rId20">
                      <a14:imgEffect>
                        <a14:backgroundRemoval t="10000" b="90000" l="10000" r="90000">
                          <a14:foregroundMark x1="39382" y1="43299" x2="39382" y2="43299"/>
                          <a14:foregroundMark x1="39382" y1="38144" x2="39382" y2="38144"/>
                          <a14:foregroundMark x1="35135" y1="47938" x2="35135" y2="47938"/>
                          <a14:foregroundMark x1="32046" y1="51546" x2="32046" y2="51546"/>
                          <a14:foregroundMark x1="33205" y1="56701" x2="33205" y2="56701"/>
                          <a14:foregroundMark x1="36680" y1="58247" x2="46718" y2="63402"/>
                          <a14:foregroundMark x1="68726" y1="52062" x2="61390" y2="44845"/>
                        </a14:backgroundRemoval>
                      </a14:imgEffect>
                    </a14:imgLayer>
                  </a14:imgProps>
                </a:ext>
              </a:extLst>
            </a:blip>
            <a:stretch>
              <a:fillRect/>
            </a:stretch>
          </p:blipFill>
          <p:spPr>
            <a:xfrm rot="286791">
              <a:off x="6645034" y="768415"/>
              <a:ext cx="1139000" cy="842972"/>
            </a:xfrm>
            <a:prstGeom prst="rect">
              <a:avLst/>
            </a:prstGeom>
          </p:spPr>
        </p:pic>
        <p:pic>
          <p:nvPicPr>
            <p:cNvPr id="2069" name="図 2068">
              <a:extLst>
                <a:ext uri="{FF2B5EF4-FFF2-40B4-BE49-F238E27FC236}">
                  <a16:creationId xmlns:a16="http://schemas.microsoft.com/office/drawing/2014/main" id="{A5137D7E-F10E-46ED-9FAB-595D759DC7DC}"/>
                </a:ext>
              </a:extLst>
            </p:cNvPr>
            <p:cNvPicPr>
              <a:picLocks noChangeAspect="1"/>
            </p:cNvPicPr>
            <p:nvPr/>
          </p:nvPicPr>
          <p:blipFill>
            <a:blip r:embed="rId19">
              <a:extLst>
                <a:ext uri="{BEBA8EAE-BF5A-486C-A8C5-ECC9F3942E4B}">
                  <a14:imgProps xmlns:a14="http://schemas.microsoft.com/office/drawing/2010/main">
                    <a14:imgLayer r:embed="rId20">
                      <a14:imgEffect>
                        <a14:backgroundRemoval t="10000" b="90000" l="10000" r="90000">
                          <a14:foregroundMark x1="39382" y1="43299" x2="39382" y2="43299"/>
                          <a14:foregroundMark x1="39382" y1="38144" x2="39382" y2="38144"/>
                          <a14:foregroundMark x1="35135" y1="47938" x2="35135" y2="47938"/>
                          <a14:foregroundMark x1="32046" y1="51546" x2="32046" y2="51546"/>
                          <a14:foregroundMark x1="33205" y1="56701" x2="33205" y2="56701"/>
                          <a14:foregroundMark x1="36680" y1="58247" x2="46718" y2="63402"/>
                          <a14:foregroundMark x1="68726" y1="52062" x2="61390" y2="44845"/>
                        </a14:backgroundRemoval>
                      </a14:imgEffect>
                    </a14:imgLayer>
                  </a14:imgProps>
                </a:ext>
              </a:extLst>
            </a:blip>
            <a:stretch>
              <a:fillRect/>
            </a:stretch>
          </p:blipFill>
          <p:spPr>
            <a:xfrm rot="286791">
              <a:off x="7165920" y="869130"/>
              <a:ext cx="1139000" cy="842972"/>
            </a:xfrm>
            <a:prstGeom prst="rect">
              <a:avLst/>
            </a:prstGeom>
          </p:spPr>
        </p:pic>
      </p:grpSp>
      <p:pic>
        <p:nvPicPr>
          <p:cNvPr id="2114" name="図 2113">
            <a:extLst>
              <a:ext uri="{FF2B5EF4-FFF2-40B4-BE49-F238E27FC236}">
                <a16:creationId xmlns:a16="http://schemas.microsoft.com/office/drawing/2014/main" id="{B4F5AA0E-47D2-92DA-D09B-2F5DA755D1CB}"/>
              </a:ext>
            </a:extLst>
          </p:cNvPr>
          <p:cNvPicPr>
            <a:picLocks noChangeAspect="1"/>
          </p:cNvPicPr>
          <p:nvPr/>
        </p:nvPicPr>
        <p:blipFill>
          <a:blip r:embed="rId21">
            <a:alphaModFix amt="50000"/>
          </a:blip>
          <a:stretch>
            <a:fillRect/>
          </a:stretch>
        </p:blipFill>
        <p:spPr>
          <a:xfrm>
            <a:off x="3113204" y="845571"/>
            <a:ext cx="4147978" cy="1112245"/>
          </a:xfrm>
          <a:prstGeom prst="rect">
            <a:avLst/>
          </a:prstGeom>
        </p:spPr>
      </p:pic>
      <p:sp>
        <p:nvSpPr>
          <p:cNvPr id="48" name="四角形: 角を丸くする 47">
            <a:extLst>
              <a:ext uri="{FF2B5EF4-FFF2-40B4-BE49-F238E27FC236}">
                <a16:creationId xmlns:a16="http://schemas.microsoft.com/office/drawing/2014/main" id="{CA8A8BF6-3A46-62F4-D627-E89E7B456BDA}"/>
              </a:ext>
            </a:extLst>
          </p:cNvPr>
          <p:cNvSpPr/>
          <p:nvPr/>
        </p:nvSpPr>
        <p:spPr>
          <a:xfrm>
            <a:off x="130245" y="2996952"/>
            <a:ext cx="11931510" cy="614761"/>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sz="3200" dirty="0"/>
              <a:t>3</a:t>
            </a:r>
            <a:r>
              <a:rPr kumimoji="1" lang="ja-JP" altLang="en-US" sz="3200" dirty="0"/>
              <a:t>年後全社大会出場（ご褒美旅行）を目指す</a:t>
            </a:r>
          </a:p>
        </p:txBody>
      </p:sp>
    </p:spTree>
    <p:extLst>
      <p:ext uri="{BB962C8B-B14F-4D97-AF65-F5344CB8AC3E}">
        <p14:creationId xmlns:p14="http://schemas.microsoft.com/office/powerpoint/2010/main" val="3376948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115"/>
                                        </p:tgtEl>
                                        <p:attrNameLst>
                                          <p:attrName>style.visibility</p:attrName>
                                        </p:attrNameLst>
                                      </p:cBhvr>
                                      <p:to>
                                        <p:strVal val="visible"/>
                                      </p:to>
                                    </p:set>
                                    <p:animEffect transition="in" filter="wipe(left)">
                                      <p:cBhvr>
                                        <p:cTn id="7" dur="1100"/>
                                        <p:tgtEl>
                                          <p:spTgt spid="2115"/>
                                        </p:tgtEl>
                                      </p:cBhvr>
                                    </p:animEffect>
                                  </p:childTnLst>
                                </p:cTn>
                              </p:par>
                              <p:par>
                                <p:cTn id="8" presetID="21" presetClass="entr" presetSubtype="1" fill="hold" nodeType="withEffect">
                                  <p:stCondLst>
                                    <p:cond delay="0"/>
                                  </p:stCondLst>
                                  <p:childTnLst>
                                    <p:set>
                                      <p:cBhvr>
                                        <p:cTn id="9" dur="1" fill="hold">
                                          <p:stCondLst>
                                            <p:cond delay="0"/>
                                          </p:stCondLst>
                                        </p:cTn>
                                        <p:tgtEl>
                                          <p:spTgt spid="2116"/>
                                        </p:tgtEl>
                                        <p:attrNameLst>
                                          <p:attrName>style.visibility</p:attrName>
                                        </p:attrNameLst>
                                      </p:cBhvr>
                                      <p:to>
                                        <p:strVal val="visible"/>
                                      </p:to>
                                    </p:set>
                                    <p:animEffect transition="in" filter="wheel(1)">
                                      <p:cBhvr>
                                        <p:cTn id="10" dur="2000"/>
                                        <p:tgtEl>
                                          <p:spTgt spid="2116"/>
                                        </p:tgtEl>
                                      </p:cBhvr>
                                    </p:animEffect>
                                  </p:childTnLst>
                                </p:cTn>
                              </p:par>
                            </p:childTnLst>
                          </p:cTn>
                        </p:par>
                        <p:par>
                          <p:cTn id="11" fill="hold">
                            <p:stCondLst>
                              <p:cond delay="2000"/>
                            </p:stCondLst>
                            <p:childTnLst>
                              <p:par>
                                <p:cTn id="12" presetID="22" presetClass="entr" presetSubtype="4" fill="hold" nodeType="afterEffect">
                                  <p:stCondLst>
                                    <p:cond delay="0"/>
                                  </p:stCondLst>
                                  <p:childTnLst>
                                    <p:set>
                                      <p:cBhvr>
                                        <p:cTn id="13" dur="1" fill="hold">
                                          <p:stCondLst>
                                            <p:cond delay="0"/>
                                          </p:stCondLst>
                                        </p:cTn>
                                        <p:tgtEl>
                                          <p:spTgt spid="2070"/>
                                        </p:tgtEl>
                                        <p:attrNameLst>
                                          <p:attrName>style.visibility</p:attrName>
                                        </p:attrNameLst>
                                      </p:cBhvr>
                                      <p:to>
                                        <p:strVal val="visible"/>
                                      </p:to>
                                    </p:set>
                                    <p:animEffect transition="in" filter="wipe(down)">
                                      <p:cBhvr>
                                        <p:cTn id="14" dur="500"/>
                                        <p:tgtEl>
                                          <p:spTgt spid="2070"/>
                                        </p:tgtEl>
                                      </p:cBhvr>
                                    </p:animEffect>
                                  </p:childTnLst>
                                </p:cTn>
                              </p:par>
                              <p:par>
                                <p:cTn id="15" presetID="22" presetClass="entr" presetSubtype="4" fill="hold" nodeType="withEffect">
                                  <p:stCondLst>
                                    <p:cond delay="0"/>
                                  </p:stCondLst>
                                  <p:childTnLst>
                                    <p:set>
                                      <p:cBhvr>
                                        <p:cTn id="16" dur="1" fill="hold">
                                          <p:stCondLst>
                                            <p:cond delay="0"/>
                                          </p:stCondLst>
                                        </p:cTn>
                                        <p:tgtEl>
                                          <p:spTgt spid="2114"/>
                                        </p:tgtEl>
                                        <p:attrNameLst>
                                          <p:attrName>style.visibility</p:attrName>
                                        </p:attrNameLst>
                                      </p:cBhvr>
                                      <p:to>
                                        <p:strVal val="visible"/>
                                      </p:to>
                                    </p:set>
                                    <p:animEffect transition="in" filter="wipe(down)">
                                      <p:cBhvr>
                                        <p:cTn id="17" dur="500"/>
                                        <p:tgtEl>
                                          <p:spTgt spid="2114"/>
                                        </p:tgtEl>
                                      </p:cBhvr>
                                    </p:animEffect>
                                  </p:childTnLst>
                                </p:cTn>
                              </p:par>
                              <p:par>
                                <p:cTn id="18" presetID="21" presetClass="entr" presetSubtype="1" fill="hold" nodeType="withEffect">
                                  <p:stCondLst>
                                    <p:cond delay="0"/>
                                  </p:stCondLst>
                                  <p:childTnLst>
                                    <p:set>
                                      <p:cBhvr>
                                        <p:cTn id="19" dur="1" fill="hold">
                                          <p:stCondLst>
                                            <p:cond delay="0"/>
                                          </p:stCondLst>
                                        </p:cTn>
                                        <p:tgtEl>
                                          <p:spTgt spid="2117"/>
                                        </p:tgtEl>
                                        <p:attrNameLst>
                                          <p:attrName>style.visibility</p:attrName>
                                        </p:attrNameLst>
                                      </p:cBhvr>
                                      <p:to>
                                        <p:strVal val="visible"/>
                                      </p:to>
                                    </p:set>
                                    <p:animEffect transition="in" filter="wheel(1)">
                                      <p:cBhvr>
                                        <p:cTn id="20" dur="2000"/>
                                        <p:tgtEl>
                                          <p:spTgt spid="2117"/>
                                        </p:tgtEl>
                                      </p:cBhvr>
                                    </p:animEffect>
                                  </p:childTnLst>
                                </p:cTn>
                              </p:par>
                            </p:childTnLst>
                          </p:cTn>
                        </p:par>
                        <p:par>
                          <p:cTn id="21" fill="hold">
                            <p:stCondLst>
                              <p:cond delay="4000"/>
                            </p:stCondLst>
                            <p:childTnLst>
                              <p:par>
                                <p:cTn id="22" presetID="22" presetClass="entr" presetSubtype="4" fill="hold" nodeType="afterEffect">
                                  <p:stCondLst>
                                    <p:cond delay="0"/>
                                  </p:stCondLst>
                                  <p:childTnLst>
                                    <p:set>
                                      <p:cBhvr>
                                        <p:cTn id="23" dur="1" fill="hold">
                                          <p:stCondLst>
                                            <p:cond delay="0"/>
                                          </p:stCondLst>
                                        </p:cTn>
                                        <p:tgtEl>
                                          <p:spTgt spid="2118"/>
                                        </p:tgtEl>
                                        <p:attrNameLst>
                                          <p:attrName>style.visibility</p:attrName>
                                        </p:attrNameLst>
                                      </p:cBhvr>
                                      <p:to>
                                        <p:strVal val="visible"/>
                                      </p:to>
                                    </p:set>
                                    <p:animEffect transition="in" filter="wipe(down)">
                                      <p:cBhvr>
                                        <p:cTn id="24" dur="1800"/>
                                        <p:tgtEl>
                                          <p:spTgt spid="2118"/>
                                        </p:tgtEl>
                                      </p:cBhvr>
                                    </p:animEffect>
                                  </p:childTnLst>
                                </p:cTn>
                              </p:par>
                            </p:childTnLst>
                          </p:cTn>
                        </p:par>
                        <p:par>
                          <p:cTn id="25" fill="hold">
                            <p:stCondLst>
                              <p:cond delay="5800"/>
                            </p:stCondLst>
                            <p:childTnLst>
                              <p:par>
                                <p:cTn id="26" presetID="22" presetClass="entr" presetSubtype="4" fill="hold" grpId="0" nodeType="after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wipe(down)">
                                      <p:cBhvr>
                                        <p:cTn id="28" dur="500"/>
                                        <p:tgtEl>
                                          <p:spTgt spid="48"/>
                                        </p:tgtEl>
                                      </p:cBhvr>
                                    </p:animEffect>
                                  </p:childTnLst>
                                </p:cTn>
                              </p:par>
                              <p:par>
                                <p:cTn id="29" presetID="42" presetClass="entr" presetSubtype="0" fill="hold" nodeType="with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1000"/>
                                        <p:tgtEl>
                                          <p:spTgt spid="38"/>
                                        </p:tgtEl>
                                      </p:cBhvr>
                                    </p:animEffect>
                                    <p:anim calcmode="lin" valueType="num">
                                      <p:cBhvr>
                                        <p:cTn id="42" dur="1000" fill="hold"/>
                                        <p:tgtEl>
                                          <p:spTgt spid="38"/>
                                        </p:tgtEl>
                                        <p:attrNameLst>
                                          <p:attrName>ppt_x</p:attrName>
                                        </p:attrNameLst>
                                      </p:cBhvr>
                                      <p:tavLst>
                                        <p:tav tm="0">
                                          <p:val>
                                            <p:strVal val="#ppt_x"/>
                                          </p:val>
                                        </p:tav>
                                        <p:tav tm="100000">
                                          <p:val>
                                            <p:strVal val="#ppt_x"/>
                                          </p:val>
                                        </p:tav>
                                      </p:tavLst>
                                    </p:anim>
                                    <p:anim calcmode="lin" valueType="num">
                                      <p:cBhvr>
                                        <p:cTn id="43" dur="1000" fill="hold"/>
                                        <p:tgtEl>
                                          <p:spTgt spid="38"/>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1000"/>
                                        <p:tgtEl>
                                          <p:spTgt spid="39"/>
                                        </p:tgtEl>
                                      </p:cBhvr>
                                    </p:animEffect>
                                    <p:anim calcmode="lin" valueType="num">
                                      <p:cBhvr>
                                        <p:cTn id="47" dur="1000" fill="hold"/>
                                        <p:tgtEl>
                                          <p:spTgt spid="39"/>
                                        </p:tgtEl>
                                        <p:attrNameLst>
                                          <p:attrName>ppt_x</p:attrName>
                                        </p:attrNameLst>
                                      </p:cBhvr>
                                      <p:tavLst>
                                        <p:tav tm="0">
                                          <p:val>
                                            <p:strVal val="#ppt_x"/>
                                          </p:val>
                                        </p:tav>
                                        <p:tav tm="100000">
                                          <p:val>
                                            <p:strVal val="#ppt_x"/>
                                          </p:val>
                                        </p:tav>
                                      </p:tavLst>
                                    </p:anim>
                                    <p:anim calcmode="lin" valueType="num">
                                      <p:cBhvr>
                                        <p:cTn id="48" dur="1000" fill="hold"/>
                                        <p:tgtEl>
                                          <p:spTgt spid="39"/>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1000"/>
                                        <p:tgtEl>
                                          <p:spTgt spid="10"/>
                                        </p:tgtEl>
                                      </p:cBhvr>
                                    </p:animEffect>
                                    <p:anim calcmode="lin" valueType="num">
                                      <p:cBhvr>
                                        <p:cTn id="52" dur="1000" fill="hold"/>
                                        <p:tgtEl>
                                          <p:spTgt spid="10"/>
                                        </p:tgtEl>
                                        <p:attrNameLst>
                                          <p:attrName>ppt_x</p:attrName>
                                        </p:attrNameLst>
                                      </p:cBhvr>
                                      <p:tavLst>
                                        <p:tav tm="0">
                                          <p:val>
                                            <p:strVal val="#ppt_x"/>
                                          </p:val>
                                        </p:tav>
                                        <p:tav tm="100000">
                                          <p:val>
                                            <p:strVal val="#ppt_x"/>
                                          </p:val>
                                        </p:tav>
                                      </p:tavLst>
                                    </p:anim>
                                    <p:anim calcmode="lin" valueType="num">
                                      <p:cBhvr>
                                        <p:cTn id="53" dur="1000" fill="hold"/>
                                        <p:tgtEl>
                                          <p:spTgt spid="10"/>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1"/>
                                        </p:tgtEl>
                                        <p:attrNameLst>
                                          <p:attrName>style.visibility</p:attrName>
                                        </p:attrNameLst>
                                      </p:cBhvr>
                                      <p:to>
                                        <p:strVal val="visible"/>
                                      </p:to>
                                    </p:set>
                                    <p:animEffect transition="in" filter="fade">
                                      <p:cBhvr>
                                        <p:cTn id="56" dur="1000"/>
                                        <p:tgtEl>
                                          <p:spTgt spid="41"/>
                                        </p:tgtEl>
                                      </p:cBhvr>
                                    </p:animEffect>
                                    <p:anim calcmode="lin" valueType="num">
                                      <p:cBhvr>
                                        <p:cTn id="57" dur="1000" fill="hold"/>
                                        <p:tgtEl>
                                          <p:spTgt spid="41"/>
                                        </p:tgtEl>
                                        <p:attrNameLst>
                                          <p:attrName>ppt_x</p:attrName>
                                        </p:attrNameLst>
                                      </p:cBhvr>
                                      <p:tavLst>
                                        <p:tav tm="0">
                                          <p:val>
                                            <p:strVal val="#ppt_x"/>
                                          </p:val>
                                        </p:tav>
                                        <p:tav tm="100000">
                                          <p:val>
                                            <p:strVal val="#ppt_x"/>
                                          </p:val>
                                        </p:tav>
                                      </p:tavLst>
                                    </p:anim>
                                    <p:anim calcmode="lin" valueType="num">
                                      <p:cBhvr>
                                        <p:cTn id="58" dur="1000" fill="hold"/>
                                        <p:tgtEl>
                                          <p:spTgt spid="4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2050"/>
                                        </p:tgtEl>
                                        <p:attrNameLst>
                                          <p:attrName>style.visibility</p:attrName>
                                        </p:attrNameLst>
                                      </p:cBhvr>
                                      <p:to>
                                        <p:strVal val="visible"/>
                                      </p:to>
                                    </p:set>
                                    <p:animEffect transition="in" filter="fade">
                                      <p:cBhvr>
                                        <p:cTn id="61" dur="1000"/>
                                        <p:tgtEl>
                                          <p:spTgt spid="2050"/>
                                        </p:tgtEl>
                                      </p:cBhvr>
                                    </p:animEffect>
                                    <p:anim calcmode="lin" valueType="num">
                                      <p:cBhvr>
                                        <p:cTn id="62" dur="1000" fill="hold"/>
                                        <p:tgtEl>
                                          <p:spTgt spid="2050"/>
                                        </p:tgtEl>
                                        <p:attrNameLst>
                                          <p:attrName>ppt_x</p:attrName>
                                        </p:attrNameLst>
                                      </p:cBhvr>
                                      <p:tavLst>
                                        <p:tav tm="0">
                                          <p:val>
                                            <p:strVal val="#ppt_x"/>
                                          </p:val>
                                        </p:tav>
                                        <p:tav tm="100000">
                                          <p:val>
                                            <p:strVal val="#ppt_x"/>
                                          </p:val>
                                        </p:tav>
                                      </p:tavLst>
                                    </p:anim>
                                    <p:anim calcmode="lin" valueType="num">
                                      <p:cBhvr>
                                        <p:cTn id="63" dur="1000" fill="hold"/>
                                        <p:tgtEl>
                                          <p:spTgt spid="2050"/>
                                        </p:tgtEl>
                                        <p:attrNameLst>
                                          <p:attrName>ppt_y</p:attrName>
                                        </p:attrNameLst>
                                      </p:cBhvr>
                                      <p:tavLst>
                                        <p:tav tm="0">
                                          <p:val>
                                            <p:strVal val="#ppt_y+.1"/>
                                          </p:val>
                                        </p:tav>
                                        <p:tav tm="100000">
                                          <p:val>
                                            <p:strVal val="#ppt_y"/>
                                          </p:val>
                                        </p:tav>
                                      </p:tavLst>
                                    </p:anim>
                                  </p:childTnLst>
                                </p:cTn>
                              </p:par>
                              <p:par>
                                <p:cTn id="64" presetID="1" presetClass="entr" presetSubtype="0" fill="hold" nodeType="withEffect">
                                  <p:stCondLst>
                                    <p:cond delay="0"/>
                                  </p:stCondLst>
                                  <p:childTnLst>
                                    <p:set>
                                      <p:cBhvr>
                                        <p:cTn id="65" dur="1" fill="hold">
                                          <p:stCondLst>
                                            <p:cond delay="0"/>
                                          </p:stCondLst>
                                        </p:cTn>
                                        <p:tgtEl>
                                          <p:spTgt spid="5"/>
                                        </p:tgtEl>
                                        <p:attrNameLst>
                                          <p:attrName>style.visibility</p:attrName>
                                        </p:attrNameLst>
                                      </p:cBhvr>
                                      <p:to>
                                        <p:strVal val="visible"/>
                                      </p:to>
                                    </p:set>
                                  </p:childTnLst>
                                </p:cTn>
                              </p:par>
                              <p:par>
                                <p:cTn id="66" presetID="42"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1000"/>
                                        <p:tgtEl>
                                          <p:spTgt spid="44"/>
                                        </p:tgtEl>
                                      </p:cBhvr>
                                    </p:animEffect>
                                    <p:anim calcmode="lin" valueType="num">
                                      <p:cBhvr>
                                        <p:cTn id="69" dur="1000" fill="hold"/>
                                        <p:tgtEl>
                                          <p:spTgt spid="44"/>
                                        </p:tgtEl>
                                        <p:attrNameLst>
                                          <p:attrName>ppt_x</p:attrName>
                                        </p:attrNameLst>
                                      </p:cBhvr>
                                      <p:tavLst>
                                        <p:tav tm="0">
                                          <p:val>
                                            <p:strVal val="#ppt_x"/>
                                          </p:val>
                                        </p:tav>
                                        <p:tav tm="100000">
                                          <p:val>
                                            <p:strVal val="#ppt_x"/>
                                          </p:val>
                                        </p:tav>
                                      </p:tavLst>
                                    </p:anim>
                                    <p:anim calcmode="lin" valueType="num">
                                      <p:cBhvr>
                                        <p:cTn id="70" dur="1000" fill="hold"/>
                                        <p:tgtEl>
                                          <p:spTgt spid="44"/>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50"/>
                                        </p:tgtEl>
                                        <p:attrNameLst>
                                          <p:attrName>style.visibility</p:attrName>
                                        </p:attrNameLst>
                                      </p:cBhvr>
                                      <p:to>
                                        <p:strVal val="visible"/>
                                      </p:to>
                                    </p:set>
                                    <p:animEffect transition="in" filter="fade">
                                      <p:cBhvr>
                                        <p:cTn id="73" dur="1000"/>
                                        <p:tgtEl>
                                          <p:spTgt spid="50"/>
                                        </p:tgtEl>
                                      </p:cBhvr>
                                    </p:animEffect>
                                    <p:anim calcmode="lin" valueType="num">
                                      <p:cBhvr>
                                        <p:cTn id="74" dur="1000" fill="hold"/>
                                        <p:tgtEl>
                                          <p:spTgt spid="50"/>
                                        </p:tgtEl>
                                        <p:attrNameLst>
                                          <p:attrName>ppt_x</p:attrName>
                                        </p:attrNameLst>
                                      </p:cBhvr>
                                      <p:tavLst>
                                        <p:tav tm="0">
                                          <p:val>
                                            <p:strVal val="#ppt_x"/>
                                          </p:val>
                                        </p:tav>
                                        <p:tav tm="100000">
                                          <p:val>
                                            <p:strVal val="#ppt_x"/>
                                          </p:val>
                                        </p:tav>
                                      </p:tavLst>
                                    </p:anim>
                                    <p:anim calcmode="lin" valueType="num">
                                      <p:cBhvr>
                                        <p:cTn id="75" dur="1000" fill="hold"/>
                                        <p:tgtEl>
                                          <p:spTgt spid="5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51"/>
                                        </p:tgtEl>
                                        <p:attrNameLst>
                                          <p:attrName>style.visibility</p:attrName>
                                        </p:attrNameLst>
                                      </p:cBhvr>
                                      <p:to>
                                        <p:strVal val="visible"/>
                                      </p:to>
                                    </p:set>
                                    <p:animEffect transition="in" filter="fade">
                                      <p:cBhvr>
                                        <p:cTn id="78" dur="1000"/>
                                        <p:tgtEl>
                                          <p:spTgt spid="51"/>
                                        </p:tgtEl>
                                      </p:cBhvr>
                                    </p:animEffect>
                                    <p:anim calcmode="lin" valueType="num">
                                      <p:cBhvr>
                                        <p:cTn id="79" dur="1000" fill="hold"/>
                                        <p:tgtEl>
                                          <p:spTgt spid="51"/>
                                        </p:tgtEl>
                                        <p:attrNameLst>
                                          <p:attrName>ppt_x</p:attrName>
                                        </p:attrNameLst>
                                      </p:cBhvr>
                                      <p:tavLst>
                                        <p:tav tm="0">
                                          <p:val>
                                            <p:strVal val="#ppt_x"/>
                                          </p:val>
                                        </p:tav>
                                        <p:tav tm="100000">
                                          <p:val>
                                            <p:strVal val="#ppt_x"/>
                                          </p:val>
                                        </p:tav>
                                      </p:tavLst>
                                    </p:anim>
                                    <p:anim calcmode="lin" valueType="num">
                                      <p:cBhvr>
                                        <p:cTn id="80" dur="1000" fill="hold"/>
                                        <p:tgtEl>
                                          <p:spTgt spid="51"/>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fade">
                                      <p:cBhvr>
                                        <p:cTn id="83" dur="1000"/>
                                        <p:tgtEl>
                                          <p:spTgt spid="52"/>
                                        </p:tgtEl>
                                      </p:cBhvr>
                                    </p:animEffect>
                                    <p:anim calcmode="lin" valueType="num">
                                      <p:cBhvr>
                                        <p:cTn id="84" dur="1000" fill="hold"/>
                                        <p:tgtEl>
                                          <p:spTgt spid="52"/>
                                        </p:tgtEl>
                                        <p:attrNameLst>
                                          <p:attrName>ppt_x</p:attrName>
                                        </p:attrNameLst>
                                      </p:cBhvr>
                                      <p:tavLst>
                                        <p:tav tm="0">
                                          <p:val>
                                            <p:strVal val="#ppt_x"/>
                                          </p:val>
                                        </p:tav>
                                        <p:tav tm="100000">
                                          <p:val>
                                            <p:strVal val="#ppt_x"/>
                                          </p:val>
                                        </p:tav>
                                      </p:tavLst>
                                    </p:anim>
                                    <p:anim calcmode="lin" valueType="num">
                                      <p:cBhvr>
                                        <p:cTn id="85" dur="1000" fill="hold"/>
                                        <p:tgtEl>
                                          <p:spTgt spid="52"/>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3"/>
                                        </p:tgtEl>
                                        <p:attrNameLst>
                                          <p:attrName>style.visibility</p:attrName>
                                        </p:attrNameLst>
                                      </p:cBhvr>
                                      <p:to>
                                        <p:strVal val="visible"/>
                                      </p:to>
                                    </p:set>
                                    <p:animEffect transition="in" filter="fade">
                                      <p:cBhvr>
                                        <p:cTn id="88" dur="1000"/>
                                        <p:tgtEl>
                                          <p:spTgt spid="53"/>
                                        </p:tgtEl>
                                      </p:cBhvr>
                                    </p:animEffect>
                                    <p:anim calcmode="lin" valueType="num">
                                      <p:cBhvr>
                                        <p:cTn id="89" dur="1000" fill="hold"/>
                                        <p:tgtEl>
                                          <p:spTgt spid="53"/>
                                        </p:tgtEl>
                                        <p:attrNameLst>
                                          <p:attrName>ppt_x</p:attrName>
                                        </p:attrNameLst>
                                      </p:cBhvr>
                                      <p:tavLst>
                                        <p:tav tm="0">
                                          <p:val>
                                            <p:strVal val="#ppt_x"/>
                                          </p:val>
                                        </p:tav>
                                        <p:tav tm="100000">
                                          <p:val>
                                            <p:strVal val="#ppt_x"/>
                                          </p:val>
                                        </p:tav>
                                      </p:tavLst>
                                    </p:anim>
                                    <p:anim calcmode="lin" valueType="num">
                                      <p:cBhvr>
                                        <p:cTn id="90" dur="1000" fill="hold"/>
                                        <p:tgtEl>
                                          <p:spTgt spid="53"/>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54"/>
                                        </p:tgtEl>
                                        <p:attrNameLst>
                                          <p:attrName>style.visibility</p:attrName>
                                        </p:attrNameLst>
                                      </p:cBhvr>
                                      <p:to>
                                        <p:strVal val="visible"/>
                                      </p:to>
                                    </p:set>
                                    <p:animEffect transition="in" filter="fade">
                                      <p:cBhvr>
                                        <p:cTn id="93" dur="1000"/>
                                        <p:tgtEl>
                                          <p:spTgt spid="54"/>
                                        </p:tgtEl>
                                      </p:cBhvr>
                                    </p:animEffect>
                                    <p:anim calcmode="lin" valueType="num">
                                      <p:cBhvr>
                                        <p:cTn id="94" dur="1000" fill="hold"/>
                                        <p:tgtEl>
                                          <p:spTgt spid="54"/>
                                        </p:tgtEl>
                                        <p:attrNameLst>
                                          <p:attrName>ppt_x</p:attrName>
                                        </p:attrNameLst>
                                      </p:cBhvr>
                                      <p:tavLst>
                                        <p:tav tm="0">
                                          <p:val>
                                            <p:strVal val="#ppt_x"/>
                                          </p:val>
                                        </p:tav>
                                        <p:tav tm="100000">
                                          <p:val>
                                            <p:strVal val="#ppt_x"/>
                                          </p:val>
                                        </p:tav>
                                      </p:tavLst>
                                    </p:anim>
                                    <p:anim calcmode="lin" valueType="num">
                                      <p:cBhvr>
                                        <p:cTn id="95" dur="1000" fill="hold"/>
                                        <p:tgtEl>
                                          <p:spTgt spid="54"/>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1000"/>
                                        <p:tgtEl>
                                          <p:spTgt spid="56"/>
                                        </p:tgtEl>
                                      </p:cBhvr>
                                    </p:animEffect>
                                    <p:anim calcmode="lin" valueType="num">
                                      <p:cBhvr>
                                        <p:cTn id="99" dur="1000" fill="hold"/>
                                        <p:tgtEl>
                                          <p:spTgt spid="56"/>
                                        </p:tgtEl>
                                        <p:attrNameLst>
                                          <p:attrName>ppt_x</p:attrName>
                                        </p:attrNameLst>
                                      </p:cBhvr>
                                      <p:tavLst>
                                        <p:tav tm="0">
                                          <p:val>
                                            <p:strVal val="#ppt_x"/>
                                          </p:val>
                                        </p:tav>
                                        <p:tav tm="100000">
                                          <p:val>
                                            <p:strVal val="#ppt_x"/>
                                          </p:val>
                                        </p:tav>
                                      </p:tavLst>
                                    </p:anim>
                                    <p:anim calcmode="lin" valueType="num">
                                      <p:cBhvr>
                                        <p:cTn id="100" dur="1000" fill="hold"/>
                                        <p:tgtEl>
                                          <p:spTgt spid="56"/>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2048"/>
                                        </p:tgtEl>
                                        <p:attrNameLst>
                                          <p:attrName>style.visibility</p:attrName>
                                        </p:attrNameLst>
                                      </p:cBhvr>
                                      <p:to>
                                        <p:strVal val="visible"/>
                                      </p:to>
                                    </p:set>
                                    <p:animEffect transition="in" filter="fade">
                                      <p:cBhvr>
                                        <p:cTn id="103" dur="1000"/>
                                        <p:tgtEl>
                                          <p:spTgt spid="2048"/>
                                        </p:tgtEl>
                                      </p:cBhvr>
                                    </p:animEffect>
                                    <p:anim calcmode="lin" valueType="num">
                                      <p:cBhvr>
                                        <p:cTn id="104" dur="1000" fill="hold"/>
                                        <p:tgtEl>
                                          <p:spTgt spid="2048"/>
                                        </p:tgtEl>
                                        <p:attrNameLst>
                                          <p:attrName>ppt_x</p:attrName>
                                        </p:attrNameLst>
                                      </p:cBhvr>
                                      <p:tavLst>
                                        <p:tav tm="0">
                                          <p:val>
                                            <p:strVal val="#ppt_x"/>
                                          </p:val>
                                        </p:tav>
                                        <p:tav tm="100000">
                                          <p:val>
                                            <p:strVal val="#ppt_x"/>
                                          </p:val>
                                        </p:tav>
                                      </p:tavLst>
                                    </p:anim>
                                    <p:anim calcmode="lin" valueType="num">
                                      <p:cBhvr>
                                        <p:cTn id="105" dur="1000" fill="hold"/>
                                        <p:tgtEl>
                                          <p:spTgt spid="20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1" grpId="0"/>
      <p:bldP spid="50" grpId="0"/>
      <p:bldP spid="51" grpId="0"/>
      <p:bldP spid="52" grpId="0"/>
      <p:bldP spid="53" grpId="0" animBg="1"/>
      <p:bldP spid="54" grpId="0"/>
      <p:bldP spid="56" grpId="0"/>
      <p:bldP spid="2048" grpId="0"/>
      <p:bldP spid="4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0" name="表 119">
            <a:extLst>
              <a:ext uri="{FF2B5EF4-FFF2-40B4-BE49-F238E27FC236}">
                <a16:creationId xmlns:a16="http://schemas.microsoft.com/office/drawing/2014/main" id="{C0866096-CF92-953D-AD56-E5E6C09AFE33}"/>
              </a:ext>
            </a:extLst>
          </p:cNvPr>
          <p:cNvGraphicFramePr>
            <a:graphicFrameLocks noGrp="1"/>
          </p:cNvGraphicFramePr>
          <p:nvPr/>
        </p:nvGraphicFramePr>
        <p:xfrm>
          <a:off x="310647" y="1188222"/>
          <a:ext cx="11377862" cy="1584960"/>
        </p:xfrm>
        <a:graphic>
          <a:graphicData uri="http://schemas.openxmlformats.org/drawingml/2006/table">
            <a:tbl>
              <a:tblPr firstRow="1" bandRow="1">
                <a:tableStyleId>{5C22544A-7EE6-4342-B048-85BDC9FD1C3A}</a:tableStyleId>
              </a:tblPr>
              <a:tblGrid>
                <a:gridCol w="645552">
                  <a:extLst>
                    <a:ext uri="{9D8B030D-6E8A-4147-A177-3AD203B41FA5}">
                      <a16:colId xmlns:a16="http://schemas.microsoft.com/office/drawing/2014/main" val="3727912477"/>
                    </a:ext>
                  </a:extLst>
                </a:gridCol>
                <a:gridCol w="1882861">
                  <a:extLst>
                    <a:ext uri="{9D8B030D-6E8A-4147-A177-3AD203B41FA5}">
                      <a16:colId xmlns:a16="http://schemas.microsoft.com/office/drawing/2014/main" val="2083518445"/>
                    </a:ext>
                  </a:extLst>
                </a:gridCol>
                <a:gridCol w="1264207">
                  <a:extLst>
                    <a:ext uri="{9D8B030D-6E8A-4147-A177-3AD203B41FA5}">
                      <a16:colId xmlns:a16="http://schemas.microsoft.com/office/drawing/2014/main" val="1593607898"/>
                    </a:ext>
                  </a:extLst>
                </a:gridCol>
                <a:gridCol w="1264207">
                  <a:extLst>
                    <a:ext uri="{9D8B030D-6E8A-4147-A177-3AD203B41FA5}">
                      <a16:colId xmlns:a16="http://schemas.microsoft.com/office/drawing/2014/main" val="3737408169"/>
                    </a:ext>
                  </a:extLst>
                </a:gridCol>
                <a:gridCol w="1264207">
                  <a:extLst>
                    <a:ext uri="{9D8B030D-6E8A-4147-A177-3AD203B41FA5}">
                      <a16:colId xmlns:a16="http://schemas.microsoft.com/office/drawing/2014/main" val="4252926479"/>
                    </a:ext>
                  </a:extLst>
                </a:gridCol>
                <a:gridCol w="1264207">
                  <a:extLst>
                    <a:ext uri="{9D8B030D-6E8A-4147-A177-3AD203B41FA5}">
                      <a16:colId xmlns:a16="http://schemas.microsoft.com/office/drawing/2014/main" val="2929962855"/>
                    </a:ext>
                  </a:extLst>
                </a:gridCol>
                <a:gridCol w="1264207">
                  <a:extLst>
                    <a:ext uri="{9D8B030D-6E8A-4147-A177-3AD203B41FA5}">
                      <a16:colId xmlns:a16="http://schemas.microsoft.com/office/drawing/2014/main" val="2061280262"/>
                    </a:ext>
                  </a:extLst>
                </a:gridCol>
                <a:gridCol w="1264207">
                  <a:extLst>
                    <a:ext uri="{9D8B030D-6E8A-4147-A177-3AD203B41FA5}">
                      <a16:colId xmlns:a16="http://schemas.microsoft.com/office/drawing/2014/main" val="3302330128"/>
                    </a:ext>
                  </a:extLst>
                </a:gridCol>
                <a:gridCol w="1264207">
                  <a:extLst>
                    <a:ext uri="{9D8B030D-6E8A-4147-A177-3AD203B41FA5}">
                      <a16:colId xmlns:a16="http://schemas.microsoft.com/office/drawing/2014/main" val="609289298"/>
                    </a:ext>
                  </a:extLst>
                </a:gridCol>
              </a:tblGrid>
              <a:tr h="370840">
                <a:tc gridSpan="2">
                  <a:txBody>
                    <a:bodyPr/>
                    <a:lstStyle/>
                    <a:p>
                      <a:r>
                        <a:rPr kumimoji="1" lang="ja-JP" altLang="en-US" sz="2000" b="0" dirty="0"/>
                        <a:t>　　　　　年</a:t>
                      </a:r>
                    </a:p>
                  </a:txBody>
                  <a:tcPr/>
                </a:tc>
                <a:tc hMerge="1">
                  <a:txBody>
                    <a:bodyPr/>
                    <a:lstStyle/>
                    <a:p>
                      <a:endParaRPr dirty="0"/>
                    </a:p>
                  </a:txBody>
                  <a:tcPr/>
                </a:tc>
                <a:tc>
                  <a:txBody>
                    <a:bodyPr/>
                    <a:lstStyle/>
                    <a:p>
                      <a:r>
                        <a:rPr kumimoji="1" lang="en-US" altLang="ja-JP" sz="2000" b="0" dirty="0"/>
                        <a:t>2016</a:t>
                      </a:r>
                      <a:r>
                        <a:rPr kumimoji="1" lang="ja-JP" altLang="en-US" sz="2000" b="0" dirty="0"/>
                        <a:t>年</a:t>
                      </a:r>
                    </a:p>
                  </a:txBody>
                  <a:tcPr/>
                </a:tc>
                <a:tc>
                  <a:txBody>
                    <a:bodyPr/>
                    <a:lstStyle/>
                    <a:p>
                      <a:r>
                        <a:rPr kumimoji="1" lang="en-US" altLang="ja-JP" sz="2000" b="0" dirty="0"/>
                        <a:t>2017</a:t>
                      </a:r>
                      <a:r>
                        <a:rPr kumimoji="1" lang="ja-JP" altLang="en-US" sz="2000" b="0" dirty="0"/>
                        <a:t>年</a:t>
                      </a:r>
                    </a:p>
                  </a:txBody>
                  <a:tcPr/>
                </a:tc>
                <a:tc>
                  <a:txBody>
                    <a:bodyPr/>
                    <a:lstStyle/>
                    <a:p>
                      <a:r>
                        <a:rPr kumimoji="1" lang="en-US" altLang="ja-JP" sz="2000" b="0" dirty="0"/>
                        <a:t>2018</a:t>
                      </a:r>
                      <a:r>
                        <a:rPr kumimoji="1" lang="ja-JP" altLang="en-US" sz="2000" b="0" dirty="0"/>
                        <a:t>年</a:t>
                      </a:r>
                    </a:p>
                  </a:txBody>
                  <a:tcPr/>
                </a:tc>
                <a:tc>
                  <a:txBody>
                    <a:bodyPr/>
                    <a:lstStyle/>
                    <a:p>
                      <a:r>
                        <a:rPr kumimoji="1" lang="en-US" altLang="ja-JP" sz="2000" b="0" dirty="0"/>
                        <a:t>2019</a:t>
                      </a:r>
                      <a:r>
                        <a:rPr kumimoji="1" lang="ja-JP" altLang="en-US" sz="2000" b="0" dirty="0"/>
                        <a:t>年</a:t>
                      </a:r>
                    </a:p>
                  </a:txBody>
                  <a:tcPr/>
                </a:tc>
                <a:tc>
                  <a:txBody>
                    <a:bodyPr/>
                    <a:lstStyle/>
                    <a:p>
                      <a:r>
                        <a:rPr kumimoji="1" lang="en-US" altLang="ja-JP" sz="2000" b="0" dirty="0"/>
                        <a:t>2020</a:t>
                      </a:r>
                      <a:r>
                        <a:rPr kumimoji="1" lang="ja-JP" altLang="en-US" sz="2000" b="0" dirty="0"/>
                        <a:t>年</a:t>
                      </a:r>
                    </a:p>
                  </a:txBody>
                  <a:tcPr/>
                </a:tc>
                <a:tc>
                  <a:txBody>
                    <a:bodyPr/>
                    <a:lstStyle/>
                    <a:p>
                      <a:r>
                        <a:rPr kumimoji="1" lang="en-US" altLang="ja-JP" sz="2000" b="0" dirty="0"/>
                        <a:t>2021</a:t>
                      </a:r>
                      <a:r>
                        <a:rPr kumimoji="1" lang="ja-JP" altLang="en-US" sz="2000" b="0" dirty="0"/>
                        <a:t>年</a:t>
                      </a:r>
                    </a:p>
                  </a:txBody>
                  <a:tcPr/>
                </a:tc>
                <a:tc>
                  <a:txBody>
                    <a:bodyPr/>
                    <a:lstStyle/>
                    <a:p>
                      <a:r>
                        <a:rPr kumimoji="1" lang="en-US" altLang="ja-JP" sz="2000" b="0" dirty="0"/>
                        <a:t>2022</a:t>
                      </a:r>
                      <a:r>
                        <a:rPr kumimoji="1" lang="ja-JP" altLang="en-US" sz="2000" b="0" dirty="0"/>
                        <a:t>年</a:t>
                      </a:r>
                    </a:p>
                  </a:txBody>
                  <a:tcPr/>
                </a:tc>
                <a:extLst>
                  <a:ext uri="{0D108BD9-81ED-4DB2-BD59-A6C34878D82A}">
                    <a16:rowId xmlns:a16="http://schemas.microsoft.com/office/drawing/2014/main" val="730122532"/>
                  </a:ext>
                </a:extLst>
              </a:tr>
              <a:tr h="370840">
                <a:tc rowSpan="3">
                  <a:txBody>
                    <a:bodyPr/>
                    <a:lstStyle/>
                    <a:p>
                      <a:pPr algn="ctr"/>
                      <a:r>
                        <a:rPr kumimoji="1" lang="ja-JP" altLang="en-US" sz="2000" b="0" dirty="0"/>
                        <a:t>結</a:t>
                      </a:r>
                      <a:endParaRPr kumimoji="1" lang="en-US" altLang="ja-JP" sz="2000" b="0" dirty="0"/>
                    </a:p>
                    <a:p>
                      <a:pPr algn="ctr"/>
                      <a:r>
                        <a:rPr kumimoji="1" lang="ja-JP" altLang="en-US" sz="2000" b="0" dirty="0"/>
                        <a:t>果</a:t>
                      </a:r>
                    </a:p>
                  </a:txBody>
                  <a:tcPr anchor="ctr"/>
                </a:tc>
                <a:tc>
                  <a:txBody>
                    <a:bodyPr/>
                    <a:lstStyle/>
                    <a:p>
                      <a:r>
                        <a:rPr kumimoji="1" lang="ja-JP" altLang="en-US" sz="2000" b="0" dirty="0"/>
                        <a:t>地区大会</a:t>
                      </a:r>
                    </a:p>
                  </a:txBody>
                  <a:tcPr/>
                </a:tc>
                <a:tc>
                  <a:txBody>
                    <a:bodyPr/>
                    <a:lstStyle/>
                    <a:p>
                      <a:pPr algn="ctr"/>
                      <a:r>
                        <a:rPr kumimoji="1" lang="en-US" altLang="ja-JP" sz="2000" b="0" dirty="0">
                          <a:ln>
                            <a:noFill/>
                          </a:ln>
                          <a:solidFill>
                            <a:schemeClr val="bg1"/>
                          </a:solidFill>
                        </a:rPr>
                        <a:t>LOSE</a:t>
                      </a:r>
                      <a:endParaRPr kumimoji="1" lang="ja-JP" altLang="en-US" sz="2000" b="0" dirty="0">
                        <a:ln>
                          <a:noFill/>
                        </a:ln>
                        <a:solidFill>
                          <a:schemeClr val="bg1"/>
                        </a:solidFill>
                      </a:endParaRPr>
                    </a:p>
                  </a:txBody>
                  <a:tcPr>
                    <a:solidFill>
                      <a:srgbClr val="00B0F0"/>
                    </a:solidFill>
                  </a:tcPr>
                </a:tc>
                <a:tc>
                  <a:txBody>
                    <a:bodyPr/>
                    <a:lstStyle/>
                    <a:p>
                      <a:pPr algn="ctr"/>
                      <a:r>
                        <a:rPr kumimoji="1" lang="en-US" altLang="ja-JP" sz="2000" b="0" dirty="0">
                          <a:ln>
                            <a:noFill/>
                          </a:ln>
                          <a:solidFill>
                            <a:schemeClr val="bg1"/>
                          </a:solidFill>
                        </a:rPr>
                        <a:t>LOSE</a:t>
                      </a:r>
                      <a:endParaRPr kumimoji="1" lang="ja-JP" altLang="en-US" sz="2000" b="0" dirty="0">
                        <a:ln>
                          <a:noFill/>
                        </a:ln>
                        <a:solidFill>
                          <a:schemeClr val="bg1"/>
                        </a:solidFill>
                      </a:endParaRPr>
                    </a:p>
                  </a:txBody>
                  <a:tcPr>
                    <a:solidFill>
                      <a:srgbClr val="00B0F0"/>
                    </a:solidFill>
                  </a:tcPr>
                </a:tc>
                <a:tc>
                  <a:txBody>
                    <a:bodyPr/>
                    <a:lstStyle/>
                    <a:p>
                      <a:pPr algn="ctr"/>
                      <a:r>
                        <a:rPr kumimoji="1" lang="en-US" altLang="ja-JP" sz="2000" b="0" dirty="0">
                          <a:ln>
                            <a:noFill/>
                          </a:ln>
                          <a:solidFill>
                            <a:schemeClr val="bg1"/>
                          </a:solidFill>
                        </a:rPr>
                        <a:t>LOSE</a:t>
                      </a:r>
                      <a:endParaRPr kumimoji="1" lang="ja-JP" altLang="en-US" sz="2000" b="0" dirty="0">
                        <a:ln>
                          <a:noFill/>
                        </a:ln>
                        <a:solidFill>
                          <a:schemeClr val="bg1"/>
                        </a:solidFill>
                      </a:endParaRPr>
                    </a:p>
                  </a:txBody>
                  <a:tcPr>
                    <a:solidFill>
                      <a:srgbClr val="00B0F0"/>
                    </a:solidFill>
                  </a:tcPr>
                </a:tc>
                <a:tc>
                  <a:txBody>
                    <a:bodyPr/>
                    <a:lstStyle/>
                    <a:p>
                      <a:pPr algn="ctr"/>
                      <a:r>
                        <a:rPr kumimoji="1" lang="en-US" altLang="ja-JP" sz="2000" b="0" dirty="0">
                          <a:ln>
                            <a:noFill/>
                          </a:ln>
                          <a:solidFill>
                            <a:schemeClr val="bg1"/>
                          </a:solidFill>
                        </a:rPr>
                        <a:t>LOSE</a:t>
                      </a:r>
                      <a:endParaRPr kumimoji="1" lang="ja-JP" altLang="en-US" sz="2000" b="0" dirty="0">
                        <a:ln>
                          <a:noFill/>
                        </a:ln>
                        <a:solidFill>
                          <a:schemeClr val="bg1"/>
                        </a:solidFill>
                      </a:endParaRPr>
                    </a:p>
                  </a:txBody>
                  <a:tcPr>
                    <a:solidFill>
                      <a:srgbClr val="00B0F0"/>
                    </a:solidFill>
                  </a:tcPr>
                </a:tc>
                <a:tc>
                  <a:txBody>
                    <a:bodyPr/>
                    <a:lstStyle/>
                    <a:p>
                      <a:pPr algn="ctr"/>
                      <a:r>
                        <a:rPr kumimoji="1" lang="en-US" altLang="ja-JP" sz="2000" b="0" dirty="0">
                          <a:ln>
                            <a:noFill/>
                          </a:ln>
                          <a:solidFill>
                            <a:schemeClr val="bg1"/>
                          </a:solidFill>
                        </a:rPr>
                        <a:t>LOSE</a:t>
                      </a:r>
                      <a:endParaRPr kumimoji="1" lang="ja-JP" altLang="en-US" sz="2000" b="0" dirty="0">
                        <a:ln>
                          <a:noFill/>
                        </a:ln>
                        <a:solidFill>
                          <a:schemeClr val="bg1"/>
                        </a:solidFill>
                      </a:endParaRPr>
                    </a:p>
                  </a:txBody>
                  <a:tcPr>
                    <a:solidFill>
                      <a:srgbClr val="00B0F0"/>
                    </a:solidFill>
                  </a:tcPr>
                </a:tc>
                <a:tc>
                  <a:txBody>
                    <a:bodyPr/>
                    <a:lstStyle/>
                    <a:p>
                      <a:pPr algn="ctr"/>
                      <a:r>
                        <a:rPr kumimoji="1" lang="en-US" altLang="ja-JP" sz="2000" b="0" dirty="0">
                          <a:ln>
                            <a:noFill/>
                          </a:ln>
                          <a:solidFill>
                            <a:schemeClr val="bg1"/>
                          </a:solidFill>
                        </a:rPr>
                        <a:t>LOSE</a:t>
                      </a:r>
                      <a:endParaRPr kumimoji="1" lang="ja-JP" altLang="en-US" sz="2000" b="0" dirty="0">
                        <a:ln>
                          <a:noFill/>
                        </a:ln>
                        <a:solidFill>
                          <a:schemeClr val="bg1"/>
                        </a:solidFill>
                      </a:endParaRPr>
                    </a:p>
                  </a:txBody>
                  <a:tcPr>
                    <a:solidFill>
                      <a:srgbClr val="00B0F0"/>
                    </a:solidFill>
                  </a:tcPr>
                </a:tc>
                <a:tc>
                  <a:txBody>
                    <a:bodyPr/>
                    <a:lstStyle/>
                    <a:p>
                      <a:pPr algn="ctr"/>
                      <a:r>
                        <a:rPr kumimoji="1" lang="en-US" altLang="ja-JP" sz="2000" b="0" dirty="0">
                          <a:ln>
                            <a:noFill/>
                          </a:ln>
                          <a:solidFill>
                            <a:schemeClr val="bg1"/>
                          </a:solidFill>
                        </a:rPr>
                        <a:t>LOSE</a:t>
                      </a:r>
                      <a:endParaRPr kumimoji="1" lang="ja-JP" altLang="en-US" sz="2000" b="0" dirty="0">
                        <a:ln>
                          <a:noFill/>
                        </a:ln>
                        <a:solidFill>
                          <a:schemeClr val="bg1"/>
                        </a:solidFill>
                      </a:endParaRPr>
                    </a:p>
                  </a:txBody>
                  <a:tcPr>
                    <a:solidFill>
                      <a:srgbClr val="00B0F0"/>
                    </a:solidFill>
                  </a:tcPr>
                </a:tc>
                <a:extLst>
                  <a:ext uri="{0D108BD9-81ED-4DB2-BD59-A6C34878D82A}">
                    <a16:rowId xmlns:a16="http://schemas.microsoft.com/office/drawing/2014/main" val="2492906276"/>
                  </a:ext>
                </a:extLst>
              </a:tr>
              <a:tr h="370840">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dirty="0"/>
                        <a:t>工場大会</a:t>
                      </a:r>
                    </a:p>
                  </a:txBody>
                  <a:tcPr/>
                </a:tc>
                <a:tc>
                  <a:txBody>
                    <a:bodyPr/>
                    <a:lstStyle/>
                    <a:p>
                      <a:pPr algn="ctr"/>
                      <a:endParaRPr kumimoji="1" lang="ja-JP" altLang="en-US" sz="2000" b="0" dirty="0"/>
                    </a:p>
                  </a:txBody>
                  <a:tcPr/>
                </a:tc>
                <a:tc>
                  <a:txBody>
                    <a:bodyPr/>
                    <a:lstStyle/>
                    <a:p>
                      <a:pPr algn="ctr"/>
                      <a:endParaRPr kumimoji="1" lang="ja-JP" altLang="en-US" sz="2000" b="0" dirty="0"/>
                    </a:p>
                  </a:txBody>
                  <a:tcPr/>
                </a:tc>
                <a:tc>
                  <a:txBody>
                    <a:bodyPr/>
                    <a:lstStyle/>
                    <a:p>
                      <a:pPr algn="ctr"/>
                      <a:endParaRPr kumimoji="1" lang="ja-JP" altLang="en-US" sz="2000" b="0" dirty="0"/>
                    </a:p>
                  </a:txBody>
                  <a:tcPr/>
                </a:tc>
                <a:tc>
                  <a:txBody>
                    <a:bodyPr/>
                    <a:lstStyle/>
                    <a:p>
                      <a:pPr algn="ctr"/>
                      <a:endParaRPr kumimoji="1" lang="ja-JP" altLang="en-US" sz="2000" b="0" dirty="0"/>
                    </a:p>
                  </a:txBody>
                  <a:tcPr/>
                </a:tc>
                <a:tc>
                  <a:txBody>
                    <a:bodyPr/>
                    <a:lstStyle/>
                    <a:p>
                      <a:pPr algn="ctr"/>
                      <a:endParaRPr kumimoji="1" lang="ja-JP" altLang="en-US" sz="2000" b="0" dirty="0"/>
                    </a:p>
                  </a:txBody>
                  <a:tcPr/>
                </a:tc>
                <a:tc>
                  <a:txBody>
                    <a:bodyPr/>
                    <a:lstStyle/>
                    <a:p>
                      <a:pPr algn="ctr"/>
                      <a:endParaRPr kumimoji="1" lang="ja-JP" altLang="en-US" sz="2000" b="0" dirty="0"/>
                    </a:p>
                  </a:txBody>
                  <a:tcPr/>
                </a:tc>
                <a:tc>
                  <a:txBody>
                    <a:bodyPr/>
                    <a:lstStyle/>
                    <a:p>
                      <a:pPr algn="ctr"/>
                      <a:endParaRPr kumimoji="1" lang="ja-JP" altLang="en-US" sz="2000" b="0" dirty="0"/>
                    </a:p>
                  </a:txBody>
                  <a:tcPr/>
                </a:tc>
                <a:extLst>
                  <a:ext uri="{0D108BD9-81ED-4DB2-BD59-A6C34878D82A}">
                    <a16:rowId xmlns:a16="http://schemas.microsoft.com/office/drawing/2014/main" val="1561293849"/>
                  </a:ext>
                </a:extLst>
              </a:tr>
              <a:tr h="370840">
                <a:tc vMerge="1">
                  <a:txBody>
                    <a:bodyPr/>
                    <a:lstStyle/>
                    <a:p>
                      <a:endParaRPr kumimoji="1" lang="ja-JP" altLang="en-US" dirty="0"/>
                    </a:p>
                  </a:txBody>
                  <a:tcPr/>
                </a:tc>
                <a:tc>
                  <a:txBody>
                    <a:bodyPr/>
                    <a:lstStyle/>
                    <a:p>
                      <a:r>
                        <a:rPr kumimoji="1" lang="ja-JP" altLang="en-US" sz="2000" b="0" dirty="0"/>
                        <a:t>全社大会</a:t>
                      </a:r>
                    </a:p>
                  </a:txBody>
                  <a:tcPr/>
                </a:tc>
                <a:tc>
                  <a:txBody>
                    <a:bodyPr/>
                    <a:lstStyle/>
                    <a:p>
                      <a:pPr algn="ctr"/>
                      <a:endParaRPr kumimoji="1" lang="ja-JP" altLang="en-US" sz="2000" b="0" dirty="0"/>
                    </a:p>
                  </a:txBody>
                  <a:tcPr/>
                </a:tc>
                <a:tc>
                  <a:txBody>
                    <a:bodyPr/>
                    <a:lstStyle/>
                    <a:p>
                      <a:pPr algn="ctr"/>
                      <a:endParaRPr kumimoji="1" lang="ja-JP" altLang="en-US" sz="2000" b="0"/>
                    </a:p>
                  </a:txBody>
                  <a:tcPr/>
                </a:tc>
                <a:tc>
                  <a:txBody>
                    <a:bodyPr/>
                    <a:lstStyle/>
                    <a:p>
                      <a:pPr algn="ctr"/>
                      <a:endParaRPr kumimoji="1" lang="ja-JP" altLang="en-US" sz="2000" b="0" dirty="0"/>
                    </a:p>
                  </a:txBody>
                  <a:tcPr/>
                </a:tc>
                <a:tc>
                  <a:txBody>
                    <a:bodyPr/>
                    <a:lstStyle/>
                    <a:p>
                      <a:pPr algn="ctr"/>
                      <a:endParaRPr kumimoji="1" lang="ja-JP" altLang="en-US" sz="2000" b="0" dirty="0"/>
                    </a:p>
                  </a:txBody>
                  <a:tcPr/>
                </a:tc>
                <a:tc>
                  <a:txBody>
                    <a:bodyPr/>
                    <a:lstStyle/>
                    <a:p>
                      <a:pPr algn="ctr"/>
                      <a:endParaRPr kumimoji="1" lang="ja-JP" altLang="en-US" sz="2000" b="0" dirty="0"/>
                    </a:p>
                  </a:txBody>
                  <a:tcPr/>
                </a:tc>
                <a:tc>
                  <a:txBody>
                    <a:bodyPr/>
                    <a:lstStyle/>
                    <a:p>
                      <a:pPr algn="ctr"/>
                      <a:endParaRPr kumimoji="1" lang="ja-JP" altLang="en-US" sz="2000" b="0" dirty="0"/>
                    </a:p>
                  </a:txBody>
                  <a:tcPr/>
                </a:tc>
                <a:tc>
                  <a:txBody>
                    <a:bodyPr/>
                    <a:lstStyle/>
                    <a:p>
                      <a:pPr algn="ctr"/>
                      <a:endParaRPr kumimoji="1" lang="ja-JP" altLang="en-US" sz="2000" b="0" dirty="0"/>
                    </a:p>
                  </a:txBody>
                  <a:tcPr/>
                </a:tc>
                <a:extLst>
                  <a:ext uri="{0D108BD9-81ED-4DB2-BD59-A6C34878D82A}">
                    <a16:rowId xmlns:a16="http://schemas.microsoft.com/office/drawing/2014/main" val="1936405993"/>
                  </a:ext>
                </a:extLst>
              </a:tr>
            </a:tbl>
          </a:graphicData>
        </a:graphic>
      </p:graphicFrame>
      <p:sp>
        <p:nvSpPr>
          <p:cNvPr id="2" name="タイトル 1">
            <a:extLst>
              <a:ext uri="{FF2B5EF4-FFF2-40B4-BE49-F238E27FC236}">
                <a16:creationId xmlns:a16="http://schemas.microsoft.com/office/drawing/2014/main" id="{20B16598-D108-1BD3-AA4C-0075B246DEE8}"/>
              </a:ext>
            </a:extLst>
          </p:cNvPr>
          <p:cNvSpPr>
            <a:spLocks noGrp="1"/>
          </p:cNvSpPr>
          <p:nvPr>
            <p:ph type="title"/>
          </p:nvPr>
        </p:nvSpPr>
        <p:spPr/>
        <p:txBody>
          <a:bodyPr/>
          <a:lstStyle/>
          <a:p>
            <a:r>
              <a:rPr kumimoji="1" lang="ja-JP" altLang="en-US" dirty="0"/>
              <a:t>サークルの現状確認</a:t>
            </a:r>
          </a:p>
        </p:txBody>
      </p:sp>
      <p:sp>
        <p:nvSpPr>
          <p:cNvPr id="3" name="スライド番号プレースホルダー 2">
            <a:extLst>
              <a:ext uri="{FF2B5EF4-FFF2-40B4-BE49-F238E27FC236}">
                <a16:creationId xmlns:a16="http://schemas.microsoft.com/office/drawing/2014/main" id="{7A081E76-E4FC-20D3-2C29-2F006F95E000}"/>
              </a:ext>
            </a:extLst>
          </p:cNvPr>
          <p:cNvSpPr>
            <a:spLocks noGrp="1"/>
          </p:cNvSpPr>
          <p:nvPr>
            <p:ph type="sldNum" sz="quarter" idx="4"/>
          </p:nvPr>
        </p:nvSpPr>
        <p:spPr/>
        <p:txBody>
          <a:bodyPr/>
          <a:lstStyle/>
          <a:p>
            <a:fld id="{2A12437D-38F8-4D18-B693-32A1518CF28A}" type="slidenum">
              <a:rPr lang="ja-JP" altLang="en-US" smtClean="0"/>
              <a:pPr/>
              <a:t>9</a:t>
            </a:fld>
            <a:endParaRPr lang="ja-JP" altLang="en-US" dirty="0"/>
          </a:p>
        </p:txBody>
      </p:sp>
      <p:sp>
        <p:nvSpPr>
          <p:cNvPr id="15" name="正方形/長方形 14">
            <a:extLst>
              <a:ext uri="{FF2B5EF4-FFF2-40B4-BE49-F238E27FC236}">
                <a16:creationId xmlns:a16="http://schemas.microsoft.com/office/drawing/2014/main" id="{B9C91FB9-E4D7-0BDA-E2D4-2404A64CBFA4}"/>
              </a:ext>
            </a:extLst>
          </p:cNvPr>
          <p:cNvSpPr/>
          <p:nvPr/>
        </p:nvSpPr>
        <p:spPr>
          <a:xfrm>
            <a:off x="2927648" y="1988840"/>
            <a:ext cx="8561832" cy="720080"/>
          </a:xfrm>
          <a:prstGeom prst="rect">
            <a:avLst/>
          </a:prstGeom>
          <a:solidFill>
            <a:srgbClr val="92D050"/>
          </a:solidFill>
          <a:ln>
            <a:solidFill>
              <a:schemeClr val="tx1"/>
            </a:solidFill>
          </a:ln>
        </p:spPr>
        <p:txBody>
          <a:bodyPr wrap="square" lIns="91440" tIns="45720" rIns="91440" bIns="45720" anchor="ctr">
            <a:noAutofit/>
          </a:bodyPr>
          <a:lstStyle/>
          <a:p>
            <a:pPr algn="ctr"/>
            <a:r>
              <a:rPr lang="ja-JP" altLang="en-US" sz="2800" b="1" cap="none" spc="50" dirty="0">
                <a:ln w="9525" cmpd="sng">
                  <a:solidFill>
                    <a:schemeClr val="accent1"/>
                  </a:solidFill>
                  <a:prstDash val="solid"/>
                </a:ln>
                <a:solidFill>
                  <a:srgbClr val="70AD47">
                    <a:tint val="1000"/>
                  </a:srgbClr>
                </a:solidFill>
                <a:effectLst>
                  <a:glow rad="38100">
                    <a:schemeClr val="accent1">
                      <a:alpha val="40000"/>
                    </a:schemeClr>
                  </a:glow>
                </a:effectLst>
              </a:rPr>
              <a:t>出場できず</a:t>
            </a:r>
          </a:p>
        </p:txBody>
      </p:sp>
      <p:sp>
        <p:nvSpPr>
          <p:cNvPr id="17" name="テキスト ボックス 16">
            <a:extLst>
              <a:ext uri="{FF2B5EF4-FFF2-40B4-BE49-F238E27FC236}">
                <a16:creationId xmlns:a16="http://schemas.microsoft.com/office/drawing/2014/main" id="{A78631E5-4AC0-9AE7-9E12-F4F40A7EC490}"/>
              </a:ext>
            </a:extLst>
          </p:cNvPr>
          <p:cNvSpPr txBox="1"/>
          <p:nvPr/>
        </p:nvSpPr>
        <p:spPr>
          <a:xfrm>
            <a:off x="154706" y="776776"/>
            <a:ext cx="5619946" cy="461665"/>
          </a:xfrm>
          <a:prstGeom prst="rect">
            <a:avLst/>
          </a:prstGeom>
          <a:noFill/>
        </p:spPr>
        <p:txBody>
          <a:bodyPr wrap="square" rtlCol="0">
            <a:spAutoFit/>
          </a:bodyPr>
          <a:lstStyle/>
          <a:p>
            <a:pPr algn="ctr"/>
            <a:r>
              <a:rPr kumimoji="1" lang="en-US" altLang="ja-JP" sz="2400" u="sng" dirty="0"/>
              <a:t>JPW</a:t>
            </a:r>
            <a:r>
              <a:rPr kumimoji="1" lang="ja-JP" altLang="en-US" sz="2400" u="sng" dirty="0"/>
              <a:t>サークル　社内</a:t>
            </a:r>
            <a:r>
              <a:rPr kumimoji="1" lang="en-US" altLang="ja-JP" sz="2400" u="sng" dirty="0"/>
              <a:t>QC</a:t>
            </a:r>
            <a:r>
              <a:rPr kumimoji="1" lang="ja-JP" altLang="en-US" sz="2400" u="sng" dirty="0"/>
              <a:t>サークル発表大会</a:t>
            </a:r>
          </a:p>
        </p:txBody>
      </p:sp>
      <p:sp>
        <p:nvSpPr>
          <p:cNvPr id="22" name="テキスト ボックス 21">
            <a:extLst>
              <a:ext uri="{FF2B5EF4-FFF2-40B4-BE49-F238E27FC236}">
                <a16:creationId xmlns:a16="http://schemas.microsoft.com/office/drawing/2014/main" id="{96CF6F3F-E229-350E-7670-DD9E34036798}"/>
              </a:ext>
            </a:extLst>
          </p:cNvPr>
          <p:cNvSpPr txBox="1"/>
          <p:nvPr/>
        </p:nvSpPr>
        <p:spPr>
          <a:xfrm>
            <a:off x="6105699" y="3270176"/>
            <a:ext cx="2591687" cy="461665"/>
          </a:xfrm>
          <a:prstGeom prst="rect">
            <a:avLst/>
          </a:prstGeom>
          <a:noFill/>
        </p:spPr>
        <p:txBody>
          <a:bodyPr wrap="square" rtlCol="0">
            <a:spAutoFit/>
          </a:bodyPr>
          <a:lstStyle/>
          <a:p>
            <a:pPr algn="ctr"/>
            <a:r>
              <a:rPr kumimoji="1" lang="ja-JP" altLang="en-US" sz="2400" u="sng" dirty="0"/>
              <a:t>会合での発言</a:t>
            </a:r>
          </a:p>
        </p:txBody>
      </p:sp>
      <p:grpSp>
        <p:nvGrpSpPr>
          <p:cNvPr id="119" name="グループ化 118">
            <a:extLst>
              <a:ext uri="{FF2B5EF4-FFF2-40B4-BE49-F238E27FC236}">
                <a16:creationId xmlns:a16="http://schemas.microsoft.com/office/drawing/2014/main" id="{B5536DEB-01AF-28F1-965D-C2212253A9FD}"/>
              </a:ext>
            </a:extLst>
          </p:cNvPr>
          <p:cNvGrpSpPr/>
          <p:nvPr/>
        </p:nvGrpSpPr>
        <p:grpSpPr>
          <a:xfrm>
            <a:off x="7598412" y="3538960"/>
            <a:ext cx="3517508" cy="2554759"/>
            <a:chOff x="7725842" y="3545232"/>
            <a:chExt cx="3517508" cy="2554759"/>
          </a:xfrm>
        </p:grpSpPr>
        <p:grpSp>
          <p:nvGrpSpPr>
            <p:cNvPr id="25" name="グループ化 24">
              <a:extLst>
                <a:ext uri="{FF2B5EF4-FFF2-40B4-BE49-F238E27FC236}">
                  <a16:creationId xmlns:a16="http://schemas.microsoft.com/office/drawing/2014/main" id="{4402442B-488F-8566-D998-3D5D9255C75A}"/>
                </a:ext>
              </a:extLst>
            </p:cNvPr>
            <p:cNvGrpSpPr/>
            <p:nvPr/>
          </p:nvGrpSpPr>
          <p:grpSpPr>
            <a:xfrm>
              <a:off x="7725842" y="3545232"/>
              <a:ext cx="3517508" cy="2554759"/>
              <a:chOff x="1782174" y="632202"/>
              <a:chExt cx="7886447" cy="5617442"/>
            </a:xfrm>
          </p:grpSpPr>
          <p:pic>
            <p:nvPicPr>
              <p:cNvPr id="26" name="図 25">
                <a:extLst>
                  <a:ext uri="{FF2B5EF4-FFF2-40B4-BE49-F238E27FC236}">
                    <a16:creationId xmlns:a16="http://schemas.microsoft.com/office/drawing/2014/main" id="{9DA0197D-420C-5C38-0AF7-E49902B64BC2}"/>
                  </a:ext>
                </a:extLst>
              </p:cNvPr>
              <p:cNvPicPr>
                <a:picLocks noChangeAspect="1"/>
              </p:cNvPicPr>
              <p:nvPr/>
            </p:nvPicPr>
            <p:blipFill>
              <a:blip r:embed="rId3"/>
              <a:stretch>
                <a:fillRect/>
              </a:stretch>
            </p:blipFill>
            <p:spPr>
              <a:xfrm>
                <a:off x="3274840" y="1100168"/>
                <a:ext cx="4530670" cy="2438740"/>
              </a:xfrm>
              <a:prstGeom prst="rect">
                <a:avLst/>
              </a:prstGeom>
            </p:spPr>
          </p:pic>
          <p:pic>
            <p:nvPicPr>
              <p:cNvPr id="27" name="Picture 5" descr="002_01">
                <a:extLst>
                  <a:ext uri="{FF2B5EF4-FFF2-40B4-BE49-F238E27FC236}">
                    <a16:creationId xmlns:a16="http://schemas.microsoft.com/office/drawing/2014/main" id="{F213E059-DC44-9FB9-DB29-D1C5ABA1420E}"/>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269502" y="632202"/>
                <a:ext cx="1399119" cy="4988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4" descr="005_01">
                <a:extLst>
                  <a:ext uri="{FF2B5EF4-FFF2-40B4-BE49-F238E27FC236}">
                    <a16:creationId xmlns:a16="http://schemas.microsoft.com/office/drawing/2014/main" id="{A733B85F-B6A5-B0D8-6BB6-CCAF6574DBEB}"/>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l="43948" b="5948"/>
              <a:stretch>
                <a:fillRect/>
              </a:stretch>
            </p:blipFill>
            <p:spPr bwMode="auto">
              <a:xfrm>
                <a:off x="1782174" y="1144262"/>
                <a:ext cx="1269754" cy="5105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正方形/長方形 28">
                <a:extLst>
                  <a:ext uri="{FF2B5EF4-FFF2-40B4-BE49-F238E27FC236}">
                    <a16:creationId xmlns:a16="http://schemas.microsoft.com/office/drawing/2014/main" id="{0FBDAE77-EC11-A8F4-25BE-7D857EA26484}"/>
                  </a:ext>
                </a:extLst>
              </p:cNvPr>
              <p:cNvSpPr/>
              <p:nvPr/>
            </p:nvSpPr>
            <p:spPr>
              <a:xfrm>
                <a:off x="7844224" y="3169544"/>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a:extLst>
                  <a:ext uri="{FF2B5EF4-FFF2-40B4-BE49-F238E27FC236}">
                    <a16:creationId xmlns:a16="http://schemas.microsoft.com/office/drawing/2014/main" id="{99A3639C-F9E6-A39E-648B-C9CCDEF75B1C}"/>
                  </a:ext>
                </a:extLst>
              </p:cNvPr>
              <p:cNvSpPr/>
              <p:nvPr/>
            </p:nvSpPr>
            <p:spPr>
              <a:xfrm>
                <a:off x="8380599" y="3904449"/>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a:extLst>
                  <a:ext uri="{FF2B5EF4-FFF2-40B4-BE49-F238E27FC236}">
                    <a16:creationId xmlns:a16="http://schemas.microsoft.com/office/drawing/2014/main" id="{53FE94F0-B83D-3FB8-9F65-29FF64FCD74B}"/>
                  </a:ext>
                </a:extLst>
              </p:cNvPr>
              <p:cNvSpPr/>
              <p:nvPr/>
            </p:nvSpPr>
            <p:spPr>
              <a:xfrm>
                <a:off x="3429532" y="3318677"/>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a:extLst>
                  <a:ext uri="{FF2B5EF4-FFF2-40B4-BE49-F238E27FC236}">
                    <a16:creationId xmlns:a16="http://schemas.microsoft.com/office/drawing/2014/main" id="{52E036A4-4C21-7665-907D-E821ED4568A4}"/>
                  </a:ext>
                </a:extLst>
              </p:cNvPr>
              <p:cNvSpPr/>
              <p:nvPr/>
            </p:nvSpPr>
            <p:spPr>
              <a:xfrm>
                <a:off x="2740411" y="4008913"/>
                <a:ext cx="276959" cy="178049"/>
              </a:xfrm>
              <a:prstGeom prst="rect">
                <a:avLst/>
              </a:prstGeom>
              <a:solidFill>
                <a:srgbClr val="FFCC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 name="グループ化 32">
                <a:extLst>
                  <a:ext uri="{FF2B5EF4-FFF2-40B4-BE49-F238E27FC236}">
                    <a16:creationId xmlns:a16="http://schemas.microsoft.com/office/drawing/2014/main" id="{3ACA32A2-454C-5EFD-3444-153FB1040738}"/>
                  </a:ext>
                </a:extLst>
              </p:cNvPr>
              <p:cNvGrpSpPr/>
              <p:nvPr/>
            </p:nvGrpSpPr>
            <p:grpSpPr>
              <a:xfrm>
                <a:off x="2494043" y="3217350"/>
                <a:ext cx="6381880" cy="2581444"/>
                <a:chOff x="62881" y="1014879"/>
                <a:chExt cx="9185302" cy="3581282"/>
              </a:xfrm>
            </p:grpSpPr>
            <p:sp>
              <p:nvSpPr>
                <p:cNvPr id="45" name="フリーフォーム 1562">
                  <a:extLst>
                    <a:ext uri="{FF2B5EF4-FFF2-40B4-BE49-F238E27FC236}">
                      <a16:creationId xmlns:a16="http://schemas.microsoft.com/office/drawing/2014/main" id="{1E1D57D7-4377-1AED-A719-A5099270F1B0}"/>
                    </a:ext>
                  </a:extLst>
                </p:cNvPr>
                <p:cNvSpPr/>
                <p:nvPr/>
              </p:nvSpPr>
              <p:spPr bwMode="auto">
                <a:xfrm>
                  <a:off x="313134" y="3522946"/>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chemeClr val="bg1">
                    <a:lumMod val="50000"/>
                  </a:scheme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46" name="グループ化 45">
                  <a:extLst>
                    <a:ext uri="{FF2B5EF4-FFF2-40B4-BE49-F238E27FC236}">
                      <a16:creationId xmlns:a16="http://schemas.microsoft.com/office/drawing/2014/main" id="{E3A53421-BF7F-7344-0717-D06789AF8C8F}"/>
                    </a:ext>
                  </a:extLst>
                </p:cNvPr>
                <p:cNvGrpSpPr/>
                <p:nvPr/>
              </p:nvGrpSpPr>
              <p:grpSpPr>
                <a:xfrm>
                  <a:off x="62881" y="1014879"/>
                  <a:ext cx="9185302" cy="3474763"/>
                  <a:chOff x="62881" y="1014879"/>
                  <a:chExt cx="9185302" cy="3474763"/>
                </a:xfrm>
              </p:grpSpPr>
              <p:sp>
                <p:nvSpPr>
                  <p:cNvPr id="47" name="フリーフォーム 1564">
                    <a:extLst>
                      <a:ext uri="{FF2B5EF4-FFF2-40B4-BE49-F238E27FC236}">
                        <a16:creationId xmlns:a16="http://schemas.microsoft.com/office/drawing/2014/main" id="{5782010B-85B7-C3DA-C8A1-336C2A577961}"/>
                      </a:ext>
                    </a:extLst>
                  </p:cNvPr>
                  <p:cNvSpPr/>
                  <p:nvPr/>
                </p:nvSpPr>
                <p:spPr bwMode="auto">
                  <a:xfrm flipH="1">
                    <a:off x="6426465" y="2387188"/>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48" name="グループ化 47">
                    <a:extLst>
                      <a:ext uri="{FF2B5EF4-FFF2-40B4-BE49-F238E27FC236}">
                        <a16:creationId xmlns:a16="http://schemas.microsoft.com/office/drawing/2014/main" id="{8ABA0B43-6447-EBD7-0D74-52928A6981A5}"/>
                      </a:ext>
                    </a:extLst>
                  </p:cNvPr>
                  <p:cNvGrpSpPr/>
                  <p:nvPr/>
                </p:nvGrpSpPr>
                <p:grpSpPr>
                  <a:xfrm>
                    <a:off x="6737802" y="1014879"/>
                    <a:ext cx="1730683" cy="1561167"/>
                    <a:chOff x="6737802" y="1014879"/>
                    <a:chExt cx="1748884" cy="1694183"/>
                  </a:xfrm>
                </p:grpSpPr>
                <p:sp>
                  <p:nvSpPr>
                    <p:cNvPr id="102" name="フリーフォーム 1669">
                      <a:extLst>
                        <a:ext uri="{FF2B5EF4-FFF2-40B4-BE49-F238E27FC236}">
                          <a16:creationId xmlns:a16="http://schemas.microsoft.com/office/drawing/2014/main" id="{571733C5-0017-4221-A971-9F46893AB1C3}"/>
                        </a:ext>
                      </a:extLst>
                    </p:cNvPr>
                    <p:cNvSpPr/>
                    <p:nvPr/>
                  </p:nvSpPr>
                  <p:spPr bwMode="auto">
                    <a:xfrm rot="1233761">
                      <a:off x="6737802" y="184921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03" name="フリーフォーム 1670">
                      <a:extLst>
                        <a:ext uri="{FF2B5EF4-FFF2-40B4-BE49-F238E27FC236}">
                          <a16:creationId xmlns:a16="http://schemas.microsoft.com/office/drawing/2014/main" id="{5F5E1F75-F3A3-F2C6-3962-5E7E93AD5663}"/>
                        </a:ext>
                      </a:extLst>
                    </p:cNvPr>
                    <p:cNvSpPr/>
                    <p:nvPr/>
                  </p:nvSpPr>
                  <p:spPr bwMode="auto">
                    <a:xfrm rot="1233761">
                      <a:off x="7466028" y="104547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4" name="フリーフォーム 1671">
                      <a:extLst>
                        <a:ext uri="{FF2B5EF4-FFF2-40B4-BE49-F238E27FC236}">
                          <a16:creationId xmlns:a16="http://schemas.microsoft.com/office/drawing/2014/main" id="{9E04899D-B46B-E5F0-018B-1E7FBE104126}"/>
                        </a:ext>
                      </a:extLst>
                    </p:cNvPr>
                    <p:cNvSpPr/>
                    <p:nvPr/>
                  </p:nvSpPr>
                  <p:spPr bwMode="auto">
                    <a:xfrm rot="1233761">
                      <a:off x="7756666" y="101487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5" name="フリーフォーム 1672">
                      <a:extLst>
                        <a:ext uri="{FF2B5EF4-FFF2-40B4-BE49-F238E27FC236}">
                          <a16:creationId xmlns:a16="http://schemas.microsoft.com/office/drawing/2014/main" id="{A81AC634-D15B-B98F-4ACA-4FD4C044D2A2}"/>
                        </a:ext>
                      </a:extLst>
                    </p:cNvPr>
                    <p:cNvSpPr/>
                    <p:nvPr/>
                  </p:nvSpPr>
                  <p:spPr bwMode="auto">
                    <a:xfrm rot="1233761">
                      <a:off x="7867200" y="147695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6" name="フリーフォーム 1673">
                      <a:extLst>
                        <a:ext uri="{FF2B5EF4-FFF2-40B4-BE49-F238E27FC236}">
                          <a16:creationId xmlns:a16="http://schemas.microsoft.com/office/drawing/2014/main" id="{30D1603E-D373-B116-5639-0953846A5724}"/>
                        </a:ext>
                      </a:extLst>
                    </p:cNvPr>
                    <p:cNvSpPr/>
                    <p:nvPr/>
                  </p:nvSpPr>
                  <p:spPr bwMode="auto">
                    <a:xfrm rot="1233761">
                      <a:off x="7754088" y="112265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7" name="角丸四角形 12">
                      <a:extLst>
                        <a:ext uri="{FF2B5EF4-FFF2-40B4-BE49-F238E27FC236}">
                          <a16:creationId xmlns:a16="http://schemas.microsoft.com/office/drawing/2014/main" id="{AAD4ABDB-FFD9-72B5-BB0C-4EC60AB19914}"/>
                        </a:ext>
                      </a:extLst>
                    </p:cNvPr>
                    <p:cNvSpPr/>
                    <p:nvPr/>
                  </p:nvSpPr>
                  <p:spPr bwMode="auto">
                    <a:xfrm rot="446595">
                      <a:off x="7714341" y="148611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8" name="フリーフォーム 1675">
                      <a:extLst>
                        <a:ext uri="{FF2B5EF4-FFF2-40B4-BE49-F238E27FC236}">
                          <a16:creationId xmlns:a16="http://schemas.microsoft.com/office/drawing/2014/main" id="{974E193B-3228-76AD-B9E8-97B97D7ECFB3}"/>
                        </a:ext>
                      </a:extLst>
                    </p:cNvPr>
                    <p:cNvSpPr/>
                    <p:nvPr/>
                  </p:nvSpPr>
                  <p:spPr bwMode="auto">
                    <a:xfrm rot="1233761">
                      <a:off x="7049875" y="174302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09" name="フリーフォーム 1676">
                      <a:extLst>
                        <a:ext uri="{FF2B5EF4-FFF2-40B4-BE49-F238E27FC236}">
                          <a16:creationId xmlns:a16="http://schemas.microsoft.com/office/drawing/2014/main" id="{79E1F994-59C4-3268-6639-F291171C3C46}"/>
                        </a:ext>
                      </a:extLst>
                    </p:cNvPr>
                    <p:cNvSpPr/>
                    <p:nvPr/>
                  </p:nvSpPr>
                  <p:spPr bwMode="auto">
                    <a:xfrm rot="1233761">
                      <a:off x="6957446" y="182047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10" name="フリーフォーム 1677">
                      <a:extLst>
                        <a:ext uri="{FF2B5EF4-FFF2-40B4-BE49-F238E27FC236}">
                          <a16:creationId xmlns:a16="http://schemas.microsoft.com/office/drawing/2014/main" id="{6124933D-26B7-0E28-6E07-F8951CCB8D7A}"/>
                        </a:ext>
                      </a:extLst>
                    </p:cNvPr>
                    <p:cNvSpPr/>
                    <p:nvPr/>
                  </p:nvSpPr>
                  <p:spPr bwMode="auto">
                    <a:xfrm rot="1233761">
                      <a:off x="7535183" y="247780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11" name="フリーフォーム 1678">
                      <a:extLst>
                        <a:ext uri="{FF2B5EF4-FFF2-40B4-BE49-F238E27FC236}">
                          <a16:creationId xmlns:a16="http://schemas.microsoft.com/office/drawing/2014/main" id="{8D11D659-A9CE-A2BE-6174-0448437325DA}"/>
                        </a:ext>
                      </a:extLst>
                    </p:cNvPr>
                    <p:cNvSpPr/>
                    <p:nvPr/>
                  </p:nvSpPr>
                  <p:spPr bwMode="auto">
                    <a:xfrm rot="1233761">
                      <a:off x="7452270" y="253759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12" name="フリーフォーム 1679">
                      <a:extLst>
                        <a:ext uri="{FF2B5EF4-FFF2-40B4-BE49-F238E27FC236}">
                          <a16:creationId xmlns:a16="http://schemas.microsoft.com/office/drawing/2014/main" id="{74AAAFD5-2CEA-5E2D-64E2-0660EFCB84FC}"/>
                        </a:ext>
                      </a:extLst>
                    </p:cNvPr>
                    <p:cNvSpPr/>
                    <p:nvPr/>
                  </p:nvSpPr>
                  <p:spPr bwMode="auto">
                    <a:xfrm rot="1233761">
                      <a:off x="6745248" y="180392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113" name="フリーフォーム 1680">
                      <a:extLst>
                        <a:ext uri="{FF2B5EF4-FFF2-40B4-BE49-F238E27FC236}">
                          <a16:creationId xmlns:a16="http://schemas.microsoft.com/office/drawing/2014/main" id="{66FD67FA-FB4B-21B3-DC5C-2EDDEFD93EC5}"/>
                        </a:ext>
                      </a:extLst>
                    </p:cNvPr>
                    <p:cNvSpPr/>
                    <p:nvPr/>
                  </p:nvSpPr>
                  <p:spPr bwMode="auto">
                    <a:xfrm rot="1233761">
                      <a:off x="7507550" y="126137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14" name="フリーフォーム 1681">
                      <a:extLst>
                        <a:ext uri="{FF2B5EF4-FFF2-40B4-BE49-F238E27FC236}">
                          <a16:creationId xmlns:a16="http://schemas.microsoft.com/office/drawing/2014/main" id="{3A390A91-2C1D-5467-7159-50CD0BFF1611}"/>
                        </a:ext>
                      </a:extLst>
                    </p:cNvPr>
                    <p:cNvSpPr/>
                    <p:nvPr/>
                  </p:nvSpPr>
                  <p:spPr bwMode="auto">
                    <a:xfrm rot="1233761">
                      <a:off x="7755647" y="150225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15" name="フリーフォーム 1682">
                      <a:extLst>
                        <a:ext uri="{FF2B5EF4-FFF2-40B4-BE49-F238E27FC236}">
                          <a16:creationId xmlns:a16="http://schemas.microsoft.com/office/drawing/2014/main" id="{76BFD98E-E9F2-52BF-965E-F3C2C00BDE4D}"/>
                        </a:ext>
                      </a:extLst>
                    </p:cNvPr>
                    <p:cNvSpPr/>
                    <p:nvPr/>
                  </p:nvSpPr>
                  <p:spPr bwMode="auto">
                    <a:xfrm rot="1233761">
                      <a:off x="7946479" y="253102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16" name="フリーフォーム 1683">
                      <a:extLst>
                        <a:ext uri="{FF2B5EF4-FFF2-40B4-BE49-F238E27FC236}">
                          <a16:creationId xmlns:a16="http://schemas.microsoft.com/office/drawing/2014/main" id="{68DB02DC-5419-FDD9-DF0A-AB988F5EA194}"/>
                        </a:ext>
                      </a:extLst>
                    </p:cNvPr>
                    <p:cNvSpPr/>
                    <p:nvPr/>
                  </p:nvSpPr>
                  <p:spPr bwMode="auto">
                    <a:xfrm rot="1233761">
                      <a:off x="7437647" y="242456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49" name="フリーフォーム 1566">
                    <a:extLst>
                      <a:ext uri="{FF2B5EF4-FFF2-40B4-BE49-F238E27FC236}">
                        <a16:creationId xmlns:a16="http://schemas.microsoft.com/office/drawing/2014/main" id="{CA3FCB58-9544-E5FF-BBC7-7CDE54556E08}"/>
                      </a:ext>
                    </a:extLst>
                  </p:cNvPr>
                  <p:cNvSpPr/>
                  <p:nvPr/>
                </p:nvSpPr>
                <p:spPr bwMode="auto">
                  <a:xfrm>
                    <a:off x="1288933" y="2553554"/>
                    <a:ext cx="1752769"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nvGrpSpPr>
                  <p:cNvPr id="50" name="グループ化 49">
                    <a:extLst>
                      <a:ext uri="{FF2B5EF4-FFF2-40B4-BE49-F238E27FC236}">
                        <a16:creationId xmlns:a16="http://schemas.microsoft.com/office/drawing/2014/main" id="{328D82D6-CFC0-DE2E-1220-CE9BC00EB8B5}"/>
                      </a:ext>
                    </a:extLst>
                  </p:cNvPr>
                  <p:cNvGrpSpPr/>
                  <p:nvPr/>
                </p:nvGrpSpPr>
                <p:grpSpPr>
                  <a:xfrm>
                    <a:off x="1053193" y="1198690"/>
                    <a:ext cx="1746922" cy="1561167"/>
                    <a:chOff x="1053193" y="1198690"/>
                    <a:chExt cx="1765293" cy="1694183"/>
                  </a:xfrm>
                </p:grpSpPr>
                <p:sp>
                  <p:nvSpPr>
                    <p:cNvPr id="87" name="フリーフォーム 1654">
                      <a:extLst>
                        <a:ext uri="{FF2B5EF4-FFF2-40B4-BE49-F238E27FC236}">
                          <a16:creationId xmlns:a16="http://schemas.microsoft.com/office/drawing/2014/main" id="{C20FC06D-9E14-B33E-26AB-58C84879DA82}"/>
                        </a:ext>
                      </a:extLst>
                    </p:cNvPr>
                    <p:cNvSpPr/>
                    <p:nvPr/>
                  </p:nvSpPr>
                  <p:spPr bwMode="auto">
                    <a:xfrm rot="20366239" flipH="1">
                      <a:off x="2536933" y="2033029"/>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88" name="フリーフォーム 1655">
                      <a:extLst>
                        <a:ext uri="{FF2B5EF4-FFF2-40B4-BE49-F238E27FC236}">
                          <a16:creationId xmlns:a16="http://schemas.microsoft.com/office/drawing/2014/main" id="{03952D7C-E9CF-D827-904B-234B59C04BAB}"/>
                        </a:ext>
                      </a:extLst>
                    </p:cNvPr>
                    <p:cNvSpPr/>
                    <p:nvPr/>
                  </p:nvSpPr>
                  <p:spPr bwMode="auto">
                    <a:xfrm rot="20366239" flipH="1">
                      <a:off x="1053193" y="1229283"/>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9" name="フリーフォーム 1656">
                      <a:extLst>
                        <a:ext uri="{FF2B5EF4-FFF2-40B4-BE49-F238E27FC236}">
                          <a16:creationId xmlns:a16="http://schemas.microsoft.com/office/drawing/2014/main" id="{976246DA-E8BE-9DD6-49C3-BB6F87CF3953}"/>
                        </a:ext>
                      </a:extLst>
                    </p:cNvPr>
                    <p:cNvSpPr/>
                    <p:nvPr/>
                  </p:nvSpPr>
                  <p:spPr bwMode="auto">
                    <a:xfrm rot="20366239" flipH="1">
                      <a:off x="1294262" y="1198690"/>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0" name="フリーフォーム 1657">
                      <a:extLst>
                        <a:ext uri="{FF2B5EF4-FFF2-40B4-BE49-F238E27FC236}">
                          <a16:creationId xmlns:a16="http://schemas.microsoft.com/office/drawing/2014/main" id="{AA88A449-D090-89F9-0E51-90F4FF60D955}"/>
                        </a:ext>
                      </a:extLst>
                    </p:cNvPr>
                    <p:cNvSpPr/>
                    <p:nvPr/>
                  </p:nvSpPr>
                  <p:spPr bwMode="auto">
                    <a:xfrm rot="20366239" flipH="1">
                      <a:off x="1297673" y="1660761"/>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1" name="フリーフォーム 1658">
                      <a:extLst>
                        <a:ext uri="{FF2B5EF4-FFF2-40B4-BE49-F238E27FC236}">
                          <a16:creationId xmlns:a16="http://schemas.microsoft.com/office/drawing/2014/main" id="{9F4E81E5-D13C-D4CE-36FA-0EE831F74DC6}"/>
                        </a:ext>
                      </a:extLst>
                    </p:cNvPr>
                    <p:cNvSpPr/>
                    <p:nvPr/>
                  </p:nvSpPr>
                  <p:spPr bwMode="auto">
                    <a:xfrm rot="20366239" flipH="1">
                      <a:off x="1176763" y="1306468"/>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2" name="角丸四角形 12">
                      <a:extLst>
                        <a:ext uri="{FF2B5EF4-FFF2-40B4-BE49-F238E27FC236}">
                          <a16:creationId xmlns:a16="http://schemas.microsoft.com/office/drawing/2014/main" id="{B14D11C9-C922-178B-8A63-925700372E1D}"/>
                        </a:ext>
                      </a:extLst>
                    </p:cNvPr>
                    <p:cNvSpPr/>
                    <p:nvPr/>
                  </p:nvSpPr>
                  <p:spPr bwMode="auto">
                    <a:xfrm rot="21153405" flipH="1">
                      <a:off x="1561235" y="1669925"/>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3" name="フリーフォーム 1660">
                      <a:extLst>
                        <a:ext uri="{FF2B5EF4-FFF2-40B4-BE49-F238E27FC236}">
                          <a16:creationId xmlns:a16="http://schemas.microsoft.com/office/drawing/2014/main" id="{48BFADED-B8B8-B45D-277E-A2FDB46C74D1}"/>
                        </a:ext>
                      </a:extLst>
                    </p:cNvPr>
                    <p:cNvSpPr/>
                    <p:nvPr/>
                  </p:nvSpPr>
                  <p:spPr bwMode="auto">
                    <a:xfrm rot="20366239" flipH="1">
                      <a:off x="2020562" y="1926831"/>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4" name="フリーフォーム 1661">
                      <a:extLst>
                        <a:ext uri="{FF2B5EF4-FFF2-40B4-BE49-F238E27FC236}">
                          <a16:creationId xmlns:a16="http://schemas.microsoft.com/office/drawing/2014/main" id="{C249661B-2A59-542E-6F4E-3DDA365549EC}"/>
                        </a:ext>
                      </a:extLst>
                    </p:cNvPr>
                    <p:cNvSpPr/>
                    <p:nvPr/>
                  </p:nvSpPr>
                  <p:spPr bwMode="auto">
                    <a:xfrm rot="20366239" flipH="1">
                      <a:off x="2410051" y="2004286"/>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5" name="フリーフォーム 1662">
                      <a:extLst>
                        <a:ext uri="{FF2B5EF4-FFF2-40B4-BE49-F238E27FC236}">
                          <a16:creationId xmlns:a16="http://schemas.microsoft.com/office/drawing/2014/main" id="{239F2872-32F8-EDBF-410B-C96EDDB855AA}"/>
                        </a:ext>
                      </a:extLst>
                    </p:cNvPr>
                    <p:cNvSpPr/>
                    <p:nvPr/>
                  </p:nvSpPr>
                  <p:spPr bwMode="auto">
                    <a:xfrm rot="20366239" flipH="1">
                      <a:off x="1665919" y="2661611"/>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6" name="フリーフォーム 1663">
                      <a:extLst>
                        <a:ext uri="{FF2B5EF4-FFF2-40B4-BE49-F238E27FC236}">
                          <a16:creationId xmlns:a16="http://schemas.microsoft.com/office/drawing/2014/main" id="{C2202246-3FC1-0735-693D-16DAF92EA08A}"/>
                        </a:ext>
                      </a:extLst>
                    </p:cNvPr>
                    <p:cNvSpPr/>
                    <p:nvPr/>
                  </p:nvSpPr>
                  <p:spPr bwMode="auto">
                    <a:xfrm rot="20366239" flipH="1">
                      <a:off x="1730281" y="2721402"/>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7" name="フリーフォーム 1664">
                      <a:extLst>
                        <a:ext uri="{FF2B5EF4-FFF2-40B4-BE49-F238E27FC236}">
                          <a16:creationId xmlns:a16="http://schemas.microsoft.com/office/drawing/2014/main" id="{6064EF1A-5424-5D96-9F32-8FB4AC92ABF1}"/>
                        </a:ext>
                      </a:extLst>
                    </p:cNvPr>
                    <p:cNvSpPr/>
                    <p:nvPr/>
                  </p:nvSpPr>
                  <p:spPr bwMode="auto">
                    <a:xfrm rot="20366239" flipH="1">
                      <a:off x="2482536" y="1987731"/>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98" name="フリーフォーム 1665">
                      <a:extLst>
                        <a:ext uri="{FF2B5EF4-FFF2-40B4-BE49-F238E27FC236}">
                          <a16:creationId xmlns:a16="http://schemas.microsoft.com/office/drawing/2014/main" id="{B99D12EC-AFE5-0C48-0319-E7A902C4B478}"/>
                        </a:ext>
                      </a:extLst>
                    </p:cNvPr>
                    <p:cNvSpPr/>
                    <p:nvPr/>
                  </p:nvSpPr>
                  <p:spPr bwMode="auto">
                    <a:xfrm rot="20366239" flipH="1">
                      <a:off x="1813134" y="1445182"/>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99" name="フリーフォーム 1666">
                      <a:extLst>
                        <a:ext uri="{FF2B5EF4-FFF2-40B4-BE49-F238E27FC236}">
                          <a16:creationId xmlns:a16="http://schemas.microsoft.com/office/drawing/2014/main" id="{1A4BC231-A958-DDD8-942B-D35D8A3CFA77}"/>
                        </a:ext>
                      </a:extLst>
                    </p:cNvPr>
                    <p:cNvSpPr/>
                    <p:nvPr/>
                  </p:nvSpPr>
                  <p:spPr bwMode="auto">
                    <a:xfrm rot="20366239" flipH="1">
                      <a:off x="1726367" y="1686065"/>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00" name="フリーフォーム 1667">
                      <a:extLst>
                        <a:ext uri="{FF2B5EF4-FFF2-40B4-BE49-F238E27FC236}">
                          <a16:creationId xmlns:a16="http://schemas.microsoft.com/office/drawing/2014/main" id="{F87C6832-B93B-B440-EB52-1B61F9A12EBB}"/>
                        </a:ext>
                      </a:extLst>
                    </p:cNvPr>
                    <p:cNvSpPr/>
                    <p:nvPr/>
                  </p:nvSpPr>
                  <p:spPr bwMode="auto">
                    <a:xfrm rot="20366239" flipH="1">
                      <a:off x="1297496" y="2714839"/>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101" name="フリーフォーム 1668">
                      <a:extLst>
                        <a:ext uri="{FF2B5EF4-FFF2-40B4-BE49-F238E27FC236}">
                          <a16:creationId xmlns:a16="http://schemas.microsoft.com/office/drawing/2014/main" id="{50A2074A-7312-9429-F24B-90D5A416DEDF}"/>
                        </a:ext>
                      </a:extLst>
                    </p:cNvPr>
                    <p:cNvSpPr/>
                    <p:nvPr/>
                  </p:nvSpPr>
                  <p:spPr bwMode="auto">
                    <a:xfrm rot="20366239" flipH="1">
                      <a:off x="1947026" y="2608372"/>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sp>
                <p:nvSpPr>
                  <p:cNvPr id="51" name="フリーフォーム 1568">
                    <a:extLst>
                      <a:ext uri="{FF2B5EF4-FFF2-40B4-BE49-F238E27FC236}">
                        <a16:creationId xmlns:a16="http://schemas.microsoft.com/office/drawing/2014/main" id="{376A9910-9C9C-CC25-3BDB-E23A97FA5D1B}"/>
                      </a:ext>
                    </a:extLst>
                  </p:cNvPr>
                  <p:cNvSpPr/>
                  <p:nvPr/>
                </p:nvSpPr>
                <p:spPr bwMode="auto">
                  <a:xfrm flipH="1">
                    <a:off x="7193356" y="3416427"/>
                    <a:ext cx="1753173" cy="1073215"/>
                  </a:xfrm>
                  <a:custGeom>
                    <a:avLst/>
                    <a:gdLst>
                      <a:gd name="connsiteX0" fmla="*/ 0 w 1771608"/>
                      <a:gd name="connsiteY0" fmla="*/ 192506 h 1164657"/>
                      <a:gd name="connsiteX1" fmla="*/ 0 w 1771608"/>
                      <a:gd name="connsiteY1" fmla="*/ 192506 h 1164657"/>
                      <a:gd name="connsiteX2" fmla="*/ 9626 w 1771608"/>
                      <a:gd name="connsiteY2" fmla="*/ 279133 h 1164657"/>
                      <a:gd name="connsiteX3" fmla="*/ 19251 w 1771608"/>
                      <a:gd name="connsiteY3" fmla="*/ 317634 h 1164657"/>
                      <a:gd name="connsiteX4" fmla="*/ 48127 w 1771608"/>
                      <a:gd name="connsiteY4" fmla="*/ 404261 h 1164657"/>
                      <a:gd name="connsiteX5" fmla="*/ 57752 w 1771608"/>
                      <a:gd name="connsiteY5" fmla="*/ 433137 h 1164657"/>
                      <a:gd name="connsiteX6" fmla="*/ 105878 w 1771608"/>
                      <a:gd name="connsiteY6" fmla="*/ 519764 h 1164657"/>
                      <a:gd name="connsiteX7" fmla="*/ 163630 w 1771608"/>
                      <a:gd name="connsiteY7" fmla="*/ 567891 h 1164657"/>
                      <a:gd name="connsiteX8" fmla="*/ 192506 w 1771608"/>
                      <a:gd name="connsiteY8" fmla="*/ 577516 h 1164657"/>
                      <a:gd name="connsiteX9" fmla="*/ 259883 w 1771608"/>
                      <a:gd name="connsiteY9" fmla="*/ 596767 h 1164657"/>
                      <a:gd name="connsiteX10" fmla="*/ 298384 w 1771608"/>
                      <a:gd name="connsiteY10" fmla="*/ 616017 h 1164657"/>
                      <a:gd name="connsiteX11" fmla="*/ 365760 w 1771608"/>
                      <a:gd name="connsiteY11" fmla="*/ 625642 h 1164657"/>
                      <a:gd name="connsiteX12" fmla="*/ 462013 w 1771608"/>
                      <a:gd name="connsiteY12" fmla="*/ 644893 h 1164657"/>
                      <a:gd name="connsiteX13" fmla="*/ 548640 w 1771608"/>
                      <a:gd name="connsiteY13" fmla="*/ 654518 h 1164657"/>
                      <a:gd name="connsiteX14" fmla="*/ 606392 w 1771608"/>
                      <a:gd name="connsiteY14" fmla="*/ 664143 h 1164657"/>
                      <a:gd name="connsiteX15" fmla="*/ 654518 w 1771608"/>
                      <a:gd name="connsiteY15" fmla="*/ 673769 h 1164657"/>
                      <a:gd name="connsiteX16" fmla="*/ 760396 w 1771608"/>
                      <a:gd name="connsiteY16" fmla="*/ 683394 h 1164657"/>
                      <a:gd name="connsiteX17" fmla="*/ 875899 w 1771608"/>
                      <a:gd name="connsiteY17" fmla="*/ 702644 h 1164657"/>
                      <a:gd name="connsiteX18" fmla="*/ 933651 w 1771608"/>
                      <a:gd name="connsiteY18" fmla="*/ 721895 h 1164657"/>
                      <a:gd name="connsiteX19" fmla="*/ 962527 w 1771608"/>
                      <a:gd name="connsiteY19" fmla="*/ 731520 h 1164657"/>
                      <a:gd name="connsiteX20" fmla="*/ 1029904 w 1771608"/>
                      <a:gd name="connsiteY20" fmla="*/ 779647 h 1164657"/>
                      <a:gd name="connsiteX21" fmla="*/ 1049154 w 1771608"/>
                      <a:gd name="connsiteY21" fmla="*/ 808522 h 1164657"/>
                      <a:gd name="connsiteX22" fmla="*/ 1078030 w 1771608"/>
                      <a:gd name="connsiteY22" fmla="*/ 837398 h 1164657"/>
                      <a:gd name="connsiteX23" fmla="*/ 1097280 w 1771608"/>
                      <a:gd name="connsiteY23" fmla="*/ 866274 h 1164657"/>
                      <a:gd name="connsiteX24" fmla="*/ 1126156 w 1771608"/>
                      <a:gd name="connsiteY24" fmla="*/ 895150 h 1164657"/>
                      <a:gd name="connsiteX25" fmla="*/ 1145407 w 1771608"/>
                      <a:gd name="connsiteY25" fmla="*/ 933651 h 1164657"/>
                      <a:gd name="connsiteX26" fmla="*/ 1193533 w 1771608"/>
                      <a:gd name="connsiteY26" fmla="*/ 991402 h 1164657"/>
                      <a:gd name="connsiteX27" fmla="*/ 1232034 w 1771608"/>
                      <a:gd name="connsiteY27" fmla="*/ 1068404 h 1164657"/>
                      <a:gd name="connsiteX28" fmla="*/ 1241659 w 1771608"/>
                      <a:gd name="connsiteY28" fmla="*/ 1097280 h 1164657"/>
                      <a:gd name="connsiteX29" fmla="*/ 1280160 w 1771608"/>
                      <a:gd name="connsiteY29" fmla="*/ 1155032 h 1164657"/>
                      <a:gd name="connsiteX30" fmla="*/ 1318662 w 1771608"/>
                      <a:gd name="connsiteY30" fmla="*/ 1164657 h 1164657"/>
                      <a:gd name="connsiteX31" fmla="*/ 1472666 w 1771608"/>
                      <a:gd name="connsiteY31" fmla="*/ 1135781 h 1164657"/>
                      <a:gd name="connsiteX32" fmla="*/ 1511167 w 1771608"/>
                      <a:gd name="connsiteY32" fmla="*/ 1126156 h 1164657"/>
                      <a:gd name="connsiteX33" fmla="*/ 1540043 w 1771608"/>
                      <a:gd name="connsiteY33" fmla="*/ 1097280 h 1164657"/>
                      <a:gd name="connsiteX34" fmla="*/ 1578544 w 1771608"/>
                      <a:gd name="connsiteY34" fmla="*/ 1087655 h 1164657"/>
                      <a:gd name="connsiteX35" fmla="*/ 1636295 w 1771608"/>
                      <a:gd name="connsiteY35" fmla="*/ 1068404 h 1164657"/>
                      <a:gd name="connsiteX36" fmla="*/ 1665171 w 1771608"/>
                      <a:gd name="connsiteY36" fmla="*/ 1058779 h 1164657"/>
                      <a:gd name="connsiteX37" fmla="*/ 1694047 w 1771608"/>
                      <a:gd name="connsiteY37" fmla="*/ 1049154 h 1164657"/>
                      <a:gd name="connsiteX38" fmla="*/ 1742173 w 1771608"/>
                      <a:gd name="connsiteY38" fmla="*/ 1039529 h 1164657"/>
                      <a:gd name="connsiteX39" fmla="*/ 1771049 w 1771608"/>
                      <a:gd name="connsiteY39" fmla="*/ 1020278 h 1164657"/>
                      <a:gd name="connsiteX40" fmla="*/ 1742173 w 1771608"/>
                      <a:gd name="connsiteY40" fmla="*/ 962527 h 1164657"/>
                      <a:gd name="connsiteX41" fmla="*/ 1722923 w 1771608"/>
                      <a:gd name="connsiteY41" fmla="*/ 875899 h 1164657"/>
                      <a:gd name="connsiteX42" fmla="*/ 1713297 w 1771608"/>
                      <a:gd name="connsiteY42" fmla="*/ 847023 h 1164657"/>
                      <a:gd name="connsiteX43" fmla="*/ 1684422 w 1771608"/>
                      <a:gd name="connsiteY43" fmla="*/ 750771 h 1164657"/>
                      <a:gd name="connsiteX44" fmla="*/ 1674796 w 1771608"/>
                      <a:gd name="connsiteY44" fmla="*/ 721895 h 1164657"/>
                      <a:gd name="connsiteX45" fmla="*/ 1665171 w 1771608"/>
                      <a:gd name="connsiteY45" fmla="*/ 693019 h 1164657"/>
                      <a:gd name="connsiteX46" fmla="*/ 1645920 w 1771608"/>
                      <a:gd name="connsiteY46" fmla="*/ 654518 h 1164657"/>
                      <a:gd name="connsiteX47" fmla="*/ 1636295 w 1771608"/>
                      <a:gd name="connsiteY47" fmla="*/ 625642 h 1164657"/>
                      <a:gd name="connsiteX48" fmla="*/ 1597794 w 1771608"/>
                      <a:gd name="connsiteY48" fmla="*/ 567891 h 1164657"/>
                      <a:gd name="connsiteX49" fmla="*/ 1530417 w 1771608"/>
                      <a:gd name="connsiteY49" fmla="*/ 500514 h 1164657"/>
                      <a:gd name="connsiteX50" fmla="*/ 1434165 w 1771608"/>
                      <a:gd name="connsiteY50" fmla="*/ 481263 h 1164657"/>
                      <a:gd name="connsiteX51" fmla="*/ 1395664 w 1771608"/>
                      <a:gd name="connsiteY51" fmla="*/ 471638 h 1164657"/>
                      <a:gd name="connsiteX52" fmla="*/ 1347537 w 1771608"/>
                      <a:gd name="connsiteY52" fmla="*/ 462013 h 1164657"/>
                      <a:gd name="connsiteX53" fmla="*/ 1270535 w 1771608"/>
                      <a:gd name="connsiteY53" fmla="*/ 442762 h 1164657"/>
                      <a:gd name="connsiteX54" fmla="*/ 1183908 w 1771608"/>
                      <a:gd name="connsiteY54" fmla="*/ 433137 h 1164657"/>
                      <a:gd name="connsiteX55" fmla="*/ 1116531 w 1771608"/>
                      <a:gd name="connsiteY55" fmla="*/ 404261 h 1164657"/>
                      <a:gd name="connsiteX56" fmla="*/ 1097280 w 1771608"/>
                      <a:gd name="connsiteY56" fmla="*/ 375386 h 1164657"/>
                      <a:gd name="connsiteX57" fmla="*/ 1068405 w 1771608"/>
                      <a:gd name="connsiteY57" fmla="*/ 356135 h 1164657"/>
                      <a:gd name="connsiteX58" fmla="*/ 1049154 w 1771608"/>
                      <a:gd name="connsiteY58" fmla="*/ 317634 h 1164657"/>
                      <a:gd name="connsiteX59" fmla="*/ 1029904 w 1771608"/>
                      <a:gd name="connsiteY59" fmla="*/ 288758 h 1164657"/>
                      <a:gd name="connsiteX60" fmla="*/ 1020278 w 1771608"/>
                      <a:gd name="connsiteY60" fmla="*/ 259882 h 1164657"/>
                      <a:gd name="connsiteX61" fmla="*/ 952902 w 1771608"/>
                      <a:gd name="connsiteY61" fmla="*/ 173255 h 1164657"/>
                      <a:gd name="connsiteX62" fmla="*/ 924026 w 1771608"/>
                      <a:gd name="connsiteY62" fmla="*/ 154004 h 1164657"/>
                      <a:gd name="connsiteX63" fmla="*/ 904775 w 1771608"/>
                      <a:gd name="connsiteY63" fmla="*/ 125129 h 1164657"/>
                      <a:gd name="connsiteX64" fmla="*/ 875899 w 1771608"/>
                      <a:gd name="connsiteY64" fmla="*/ 115503 h 1164657"/>
                      <a:gd name="connsiteX65" fmla="*/ 837398 w 1771608"/>
                      <a:gd name="connsiteY65" fmla="*/ 57752 h 1164657"/>
                      <a:gd name="connsiteX66" fmla="*/ 808523 w 1771608"/>
                      <a:gd name="connsiteY66" fmla="*/ 28876 h 1164657"/>
                      <a:gd name="connsiteX67" fmla="*/ 731520 w 1771608"/>
                      <a:gd name="connsiteY67" fmla="*/ 0 h 1164657"/>
                      <a:gd name="connsiteX68" fmla="*/ 317634 w 1771608"/>
                      <a:gd name="connsiteY68" fmla="*/ 9626 h 1164657"/>
                      <a:gd name="connsiteX69" fmla="*/ 288758 w 1771608"/>
                      <a:gd name="connsiteY69" fmla="*/ 19251 h 1164657"/>
                      <a:gd name="connsiteX70" fmla="*/ 269508 w 1771608"/>
                      <a:gd name="connsiteY70" fmla="*/ 48127 h 1164657"/>
                      <a:gd name="connsiteX71" fmla="*/ 240632 w 1771608"/>
                      <a:gd name="connsiteY71" fmla="*/ 77002 h 1164657"/>
                      <a:gd name="connsiteX72" fmla="*/ 202131 w 1771608"/>
                      <a:gd name="connsiteY72" fmla="*/ 134754 h 1164657"/>
                      <a:gd name="connsiteX73" fmla="*/ 173255 w 1771608"/>
                      <a:gd name="connsiteY73" fmla="*/ 154004 h 1164657"/>
                      <a:gd name="connsiteX74" fmla="*/ 144379 w 1771608"/>
                      <a:gd name="connsiteY74" fmla="*/ 182880 h 1164657"/>
                      <a:gd name="connsiteX75" fmla="*/ 0 w 1771608"/>
                      <a:gd name="connsiteY75" fmla="*/ 192506 h 116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1608" h="1164657">
                        <a:moveTo>
                          <a:pt x="0" y="192506"/>
                        </a:moveTo>
                        <a:lnTo>
                          <a:pt x="0" y="192506"/>
                        </a:lnTo>
                        <a:cubicBezTo>
                          <a:pt x="3209" y="221382"/>
                          <a:pt x="5208" y="250417"/>
                          <a:pt x="9626" y="279133"/>
                        </a:cubicBezTo>
                        <a:cubicBezTo>
                          <a:pt x="11638" y="292208"/>
                          <a:pt x="15450" y="304963"/>
                          <a:pt x="19251" y="317634"/>
                        </a:cubicBezTo>
                        <a:cubicBezTo>
                          <a:pt x="27997" y="346788"/>
                          <a:pt x="38502" y="375385"/>
                          <a:pt x="48127" y="404261"/>
                        </a:cubicBezTo>
                        <a:lnTo>
                          <a:pt x="57752" y="433137"/>
                        </a:lnTo>
                        <a:cubicBezTo>
                          <a:pt x="69855" y="469448"/>
                          <a:pt x="72780" y="486666"/>
                          <a:pt x="105878" y="519764"/>
                        </a:cubicBezTo>
                        <a:cubicBezTo>
                          <a:pt x="127164" y="541050"/>
                          <a:pt x="136830" y="554491"/>
                          <a:pt x="163630" y="567891"/>
                        </a:cubicBezTo>
                        <a:cubicBezTo>
                          <a:pt x="172705" y="572428"/>
                          <a:pt x="182750" y="574729"/>
                          <a:pt x="192506" y="577516"/>
                        </a:cubicBezTo>
                        <a:cubicBezTo>
                          <a:pt x="216937" y="584496"/>
                          <a:pt x="236798" y="586873"/>
                          <a:pt x="259883" y="596767"/>
                        </a:cubicBezTo>
                        <a:cubicBezTo>
                          <a:pt x="273071" y="602419"/>
                          <a:pt x="284541" y="612242"/>
                          <a:pt x="298384" y="616017"/>
                        </a:cubicBezTo>
                        <a:cubicBezTo>
                          <a:pt x="320271" y="621986"/>
                          <a:pt x="343439" y="621584"/>
                          <a:pt x="365760" y="625642"/>
                        </a:cubicBezTo>
                        <a:cubicBezTo>
                          <a:pt x="470972" y="644772"/>
                          <a:pt x="320731" y="626056"/>
                          <a:pt x="462013" y="644893"/>
                        </a:cubicBezTo>
                        <a:cubicBezTo>
                          <a:pt x="490812" y="648733"/>
                          <a:pt x="519841" y="650678"/>
                          <a:pt x="548640" y="654518"/>
                        </a:cubicBezTo>
                        <a:cubicBezTo>
                          <a:pt x="567985" y="657097"/>
                          <a:pt x="587191" y="660652"/>
                          <a:pt x="606392" y="664143"/>
                        </a:cubicBezTo>
                        <a:cubicBezTo>
                          <a:pt x="622488" y="667070"/>
                          <a:pt x="638285" y="671740"/>
                          <a:pt x="654518" y="673769"/>
                        </a:cubicBezTo>
                        <a:cubicBezTo>
                          <a:pt x="689683" y="678165"/>
                          <a:pt x="725103" y="680186"/>
                          <a:pt x="760396" y="683394"/>
                        </a:cubicBezTo>
                        <a:cubicBezTo>
                          <a:pt x="839353" y="709712"/>
                          <a:pt x="714705" y="670405"/>
                          <a:pt x="875899" y="702644"/>
                        </a:cubicBezTo>
                        <a:cubicBezTo>
                          <a:pt x="895797" y="706624"/>
                          <a:pt x="914400" y="715478"/>
                          <a:pt x="933651" y="721895"/>
                        </a:cubicBezTo>
                        <a:lnTo>
                          <a:pt x="962527" y="731520"/>
                        </a:lnTo>
                        <a:cubicBezTo>
                          <a:pt x="978923" y="742451"/>
                          <a:pt x="1017965" y="767708"/>
                          <a:pt x="1029904" y="779647"/>
                        </a:cubicBezTo>
                        <a:cubicBezTo>
                          <a:pt x="1038084" y="787827"/>
                          <a:pt x="1041748" y="799635"/>
                          <a:pt x="1049154" y="808522"/>
                        </a:cubicBezTo>
                        <a:cubicBezTo>
                          <a:pt x="1057868" y="818979"/>
                          <a:pt x="1069316" y="826941"/>
                          <a:pt x="1078030" y="837398"/>
                        </a:cubicBezTo>
                        <a:cubicBezTo>
                          <a:pt x="1085436" y="846285"/>
                          <a:pt x="1089874" y="857387"/>
                          <a:pt x="1097280" y="866274"/>
                        </a:cubicBezTo>
                        <a:cubicBezTo>
                          <a:pt x="1105994" y="876731"/>
                          <a:pt x="1118244" y="884073"/>
                          <a:pt x="1126156" y="895150"/>
                        </a:cubicBezTo>
                        <a:cubicBezTo>
                          <a:pt x="1134496" y="906826"/>
                          <a:pt x="1138288" y="921193"/>
                          <a:pt x="1145407" y="933651"/>
                        </a:cubicBezTo>
                        <a:cubicBezTo>
                          <a:pt x="1163276" y="964922"/>
                          <a:pt x="1166986" y="964856"/>
                          <a:pt x="1193533" y="991402"/>
                        </a:cubicBezTo>
                        <a:cubicBezTo>
                          <a:pt x="1206367" y="1017069"/>
                          <a:pt x="1222960" y="1041180"/>
                          <a:pt x="1232034" y="1068404"/>
                        </a:cubicBezTo>
                        <a:cubicBezTo>
                          <a:pt x="1235242" y="1078029"/>
                          <a:pt x="1236732" y="1088411"/>
                          <a:pt x="1241659" y="1097280"/>
                        </a:cubicBezTo>
                        <a:cubicBezTo>
                          <a:pt x="1252895" y="1117505"/>
                          <a:pt x="1257714" y="1149421"/>
                          <a:pt x="1280160" y="1155032"/>
                        </a:cubicBezTo>
                        <a:lnTo>
                          <a:pt x="1318662" y="1164657"/>
                        </a:lnTo>
                        <a:cubicBezTo>
                          <a:pt x="1367400" y="1156534"/>
                          <a:pt x="1426498" y="1147323"/>
                          <a:pt x="1472666" y="1135781"/>
                        </a:cubicBezTo>
                        <a:lnTo>
                          <a:pt x="1511167" y="1126156"/>
                        </a:lnTo>
                        <a:cubicBezTo>
                          <a:pt x="1520792" y="1116531"/>
                          <a:pt x="1528224" y="1104034"/>
                          <a:pt x="1540043" y="1097280"/>
                        </a:cubicBezTo>
                        <a:cubicBezTo>
                          <a:pt x="1551529" y="1090717"/>
                          <a:pt x="1565873" y="1091456"/>
                          <a:pt x="1578544" y="1087655"/>
                        </a:cubicBezTo>
                        <a:cubicBezTo>
                          <a:pt x="1597980" y="1081824"/>
                          <a:pt x="1617045" y="1074821"/>
                          <a:pt x="1636295" y="1068404"/>
                        </a:cubicBezTo>
                        <a:lnTo>
                          <a:pt x="1665171" y="1058779"/>
                        </a:lnTo>
                        <a:cubicBezTo>
                          <a:pt x="1674796" y="1055571"/>
                          <a:pt x="1684098" y="1051144"/>
                          <a:pt x="1694047" y="1049154"/>
                        </a:cubicBezTo>
                        <a:lnTo>
                          <a:pt x="1742173" y="1039529"/>
                        </a:lnTo>
                        <a:cubicBezTo>
                          <a:pt x="1751798" y="1033112"/>
                          <a:pt x="1766753" y="1031019"/>
                          <a:pt x="1771049" y="1020278"/>
                        </a:cubicBezTo>
                        <a:cubicBezTo>
                          <a:pt x="1776031" y="1007823"/>
                          <a:pt x="1746227" y="968608"/>
                          <a:pt x="1742173" y="962527"/>
                        </a:cubicBezTo>
                        <a:cubicBezTo>
                          <a:pt x="1720504" y="897517"/>
                          <a:pt x="1745512" y="977549"/>
                          <a:pt x="1722923" y="875899"/>
                        </a:cubicBezTo>
                        <a:cubicBezTo>
                          <a:pt x="1720722" y="865995"/>
                          <a:pt x="1716084" y="856779"/>
                          <a:pt x="1713297" y="847023"/>
                        </a:cubicBezTo>
                        <a:cubicBezTo>
                          <a:pt x="1684200" y="745187"/>
                          <a:pt x="1730174" y="888025"/>
                          <a:pt x="1684422" y="750771"/>
                        </a:cubicBezTo>
                        <a:lnTo>
                          <a:pt x="1674796" y="721895"/>
                        </a:lnTo>
                        <a:cubicBezTo>
                          <a:pt x="1671588" y="712270"/>
                          <a:pt x="1669709" y="702094"/>
                          <a:pt x="1665171" y="693019"/>
                        </a:cubicBezTo>
                        <a:cubicBezTo>
                          <a:pt x="1658754" y="680185"/>
                          <a:pt x="1651572" y="667706"/>
                          <a:pt x="1645920" y="654518"/>
                        </a:cubicBezTo>
                        <a:cubicBezTo>
                          <a:pt x="1641923" y="645192"/>
                          <a:pt x="1641222" y="634511"/>
                          <a:pt x="1636295" y="625642"/>
                        </a:cubicBezTo>
                        <a:cubicBezTo>
                          <a:pt x="1625059" y="605417"/>
                          <a:pt x="1610628" y="587141"/>
                          <a:pt x="1597794" y="567891"/>
                        </a:cubicBezTo>
                        <a:cubicBezTo>
                          <a:pt x="1578851" y="539476"/>
                          <a:pt x="1566795" y="515065"/>
                          <a:pt x="1530417" y="500514"/>
                        </a:cubicBezTo>
                        <a:cubicBezTo>
                          <a:pt x="1500038" y="488362"/>
                          <a:pt x="1465908" y="489198"/>
                          <a:pt x="1434165" y="481263"/>
                        </a:cubicBezTo>
                        <a:cubicBezTo>
                          <a:pt x="1421331" y="478055"/>
                          <a:pt x="1408578" y="474508"/>
                          <a:pt x="1395664" y="471638"/>
                        </a:cubicBezTo>
                        <a:cubicBezTo>
                          <a:pt x="1379694" y="468089"/>
                          <a:pt x="1363409" y="465981"/>
                          <a:pt x="1347537" y="462013"/>
                        </a:cubicBezTo>
                        <a:cubicBezTo>
                          <a:pt x="1287819" y="447084"/>
                          <a:pt x="1353319" y="454588"/>
                          <a:pt x="1270535" y="442762"/>
                        </a:cubicBezTo>
                        <a:cubicBezTo>
                          <a:pt x="1241774" y="438653"/>
                          <a:pt x="1212784" y="436345"/>
                          <a:pt x="1183908" y="433137"/>
                        </a:cubicBezTo>
                        <a:cubicBezTo>
                          <a:pt x="1163846" y="426450"/>
                          <a:pt x="1132392" y="417478"/>
                          <a:pt x="1116531" y="404261"/>
                        </a:cubicBezTo>
                        <a:cubicBezTo>
                          <a:pt x="1107644" y="396855"/>
                          <a:pt x="1105460" y="383566"/>
                          <a:pt x="1097280" y="375386"/>
                        </a:cubicBezTo>
                        <a:cubicBezTo>
                          <a:pt x="1089100" y="367206"/>
                          <a:pt x="1078030" y="362552"/>
                          <a:pt x="1068405" y="356135"/>
                        </a:cubicBezTo>
                        <a:cubicBezTo>
                          <a:pt x="1061988" y="343301"/>
                          <a:pt x="1056273" y="330092"/>
                          <a:pt x="1049154" y="317634"/>
                        </a:cubicBezTo>
                        <a:cubicBezTo>
                          <a:pt x="1043415" y="307590"/>
                          <a:pt x="1035077" y="299105"/>
                          <a:pt x="1029904" y="288758"/>
                        </a:cubicBezTo>
                        <a:cubicBezTo>
                          <a:pt x="1025367" y="279683"/>
                          <a:pt x="1025205" y="268751"/>
                          <a:pt x="1020278" y="259882"/>
                        </a:cubicBezTo>
                        <a:cubicBezTo>
                          <a:pt x="1001776" y="226579"/>
                          <a:pt x="981928" y="197444"/>
                          <a:pt x="952902" y="173255"/>
                        </a:cubicBezTo>
                        <a:cubicBezTo>
                          <a:pt x="944015" y="165849"/>
                          <a:pt x="933651" y="160421"/>
                          <a:pt x="924026" y="154004"/>
                        </a:cubicBezTo>
                        <a:cubicBezTo>
                          <a:pt x="917609" y="144379"/>
                          <a:pt x="913808" y="132355"/>
                          <a:pt x="904775" y="125129"/>
                        </a:cubicBezTo>
                        <a:cubicBezTo>
                          <a:pt x="896852" y="118791"/>
                          <a:pt x="883073" y="122677"/>
                          <a:pt x="875899" y="115503"/>
                        </a:cubicBezTo>
                        <a:cubicBezTo>
                          <a:pt x="859539" y="99143"/>
                          <a:pt x="853757" y="74112"/>
                          <a:pt x="837398" y="57752"/>
                        </a:cubicBezTo>
                        <a:cubicBezTo>
                          <a:pt x="827773" y="48127"/>
                          <a:pt x="819600" y="36788"/>
                          <a:pt x="808523" y="28876"/>
                        </a:cubicBezTo>
                        <a:cubicBezTo>
                          <a:pt x="781423" y="9519"/>
                          <a:pt x="762521" y="7751"/>
                          <a:pt x="731520" y="0"/>
                        </a:cubicBezTo>
                        <a:cubicBezTo>
                          <a:pt x="593558" y="3209"/>
                          <a:pt x="455503" y="3632"/>
                          <a:pt x="317634" y="9626"/>
                        </a:cubicBezTo>
                        <a:cubicBezTo>
                          <a:pt x="307498" y="10067"/>
                          <a:pt x="296681" y="12913"/>
                          <a:pt x="288758" y="19251"/>
                        </a:cubicBezTo>
                        <a:cubicBezTo>
                          <a:pt x="279725" y="26478"/>
                          <a:pt x="276914" y="39240"/>
                          <a:pt x="269508" y="48127"/>
                        </a:cubicBezTo>
                        <a:cubicBezTo>
                          <a:pt x="260794" y="58584"/>
                          <a:pt x="248989" y="66257"/>
                          <a:pt x="240632" y="77002"/>
                        </a:cubicBezTo>
                        <a:cubicBezTo>
                          <a:pt x="226428" y="95265"/>
                          <a:pt x="221382" y="121921"/>
                          <a:pt x="202131" y="134754"/>
                        </a:cubicBezTo>
                        <a:cubicBezTo>
                          <a:pt x="192506" y="141171"/>
                          <a:pt x="182142" y="146598"/>
                          <a:pt x="173255" y="154004"/>
                        </a:cubicBezTo>
                        <a:cubicBezTo>
                          <a:pt x="162798" y="162718"/>
                          <a:pt x="157727" y="180210"/>
                          <a:pt x="144379" y="182880"/>
                        </a:cubicBezTo>
                        <a:cubicBezTo>
                          <a:pt x="106626" y="190431"/>
                          <a:pt x="24063" y="190902"/>
                          <a:pt x="0" y="192506"/>
                        </a:cubicBezTo>
                        <a:close/>
                      </a:path>
                    </a:pathLst>
                  </a:custGeom>
                  <a:solidFill>
                    <a:srgbClr val="FFFFFF">
                      <a:lumMod val="50000"/>
                    </a:srgbClr>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52" name="フリーフォーム 1569">
                    <a:extLst>
                      <a:ext uri="{FF2B5EF4-FFF2-40B4-BE49-F238E27FC236}">
                        <a16:creationId xmlns:a16="http://schemas.microsoft.com/office/drawing/2014/main" id="{F66C1B5C-3B58-13EC-D806-A493A7707C41}"/>
                      </a:ext>
                    </a:extLst>
                  </p:cNvPr>
                  <p:cNvSpPr/>
                  <p:nvPr/>
                </p:nvSpPr>
                <p:spPr bwMode="auto">
                  <a:xfrm>
                    <a:off x="445148" y="1688816"/>
                    <a:ext cx="8803035" cy="2466381"/>
                  </a:xfrm>
                  <a:custGeom>
                    <a:avLst/>
                    <a:gdLst>
                      <a:gd name="connsiteX0" fmla="*/ 0 w 7315200"/>
                      <a:gd name="connsiteY0" fmla="*/ 2712720 h 2712720"/>
                      <a:gd name="connsiteX1" fmla="*/ 2103120 w 7315200"/>
                      <a:gd name="connsiteY1" fmla="*/ 0 h 2712720"/>
                      <a:gd name="connsiteX2" fmla="*/ 5364480 w 7315200"/>
                      <a:gd name="connsiteY2" fmla="*/ 45720 h 2712720"/>
                      <a:gd name="connsiteX3" fmla="*/ 7315200 w 7315200"/>
                      <a:gd name="connsiteY3" fmla="*/ 2667000 h 2712720"/>
                      <a:gd name="connsiteX4" fmla="*/ 0 w 7315200"/>
                      <a:gd name="connsiteY4" fmla="*/ 2712720 h 2712720"/>
                      <a:gd name="connsiteX0" fmla="*/ 0 w 7315200"/>
                      <a:gd name="connsiteY0" fmla="*/ 2667000 h 2667000"/>
                      <a:gd name="connsiteX1" fmla="*/ 2093595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1430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21280 h 2667000"/>
                      <a:gd name="connsiteX4" fmla="*/ 0 w 7315200"/>
                      <a:gd name="connsiteY4" fmla="*/ 2667000 h 2667000"/>
                      <a:gd name="connsiteX0" fmla="*/ 0 w 7315200"/>
                      <a:gd name="connsiteY0" fmla="*/ 2667000 h 2667000"/>
                      <a:gd name="connsiteX1" fmla="*/ 2065020 w 7315200"/>
                      <a:gd name="connsiteY1" fmla="*/ 1905 h 2667000"/>
                      <a:gd name="connsiteX2" fmla="*/ 5364480 w 7315200"/>
                      <a:gd name="connsiteY2" fmla="*/ 0 h 2667000"/>
                      <a:gd name="connsiteX3" fmla="*/ 7315200 w 7315200"/>
                      <a:gd name="connsiteY3" fmla="*/ 2649855 h 2667000"/>
                      <a:gd name="connsiteX4" fmla="*/ 0 w 7315200"/>
                      <a:gd name="connsiteY4" fmla="*/ 2667000 h 2667000"/>
                      <a:gd name="connsiteX0" fmla="*/ 0 w 7267575"/>
                      <a:gd name="connsiteY0" fmla="*/ 2647950 h 2649855"/>
                      <a:gd name="connsiteX1" fmla="*/ 2017395 w 7267575"/>
                      <a:gd name="connsiteY1" fmla="*/ 1905 h 2649855"/>
                      <a:gd name="connsiteX2" fmla="*/ 5316855 w 7267575"/>
                      <a:gd name="connsiteY2" fmla="*/ 0 h 2649855"/>
                      <a:gd name="connsiteX3" fmla="*/ 7267575 w 7267575"/>
                      <a:gd name="connsiteY3" fmla="*/ 2649855 h 2649855"/>
                      <a:gd name="connsiteX4" fmla="*/ 0 w 7267575"/>
                      <a:gd name="connsiteY4" fmla="*/ 2647950 h 2649855"/>
                      <a:gd name="connsiteX0" fmla="*/ 0 w 7277100"/>
                      <a:gd name="connsiteY0" fmla="*/ 2667000 h 2667000"/>
                      <a:gd name="connsiteX1" fmla="*/ 2026920 w 7277100"/>
                      <a:gd name="connsiteY1" fmla="*/ 1905 h 2667000"/>
                      <a:gd name="connsiteX2" fmla="*/ 5326380 w 7277100"/>
                      <a:gd name="connsiteY2" fmla="*/ 0 h 2667000"/>
                      <a:gd name="connsiteX3" fmla="*/ 7277100 w 7277100"/>
                      <a:gd name="connsiteY3" fmla="*/ 2649855 h 2667000"/>
                      <a:gd name="connsiteX4" fmla="*/ 0 w 7277100"/>
                      <a:gd name="connsiteY4" fmla="*/ 2667000 h 2667000"/>
                      <a:gd name="connsiteX0" fmla="*/ 0 w 7296150"/>
                      <a:gd name="connsiteY0" fmla="*/ 2676525 h 2676525"/>
                      <a:gd name="connsiteX1" fmla="*/ 2045970 w 7296150"/>
                      <a:gd name="connsiteY1" fmla="*/ 1905 h 2676525"/>
                      <a:gd name="connsiteX2" fmla="*/ 5345430 w 7296150"/>
                      <a:gd name="connsiteY2" fmla="*/ 0 h 2676525"/>
                      <a:gd name="connsiteX3" fmla="*/ 7296150 w 7296150"/>
                      <a:gd name="connsiteY3" fmla="*/ 2649855 h 2676525"/>
                      <a:gd name="connsiteX4" fmla="*/ 0 w 7296150"/>
                      <a:gd name="connsiteY4" fmla="*/ 2676525 h 2676525"/>
                      <a:gd name="connsiteX0" fmla="*/ 0 w 7305675"/>
                      <a:gd name="connsiteY0" fmla="*/ 2676525 h 2676525"/>
                      <a:gd name="connsiteX1" fmla="*/ 2045970 w 7305675"/>
                      <a:gd name="connsiteY1" fmla="*/ 1905 h 2676525"/>
                      <a:gd name="connsiteX2" fmla="*/ 5345430 w 7305675"/>
                      <a:gd name="connsiteY2" fmla="*/ 0 h 2676525"/>
                      <a:gd name="connsiteX3" fmla="*/ 7305675 w 7305675"/>
                      <a:gd name="connsiteY3" fmla="*/ 2668905 h 2676525"/>
                      <a:gd name="connsiteX4" fmla="*/ 0 w 7305675"/>
                      <a:gd name="connsiteY4" fmla="*/ 2676525 h 267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675" h="2676525">
                        <a:moveTo>
                          <a:pt x="0" y="2676525"/>
                        </a:moveTo>
                        <a:lnTo>
                          <a:pt x="2045970" y="1905"/>
                        </a:lnTo>
                        <a:lnTo>
                          <a:pt x="5345430" y="0"/>
                        </a:lnTo>
                        <a:lnTo>
                          <a:pt x="7305675" y="2668905"/>
                        </a:lnTo>
                        <a:lnTo>
                          <a:pt x="0" y="2676525"/>
                        </a:lnTo>
                        <a:close/>
                      </a:path>
                    </a:pathLst>
                  </a:custGeom>
                  <a:solidFill>
                    <a:srgbClr val="FFFFFF">
                      <a:lumMod val="85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53" name="フリーフォーム 1570">
                    <a:extLst>
                      <a:ext uri="{FF2B5EF4-FFF2-40B4-BE49-F238E27FC236}">
                        <a16:creationId xmlns:a16="http://schemas.microsoft.com/office/drawing/2014/main" id="{1C112C3B-014B-0B4C-2954-2E3689BDA27C}"/>
                      </a:ext>
                    </a:extLst>
                  </p:cNvPr>
                  <p:cNvSpPr/>
                  <p:nvPr/>
                </p:nvSpPr>
                <p:spPr bwMode="auto">
                  <a:xfrm>
                    <a:off x="2315530" y="2201256"/>
                    <a:ext cx="4909959" cy="1937996"/>
                  </a:xfrm>
                  <a:custGeom>
                    <a:avLst/>
                    <a:gdLst>
                      <a:gd name="connsiteX0" fmla="*/ 0 w 4084320"/>
                      <a:gd name="connsiteY0" fmla="*/ 2103120 h 2133600"/>
                      <a:gd name="connsiteX1" fmla="*/ 1127760 w 4084320"/>
                      <a:gd name="connsiteY1" fmla="*/ 15240 h 2133600"/>
                      <a:gd name="connsiteX2" fmla="*/ 3017520 w 4084320"/>
                      <a:gd name="connsiteY2" fmla="*/ 0 h 2133600"/>
                      <a:gd name="connsiteX3" fmla="*/ 4084320 w 4084320"/>
                      <a:gd name="connsiteY3" fmla="*/ 2133600 h 2133600"/>
                      <a:gd name="connsiteX4" fmla="*/ 0 w 4084320"/>
                      <a:gd name="connsiteY4" fmla="*/ 2103120 h 2133600"/>
                      <a:gd name="connsiteX0" fmla="*/ 0 w 4074795"/>
                      <a:gd name="connsiteY0" fmla="*/ 2103120 h 2103120"/>
                      <a:gd name="connsiteX1" fmla="*/ 1127760 w 4074795"/>
                      <a:gd name="connsiteY1" fmla="*/ 15240 h 2103120"/>
                      <a:gd name="connsiteX2" fmla="*/ 3017520 w 4074795"/>
                      <a:gd name="connsiteY2" fmla="*/ 0 h 2103120"/>
                      <a:gd name="connsiteX3" fmla="*/ 4074795 w 4074795"/>
                      <a:gd name="connsiteY3" fmla="*/ 2095500 h 2103120"/>
                      <a:gd name="connsiteX4" fmla="*/ 0 w 4074795"/>
                      <a:gd name="connsiteY4" fmla="*/ 2103120 h 21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795" h="2103120">
                        <a:moveTo>
                          <a:pt x="0" y="2103120"/>
                        </a:moveTo>
                        <a:lnTo>
                          <a:pt x="1127760" y="15240"/>
                        </a:lnTo>
                        <a:lnTo>
                          <a:pt x="3017520" y="0"/>
                        </a:lnTo>
                        <a:lnTo>
                          <a:pt x="4074795" y="2095500"/>
                        </a:lnTo>
                        <a:lnTo>
                          <a:pt x="0" y="2103120"/>
                        </a:lnTo>
                        <a:close/>
                      </a:path>
                    </a:pathLst>
                  </a:custGeom>
                  <a:solidFill>
                    <a:srgbClr val="808080">
                      <a:lumMod val="60000"/>
                      <a:lumOff val="40000"/>
                    </a:srgbClr>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sp>
                <p:nvSpPr>
                  <p:cNvPr id="54" name="フリーフォーム 1571">
                    <a:extLst>
                      <a:ext uri="{FF2B5EF4-FFF2-40B4-BE49-F238E27FC236}">
                        <a16:creationId xmlns:a16="http://schemas.microsoft.com/office/drawing/2014/main" id="{B5C932EB-9815-3A7D-119E-6C65128133B2}"/>
                      </a:ext>
                    </a:extLst>
                  </p:cNvPr>
                  <p:cNvSpPr/>
                  <p:nvPr/>
                </p:nvSpPr>
                <p:spPr bwMode="auto">
                  <a:xfrm>
                    <a:off x="3425359" y="3022798"/>
                    <a:ext cx="2535563" cy="1114698"/>
                  </a:xfrm>
                  <a:custGeom>
                    <a:avLst/>
                    <a:gdLst>
                      <a:gd name="connsiteX0" fmla="*/ 0 w 2600325"/>
                      <a:gd name="connsiteY0" fmla="*/ 1228725 h 1257300"/>
                      <a:gd name="connsiteX1" fmla="*/ 485775 w 2600325"/>
                      <a:gd name="connsiteY1" fmla="*/ 0 h 1257300"/>
                      <a:gd name="connsiteX2" fmla="*/ 2124075 w 2600325"/>
                      <a:gd name="connsiteY2" fmla="*/ 28575 h 1257300"/>
                      <a:gd name="connsiteX3" fmla="*/ 2600325 w 2600325"/>
                      <a:gd name="connsiteY3" fmla="*/ 1257300 h 1257300"/>
                      <a:gd name="connsiteX4" fmla="*/ 0 w 2600325"/>
                      <a:gd name="connsiteY4" fmla="*/ 1228725 h 1257300"/>
                      <a:gd name="connsiteX0" fmla="*/ 0 w 2562225"/>
                      <a:gd name="connsiteY0" fmla="*/ 1228725 h 1228725"/>
                      <a:gd name="connsiteX1" fmla="*/ 485775 w 2562225"/>
                      <a:gd name="connsiteY1" fmla="*/ 0 h 1228725"/>
                      <a:gd name="connsiteX2" fmla="*/ 2124075 w 2562225"/>
                      <a:gd name="connsiteY2" fmla="*/ 28575 h 1228725"/>
                      <a:gd name="connsiteX3" fmla="*/ 2562225 w 2562225"/>
                      <a:gd name="connsiteY3" fmla="*/ 1228725 h 1228725"/>
                      <a:gd name="connsiteX4" fmla="*/ 0 w 2562225"/>
                      <a:gd name="connsiteY4" fmla="*/ 1228725 h 1228725"/>
                      <a:gd name="connsiteX0" fmla="*/ 0 w 2562225"/>
                      <a:gd name="connsiteY0" fmla="*/ 1214437 h 1214437"/>
                      <a:gd name="connsiteX1" fmla="*/ 490538 w 2562225"/>
                      <a:gd name="connsiteY1" fmla="*/ 0 h 1214437"/>
                      <a:gd name="connsiteX2" fmla="*/ 2124075 w 2562225"/>
                      <a:gd name="connsiteY2" fmla="*/ 14287 h 1214437"/>
                      <a:gd name="connsiteX3" fmla="*/ 2562225 w 2562225"/>
                      <a:gd name="connsiteY3" fmla="*/ 1214437 h 1214437"/>
                      <a:gd name="connsiteX4" fmla="*/ 0 w 2562225"/>
                      <a:gd name="connsiteY4" fmla="*/ 1214437 h 1214437"/>
                      <a:gd name="connsiteX0" fmla="*/ 0 w 2562225"/>
                      <a:gd name="connsiteY0" fmla="*/ 1209674 h 1209674"/>
                      <a:gd name="connsiteX1" fmla="*/ 495300 w 2562225"/>
                      <a:gd name="connsiteY1" fmla="*/ 0 h 1209674"/>
                      <a:gd name="connsiteX2" fmla="*/ 2124075 w 2562225"/>
                      <a:gd name="connsiteY2" fmla="*/ 9524 h 1209674"/>
                      <a:gd name="connsiteX3" fmla="*/ 2562225 w 2562225"/>
                      <a:gd name="connsiteY3" fmla="*/ 1209674 h 1209674"/>
                      <a:gd name="connsiteX4" fmla="*/ 0 w 2562225"/>
                      <a:gd name="connsiteY4" fmla="*/ 1209674 h 1209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225" h="1209674">
                        <a:moveTo>
                          <a:pt x="0" y="1209674"/>
                        </a:moveTo>
                        <a:lnTo>
                          <a:pt x="495300" y="0"/>
                        </a:lnTo>
                        <a:lnTo>
                          <a:pt x="2124075" y="9524"/>
                        </a:lnTo>
                        <a:lnTo>
                          <a:pt x="2562225" y="1209674"/>
                        </a:lnTo>
                        <a:lnTo>
                          <a:pt x="0" y="1209674"/>
                        </a:lnTo>
                        <a:close/>
                      </a:path>
                    </a:pathLst>
                  </a:custGeom>
                  <a:solidFill>
                    <a:srgbClr val="000000"/>
                  </a:solidFill>
                  <a:ln w="25400" cap="flat" cmpd="sng" algn="ctr">
                    <a:no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1600" b="0" i="0" u="none" strike="noStrike" cap="none" normalizeH="0" baseline="0">
                      <a:ln>
                        <a:noFill/>
                      </a:ln>
                      <a:solidFill>
                        <a:srgbClr val="000000"/>
                      </a:solidFill>
                      <a:effectLst/>
                      <a:latin typeface="Arial" charset="0"/>
                      <a:ea typeface="HGPｺﾞｼｯｸE" pitchFamily="50" charset="-128"/>
                      <a:cs typeface="ＭＳ Ｐゴシック" pitchFamily="50" charset="-128"/>
                    </a:endParaRPr>
                  </a:p>
                </p:txBody>
              </p:sp>
              <p:grpSp>
                <p:nvGrpSpPr>
                  <p:cNvPr id="55" name="グループ化 54">
                    <a:extLst>
                      <a:ext uri="{FF2B5EF4-FFF2-40B4-BE49-F238E27FC236}">
                        <a16:creationId xmlns:a16="http://schemas.microsoft.com/office/drawing/2014/main" id="{B6663EA0-FAF8-42CC-2E2A-00ADE6558DCF}"/>
                      </a:ext>
                    </a:extLst>
                  </p:cNvPr>
                  <p:cNvGrpSpPr/>
                  <p:nvPr/>
                </p:nvGrpSpPr>
                <p:grpSpPr>
                  <a:xfrm>
                    <a:off x="62881" y="2168083"/>
                    <a:ext cx="1746922" cy="1561167"/>
                    <a:chOff x="62881" y="2168083"/>
                    <a:chExt cx="1765293" cy="1694183"/>
                  </a:xfrm>
                </p:grpSpPr>
                <p:sp>
                  <p:nvSpPr>
                    <p:cNvPr id="72" name="フリーフォーム 1618">
                      <a:extLst>
                        <a:ext uri="{FF2B5EF4-FFF2-40B4-BE49-F238E27FC236}">
                          <a16:creationId xmlns:a16="http://schemas.microsoft.com/office/drawing/2014/main" id="{EF38601E-F7AB-1BB0-0096-237EF88624A9}"/>
                        </a:ext>
                      </a:extLst>
                    </p:cNvPr>
                    <p:cNvSpPr/>
                    <p:nvPr/>
                  </p:nvSpPr>
                  <p:spPr bwMode="auto">
                    <a:xfrm rot="20366239" flipH="1">
                      <a:off x="1546621" y="3002422"/>
                      <a:ext cx="281553"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73" name="フリーフォーム 1619">
                      <a:extLst>
                        <a:ext uri="{FF2B5EF4-FFF2-40B4-BE49-F238E27FC236}">
                          <a16:creationId xmlns:a16="http://schemas.microsoft.com/office/drawing/2014/main" id="{DF72BB9A-6CBE-BA1D-DFF8-FB64C74EADD2}"/>
                        </a:ext>
                      </a:extLst>
                    </p:cNvPr>
                    <p:cNvSpPr/>
                    <p:nvPr/>
                  </p:nvSpPr>
                  <p:spPr bwMode="auto">
                    <a:xfrm rot="20366239" flipH="1">
                      <a:off x="62881" y="2198676"/>
                      <a:ext cx="1030234"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chemeClr val="bg1"/>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4" name="フリーフォーム 1620">
                      <a:extLst>
                        <a:ext uri="{FF2B5EF4-FFF2-40B4-BE49-F238E27FC236}">
                          <a16:creationId xmlns:a16="http://schemas.microsoft.com/office/drawing/2014/main" id="{0152DED9-609C-1B17-2295-16E28926CEBB}"/>
                        </a:ext>
                      </a:extLst>
                    </p:cNvPr>
                    <p:cNvSpPr/>
                    <p:nvPr/>
                  </p:nvSpPr>
                  <p:spPr bwMode="auto">
                    <a:xfrm rot="20366239" flipH="1">
                      <a:off x="303950" y="2168083"/>
                      <a:ext cx="495801"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5" name="フリーフォーム 1621">
                      <a:extLst>
                        <a:ext uri="{FF2B5EF4-FFF2-40B4-BE49-F238E27FC236}">
                          <a16:creationId xmlns:a16="http://schemas.microsoft.com/office/drawing/2014/main" id="{1472C854-42BC-6AD3-53F5-3C0AC58B2542}"/>
                        </a:ext>
                      </a:extLst>
                    </p:cNvPr>
                    <p:cNvSpPr/>
                    <p:nvPr/>
                  </p:nvSpPr>
                  <p:spPr bwMode="auto">
                    <a:xfrm rot="20366239" flipH="1">
                      <a:off x="307361" y="2630154"/>
                      <a:ext cx="38081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6" name="フリーフォーム 1622">
                      <a:extLst>
                        <a:ext uri="{FF2B5EF4-FFF2-40B4-BE49-F238E27FC236}">
                          <a16:creationId xmlns:a16="http://schemas.microsoft.com/office/drawing/2014/main" id="{1B1D921B-897F-2E48-5BCB-362D60CCB234}"/>
                        </a:ext>
                      </a:extLst>
                    </p:cNvPr>
                    <p:cNvSpPr/>
                    <p:nvPr/>
                  </p:nvSpPr>
                  <p:spPr bwMode="auto">
                    <a:xfrm rot="20366239" flipH="1">
                      <a:off x="186451" y="2275861"/>
                      <a:ext cx="615902"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chemeClr val="accent1">
                        <a:lumMod val="90000"/>
                        <a:lumOff val="10000"/>
                      </a:schemeClr>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7" name="角丸四角形 12">
                      <a:extLst>
                        <a:ext uri="{FF2B5EF4-FFF2-40B4-BE49-F238E27FC236}">
                          <a16:creationId xmlns:a16="http://schemas.microsoft.com/office/drawing/2014/main" id="{93B0065A-BCD0-43F6-8AA6-4978AA2A498B}"/>
                        </a:ext>
                      </a:extLst>
                    </p:cNvPr>
                    <p:cNvSpPr/>
                    <p:nvPr/>
                  </p:nvSpPr>
                  <p:spPr bwMode="auto">
                    <a:xfrm rot="21153405" flipH="1">
                      <a:off x="570923" y="2639318"/>
                      <a:ext cx="271550"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solidFill>
                      <a:schemeClr val="bg1"/>
                    </a:solid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dirty="0">
                        <a:ln>
                          <a:noFill/>
                        </a:ln>
                        <a:solidFill>
                          <a:srgbClr val="000000"/>
                        </a:solidFill>
                        <a:effectLst/>
                        <a:uLnTx/>
                        <a:uFillTx/>
                        <a:latin typeface="HGS創英角ﾎﾟｯﾌﾟ体" pitchFamily="50" charset="-128"/>
                        <a:ea typeface="HGS創英角ﾎﾟｯﾌﾟ体" pitchFamily="50" charset="-128"/>
                      </a:endParaRPr>
                    </a:p>
                  </p:txBody>
                </p:sp>
                <p:sp>
                  <p:nvSpPr>
                    <p:cNvPr id="78" name="フリーフォーム 1624">
                      <a:extLst>
                        <a:ext uri="{FF2B5EF4-FFF2-40B4-BE49-F238E27FC236}">
                          <a16:creationId xmlns:a16="http://schemas.microsoft.com/office/drawing/2014/main" id="{C4A8261C-90AF-1039-3F60-0028C4FF8A31}"/>
                        </a:ext>
                      </a:extLst>
                    </p:cNvPr>
                    <p:cNvSpPr/>
                    <p:nvPr/>
                  </p:nvSpPr>
                  <p:spPr bwMode="auto">
                    <a:xfrm rot="20366239" flipH="1">
                      <a:off x="1030250" y="2896224"/>
                      <a:ext cx="482923"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chemeClr val="accent1">
                        <a:lumMod val="90000"/>
                        <a:lumOff val="10000"/>
                      </a:scheme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79" name="フリーフォーム 1625">
                      <a:extLst>
                        <a:ext uri="{FF2B5EF4-FFF2-40B4-BE49-F238E27FC236}">
                          <a16:creationId xmlns:a16="http://schemas.microsoft.com/office/drawing/2014/main" id="{26AB91C7-BF9E-32A6-A4F4-F48C34F6A9EB}"/>
                        </a:ext>
                      </a:extLst>
                    </p:cNvPr>
                    <p:cNvSpPr/>
                    <p:nvPr/>
                  </p:nvSpPr>
                  <p:spPr bwMode="auto">
                    <a:xfrm rot="20366239" flipH="1">
                      <a:off x="1419739" y="2973679"/>
                      <a:ext cx="186731"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0" name="フリーフォーム 1626">
                      <a:extLst>
                        <a:ext uri="{FF2B5EF4-FFF2-40B4-BE49-F238E27FC236}">
                          <a16:creationId xmlns:a16="http://schemas.microsoft.com/office/drawing/2014/main" id="{B5678992-4D2E-420C-C9E7-32B4FBCDFC70}"/>
                        </a:ext>
                      </a:extLst>
                    </p:cNvPr>
                    <p:cNvSpPr/>
                    <p:nvPr/>
                  </p:nvSpPr>
                  <p:spPr bwMode="auto">
                    <a:xfrm rot="20366239" flipH="1">
                      <a:off x="675607" y="3631004"/>
                      <a:ext cx="347705"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1" name="フリーフォーム 1627">
                      <a:extLst>
                        <a:ext uri="{FF2B5EF4-FFF2-40B4-BE49-F238E27FC236}">
                          <a16:creationId xmlns:a16="http://schemas.microsoft.com/office/drawing/2014/main" id="{A9F83FA1-D6FD-5049-E29E-E62C9F7462A0}"/>
                        </a:ext>
                      </a:extLst>
                    </p:cNvPr>
                    <p:cNvSpPr/>
                    <p:nvPr/>
                  </p:nvSpPr>
                  <p:spPr bwMode="auto">
                    <a:xfrm rot="20366239" flipH="1">
                      <a:off x="739969" y="3690795"/>
                      <a:ext cx="367034"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2" name="フリーフォーム 1628">
                      <a:extLst>
                        <a:ext uri="{FF2B5EF4-FFF2-40B4-BE49-F238E27FC236}">
                          <a16:creationId xmlns:a16="http://schemas.microsoft.com/office/drawing/2014/main" id="{0DC8035D-EECE-A99A-508F-7234F0416921}"/>
                        </a:ext>
                      </a:extLst>
                    </p:cNvPr>
                    <p:cNvSpPr/>
                    <p:nvPr/>
                  </p:nvSpPr>
                  <p:spPr bwMode="auto">
                    <a:xfrm rot="20366239" flipH="1">
                      <a:off x="1492224" y="2957124"/>
                      <a:ext cx="328434"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83" name="フリーフォーム 1629">
                      <a:extLst>
                        <a:ext uri="{FF2B5EF4-FFF2-40B4-BE49-F238E27FC236}">
                          <a16:creationId xmlns:a16="http://schemas.microsoft.com/office/drawing/2014/main" id="{4C1B753A-26CB-F2B2-ED92-AD6F43F00A53}"/>
                        </a:ext>
                      </a:extLst>
                    </p:cNvPr>
                    <p:cNvSpPr/>
                    <p:nvPr/>
                  </p:nvSpPr>
                  <p:spPr bwMode="auto">
                    <a:xfrm rot="20366239" flipH="1">
                      <a:off x="822822" y="2414575"/>
                      <a:ext cx="228382"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84" name="フリーフォーム 1630">
                      <a:extLst>
                        <a:ext uri="{FF2B5EF4-FFF2-40B4-BE49-F238E27FC236}">
                          <a16:creationId xmlns:a16="http://schemas.microsoft.com/office/drawing/2014/main" id="{8119EFC8-CE39-628E-4896-F0AE4911FD20}"/>
                        </a:ext>
                      </a:extLst>
                    </p:cNvPr>
                    <p:cNvSpPr/>
                    <p:nvPr/>
                  </p:nvSpPr>
                  <p:spPr bwMode="auto">
                    <a:xfrm rot="20366239" flipH="1">
                      <a:off x="736055" y="2655458"/>
                      <a:ext cx="64725"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85" name="フリーフォーム 1631">
                      <a:extLst>
                        <a:ext uri="{FF2B5EF4-FFF2-40B4-BE49-F238E27FC236}">
                          <a16:creationId xmlns:a16="http://schemas.microsoft.com/office/drawing/2014/main" id="{5CBF5E40-1D5C-AA6F-F057-02CFAEAF17F1}"/>
                        </a:ext>
                      </a:extLst>
                    </p:cNvPr>
                    <p:cNvSpPr/>
                    <p:nvPr/>
                  </p:nvSpPr>
                  <p:spPr bwMode="auto">
                    <a:xfrm rot="20366239" flipH="1">
                      <a:off x="307184" y="3684232"/>
                      <a:ext cx="300973"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86" name="フリーフォーム 1632">
                      <a:extLst>
                        <a:ext uri="{FF2B5EF4-FFF2-40B4-BE49-F238E27FC236}">
                          <a16:creationId xmlns:a16="http://schemas.microsoft.com/office/drawing/2014/main" id="{B3262DC7-C8C6-8058-6ED6-EE565CB9235F}"/>
                        </a:ext>
                      </a:extLst>
                    </p:cNvPr>
                    <p:cNvSpPr/>
                    <p:nvPr/>
                  </p:nvSpPr>
                  <p:spPr bwMode="auto">
                    <a:xfrm rot="20366239" flipH="1">
                      <a:off x="956714" y="3577765"/>
                      <a:ext cx="165049"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nvGrpSpPr>
                  <p:cNvPr id="56" name="グループ化 55">
                    <a:extLst>
                      <a:ext uri="{FF2B5EF4-FFF2-40B4-BE49-F238E27FC236}">
                        <a16:creationId xmlns:a16="http://schemas.microsoft.com/office/drawing/2014/main" id="{07DCCEB4-FF25-CF8E-D308-89F3038C4425}"/>
                      </a:ext>
                    </a:extLst>
                  </p:cNvPr>
                  <p:cNvGrpSpPr/>
                  <p:nvPr/>
                </p:nvGrpSpPr>
                <p:grpSpPr>
                  <a:xfrm>
                    <a:off x="7504692" y="2044119"/>
                    <a:ext cx="1730683" cy="1561167"/>
                    <a:chOff x="7504692" y="2044119"/>
                    <a:chExt cx="1748884" cy="1694183"/>
                  </a:xfrm>
                </p:grpSpPr>
                <p:sp>
                  <p:nvSpPr>
                    <p:cNvPr id="57" name="フリーフォーム 1603">
                      <a:extLst>
                        <a:ext uri="{FF2B5EF4-FFF2-40B4-BE49-F238E27FC236}">
                          <a16:creationId xmlns:a16="http://schemas.microsoft.com/office/drawing/2014/main" id="{A8CF425B-DABB-B921-A152-3A154E6C85FE}"/>
                        </a:ext>
                      </a:extLst>
                    </p:cNvPr>
                    <p:cNvSpPr/>
                    <p:nvPr/>
                  </p:nvSpPr>
                  <p:spPr bwMode="auto">
                    <a:xfrm rot="1233761">
                      <a:off x="7504692" y="2878458"/>
                      <a:ext cx="278936" cy="215390"/>
                    </a:xfrm>
                    <a:custGeom>
                      <a:avLst/>
                      <a:gdLst>
                        <a:gd name="connsiteX0" fmla="*/ 61912 w 207168"/>
                        <a:gd name="connsiteY0" fmla="*/ 2382 h 202407"/>
                        <a:gd name="connsiteX1" fmla="*/ 0 w 207168"/>
                        <a:gd name="connsiteY1" fmla="*/ 97632 h 202407"/>
                        <a:gd name="connsiteX2" fmla="*/ 85725 w 207168"/>
                        <a:gd name="connsiteY2" fmla="*/ 202407 h 202407"/>
                        <a:gd name="connsiteX3" fmla="*/ 133350 w 207168"/>
                        <a:gd name="connsiteY3" fmla="*/ 197644 h 202407"/>
                        <a:gd name="connsiteX4" fmla="*/ 207168 w 207168"/>
                        <a:gd name="connsiteY4" fmla="*/ 116682 h 202407"/>
                        <a:gd name="connsiteX5" fmla="*/ 185737 w 207168"/>
                        <a:gd name="connsiteY5" fmla="*/ 71438 h 202407"/>
                        <a:gd name="connsiteX6" fmla="*/ 114300 w 207168"/>
                        <a:gd name="connsiteY6" fmla="*/ 0 h 202407"/>
                        <a:gd name="connsiteX7" fmla="*/ 61912 w 207168"/>
                        <a:gd name="connsiteY7" fmla="*/ 2382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8" h="202407">
                          <a:moveTo>
                            <a:pt x="61912" y="2382"/>
                          </a:moveTo>
                          <a:lnTo>
                            <a:pt x="0" y="97632"/>
                          </a:lnTo>
                          <a:lnTo>
                            <a:pt x="85725" y="202407"/>
                          </a:lnTo>
                          <a:lnTo>
                            <a:pt x="133350" y="197644"/>
                          </a:lnTo>
                          <a:lnTo>
                            <a:pt x="207168" y="116682"/>
                          </a:lnTo>
                          <a:lnTo>
                            <a:pt x="185737" y="71438"/>
                          </a:lnTo>
                          <a:lnTo>
                            <a:pt x="114300" y="0"/>
                          </a:lnTo>
                          <a:lnTo>
                            <a:pt x="61912" y="2382"/>
                          </a:lnTo>
                          <a:close/>
                        </a:path>
                      </a:pathLst>
                    </a:custGeom>
                    <a:solidFill>
                      <a:srgbClr val="FFCC99"/>
                    </a:solid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58" name="フリーフォーム 1604">
                      <a:extLst>
                        <a:ext uri="{FF2B5EF4-FFF2-40B4-BE49-F238E27FC236}">
                          <a16:creationId xmlns:a16="http://schemas.microsoft.com/office/drawing/2014/main" id="{EBF640A7-DC6D-D253-33FE-4139C209DF22}"/>
                        </a:ext>
                      </a:extLst>
                    </p:cNvPr>
                    <p:cNvSpPr/>
                    <p:nvPr/>
                  </p:nvSpPr>
                  <p:spPr bwMode="auto">
                    <a:xfrm rot="1233761">
                      <a:off x="8232918" y="2074712"/>
                      <a:ext cx="1020658" cy="1603269"/>
                    </a:xfrm>
                    <a:custGeom>
                      <a:avLst/>
                      <a:gdLst>
                        <a:gd name="connsiteX0" fmla="*/ 270056 w 947564"/>
                        <a:gd name="connsiteY0" fmla="*/ 47379 h 1506628"/>
                        <a:gd name="connsiteX1" fmla="*/ 37902 w 947564"/>
                        <a:gd name="connsiteY1" fmla="*/ 241629 h 1506628"/>
                        <a:gd name="connsiteX2" fmla="*/ 94756 w 947564"/>
                        <a:gd name="connsiteY2" fmla="*/ 284270 h 1506628"/>
                        <a:gd name="connsiteX3" fmla="*/ 0 w 947564"/>
                        <a:gd name="connsiteY3" fmla="*/ 355337 h 1506628"/>
                        <a:gd name="connsiteX4" fmla="*/ 23689 w 947564"/>
                        <a:gd name="connsiteY4" fmla="*/ 620655 h 1506628"/>
                        <a:gd name="connsiteX5" fmla="*/ 47378 w 947564"/>
                        <a:gd name="connsiteY5" fmla="*/ 758052 h 1506628"/>
                        <a:gd name="connsiteX6" fmla="*/ 71067 w 947564"/>
                        <a:gd name="connsiteY6" fmla="*/ 904925 h 1506628"/>
                        <a:gd name="connsiteX7" fmla="*/ 165823 w 947564"/>
                        <a:gd name="connsiteY7" fmla="*/ 1506628 h 1506628"/>
                        <a:gd name="connsiteX8" fmla="*/ 554325 w 947564"/>
                        <a:gd name="connsiteY8" fmla="*/ 1463988 h 1506628"/>
                        <a:gd name="connsiteX9" fmla="*/ 758051 w 947564"/>
                        <a:gd name="connsiteY9" fmla="*/ 1407134 h 1506628"/>
                        <a:gd name="connsiteX10" fmla="*/ 895448 w 947564"/>
                        <a:gd name="connsiteY10" fmla="*/ 1359756 h 1506628"/>
                        <a:gd name="connsiteX11" fmla="*/ 947564 w 947564"/>
                        <a:gd name="connsiteY11" fmla="*/ 1345542 h 1506628"/>
                        <a:gd name="connsiteX12" fmla="*/ 885973 w 947564"/>
                        <a:gd name="connsiteY12" fmla="*/ 1236572 h 1506628"/>
                        <a:gd name="connsiteX13" fmla="*/ 772265 w 947564"/>
                        <a:gd name="connsiteY13" fmla="*/ 1051797 h 1506628"/>
                        <a:gd name="connsiteX14" fmla="*/ 668033 w 947564"/>
                        <a:gd name="connsiteY14" fmla="*/ 838595 h 1506628"/>
                        <a:gd name="connsiteX15" fmla="*/ 615917 w 947564"/>
                        <a:gd name="connsiteY15" fmla="*/ 677509 h 1506628"/>
                        <a:gd name="connsiteX16" fmla="*/ 497471 w 947564"/>
                        <a:gd name="connsiteY16" fmla="*/ 355337 h 1506628"/>
                        <a:gd name="connsiteX17" fmla="*/ 440617 w 947564"/>
                        <a:gd name="connsiteY17" fmla="*/ 180038 h 1506628"/>
                        <a:gd name="connsiteX18" fmla="*/ 397977 w 947564"/>
                        <a:gd name="connsiteY18" fmla="*/ 23690 h 1506628"/>
                        <a:gd name="connsiteX19" fmla="*/ 364812 w 947564"/>
                        <a:gd name="connsiteY19" fmla="*/ 0 h 1506628"/>
                        <a:gd name="connsiteX20" fmla="*/ 307958 w 947564"/>
                        <a:gd name="connsiteY20" fmla="*/ 9476 h 1506628"/>
                        <a:gd name="connsiteX21" fmla="*/ 270056 w 947564"/>
                        <a:gd name="connsiteY21" fmla="*/ 47379 h 1506628"/>
                        <a:gd name="connsiteX0" fmla="*/ 270056 w 938088"/>
                        <a:gd name="connsiteY0" fmla="*/ 47379 h 1506628"/>
                        <a:gd name="connsiteX1" fmla="*/ 37902 w 938088"/>
                        <a:gd name="connsiteY1" fmla="*/ 241629 h 1506628"/>
                        <a:gd name="connsiteX2" fmla="*/ 94756 w 938088"/>
                        <a:gd name="connsiteY2" fmla="*/ 284270 h 1506628"/>
                        <a:gd name="connsiteX3" fmla="*/ 0 w 938088"/>
                        <a:gd name="connsiteY3" fmla="*/ 355337 h 1506628"/>
                        <a:gd name="connsiteX4" fmla="*/ 23689 w 938088"/>
                        <a:gd name="connsiteY4" fmla="*/ 620655 h 1506628"/>
                        <a:gd name="connsiteX5" fmla="*/ 47378 w 938088"/>
                        <a:gd name="connsiteY5" fmla="*/ 758052 h 1506628"/>
                        <a:gd name="connsiteX6" fmla="*/ 71067 w 938088"/>
                        <a:gd name="connsiteY6" fmla="*/ 904925 h 1506628"/>
                        <a:gd name="connsiteX7" fmla="*/ 165823 w 938088"/>
                        <a:gd name="connsiteY7" fmla="*/ 1506628 h 1506628"/>
                        <a:gd name="connsiteX8" fmla="*/ 554325 w 938088"/>
                        <a:gd name="connsiteY8" fmla="*/ 1463988 h 1506628"/>
                        <a:gd name="connsiteX9" fmla="*/ 758051 w 938088"/>
                        <a:gd name="connsiteY9" fmla="*/ 1407134 h 1506628"/>
                        <a:gd name="connsiteX10" fmla="*/ 895448 w 938088"/>
                        <a:gd name="connsiteY10" fmla="*/ 1359756 h 1506628"/>
                        <a:gd name="connsiteX11" fmla="*/ 938088 w 938088"/>
                        <a:gd name="connsiteY11" fmla="*/ 1355018 h 1506628"/>
                        <a:gd name="connsiteX12" fmla="*/ 885973 w 938088"/>
                        <a:gd name="connsiteY12" fmla="*/ 1236572 h 1506628"/>
                        <a:gd name="connsiteX13" fmla="*/ 772265 w 938088"/>
                        <a:gd name="connsiteY13" fmla="*/ 1051797 h 1506628"/>
                        <a:gd name="connsiteX14" fmla="*/ 668033 w 938088"/>
                        <a:gd name="connsiteY14" fmla="*/ 838595 h 1506628"/>
                        <a:gd name="connsiteX15" fmla="*/ 615917 w 938088"/>
                        <a:gd name="connsiteY15" fmla="*/ 677509 h 1506628"/>
                        <a:gd name="connsiteX16" fmla="*/ 497471 w 938088"/>
                        <a:gd name="connsiteY16" fmla="*/ 355337 h 1506628"/>
                        <a:gd name="connsiteX17" fmla="*/ 440617 w 938088"/>
                        <a:gd name="connsiteY17" fmla="*/ 180038 h 1506628"/>
                        <a:gd name="connsiteX18" fmla="*/ 397977 w 938088"/>
                        <a:gd name="connsiteY18" fmla="*/ 23690 h 1506628"/>
                        <a:gd name="connsiteX19" fmla="*/ 364812 w 938088"/>
                        <a:gd name="connsiteY19" fmla="*/ 0 h 1506628"/>
                        <a:gd name="connsiteX20" fmla="*/ 307958 w 938088"/>
                        <a:gd name="connsiteY20" fmla="*/ 9476 h 1506628"/>
                        <a:gd name="connsiteX21" fmla="*/ 270056 w 938088"/>
                        <a:gd name="connsiteY21" fmla="*/ 47379 h 1506628"/>
                        <a:gd name="connsiteX0" fmla="*/ 270056 w 895448"/>
                        <a:gd name="connsiteY0" fmla="*/ 47379 h 1506628"/>
                        <a:gd name="connsiteX1" fmla="*/ 37902 w 895448"/>
                        <a:gd name="connsiteY1" fmla="*/ 241629 h 1506628"/>
                        <a:gd name="connsiteX2" fmla="*/ 94756 w 895448"/>
                        <a:gd name="connsiteY2" fmla="*/ 284270 h 1506628"/>
                        <a:gd name="connsiteX3" fmla="*/ 0 w 895448"/>
                        <a:gd name="connsiteY3" fmla="*/ 355337 h 1506628"/>
                        <a:gd name="connsiteX4" fmla="*/ 23689 w 895448"/>
                        <a:gd name="connsiteY4" fmla="*/ 620655 h 1506628"/>
                        <a:gd name="connsiteX5" fmla="*/ 47378 w 895448"/>
                        <a:gd name="connsiteY5" fmla="*/ 758052 h 1506628"/>
                        <a:gd name="connsiteX6" fmla="*/ 71067 w 895448"/>
                        <a:gd name="connsiteY6" fmla="*/ 904925 h 1506628"/>
                        <a:gd name="connsiteX7" fmla="*/ 165823 w 895448"/>
                        <a:gd name="connsiteY7" fmla="*/ 1506628 h 1506628"/>
                        <a:gd name="connsiteX8" fmla="*/ 554325 w 895448"/>
                        <a:gd name="connsiteY8" fmla="*/ 1463988 h 1506628"/>
                        <a:gd name="connsiteX9" fmla="*/ 758051 w 895448"/>
                        <a:gd name="connsiteY9" fmla="*/ 1407134 h 1506628"/>
                        <a:gd name="connsiteX10" fmla="*/ 895448 w 895448"/>
                        <a:gd name="connsiteY10" fmla="*/ 1359756 h 1506628"/>
                        <a:gd name="connsiteX11" fmla="*/ 885973 w 895448"/>
                        <a:gd name="connsiteY11" fmla="*/ 1236572 h 1506628"/>
                        <a:gd name="connsiteX12" fmla="*/ 772265 w 895448"/>
                        <a:gd name="connsiteY12" fmla="*/ 1051797 h 1506628"/>
                        <a:gd name="connsiteX13" fmla="*/ 668033 w 895448"/>
                        <a:gd name="connsiteY13" fmla="*/ 838595 h 1506628"/>
                        <a:gd name="connsiteX14" fmla="*/ 615917 w 895448"/>
                        <a:gd name="connsiteY14" fmla="*/ 677509 h 1506628"/>
                        <a:gd name="connsiteX15" fmla="*/ 497471 w 895448"/>
                        <a:gd name="connsiteY15" fmla="*/ 355337 h 1506628"/>
                        <a:gd name="connsiteX16" fmla="*/ 440617 w 895448"/>
                        <a:gd name="connsiteY16" fmla="*/ 180038 h 1506628"/>
                        <a:gd name="connsiteX17" fmla="*/ 397977 w 895448"/>
                        <a:gd name="connsiteY17" fmla="*/ 23690 h 1506628"/>
                        <a:gd name="connsiteX18" fmla="*/ 364812 w 895448"/>
                        <a:gd name="connsiteY18" fmla="*/ 0 h 1506628"/>
                        <a:gd name="connsiteX19" fmla="*/ 307958 w 895448"/>
                        <a:gd name="connsiteY19" fmla="*/ 9476 h 1506628"/>
                        <a:gd name="connsiteX20" fmla="*/ 270056 w 895448"/>
                        <a:gd name="connsiteY20" fmla="*/ 47379 h 1506628"/>
                        <a:gd name="connsiteX0" fmla="*/ 270056 w 885973"/>
                        <a:gd name="connsiteY0" fmla="*/ 47379 h 1506628"/>
                        <a:gd name="connsiteX1" fmla="*/ 37902 w 885973"/>
                        <a:gd name="connsiteY1" fmla="*/ 241629 h 1506628"/>
                        <a:gd name="connsiteX2" fmla="*/ 94756 w 885973"/>
                        <a:gd name="connsiteY2" fmla="*/ 284270 h 1506628"/>
                        <a:gd name="connsiteX3" fmla="*/ 0 w 885973"/>
                        <a:gd name="connsiteY3" fmla="*/ 355337 h 1506628"/>
                        <a:gd name="connsiteX4" fmla="*/ 23689 w 885973"/>
                        <a:gd name="connsiteY4" fmla="*/ 620655 h 1506628"/>
                        <a:gd name="connsiteX5" fmla="*/ 47378 w 885973"/>
                        <a:gd name="connsiteY5" fmla="*/ 758052 h 1506628"/>
                        <a:gd name="connsiteX6" fmla="*/ 71067 w 885973"/>
                        <a:gd name="connsiteY6" fmla="*/ 904925 h 1506628"/>
                        <a:gd name="connsiteX7" fmla="*/ 165823 w 885973"/>
                        <a:gd name="connsiteY7" fmla="*/ 1506628 h 1506628"/>
                        <a:gd name="connsiteX8" fmla="*/ 554325 w 885973"/>
                        <a:gd name="connsiteY8" fmla="*/ 1463988 h 1506628"/>
                        <a:gd name="connsiteX9" fmla="*/ 758051 w 885973"/>
                        <a:gd name="connsiteY9" fmla="*/ 1407134 h 1506628"/>
                        <a:gd name="connsiteX10" fmla="*/ 862283 w 885973"/>
                        <a:gd name="connsiteY10" fmla="*/ 1340805 h 1506628"/>
                        <a:gd name="connsiteX11" fmla="*/ 885973 w 885973"/>
                        <a:gd name="connsiteY11" fmla="*/ 1236572 h 1506628"/>
                        <a:gd name="connsiteX12" fmla="*/ 772265 w 885973"/>
                        <a:gd name="connsiteY12" fmla="*/ 1051797 h 1506628"/>
                        <a:gd name="connsiteX13" fmla="*/ 668033 w 885973"/>
                        <a:gd name="connsiteY13" fmla="*/ 838595 h 1506628"/>
                        <a:gd name="connsiteX14" fmla="*/ 615917 w 885973"/>
                        <a:gd name="connsiteY14" fmla="*/ 677509 h 1506628"/>
                        <a:gd name="connsiteX15" fmla="*/ 497471 w 885973"/>
                        <a:gd name="connsiteY15" fmla="*/ 355337 h 1506628"/>
                        <a:gd name="connsiteX16" fmla="*/ 440617 w 885973"/>
                        <a:gd name="connsiteY16" fmla="*/ 180038 h 1506628"/>
                        <a:gd name="connsiteX17" fmla="*/ 397977 w 885973"/>
                        <a:gd name="connsiteY17" fmla="*/ 23690 h 1506628"/>
                        <a:gd name="connsiteX18" fmla="*/ 364812 w 885973"/>
                        <a:gd name="connsiteY18" fmla="*/ 0 h 1506628"/>
                        <a:gd name="connsiteX19" fmla="*/ 307958 w 885973"/>
                        <a:gd name="connsiteY19" fmla="*/ 9476 h 1506628"/>
                        <a:gd name="connsiteX20" fmla="*/ 270056 w 885973"/>
                        <a:gd name="connsiteY20" fmla="*/ 47379 h 1506628"/>
                        <a:gd name="connsiteX0" fmla="*/ 270056 w 862283"/>
                        <a:gd name="connsiteY0" fmla="*/ 47379 h 1506628"/>
                        <a:gd name="connsiteX1" fmla="*/ 37902 w 862283"/>
                        <a:gd name="connsiteY1" fmla="*/ 241629 h 1506628"/>
                        <a:gd name="connsiteX2" fmla="*/ 94756 w 862283"/>
                        <a:gd name="connsiteY2" fmla="*/ 284270 h 1506628"/>
                        <a:gd name="connsiteX3" fmla="*/ 0 w 862283"/>
                        <a:gd name="connsiteY3" fmla="*/ 355337 h 1506628"/>
                        <a:gd name="connsiteX4" fmla="*/ 23689 w 862283"/>
                        <a:gd name="connsiteY4" fmla="*/ 620655 h 1506628"/>
                        <a:gd name="connsiteX5" fmla="*/ 47378 w 862283"/>
                        <a:gd name="connsiteY5" fmla="*/ 758052 h 1506628"/>
                        <a:gd name="connsiteX6" fmla="*/ 71067 w 862283"/>
                        <a:gd name="connsiteY6" fmla="*/ 904925 h 1506628"/>
                        <a:gd name="connsiteX7" fmla="*/ 165823 w 862283"/>
                        <a:gd name="connsiteY7" fmla="*/ 1506628 h 1506628"/>
                        <a:gd name="connsiteX8" fmla="*/ 554325 w 862283"/>
                        <a:gd name="connsiteY8" fmla="*/ 1463988 h 1506628"/>
                        <a:gd name="connsiteX9" fmla="*/ 758051 w 862283"/>
                        <a:gd name="connsiteY9" fmla="*/ 1407134 h 1506628"/>
                        <a:gd name="connsiteX10" fmla="*/ 862283 w 862283"/>
                        <a:gd name="connsiteY10" fmla="*/ 1340805 h 1506628"/>
                        <a:gd name="connsiteX11" fmla="*/ 848071 w 862283"/>
                        <a:gd name="connsiteY11" fmla="*/ 1222358 h 1506628"/>
                        <a:gd name="connsiteX12" fmla="*/ 772265 w 862283"/>
                        <a:gd name="connsiteY12" fmla="*/ 1051797 h 1506628"/>
                        <a:gd name="connsiteX13" fmla="*/ 668033 w 862283"/>
                        <a:gd name="connsiteY13" fmla="*/ 838595 h 1506628"/>
                        <a:gd name="connsiteX14" fmla="*/ 615917 w 862283"/>
                        <a:gd name="connsiteY14" fmla="*/ 677509 h 1506628"/>
                        <a:gd name="connsiteX15" fmla="*/ 497471 w 862283"/>
                        <a:gd name="connsiteY15" fmla="*/ 355337 h 1506628"/>
                        <a:gd name="connsiteX16" fmla="*/ 440617 w 862283"/>
                        <a:gd name="connsiteY16" fmla="*/ 180038 h 1506628"/>
                        <a:gd name="connsiteX17" fmla="*/ 397977 w 862283"/>
                        <a:gd name="connsiteY17" fmla="*/ 23690 h 1506628"/>
                        <a:gd name="connsiteX18" fmla="*/ 364812 w 862283"/>
                        <a:gd name="connsiteY18" fmla="*/ 0 h 1506628"/>
                        <a:gd name="connsiteX19" fmla="*/ 307958 w 862283"/>
                        <a:gd name="connsiteY19" fmla="*/ 9476 h 1506628"/>
                        <a:gd name="connsiteX20" fmla="*/ 270056 w 862283"/>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071"/>
                        <a:gd name="connsiteY0" fmla="*/ 47379 h 1506628"/>
                        <a:gd name="connsiteX1" fmla="*/ 37902 w 848071"/>
                        <a:gd name="connsiteY1" fmla="*/ 241629 h 1506628"/>
                        <a:gd name="connsiteX2" fmla="*/ 94756 w 848071"/>
                        <a:gd name="connsiteY2" fmla="*/ 284270 h 1506628"/>
                        <a:gd name="connsiteX3" fmla="*/ 0 w 848071"/>
                        <a:gd name="connsiteY3" fmla="*/ 355337 h 1506628"/>
                        <a:gd name="connsiteX4" fmla="*/ 23689 w 848071"/>
                        <a:gd name="connsiteY4" fmla="*/ 620655 h 1506628"/>
                        <a:gd name="connsiteX5" fmla="*/ 47378 w 848071"/>
                        <a:gd name="connsiteY5" fmla="*/ 758052 h 1506628"/>
                        <a:gd name="connsiteX6" fmla="*/ 71067 w 848071"/>
                        <a:gd name="connsiteY6" fmla="*/ 904925 h 1506628"/>
                        <a:gd name="connsiteX7" fmla="*/ 165823 w 848071"/>
                        <a:gd name="connsiteY7" fmla="*/ 1506628 h 1506628"/>
                        <a:gd name="connsiteX8" fmla="*/ 554325 w 848071"/>
                        <a:gd name="connsiteY8" fmla="*/ 1463988 h 1506628"/>
                        <a:gd name="connsiteX9" fmla="*/ 758051 w 848071"/>
                        <a:gd name="connsiteY9" fmla="*/ 1407134 h 1506628"/>
                        <a:gd name="connsiteX10" fmla="*/ 848070 w 848071"/>
                        <a:gd name="connsiteY10" fmla="*/ 1340805 h 1506628"/>
                        <a:gd name="connsiteX11" fmla="*/ 848071 w 848071"/>
                        <a:gd name="connsiteY11" fmla="*/ 1222358 h 1506628"/>
                        <a:gd name="connsiteX12" fmla="*/ 772265 w 848071"/>
                        <a:gd name="connsiteY12" fmla="*/ 1051797 h 1506628"/>
                        <a:gd name="connsiteX13" fmla="*/ 668033 w 848071"/>
                        <a:gd name="connsiteY13" fmla="*/ 838595 h 1506628"/>
                        <a:gd name="connsiteX14" fmla="*/ 615917 w 848071"/>
                        <a:gd name="connsiteY14" fmla="*/ 677509 h 1506628"/>
                        <a:gd name="connsiteX15" fmla="*/ 497471 w 848071"/>
                        <a:gd name="connsiteY15" fmla="*/ 355337 h 1506628"/>
                        <a:gd name="connsiteX16" fmla="*/ 440617 w 848071"/>
                        <a:gd name="connsiteY16" fmla="*/ 180038 h 1506628"/>
                        <a:gd name="connsiteX17" fmla="*/ 397977 w 848071"/>
                        <a:gd name="connsiteY17" fmla="*/ 23690 h 1506628"/>
                        <a:gd name="connsiteX18" fmla="*/ 364812 w 848071"/>
                        <a:gd name="connsiteY18" fmla="*/ 0 h 1506628"/>
                        <a:gd name="connsiteX19" fmla="*/ 307958 w 848071"/>
                        <a:gd name="connsiteY19" fmla="*/ 9476 h 1506628"/>
                        <a:gd name="connsiteX20" fmla="*/ 270056 w 848071"/>
                        <a:gd name="connsiteY20" fmla="*/ 47379 h 1506628"/>
                        <a:gd name="connsiteX0" fmla="*/ 270056 w 848154"/>
                        <a:gd name="connsiteY0" fmla="*/ 47379 h 1506628"/>
                        <a:gd name="connsiteX1" fmla="*/ 37902 w 848154"/>
                        <a:gd name="connsiteY1" fmla="*/ 241629 h 1506628"/>
                        <a:gd name="connsiteX2" fmla="*/ 94756 w 848154"/>
                        <a:gd name="connsiteY2" fmla="*/ 284270 h 1506628"/>
                        <a:gd name="connsiteX3" fmla="*/ 0 w 848154"/>
                        <a:gd name="connsiteY3" fmla="*/ 355337 h 1506628"/>
                        <a:gd name="connsiteX4" fmla="*/ 23689 w 848154"/>
                        <a:gd name="connsiteY4" fmla="*/ 620655 h 1506628"/>
                        <a:gd name="connsiteX5" fmla="*/ 47378 w 848154"/>
                        <a:gd name="connsiteY5" fmla="*/ 758052 h 1506628"/>
                        <a:gd name="connsiteX6" fmla="*/ 71067 w 848154"/>
                        <a:gd name="connsiteY6" fmla="*/ 904925 h 1506628"/>
                        <a:gd name="connsiteX7" fmla="*/ 165823 w 848154"/>
                        <a:gd name="connsiteY7" fmla="*/ 1506628 h 1506628"/>
                        <a:gd name="connsiteX8" fmla="*/ 554325 w 848154"/>
                        <a:gd name="connsiteY8" fmla="*/ 1463988 h 1506628"/>
                        <a:gd name="connsiteX9" fmla="*/ 758051 w 848154"/>
                        <a:gd name="connsiteY9" fmla="*/ 1407134 h 1506628"/>
                        <a:gd name="connsiteX10" fmla="*/ 848070 w 848154"/>
                        <a:gd name="connsiteY10" fmla="*/ 1340805 h 1506628"/>
                        <a:gd name="connsiteX11" fmla="*/ 772265 w 848154"/>
                        <a:gd name="connsiteY11" fmla="*/ 1051797 h 1506628"/>
                        <a:gd name="connsiteX12" fmla="*/ 668033 w 848154"/>
                        <a:gd name="connsiteY12" fmla="*/ 838595 h 1506628"/>
                        <a:gd name="connsiteX13" fmla="*/ 615917 w 848154"/>
                        <a:gd name="connsiteY13" fmla="*/ 677509 h 1506628"/>
                        <a:gd name="connsiteX14" fmla="*/ 497471 w 848154"/>
                        <a:gd name="connsiteY14" fmla="*/ 355337 h 1506628"/>
                        <a:gd name="connsiteX15" fmla="*/ 440617 w 848154"/>
                        <a:gd name="connsiteY15" fmla="*/ 180038 h 1506628"/>
                        <a:gd name="connsiteX16" fmla="*/ 397977 w 848154"/>
                        <a:gd name="connsiteY16" fmla="*/ 23690 h 1506628"/>
                        <a:gd name="connsiteX17" fmla="*/ 364812 w 848154"/>
                        <a:gd name="connsiteY17" fmla="*/ 0 h 1506628"/>
                        <a:gd name="connsiteX18" fmla="*/ 307958 w 848154"/>
                        <a:gd name="connsiteY18" fmla="*/ 9476 h 1506628"/>
                        <a:gd name="connsiteX19" fmla="*/ 270056 w 848154"/>
                        <a:gd name="connsiteY19" fmla="*/ 47379 h 1506628"/>
                        <a:gd name="connsiteX0" fmla="*/ 270056 w 772265"/>
                        <a:gd name="connsiteY0" fmla="*/ 47379 h 1506628"/>
                        <a:gd name="connsiteX1" fmla="*/ 37902 w 772265"/>
                        <a:gd name="connsiteY1" fmla="*/ 241629 h 1506628"/>
                        <a:gd name="connsiteX2" fmla="*/ 94756 w 772265"/>
                        <a:gd name="connsiteY2" fmla="*/ 284270 h 1506628"/>
                        <a:gd name="connsiteX3" fmla="*/ 0 w 772265"/>
                        <a:gd name="connsiteY3" fmla="*/ 355337 h 1506628"/>
                        <a:gd name="connsiteX4" fmla="*/ 23689 w 772265"/>
                        <a:gd name="connsiteY4" fmla="*/ 620655 h 1506628"/>
                        <a:gd name="connsiteX5" fmla="*/ 47378 w 772265"/>
                        <a:gd name="connsiteY5" fmla="*/ 758052 h 1506628"/>
                        <a:gd name="connsiteX6" fmla="*/ 71067 w 772265"/>
                        <a:gd name="connsiteY6" fmla="*/ 904925 h 1506628"/>
                        <a:gd name="connsiteX7" fmla="*/ 165823 w 772265"/>
                        <a:gd name="connsiteY7" fmla="*/ 1506628 h 1506628"/>
                        <a:gd name="connsiteX8" fmla="*/ 554325 w 772265"/>
                        <a:gd name="connsiteY8" fmla="*/ 1463988 h 1506628"/>
                        <a:gd name="connsiteX9" fmla="*/ 758051 w 772265"/>
                        <a:gd name="connsiteY9" fmla="*/ 1407134 h 1506628"/>
                        <a:gd name="connsiteX10" fmla="*/ 772265 w 772265"/>
                        <a:gd name="connsiteY10" fmla="*/ 1051797 h 1506628"/>
                        <a:gd name="connsiteX11" fmla="*/ 668033 w 772265"/>
                        <a:gd name="connsiteY11" fmla="*/ 838595 h 1506628"/>
                        <a:gd name="connsiteX12" fmla="*/ 615917 w 772265"/>
                        <a:gd name="connsiteY12" fmla="*/ 677509 h 1506628"/>
                        <a:gd name="connsiteX13" fmla="*/ 497471 w 772265"/>
                        <a:gd name="connsiteY13" fmla="*/ 355337 h 1506628"/>
                        <a:gd name="connsiteX14" fmla="*/ 440617 w 772265"/>
                        <a:gd name="connsiteY14" fmla="*/ 180038 h 1506628"/>
                        <a:gd name="connsiteX15" fmla="*/ 397977 w 772265"/>
                        <a:gd name="connsiteY15" fmla="*/ 23690 h 1506628"/>
                        <a:gd name="connsiteX16" fmla="*/ 364812 w 772265"/>
                        <a:gd name="connsiteY16" fmla="*/ 0 h 1506628"/>
                        <a:gd name="connsiteX17" fmla="*/ 307958 w 772265"/>
                        <a:gd name="connsiteY17" fmla="*/ 9476 h 1506628"/>
                        <a:gd name="connsiteX18" fmla="*/ 270056 w 772265"/>
                        <a:gd name="connsiteY18" fmla="*/ 47379 h 1506628"/>
                        <a:gd name="connsiteX0" fmla="*/ 270056 w 758051"/>
                        <a:gd name="connsiteY0" fmla="*/ 47379 h 1506628"/>
                        <a:gd name="connsiteX1" fmla="*/ 37902 w 758051"/>
                        <a:gd name="connsiteY1" fmla="*/ 241629 h 1506628"/>
                        <a:gd name="connsiteX2" fmla="*/ 94756 w 758051"/>
                        <a:gd name="connsiteY2" fmla="*/ 284270 h 1506628"/>
                        <a:gd name="connsiteX3" fmla="*/ 0 w 758051"/>
                        <a:gd name="connsiteY3" fmla="*/ 355337 h 1506628"/>
                        <a:gd name="connsiteX4" fmla="*/ 23689 w 758051"/>
                        <a:gd name="connsiteY4" fmla="*/ 620655 h 1506628"/>
                        <a:gd name="connsiteX5" fmla="*/ 47378 w 758051"/>
                        <a:gd name="connsiteY5" fmla="*/ 758052 h 1506628"/>
                        <a:gd name="connsiteX6" fmla="*/ 71067 w 758051"/>
                        <a:gd name="connsiteY6" fmla="*/ 904925 h 1506628"/>
                        <a:gd name="connsiteX7" fmla="*/ 165823 w 758051"/>
                        <a:gd name="connsiteY7" fmla="*/ 1506628 h 1506628"/>
                        <a:gd name="connsiteX8" fmla="*/ 554325 w 758051"/>
                        <a:gd name="connsiteY8" fmla="*/ 1463988 h 1506628"/>
                        <a:gd name="connsiteX9" fmla="*/ 758051 w 758051"/>
                        <a:gd name="connsiteY9" fmla="*/ 1407134 h 1506628"/>
                        <a:gd name="connsiteX10" fmla="*/ 731076 w 758051"/>
                        <a:gd name="connsiteY10" fmla="*/ 1064153 h 1506628"/>
                        <a:gd name="connsiteX11" fmla="*/ 668033 w 758051"/>
                        <a:gd name="connsiteY11" fmla="*/ 838595 h 1506628"/>
                        <a:gd name="connsiteX12" fmla="*/ 615917 w 758051"/>
                        <a:gd name="connsiteY12" fmla="*/ 677509 h 1506628"/>
                        <a:gd name="connsiteX13" fmla="*/ 497471 w 758051"/>
                        <a:gd name="connsiteY13" fmla="*/ 355337 h 1506628"/>
                        <a:gd name="connsiteX14" fmla="*/ 440617 w 758051"/>
                        <a:gd name="connsiteY14" fmla="*/ 180038 h 1506628"/>
                        <a:gd name="connsiteX15" fmla="*/ 397977 w 758051"/>
                        <a:gd name="connsiteY15" fmla="*/ 23690 h 1506628"/>
                        <a:gd name="connsiteX16" fmla="*/ 364812 w 758051"/>
                        <a:gd name="connsiteY16" fmla="*/ 0 h 1506628"/>
                        <a:gd name="connsiteX17" fmla="*/ 307958 w 758051"/>
                        <a:gd name="connsiteY17" fmla="*/ 9476 h 1506628"/>
                        <a:gd name="connsiteX18" fmla="*/ 270056 w 758051"/>
                        <a:gd name="connsiteY18" fmla="*/ 47379 h 15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051" h="1506628">
                          <a:moveTo>
                            <a:pt x="270056" y="47379"/>
                          </a:moveTo>
                          <a:lnTo>
                            <a:pt x="37902" y="241629"/>
                          </a:lnTo>
                          <a:lnTo>
                            <a:pt x="94756" y="284270"/>
                          </a:lnTo>
                          <a:lnTo>
                            <a:pt x="0" y="355337"/>
                          </a:lnTo>
                          <a:lnTo>
                            <a:pt x="23689" y="620655"/>
                          </a:lnTo>
                          <a:lnTo>
                            <a:pt x="47378" y="758052"/>
                          </a:lnTo>
                          <a:lnTo>
                            <a:pt x="71067" y="904925"/>
                          </a:lnTo>
                          <a:lnTo>
                            <a:pt x="165823" y="1506628"/>
                          </a:lnTo>
                          <a:lnTo>
                            <a:pt x="554325" y="1463988"/>
                          </a:lnTo>
                          <a:lnTo>
                            <a:pt x="758051" y="1407134"/>
                          </a:lnTo>
                          <a:lnTo>
                            <a:pt x="731076" y="1064153"/>
                          </a:lnTo>
                          <a:lnTo>
                            <a:pt x="668033" y="838595"/>
                          </a:lnTo>
                          <a:lnTo>
                            <a:pt x="615917" y="677509"/>
                          </a:lnTo>
                          <a:lnTo>
                            <a:pt x="497471" y="355337"/>
                          </a:lnTo>
                          <a:lnTo>
                            <a:pt x="440617" y="180038"/>
                          </a:lnTo>
                          <a:lnTo>
                            <a:pt x="397977" y="23690"/>
                          </a:lnTo>
                          <a:lnTo>
                            <a:pt x="364812" y="0"/>
                          </a:lnTo>
                          <a:lnTo>
                            <a:pt x="307958" y="9476"/>
                          </a:lnTo>
                          <a:lnTo>
                            <a:pt x="270056" y="47379"/>
                          </a:lnTo>
                          <a:close/>
                        </a:path>
                      </a:pathLst>
                    </a:custGeom>
                    <a:solidFill>
                      <a:srgbClr val="FFFFFF"/>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59" name="フリーフォーム 1605">
                      <a:extLst>
                        <a:ext uri="{FF2B5EF4-FFF2-40B4-BE49-F238E27FC236}">
                          <a16:creationId xmlns:a16="http://schemas.microsoft.com/office/drawing/2014/main" id="{DDEC1E3A-7B19-449D-7BF8-41ACF671162E}"/>
                        </a:ext>
                      </a:extLst>
                    </p:cNvPr>
                    <p:cNvSpPr/>
                    <p:nvPr/>
                  </p:nvSpPr>
                  <p:spPr bwMode="auto">
                    <a:xfrm rot="1233761">
                      <a:off x="8523556" y="2044119"/>
                      <a:ext cx="491192" cy="418464"/>
                    </a:xfrm>
                    <a:custGeom>
                      <a:avLst/>
                      <a:gdLst>
                        <a:gd name="connsiteX0" fmla="*/ 0 w 364812"/>
                        <a:gd name="connsiteY0" fmla="*/ 236892 h 393240"/>
                        <a:gd name="connsiteX1" fmla="*/ 0 w 364812"/>
                        <a:gd name="connsiteY1" fmla="*/ 393240 h 393240"/>
                        <a:gd name="connsiteX2" fmla="*/ 113707 w 364812"/>
                        <a:gd name="connsiteY2" fmla="*/ 274794 h 393240"/>
                        <a:gd name="connsiteX3" fmla="*/ 198988 w 364812"/>
                        <a:gd name="connsiteY3" fmla="*/ 165824 h 393240"/>
                        <a:gd name="connsiteX4" fmla="*/ 364812 w 364812"/>
                        <a:gd name="connsiteY4" fmla="*/ 66330 h 393240"/>
                        <a:gd name="connsiteX5" fmla="*/ 341123 w 364812"/>
                        <a:gd name="connsiteY5" fmla="*/ 9476 h 393240"/>
                        <a:gd name="connsiteX6" fmla="*/ 298483 w 364812"/>
                        <a:gd name="connsiteY6" fmla="*/ 4738 h 393240"/>
                        <a:gd name="connsiteX7" fmla="*/ 260580 w 364812"/>
                        <a:gd name="connsiteY7" fmla="*/ 0 h 393240"/>
                        <a:gd name="connsiteX8" fmla="*/ 208464 w 364812"/>
                        <a:gd name="connsiteY8" fmla="*/ 52116 h 393240"/>
                        <a:gd name="connsiteX9" fmla="*/ 0 w 364812"/>
                        <a:gd name="connsiteY9" fmla="*/ 236892 h 39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812" h="393240">
                          <a:moveTo>
                            <a:pt x="0" y="236892"/>
                          </a:moveTo>
                          <a:lnTo>
                            <a:pt x="0" y="393240"/>
                          </a:lnTo>
                          <a:lnTo>
                            <a:pt x="113707" y="274794"/>
                          </a:lnTo>
                          <a:lnTo>
                            <a:pt x="198988" y="165824"/>
                          </a:lnTo>
                          <a:lnTo>
                            <a:pt x="364812" y="66330"/>
                          </a:lnTo>
                          <a:lnTo>
                            <a:pt x="341123" y="9476"/>
                          </a:lnTo>
                          <a:lnTo>
                            <a:pt x="298483" y="4738"/>
                          </a:lnTo>
                          <a:lnTo>
                            <a:pt x="260580" y="0"/>
                          </a:lnTo>
                          <a:lnTo>
                            <a:pt x="208464" y="52116"/>
                          </a:lnTo>
                          <a:lnTo>
                            <a:pt x="0" y="236892"/>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0" name="フリーフォーム 1606">
                      <a:extLst>
                        <a:ext uri="{FF2B5EF4-FFF2-40B4-BE49-F238E27FC236}">
                          <a16:creationId xmlns:a16="http://schemas.microsoft.com/office/drawing/2014/main" id="{96E9BB8A-C939-EDFB-E006-9A8E428BC0FA}"/>
                        </a:ext>
                      </a:extLst>
                    </p:cNvPr>
                    <p:cNvSpPr/>
                    <p:nvPr/>
                  </p:nvSpPr>
                  <p:spPr bwMode="auto">
                    <a:xfrm rot="1233761">
                      <a:off x="8634090" y="2506190"/>
                      <a:ext cx="377279" cy="1063804"/>
                    </a:xfrm>
                    <a:custGeom>
                      <a:avLst/>
                      <a:gdLst>
                        <a:gd name="connsiteX0" fmla="*/ 0 w 336386"/>
                        <a:gd name="connsiteY0" fmla="*/ 37902 h 1099175"/>
                        <a:gd name="connsiteX1" fmla="*/ 66330 w 336386"/>
                        <a:gd name="connsiteY1" fmla="*/ 374288 h 1099175"/>
                        <a:gd name="connsiteX2" fmla="*/ 146873 w 336386"/>
                        <a:gd name="connsiteY2" fmla="*/ 762789 h 1099175"/>
                        <a:gd name="connsiteX3" fmla="*/ 222678 w 336386"/>
                        <a:gd name="connsiteY3" fmla="*/ 1099175 h 1099175"/>
                        <a:gd name="connsiteX4" fmla="*/ 336386 w 336386"/>
                        <a:gd name="connsiteY4" fmla="*/ 1066010 h 1099175"/>
                        <a:gd name="connsiteX5" fmla="*/ 265318 w 336386"/>
                        <a:gd name="connsiteY5" fmla="*/ 852808 h 1099175"/>
                        <a:gd name="connsiteX6" fmla="*/ 170562 w 336386"/>
                        <a:gd name="connsiteY6" fmla="*/ 236891 h 1099175"/>
                        <a:gd name="connsiteX7" fmla="*/ 118446 w 336386"/>
                        <a:gd name="connsiteY7" fmla="*/ 0 h 1099175"/>
                        <a:gd name="connsiteX8" fmla="*/ 0 w 336386"/>
                        <a:gd name="connsiteY8" fmla="*/ 37902 h 10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386" h="1099175">
                          <a:moveTo>
                            <a:pt x="0" y="37902"/>
                          </a:moveTo>
                          <a:lnTo>
                            <a:pt x="66330" y="374288"/>
                          </a:lnTo>
                          <a:lnTo>
                            <a:pt x="146873" y="762789"/>
                          </a:lnTo>
                          <a:lnTo>
                            <a:pt x="222678" y="1099175"/>
                          </a:lnTo>
                          <a:lnTo>
                            <a:pt x="336386" y="1066010"/>
                          </a:lnTo>
                          <a:lnTo>
                            <a:pt x="265318" y="852808"/>
                          </a:lnTo>
                          <a:lnTo>
                            <a:pt x="170562" y="236891"/>
                          </a:lnTo>
                          <a:lnTo>
                            <a:pt x="118446" y="0"/>
                          </a:lnTo>
                          <a:lnTo>
                            <a:pt x="0" y="37902"/>
                          </a:lnTo>
                          <a:close/>
                        </a:path>
                      </a:pathLst>
                    </a:custGeom>
                    <a:solidFill>
                      <a:srgbClr val="FFFFFF">
                        <a:lumMod val="50000"/>
                      </a:srgbClr>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1" name="フリーフォーム 1607">
                      <a:extLst>
                        <a:ext uri="{FF2B5EF4-FFF2-40B4-BE49-F238E27FC236}">
                          <a16:creationId xmlns:a16="http://schemas.microsoft.com/office/drawing/2014/main" id="{EC13D89A-5621-EF56-0FFF-7FCDAD6AFA05}"/>
                        </a:ext>
                      </a:extLst>
                    </p:cNvPr>
                    <p:cNvSpPr/>
                    <p:nvPr/>
                  </p:nvSpPr>
                  <p:spPr bwMode="auto">
                    <a:xfrm rot="1233761">
                      <a:off x="8520978" y="2151897"/>
                      <a:ext cx="610177" cy="1522216"/>
                    </a:xfrm>
                    <a:custGeom>
                      <a:avLst/>
                      <a:gdLst>
                        <a:gd name="connsiteX0" fmla="*/ 71068 w 450094"/>
                        <a:gd name="connsiteY0" fmla="*/ 0 h 1402396"/>
                        <a:gd name="connsiteX1" fmla="*/ 203727 w 450094"/>
                        <a:gd name="connsiteY1" fmla="*/ 61591 h 1402396"/>
                        <a:gd name="connsiteX2" fmla="*/ 274794 w 450094"/>
                        <a:gd name="connsiteY2" fmla="*/ 80543 h 1402396"/>
                        <a:gd name="connsiteX3" fmla="*/ 312697 w 450094"/>
                        <a:gd name="connsiteY3" fmla="*/ 132659 h 1402396"/>
                        <a:gd name="connsiteX4" fmla="*/ 374288 w 450094"/>
                        <a:gd name="connsiteY4" fmla="*/ 236891 h 1402396"/>
                        <a:gd name="connsiteX5" fmla="*/ 421667 w 450094"/>
                        <a:gd name="connsiteY5" fmla="*/ 345861 h 1402396"/>
                        <a:gd name="connsiteX6" fmla="*/ 435880 w 450094"/>
                        <a:gd name="connsiteY6" fmla="*/ 478520 h 1402396"/>
                        <a:gd name="connsiteX7" fmla="*/ 450094 w 450094"/>
                        <a:gd name="connsiteY7" fmla="*/ 639606 h 1402396"/>
                        <a:gd name="connsiteX8" fmla="*/ 435880 w 450094"/>
                        <a:gd name="connsiteY8" fmla="*/ 734362 h 1402396"/>
                        <a:gd name="connsiteX9" fmla="*/ 383764 w 450094"/>
                        <a:gd name="connsiteY9" fmla="*/ 1004418 h 1402396"/>
                        <a:gd name="connsiteX10" fmla="*/ 289008 w 450094"/>
                        <a:gd name="connsiteY10" fmla="*/ 1402396 h 1402396"/>
                        <a:gd name="connsiteX11" fmla="*/ 52116 w 450094"/>
                        <a:gd name="connsiteY11" fmla="*/ 1317115 h 1402396"/>
                        <a:gd name="connsiteX12" fmla="*/ 90019 w 450094"/>
                        <a:gd name="connsiteY12" fmla="*/ 1141815 h 1402396"/>
                        <a:gd name="connsiteX13" fmla="*/ 127922 w 450094"/>
                        <a:gd name="connsiteY13" fmla="*/ 933351 h 1402396"/>
                        <a:gd name="connsiteX14" fmla="*/ 180038 w 450094"/>
                        <a:gd name="connsiteY14" fmla="*/ 696460 h 1402396"/>
                        <a:gd name="connsiteX15" fmla="*/ 132659 w 450094"/>
                        <a:gd name="connsiteY15" fmla="*/ 412190 h 1402396"/>
                        <a:gd name="connsiteX16" fmla="*/ 113708 w 450094"/>
                        <a:gd name="connsiteY16" fmla="*/ 317434 h 1402396"/>
                        <a:gd name="connsiteX17" fmla="*/ 0 w 450094"/>
                        <a:gd name="connsiteY17" fmla="*/ 222677 h 1402396"/>
                        <a:gd name="connsiteX18" fmla="*/ 71068 w 450094"/>
                        <a:gd name="connsiteY18" fmla="*/ 0 h 1402396"/>
                        <a:gd name="connsiteX0" fmla="*/ 71068 w 450094"/>
                        <a:gd name="connsiteY0" fmla="*/ 362 h 1402758"/>
                        <a:gd name="connsiteX1" fmla="*/ 200558 w 450094"/>
                        <a:gd name="connsiteY1" fmla="*/ 4940 h 1402758"/>
                        <a:gd name="connsiteX2" fmla="*/ 203727 w 450094"/>
                        <a:gd name="connsiteY2" fmla="*/ 61953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362 h 1402758"/>
                        <a:gd name="connsiteX1" fmla="*/ 200558 w 450094"/>
                        <a:gd name="connsiteY1" fmla="*/ 4940 h 1402758"/>
                        <a:gd name="connsiteX2" fmla="*/ 248971 w 450094"/>
                        <a:gd name="connsiteY2" fmla="*/ 40522 h 1402758"/>
                        <a:gd name="connsiteX3" fmla="*/ 274794 w 450094"/>
                        <a:gd name="connsiteY3" fmla="*/ 80905 h 1402758"/>
                        <a:gd name="connsiteX4" fmla="*/ 312697 w 450094"/>
                        <a:gd name="connsiteY4" fmla="*/ 133021 h 1402758"/>
                        <a:gd name="connsiteX5" fmla="*/ 374288 w 450094"/>
                        <a:gd name="connsiteY5" fmla="*/ 237253 h 1402758"/>
                        <a:gd name="connsiteX6" fmla="*/ 421667 w 450094"/>
                        <a:gd name="connsiteY6" fmla="*/ 346223 h 1402758"/>
                        <a:gd name="connsiteX7" fmla="*/ 435880 w 450094"/>
                        <a:gd name="connsiteY7" fmla="*/ 478882 h 1402758"/>
                        <a:gd name="connsiteX8" fmla="*/ 450094 w 450094"/>
                        <a:gd name="connsiteY8" fmla="*/ 639968 h 1402758"/>
                        <a:gd name="connsiteX9" fmla="*/ 435880 w 450094"/>
                        <a:gd name="connsiteY9" fmla="*/ 734724 h 1402758"/>
                        <a:gd name="connsiteX10" fmla="*/ 383764 w 450094"/>
                        <a:gd name="connsiteY10" fmla="*/ 1004780 h 1402758"/>
                        <a:gd name="connsiteX11" fmla="*/ 289008 w 450094"/>
                        <a:gd name="connsiteY11" fmla="*/ 1402758 h 1402758"/>
                        <a:gd name="connsiteX12" fmla="*/ 52116 w 450094"/>
                        <a:gd name="connsiteY12" fmla="*/ 1317477 h 1402758"/>
                        <a:gd name="connsiteX13" fmla="*/ 90019 w 450094"/>
                        <a:gd name="connsiteY13" fmla="*/ 1142177 h 1402758"/>
                        <a:gd name="connsiteX14" fmla="*/ 127922 w 450094"/>
                        <a:gd name="connsiteY14" fmla="*/ 933713 h 1402758"/>
                        <a:gd name="connsiteX15" fmla="*/ 180038 w 450094"/>
                        <a:gd name="connsiteY15" fmla="*/ 696822 h 1402758"/>
                        <a:gd name="connsiteX16" fmla="*/ 132659 w 450094"/>
                        <a:gd name="connsiteY16" fmla="*/ 412552 h 1402758"/>
                        <a:gd name="connsiteX17" fmla="*/ 113708 w 450094"/>
                        <a:gd name="connsiteY17" fmla="*/ 317796 h 1402758"/>
                        <a:gd name="connsiteX18" fmla="*/ 0 w 450094"/>
                        <a:gd name="connsiteY18" fmla="*/ 223039 h 1402758"/>
                        <a:gd name="connsiteX19" fmla="*/ 71068 w 450094"/>
                        <a:gd name="connsiteY19" fmla="*/ 362 h 1402758"/>
                        <a:gd name="connsiteX0" fmla="*/ 71068 w 450094"/>
                        <a:gd name="connsiteY0" fmla="*/ 28065 h 1430461"/>
                        <a:gd name="connsiteX1" fmla="*/ 164840 w 450094"/>
                        <a:gd name="connsiteY1" fmla="*/ 1686 h 1430461"/>
                        <a:gd name="connsiteX2" fmla="*/ 200558 w 450094"/>
                        <a:gd name="connsiteY2" fmla="*/ 32643 h 1430461"/>
                        <a:gd name="connsiteX3" fmla="*/ 248971 w 450094"/>
                        <a:gd name="connsiteY3" fmla="*/ 68225 h 1430461"/>
                        <a:gd name="connsiteX4" fmla="*/ 274794 w 450094"/>
                        <a:gd name="connsiteY4" fmla="*/ 108608 h 1430461"/>
                        <a:gd name="connsiteX5" fmla="*/ 312697 w 450094"/>
                        <a:gd name="connsiteY5" fmla="*/ 160724 h 1430461"/>
                        <a:gd name="connsiteX6" fmla="*/ 374288 w 450094"/>
                        <a:gd name="connsiteY6" fmla="*/ 264956 h 1430461"/>
                        <a:gd name="connsiteX7" fmla="*/ 421667 w 450094"/>
                        <a:gd name="connsiteY7" fmla="*/ 373926 h 1430461"/>
                        <a:gd name="connsiteX8" fmla="*/ 435880 w 450094"/>
                        <a:gd name="connsiteY8" fmla="*/ 506585 h 1430461"/>
                        <a:gd name="connsiteX9" fmla="*/ 450094 w 450094"/>
                        <a:gd name="connsiteY9" fmla="*/ 667671 h 1430461"/>
                        <a:gd name="connsiteX10" fmla="*/ 435880 w 450094"/>
                        <a:gd name="connsiteY10" fmla="*/ 762427 h 1430461"/>
                        <a:gd name="connsiteX11" fmla="*/ 383764 w 450094"/>
                        <a:gd name="connsiteY11" fmla="*/ 1032483 h 1430461"/>
                        <a:gd name="connsiteX12" fmla="*/ 289008 w 450094"/>
                        <a:gd name="connsiteY12" fmla="*/ 1430461 h 1430461"/>
                        <a:gd name="connsiteX13" fmla="*/ 52116 w 450094"/>
                        <a:gd name="connsiteY13" fmla="*/ 1345180 h 1430461"/>
                        <a:gd name="connsiteX14" fmla="*/ 90019 w 450094"/>
                        <a:gd name="connsiteY14" fmla="*/ 1169880 h 1430461"/>
                        <a:gd name="connsiteX15" fmla="*/ 127922 w 450094"/>
                        <a:gd name="connsiteY15" fmla="*/ 961416 h 1430461"/>
                        <a:gd name="connsiteX16" fmla="*/ 180038 w 450094"/>
                        <a:gd name="connsiteY16" fmla="*/ 724525 h 1430461"/>
                        <a:gd name="connsiteX17" fmla="*/ 132659 w 450094"/>
                        <a:gd name="connsiteY17" fmla="*/ 440255 h 1430461"/>
                        <a:gd name="connsiteX18" fmla="*/ 113708 w 450094"/>
                        <a:gd name="connsiteY18" fmla="*/ 345499 h 1430461"/>
                        <a:gd name="connsiteX19" fmla="*/ 0 w 450094"/>
                        <a:gd name="connsiteY19" fmla="*/ 250742 h 1430461"/>
                        <a:gd name="connsiteX20" fmla="*/ 71068 w 450094"/>
                        <a:gd name="connsiteY20" fmla="*/ 28065 h 1430461"/>
                        <a:gd name="connsiteX0" fmla="*/ 74157 w 453183"/>
                        <a:gd name="connsiteY0" fmla="*/ 28065 h 1430461"/>
                        <a:gd name="connsiteX1" fmla="*/ 167929 w 453183"/>
                        <a:gd name="connsiteY1" fmla="*/ 1686 h 1430461"/>
                        <a:gd name="connsiteX2" fmla="*/ 203647 w 453183"/>
                        <a:gd name="connsiteY2" fmla="*/ 32643 h 1430461"/>
                        <a:gd name="connsiteX3" fmla="*/ 252060 w 453183"/>
                        <a:gd name="connsiteY3" fmla="*/ 68225 h 1430461"/>
                        <a:gd name="connsiteX4" fmla="*/ 277883 w 453183"/>
                        <a:gd name="connsiteY4" fmla="*/ 108608 h 1430461"/>
                        <a:gd name="connsiteX5" fmla="*/ 315786 w 453183"/>
                        <a:gd name="connsiteY5" fmla="*/ 160724 h 1430461"/>
                        <a:gd name="connsiteX6" fmla="*/ 377377 w 453183"/>
                        <a:gd name="connsiteY6" fmla="*/ 264956 h 1430461"/>
                        <a:gd name="connsiteX7" fmla="*/ 424756 w 453183"/>
                        <a:gd name="connsiteY7" fmla="*/ 373926 h 1430461"/>
                        <a:gd name="connsiteX8" fmla="*/ 438969 w 453183"/>
                        <a:gd name="connsiteY8" fmla="*/ 506585 h 1430461"/>
                        <a:gd name="connsiteX9" fmla="*/ 453183 w 453183"/>
                        <a:gd name="connsiteY9" fmla="*/ 667671 h 1430461"/>
                        <a:gd name="connsiteX10" fmla="*/ 438969 w 453183"/>
                        <a:gd name="connsiteY10" fmla="*/ 762427 h 1430461"/>
                        <a:gd name="connsiteX11" fmla="*/ 386853 w 453183"/>
                        <a:gd name="connsiteY11" fmla="*/ 1032483 h 1430461"/>
                        <a:gd name="connsiteX12" fmla="*/ 292097 w 453183"/>
                        <a:gd name="connsiteY12" fmla="*/ 1430461 h 1430461"/>
                        <a:gd name="connsiteX13" fmla="*/ 55205 w 453183"/>
                        <a:gd name="connsiteY13" fmla="*/ 1345180 h 1430461"/>
                        <a:gd name="connsiteX14" fmla="*/ 93108 w 453183"/>
                        <a:gd name="connsiteY14" fmla="*/ 1169880 h 1430461"/>
                        <a:gd name="connsiteX15" fmla="*/ 131011 w 453183"/>
                        <a:gd name="connsiteY15" fmla="*/ 961416 h 1430461"/>
                        <a:gd name="connsiteX16" fmla="*/ 183127 w 453183"/>
                        <a:gd name="connsiteY16" fmla="*/ 724525 h 1430461"/>
                        <a:gd name="connsiteX17" fmla="*/ 135748 w 453183"/>
                        <a:gd name="connsiteY17" fmla="*/ 440255 h 1430461"/>
                        <a:gd name="connsiteX18" fmla="*/ 116797 w 453183"/>
                        <a:gd name="connsiteY18" fmla="*/ 345499 h 1430461"/>
                        <a:gd name="connsiteX19" fmla="*/ 3089 w 453183"/>
                        <a:gd name="connsiteY19" fmla="*/ 250742 h 1430461"/>
                        <a:gd name="connsiteX20" fmla="*/ 1241 w 453183"/>
                        <a:gd name="connsiteY20" fmla="*/ 163612 h 1430461"/>
                        <a:gd name="connsiteX21" fmla="*/ 74157 w 453183"/>
                        <a:gd name="connsiteY21" fmla="*/ 28065 h 143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183" h="1430461">
                          <a:moveTo>
                            <a:pt x="74157" y="28065"/>
                          </a:moveTo>
                          <a:cubicBezTo>
                            <a:pt x="99249" y="-8682"/>
                            <a:pt x="146347" y="923"/>
                            <a:pt x="167929" y="1686"/>
                          </a:cubicBezTo>
                          <a:cubicBezTo>
                            <a:pt x="189511" y="2449"/>
                            <a:pt x="187244" y="26316"/>
                            <a:pt x="203647" y="32643"/>
                          </a:cubicBezTo>
                          <a:lnTo>
                            <a:pt x="252060" y="68225"/>
                          </a:lnTo>
                          <a:lnTo>
                            <a:pt x="277883" y="108608"/>
                          </a:lnTo>
                          <a:lnTo>
                            <a:pt x="315786" y="160724"/>
                          </a:lnTo>
                          <a:lnTo>
                            <a:pt x="377377" y="264956"/>
                          </a:lnTo>
                          <a:lnTo>
                            <a:pt x="424756" y="373926"/>
                          </a:lnTo>
                          <a:lnTo>
                            <a:pt x="438969" y="506585"/>
                          </a:lnTo>
                          <a:lnTo>
                            <a:pt x="453183" y="667671"/>
                          </a:lnTo>
                          <a:lnTo>
                            <a:pt x="438969" y="762427"/>
                          </a:lnTo>
                          <a:lnTo>
                            <a:pt x="386853" y="1032483"/>
                          </a:lnTo>
                          <a:lnTo>
                            <a:pt x="292097" y="1430461"/>
                          </a:lnTo>
                          <a:lnTo>
                            <a:pt x="55205" y="1345180"/>
                          </a:lnTo>
                          <a:lnTo>
                            <a:pt x="93108" y="1169880"/>
                          </a:lnTo>
                          <a:lnTo>
                            <a:pt x="131011" y="961416"/>
                          </a:lnTo>
                          <a:lnTo>
                            <a:pt x="183127" y="724525"/>
                          </a:lnTo>
                          <a:lnTo>
                            <a:pt x="135748" y="440255"/>
                          </a:lnTo>
                          <a:lnTo>
                            <a:pt x="116797" y="345499"/>
                          </a:lnTo>
                          <a:lnTo>
                            <a:pt x="3089" y="250742"/>
                          </a:lnTo>
                          <a:cubicBezTo>
                            <a:pt x="8029" y="228843"/>
                            <a:pt x="-3699" y="185511"/>
                            <a:pt x="1241" y="163612"/>
                          </a:cubicBezTo>
                          <a:lnTo>
                            <a:pt x="74157" y="28065"/>
                          </a:lnTo>
                          <a:close/>
                        </a:path>
                      </a:pathLst>
                    </a:custGeom>
                    <a:solidFill>
                      <a:srgbClr val="006600"/>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2" name="角丸四角形 12">
                      <a:extLst>
                        <a:ext uri="{FF2B5EF4-FFF2-40B4-BE49-F238E27FC236}">
                          <a16:creationId xmlns:a16="http://schemas.microsoft.com/office/drawing/2014/main" id="{C30A32FB-85B0-4EDA-8DA5-D4D5085405F0}"/>
                        </a:ext>
                      </a:extLst>
                    </p:cNvPr>
                    <p:cNvSpPr/>
                    <p:nvPr/>
                  </p:nvSpPr>
                  <p:spPr bwMode="auto">
                    <a:xfrm rot="446595">
                      <a:off x="8481231" y="2515354"/>
                      <a:ext cx="269026" cy="324334"/>
                    </a:xfrm>
                    <a:custGeom>
                      <a:avLst/>
                      <a:gdLst>
                        <a:gd name="connsiteX0" fmla="*/ 0 w 199808"/>
                        <a:gd name="connsiteY0" fmla="*/ 33302 h 286112"/>
                        <a:gd name="connsiteX1" fmla="*/ 33302 w 199808"/>
                        <a:gd name="connsiteY1" fmla="*/ 0 h 286112"/>
                        <a:gd name="connsiteX2" fmla="*/ 166506 w 199808"/>
                        <a:gd name="connsiteY2" fmla="*/ 0 h 286112"/>
                        <a:gd name="connsiteX3" fmla="*/ 199808 w 199808"/>
                        <a:gd name="connsiteY3" fmla="*/ 33302 h 286112"/>
                        <a:gd name="connsiteX4" fmla="*/ 199808 w 199808"/>
                        <a:gd name="connsiteY4" fmla="*/ 252810 h 286112"/>
                        <a:gd name="connsiteX5" fmla="*/ 166506 w 199808"/>
                        <a:gd name="connsiteY5" fmla="*/ 286112 h 286112"/>
                        <a:gd name="connsiteX6" fmla="*/ 33302 w 199808"/>
                        <a:gd name="connsiteY6" fmla="*/ 286112 h 286112"/>
                        <a:gd name="connsiteX7" fmla="*/ 0 w 199808"/>
                        <a:gd name="connsiteY7" fmla="*/ 252810 h 286112"/>
                        <a:gd name="connsiteX8" fmla="*/ 0 w 199808"/>
                        <a:gd name="connsiteY8" fmla="*/ 33302 h 286112"/>
                        <a:gd name="connsiteX0" fmla="*/ 0 w 199808"/>
                        <a:gd name="connsiteY0" fmla="*/ 33302 h 286112"/>
                        <a:gd name="connsiteX1" fmla="*/ 33302 w 199808"/>
                        <a:gd name="connsiteY1" fmla="*/ 0 h 286112"/>
                        <a:gd name="connsiteX2" fmla="*/ 123196 w 199808"/>
                        <a:gd name="connsiteY2" fmla="*/ 16974 h 286112"/>
                        <a:gd name="connsiteX3" fmla="*/ 166506 w 199808"/>
                        <a:gd name="connsiteY3" fmla="*/ 0 h 286112"/>
                        <a:gd name="connsiteX4" fmla="*/ 199808 w 199808"/>
                        <a:gd name="connsiteY4" fmla="*/ 33302 h 286112"/>
                        <a:gd name="connsiteX5" fmla="*/ 199808 w 199808"/>
                        <a:gd name="connsiteY5" fmla="*/ 252810 h 286112"/>
                        <a:gd name="connsiteX6" fmla="*/ 166506 w 199808"/>
                        <a:gd name="connsiteY6" fmla="*/ 286112 h 286112"/>
                        <a:gd name="connsiteX7" fmla="*/ 33302 w 199808"/>
                        <a:gd name="connsiteY7" fmla="*/ 286112 h 286112"/>
                        <a:gd name="connsiteX8" fmla="*/ 0 w 199808"/>
                        <a:gd name="connsiteY8" fmla="*/ 252810 h 286112"/>
                        <a:gd name="connsiteX9" fmla="*/ 0 w 199808"/>
                        <a:gd name="connsiteY9" fmla="*/ 33302 h 286112"/>
                        <a:gd name="connsiteX0" fmla="*/ 0 w 199808"/>
                        <a:gd name="connsiteY0" fmla="*/ 34378 h 287188"/>
                        <a:gd name="connsiteX1" fmla="*/ 33302 w 199808"/>
                        <a:gd name="connsiteY1" fmla="*/ 1076 h 287188"/>
                        <a:gd name="connsiteX2" fmla="*/ 62492 w 199808"/>
                        <a:gd name="connsiteY2" fmla="*/ 14878 h 287188"/>
                        <a:gd name="connsiteX3" fmla="*/ 123196 w 199808"/>
                        <a:gd name="connsiteY3" fmla="*/ 18050 h 287188"/>
                        <a:gd name="connsiteX4" fmla="*/ 166506 w 199808"/>
                        <a:gd name="connsiteY4" fmla="*/ 1076 h 287188"/>
                        <a:gd name="connsiteX5" fmla="*/ 199808 w 199808"/>
                        <a:gd name="connsiteY5" fmla="*/ 34378 h 287188"/>
                        <a:gd name="connsiteX6" fmla="*/ 199808 w 199808"/>
                        <a:gd name="connsiteY6" fmla="*/ 253886 h 287188"/>
                        <a:gd name="connsiteX7" fmla="*/ 166506 w 199808"/>
                        <a:gd name="connsiteY7" fmla="*/ 287188 h 287188"/>
                        <a:gd name="connsiteX8" fmla="*/ 33302 w 199808"/>
                        <a:gd name="connsiteY8" fmla="*/ 287188 h 287188"/>
                        <a:gd name="connsiteX9" fmla="*/ 0 w 199808"/>
                        <a:gd name="connsiteY9" fmla="*/ 253886 h 287188"/>
                        <a:gd name="connsiteX10" fmla="*/ 0 w 199808"/>
                        <a:gd name="connsiteY10" fmla="*/ 34378 h 287188"/>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33302 w 199808"/>
                        <a:gd name="connsiteY9" fmla="*/ 287188 h 305860"/>
                        <a:gd name="connsiteX10" fmla="*/ 0 w 199808"/>
                        <a:gd name="connsiteY10" fmla="*/ 253886 h 305860"/>
                        <a:gd name="connsiteX11" fmla="*/ 0 w 199808"/>
                        <a:gd name="connsiteY11" fmla="*/ 34378 h 305860"/>
                        <a:gd name="connsiteX0" fmla="*/ 0 w 199808"/>
                        <a:gd name="connsiteY0" fmla="*/ 34378 h 305860"/>
                        <a:gd name="connsiteX1" fmla="*/ 33302 w 199808"/>
                        <a:gd name="connsiteY1" fmla="*/ 1076 h 305860"/>
                        <a:gd name="connsiteX2" fmla="*/ 62492 w 199808"/>
                        <a:gd name="connsiteY2" fmla="*/ 14878 h 305860"/>
                        <a:gd name="connsiteX3" fmla="*/ 123196 w 199808"/>
                        <a:gd name="connsiteY3" fmla="*/ 18050 h 305860"/>
                        <a:gd name="connsiteX4" fmla="*/ 166506 w 199808"/>
                        <a:gd name="connsiteY4" fmla="*/ 1076 h 305860"/>
                        <a:gd name="connsiteX5" fmla="*/ 199808 w 199808"/>
                        <a:gd name="connsiteY5" fmla="*/ 34378 h 305860"/>
                        <a:gd name="connsiteX6" fmla="*/ 199808 w 199808"/>
                        <a:gd name="connsiteY6" fmla="*/ 253886 h 305860"/>
                        <a:gd name="connsiteX7" fmla="*/ 166506 w 199808"/>
                        <a:gd name="connsiteY7" fmla="*/ 287188 h 305860"/>
                        <a:gd name="connsiteX8" fmla="*/ 105690 w 199808"/>
                        <a:gd name="connsiteY8" fmla="*/ 305860 h 305860"/>
                        <a:gd name="connsiteX9" fmla="*/ 41951 w 199808"/>
                        <a:gd name="connsiteY9" fmla="*/ 271189 h 305860"/>
                        <a:gd name="connsiteX10" fmla="*/ 0 w 199808"/>
                        <a:gd name="connsiteY10" fmla="*/ 253886 h 305860"/>
                        <a:gd name="connsiteX11" fmla="*/ 0 w 199808"/>
                        <a:gd name="connsiteY11" fmla="*/ 34378 h 305860"/>
                        <a:gd name="connsiteX0" fmla="*/ 0 w 199808"/>
                        <a:gd name="connsiteY0" fmla="*/ 33302 h 304784"/>
                        <a:gd name="connsiteX1" fmla="*/ 38751 w 199808"/>
                        <a:gd name="connsiteY1" fmla="*/ 21672 h 304784"/>
                        <a:gd name="connsiteX2" fmla="*/ 62492 w 199808"/>
                        <a:gd name="connsiteY2" fmla="*/ 13802 h 304784"/>
                        <a:gd name="connsiteX3" fmla="*/ 123196 w 199808"/>
                        <a:gd name="connsiteY3" fmla="*/ 16974 h 304784"/>
                        <a:gd name="connsiteX4" fmla="*/ 166506 w 199808"/>
                        <a:gd name="connsiteY4" fmla="*/ 0 h 304784"/>
                        <a:gd name="connsiteX5" fmla="*/ 199808 w 199808"/>
                        <a:gd name="connsiteY5" fmla="*/ 33302 h 304784"/>
                        <a:gd name="connsiteX6" fmla="*/ 199808 w 199808"/>
                        <a:gd name="connsiteY6" fmla="*/ 252810 h 304784"/>
                        <a:gd name="connsiteX7" fmla="*/ 166506 w 199808"/>
                        <a:gd name="connsiteY7" fmla="*/ 286112 h 304784"/>
                        <a:gd name="connsiteX8" fmla="*/ 105690 w 199808"/>
                        <a:gd name="connsiteY8" fmla="*/ 304784 h 304784"/>
                        <a:gd name="connsiteX9" fmla="*/ 41951 w 199808"/>
                        <a:gd name="connsiteY9" fmla="*/ 270113 h 304784"/>
                        <a:gd name="connsiteX10" fmla="*/ 0 w 199808"/>
                        <a:gd name="connsiteY10" fmla="*/ 252810 h 304784"/>
                        <a:gd name="connsiteX11" fmla="*/ 0 w 199808"/>
                        <a:gd name="connsiteY11" fmla="*/ 33302 h 30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808" h="304784">
                          <a:moveTo>
                            <a:pt x="0" y="33302"/>
                          </a:moveTo>
                          <a:cubicBezTo>
                            <a:pt x="0" y="14910"/>
                            <a:pt x="20359" y="21672"/>
                            <a:pt x="38751" y="21672"/>
                          </a:cubicBezTo>
                          <a:cubicBezTo>
                            <a:pt x="49209" y="16299"/>
                            <a:pt x="47510" y="10973"/>
                            <a:pt x="62492" y="13802"/>
                          </a:cubicBezTo>
                          <a:cubicBezTo>
                            <a:pt x="77474" y="16631"/>
                            <a:pt x="105903" y="17151"/>
                            <a:pt x="123196" y="16974"/>
                          </a:cubicBezTo>
                          <a:cubicBezTo>
                            <a:pt x="139808" y="16914"/>
                            <a:pt x="149894" y="60"/>
                            <a:pt x="166506" y="0"/>
                          </a:cubicBezTo>
                          <a:cubicBezTo>
                            <a:pt x="184898" y="0"/>
                            <a:pt x="199808" y="14910"/>
                            <a:pt x="199808" y="33302"/>
                          </a:cubicBezTo>
                          <a:lnTo>
                            <a:pt x="199808" y="252810"/>
                          </a:lnTo>
                          <a:cubicBezTo>
                            <a:pt x="199808" y="271202"/>
                            <a:pt x="184898" y="286112"/>
                            <a:pt x="166506" y="286112"/>
                          </a:cubicBezTo>
                          <a:cubicBezTo>
                            <a:pt x="144872" y="286918"/>
                            <a:pt x="127324" y="303978"/>
                            <a:pt x="105690" y="304784"/>
                          </a:cubicBezTo>
                          <a:lnTo>
                            <a:pt x="41951" y="270113"/>
                          </a:lnTo>
                          <a:cubicBezTo>
                            <a:pt x="23559" y="270113"/>
                            <a:pt x="0" y="271202"/>
                            <a:pt x="0" y="252810"/>
                          </a:cubicBezTo>
                          <a:lnTo>
                            <a:pt x="0" y="33302"/>
                          </a:lnTo>
                          <a:close/>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3" name="フリーフォーム 1609">
                      <a:extLst>
                        <a:ext uri="{FF2B5EF4-FFF2-40B4-BE49-F238E27FC236}">
                          <a16:creationId xmlns:a16="http://schemas.microsoft.com/office/drawing/2014/main" id="{3CBB88DF-1747-A151-C704-E87FF97203D7}"/>
                        </a:ext>
                      </a:extLst>
                    </p:cNvPr>
                    <p:cNvSpPr/>
                    <p:nvPr/>
                  </p:nvSpPr>
                  <p:spPr bwMode="auto">
                    <a:xfrm rot="1233761">
                      <a:off x="7816765" y="2772260"/>
                      <a:ext cx="478434" cy="403338"/>
                    </a:xfrm>
                    <a:custGeom>
                      <a:avLst/>
                      <a:gdLst>
                        <a:gd name="connsiteX0" fmla="*/ 303221 w 355337"/>
                        <a:gd name="connsiteY0" fmla="*/ 0 h 379026"/>
                        <a:gd name="connsiteX1" fmla="*/ 165824 w 355337"/>
                        <a:gd name="connsiteY1" fmla="*/ 90018 h 379026"/>
                        <a:gd name="connsiteX2" fmla="*/ 99494 w 355337"/>
                        <a:gd name="connsiteY2" fmla="*/ 90018 h 379026"/>
                        <a:gd name="connsiteX3" fmla="*/ 0 w 355337"/>
                        <a:gd name="connsiteY3" fmla="*/ 137397 h 379026"/>
                        <a:gd name="connsiteX4" fmla="*/ 14213 w 355337"/>
                        <a:gd name="connsiteY4" fmla="*/ 198988 h 379026"/>
                        <a:gd name="connsiteX5" fmla="*/ 94756 w 355337"/>
                        <a:gd name="connsiteY5" fmla="*/ 379026 h 379026"/>
                        <a:gd name="connsiteX6" fmla="*/ 156348 w 355337"/>
                        <a:gd name="connsiteY6" fmla="*/ 360074 h 379026"/>
                        <a:gd name="connsiteX7" fmla="*/ 203726 w 355337"/>
                        <a:gd name="connsiteY7" fmla="*/ 326910 h 379026"/>
                        <a:gd name="connsiteX8" fmla="*/ 241629 w 355337"/>
                        <a:gd name="connsiteY8" fmla="*/ 303221 h 379026"/>
                        <a:gd name="connsiteX9" fmla="*/ 284269 w 355337"/>
                        <a:gd name="connsiteY9" fmla="*/ 303221 h 379026"/>
                        <a:gd name="connsiteX10" fmla="*/ 355337 w 355337"/>
                        <a:gd name="connsiteY10" fmla="*/ 260580 h 379026"/>
                        <a:gd name="connsiteX11" fmla="*/ 303221 w 355337"/>
                        <a:gd name="connsiteY11" fmla="*/ 0 h 37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337" h="379026">
                          <a:moveTo>
                            <a:pt x="303221" y="0"/>
                          </a:moveTo>
                          <a:lnTo>
                            <a:pt x="165824" y="90018"/>
                          </a:lnTo>
                          <a:lnTo>
                            <a:pt x="99494" y="90018"/>
                          </a:lnTo>
                          <a:lnTo>
                            <a:pt x="0" y="137397"/>
                          </a:lnTo>
                          <a:lnTo>
                            <a:pt x="14213" y="198988"/>
                          </a:lnTo>
                          <a:lnTo>
                            <a:pt x="94756" y="379026"/>
                          </a:lnTo>
                          <a:lnTo>
                            <a:pt x="156348" y="360074"/>
                          </a:lnTo>
                          <a:lnTo>
                            <a:pt x="203726" y="326910"/>
                          </a:lnTo>
                          <a:lnTo>
                            <a:pt x="241629" y="303221"/>
                          </a:lnTo>
                          <a:lnTo>
                            <a:pt x="284269" y="303221"/>
                          </a:lnTo>
                          <a:lnTo>
                            <a:pt x="355337" y="260580"/>
                          </a:lnTo>
                          <a:lnTo>
                            <a:pt x="303221" y="0"/>
                          </a:lnTo>
                          <a:close/>
                        </a:path>
                      </a:pathLst>
                    </a:custGeom>
                    <a:solidFill>
                      <a:srgbClr val="0066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4" name="フリーフォーム 1610">
                      <a:extLst>
                        <a:ext uri="{FF2B5EF4-FFF2-40B4-BE49-F238E27FC236}">
                          <a16:creationId xmlns:a16="http://schemas.microsoft.com/office/drawing/2014/main" id="{0002F180-517F-37EF-B176-1BB93D4189C8}"/>
                        </a:ext>
                      </a:extLst>
                    </p:cNvPr>
                    <p:cNvSpPr/>
                    <p:nvPr/>
                  </p:nvSpPr>
                  <p:spPr bwMode="auto">
                    <a:xfrm rot="1233761">
                      <a:off x="7724336" y="2849715"/>
                      <a:ext cx="184995" cy="252086"/>
                    </a:xfrm>
                    <a:custGeom>
                      <a:avLst/>
                      <a:gdLst>
                        <a:gd name="connsiteX0" fmla="*/ 52116 w 137397"/>
                        <a:gd name="connsiteY0" fmla="*/ 0 h 236891"/>
                        <a:gd name="connsiteX1" fmla="*/ 0 w 137397"/>
                        <a:gd name="connsiteY1" fmla="*/ 23689 h 236891"/>
                        <a:gd name="connsiteX2" fmla="*/ 94757 w 137397"/>
                        <a:gd name="connsiteY2" fmla="*/ 236891 h 236891"/>
                        <a:gd name="connsiteX3" fmla="*/ 137397 w 137397"/>
                        <a:gd name="connsiteY3" fmla="*/ 213202 h 236891"/>
                        <a:gd name="connsiteX4" fmla="*/ 52116 w 137397"/>
                        <a:gd name="connsiteY4" fmla="*/ 0 h 23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97" h="236891">
                          <a:moveTo>
                            <a:pt x="52116" y="0"/>
                          </a:moveTo>
                          <a:lnTo>
                            <a:pt x="0" y="23689"/>
                          </a:lnTo>
                          <a:lnTo>
                            <a:pt x="94757" y="236891"/>
                          </a:lnTo>
                          <a:lnTo>
                            <a:pt x="137397" y="213202"/>
                          </a:lnTo>
                          <a:lnTo>
                            <a:pt x="52116"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5" name="フリーフォーム 1611">
                      <a:extLst>
                        <a:ext uri="{FF2B5EF4-FFF2-40B4-BE49-F238E27FC236}">
                          <a16:creationId xmlns:a16="http://schemas.microsoft.com/office/drawing/2014/main" id="{631B81E8-7ADD-2F09-CE3D-7AF713A0DBB6}"/>
                        </a:ext>
                      </a:extLst>
                    </p:cNvPr>
                    <p:cNvSpPr/>
                    <p:nvPr/>
                  </p:nvSpPr>
                  <p:spPr bwMode="auto">
                    <a:xfrm rot="1233761">
                      <a:off x="8302073" y="3507040"/>
                      <a:ext cx="344473" cy="136126"/>
                    </a:xfrm>
                    <a:custGeom>
                      <a:avLst/>
                      <a:gdLst>
                        <a:gd name="connsiteX0" fmla="*/ 28427 w 255843"/>
                        <a:gd name="connsiteY0" fmla="*/ 0 h 127921"/>
                        <a:gd name="connsiteX1" fmla="*/ 255843 w 255843"/>
                        <a:gd name="connsiteY1" fmla="*/ 75805 h 127921"/>
                        <a:gd name="connsiteX2" fmla="*/ 241629 w 255843"/>
                        <a:gd name="connsiteY2" fmla="*/ 127921 h 127921"/>
                        <a:gd name="connsiteX3" fmla="*/ 0 w 255843"/>
                        <a:gd name="connsiteY3" fmla="*/ 56853 h 127921"/>
                        <a:gd name="connsiteX4" fmla="*/ 28427 w 255843"/>
                        <a:gd name="connsiteY4" fmla="*/ 0 h 127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3" h="127921">
                          <a:moveTo>
                            <a:pt x="28427" y="0"/>
                          </a:moveTo>
                          <a:lnTo>
                            <a:pt x="255843" y="75805"/>
                          </a:lnTo>
                          <a:lnTo>
                            <a:pt x="241629" y="127921"/>
                          </a:lnTo>
                          <a:lnTo>
                            <a:pt x="0" y="56853"/>
                          </a:lnTo>
                          <a:lnTo>
                            <a:pt x="28427" y="0"/>
                          </a:lnTo>
                          <a:close/>
                        </a:path>
                      </a:pathLst>
                    </a:custGeom>
                    <a:solidFill>
                      <a:srgbClr val="000000"/>
                    </a:solidFill>
                    <a:ln w="3175"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6" name="フリーフォーム 1612">
                      <a:extLst>
                        <a:ext uri="{FF2B5EF4-FFF2-40B4-BE49-F238E27FC236}">
                          <a16:creationId xmlns:a16="http://schemas.microsoft.com/office/drawing/2014/main" id="{47ACD2F5-747F-257C-3E80-7ED768EA24D2}"/>
                        </a:ext>
                      </a:extLst>
                    </p:cNvPr>
                    <p:cNvSpPr/>
                    <p:nvPr/>
                  </p:nvSpPr>
                  <p:spPr bwMode="auto">
                    <a:xfrm rot="1233761">
                      <a:off x="8219160" y="3566831"/>
                      <a:ext cx="363622" cy="171471"/>
                    </a:xfrm>
                    <a:custGeom>
                      <a:avLst/>
                      <a:gdLst>
                        <a:gd name="connsiteX0" fmla="*/ 56854 w 270056"/>
                        <a:gd name="connsiteY0" fmla="*/ 0 h 161086"/>
                        <a:gd name="connsiteX1" fmla="*/ 0 w 270056"/>
                        <a:gd name="connsiteY1" fmla="*/ 56854 h 161086"/>
                        <a:gd name="connsiteX2" fmla="*/ 9476 w 270056"/>
                        <a:gd name="connsiteY2" fmla="*/ 80543 h 161086"/>
                        <a:gd name="connsiteX3" fmla="*/ 42640 w 270056"/>
                        <a:gd name="connsiteY3" fmla="*/ 71067 h 161086"/>
                        <a:gd name="connsiteX4" fmla="*/ 56854 w 270056"/>
                        <a:gd name="connsiteY4" fmla="*/ 61592 h 161086"/>
                        <a:gd name="connsiteX5" fmla="*/ 47378 w 270056"/>
                        <a:gd name="connsiteY5" fmla="*/ 94756 h 161086"/>
                        <a:gd name="connsiteX6" fmla="*/ 71067 w 270056"/>
                        <a:gd name="connsiteY6" fmla="*/ 142135 h 161086"/>
                        <a:gd name="connsiteX7" fmla="*/ 132659 w 270056"/>
                        <a:gd name="connsiteY7" fmla="*/ 161086 h 161086"/>
                        <a:gd name="connsiteX8" fmla="*/ 203726 w 270056"/>
                        <a:gd name="connsiteY8" fmla="*/ 142135 h 161086"/>
                        <a:gd name="connsiteX9" fmla="*/ 270056 w 270056"/>
                        <a:gd name="connsiteY9" fmla="*/ 71067 h 161086"/>
                        <a:gd name="connsiteX10" fmla="*/ 56854 w 270056"/>
                        <a:gd name="connsiteY10" fmla="*/ 0 h 161086"/>
                        <a:gd name="connsiteX0" fmla="*/ 56854 w 270056"/>
                        <a:gd name="connsiteY0" fmla="*/ 49 h 161135"/>
                        <a:gd name="connsiteX1" fmla="*/ 0 w 270056"/>
                        <a:gd name="connsiteY1" fmla="*/ 56903 h 161135"/>
                        <a:gd name="connsiteX2" fmla="*/ 9476 w 270056"/>
                        <a:gd name="connsiteY2" fmla="*/ 80592 h 161135"/>
                        <a:gd name="connsiteX3" fmla="*/ 42640 w 270056"/>
                        <a:gd name="connsiteY3" fmla="*/ 71116 h 161135"/>
                        <a:gd name="connsiteX4" fmla="*/ 56854 w 270056"/>
                        <a:gd name="connsiteY4" fmla="*/ 61641 h 161135"/>
                        <a:gd name="connsiteX5" fmla="*/ 47378 w 270056"/>
                        <a:gd name="connsiteY5" fmla="*/ 94805 h 161135"/>
                        <a:gd name="connsiteX6" fmla="*/ 71067 w 270056"/>
                        <a:gd name="connsiteY6" fmla="*/ 142184 h 161135"/>
                        <a:gd name="connsiteX7" fmla="*/ 132659 w 270056"/>
                        <a:gd name="connsiteY7" fmla="*/ 161135 h 161135"/>
                        <a:gd name="connsiteX8" fmla="*/ 203726 w 270056"/>
                        <a:gd name="connsiteY8" fmla="*/ 142184 h 161135"/>
                        <a:gd name="connsiteX9" fmla="*/ 270056 w 270056"/>
                        <a:gd name="connsiteY9" fmla="*/ 71116 h 161135"/>
                        <a:gd name="connsiteX10" fmla="*/ 112378 w 270056"/>
                        <a:gd name="connsiteY10" fmla="*/ 0 h 161135"/>
                        <a:gd name="connsiteX11" fmla="*/ 56854 w 270056"/>
                        <a:gd name="connsiteY11" fmla="*/ 49 h 161135"/>
                        <a:gd name="connsiteX0" fmla="*/ 56854 w 270065"/>
                        <a:gd name="connsiteY0" fmla="*/ 49 h 161135"/>
                        <a:gd name="connsiteX1" fmla="*/ 0 w 270065"/>
                        <a:gd name="connsiteY1" fmla="*/ 56903 h 161135"/>
                        <a:gd name="connsiteX2" fmla="*/ 9476 w 270065"/>
                        <a:gd name="connsiteY2" fmla="*/ 80592 h 161135"/>
                        <a:gd name="connsiteX3" fmla="*/ 42640 w 270065"/>
                        <a:gd name="connsiteY3" fmla="*/ 71116 h 161135"/>
                        <a:gd name="connsiteX4" fmla="*/ 56854 w 270065"/>
                        <a:gd name="connsiteY4" fmla="*/ 61641 h 161135"/>
                        <a:gd name="connsiteX5" fmla="*/ 47378 w 270065"/>
                        <a:gd name="connsiteY5" fmla="*/ 94805 h 161135"/>
                        <a:gd name="connsiteX6" fmla="*/ 71067 w 270065"/>
                        <a:gd name="connsiteY6" fmla="*/ 142184 h 161135"/>
                        <a:gd name="connsiteX7" fmla="*/ 132659 w 270065"/>
                        <a:gd name="connsiteY7" fmla="*/ 161135 h 161135"/>
                        <a:gd name="connsiteX8" fmla="*/ 203726 w 270065"/>
                        <a:gd name="connsiteY8" fmla="*/ 142184 h 161135"/>
                        <a:gd name="connsiteX9" fmla="*/ 270056 w 270065"/>
                        <a:gd name="connsiteY9" fmla="*/ 71116 h 161135"/>
                        <a:gd name="connsiteX10" fmla="*/ 212390 w 270065"/>
                        <a:gd name="connsiteY10" fmla="*/ 33338 h 161135"/>
                        <a:gd name="connsiteX11" fmla="*/ 112378 w 270065"/>
                        <a:gd name="connsiteY11" fmla="*/ 0 h 161135"/>
                        <a:gd name="connsiteX12" fmla="*/ 56854 w 270065"/>
                        <a:gd name="connsiteY12" fmla="*/ 49 h 16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5" h="161135">
                          <a:moveTo>
                            <a:pt x="56854" y="49"/>
                          </a:moveTo>
                          <a:lnTo>
                            <a:pt x="0" y="56903"/>
                          </a:lnTo>
                          <a:lnTo>
                            <a:pt x="9476" y="80592"/>
                          </a:lnTo>
                          <a:lnTo>
                            <a:pt x="42640" y="71116"/>
                          </a:lnTo>
                          <a:lnTo>
                            <a:pt x="56854" y="61641"/>
                          </a:lnTo>
                          <a:lnTo>
                            <a:pt x="47378" y="94805"/>
                          </a:lnTo>
                          <a:lnTo>
                            <a:pt x="71067" y="142184"/>
                          </a:lnTo>
                          <a:lnTo>
                            <a:pt x="132659" y="161135"/>
                          </a:lnTo>
                          <a:lnTo>
                            <a:pt x="203726" y="142184"/>
                          </a:lnTo>
                          <a:lnTo>
                            <a:pt x="270056" y="71116"/>
                          </a:lnTo>
                          <a:cubicBezTo>
                            <a:pt x="270706" y="55356"/>
                            <a:pt x="238670" y="45191"/>
                            <a:pt x="212390" y="33338"/>
                          </a:cubicBezTo>
                          <a:cubicBezTo>
                            <a:pt x="186110" y="21485"/>
                            <a:pt x="137507" y="7930"/>
                            <a:pt x="112378" y="0"/>
                          </a:cubicBezTo>
                          <a:lnTo>
                            <a:pt x="56854" y="49"/>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7" name="フリーフォーム 1613">
                      <a:extLst>
                        <a:ext uri="{FF2B5EF4-FFF2-40B4-BE49-F238E27FC236}">
                          <a16:creationId xmlns:a16="http://schemas.microsoft.com/office/drawing/2014/main" id="{0FFBC84C-1B81-C97A-B640-12E68F37BD5A}"/>
                        </a:ext>
                      </a:extLst>
                    </p:cNvPr>
                    <p:cNvSpPr/>
                    <p:nvPr/>
                  </p:nvSpPr>
                  <p:spPr bwMode="auto">
                    <a:xfrm rot="1233761">
                      <a:off x="7512138" y="2833160"/>
                      <a:ext cx="325381" cy="191136"/>
                    </a:xfrm>
                    <a:custGeom>
                      <a:avLst/>
                      <a:gdLst>
                        <a:gd name="connsiteX0" fmla="*/ 160020 w 241663"/>
                        <a:gd name="connsiteY0" fmla="*/ 32658 h 179615"/>
                        <a:gd name="connsiteX1" fmla="*/ 97971 w 241663"/>
                        <a:gd name="connsiteY1" fmla="*/ 9798 h 179615"/>
                        <a:gd name="connsiteX2" fmla="*/ 58783 w 241663"/>
                        <a:gd name="connsiteY2" fmla="*/ 0 h 179615"/>
                        <a:gd name="connsiteX3" fmla="*/ 35923 w 241663"/>
                        <a:gd name="connsiteY3" fmla="*/ 22860 h 179615"/>
                        <a:gd name="connsiteX4" fmla="*/ 0 w 241663"/>
                        <a:gd name="connsiteY4" fmla="*/ 58783 h 179615"/>
                        <a:gd name="connsiteX5" fmla="*/ 0 w 241663"/>
                        <a:gd name="connsiteY5" fmla="*/ 88175 h 179615"/>
                        <a:gd name="connsiteX6" fmla="*/ 16328 w 241663"/>
                        <a:gd name="connsiteY6" fmla="*/ 107769 h 179615"/>
                        <a:gd name="connsiteX7" fmla="*/ 55517 w 241663"/>
                        <a:gd name="connsiteY7" fmla="*/ 97972 h 179615"/>
                        <a:gd name="connsiteX8" fmla="*/ 84908 w 241663"/>
                        <a:gd name="connsiteY8" fmla="*/ 84909 h 179615"/>
                        <a:gd name="connsiteX9" fmla="*/ 120831 w 241663"/>
                        <a:gd name="connsiteY9" fmla="*/ 94706 h 179615"/>
                        <a:gd name="connsiteX10" fmla="*/ 156754 w 241663"/>
                        <a:gd name="connsiteY10" fmla="*/ 97972 h 179615"/>
                        <a:gd name="connsiteX11" fmla="*/ 176348 w 241663"/>
                        <a:gd name="connsiteY11" fmla="*/ 117566 h 179615"/>
                        <a:gd name="connsiteX12" fmla="*/ 192677 w 241663"/>
                        <a:gd name="connsiteY12" fmla="*/ 150223 h 179615"/>
                        <a:gd name="connsiteX13" fmla="*/ 205740 w 241663"/>
                        <a:gd name="connsiteY13" fmla="*/ 179615 h 179615"/>
                        <a:gd name="connsiteX14" fmla="*/ 241663 w 241663"/>
                        <a:gd name="connsiteY14" fmla="*/ 163286 h 179615"/>
                        <a:gd name="connsiteX15" fmla="*/ 160020 w 241663"/>
                        <a:gd name="connsiteY15" fmla="*/ 32658 h 1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663" h="179615">
                          <a:moveTo>
                            <a:pt x="160020" y="32658"/>
                          </a:moveTo>
                          <a:lnTo>
                            <a:pt x="97971" y="9798"/>
                          </a:lnTo>
                          <a:lnTo>
                            <a:pt x="58783" y="0"/>
                          </a:lnTo>
                          <a:lnTo>
                            <a:pt x="35923" y="22860"/>
                          </a:lnTo>
                          <a:lnTo>
                            <a:pt x="0" y="58783"/>
                          </a:lnTo>
                          <a:lnTo>
                            <a:pt x="0" y="88175"/>
                          </a:lnTo>
                          <a:lnTo>
                            <a:pt x="16328" y="107769"/>
                          </a:lnTo>
                          <a:lnTo>
                            <a:pt x="55517" y="97972"/>
                          </a:lnTo>
                          <a:lnTo>
                            <a:pt x="84908" y="84909"/>
                          </a:lnTo>
                          <a:lnTo>
                            <a:pt x="120831" y="94706"/>
                          </a:lnTo>
                          <a:lnTo>
                            <a:pt x="156754" y="97972"/>
                          </a:lnTo>
                          <a:lnTo>
                            <a:pt x="176348" y="117566"/>
                          </a:lnTo>
                          <a:lnTo>
                            <a:pt x="192677" y="150223"/>
                          </a:lnTo>
                          <a:lnTo>
                            <a:pt x="205740" y="179615"/>
                          </a:lnTo>
                          <a:lnTo>
                            <a:pt x="241663" y="163286"/>
                          </a:lnTo>
                          <a:lnTo>
                            <a:pt x="160020" y="32658"/>
                          </a:lnTo>
                          <a:close/>
                        </a:path>
                      </a:pathLst>
                    </a:custGeom>
                    <a:solidFill>
                      <a:srgbClr val="FFCC99"/>
                    </a:solidFill>
                    <a:ln w="6350" cap="flat" cmpd="sng" algn="ctr">
                      <a:solidFill>
                        <a:srgbClr val="000000"/>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itchFamily="50" charset="-128"/>
                        <a:ea typeface="HGS創英角ﾎﾟｯﾌﾟ体" pitchFamily="50" charset="-128"/>
                      </a:endParaRPr>
                    </a:p>
                  </p:txBody>
                </p:sp>
                <p:sp>
                  <p:nvSpPr>
                    <p:cNvPr id="68" name="フリーフォーム 1614">
                      <a:extLst>
                        <a:ext uri="{FF2B5EF4-FFF2-40B4-BE49-F238E27FC236}">
                          <a16:creationId xmlns:a16="http://schemas.microsoft.com/office/drawing/2014/main" id="{254C9D96-655B-CCE3-CA85-BBE2F5668A76}"/>
                        </a:ext>
                      </a:extLst>
                    </p:cNvPr>
                    <p:cNvSpPr/>
                    <p:nvPr/>
                  </p:nvSpPr>
                  <p:spPr bwMode="auto">
                    <a:xfrm rot="1233761">
                      <a:off x="8274440" y="2290611"/>
                      <a:ext cx="226259" cy="1171702"/>
                    </a:xfrm>
                    <a:custGeom>
                      <a:avLst/>
                      <a:gdLst>
                        <a:gd name="connsiteX0" fmla="*/ 0 w 181232"/>
                        <a:gd name="connsiteY0" fmla="*/ 0 h 1190368"/>
                        <a:gd name="connsiteX1" fmla="*/ 20595 w 181232"/>
                        <a:gd name="connsiteY1" fmla="*/ 197708 h 1190368"/>
                        <a:gd name="connsiteX2" fmla="*/ 65903 w 181232"/>
                        <a:gd name="connsiteY2" fmla="*/ 531341 h 1190368"/>
                        <a:gd name="connsiteX3" fmla="*/ 107092 w 181232"/>
                        <a:gd name="connsiteY3" fmla="*/ 766119 h 1190368"/>
                        <a:gd name="connsiteX4" fmla="*/ 148281 w 181232"/>
                        <a:gd name="connsiteY4" fmla="*/ 980303 h 1190368"/>
                        <a:gd name="connsiteX5" fmla="*/ 181232 w 181232"/>
                        <a:gd name="connsiteY5" fmla="*/ 1190368 h 119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232" h="1190368">
                          <a:moveTo>
                            <a:pt x="0" y="0"/>
                          </a:moveTo>
                          <a:lnTo>
                            <a:pt x="20595" y="197708"/>
                          </a:lnTo>
                          <a:lnTo>
                            <a:pt x="65903" y="531341"/>
                          </a:lnTo>
                          <a:lnTo>
                            <a:pt x="107092" y="766119"/>
                          </a:lnTo>
                          <a:lnTo>
                            <a:pt x="148281" y="980303"/>
                          </a:lnTo>
                          <a:lnTo>
                            <a:pt x="181232" y="1190368"/>
                          </a:lnTo>
                        </a:path>
                      </a:pathLst>
                    </a:custGeom>
                    <a:noFill/>
                    <a:ln w="635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tx1">
                                <a:gamma/>
                                <a:shade val="60000"/>
                                <a:invGamma/>
                              </a:schemeClr>
                            </a:outerShdw>
                          </a:effectLst>
                        </a14:hiddenEffects>
                      </a:ext>
                    </a:ex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69" name="フリーフォーム 1615">
                      <a:extLst>
                        <a:ext uri="{FF2B5EF4-FFF2-40B4-BE49-F238E27FC236}">
                          <a16:creationId xmlns:a16="http://schemas.microsoft.com/office/drawing/2014/main" id="{AF1DEE3D-88E1-B192-5F6E-4AEFBE5F2090}"/>
                        </a:ext>
                      </a:extLst>
                    </p:cNvPr>
                    <p:cNvSpPr/>
                    <p:nvPr/>
                  </p:nvSpPr>
                  <p:spPr bwMode="auto">
                    <a:xfrm rot="1233761">
                      <a:off x="8522537" y="2531494"/>
                      <a:ext cx="64123" cy="263535"/>
                    </a:xfrm>
                    <a:custGeom>
                      <a:avLst/>
                      <a:gdLst>
                        <a:gd name="connsiteX0" fmla="*/ 0 w 47625"/>
                        <a:gd name="connsiteY0" fmla="*/ 0 h 247650"/>
                        <a:gd name="connsiteX1" fmla="*/ 14287 w 47625"/>
                        <a:gd name="connsiteY1" fmla="*/ 107156 h 247650"/>
                        <a:gd name="connsiteX2" fmla="*/ 30956 w 47625"/>
                        <a:gd name="connsiteY2" fmla="*/ 157162 h 247650"/>
                        <a:gd name="connsiteX3" fmla="*/ 47625 w 47625"/>
                        <a:gd name="connsiteY3" fmla="*/ 247650 h 247650"/>
                      </a:gdLst>
                      <a:ahLst/>
                      <a:cxnLst>
                        <a:cxn ang="0">
                          <a:pos x="connsiteX0" y="connsiteY0"/>
                        </a:cxn>
                        <a:cxn ang="0">
                          <a:pos x="connsiteX1" y="connsiteY1"/>
                        </a:cxn>
                        <a:cxn ang="0">
                          <a:pos x="connsiteX2" y="connsiteY2"/>
                        </a:cxn>
                        <a:cxn ang="0">
                          <a:pos x="connsiteX3" y="connsiteY3"/>
                        </a:cxn>
                      </a:cxnLst>
                      <a:rect l="l" t="t" r="r" b="b"/>
                      <a:pathLst>
                        <a:path w="47625" h="247650">
                          <a:moveTo>
                            <a:pt x="0" y="0"/>
                          </a:moveTo>
                          <a:lnTo>
                            <a:pt x="14287" y="107156"/>
                          </a:lnTo>
                          <a:lnTo>
                            <a:pt x="30956" y="157162"/>
                          </a:lnTo>
                          <a:lnTo>
                            <a:pt x="47625" y="2476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70" name="フリーフォーム 1616">
                      <a:extLst>
                        <a:ext uri="{FF2B5EF4-FFF2-40B4-BE49-F238E27FC236}">
                          <a16:creationId xmlns:a16="http://schemas.microsoft.com/office/drawing/2014/main" id="{454DE681-459C-E750-3E58-0FF3EBA39DF4}"/>
                        </a:ext>
                      </a:extLst>
                    </p:cNvPr>
                    <p:cNvSpPr/>
                    <p:nvPr/>
                  </p:nvSpPr>
                  <p:spPr bwMode="auto">
                    <a:xfrm rot="1233761">
                      <a:off x="8713369" y="3560268"/>
                      <a:ext cx="298175" cy="60816"/>
                    </a:xfrm>
                    <a:custGeom>
                      <a:avLst/>
                      <a:gdLst>
                        <a:gd name="connsiteX0" fmla="*/ 221457 w 221457"/>
                        <a:gd name="connsiteY0" fmla="*/ 0 h 57150"/>
                        <a:gd name="connsiteX1" fmla="*/ 102394 w 221457"/>
                        <a:gd name="connsiteY1" fmla="*/ 28575 h 57150"/>
                        <a:gd name="connsiteX2" fmla="*/ 0 w 221457"/>
                        <a:gd name="connsiteY2" fmla="*/ 57150 h 57150"/>
                      </a:gdLst>
                      <a:ahLst/>
                      <a:cxnLst>
                        <a:cxn ang="0">
                          <a:pos x="connsiteX0" y="connsiteY0"/>
                        </a:cxn>
                        <a:cxn ang="0">
                          <a:pos x="connsiteX1" y="connsiteY1"/>
                        </a:cxn>
                        <a:cxn ang="0">
                          <a:pos x="connsiteX2" y="connsiteY2"/>
                        </a:cxn>
                      </a:cxnLst>
                      <a:rect l="l" t="t" r="r" b="b"/>
                      <a:pathLst>
                        <a:path w="221457" h="57150">
                          <a:moveTo>
                            <a:pt x="221457" y="0"/>
                          </a:moveTo>
                          <a:lnTo>
                            <a:pt x="102394" y="28575"/>
                          </a:lnTo>
                          <a:lnTo>
                            <a:pt x="0" y="5715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sp>
                  <p:nvSpPr>
                    <p:cNvPr id="71" name="フリーフォーム 1617">
                      <a:extLst>
                        <a:ext uri="{FF2B5EF4-FFF2-40B4-BE49-F238E27FC236}">
                          <a16:creationId xmlns:a16="http://schemas.microsoft.com/office/drawing/2014/main" id="{D78006EF-6F16-FE3D-2EB1-37242D5E7E4B}"/>
                        </a:ext>
                      </a:extLst>
                    </p:cNvPr>
                    <p:cNvSpPr/>
                    <p:nvPr/>
                  </p:nvSpPr>
                  <p:spPr bwMode="auto">
                    <a:xfrm rot="1233761">
                      <a:off x="8204537" y="3453801"/>
                      <a:ext cx="163515" cy="22806"/>
                    </a:xfrm>
                    <a:custGeom>
                      <a:avLst/>
                      <a:gdLst>
                        <a:gd name="connsiteX0" fmla="*/ 0 w 121444"/>
                        <a:gd name="connsiteY0" fmla="*/ 21431 h 21431"/>
                        <a:gd name="connsiteX1" fmla="*/ 64294 w 121444"/>
                        <a:gd name="connsiteY1" fmla="*/ 11906 h 21431"/>
                        <a:gd name="connsiteX2" fmla="*/ 121444 w 121444"/>
                        <a:gd name="connsiteY2" fmla="*/ 0 h 21431"/>
                      </a:gdLst>
                      <a:ahLst/>
                      <a:cxnLst>
                        <a:cxn ang="0">
                          <a:pos x="connsiteX0" y="connsiteY0"/>
                        </a:cxn>
                        <a:cxn ang="0">
                          <a:pos x="connsiteX1" y="connsiteY1"/>
                        </a:cxn>
                        <a:cxn ang="0">
                          <a:pos x="connsiteX2" y="connsiteY2"/>
                        </a:cxn>
                      </a:cxnLst>
                      <a:rect l="l" t="t" r="r" b="b"/>
                      <a:pathLst>
                        <a:path w="121444" h="21431">
                          <a:moveTo>
                            <a:pt x="0" y="21431"/>
                          </a:moveTo>
                          <a:lnTo>
                            <a:pt x="64294" y="11906"/>
                          </a:lnTo>
                          <a:lnTo>
                            <a:pt x="121444" y="0"/>
                          </a:lnTo>
                        </a:path>
                      </a:pathLst>
                    </a:custGeom>
                    <a:noFill/>
                    <a:ln w="9525" cap="flat" cmpd="sng">
                      <a:solidFill>
                        <a:srgbClr val="000000"/>
                      </a:solidFill>
                      <a:prstDash val="solid"/>
                      <a:round/>
                      <a:headEnd type="none" w="med" len="med"/>
                      <a:tailEnd type="none" w="med" len="med"/>
                    </a:ln>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ja-JP" altLang="en-US" sz="2400" b="0" i="0" u="none" strike="noStrike" kern="0" cap="none" spc="0" normalizeH="0" baseline="0">
                        <a:ln>
                          <a:noFill/>
                        </a:ln>
                        <a:solidFill>
                          <a:srgbClr val="000000"/>
                        </a:solidFill>
                        <a:effectLst/>
                        <a:uLnTx/>
                        <a:uFillTx/>
                        <a:latin typeface="HGS創英角ﾎﾟｯﾌﾟ体" panose="040B0A00000000000000" pitchFamily="50" charset="-128"/>
                        <a:ea typeface="HGS創英角ﾎﾟｯﾌﾟ体" panose="040B0A00000000000000" pitchFamily="50" charset="-128"/>
                      </a:endParaRPr>
                    </a:p>
                  </p:txBody>
                </p:sp>
              </p:grpSp>
            </p:grpSp>
          </p:grpSp>
          <p:pic>
            <p:nvPicPr>
              <p:cNvPr id="34" name="図 33" descr="アプリケーション が含まれている画像&#10;&#10;自動的に生成された説明">
                <a:extLst>
                  <a:ext uri="{FF2B5EF4-FFF2-40B4-BE49-F238E27FC236}">
                    <a16:creationId xmlns:a16="http://schemas.microsoft.com/office/drawing/2014/main" id="{CE97B01B-75D0-AE84-6763-68A15A482BFE}"/>
                  </a:ext>
                </a:extLst>
              </p:cNvPr>
              <p:cNvPicPr>
                <a:picLocks noChangeAspect="1"/>
              </p:cNvPicPr>
              <p:nvPr/>
            </p:nvPicPr>
            <p:blipFill rotWithShape="1">
              <a:blip r:embed="rId6" cstate="email">
                <a:clrChange>
                  <a:clrFrom>
                    <a:srgbClr val="B83DBA"/>
                  </a:clrFrom>
                  <a:clrTo>
                    <a:srgbClr val="B83DBA">
                      <a:alpha val="0"/>
                    </a:srgbClr>
                  </a:clrTo>
                </a:clrChange>
                <a:extLst>
                  <a:ext uri="{28A0092B-C50C-407E-A947-70E740481C1C}">
                    <a14:useLocalDpi xmlns:a14="http://schemas.microsoft.com/office/drawing/2010/main"/>
                  </a:ext>
                </a:extLst>
              </a:blip>
              <a:srcRect/>
              <a:stretch/>
            </p:blipFill>
            <p:spPr>
              <a:xfrm flipH="1">
                <a:off x="7403209" y="2016994"/>
                <a:ext cx="1018294" cy="1277852"/>
              </a:xfrm>
              <a:prstGeom prst="rect">
                <a:avLst/>
              </a:prstGeom>
            </p:spPr>
          </p:pic>
          <p:pic>
            <p:nvPicPr>
              <p:cNvPr id="35" name="図 34" descr="若い男性の顔&#10;&#10;AI によって生成されたコンテンツは間違っている可能性があります。">
                <a:extLst>
                  <a:ext uri="{FF2B5EF4-FFF2-40B4-BE49-F238E27FC236}">
                    <a16:creationId xmlns:a16="http://schemas.microsoft.com/office/drawing/2014/main" id="{CBDED6F9-9E7C-6DF2-EF8D-C7F5C97816B3}"/>
                  </a:ext>
                </a:extLst>
              </p:cNvPr>
              <p:cNvPicPr>
                <a:picLocks noChangeAspect="1"/>
              </p:cNvPicPr>
              <p:nvPr/>
            </p:nvPicPr>
            <p:blipFill>
              <a:blip r:embed="rId7" cstate="hqprint">
                <a:extLst>
                  <a:ext uri="{BEBA8EAE-BF5A-486C-A8C5-ECC9F3942E4B}">
                    <a14:imgProps xmlns:a14="http://schemas.microsoft.com/office/drawing/2010/main">
                      <a14:imgLayer r:embed="rId8">
                        <a14:imgEffect>
                          <a14:backgroundRemoval t="9847" b="98906" l="9589" r="89726">
                            <a14:foregroundMark x1="56393" y1="89716" x2="42466" y2="93217"/>
                            <a14:foregroundMark x1="58219" y1="89497" x2="46346" y2="98906"/>
                          </a14:backgroundRemoval>
                        </a14:imgEffect>
                      </a14:imgLayer>
                    </a14:imgProps>
                  </a:ext>
                  <a:ext uri="{28A0092B-C50C-407E-A947-70E740481C1C}">
                    <a14:useLocalDpi xmlns:a14="http://schemas.microsoft.com/office/drawing/2010/main" val="0"/>
                  </a:ext>
                </a:extLst>
              </a:blip>
              <a:stretch>
                <a:fillRect/>
              </a:stretch>
            </p:blipFill>
            <p:spPr>
              <a:xfrm>
                <a:off x="7754480" y="2628134"/>
                <a:ext cx="1529195" cy="1520815"/>
              </a:xfrm>
              <a:prstGeom prst="rect">
                <a:avLst/>
              </a:prstGeom>
            </p:spPr>
          </p:pic>
          <p:sp>
            <p:nvSpPr>
              <p:cNvPr id="37" name="台形 36">
                <a:extLst>
                  <a:ext uri="{FF2B5EF4-FFF2-40B4-BE49-F238E27FC236}">
                    <a16:creationId xmlns:a16="http://schemas.microsoft.com/office/drawing/2014/main" id="{7AEA119A-E09C-0C77-1D5F-8171BA71A2BE}"/>
                  </a:ext>
                </a:extLst>
              </p:cNvPr>
              <p:cNvSpPr/>
              <p:nvPr/>
            </p:nvSpPr>
            <p:spPr>
              <a:xfrm rot="18475761">
                <a:off x="4048021" y="3955937"/>
                <a:ext cx="1149793" cy="386019"/>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ysClr val="windowText" lastClr="000000"/>
                    </a:solidFill>
                  </a:rPr>
                  <a:t>小林</a:t>
                </a:r>
              </a:p>
            </p:txBody>
          </p:sp>
          <p:sp>
            <p:nvSpPr>
              <p:cNvPr id="38" name="台形 37">
                <a:extLst>
                  <a:ext uri="{FF2B5EF4-FFF2-40B4-BE49-F238E27FC236}">
                    <a16:creationId xmlns:a16="http://schemas.microsoft.com/office/drawing/2014/main" id="{0EC5BF56-03CF-4B59-B839-1A834C9DDB90}"/>
                  </a:ext>
                </a:extLst>
              </p:cNvPr>
              <p:cNvSpPr/>
              <p:nvPr/>
            </p:nvSpPr>
            <p:spPr>
              <a:xfrm rot="18475761">
                <a:off x="3334948" y="4923142"/>
                <a:ext cx="1166350" cy="397512"/>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梅澤</a:t>
                </a:r>
                <a:endParaRPr kumimoji="1" lang="ja-JP" altLang="en-US" sz="1000" dirty="0">
                  <a:solidFill>
                    <a:sysClr val="windowText" lastClr="000000"/>
                  </a:solidFill>
                </a:endParaRPr>
              </a:p>
            </p:txBody>
          </p:sp>
          <p:sp>
            <p:nvSpPr>
              <p:cNvPr id="39" name="台形 38">
                <a:extLst>
                  <a:ext uri="{FF2B5EF4-FFF2-40B4-BE49-F238E27FC236}">
                    <a16:creationId xmlns:a16="http://schemas.microsoft.com/office/drawing/2014/main" id="{5D546C3C-87BC-86FF-C56D-1D935E7FD6D5}"/>
                  </a:ext>
                </a:extLst>
              </p:cNvPr>
              <p:cNvSpPr/>
              <p:nvPr/>
            </p:nvSpPr>
            <p:spPr>
              <a:xfrm rot="3601859">
                <a:off x="6458093" y="3852303"/>
                <a:ext cx="1043907" cy="467139"/>
              </a:xfrm>
              <a:prstGeom prst="trapezoid">
                <a:avLst>
                  <a:gd name="adj" fmla="val 13172"/>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ysClr val="windowText" lastClr="000000"/>
                    </a:solidFill>
                  </a:rPr>
                  <a:t>望月</a:t>
                </a:r>
                <a:endParaRPr kumimoji="1" lang="ja-JP" altLang="en-US" sz="1000" dirty="0">
                  <a:solidFill>
                    <a:sysClr val="windowText" lastClr="000000"/>
                  </a:solidFill>
                </a:endParaRPr>
              </a:p>
            </p:txBody>
          </p:sp>
          <p:sp>
            <p:nvSpPr>
              <p:cNvPr id="40" name="台形 39">
                <a:extLst>
                  <a:ext uri="{FF2B5EF4-FFF2-40B4-BE49-F238E27FC236}">
                    <a16:creationId xmlns:a16="http://schemas.microsoft.com/office/drawing/2014/main" id="{426B44BB-EF11-2555-0D3A-7F250B4FF6E9}"/>
                  </a:ext>
                </a:extLst>
              </p:cNvPr>
              <p:cNvSpPr/>
              <p:nvPr/>
            </p:nvSpPr>
            <p:spPr>
              <a:xfrm rot="3456527">
                <a:off x="6972013" y="4824623"/>
                <a:ext cx="1137465" cy="440781"/>
              </a:xfrm>
              <a:prstGeom prst="trapezoid">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ysClr val="windowText" lastClr="000000"/>
                    </a:solidFill>
                  </a:rPr>
                  <a:t>田中</a:t>
                </a:r>
              </a:p>
            </p:txBody>
          </p:sp>
          <p:sp>
            <p:nvSpPr>
              <p:cNvPr id="41" name="正方形/長方形 40">
                <a:extLst>
                  <a:ext uri="{FF2B5EF4-FFF2-40B4-BE49-F238E27FC236}">
                    <a16:creationId xmlns:a16="http://schemas.microsoft.com/office/drawing/2014/main" id="{5E3DCBC0-F19C-EF79-DE1F-A4BAE4D2F21D}"/>
                  </a:ext>
                </a:extLst>
              </p:cNvPr>
              <p:cNvSpPr/>
              <p:nvPr/>
            </p:nvSpPr>
            <p:spPr>
              <a:xfrm>
                <a:off x="3653950" y="1326890"/>
                <a:ext cx="4898055" cy="2418134"/>
              </a:xfrm>
              <a:prstGeom prst="rect">
                <a:avLst/>
              </a:prstGeom>
              <a:no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ja-JP" altLang="en-US" dirty="0">
                    <a:solidFill>
                      <a:schemeClr val="bg1"/>
                    </a:solidFill>
                  </a:rPr>
                  <a:t>テーマ決めの会議</a:t>
                </a:r>
                <a:endParaRPr lang="en-US" altLang="ja-JP" dirty="0">
                  <a:solidFill>
                    <a:schemeClr val="bg1"/>
                  </a:solidFill>
                </a:endParaRPr>
              </a:p>
            </p:txBody>
          </p:sp>
          <p:pic>
            <p:nvPicPr>
              <p:cNvPr id="42" name="id-120725F3-1AA5-4EFB-8FD8-75D9273A1AAE" descr="IMG_2629.jpeg">
                <a:extLst>
                  <a:ext uri="{FF2B5EF4-FFF2-40B4-BE49-F238E27FC236}">
                    <a16:creationId xmlns:a16="http://schemas.microsoft.com/office/drawing/2014/main" id="{890A77C5-5299-7C25-F408-753D3336043E}"/>
                  </a:ext>
                </a:extLst>
              </p:cNvPr>
              <p:cNvPicPr>
                <a:picLocks noChangeAspect="1" noChangeArrowheads="1"/>
              </p:cNvPicPr>
              <p:nvPr/>
            </p:nvPicPr>
            <p:blipFill rotWithShape="1">
              <a:blip r:embed="rId9" cstate="hqprint">
                <a:extLst>
                  <a:ext uri="{BEBA8EAE-BF5A-486C-A8C5-ECC9F3942E4B}">
                    <a14:imgProps xmlns:a14="http://schemas.microsoft.com/office/drawing/2010/main">
                      <a14:imgLayer r:embed="rId10">
                        <a14:imgEffect>
                          <a14:backgroundRemoval t="22176" b="47838" l="30076" r="66818">
                            <a14:foregroundMark x1="47348" y1="22176" x2="47348" y2="22176"/>
                            <a14:foregroundMark x1="47348" y1="22176" x2="47348" y2="22176"/>
                          </a14:backgroundRemoval>
                        </a14:imgEffect>
                      </a14:imgLayer>
                    </a14:imgProps>
                  </a:ext>
                  <a:ext uri="{28A0092B-C50C-407E-A947-70E740481C1C}">
                    <a14:useLocalDpi xmlns:a14="http://schemas.microsoft.com/office/drawing/2010/main" val="0"/>
                  </a:ext>
                </a:extLst>
              </a:blip>
              <a:srcRect l="25550" t="19881" r="28558" b="49029"/>
              <a:stretch/>
            </p:blipFill>
            <p:spPr bwMode="auto">
              <a:xfrm>
                <a:off x="3017369" y="2010615"/>
                <a:ext cx="1233451" cy="1538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7" name="図 116">
              <a:extLst>
                <a:ext uri="{FF2B5EF4-FFF2-40B4-BE49-F238E27FC236}">
                  <a16:creationId xmlns:a16="http://schemas.microsoft.com/office/drawing/2014/main" id="{F8555905-E826-7CC0-B08F-C4F904134DCF}"/>
                </a:ext>
              </a:extLst>
            </p:cNvPr>
            <p:cNvPicPr>
              <a:picLocks noChangeAspect="1"/>
            </p:cNvPicPr>
            <p:nvPr/>
          </p:nvPicPr>
          <p:blipFill rotWithShape="1">
            <a:blip r:embed="rId11"/>
            <a:srcRect l="8332" t="1" r="10066" b="8042"/>
            <a:stretch/>
          </p:blipFill>
          <p:spPr>
            <a:xfrm>
              <a:off x="7933371" y="4509241"/>
              <a:ext cx="585390" cy="619356"/>
            </a:xfrm>
            <a:prstGeom prst="rect">
              <a:avLst/>
            </a:prstGeom>
          </p:spPr>
        </p:pic>
      </p:grpSp>
      <p:sp>
        <p:nvSpPr>
          <p:cNvPr id="4" name="吹き出し: 角を丸めた四角形 3">
            <a:extLst>
              <a:ext uri="{FF2B5EF4-FFF2-40B4-BE49-F238E27FC236}">
                <a16:creationId xmlns:a16="http://schemas.microsoft.com/office/drawing/2014/main" id="{850DC5EC-8F30-CD90-5FBE-6773C5D7D03C}"/>
              </a:ext>
            </a:extLst>
          </p:cNvPr>
          <p:cNvSpPr/>
          <p:nvPr/>
        </p:nvSpPr>
        <p:spPr>
          <a:xfrm>
            <a:off x="6280941" y="3713800"/>
            <a:ext cx="2171959" cy="554484"/>
          </a:xfrm>
          <a:prstGeom prst="wedgeRoundRectCallout">
            <a:avLst>
              <a:gd name="adj1" fmla="val 40852"/>
              <a:gd name="adj2" fmla="val 72174"/>
              <a:gd name="adj3" fmla="val 16667"/>
            </a:avLst>
          </a:prstGeom>
          <a:solidFill>
            <a:schemeClr val="bg1"/>
          </a:solidFill>
          <a:ln w="19050">
            <a:solidFill>
              <a:srgbClr val="000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solidFill>
                  <a:schemeClr val="tx1"/>
                </a:solidFill>
              </a:rPr>
              <a:t>何か取り組みたいテーマとかあります？</a:t>
            </a:r>
          </a:p>
        </p:txBody>
      </p:sp>
      <p:sp>
        <p:nvSpPr>
          <p:cNvPr id="5" name="吹き出し: 角を丸めた四角形 4">
            <a:extLst>
              <a:ext uri="{FF2B5EF4-FFF2-40B4-BE49-F238E27FC236}">
                <a16:creationId xmlns:a16="http://schemas.microsoft.com/office/drawing/2014/main" id="{3CAE6CE7-2F33-81CA-FD98-D917B95234A5}"/>
              </a:ext>
            </a:extLst>
          </p:cNvPr>
          <p:cNvSpPr/>
          <p:nvPr/>
        </p:nvSpPr>
        <p:spPr>
          <a:xfrm>
            <a:off x="6473578" y="5122324"/>
            <a:ext cx="1190032" cy="419171"/>
          </a:xfrm>
          <a:prstGeom prst="wedgeRoundRectCallout">
            <a:avLst>
              <a:gd name="adj1" fmla="val 68120"/>
              <a:gd name="adj2" fmla="val -60629"/>
              <a:gd name="adj3" fmla="val 16667"/>
            </a:avLst>
          </a:prstGeom>
          <a:solidFill>
            <a:schemeClr val="bg1"/>
          </a:solid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solidFill>
                  <a:schemeClr val="tx1"/>
                </a:solidFill>
              </a:rPr>
              <a:t>……</a:t>
            </a:r>
            <a:r>
              <a:rPr kumimoji="1" lang="ja-JP" altLang="en-US" sz="1400" dirty="0">
                <a:solidFill>
                  <a:schemeClr val="tx1"/>
                </a:solidFill>
              </a:rPr>
              <a:t>💤</a:t>
            </a:r>
          </a:p>
        </p:txBody>
      </p:sp>
      <p:sp>
        <p:nvSpPr>
          <p:cNvPr id="36" name="吹き出し: 角を丸めた四角形 35">
            <a:extLst>
              <a:ext uri="{FF2B5EF4-FFF2-40B4-BE49-F238E27FC236}">
                <a16:creationId xmlns:a16="http://schemas.microsoft.com/office/drawing/2014/main" id="{0227444A-2653-C82B-AB4A-8AAEFE22E16B}"/>
              </a:ext>
            </a:extLst>
          </p:cNvPr>
          <p:cNvSpPr/>
          <p:nvPr/>
        </p:nvSpPr>
        <p:spPr>
          <a:xfrm>
            <a:off x="10427496" y="3681989"/>
            <a:ext cx="1033461" cy="319421"/>
          </a:xfrm>
          <a:prstGeom prst="wedgeRoundRectCallout">
            <a:avLst>
              <a:gd name="adj1" fmla="val -37672"/>
              <a:gd name="adj2" fmla="val 88850"/>
              <a:gd name="adj3" fmla="val 16667"/>
            </a:avLst>
          </a:prstGeom>
          <a:solidFill>
            <a:schemeClr val="bg1"/>
          </a:solidFill>
          <a:ln w="1905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solidFill>
                  <a:schemeClr val="tx1"/>
                </a:solidFill>
              </a:rPr>
              <a:t>(^^)/</a:t>
            </a:r>
            <a:endParaRPr kumimoji="1" lang="ja-JP" altLang="en-US" sz="1400" dirty="0">
              <a:solidFill>
                <a:schemeClr val="tx1"/>
              </a:solidFill>
            </a:endParaRPr>
          </a:p>
        </p:txBody>
      </p:sp>
      <p:sp>
        <p:nvSpPr>
          <p:cNvPr id="44" name="吹き出し: 角を丸めた四角形 43">
            <a:extLst>
              <a:ext uri="{FF2B5EF4-FFF2-40B4-BE49-F238E27FC236}">
                <a16:creationId xmlns:a16="http://schemas.microsoft.com/office/drawing/2014/main" id="{22732457-5196-E5E4-5E60-7AC51B677FCA}"/>
              </a:ext>
            </a:extLst>
          </p:cNvPr>
          <p:cNvSpPr/>
          <p:nvPr/>
        </p:nvSpPr>
        <p:spPr>
          <a:xfrm>
            <a:off x="10828899" y="5164532"/>
            <a:ext cx="1148464" cy="483226"/>
          </a:xfrm>
          <a:prstGeom prst="wedgeRoundRectCallout">
            <a:avLst>
              <a:gd name="adj1" fmla="val -47116"/>
              <a:gd name="adj2" fmla="val -86149"/>
              <a:gd name="adj3" fmla="val 16667"/>
            </a:avLst>
          </a:prstGeom>
          <a:solidFill>
            <a:schemeClr val="bg1"/>
          </a:solidFill>
          <a:ln w="1905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solidFill>
                  <a:schemeClr val="tx1"/>
                </a:solidFill>
              </a:rPr>
              <a:t>んー</a:t>
            </a:r>
            <a:r>
              <a:rPr kumimoji="1" lang="en-US" altLang="ja-JP" sz="1400" dirty="0">
                <a:solidFill>
                  <a:schemeClr val="tx1"/>
                </a:solidFill>
              </a:rPr>
              <a:t>…</a:t>
            </a:r>
          </a:p>
          <a:p>
            <a:pPr algn="ctr"/>
            <a:r>
              <a:rPr kumimoji="1" lang="en-US" altLang="ja-JP" sz="1400" dirty="0">
                <a:solidFill>
                  <a:schemeClr val="tx1"/>
                </a:solidFill>
              </a:rPr>
              <a:t>(</a:t>
            </a:r>
            <a:r>
              <a:rPr kumimoji="1" lang="ja-JP" altLang="en-US" sz="1400" dirty="0">
                <a:solidFill>
                  <a:schemeClr val="tx1"/>
                </a:solidFill>
              </a:rPr>
              <a:t>腹減った</a:t>
            </a:r>
            <a:r>
              <a:rPr kumimoji="1" lang="en-US" altLang="ja-JP" sz="1400" dirty="0">
                <a:solidFill>
                  <a:schemeClr val="tx1"/>
                </a:solidFill>
              </a:rPr>
              <a:t>)</a:t>
            </a:r>
            <a:endParaRPr kumimoji="1" lang="ja-JP" altLang="en-US" sz="1400" dirty="0">
              <a:solidFill>
                <a:schemeClr val="tx1"/>
              </a:solidFill>
            </a:endParaRPr>
          </a:p>
        </p:txBody>
      </p:sp>
      <p:grpSp>
        <p:nvGrpSpPr>
          <p:cNvPr id="8" name="グループ化 7">
            <a:extLst>
              <a:ext uri="{FF2B5EF4-FFF2-40B4-BE49-F238E27FC236}">
                <a16:creationId xmlns:a16="http://schemas.microsoft.com/office/drawing/2014/main" id="{63026A29-407A-B9C8-BB41-D1DC423C0E8A}"/>
              </a:ext>
            </a:extLst>
          </p:cNvPr>
          <p:cNvGrpSpPr/>
          <p:nvPr/>
        </p:nvGrpSpPr>
        <p:grpSpPr>
          <a:xfrm>
            <a:off x="7910067" y="5788845"/>
            <a:ext cx="4784273" cy="662022"/>
            <a:chOff x="2435153" y="5891770"/>
            <a:chExt cx="3568128" cy="662022"/>
          </a:xfrm>
        </p:grpSpPr>
        <p:sp>
          <p:nvSpPr>
            <p:cNvPr id="9" name="テキスト ボックス 8">
              <a:extLst>
                <a:ext uri="{FF2B5EF4-FFF2-40B4-BE49-F238E27FC236}">
                  <a16:creationId xmlns:a16="http://schemas.microsoft.com/office/drawing/2014/main" id="{3465E325-89B4-BC37-4896-D5B325324DE6}"/>
                </a:ext>
              </a:extLst>
            </p:cNvPr>
            <p:cNvSpPr txBox="1"/>
            <p:nvPr/>
          </p:nvSpPr>
          <p:spPr>
            <a:xfrm>
              <a:off x="2435153" y="5891770"/>
              <a:ext cx="3568128" cy="646331"/>
            </a:xfrm>
            <a:prstGeom prst="rect">
              <a:avLst/>
            </a:prstGeom>
            <a:noFill/>
          </p:spPr>
          <p:txBody>
            <a:bodyPr wrap="square" rtlCol="0">
              <a:spAutoFit/>
            </a:bodyPr>
            <a:lstStyle/>
            <a:p>
              <a:r>
                <a:rPr lang="ja-JP" altLang="en-US" sz="3600" b="1" dirty="0">
                  <a:ln w="152400">
                    <a:solidFill>
                      <a:srgbClr val="C00000"/>
                    </a:solidFill>
                  </a:ln>
                  <a:solidFill>
                    <a:srgbClr val="0000FF"/>
                  </a:solidFill>
                </a:rPr>
                <a:t>発言が少ない</a:t>
              </a:r>
            </a:p>
          </p:txBody>
        </p:sp>
        <p:sp>
          <p:nvSpPr>
            <p:cNvPr id="10" name="テキスト ボックス 9">
              <a:extLst>
                <a:ext uri="{FF2B5EF4-FFF2-40B4-BE49-F238E27FC236}">
                  <a16:creationId xmlns:a16="http://schemas.microsoft.com/office/drawing/2014/main" id="{D7C4057B-BA63-F3C6-F4A1-1EBAE910C24B}"/>
                </a:ext>
              </a:extLst>
            </p:cNvPr>
            <p:cNvSpPr txBox="1"/>
            <p:nvPr/>
          </p:nvSpPr>
          <p:spPr>
            <a:xfrm>
              <a:off x="2435153" y="5907461"/>
              <a:ext cx="3568128" cy="646331"/>
            </a:xfrm>
            <a:prstGeom prst="rect">
              <a:avLst/>
            </a:prstGeom>
            <a:noFill/>
          </p:spPr>
          <p:txBody>
            <a:bodyPr wrap="square" rtlCol="0">
              <a:spAutoFit/>
            </a:bodyPr>
            <a:lstStyle/>
            <a:p>
              <a:r>
                <a:rPr kumimoji="1" lang="ja-JP" altLang="en-US" sz="3600" b="1" dirty="0">
                  <a:ln w="76200">
                    <a:solidFill>
                      <a:schemeClr val="bg1"/>
                    </a:solidFill>
                  </a:ln>
                  <a:solidFill>
                    <a:schemeClr val="bg1"/>
                  </a:solidFill>
                </a:rPr>
                <a:t>発言が少ない</a:t>
              </a:r>
            </a:p>
          </p:txBody>
        </p:sp>
        <p:sp>
          <p:nvSpPr>
            <p:cNvPr id="11" name="テキスト ボックス 10">
              <a:extLst>
                <a:ext uri="{FF2B5EF4-FFF2-40B4-BE49-F238E27FC236}">
                  <a16:creationId xmlns:a16="http://schemas.microsoft.com/office/drawing/2014/main" id="{534990D8-D88A-1C74-B248-56B6F51B184E}"/>
                </a:ext>
              </a:extLst>
            </p:cNvPr>
            <p:cNvSpPr txBox="1"/>
            <p:nvPr/>
          </p:nvSpPr>
          <p:spPr>
            <a:xfrm>
              <a:off x="2435153" y="5892843"/>
              <a:ext cx="3568128" cy="646331"/>
            </a:xfrm>
            <a:prstGeom prst="rect">
              <a:avLst/>
            </a:prstGeom>
            <a:noFill/>
          </p:spPr>
          <p:txBody>
            <a:bodyPr wrap="square" rtlCol="0">
              <a:spAutoFit/>
            </a:bodyPr>
            <a:lstStyle/>
            <a:p>
              <a:r>
                <a:rPr kumimoji="1" lang="ja-JP" altLang="en-US" sz="3600" b="1" dirty="0">
                  <a:ln w="254000">
                    <a:noFill/>
                  </a:ln>
                  <a:solidFill>
                    <a:srgbClr val="C00000"/>
                  </a:solidFill>
                </a:rPr>
                <a:t>発言が少ない</a:t>
              </a:r>
            </a:p>
          </p:txBody>
        </p:sp>
      </p:grpSp>
      <p:grpSp>
        <p:nvGrpSpPr>
          <p:cNvPr id="24" name="グループ化 23">
            <a:extLst>
              <a:ext uri="{FF2B5EF4-FFF2-40B4-BE49-F238E27FC236}">
                <a16:creationId xmlns:a16="http://schemas.microsoft.com/office/drawing/2014/main" id="{2BD364C8-1AD3-4EFF-9C02-EC1A20E6E247}"/>
              </a:ext>
            </a:extLst>
          </p:cNvPr>
          <p:cNvGrpSpPr/>
          <p:nvPr/>
        </p:nvGrpSpPr>
        <p:grpSpPr>
          <a:xfrm rot="21326791">
            <a:off x="5445812" y="2291851"/>
            <a:ext cx="5636717" cy="659186"/>
            <a:chOff x="2435153" y="5883261"/>
            <a:chExt cx="4203884" cy="659186"/>
          </a:xfrm>
        </p:grpSpPr>
        <p:sp>
          <p:nvSpPr>
            <p:cNvPr id="126" name="テキスト ボックス 125">
              <a:extLst>
                <a:ext uri="{FF2B5EF4-FFF2-40B4-BE49-F238E27FC236}">
                  <a16:creationId xmlns:a16="http://schemas.microsoft.com/office/drawing/2014/main" id="{75EB5CE1-A19C-B442-53A3-86601C5F5171}"/>
                </a:ext>
              </a:extLst>
            </p:cNvPr>
            <p:cNvSpPr txBox="1"/>
            <p:nvPr/>
          </p:nvSpPr>
          <p:spPr>
            <a:xfrm>
              <a:off x="2435153" y="5891770"/>
              <a:ext cx="4042772" cy="646331"/>
            </a:xfrm>
            <a:prstGeom prst="rect">
              <a:avLst/>
            </a:prstGeom>
            <a:noFill/>
          </p:spPr>
          <p:txBody>
            <a:bodyPr wrap="square" rtlCol="0">
              <a:spAutoFit/>
            </a:bodyPr>
            <a:lstStyle/>
            <a:p>
              <a:r>
                <a:rPr lang="zh-TW" altLang="en-US" sz="3600" b="1" dirty="0">
                  <a:ln w="152400">
                    <a:solidFill>
                      <a:schemeClr val="bg2">
                        <a:lumMod val="50000"/>
                      </a:schemeClr>
                    </a:solidFill>
                  </a:ln>
                  <a:solidFill>
                    <a:srgbClr val="0000FF"/>
                  </a:solidFill>
                </a:rPr>
                <a:t>近年暗黒期時代</a:t>
              </a:r>
            </a:p>
          </p:txBody>
        </p:sp>
        <p:sp>
          <p:nvSpPr>
            <p:cNvPr id="127" name="テキスト ボックス 126">
              <a:extLst>
                <a:ext uri="{FF2B5EF4-FFF2-40B4-BE49-F238E27FC236}">
                  <a16:creationId xmlns:a16="http://schemas.microsoft.com/office/drawing/2014/main" id="{7DAAD445-EC88-CB2F-4590-A0365516BDA1}"/>
                </a:ext>
              </a:extLst>
            </p:cNvPr>
            <p:cNvSpPr txBox="1"/>
            <p:nvPr/>
          </p:nvSpPr>
          <p:spPr>
            <a:xfrm>
              <a:off x="2435153" y="5896116"/>
              <a:ext cx="4203884" cy="646331"/>
            </a:xfrm>
            <a:prstGeom prst="rect">
              <a:avLst/>
            </a:prstGeom>
            <a:noFill/>
          </p:spPr>
          <p:txBody>
            <a:bodyPr wrap="square" rtlCol="0">
              <a:spAutoFit/>
            </a:bodyPr>
            <a:lstStyle/>
            <a:p>
              <a:r>
                <a:rPr kumimoji="1" lang="zh-TW" altLang="en-US" sz="3600" b="1" dirty="0">
                  <a:ln w="76200">
                    <a:solidFill>
                      <a:schemeClr val="bg1"/>
                    </a:solidFill>
                  </a:ln>
                  <a:solidFill>
                    <a:schemeClr val="bg1"/>
                  </a:solidFill>
                </a:rPr>
                <a:t>近年暗黒期時代</a:t>
              </a:r>
            </a:p>
          </p:txBody>
        </p:sp>
        <p:sp>
          <p:nvSpPr>
            <p:cNvPr id="129" name="テキスト ボックス 128">
              <a:extLst>
                <a:ext uri="{FF2B5EF4-FFF2-40B4-BE49-F238E27FC236}">
                  <a16:creationId xmlns:a16="http://schemas.microsoft.com/office/drawing/2014/main" id="{6EFA0D18-969F-DBAD-C9FB-03B51EB7BA34}"/>
                </a:ext>
              </a:extLst>
            </p:cNvPr>
            <p:cNvSpPr txBox="1"/>
            <p:nvPr/>
          </p:nvSpPr>
          <p:spPr>
            <a:xfrm>
              <a:off x="2435153" y="5883261"/>
              <a:ext cx="3915607" cy="646331"/>
            </a:xfrm>
            <a:prstGeom prst="rect">
              <a:avLst/>
            </a:prstGeom>
            <a:noFill/>
          </p:spPr>
          <p:txBody>
            <a:bodyPr wrap="square" rtlCol="0">
              <a:spAutoFit/>
            </a:bodyPr>
            <a:lstStyle/>
            <a:p>
              <a:r>
                <a:rPr kumimoji="1" lang="ja-JP" altLang="en-US" sz="3600" b="1" dirty="0">
                  <a:ln w="254000">
                    <a:noFill/>
                  </a:ln>
                  <a:solidFill>
                    <a:schemeClr val="bg2">
                      <a:lumMod val="50000"/>
                    </a:schemeClr>
                  </a:solidFill>
                </a:rPr>
                <a:t>近年暗黒期時代</a:t>
              </a:r>
            </a:p>
          </p:txBody>
        </p:sp>
      </p:grpSp>
      <p:grpSp>
        <p:nvGrpSpPr>
          <p:cNvPr id="16" name="グループ化 15">
            <a:extLst>
              <a:ext uri="{FF2B5EF4-FFF2-40B4-BE49-F238E27FC236}">
                <a16:creationId xmlns:a16="http://schemas.microsoft.com/office/drawing/2014/main" id="{8DC19F92-4DB0-369E-8B9F-51328C312BCD}"/>
              </a:ext>
            </a:extLst>
          </p:cNvPr>
          <p:cNvGrpSpPr/>
          <p:nvPr/>
        </p:nvGrpSpPr>
        <p:grpSpPr>
          <a:xfrm>
            <a:off x="47929" y="3247914"/>
            <a:ext cx="5999296" cy="3177829"/>
            <a:chOff x="47929" y="3247914"/>
            <a:chExt cx="5999296" cy="3177829"/>
          </a:xfrm>
        </p:grpSpPr>
        <p:pic>
          <p:nvPicPr>
            <p:cNvPr id="130" name="図 129">
              <a:extLst>
                <a:ext uri="{FF2B5EF4-FFF2-40B4-BE49-F238E27FC236}">
                  <a16:creationId xmlns:a16="http://schemas.microsoft.com/office/drawing/2014/main" id="{1275B774-57F6-1BCD-1EC0-8932ABA6BECE}"/>
                </a:ext>
              </a:extLst>
            </p:cNvPr>
            <p:cNvPicPr>
              <a:picLocks noChangeAspect="1"/>
            </p:cNvPicPr>
            <p:nvPr/>
          </p:nvPicPr>
          <p:blipFill>
            <a:blip r:embed="rId12"/>
            <a:stretch>
              <a:fillRect/>
            </a:stretch>
          </p:blipFill>
          <p:spPr>
            <a:xfrm>
              <a:off x="783097" y="3989040"/>
              <a:ext cx="4539779" cy="2072746"/>
            </a:xfrm>
            <a:prstGeom prst="rect">
              <a:avLst/>
            </a:prstGeom>
          </p:spPr>
        </p:pic>
        <p:sp>
          <p:nvSpPr>
            <p:cNvPr id="131" name="テキスト ボックス 130">
              <a:extLst>
                <a:ext uri="{FF2B5EF4-FFF2-40B4-BE49-F238E27FC236}">
                  <a16:creationId xmlns:a16="http://schemas.microsoft.com/office/drawing/2014/main" id="{23A57949-E7D3-50E9-1E42-0619795AEC5F}"/>
                </a:ext>
              </a:extLst>
            </p:cNvPr>
            <p:cNvSpPr txBox="1"/>
            <p:nvPr/>
          </p:nvSpPr>
          <p:spPr>
            <a:xfrm>
              <a:off x="47929" y="3291722"/>
              <a:ext cx="2591687" cy="461665"/>
            </a:xfrm>
            <a:prstGeom prst="rect">
              <a:avLst/>
            </a:prstGeom>
            <a:noFill/>
          </p:spPr>
          <p:txBody>
            <a:bodyPr wrap="square" rtlCol="0">
              <a:spAutoFit/>
            </a:bodyPr>
            <a:lstStyle/>
            <a:p>
              <a:pPr algn="ctr"/>
              <a:r>
                <a:rPr kumimoji="1" lang="en-US" altLang="ja-JP" sz="2400" u="sng" dirty="0"/>
                <a:t>QC</a:t>
              </a:r>
              <a:r>
                <a:rPr kumimoji="1" lang="ja-JP" altLang="en-US" sz="2400" u="sng" dirty="0"/>
                <a:t>会合回数</a:t>
              </a:r>
            </a:p>
          </p:txBody>
        </p:sp>
        <p:grpSp>
          <p:nvGrpSpPr>
            <p:cNvPr id="132" name="グループ化 131">
              <a:extLst>
                <a:ext uri="{FF2B5EF4-FFF2-40B4-BE49-F238E27FC236}">
                  <a16:creationId xmlns:a16="http://schemas.microsoft.com/office/drawing/2014/main" id="{5A16A40C-7D7A-5C9F-6D2D-7D30466A1FEC}"/>
                </a:ext>
              </a:extLst>
            </p:cNvPr>
            <p:cNvGrpSpPr/>
            <p:nvPr/>
          </p:nvGrpSpPr>
          <p:grpSpPr>
            <a:xfrm>
              <a:off x="2291933" y="3247914"/>
              <a:ext cx="3372019" cy="793416"/>
              <a:chOff x="23033" y="3967382"/>
              <a:chExt cx="2014635" cy="1508758"/>
            </a:xfrm>
          </p:grpSpPr>
          <p:pic>
            <p:nvPicPr>
              <p:cNvPr id="133" name="Picture 2" descr="無地掲示板イラスト｜無料イラスト・フリー素材なら「イラストAC」">
                <a:extLst>
                  <a:ext uri="{FF2B5EF4-FFF2-40B4-BE49-F238E27FC236}">
                    <a16:creationId xmlns:a16="http://schemas.microsoft.com/office/drawing/2014/main" id="{EA864751-D2D9-AA17-46BC-9FB9E41EDDA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3033" y="3967382"/>
                <a:ext cx="2014635" cy="1508758"/>
              </a:xfrm>
              <a:prstGeom prst="rect">
                <a:avLst/>
              </a:prstGeom>
              <a:noFill/>
              <a:extLst>
                <a:ext uri="{909E8E84-426E-40DD-AFC4-6F175D3DCCD1}">
                  <a14:hiddenFill xmlns:a14="http://schemas.microsoft.com/office/drawing/2010/main">
                    <a:solidFill>
                      <a:srgbClr val="FFFFFF"/>
                    </a:solidFill>
                  </a14:hiddenFill>
                </a:ext>
              </a:extLst>
            </p:spPr>
          </p:pic>
          <p:sp>
            <p:nvSpPr>
              <p:cNvPr id="134" name="テキスト ボックス 133">
                <a:extLst>
                  <a:ext uri="{FF2B5EF4-FFF2-40B4-BE49-F238E27FC236}">
                    <a16:creationId xmlns:a16="http://schemas.microsoft.com/office/drawing/2014/main" id="{09DF1D83-CBD8-BAE2-E082-9108D05EC665}"/>
                  </a:ext>
                </a:extLst>
              </p:cNvPr>
              <p:cNvSpPr txBox="1"/>
              <p:nvPr/>
            </p:nvSpPr>
            <p:spPr>
              <a:xfrm>
                <a:off x="167353" y="4194459"/>
                <a:ext cx="1783359" cy="545662"/>
              </a:xfrm>
              <a:prstGeom prst="rect">
                <a:avLst/>
              </a:prstGeom>
              <a:noFill/>
            </p:spPr>
            <p:txBody>
              <a:bodyPr wrap="square" rtlCol="0">
                <a:spAutoFit/>
              </a:bodyPr>
              <a:lstStyle/>
              <a:p>
                <a:r>
                  <a:rPr kumimoji="1" lang="en-US" altLang="ja-JP" sz="1600" dirty="0"/>
                  <a:t>QC</a:t>
                </a:r>
                <a:r>
                  <a:rPr kumimoji="1" lang="ja-JP" altLang="en-US" sz="1600" dirty="0"/>
                  <a:t>会合実施日</a:t>
                </a:r>
              </a:p>
            </p:txBody>
          </p:sp>
          <p:sp>
            <p:nvSpPr>
              <p:cNvPr id="135" name="テキスト ボックス 134">
                <a:extLst>
                  <a:ext uri="{FF2B5EF4-FFF2-40B4-BE49-F238E27FC236}">
                    <a16:creationId xmlns:a16="http://schemas.microsoft.com/office/drawing/2014/main" id="{1178D534-0921-7686-E456-FB17D74F702E}"/>
                  </a:ext>
                </a:extLst>
              </p:cNvPr>
              <p:cNvSpPr txBox="1"/>
              <p:nvPr/>
            </p:nvSpPr>
            <p:spPr>
              <a:xfrm>
                <a:off x="305143" y="4642575"/>
                <a:ext cx="1507778" cy="545662"/>
              </a:xfrm>
              <a:prstGeom prst="rect">
                <a:avLst/>
              </a:prstGeom>
              <a:noFill/>
            </p:spPr>
            <p:txBody>
              <a:bodyPr wrap="square" rtlCol="0">
                <a:spAutoFit/>
              </a:bodyPr>
              <a:lstStyle/>
              <a:p>
                <a:r>
                  <a:rPr kumimoji="1" lang="ja-JP" altLang="en-US" sz="1600" dirty="0"/>
                  <a:t>第</a:t>
                </a:r>
                <a:r>
                  <a:rPr kumimoji="1" lang="en-US" altLang="ja-JP" sz="1600" dirty="0"/>
                  <a:t>1</a:t>
                </a:r>
                <a:r>
                  <a:rPr kumimoji="1" lang="ja-JP" altLang="en-US" sz="1600" dirty="0"/>
                  <a:t>金曜日</a:t>
                </a:r>
                <a:r>
                  <a:rPr lang="ja-JP" altLang="en-US" sz="1600" dirty="0"/>
                  <a:t>　</a:t>
                </a:r>
                <a:r>
                  <a:rPr kumimoji="1" lang="en-US" altLang="ja-JP" sz="1600" dirty="0"/>
                  <a:t>16</a:t>
                </a:r>
                <a:r>
                  <a:rPr kumimoji="1" lang="ja-JP" altLang="en-US" sz="1600" dirty="0"/>
                  <a:t>時～</a:t>
                </a:r>
                <a:r>
                  <a:rPr kumimoji="1" lang="en-US" altLang="ja-JP" sz="1600" dirty="0"/>
                  <a:t>17</a:t>
                </a:r>
                <a:r>
                  <a:rPr kumimoji="1" lang="ja-JP" altLang="en-US" sz="1600" dirty="0"/>
                  <a:t>時</a:t>
                </a:r>
              </a:p>
            </p:txBody>
          </p:sp>
        </p:grpSp>
        <p:sp>
          <p:nvSpPr>
            <p:cNvPr id="136" name="テキスト ボックス 135">
              <a:extLst>
                <a:ext uri="{FF2B5EF4-FFF2-40B4-BE49-F238E27FC236}">
                  <a16:creationId xmlns:a16="http://schemas.microsoft.com/office/drawing/2014/main" id="{E2439A09-44BB-A75C-5E7F-A327C39C4F46}"/>
                </a:ext>
              </a:extLst>
            </p:cNvPr>
            <p:cNvSpPr txBox="1"/>
            <p:nvPr/>
          </p:nvSpPr>
          <p:spPr>
            <a:xfrm>
              <a:off x="1631504" y="5949280"/>
              <a:ext cx="3096344" cy="338554"/>
            </a:xfrm>
            <a:prstGeom prst="rect">
              <a:avLst/>
            </a:prstGeom>
            <a:noFill/>
          </p:spPr>
          <p:txBody>
            <a:bodyPr wrap="square" rtlCol="0">
              <a:spAutoFit/>
            </a:bodyPr>
            <a:lstStyle/>
            <a:p>
              <a:r>
                <a:rPr lang="ja-JP" altLang="en-US" sz="1600" u="sng" dirty="0">
                  <a:latin typeface="+mn-ea"/>
                </a:rPr>
                <a:t>班別の</a:t>
              </a:r>
              <a:r>
                <a:rPr lang="en-US" altLang="ja-JP" sz="1600" u="sng" dirty="0">
                  <a:latin typeface="+mn-ea"/>
                </a:rPr>
                <a:t>QC</a:t>
              </a:r>
              <a:r>
                <a:rPr lang="ja-JP" altLang="en-US" sz="1600" u="sng" dirty="0">
                  <a:latin typeface="+mn-ea"/>
                </a:rPr>
                <a:t>会合回数の棒グラフ</a:t>
              </a:r>
              <a:endParaRPr kumimoji="1" lang="ja-JP" altLang="en-US" sz="1600" u="sng" dirty="0">
                <a:latin typeface="+mn-ea"/>
              </a:endParaRPr>
            </a:p>
          </p:txBody>
        </p:sp>
        <p:sp>
          <p:nvSpPr>
            <p:cNvPr id="137" name="テキスト ボックス 136">
              <a:extLst>
                <a:ext uri="{FF2B5EF4-FFF2-40B4-BE49-F238E27FC236}">
                  <a16:creationId xmlns:a16="http://schemas.microsoft.com/office/drawing/2014/main" id="{8C06B74C-7855-A251-7274-BBD20AD702E5}"/>
                </a:ext>
              </a:extLst>
            </p:cNvPr>
            <p:cNvSpPr txBox="1"/>
            <p:nvPr/>
          </p:nvSpPr>
          <p:spPr>
            <a:xfrm>
              <a:off x="364215" y="4437112"/>
              <a:ext cx="369332" cy="707886"/>
            </a:xfrm>
            <a:prstGeom prst="rect">
              <a:avLst/>
            </a:prstGeom>
            <a:noFill/>
          </p:spPr>
          <p:txBody>
            <a:bodyPr vert="eaVert" wrap="none" rtlCol="0">
              <a:spAutoFit/>
            </a:bodyPr>
            <a:lstStyle/>
            <a:p>
              <a:r>
                <a:rPr kumimoji="1" lang="ja-JP" altLang="en-US" sz="1200" dirty="0"/>
                <a:t>会合回数</a:t>
              </a:r>
            </a:p>
          </p:txBody>
        </p:sp>
        <p:sp>
          <p:nvSpPr>
            <p:cNvPr id="138" name="テキスト ボックス 137">
              <a:extLst>
                <a:ext uri="{FF2B5EF4-FFF2-40B4-BE49-F238E27FC236}">
                  <a16:creationId xmlns:a16="http://schemas.microsoft.com/office/drawing/2014/main" id="{431753E9-7D2D-8C67-C01A-04824DF920CB}"/>
                </a:ext>
              </a:extLst>
            </p:cNvPr>
            <p:cNvSpPr txBox="1"/>
            <p:nvPr/>
          </p:nvSpPr>
          <p:spPr>
            <a:xfrm>
              <a:off x="508231" y="3789040"/>
              <a:ext cx="720080" cy="261610"/>
            </a:xfrm>
            <a:prstGeom prst="rect">
              <a:avLst/>
            </a:prstGeom>
            <a:noFill/>
          </p:spPr>
          <p:txBody>
            <a:bodyPr wrap="square" rtlCol="0">
              <a:spAutoFit/>
            </a:bodyPr>
            <a:lstStyle/>
            <a:p>
              <a:r>
                <a:rPr kumimoji="1" lang="ja-JP" altLang="en-US" sz="1100" dirty="0">
                  <a:latin typeface="+mn-ea"/>
                </a:rPr>
                <a:t>（回）</a:t>
              </a:r>
            </a:p>
          </p:txBody>
        </p:sp>
        <p:cxnSp>
          <p:nvCxnSpPr>
            <p:cNvPr id="7" name="直線コネクタ 6">
              <a:extLst>
                <a:ext uri="{FF2B5EF4-FFF2-40B4-BE49-F238E27FC236}">
                  <a16:creationId xmlns:a16="http://schemas.microsoft.com/office/drawing/2014/main" id="{E31624F3-6884-85A7-2CA7-E1133F4B3C3B}"/>
                </a:ext>
              </a:extLst>
            </p:cNvPr>
            <p:cNvCxnSpPr>
              <a:cxnSpLocks/>
            </p:cNvCxnSpPr>
            <p:nvPr/>
          </p:nvCxnSpPr>
          <p:spPr>
            <a:xfrm>
              <a:off x="6047225" y="3270176"/>
              <a:ext cx="0" cy="315556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テキスト ボックス 138">
              <a:extLst>
                <a:ext uri="{FF2B5EF4-FFF2-40B4-BE49-F238E27FC236}">
                  <a16:creationId xmlns:a16="http://schemas.microsoft.com/office/drawing/2014/main" id="{CBF8866A-45AA-206C-FA8D-5B25B23941E8}"/>
                </a:ext>
              </a:extLst>
            </p:cNvPr>
            <p:cNvSpPr txBox="1"/>
            <p:nvPr/>
          </p:nvSpPr>
          <p:spPr>
            <a:xfrm>
              <a:off x="1014205" y="3769014"/>
              <a:ext cx="1944216" cy="646331"/>
            </a:xfrm>
            <a:prstGeom prst="rect">
              <a:avLst/>
            </a:prstGeom>
            <a:noFill/>
          </p:spPr>
          <p:txBody>
            <a:bodyPr wrap="square" rtlCol="0">
              <a:spAutoFit/>
            </a:bodyPr>
            <a:lstStyle/>
            <a:p>
              <a:r>
                <a:rPr lang="ja-JP" altLang="en-US" sz="900" dirty="0">
                  <a:latin typeface="+mn-ea"/>
                </a:rPr>
                <a:t>期間：</a:t>
              </a:r>
              <a:r>
                <a:rPr lang="en-US" altLang="ja-JP" sz="900" dirty="0">
                  <a:latin typeface="+mn-ea"/>
                </a:rPr>
                <a:t>2022</a:t>
              </a:r>
              <a:r>
                <a:rPr lang="ja-JP" altLang="en-US" sz="900" dirty="0">
                  <a:latin typeface="+mn-ea"/>
                </a:rPr>
                <a:t>年</a:t>
              </a:r>
              <a:r>
                <a:rPr lang="en-US" altLang="ja-JP" sz="900" dirty="0">
                  <a:latin typeface="+mn-ea"/>
                </a:rPr>
                <a:t>4</a:t>
              </a:r>
              <a:r>
                <a:rPr lang="ja-JP" altLang="en-US" sz="900" dirty="0">
                  <a:latin typeface="+mn-ea"/>
                </a:rPr>
                <a:t>月</a:t>
              </a:r>
              <a:endParaRPr lang="en-US" altLang="ja-JP" sz="900" dirty="0">
                <a:latin typeface="+mn-ea"/>
              </a:endParaRPr>
            </a:p>
            <a:p>
              <a:r>
                <a:rPr lang="ja-JP" altLang="en-US" sz="900" dirty="0">
                  <a:latin typeface="+mn-ea"/>
                </a:rPr>
                <a:t>　　　　　～</a:t>
              </a:r>
              <a:r>
                <a:rPr lang="en-US" altLang="ja-JP" sz="900" dirty="0">
                  <a:latin typeface="+mn-ea"/>
                </a:rPr>
                <a:t>2023</a:t>
              </a:r>
              <a:r>
                <a:rPr lang="ja-JP" altLang="en-US" sz="900" dirty="0">
                  <a:latin typeface="+mn-ea"/>
                </a:rPr>
                <a:t>年</a:t>
              </a:r>
              <a:r>
                <a:rPr lang="en-US" altLang="ja-JP" sz="900" dirty="0">
                  <a:latin typeface="+mn-ea"/>
                </a:rPr>
                <a:t>3</a:t>
              </a:r>
              <a:r>
                <a:rPr lang="ja-JP" altLang="en-US" sz="900" dirty="0">
                  <a:latin typeface="+mn-ea"/>
                </a:rPr>
                <a:t>月</a:t>
              </a:r>
              <a:endParaRPr lang="en-US" altLang="ja-JP" sz="900" dirty="0">
                <a:latin typeface="+mn-ea"/>
              </a:endParaRPr>
            </a:p>
            <a:p>
              <a:r>
                <a:rPr kumimoji="1" lang="ja-JP" altLang="en-US" sz="900" dirty="0">
                  <a:latin typeface="+mn-ea"/>
                </a:rPr>
                <a:t>作成者：小林</a:t>
              </a:r>
              <a:endParaRPr kumimoji="1" lang="en-US" altLang="ja-JP" sz="900" dirty="0">
                <a:latin typeface="+mn-ea"/>
              </a:endParaRPr>
            </a:p>
            <a:p>
              <a:r>
                <a:rPr kumimoji="1" lang="en-US" altLang="ja-JP" sz="900" dirty="0">
                  <a:latin typeface="+mn-ea"/>
                </a:rPr>
                <a:t>N=16</a:t>
              </a:r>
              <a:endParaRPr kumimoji="1" lang="ja-JP" altLang="en-US" sz="900" dirty="0">
                <a:latin typeface="+mn-ea"/>
              </a:endParaRPr>
            </a:p>
          </p:txBody>
        </p:sp>
      </p:grpSp>
      <p:grpSp>
        <p:nvGrpSpPr>
          <p:cNvPr id="12" name="グループ化 11">
            <a:extLst>
              <a:ext uri="{FF2B5EF4-FFF2-40B4-BE49-F238E27FC236}">
                <a16:creationId xmlns:a16="http://schemas.microsoft.com/office/drawing/2014/main" id="{B5D2CF49-D7A4-B775-401F-84D03F4FB42E}"/>
              </a:ext>
            </a:extLst>
          </p:cNvPr>
          <p:cNvGrpSpPr/>
          <p:nvPr/>
        </p:nvGrpSpPr>
        <p:grpSpPr>
          <a:xfrm>
            <a:off x="524467" y="5763576"/>
            <a:ext cx="5636717" cy="662757"/>
            <a:chOff x="2435153" y="5891770"/>
            <a:chExt cx="4203884" cy="662757"/>
          </a:xfrm>
        </p:grpSpPr>
        <p:sp>
          <p:nvSpPr>
            <p:cNvPr id="13" name="テキスト ボックス 12">
              <a:extLst>
                <a:ext uri="{FF2B5EF4-FFF2-40B4-BE49-F238E27FC236}">
                  <a16:creationId xmlns:a16="http://schemas.microsoft.com/office/drawing/2014/main" id="{49AB0EAF-CEA9-BFEB-AF06-14A2005E75AE}"/>
                </a:ext>
              </a:extLst>
            </p:cNvPr>
            <p:cNvSpPr txBox="1"/>
            <p:nvPr/>
          </p:nvSpPr>
          <p:spPr>
            <a:xfrm>
              <a:off x="2435153" y="5891770"/>
              <a:ext cx="4042772" cy="646331"/>
            </a:xfrm>
            <a:prstGeom prst="rect">
              <a:avLst/>
            </a:prstGeom>
            <a:noFill/>
          </p:spPr>
          <p:txBody>
            <a:bodyPr wrap="square" rtlCol="0">
              <a:spAutoFit/>
            </a:bodyPr>
            <a:lstStyle/>
            <a:p>
              <a:r>
                <a:rPr lang="ja-JP" altLang="en-US" sz="3600" b="1" dirty="0">
                  <a:ln w="152400">
                    <a:solidFill>
                      <a:srgbClr val="C00000"/>
                    </a:solidFill>
                  </a:ln>
                  <a:solidFill>
                    <a:srgbClr val="0000FF"/>
                  </a:solidFill>
                </a:rPr>
                <a:t>会合回数のバラつきがある</a:t>
              </a:r>
            </a:p>
          </p:txBody>
        </p:sp>
        <p:sp>
          <p:nvSpPr>
            <p:cNvPr id="14" name="テキスト ボックス 13">
              <a:extLst>
                <a:ext uri="{FF2B5EF4-FFF2-40B4-BE49-F238E27FC236}">
                  <a16:creationId xmlns:a16="http://schemas.microsoft.com/office/drawing/2014/main" id="{47108A70-F4C8-9303-7B68-2F850CFD7699}"/>
                </a:ext>
              </a:extLst>
            </p:cNvPr>
            <p:cNvSpPr txBox="1"/>
            <p:nvPr/>
          </p:nvSpPr>
          <p:spPr>
            <a:xfrm>
              <a:off x="2435153" y="5896024"/>
              <a:ext cx="4203884" cy="646331"/>
            </a:xfrm>
            <a:prstGeom prst="rect">
              <a:avLst/>
            </a:prstGeom>
            <a:noFill/>
          </p:spPr>
          <p:txBody>
            <a:bodyPr wrap="square" rtlCol="0">
              <a:spAutoFit/>
            </a:bodyPr>
            <a:lstStyle/>
            <a:p>
              <a:r>
                <a:rPr kumimoji="1" lang="ja-JP" altLang="en-US" sz="3600" b="1" dirty="0">
                  <a:ln w="76200">
                    <a:solidFill>
                      <a:schemeClr val="bg1"/>
                    </a:solidFill>
                  </a:ln>
                  <a:solidFill>
                    <a:schemeClr val="bg1"/>
                  </a:solidFill>
                </a:rPr>
                <a:t>会合回数のバラつきがある</a:t>
              </a:r>
            </a:p>
          </p:txBody>
        </p:sp>
        <p:sp>
          <p:nvSpPr>
            <p:cNvPr id="23" name="テキスト ボックス 22">
              <a:extLst>
                <a:ext uri="{FF2B5EF4-FFF2-40B4-BE49-F238E27FC236}">
                  <a16:creationId xmlns:a16="http://schemas.microsoft.com/office/drawing/2014/main" id="{B58F1F6A-B4FD-9F9D-BC02-C8ECD0BC9A74}"/>
                </a:ext>
              </a:extLst>
            </p:cNvPr>
            <p:cNvSpPr txBox="1"/>
            <p:nvPr/>
          </p:nvSpPr>
          <p:spPr>
            <a:xfrm>
              <a:off x="2435153" y="5908196"/>
              <a:ext cx="3915607" cy="646331"/>
            </a:xfrm>
            <a:prstGeom prst="rect">
              <a:avLst/>
            </a:prstGeom>
            <a:noFill/>
          </p:spPr>
          <p:txBody>
            <a:bodyPr wrap="square" rtlCol="0">
              <a:spAutoFit/>
            </a:bodyPr>
            <a:lstStyle/>
            <a:p>
              <a:r>
                <a:rPr kumimoji="1" lang="ja-JP" altLang="en-US" sz="3600" b="1" dirty="0">
                  <a:ln w="254000">
                    <a:noFill/>
                  </a:ln>
                  <a:solidFill>
                    <a:srgbClr val="C00000"/>
                  </a:solidFill>
                </a:rPr>
                <a:t>会合回数のバラつきがある</a:t>
              </a:r>
            </a:p>
          </p:txBody>
        </p:sp>
      </p:grpSp>
      <p:cxnSp>
        <p:nvCxnSpPr>
          <p:cNvPr id="6" name="直線コネクタ 5">
            <a:extLst>
              <a:ext uri="{FF2B5EF4-FFF2-40B4-BE49-F238E27FC236}">
                <a16:creationId xmlns:a16="http://schemas.microsoft.com/office/drawing/2014/main" id="{54CC960A-877D-8D54-1527-82ABB9B88B9F}"/>
              </a:ext>
            </a:extLst>
          </p:cNvPr>
          <p:cNvCxnSpPr>
            <a:cxnSpLocks/>
          </p:cNvCxnSpPr>
          <p:nvPr/>
        </p:nvCxnSpPr>
        <p:spPr>
          <a:xfrm>
            <a:off x="119336" y="3270176"/>
            <a:ext cx="1191732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6561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wipe(down)">
                                      <p:cBhvr>
                                        <p:cTn id="7" dur="500"/>
                                        <p:tgtEl>
                                          <p:spTgt spid="1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down)">
                                      <p:cBhvr>
                                        <p:cTn id="15" dur="500"/>
                                        <p:tgtEl>
                                          <p:spTgt spid="2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down)">
                                      <p:cBhvr>
                                        <p:cTn id="20" dur="500"/>
                                        <p:tgtEl>
                                          <p:spTgt spid="16"/>
                                        </p:tgtEl>
                                      </p:cBhvr>
                                    </p:animEffect>
                                  </p:childTnLst>
                                </p:cTn>
                              </p:par>
                            </p:childTnLst>
                          </p:cTn>
                        </p:par>
                        <p:par>
                          <p:cTn id="21" fill="hold">
                            <p:stCondLst>
                              <p:cond delay="500"/>
                            </p:stCondLst>
                            <p:childTnLst>
                              <p:par>
                                <p:cTn id="22" presetID="22" presetClass="entr" presetSubtype="4" fill="hold" nodeType="afterEffect">
                                  <p:stCondLst>
                                    <p:cond delay="300"/>
                                  </p:stCondLst>
                                  <p:childTnLst>
                                    <p:set>
                                      <p:cBhvr>
                                        <p:cTn id="23" dur="1" fill="hold">
                                          <p:stCondLst>
                                            <p:cond delay="0"/>
                                          </p:stCondLst>
                                        </p:cTn>
                                        <p:tgtEl>
                                          <p:spTgt spid="12"/>
                                        </p:tgtEl>
                                        <p:attrNameLst>
                                          <p:attrName>style.visibility</p:attrName>
                                        </p:attrNameLst>
                                      </p:cBhvr>
                                      <p:to>
                                        <p:strVal val="visible"/>
                                      </p:to>
                                    </p:set>
                                    <p:animEffect transition="in" filter="wipe(down)">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down)">
                                      <p:cBhvr>
                                        <p:cTn id="29" dur="500"/>
                                        <p:tgtEl>
                                          <p:spTgt spid="22"/>
                                        </p:tgtEl>
                                      </p:cBhvr>
                                    </p:animEffect>
                                  </p:childTnLst>
                                </p:cTn>
                              </p:par>
                              <p:par>
                                <p:cTn id="30" presetID="22" presetClass="entr" presetSubtype="4" fill="hold" nodeType="withEffect">
                                  <p:stCondLst>
                                    <p:cond delay="0"/>
                                  </p:stCondLst>
                                  <p:childTnLst>
                                    <p:set>
                                      <p:cBhvr>
                                        <p:cTn id="31" dur="1" fill="hold">
                                          <p:stCondLst>
                                            <p:cond delay="0"/>
                                          </p:stCondLst>
                                        </p:cTn>
                                        <p:tgtEl>
                                          <p:spTgt spid="119"/>
                                        </p:tgtEl>
                                        <p:attrNameLst>
                                          <p:attrName>style.visibility</p:attrName>
                                        </p:attrNameLst>
                                      </p:cBhvr>
                                      <p:to>
                                        <p:strVal val="visible"/>
                                      </p:to>
                                    </p:set>
                                    <p:animEffect transition="in" filter="wipe(down)">
                                      <p:cBhvr>
                                        <p:cTn id="32" dur="500"/>
                                        <p:tgtEl>
                                          <p:spTgt spid="119"/>
                                        </p:tgtEl>
                                      </p:cBhvr>
                                    </p:animEffect>
                                  </p:childTnLst>
                                </p:cTn>
                              </p:par>
                            </p:childTnLst>
                          </p:cTn>
                        </p:par>
                        <p:par>
                          <p:cTn id="33" fill="hold">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wipe(down)">
                                      <p:cBhvr>
                                        <p:cTn id="36" dur="500"/>
                                        <p:tgtEl>
                                          <p:spTgt spid="4"/>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ipe(down)">
                                      <p:cBhvr>
                                        <p:cTn id="39" dur="500"/>
                                        <p:tgtEl>
                                          <p:spTgt spid="5"/>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wipe(down)">
                                      <p:cBhvr>
                                        <p:cTn id="45" dur="500"/>
                                        <p:tgtEl>
                                          <p:spTgt spid="44"/>
                                        </p:tgtEl>
                                      </p:cBhvr>
                                    </p:animEffect>
                                  </p:childTnLst>
                                </p:cTn>
                              </p:par>
                            </p:childTnLst>
                          </p:cTn>
                        </p:par>
                        <p:par>
                          <p:cTn id="46" fill="hold">
                            <p:stCondLst>
                              <p:cond delay="1000"/>
                            </p:stCondLst>
                            <p:childTnLst>
                              <p:par>
                                <p:cTn id="47" presetID="22" presetClass="entr" presetSubtype="4" fill="hold" nodeType="afterEffect">
                                  <p:stCondLst>
                                    <p:cond delay="700"/>
                                  </p:stCondLst>
                                  <p:childTnLst>
                                    <p:set>
                                      <p:cBhvr>
                                        <p:cTn id="48" dur="1" fill="hold">
                                          <p:stCondLst>
                                            <p:cond delay="0"/>
                                          </p:stCondLst>
                                        </p:cTn>
                                        <p:tgtEl>
                                          <p:spTgt spid="8"/>
                                        </p:tgtEl>
                                        <p:attrNameLst>
                                          <p:attrName>style.visibility</p:attrName>
                                        </p:attrNameLst>
                                      </p:cBhvr>
                                      <p:to>
                                        <p:strVal val="visible"/>
                                      </p:to>
                                    </p:set>
                                    <p:animEffect transition="in" filter="wipe(down)">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2" grpId="0"/>
      <p:bldP spid="4" grpId="0" animBg="1"/>
      <p:bldP spid="5" grpId="0" animBg="1"/>
      <p:bldP spid="36" grpId="0" animBg="1"/>
      <p:bldP spid="44" grpId="0" animBg="1"/>
    </p:bldLst>
  </p:timing>
</p:sld>
</file>

<file path=ppt/theme/theme1.xml><?xml version="1.0" encoding="utf-8"?>
<a:theme xmlns:a="http://schemas.openxmlformats.org/drawingml/2006/main" name="No Label">
  <a:themeElements>
    <a:clrScheme name="20060503">
      <a:dk1>
        <a:sysClr val="windowText" lastClr="000000"/>
      </a:dk1>
      <a:lt1>
        <a:sysClr val="window" lastClr="FFFFFF"/>
      </a:lt1>
      <a:dk2>
        <a:srgbClr val="004D0F"/>
      </a:dk2>
      <a:lt2>
        <a:srgbClr val="D5D9DC"/>
      </a:lt2>
      <a:accent1>
        <a:srgbClr val="004D0F"/>
      </a:accent1>
      <a:accent2>
        <a:srgbClr val="F49C00"/>
      </a:accent2>
      <a:accent3>
        <a:srgbClr val="62C1B4"/>
      </a:accent3>
      <a:accent4>
        <a:srgbClr val="86B71B"/>
      </a:accent4>
      <a:accent5>
        <a:srgbClr val="B8E0F7"/>
      </a:accent5>
      <a:accent6>
        <a:srgbClr val="00286D"/>
      </a:accent6>
      <a:hlink>
        <a:srgbClr val="0563C1"/>
      </a:hlink>
      <a:folHlink>
        <a:srgbClr val="954F72"/>
      </a:folHlink>
    </a:clrScheme>
    <a:fontScheme name="jatco2020">
      <a:majorFont>
        <a:latin typeface="Verdana"/>
        <a:ea typeface="Meiryo UI"/>
        <a:cs typeface=""/>
      </a:majorFont>
      <a:minorFont>
        <a:latin typeface="Verdana"/>
        <a:ea typeface="Meiryo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File" ma:contentTypeID="0x010100D35451A613A473419EFBDABF789A7AA300AAF1D421DE9B8349B8CCC33811379D87" ma:contentTypeVersion="39" ma:contentTypeDescription="" ma:contentTypeScope="" ma:versionID="cf4d2ce0ed3e00b59c8b85836eb309c1">
  <xsd:schema xmlns:xsd="http://www.w3.org/2001/XMLSchema" xmlns:xs="http://www.w3.org/2001/XMLSchema" xmlns:p="http://schemas.microsoft.com/office/2006/metadata/properties" xmlns:ns2="80d4b6c8-33b7-4d04-9b1d-a3464fa7e30b" xmlns:ns3="bb6d7b57-ff61-481c-a2ca-b6fbd8442744" xmlns:ns4="defe02b2-af20-4b5d-9b96-f0feef4d7aa5" targetNamespace="http://schemas.microsoft.com/office/2006/metadata/properties" ma:root="true" ma:fieldsID="354266a5b8589cb62a8dc708cb959ec5" ns2:_="" ns3:_="" ns4:_="">
    <xsd:import namespace="80d4b6c8-33b7-4d04-9b1d-a3464fa7e30b"/>
    <xsd:import namespace="bb6d7b57-ff61-481c-a2ca-b6fbd8442744"/>
    <xsd:import namespace="defe02b2-af20-4b5d-9b96-f0feef4d7aa5"/>
    <xsd:element name="properties">
      <xsd:complexType>
        <xsd:sequence>
          <xsd:element name="documentManagement">
            <xsd:complexType>
              <xsd:all>
                <xsd:element ref="ns2:Roughcopy" minOccurs="0"/>
                <xsd:element ref="ns2:Securitylabel" minOccurs="0"/>
                <xsd:element ref="ns2:Inventorydate"/>
                <xsd:element ref="ns2:SharedWithUsers" minOccurs="0"/>
                <xsd:element ref="ns3:TaxCatchAll" minOccurs="0"/>
                <xsd:element ref="ns3:TaxCatchAllLabel" minOccurs="0"/>
                <xsd:element ref="ns4:MediaServiceMetadata" minOccurs="0"/>
                <xsd:element ref="ns4:MediaServiceFastMetadata" minOccurs="0"/>
                <xsd:element ref="ns4:MediaServiceObjectDetectorVersions" minOccurs="0"/>
                <xsd:element ref="ns4:lcf76f155ced4ddcb4097134ff3c332f" minOccurs="0"/>
                <xsd:element ref="ns4:MediaServiceOCR" minOccurs="0"/>
                <xsd:element ref="ns4:MediaServiceGenerationTime" minOccurs="0"/>
                <xsd:element ref="ns4:MediaServiceEventHashCode" minOccurs="0"/>
                <xsd:element ref="ns4:MediaServiceDateTaken" minOccurs="0"/>
                <xsd:element ref="ns4: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0d4b6c8-33b7-4d04-9b1d-a3464fa7e30b" elementFormDefault="qualified">
    <xsd:import namespace="http://schemas.microsoft.com/office/2006/documentManagement/types"/>
    <xsd:import namespace="http://schemas.microsoft.com/office/infopath/2007/PartnerControls"/>
    <xsd:element name="Roughcopy" ma:index="2" nillable="true" ma:displayName="Rough copy" ma:hidden="true" ma:internalName="Roughcopy">
      <xsd:complexType>
        <xsd:complexContent>
          <xsd:extension base="dms:MultiChoice">
            <xsd:sequence>
              <xsd:element name="Value" maxOccurs="unbounded" minOccurs="0" nillable="true">
                <xsd:simpleType>
                  <xsd:restriction base="dms:Choice">
                    <xsd:enumeration value="On"/>
                  </xsd:restriction>
                </xsd:simpleType>
              </xsd:element>
            </xsd:sequence>
          </xsd:extension>
        </xsd:complexContent>
      </xsd:complexType>
    </xsd:element>
    <xsd:element name="Securitylabel" ma:index="3" nillable="true" ma:displayName="Security label" ma:default="JATCO Internal" ma:format="Dropdown" ma:internalName="Securitylabel0">
      <xsd:simpleType>
        <xsd:restriction base="dms:Choice">
          <xsd:enumeration value="-"/>
          <xsd:enumeration value="JATCO Restricted B"/>
          <xsd:enumeration value="JATCO Confidential C"/>
          <xsd:enumeration value="JATCO Internal"/>
          <xsd:enumeration value="JATCO General"/>
        </xsd:restriction>
      </xsd:simpleType>
    </xsd:element>
    <xsd:element name="Inventorydate" ma:index="4" ma:displayName="Inventory date" ma:default="[today]" ma:format="DateOnly" ma:internalName="Inventorydate">
      <xsd:simpleType>
        <xsd:restriction base="dms:DateTime"/>
      </xsd:simpleType>
    </xsd:element>
    <xsd:element name="SharedWithUsers" ma:index="12"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b6d7b57-ff61-481c-a2ca-b6fbd8442744" elementFormDefault="qualified">
    <xsd:import namespace="http://schemas.microsoft.com/office/2006/documentManagement/types"/>
    <xsd:import namespace="http://schemas.microsoft.com/office/infopath/2007/PartnerControls"/>
    <xsd:element name="TaxCatchAll" ma:index="13" nillable="true" ma:displayName="分類の集約列" ma:hidden="true" ma:list="{1d86cb91-1538-4d6f-bda6-ec6fcfccc21f}" ma:internalName="TaxCatchAll" ma:readOnly="false" ma:showField="CatchAllData" ma:web="bb6d7b57-ff61-481c-a2ca-b6fbd8442744">
      <xsd:complexType>
        <xsd:complexContent>
          <xsd:extension base="dms:MultiChoiceLookup">
            <xsd:sequence>
              <xsd:element name="Value" type="dms:Lookup" maxOccurs="unbounded" minOccurs="0" nillable="true"/>
            </xsd:sequence>
          </xsd:extension>
        </xsd:complexContent>
      </xsd:complexType>
    </xsd:element>
    <xsd:element name="TaxCatchAllLabel" ma:index="14" nillable="true" ma:displayName="分類の集約列1" ma:hidden="true" ma:list="{1d86cb91-1538-4d6f-bda6-ec6fcfccc21f}" ma:internalName="TaxCatchAllLabel" ma:readOnly="true" ma:showField="CatchAllDataLabel" ma:web="bb6d7b57-ff61-481c-a2ca-b6fbd8442744">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defe02b2-af20-4b5d-9b96-f0feef4d7aa5" elementFormDefault="qualified">
    <xsd:import namespace="http://schemas.microsoft.com/office/2006/documentManagement/types"/>
    <xsd:import namespace="http://schemas.microsoft.com/office/infopath/2007/PartnerControls"/>
    <xsd:element name="MediaServiceMetadata" ma:index="15" nillable="true" ma:displayName="MediaServiceMetadata" ma:hidden="true" ma:internalName="MediaServiceMetadata" ma:readOnly="true">
      <xsd:simpleType>
        <xsd:restriction base="dms:Note"/>
      </xsd:simpleType>
    </xsd:element>
    <xsd:element name="MediaServiceFastMetadata" ma:index="16" nillable="true" ma:displayName="MediaServiceFastMetadata" ma:hidden="true" ma:internalName="MediaServiceFastMetadata" ma:readOnly="true">
      <xsd:simpleType>
        <xsd:restriction base="dms:Note"/>
      </xsd:simpleType>
    </xsd:element>
    <xsd:element name="MediaServiceObjectDetectorVersions" ma:index="17" nillable="true" ma:displayName="MediaServiceObjectDetectorVersions" ma:hidden="true" ma:indexed="true" ma:internalName="MediaServiceObjectDetectorVersions" ma:readOnly="true">
      <xsd:simpleType>
        <xsd:restriction base="dms:Text"/>
      </xsd:simpleType>
    </xsd:element>
    <xsd:element name="lcf76f155ced4ddcb4097134ff3c332f" ma:index="19" nillable="true" ma:taxonomy="true" ma:internalName="lcf76f155ced4ddcb4097134ff3c332f" ma:taxonomyFieldName="MediaServiceImageTags" ma:displayName="画像タグ" ma:readOnly="false" ma:fieldId="{5cf76f15-5ced-4ddc-b409-7134ff3c332f}" ma:taxonomyMulti="true" ma:sspId="4e993f94-6c0e-4a87-8957-b0e4ba0de1aa" ma:termSetId="09814cd3-568e-fe90-9814-8d621ff8fb84" ma:anchorId="fba54fb3-c3e1-fe81-a776-ca4b69148c4d" ma:open="true" ma:isKeyword="false">
      <xsd:complexType>
        <xsd:sequence>
          <xsd:element ref="pc:Terms" minOccurs="0" maxOccurs="1"/>
        </xsd:sequence>
      </xsd:complexType>
    </xsd:element>
    <xsd:element name="MediaServiceOCR" ma:index="20" nillable="true" ma:displayName="Extracted Text" ma:internalName="MediaServiceOCR" ma:readOnly="true">
      <xsd:simpleType>
        <xsd:restriction base="dms:Note">
          <xsd:maxLength value="255"/>
        </xsd:restriction>
      </xsd:simpleType>
    </xsd:element>
    <xsd:element name="MediaServiceGenerationTime" ma:index="21" nillable="true" ma:displayName="MediaServiceGenerationTime" ma:hidden="true" ma:internalName="MediaServiceGenerationTime" ma:readOnly="true">
      <xsd:simpleType>
        <xsd:restriction base="dms:Text"/>
      </xsd:simpleType>
    </xsd:element>
    <xsd:element name="MediaServiceEventHashCode" ma:index="22" nillable="true" ma:displayName="MediaServiceEventHashCode" ma:hidden="true" ma:internalName="MediaServiceEventHashCode" ma:readOnly="true">
      <xsd:simpleType>
        <xsd:restriction base="dms:Text"/>
      </xsd:simpleType>
    </xsd:element>
    <xsd:element name="MediaServiceDateTaken" ma:index="23" nillable="true" ma:displayName="MediaServiceDateTaken" ma:hidden="true" ma:indexed="true" ma:internalName="MediaServiceDateTaken"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9" ma:displayName="コンテンツ タイプ"/>
        <xsd:element ref="dc:title" minOccurs="0" maxOccurs="1"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Inventorydate xmlns="80d4b6c8-33b7-4d04-9b1d-a3464fa7e30b">2025-04-16T08:06:35+00:00</Inventorydate>
    <TaxCatchAll xmlns="bb6d7b57-ff61-481c-a2ca-b6fbd8442744" xsi:nil="true"/>
    <Roughcopy xmlns="80d4b6c8-33b7-4d04-9b1d-a3464fa7e30b" xsi:nil="true"/>
    <Securitylabel xmlns="80d4b6c8-33b7-4d04-9b1d-a3464fa7e30b">JATCO Internal</Securitylabel>
    <lcf76f155ced4ddcb4097134ff3c332f xmlns="defe02b2-af20-4b5d-9b96-f0feef4d7aa5">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E1876AA7-6358-4E63-B169-3D7C20033555}">
  <ds:schemaRefs>
    <ds:schemaRef ds:uri="http://schemas.microsoft.com/sharepoint/v3/contenttype/forms"/>
  </ds:schemaRefs>
</ds:datastoreItem>
</file>

<file path=customXml/itemProps2.xml><?xml version="1.0" encoding="utf-8"?>
<ds:datastoreItem xmlns:ds="http://schemas.openxmlformats.org/officeDocument/2006/customXml" ds:itemID="{A046E937-53E2-4D7E-8FCD-6D8F1950E8A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0d4b6c8-33b7-4d04-9b1d-a3464fa7e30b"/>
    <ds:schemaRef ds:uri="bb6d7b57-ff61-481c-a2ca-b6fbd8442744"/>
    <ds:schemaRef ds:uri="defe02b2-af20-4b5d-9b96-f0feef4d7aa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713797F8-2CA7-4F68-8DAE-BAD7FB1774CA}">
  <ds:schemaRefs>
    <ds:schemaRef ds:uri="defe02b2-af20-4b5d-9b96-f0feef4d7aa5"/>
    <ds:schemaRef ds:uri="http://purl.org/dc/elements/1.1/"/>
    <ds:schemaRef ds:uri="http://schemas.openxmlformats.org/package/2006/metadata/core-properties"/>
    <ds:schemaRef ds:uri="http://schemas.microsoft.com/office/2006/documentManagement/types"/>
    <ds:schemaRef ds:uri="80d4b6c8-33b7-4d04-9b1d-a3464fa7e30b"/>
    <ds:schemaRef ds:uri="bb6d7b57-ff61-481c-a2ca-b6fbd8442744"/>
    <ds:schemaRef ds:uri="http://schemas.microsoft.com/office/2006/metadata/properties"/>
    <ds:schemaRef ds:uri="http://schemas.microsoft.com/office/infopath/2007/PartnerControls"/>
    <ds:schemaRef ds:uri="http://www.w3.org/XML/1998/namespace"/>
    <ds:schemaRef ds:uri="http://purl.org/dc/dcmitype/"/>
    <ds:schemaRef ds:uri="http://purl.org/dc/terms/"/>
  </ds:schemaRefs>
</ds:datastoreItem>
</file>

<file path=docProps/app.xml><?xml version="1.0" encoding="utf-8"?>
<Properties xmlns="http://schemas.openxmlformats.org/officeDocument/2006/extended-properties" xmlns:vt="http://schemas.openxmlformats.org/officeDocument/2006/docPropsVTypes">
  <TotalTime>10218</TotalTime>
  <Words>10672</Words>
  <Application>Microsoft Office PowerPoint</Application>
  <PresentationFormat>ワイド画面</PresentationFormat>
  <Paragraphs>2536</Paragraphs>
  <Slides>76</Slides>
  <Notes>76</Notes>
  <HiddenSlides>0</HiddenSlides>
  <MMClips>0</MMClips>
  <ScaleCrop>false</ScaleCrop>
  <HeadingPairs>
    <vt:vector size="6" baseType="variant">
      <vt:variant>
        <vt:lpstr>使用されているフォント</vt:lpstr>
      </vt:variant>
      <vt:variant>
        <vt:i4>14</vt:i4>
      </vt:variant>
      <vt:variant>
        <vt:lpstr>テーマ</vt:lpstr>
      </vt:variant>
      <vt:variant>
        <vt:i4>1</vt:i4>
      </vt:variant>
      <vt:variant>
        <vt:lpstr>スライド タイトル</vt:lpstr>
      </vt:variant>
      <vt:variant>
        <vt:i4>76</vt:i4>
      </vt:variant>
    </vt:vector>
  </HeadingPairs>
  <TitlesOfParts>
    <vt:vector size="91" baseType="lpstr">
      <vt:lpstr>Cataneo BT</vt:lpstr>
      <vt:lpstr>HGS創英角ﾎﾟｯﾌﾟ体</vt:lpstr>
      <vt:lpstr>HG創英角ﾎﾟｯﾌﾟ体</vt:lpstr>
      <vt:lpstr>Meiryo UI</vt:lpstr>
      <vt:lpstr>ＭＳ Ｐゴシック</vt:lpstr>
      <vt:lpstr>NFモトヤアポロ1</vt:lpstr>
      <vt:lpstr>TB丸ｺﾞｼｯｸR</vt:lpstr>
      <vt:lpstr>游ゴシック</vt:lpstr>
      <vt:lpstr>ADLaM Display</vt:lpstr>
      <vt:lpstr>Arial</vt:lpstr>
      <vt:lpstr>Congenial Black</vt:lpstr>
      <vt:lpstr>Consolas</vt:lpstr>
      <vt:lpstr>Verdana</vt:lpstr>
      <vt:lpstr>Wingdings</vt:lpstr>
      <vt:lpstr>No Label</vt:lpstr>
      <vt:lpstr>  JPWサークル３年間の軌跡    ～ お土産から可能性を拡げて ～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QCで、ご褒美旅行ッテサイコウナンジャナイカ・・・？</vt:lpstr>
      <vt:lpstr>3年後の決意とアクションプラン</vt:lpstr>
      <vt:lpstr>サークルの現状確認</vt:lpstr>
      <vt:lpstr>サークルの問題　会合が実施出来てない月がある</vt:lpstr>
      <vt:lpstr>サークル問題　会合が実施出来ていないについての対策</vt:lpstr>
      <vt:lpstr>サークルの問題　会合での発言が少ない</vt:lpstr>
      <vt:lpstr>心理的な壁を超える</vt:lpstr>
      <vt:lpstr>１年目サークル評価</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回転異常検知の改善</vt:lpstr>
      <vt:lpstr> 成功シナリオの追求と実施 　　　</vt:lpstr>
      <vt:lpstr>成功シナリオの追求と実施</vt:lpstr>
      <vt:lpstr>効果の確認　　　</vt:lpstr>
      <vt:lpstr>標準化と管理の定着　　　</vt:lpstr>
      <vt:lpstr>2年目サークル評価</vt:lpstr>
      <vt:lpstr>2年目サークル評価</vt:lpstr>
      <vt:lpstr>PowerPoint プレゼンテーション</vt:lpstr>
      <vt:lpstr>お客様思考で課題整理-重課題への挑戦</vt:lpstr>
      <vt:lpstr>支え合えるチームへの変化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□行き詰まりを打開した羨望と視点転換の気づき</vt:lpstr>
      <vt:lpstr>□SSKTに学んだ巻き込み力</vt:lpstr>
      <vt:lpstr>巻き込み力を携えて</vt:lpstr>
      <vt:lpstr>巻き込み力を携えて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加工プログラム 変更</vt:lpstr>
      <vt:lpstr>流量センサーがONしてから加工するよう回路変更をする</vt:lpstr>
      <vt:lpstr>PowerPoint プレゼンテーション</vt:lpstr>
      <vt:lpstr>PowerPoint プレゼンテーション</vt:lpstr>
      <vt:lpstr>PowerPoint プレゼンテーション</vt:lpstr>
      <vt:lpstr>3年目集大成活動評価</vt:lpstr>
      <vt:lpstr>2年目サークル評価</vt:lpstr>
      <vt:lpstr>2年目サークル評価</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ITO, KAZUMA</dc:creator>
  <cp:keywords/>
  <cp:lastModifiedBy>ITO, KAZUMA</cp:lastModifiedBy>
  <cp:revision>146</cp:revision>
  <cp:lastPrinted>2026-04-02T00:31:03Z</cp:lastPrinted>
  <dcterms:created xsi:type="dcterms:W3CDTF">2022-02-16T09:19:09Z</dcterms:created>
  <dcterms:modified xsi:type="dcterms:W3CDTF">2026-04-06T06:05:31Z</dcterms:modified>
  <cp:category>NONE</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0x010100D35451A613A473419EFBDABF789A7AA300AAF1D421DE9B8349B8CCC33811379D87</vt:lpwstr>
  </property>
</Properties>
</file>